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2" r:id="rId1"/>
    <p:sldMasterId id="2147483713" r:id="rId2"/>
    <p:sldMasterId id="2147483725" r:id="rId3"/>
    <p:sldMasterId id="2147483737" r:id="rId4"/>
  </p:sldMasterIdLst>
  <p:notesMasterIdLst>
    <p:notesMasterId r:id="rId39"/>
  </p:notesMasterIdLst>
  <p:sldIdLst>
    <p:sldId id="256" r:id="rId5"/>
    <p:sldId id="258" r:id="rId6"/>
    <p:sldId id="257" r:id="rId7"/>
    <p:sldId id="259" r:id="rId8"/>
    <p:sldId id="262" r:id="rId9"/>
    <p:sldId id="261" r:id="rId10"/>
    <p:sldId id="263" r:id="rId11"/>
    <p:sldId id="264" r:id="rId12"/>
    <p:sldId id="266" r:id="rId13"/>
    <p:sldId id="267" r:id="rId14"/>
    <p:sldId id="3541" r:id="rId15"/>
    <p:sldId id="307" r:id="rId16"/>
    <p:sldId id="260" r:id="rId17"/>
    <p:sldId id="308" r:id="rId18"/>
    <p:sldId id="280" r:id="rId19"/>
    <p:sldId id="282" r:id="rId20"/>
    <p:sldId id="283" r:id="rId21"/>
    <p:sldId id="3539" r:id="rId22"/>
    <p:sldId id="285" r:id="rId23"/>
    <p:sldId id="287" r:id="rId24"/>
    <p:sldId id="3540" r:id="rId25"/>
    <p:sldId id="289" r:id="rId26"/>
    <p:sldId id="265" r:id="rId27"/>
    <p:sldId id="290" r:id="rId28"/>
    <p:sldId id="291" r:id="rId29"/>
    <p:sldId id="304" r:id="rId30"/>
    <p:sldId id="297" r:id="rId31"/>
    <p:sldId id="298" r:id="rId32"/>
    <p:sldId id="293" r:id="rId33"/>
    <p:sldId id="301" r:id="rId34"/>
    <p:sldId id="302" r:id="rId35"/>
    <p:sldId id="428" r:id="rId36"/>
    <p:sldId id="3538" r:id="rId37"/>
    <p:sldId id="303" r:id="rId38"/>
  </p:sldIdLst>
  <p:sldSz cx="12192000" cy="6858000"/>
  <p:notesSz cx="6735763" cy="986948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32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571" autoAdjust="0"/>
    <p:restoredTop sz="94699"/>
  </p:normalViewPr>
  <p:slideViewPr>
    <p:cSldViewPr snapToGrid="0">
      <p:cViewPr varScale="1">
        <p:scale>
          <a:sx n="103" d="100"/>
          <a:sy n="103" d="100"/>
        </p:scale>
        <p:origin x="728" y="176"/>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8831" cy="4951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15373" y="0"/>
            <a:ext cx="2918831" cy="495188"/>
          </a:xfrm>
          <a:prstGeom prst="rect">
            <a:avLst/>
          </a:prstGeom>
        </p:spPr>
        <p:txBody>
          <a:bodyPr vert="horz" lIns="91440" tIns="45720" rIns="91440" bIns="45720" rtlCol="0"/>
          <a:lstStyle>
            <a:lvl1pPr algn="r">
              <a:defRPr sz="1200"/>
            </a:lvl1pPr>
          </a:lstStyle>
          <a:p>
            <a:fld id="{3BAD69C8-0F76-4D0B-8640-E1135608B9E5}" type="datetimeFigureOut">
              <a:rPr lang="en-US" smtClean="0"/>
              <a:t>10/27/25</a:t>
            </a:fld>
            <a:endParaRPr lang="en-US"/>
          </a:p>
        </p:txBody>
      </p:sp>
      <p:sp>
        <p:nvSpPr>
          <p:cNvPr id="4" name="Slide Image Placeholder 3"/>
          <p:cNvSpPr>
            <a:spLocks noGrp="1" noRot="1" noChangeAspect="1"/>
          </p:cNvSpPr>
          <p:nvPr>
            <p:ph type="sldImg" idx="2"/>
          </p:nvPr>
        </p:nvSpPr>
        <p:spPr>
          <a:xfrm>
            <a:off x="407988" y="1233488"/>
            <a:ext cx="5919787" cy="3330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3577" y="4749691"/>
            <a:ext cx="5388610" cy="388611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374301"/>
            <a:ext cx="2918831" cy="4951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15373" y="9374301"/>
            <a:ext cx="2918831" cy="495187"/>
          </a:xfrm>
          <a:prstGeom prst="rect">
            <a:avLst/>
          </a:prstGeom>
        </p:spPr>
        <p:txBody>
          <a:bodyPr vert="horz" lIns="91440" tIns="45720" rIns="91440" bIns="45720" rtlCol="0" anchor="b"/>
          <a:lstStyle>
            <a:lvl1pPr algn="r">
              <a:defRPr sz="1200"/>
            </a:lvl1pPr>
          </a:lstStyle>
          <a:p>
            <a:fld id="{7A2C1F8C-19A7-4733-A24D-76D18E2151EB}" type="slidenum">
              <a:rPr lang="en-US" smtClean="0"/>
              <a:t>‹#›</a:t>
            </a:fld>
            <a:endParaRPr lang="en-US"/>
          </a:p>
        </p:txBody>
      </p:sp>
    </p:spTree>
    <p:extLst>
      <p:ext uri="{BB962C8B-B14F-4D97-AF65-F5344CB8AC3E}">
        <p14:creationId xmlns:p14="http://schemas.microsoft.com/office/powerpoint/2010/main" val="23604987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base" latinLnBrk="0" hangingPunct="1">
              <a:lnSpc>
                <a:spcPts val="2800"/>
              </a:lnSpc>
              <a:spcBef>
                <a:spcPts val="0"/>
              </a:spcBef>
              <a:spcAft>
                <a:spcPts val="0"/>
              </a:spcAft>
              <a:buClrTx/>
              <a:buSzTx/>
              <a:buFontTx/>
              <a:buNone/>
              <a:tabLst/>
              <a:defRPr/>
            </a:pPr>
            <a:r>
              <a:rPr lang="en-US" sz="1200" b="1" kern="100" dirty="0">
                <a:solidFill>
                  <a:srgbClr val="FF0000"/>
                </a:solidFill>
                <a:effectLst/>
                <a:latin typeface="#9Slide03 Ample" panose="02000000000000000000" pitchFamily="2" charset="0"/>
              </a:rPr>
              <a:t>* </a:t>
            </a:r>
            <a:r>
              <a:rPr lang="en-US" sz="1200" b="1" kern="100" dirty="0" err="1">
                <a:solidFill>
                  <a:srgbClr val="FF0000"/>
                </a:solidFill>
                <a:effectLst/>
                <a:latin typeface="#9Slide03 Ample" panose="02000000000000000000" pitchFamily="2" charset="0"/>
              </a:rPr>
              <a:t>Những</a:t>
            </a:r>
            <a:r>
              <a:rPr lang="en-US" sz="1200" b="1" kern="100" dirty="0">
                <a:solidFill>
                  <a:srgbClr val="FF0000"/>
                </a:solidFill>
                <a:effectLst/>
                <a:latin typeface="#9Slide03 Ample" panose="02000000000000000000" pitchFamily="2" charset="0"/>
              </a:rPr>
              <a:t> </a:t>
            </a:r>
            <a:r>
              <a:rPr lang="en-US" sz="1200" b="1" kern="100" dirty="0" err="1">
                <a:solidFill>
                  <a:srgbClr val="FF0000"/>
                </a:solidFill>
                <a:effectLst/>
                <a:latin typeface="#9Slide03 Ample" panose="02000000000000000000" pitchFamily="2" charset="0"/>
              </a:rPr>
              <a:t>khó</a:t>
            </a:r>
            <a:r>
              <a:rPr lang="en-US" sz="1200" b="1" kern="100" dirty="0">
                <a:solidFill>
                  <a:srgbClr val="FF0000"/>
                </a:solidFill>
                <a:effectLst/>
                <a:latin typeface="#9Slide03 Ample" panose="02000000000000000000" pitchFamily="2" charset="0"/>
              </a:rPr>
              <a:t> </a:t>
            </a:r>
            <a:r>
              <a:rPr lang="en-US" sz="1200" b="1" kern="100" dirty="0" err="1">
                <a:solidFill>
                  <a:srgbClr val="FF0000"/>
                </a:solidFill>
                <a:effectLst/>
                <a:latin typeface="#9Slide03 Ample" panose="02000000000000000000" pitchFamily="2" charset="0"/>
              </a:rPr>
              <a:t>khăn</a:t>
            </a:r>
            <a:r>
              <a:rPr lang="en-US" sz="1200" b="1" kern="100" dirty="0">
                <a:solidFill>
                  <a:srgbClr val="FF0000"/>
                </a:solidFill>
                <a:effectLst/>
                <a:latin typeface="#9Slide03 Ample" panose="02000000000000000000" pitchFamily="2" charset="0"/>
              </a:rPr>
              <a:t> </a:t>
            </a:r>
            <a:r>
              <a:rPr lang="en-US" sz="1200" b="1" kern="100" dirty="0" err="1">
                <a:solidFill>
                  <a:srgbClr val="FF0000"/>
                </a:solidFill>
                <a:effectLst/>
                <a:latin typeface="#9Slide03 Ample" panose="02000000000000000000" pitchFamily="2" charset="0"/>
              </a:rPr>
              <a:t>của</a:t>
            </a:r>
            <a:r>
              <a:rPr lang="en-US" sz="1200" b="1" kern="100" dirty="0">
                <a:solidFill>
                  <a:srgbClr val="FF0000"/>
                </a:solidFill>
                <a:effectLst/>
                <a:latin typeface="#9Slide03 Ample" panose="02000000000000000000" pitchFamily="2" charset="0"/>
              </a:rPr>
              <a:t> </a:t>
            </a:r>
            <a:r>
              <a:rPr lang="en-US" sz="1200" b="1" kern="100" dirty="0" err="1">
                <a:solidFill>
                  <a:srgbClr val="FF0000"/>
                </a:solidFill>
                <a:effectLst/>
                <a:latin typeface="#9Slide03 Ample" panose="02000000000000000000" pitchFamily="2" charset="0"/>
              </a:rPr>
              <a:t>người</a:t>
            </a:r>
            <a:r>
              <a:rPr lang="en-US" sz="1200" b="1" kern="100" dirty="0">
                <a:solidFill>
                  <a:srgbClr val="FF0000"/>
                </a:solidFill>
                <a:effectLst/>
                <a:latin typeface="#9Slide03 Ample" panose="02000000000000000000" pitchFamily="2" charset="0"/>
              </a:rPr>
              <a:t> </a:t>
            </a:r>
            <a:r>
              <a:rPr lang="en-US" sz="1200" b="1" kern="100" dirty="0" err="1">
                <a:solidFill>
                  <a:srgbClr val="FF0000"/>
                </a:solidFill>
                <a:effectLst/>
                <a:latin typeface="#9Slide03 Ample" panose="02000000000000000000" pitchFamily="2" charset="0"/>
              </a:rPr>
              <a:t>viết</a:t>
            </a:r>
            <a:r>
              <a:rPr lang="en-US" sz="1200" b="1" kern="100" dirty="0">
                <a:solidFill>
                  <a:srgbClr val="FF0000"/>
                </a:solidFill>
                <a:effectLst/>
                <a:latin typeface="#9Slide03 Ample" panose="02000000000000000000" pitchFamily="2" charset="0"/>
              </a:rPr>
              <a:t> </a:t>
            </a:r>
            <a:r>
              <a:rPr lang="en-US" sz="1200" b="1" kern="100" dirty="0" err="1">
                <a:solidFill>
                  <a:srgbClr val="FF0000"/>
                </a:solidFill>
                <a:effectLst/>
                <a:latin typeface="#9Slide03 Ample" panose="02000000000000000000" pitchFamily="2" charset="0"/>
              </a:rPr>
              <a:t>trong</a:t>
            </a:r>
            <a:r>
              <a:rPr lang="en-US" sz="1200" b="1" kern="100" dirty="0">
                <a:solidFill>
                  <a:srgbClr val="FF0000"/>
                </a:solidFill>
                <a:effectLst/>
                <a:latin typeface="#9Slide03 Ample" panose="02000000000000000000" pitchFamily="2" charset="0"/>
              </a:rPr>
              <a:t> </a:t>
            </a:r>
            <a:r>
              <a:rPr lang="en-US" sz="1200" b="1" kern="100" dirty="0" err="1">
                <a:solidFill>
                  <a:srgbClr val="FF0000"/>
                </a:solidFill>
                <a:effectLst/>
                <a:latin typeface="#9Slide03 Ample" panose="02000000000000000000" pitchFamily="2" charset="0"/>
              </a:rPr>
              <a:t>việc</a:t>
            </a:r>
            <a:r>
              <a:rPr lang="en-US" sz="1200" b="1" kern="100" dirty="0">
                <a:solidFill>
                  <a:srgbClr val="FF0000"/>
                </a:solidFill>
                <a:effectLst/>
                <a:latin typeface="#9Slide03 Ample" panose="02000000000000000000" pitchFamily="2" charset="0"/>
              </a:rPr>
              <a:t> </a:t>
            </a:r>
            <a:r>
              <a:rPr lang="en-US" sz="1200" b="1" kern="100" dirty="0" err="1">
                <a:solidFill>
                  <a:srgbClr val="FF0000"/>
                </a:solidFill>
                <a:effectLst/>
                <a:latin typeface="#9Slide03 Ample" panose="02000000000000000000" pitchFamily="2" charset="0"/>
              </a:rPr>
              <a:t>thuyết</a:t>
            </a:r>
            <a:r>
              <a:rPr lang="en-US" sz="1200" b="1" kern="100" dirty="0">
                <a:solidFill>
                  <a:srgbClr val="FF0000"/>
                </a:solidFill>
                <a:effectLst/>
                <a:latin typeface="#9Slide03 Ample" panose="02000000000000000000" pitchFamily="2" charset="0"/>
              </a:rPr>
              <a:t> </a:t>
            </a:r>
            <a:r>
              <a:rPr lang="en-US" sz="1200" b="1" kern="100" dirty="0" err="1">
                <a:solidFill>
                  <a:srgbClr val="FF0000"/>
                </a:solidFill>
                <a:effectLst/>
                <a:latin typeface="#9Slide03 Ample" panose="02000000000000000000" pitchFamily="2" charset="0"/>
              </a:rPr>
              <a:t>phục</a:t>
            </a:r>
            <a:r>
              <a:rPr lang="en-US" sz="1200" b="1" kern="100" dirty="0">
                <a:solidFill>
                  <a:srgbClr val="FF0000"/>
                </a:solidFill>
                <a:effectLst/>
                <a:latin typeface="#9Slide03 Ample" panose="02000000000000000000" pitchFamily="2" charset="0"/>
              </a:rPr>
              <a:t> </a:t>
            </a:r>
            <a:r>
              <a:rPr lang="en-US" sz="1200" b="1" kern="100" dirty="0" err="1">
                <a:solidFill>
                  <a:srgbClr val="FF0000"/>
                </a:solidFill>
                <a:effectLst/>
                <a:latin typeface="#9Slide03 Ample" panose="02000000000000000000" pitchFamily="2" charset="0"/>
              </a:rPr>
              <a:t>đối</a:t>
            </a:r>
            <a:r>
              <a:rPr lang="en-US" sz="1200" b="1" kern="100" dirty="0">
                <a:solidFill>
                  <a:srgbClr val="FF0000"/>
                </a:solidFill>
                <a:effectLst/>
                <a:latin typeface="#9Slide03 Ample" panose="02000000000000000000" pitchFamily="2" charset="0"/>
              </a:rPr>
              <a:t> </a:t>
            </a:r>
            <a:r>
              <a:rPr lang="en-US" sz="1200" b="1" kern="100" dirty="0" err="1">
                <a:solidFill>
                  <a:srgbClr val="FF0000"/>
                </a:solidFill>
                <a:effectLst/>
                <a:latin typeface="#9Slide03 Ample" panose="02000000000000000000" pitchFamily="2" charset="0"/>
              </a:rPr>
              <a:t>tượng</a:t>
            </a:r>
            <a:r>
              <a:rPr lang="en-US" sz="1200" b="1" kern="100" dirty="0">
                <a:solidFill>
                  <a:srgbClr val="FF0000"/>
                </a:solidFill>
                <a:effectLst/>
                <a:latin typeface="#9Slide03 Ample" panose="02000000000000000000" pitchFamily="2" charset="0"/>
              </a:rPr>
              <a:t>:</a:t>
            </a:r>
          </a:p>
          <a:p>
            <a:pPr marL="0" marR="0" lvl="0" indent="0" algn="just" defTabSz="914400" rtl="0" eaLnBrk="1" fontAlgn="base" latinLnBrk="0" hangingPunct="1">
              <a:lnSpc>
                <a:spcPts val="2800"/>
              </a:lnSpc>
              <a:spcBef>
                <a:spcPts val="0"/>
              </a:spcBef>
              <a:spcAft>
                <a:spcPts val="0"/>
              </a:spcAft>
              <a:buClrTx/>
              <a:buSzTx/>
              <a:buFontTx/>
              <a:buNone/>
              <a:tabLst/>
              <a:defRPr/>
            </a:pPr>
            <a:r>
              <a:rPr kumimoji="0" lang="en-US" sz="12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Thái </a:t>
            </a:r>
            <a:r>
              <a:rPr kumimoji="0" lang="en-US" sz="12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độ</a:t>
            </a:r>
            <a:r>
              <a:rPr kumimoji="0" lang="en-US" sz="12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1200" b="1"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cố</a:t>
            </a:r>
            <a:r>
              <a:rPr kumimoji="0" lang="en-US" sz="1200" b="1"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1200" b="1"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chấp</a:t>
            </a:r>
            <a:r>
              <a:rPr kumimoji="0" lang="en-US" sz="1200" b="1"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a:t>
            </a:r>
            <a:r>
              <a:rPr kumimoji="0" lang="en-US" sz="12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12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nếp</a:t>
            </a:r>
            <a:r>
              <a:rPr kumimoji="0" lang="en-US" sz="12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12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nghĩ</a:t>
            </a:r>
            <a:r>
              <a:rPr kumimoji="0" lang="en-US" sz="12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12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tôi</a:t>
            </a:r>
            <a:r>
              <a:rPr kumimoji="0" lang="en-US" sz="12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12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trung</a:t>
            </a:r>
            <a:r>
              <a:rPr kumimoji="0" lang="en-US" sz="12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12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không</a:t>
            </a:r>
            <a:r>
              <a:rPr kumimoji="0" lang="en-US" sz="12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12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thờ</a:t>
            </a:r>
            <a:r>
              <a:rPr kumimoji="0" lang="en-US" sz="12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12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hai</a:t>
            </a:r>
            <a:r>
              <a:rPr kumimoji="0" lang="en-US" sz="12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12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chủ</a:t>
            </a:r>
            <a:r>
              <a:rPr kumimoji="0" lang="en-US" sz="12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12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đã</a:t>
            </a:r>
            <a:r>
              <a:rPr kumimoji="0" lang="en-US" sz="12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12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ăn</a:t>
            </a:r>
            <a:r>
              <a:rPr kumimoji="0" lang="en-US" sz="12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12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sâu</a:t>
            </a:r>
            <a:r>
              <a:rPr kumimoji="0" lang="en-US" sz="12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12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vào</a:t>
            </a:r>
            <a:r>
              <a:rPr kumimoji="0" lang="en-US" sz="12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12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ý</a:t>
            </a:r>
            <a:r>
              <a:rPr kumimoji="0" lang="en-US" sz="12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12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thức</a:t>
            </a:r>
            <a:r>
              <a:rPr kumimoji="0" lang="en-US" sz="12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12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của</a:t>
            </a:r>
            <a:r>
              <a:rPr kumimoji="0" lang="en-US" sz="12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12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người</a:t>
            </a:r>
            <a:r>
              <a:rPr kumimoji="0" lang="en-US" sz="12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12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sĩ</a:t>
            </a:r>
            <a:r>
              <a:rPr kumimoji="0" lang="en-US" sz="12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12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phu</a:t>
            </a:r>
            <a:r>
              <a:rPr kumimoji="0" lang="en-US" sz="12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12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sym typeface="Wingdings" panose="05000000000000000000" pitchFamily="2" charset="2"/>
              </a:rPr>
              <a:t> </a:t>
            </a:r>
            <a:r>
              <a:rPr kumimoji="0" lang="en-US" sz="12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sym typeface="Wingdings" panose="05000000000000000000" pitchFamily="2" charset="2"/>
              </a:rPr>
              <a:t>họ</a:t>
            </a:r>
            <a:r>
              <a:rPr kumimoji="0" lang="en-US" sz="12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sym typeface="Wingdings" panose="05000000000000000000" pitchFamily="2" charset="2"/>
              </a:rPr>
              <a:t> </a:t>
            </a:r>
            <a:r>
              <a:rPr kumimoji="0" lang="en-US" sz="12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sym typeface="Wingdings" panose="05000000000000000000" pitchFamily="2" charset="2"/>
              </a:rPr>
              <a:t>đi</a:t>
            </a:r>
            <a:r>
              <a:rPr kumimoji="0" lang="en-US" sz="12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sym typeface="Wingdings" panose="05000000000000000000" pitchFamily="2" charset="2"/>
              </a:rPr>
              <a:t> </a:t>
            </a:r>
            <a:r>
              <a:rPr kumimoji="0" lang="en-US" sz="12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sym typeface="Wingdings" panose="05000000000000000000" pitchFamily="2" charset="2"/>
              </a:rPr>
              <a:t>ở</a:t>
            </a:r>
            <a:r>
              <a:rPr kumimoji="0" lang="en-US" sz="12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sym typeface="Wingdings" panose="05000000000000000000" pitchFamily="2" charset="2"/>
              </a:rPr>
              <a:t> </a:t>
            </a:r>
            <a:r>
              <a:rPr kumimoji="0" lang="en-US" sz="12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sym typeface="Wingdings" panose="05000000000000000000" pitchFamily="2" charset="2"/>
              </a:rPr>
              <a:t>ẩn</a:t>
            </a:r>
            <a:r>
              <a:rPr kumimoji="0" lang="en-US" sz="12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sym typeface="Wingdings" panose="05000000000000000000" pitchFamily="2" charset="2"/>
              </a:rPr>
              <a:t>.</a:t>
            </a:r>
            <a:endParaRPr kumimoji="0" lang="en-US" sz="12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endParaRPr>
          </a:p>
          <a:p>
            <a:pPr marL="0" marR="0" lvl="0" indent="0" algn="just" defTabSz="914400" rtl="0" eaLnBrk="1" fontAlgn="base" latinLnBrk="0" hangingPunct="1">
              <a:lnSpc>
                <a:spcPts val="2800"/>
              </a:lnSpc>
              <a:spcBef>
                <a:spcPts val="0"/>
              </a:spcBef>
              <a:spcAft>
                <a:spcPts val="0"/>
              </a:spcAft>
              <a:buClrTx/>
              <a:buSzTx/>
              <a:buFontTx/>
              <a:buNone/>
              <a:tabLst/>
              <a:defRPr/>
            </a:pPr>
            <a:r>
              <a:rPr kumimoji="0" lang="en-US" sz="12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1200" b="1"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Nỗi</a:t>
            </a:r>
            <a:r>
              <a:rPr kumimoji="0" lang="en-US" sz="1200" b="1"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lo </a:t>
            </a:r>
            <a:r>
              <a:rPr kumimoji="0" lang="en-US" sz="1200" b="1"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sợ</a:t>
            </a:r>
            <a:r>
              <a:rPr kumimoji="0" lang="en-US" sz="12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12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khi</a:t>
            </a:r>
            <a:r>
              <a:rPr kumimoji="0" lang="en-US" sz="12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12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biết</a:t>
            </a:r>
            <a:r>
              <a:rPr kumimoji="0" lang="en-US" sz="12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12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mình</a:t>
            </a:r>
            <a:r>
              <a:rPr kumimoji="0" lang="en-US" sz="12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12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thuộc</a:t>
            </a:r>
            <a:r>
              <a:rPr kumimoji="0" lang="en-US" sz="12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12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lực</a:t>
            </a:r>
            <a:r>
              <a:rPr kumimoji="0" lang="en-US" sz="12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12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lượng</a:t>
            </a:r>
            <a:r>
              <a:rPr kumimoji="0" lang="en-US" sz="12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12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của</a:t>
            </a:r>
            <a:r>
              <a:rPr kumimoji="0" lang="en-US" sz="12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12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triều</a:t>
            </a:r>
            <a:r>
              <a:rPr kumimoji="0" lang="en-US" sz="12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12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vua</a:t>
            </a:r>
            <a:r>
              <a:rPr kumimoji="0" lang="en-US" sz="12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12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cũ</a:t>
            </a:r>
            <a:r>
              <a:rPr kumimoji="0" lang="en-US" sz="12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12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có</a:t>
            </a:r>
            <a:r>
              <a:rPr kumimoji="0" lang="en-US" sz="12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12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thể</a:t>
            </a:r>
            <a:r>
              <a:rPr kumimoji="0" lang="en-US" sz="12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12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sẽ</a:t>
            </a:r>
            <a:r>
              <a:rPr kumimoji="0" lang="en-US" sz="12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12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bị</a:t>
            </a:r>
            <a:r>
              <a:rPr kumimoji="0" lang="en-US" sz="12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12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triều</a:t>
            </a:r>
            <a:r>
              <a:rPr kumimoji="0" lang="en-US" sz="12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12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đại</a:t>
            </a:r>
            <a:r>
              <a:rPr kumimoji="0" lang="en-US" sz="12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12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mới</a:t>
            </a:r>
            <a:r>
              <a:rPr kumimoji="0" lang="en-US" sz="12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12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thanh</a:t>
            </a:r>
            <a:r>
              <a:rPr kumimoji="0" lang="en-US" sz="12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12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trừng</a:t>
            </a:r>
            <a:r>
              <a:rPr kumimoji="0" lang="en-US" sz="12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12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để</a:t>
            </a:r>
            <a:r>
              <a:rPr kumimoji="0" lang="en-US" sz="12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12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tiêu</a:t>
            </a:r>
            <a:r>
              <a:rPr kumimoji="0" lang="en-US" sz="12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12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diệt</a:t>
            </a:r>
            <a:r>
              <a:rPr kumimoji="0" lang="en-US" sz="12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12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sym typeface="Wingdings" panose="05000000000000000000" pitchFamily="2" charset="2"/>
              </a:rPr>
              <a:t> </a:t>
            </a:r>
            <a:r>
              <a:rPr kumimoji="0" lang="en-US" sz="12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họ</a:t>
            </a:r>
            <a:r>
              <a:rPr kumimoji="0" lang="en-US" sz="12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12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giữ</a:t>
            </a:r>
            <a:r>
              <a:rPr kumimoji="0" lang="en-US" sz="12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12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thái</a:t>
            </a:r>
            <a:r>
              <a:rPr kumimoji="0" lang="en-US" sz="12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12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độ</a:t>
            </a:r>
            <a:r>
              <a:rPr kumimoji="0" lang="en-US" sz="12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12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im</a:t>
            </a:r>
            <a:r>
              <a:rPr kumimoji="0" lang="en-US" sz="12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12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lặng</a:t>
            </a:r>
            <a:r>
              <a:rPr kumimoji="0" lang="en-US" sz="12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12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làm</a:t>
            </a:r>
            <a:r>
              <a:rPr kumimoji="0" lang="en-US" sz="12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12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việc</a:t>
            </a:r>
            <a:r>
              <a:rPr kumimoji="0" lang="en-US" sz="12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12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cầm</a:t>
            </a:r>
            <a:r>
              <a:rPr kumimoji="0" lang="en-US" sz="12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12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chừng</a:t>
            </a:r>
            <a:r>
              <a:rPr kumimoji="0" lang="en-US" sz="12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a:t>
            </a:r>
            <a:endParaRPr kumimoji="0" lang="en-US" sz="1200" b="0" i="0" u="none" strike="noStrike" kern="100" cap="none" spc="0" normalizeH="0" baseline="0" noProof="0" dirty="0">
              <a:ln>
                <a:noFill/>
              </a:ln>
              <a:solidFill>
                <a:prstClr val="black"/>
              </a:solidFill>
              <a:effectLst/>
              <a:uLnTx/>
              <a:uFillTx/>
              <a:latin typeface="#9Slide03 Arima Madurai" panose="00000500000000000000" pitchFamily="2" charset="0"/>
              <a:ea typeface="Calibri" panose="020F0502020204030204" pitchFamily="34" charset="0"/>
              <a:cs typeface="#9Slide03 Arima Madurai" panose="00000500000000000000" pitchFamily="2" charset="0"/>
            </a:endParaRPr>
          </a:p>
          <a:p>
            <a:pPr marL="0" marR="0" lvl="0" indent="0" algn="just" defTabSz="914400" rtl="0" eaLnBrk="1" fontAlgn="base" latinLnBrk="0" hangingPunct="1">
              <a:lnSpc>
                <a:spcPts val="2800"/>
              </a:lnSpc>
              <a:spcBef>
                <a:spcPts val="0"/>
              </a:spcBef>
              <a:spcAft>
                <a:spcPts val="0"/>
              </a:spcAft>
              <a:buClrTx/>
              <a:buSzTx/>
              <a:buFontTx/>
              <a:buNone/>
              <a:tabLst/>
              <a:defRPr/>
            </a:pPr>
            <a:r>
              <a:rPr kumimoji="0" lang="en-US" sz="12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1200" b="1"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Sự</a:t>
            </a:r>
            <a:r>
              <a:rPr kumimoji="0" lang="en-US" sz="1200" b="1"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1200" b="1"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nghi</a:t>
            </a:r>
            <a:r>
              <a:rPr kumimoji="0" lang="en-US" sz="1200" b="1"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1200" b="1"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ngờ</a:t>
            </a:r>
            <a:r>
              <a:rPr kumimoji="0" lang="en-US" sz="12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12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triều</a:t>
            </a:r>
            <a:r>
              <a:rPr kumimoji="0" lang="en-US" sz="12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12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đại</a:t>
            </a:r>
            <a:r>
              <a:rPr kumimoji="0" lang="en-US" sz="12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12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mới</a:t>
            </a:r>
            <a:r>
              <a:rPr kumimoji="0" lang="en-US" sz="12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12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của</a:t>
            </a:r>
            <a:r>
              <a:rPr kumimoji="0" lang="en-US" sz="12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12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vua</a:t>
            </a:r>
            <a:r>
              <a:rPr kumimoji="0" lang="en-US" sz="12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Quang Trung </a:t>
            </a:r>
            <a:r>
              <a:rPr kumimoji="0" lang="en-US" sz="12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chưa</a:t>
            </a:r>
            <a:r>
              <a:rPr kumimoji="0" lang="en-US" sz="12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12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được</a:t>
            </a:r>
            <a:r>
              <a:rPr kumimoji="0" lang="en-US" sz="12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12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xem</a:t>
            </a:r>
            <a:r>
              <a:rPr kumimoji="0" lang="en-US" sz="12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12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là</a:t>
            </a:r>
            <a:r>
              <a:rPr kumimoji="0" lang="en-US" sz="12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12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chính</a:t>
            </a:r>
            <a:r>
              <a:rPr kumimoji="0" lang="en-US" sz="12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12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thống</a:t>
            </a:r>
            <a:r>
              <a:rPr kumimoji="0" lang="en-US" sz="12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12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sym typeface="Wingdings" panose="05000000000000000000" pitchFamily="2" charset="2"/>
              </a:rPr>
              <a:t></a:t>
            </a:r>
            <a:r>
              <a:rPr kumimoji="0" lang="en-US" sz="12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12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họ</a:t>
            </a:r>
            <a:r>
              <a:rPr kumimoji="0" lang="en-US" sz="12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12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chưa</a:t>
            </a:r>
            <a:r>
              <a:rPr kumimoji="0" lang="en-US" sz="12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12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có</a:t>
            </a:r>
            <a:r>
              <a:rPr kumimoji="0" lang="en-US" sz="12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12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thiện</a:t>
            </a:r>
            <a:r>
              <a:rPr kumimoji="0" lang="en-US" sz="12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12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cảm</a:t>
            </a:r>
            <a:r>
              <a:rPr kumimoji="0" lang="en-US" sz="12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a:t>
            </a:r>
            <a:endParaRPr kumimoji="0" lang="en-US" sz="1200" b="0" i="0" u="none" strike="noStrike" kern="100" cap="none" spc="0" normalizeH="0" baseline="0" noProof="0" dirty="0">
              <a:ln>
                <a:noFill/>
              </a:ln>
              <a:solidFill>
                <a:prstClr val="black"/>
              </a:solidFill>
              <a:effectLst/>
              <a:uLnTx/>
              <a:uFillTx/>
              <a:latin typeface="#9Slide03 Arima Madurai" panose="00000500000000000000" pitchFamily="2" charset="0"/>
              <a:ea typeface="Calibri" panose="020F0502020204030204" pitchFamily="34" charset="0"/>
              <a:cs typeface="#9Slide03 Arima Madurai" panose="00000500000000000000" pitchFamily="2" charset="0"/>
            </a:endParaRPr>
          </a:p>
        </p:txBody>
      </p:sp>
      <p:sp>
        <p:nvSpPr>
          <p:cNvPr id="4" name="Slide Number Placeholder 3"/>
          <p:cNvSpPr>
            <a:spLocks noGrp="1"/>
          </p:cNvSpPr>
          <p:nvPr>
            <p:ph type="sldNum" sz="quarter" idx="5"/>
          </p:nvPr>
        </p:nvSpPr>
        <p:spPr/>
        <p:txBody>
          <a:bodyPr/>
          <a:lstStyle/>
          <a:p>
            <a:fld id="{7A2C1F8C-19A7-4733-A24D-76D18E2151EB}" type="slidenum">
              <a:rPr lang="en-US" smtClean="0"/>
              <a:t>23</a:t>
            </a:fld>
            <a:endParaRPr lang="en-US"/>
          </a:p>
        </p:txBody>
      </p:sp>
    </p:spTree>
    <p:extLst>
      <p:ext uri="{BB962C8B-B14F-4D97-AF65-F5344CB8AC3E}">
        <p14:creationId xmlns:p14="http://schemas.microsoft.com/office/powerpoint/2010/main" val="27031785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BE3E4F-14D4-4E0F-B7B1-C2FC2D79C3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63635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640013" y="484479"/>
            <a:ext cx="6911974" cy="2954655"/>
          </a:xfrm>
        </p:spPr>
        <p:txBody>
          <a:bodyPr anchor="b">
            <a:normAutofit/>
          </a:bodyPr>
          <a:lstStyle>
            <a:lvl1pPr algn="ctr">
              <a:defRPr sz="5600" spc="-100" baseline="0"/>
            </a:lvl1pPr>
          </a:lstStyle>
          <a:p>
            <a:r>
              <a:rPr lang="en-US"/>
              <a:t>Click to edit Master title style</a:t>
            </a:r>
            <a:endParaRPr lang="en-US" dirty="0"/>
          </a:p>
        </p:txBody>
      </p:sp>
      <p:sp>
        <p:nvSpPr>
          <p:cNvPr id="3" name="Subtitle 2"/>
          <p:cNvSpPr>
            <a:spLocks noGrp="1"/>
          </p:cNvSpPr>
          <p:nvPr>
            <p:ph type="subTitle" idx="1"/>
          </p:nvPr>
        </p:nvSpPr>
        <p:spPr>
          <a:xfrm>
            <a:off x="2640013" y="3799133"/>
            <a:ext cx="6911974" cy="1969841"/>
          </a:xfrm>
        </p:spPr>
        <p:txBody>
          <a:bodyPr>
            <a:normAutofit/>
          </a:bodyPr>
          <a:lstStyle>
            <a:lvl1pPr marL="0" indent="0" algn="ctr">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31837" y="6138000"/>
            <a:ext cx="3095626" cy="720000"/>
          </a:xfrm>
          <a:prstGeom prst="rect">
            <a:avLst/>
          </a:prstGeom>
        </p:spPr>
        <p:txBody>
          <a:bodyPr/>
          <a:lstStyle/>
          <a:p>
            <a:fld id="{2395C5C9-164C-46B3-A87E-7660D39D3106}" type="datetime2">
              <a:rPr lang="en-US" smtClean="0"/>
              <a:t>Monday, October 27, 2025</a:t>
            </a:fld>
            <a:endParaRPr lang="en-US" dirty="0"/>
          </a:p>
        </p:txBody>
      </p:sp>
      <p:sp>
        <p:nvSpPr>
          <p:cNvPr id="5" name="Footer Placeholder 4"/>
          <p:cNvSpPr>
            <a:spLocks noGrp="1"/>
          </p:cNvSpPr>
          <p:nvPr>
            <p:ph type="ftr" sz="quarter" idx="11"/>
          </p:nvPr>
        </p:nvSpPr>
        <p:spPr>
          <a:xfrm>
            <a:off x="4548188" y="6138000"/>
            <a:ext cx="5003800" cy="720000"/>
          </a:xfrm>
          <a:prstGeom prst="rect">
            <a:avLst/>
          </a:prstGeom>
        </p:spPr>
        <p:txBody>
          <a:bodyPr/>
          <a:lstStyle/>
          <a:p>
            <a:pPr algn="l"/>
            <a:r>
              <a:rPr lang="en-US" dirty="0"/>
              <a:t>Sample Footer Text</a:t>
            </a:r>
          </a:p>
        </p:txBody>
      </p:sp>
      <p:sp>
        <p:nvSpPr>
          <p:cNvPr id="6" name="Slide Number Placeholder 5"/>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40294544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720000" y="2636838"/>
            <a:ext cx="10728325" cy="31321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31837" y="6138000"/>
            <a:ext cx="3095626" cy="720000"/>
          </a:xfrm>
          <a:prstGeom prst="rect">
            <a:avLst/>
          </a:prstGeom>
        </p:spPr>
        <p:txBody>
          <a:bodyPr/>
          <a:lstStyle/>
          <a:p>
            <a:fld id="{5B75179A-1E2B-41AB-B400-4F1B4022FAEE}" type="datetime2">
              <a:rPr lang="en-US" smtClean="0"/>
              <a:t>Monday, October 27, 2025</a:t>
            </a:fld>
            <a:endParaRPr lang="en-US"/>
          </a:p>
        </p:txBody>
      </p:sp>
      <p:sp>
        <p:nvSpPr>
          <p:cNvPr id="5" name="Footer Placeholder 4"/>
          <p:cNvSpPr>
            <a:spLocks noGrp="1"/>
          </p:cNvSpPr>
          <p:nvPr>
            <p:ph type="ftr" sz="quarter" idx="11"/>
          </p:nvPr>
        </p:nvSpPr>
        <p:spPr>
          <a:xfrm>
            <a:off x="4548188" y="6138000"/>
            <a:ext cx="5003800" cy="720000"/>
          </a:xfrm>
          <a:prstGeom prst="rect">
            <a:avLst/>
          </a:prstGeom>
        </p:spPr>
        <p:txBody>
          <a:bodyPr/>
          <a:lstStyle/>
          <a:p>
            <a:r>
              <a:rPr lang="en-US"/>
              <a:t>Sample Footer Text</a:t>
            </a:r>
          </a:p>
        </p:txBody>
      </p:sp>
      <p:sp>
        <p:nvSpPr>
          <p:cNvPr id="6" name="Slide Number Placeholder 5"/>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4636758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140486" y="720000"/>
            <a:ext cx="1477328" cy="5048975"/>
          </a:xfrm>
        </p:spPr>
        <p:txBody>
          <a:bodyPr vert="eaVert">
            <a:normAutofit/>
          </a:bodyPr>
          <a:lstStyle>
            <a:lvl1pPr>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731838" y="720000"/>
            <a:ext cx="8929614" cy="50489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31837" y="6138000"/>
            <a:ext cx="3095626" cy="720000"/>
          </a:xfrm>
          <a:prstGeom prst="rect">
            <a:avLst/>
          </a:prstGeom>
        </p:spPr>
        <p:txBody>
          <a:bodyPr/>
          <a:lstStyle/>
          <a:p>
            <a:fld id="{05681D0F-6595-4F14-8EF3-954CD87C797B}" type="datetime2">
              <a:rPr lang="en-US" smtClean="0"/>
              <a:t>Monday, October 27, 2025</a:t>
            </a:fld>
            <a:endParaRPr lang="en-US"/>
          </a:p>
        </p:txBody>
      </p:sp>
      <p:sp>
        <p:nvSpPr>
          <p:cNvPr id="5" name="Footer Placeholder 4"/>
          <p:cNvSpPr>
            <a:spLocks noGrp="1"/>
          </p:cNvSpPr>
          <p:nvPr>
            <p:ph type="ftr" sz="quarter" idx="11"/>
          </p:nvPr>
        </p:nvSpPr>
        <p:spPr>
          <a:xfrm>
            <a:off x="4548188" y="6138000"/>
            <a:ext cx="5003800" cy="720000"/>
          </a:xfrm>
          <a:prstGeom prst="rect">
            <a:avLst/>
          </a:prstGeom>
        </p:spPr>
        <p:txBody>
          <a:bodyPr/>
          <a:lstStyle/>
          <a:p>
            <a:r>
              <a:rPr lang="en-US"/>
              <a:t>Sample Footer Text</a:t>
            </a:r>
          </a:p>
        </p:txBody>
      </p:sp>
      <p:sp>
        <p:nvSpPr>
          <p:cNvPr id="6" name="Slide Number Placeholder 5"/>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20148472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C9BE6-6298-9A71-B7C4-276C35DB4A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FCA16D5-CF5C-0D3A-5BFD-38EF35F88A8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B15FBBC-E216-6EB9-72F5-F2DA1B402862}"/>
              </a:ext>
            </a:extLst>
          </p:cNvPr>
          <p:cNvSpPr>
            <a:spLocks noGrp="1"/>
          </p:cNvSpPr>
          <p:nvPr>
            <p:ph type="dt" sz="half" idx="10"/>
          </p:nvPr>
        </p:nvSpPr>
        <p:spPr/>
        <p:txBody>
          <a:bodyPr/>
          <a:lstStyle/>
          <a:p>
            <a:fld id="{6C521D7B-BA34-4676-A424-641E2B985BBA}" type="datetimeFigureOut">
              <a:rPr lang="en-US" smtClean="0"/>
              <a:t>10/27/25</a:t>
            </a:fld>
            <a:endParaRPr lang="en-US"/>
          </a:p>
        </p:txBody>
      </p:sp>
      <p:sp>
        <p:nvSpPr>
          <p:cNvPr id="5" name="Footer Placeholder 4">
            <a:extLst>
              <a:ext uri="{FF2B5EF4-FFF2-40B4-BE49-F238E27FC236}">
                <a16:creationId xmlns:a16="http://schemas.microsoft.com/office/drawing/2014/main" id="{D8304DAB-FD2C-57BC-D099-EEA1DA682B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494730-1846-1960-853D-0FD046A5F9D5}"/>
              </a:ext>
            </a:extLst>
          </p:cNvPr>
          <p:cNvSpPr>
            <a:spLocks noGrp="1"/>
          </p:cNvSpPr>
          <p:nvPr>
            <p:ph type="sldNum" sz="quarter" idx="12"/>
          </p:nvPr>
        </p:nvSpPr>
        <p:spPr/>
        <p:txBody>
          <a:bodyPr/>
          <a:lstStyle/>
          <a:p>
            <a:fld id="{B419024A-852C-4163-A54B-38018F5A0EEF}" type="slidenum">
              <a:rPr lang="en-US" smtClean="0"/>
              <a:t>‹#›</a:t>
            </a:fld>
            <a:endParaRPr lang="en-US"/>
          </a:p>
        </p:txBody>
      </p:sp>
    </p:spTree>
    <p:extLst>
      <p:ext uri="{BB962C8B-B14F-4D97-AF65-F5344CB8AC3E}">
        <p14:creationId xmlns:p14="http://schemas.microsoft.com/office/powerpoint/2010/main" val="9221363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CA7287-5695-4946-16EB-08DB63288A3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5D4C677-B122-09B7-DF14-78AA1ACA737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97E54E-7896-0291-8006-FAC6B427A38E}"/>
              </a:ext>
            </a:extLst>
          </p:cNvPr>
          <p:cNvSpPr>
            <a:spLocks noGrp="1"/>
          </p:cNvSpPr>
          <p:nvPr>
            <p:ph type="dt" sz="half" idx="10"/>
          </p:nvPr>
        </p:nvSpPr>
        <p:spPr/>
        <p:txBody>
          <a:bodyPr/>
          <a:lstStyle/>
          <a:p>
            <a:fld id="{6C521D7B-BA34-4676-A424-641E2B985BBA}" type="datetimeFigureOut">
              <a:rPr lang="en-US" smtClean="0"/>
              <a:t>10/27/25</a:t>
            </a:fld>
            <a:endParaRPr lang="en-US"/>
          </a:p>
        </p:txBody>
      </p:sp>
      <p:sp>
        <p:nvSpPr>
          <p:cNvPr id="5" name="Footer Placeholder 4">
            <a:extLst>
              <a:ext uri="{FF2B5EF4-FFF2-40B4-BE49-F238E27FC236}">
                <a16:creationId xmlns:a16="http://schemas.microsoft.com/office/drawing/2014/main" id="{E371FA18-1511-D200-60D3-8378B83D07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50D67F-730E-C4C6-F1E2-5F434F4A7930}"/>
              </a:ext>
            </a:extLst>
          </p:cNvPr>
          <p:cNvSpPr>
            <a:spLocks noGrp="1"/>
          </p:cNvSpPr>
          <p:nvPr>
            <p:ph type="sldNum" sz="quarter" idx="12"/>
          </p:nvPr>
        </p:nvSpPr>
        <p:spPr/>
        <p:txBody>
          <a:bodyPr/>
          <a:lstStyle/>
          <a:p>
            <a:fld id="{B419024A-852C-4163-A54B-38018F5A0EEF}" type="slidenum">
              <a:rPr lang="en-US" smtClean="0"/>
              <a:t>‹#›</a:t>
            </a:fld>
            <a:endParaRPr lang="en-US"/>
          </a:p>
        </p:txBody>
      </p:sp>
    </p:spTree>
    <p:extLst>
      <p:ext uri="{BB962C8B-B14F-4D97-AF65-F5344CB8AC3E}">
        <p14:creationId xmlns:p14="http://schemas.microsoft.com/office/powerpoint/2010/main" val="28621200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B0146-D046-35D7-AD9B-FE14BF814E7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F71C4B6-8996-D952-3A58-E4F16723B55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8E5C530-3C85-D45E-515F-8DA38BF17F72}"/>
              </a:ext>
            </a:extLst>
          </p:cNvPr>
          <p:cNvSpPr>
            <a:spLocks noGrp="1"/>
          </p:cNvSpPr>
          <p:nvPr>
            <p:ph type="dt" sz="half" idx="10"/>
          </p:nvPr>
        </p:nvSpPr>
        <p:spPr/>
        <p:txBody>
          <a:bodyPr/>
          <a:lstStyle/>
          <a:p>
            <a:fld id="{6C521D7B-BA34-4676-A424-641E2B985BBA}" type="datetimeFigureOut">
              <a:rPr lang="en-US" smtClean="0"/>
              <a:t>10/27/25</a:t>
            </a:fld>
            <a:endParaRPr lang="en-US"/>
          </a:p>
        </p:txBody>
      </p:sp>
      <p:sp>
        <p:nvSpPr>
          <p:cNvPr id="5" name="Footer Placeholder 4">
            <a:extLst>
              <a:ext uri="{FF2B5EF4-FFF2-40B4-BE49-F238E27FC236}">
                <a16:creationId xmlns:a16="http://schemas.microsoft.com/office/drawing/2014/main" id="{E556B1EB-8F3A-CB5A-6217-6C85E7B520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84370D-4C4D-4D60-01DF-2709568D43FE}"/>
              </a:ext>
            </a:extLst>
          </p:cNvPr>
          <p:cNvSpPr>
            <a:spLocks noGrp="1"/>
          </p:cNvSpPr>
          <p:nvPr>
            <p:ph type="sldNum" sz="quarter" idx="12"/>
          </p:nvPr>
        </p:nvSpPr>
        <p:spPr/>
        <p:txBody>
          <a:bodyPr/>
          <a:lstStyle/>
          <a:p>
            <a:fld id="{B419024A-852C-4163-A54B-38018F5A0EEF}" type="slidenum">
              <a:rPr lang="en-US" smtClean="0"/>
              <a:t>‹#›</a:t>
            </a:fld>
            <a:endParaRPr lang="en-US"/>
          </a:p>
        </p:txBody>
      </p:sp>
    </p:spTree>
    <p:extLst>
      <p:ext uri="{BB962C8B-B14F-4D97-AF65-F5344CB8AC3E}">
        <p14:creationId xmlns:p14="http://schemas.microsoft.com/office/powerpoint/2010/main" val="34747210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51F4E-D50B-F8F4-4F48-2611CD2762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2FD1F52-0872-8397-3F22-967AF62B79B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A09C138-D9CE-A167-1DC2-E9AB6B37E69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EE552F2-2246-698E-898F-279812A6BBEB}"/>
              </a:ext>
            </a:extLst>
          </p:cNvPr>
          <p:cNvSpPr>
            <a:spLocks noGrp="1"/>
          </p:cNvSpPr>
          <p:nvPr>
            <p:ph type="dt" sz="half" idx="10"/>
          </p:nvPr>
        </p:nvSpPr>
        <p:spPr/>
        <p:txBody>
          <a:bodyPr/>
          <a:lstStyle/>
          <a:p>
            <a:fld id="{6C521D7B-BA34-4676-A424-641E2B985BBA}" type="datetimeFigureOut">
              <a:rPr lang="en-US" smtClean="0"/>
              <a:t>10/27/25</a:t>
            </a:fld>
            <a:endParaRPr lang="en-US"/>
          </a:p>
        </p:txBody>
      </p:sp>
      <p:sp>
        <p:nvSpPr>
          <p:cNvPr id="6" name="Footer Placeholder 5">
            <a:extLst>
              <a:ext uri="{FF2B5EF4-FFF2-40B4-BE49-F238E27FC236}">
                <a16:creationId xmlns:a16="http://schemas.microsoft.com/office/drawing/2014/main" id="{8F2D16C0-312E-F85D-F690-81559E46805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778242-8417-3EDB-6B33-72E17EEE67D3}"/>
              </a:ext>
            </a:extLst>
          </p:cNvPr>
          <p:cNvSpPr>
            <a:spLocks noGrp="1"/>
          </p:cNvSpPr>
          <p:nvPr>
            <p:ph type="sldNum" sz="quarter" idx="12"/>
          </p:nvPr>
        </p:nvSpPr>
        <p:spPr/>
        <p:txBody>
          <a:bodyPr/>
          <a:lstStyle/>
          <a:p>
            <a:fld id="{B419024A-852C-4163-A54B-38018F5A0EEF}" type="slidenum">
              <a:rPr lang="en-US" smtClean="0"/>
              <a:t>‹#›</a:t>
            </a:fld>
            <a:endParaRPr lang="en-US"/>
          </a:p>
        </p:txBody>
      </p:sp>
    </p:spTree>
    <p:extLst>
      <p:ext uri="{BB962C8B-B14F-4D97-AF65-F5344CB8AC3E}">
        <p14:creationId xmlns:p14="http://schemas.microsoft.com/office/powerpoint/2010/main" val="35181263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D152EF-E9D4-F9F8-1C6F-326A69FE3A7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8CBFEB7-711D-9043-96E7-D9049DADB13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6F76DE0-167F-3153-0CAE-86A43F2136E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838D55A-6127-71A6-5987-E2CD807B79A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F666700-59FD-1635-EEBC-6B6EE8F32DB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1955376-F980-25CF-38B2-FB7D1DD53F4B}"/>
              </a:ext>
            </a:extLst>
          </p:cNvPr>
          <p:cNvSpPr>
            <a:spLocks noGrp="1"/>
          </p:cNvSpPr>
          <p:nvPr>
            <p:ph type="dt" sz="half" idx="10"/>
          </p:nvPr>
        </p:nvSpPr>
        <p:spPr/>
        <p:txBody>
          <a:bodyPr/>
          <a:lstStyle/>
          <a:p>
            <a:fld id="{6C521D7B-BA34-4676-A424-641E2B985BBA}" type="datetimeFigureOut">
              <a:rPr lang="en-US" smtClean="0"/>
              <a:t>10/27/25</a:t>
            </a:fld>
            <a:endParaRPr lang="en-US"/>
          </a:p>
        </p:txBody>
      </p:sp>
      <p:sp>
        <p:nvSpPr>
          <p:cNvPr id="8" name="Footer Placeholder 7">
            <a:extLst>
              <a:ext uri="{FF2B5EF4-FFF2-40B4-BE49-F238E27FC236}">
                <a16:creationId xmlns:a16="http://schemas.microsoft.com/office/drawing/2014/main" id="{D581C7F2-80C7-A669-54F8-BE6AF1607FC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6DCA8E0-9043-F52E-F10C-02D717DC03D4}"/>
              </a:ext>
            </a:extLst>
          </p:cNvPr>
          <p:cNvSpPr>
            <a:spLocks noGrp="1"/>
          </p:cNvSpPr>
          <p:nvPr>
            <p:ph type="sldNum" sz="quarter" idx="12"/>
          </p:nvPr>
        </p:nvSpPr>
        <p:spPr/>
        <p:txBody>
          <a:bodyPr/>
          <a:lstStyle/>
          <a:p>
            <a:fld id="{B419024A-852C-4163-A54B-38018F5A0EEF}" type="slidenum">
              <a:rPr lang="en-US" smtClean="0"/>
              <a:t>‹#›</a:t>
            </a:fld>
            <a:endParaRPr lang="en-US"/>
          </a:p>
        </p:txBody>
      </p:sp>
    </p:spTree>
    <p:extLst>
      <p:ext uri="{BB962C8B-B14F-4D97-AF65-F5344CB8AC3E}">
        <p14:creationId xmlns:p14="http://schemas.microsoft.com/office/powerpoint/2010/main" val="20366648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60FF84-9FFC-EB7D-461C-098480CE903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01EEFB8-9790-413E-5665-079A5D1B34C7}"/>
              </a:ext>
            </a:extLst>
          </p:cNvPr>
          <p:cNvSpPr>
            <a:spLocks noGrp="1"/>
          </p:cNvSpPr>
          <p:nvPr>
            <p:ph type="dt" sz="half" idx="10"/>
          </p:nvPr>
        </p:nvSpPr>
        <p:spPr/>
        <p:txBody>
          <a:bodyPr/>
          <a:lstStyle/>
          <a:p>
            <a:fld id="{6C521D7B-BA34-4676-A424-641E2B985BBA}" type="datetimeFigureOut">
              <a:rPr lang="en-US" smtClean="0"/>
              <a:t>10/27/25</a:t>
            </a:fld>
            <a:endParaRPr lang="en-US"/>
          </a:p>
        </p:txBody>
      </p:sp>
      <p:sp>
        <p:nvSpPr>
          <p:cNvPr id="4" name="Footer Placeholder 3">
            <a:extLst>
              <a:ext uri="{FF2B5EF4-FFF2-40B4-BE49-F238E27FC236}">
                <a16:creationId xmlns:a16="http://schemas.microsoft.com/office/drawing/2014/main" id="{2F4D6C7D-7260-D6DB-DC9E-F8737EA76DF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CFD7BA6-620A-79E0-AA9E-C3DC225CA1ED}"/>
              </a:ext>
            </a:extLst>
          </p:cNvPr>
          <p:cNvSpPr>
            <a:spLocks noGrp="1"/>
          </p:cNvSpPr>
          <p:nvPr>
            <p:ph type="sldNum" sz="quarter" idx="12"/>
          </p:nvPr>
        </p:nvSpPr>
        <p:spPr/>
        <p:txBody>
          <a:bodyPr/>
          <a:lstStyle/>
          <a:p>
            <a:fld id="{B419024A-852C-4163-A54B-38018F5A0EEF}" type="slidenum">
              <a:rPr lang="en-US" smtClean="0"/>
              <a:t>‹#›</a:t>
            </a:fld>
            <a:endParaRPr lang="en-US"/>
          </a:p>
        </p:txBody>
      </p:sp>
    </p:spTree>
    <p:extLst>
      <p:ext uri="{BB962C8B-B14F-4D97-AF65-F5344CB8AC3E}">
        <p14:creationId xmlns:p14="http://schemas.microsoft.com/office/powerpoint/2010/main" val="31678136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AF0E480-B766-E89D-71CF-6D4239D3D70C}"/>
              </a:ext>
            </a:extLst>
          </p:cNvPr>
          <p:cNvSpPr>
            <a:spLocks noGrp="1"/>
          </p:cNvSpPr>
          <p:nvPr>
            <p:ph type="dt" sz="half" idx="10"/>
          </p:nvPr>
        </p:nvSpPr>
        <p:spPr/>
        <p:txBody>
          <a:bodyPr/>
          <a:lstStyle/>
          <a:p>
            <a:fld id="{6C521D7B-BA34-4676-A424-641E2B985BBA}" type="datetimeFigureOut">
              <a:rPr lang="en-US" smtClean="0"/>
              <a:t>10/27/25</a:t>
            </a:fld>
            <a:endParaRPr lang="en-US"/>
          </a:p>
        </p:txBody>
      </p:sp>
      <p:sp>
        <p:nvSpPr>
          <p:cNvPr id="3" name="Footer Placeholder 2">
            <a:extLst>
              <a:ext uri="{FF2B5EF4-FFF2-40B4-BE49-F238E27FC236}">
                <a16:creationId xmlns:a16="http://schemas.microsoft.com/office/drawing/2014/main" id="{D8319FF1-0E1D-7B3E-9061-259EA6887B4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03F2677-6E6F-E95E-91A2-53FAD2878C84}"/>
              </a:ext>
            </a:extLst>
          </p:cNvPr>
          <p:cNvSpPr>
            <a:spLocks noGrp="1"/>
          </p:cNvSpPr>
          <p:nvPr>
            <p:ph type="sldNum" sz="quarter" idx="12"/>
          </p:nvPr>
        </p:nvSpPr>
        <p:spPr/>
        <p:txBody>
          <a:bodyPr/>
          <a:lstStyle/>
          <a:p>
            <a:fld id="{B419024A-852C-4163-A54B-38018F5A0EEF}" type="slidenum">
              <a:rPr lang="en-US" smtClean="0"/>
              <a:t>‹#›</a:t>
            </a:fld>
            <a:endParaRPr lang="en-US"/>
          </a:p>
        </p:txBody>
      </p:sp>
    </p:spTree>
    <p:extLst>
      <p:ext uri="{BB962C8B-B14F-4D97-AF65-F5344CB8AC3E}">
        <p14:creationId xmlns:p14="http://schemas.microsoft.com/office/powerpoint/2010/main" val="7520923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FE06EA-593D-19FD-FFB4-B0F2E9095E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939613A-9A63-0B35-BD8D-0C44819D61C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13918B5-BE1F-402D-2495-194DA33676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CC9AF56-3085-ACB8-3B6D-A111FBEB0922}"/>
              </a:ext>
            </a:extLst>
          </p:cNvPr>
          <p:cNvSpPr>
            <a:spLocks noGrp="1"/>
          </p:cNvSpPr>
          <p:nvPr>
            <p:ph type="dt" sz="half" idx="10"/>
          </p:nvPr>
        </p:nvSpPr>
        <p:spPr/>
        <p:txBody>
          <a:bodyPr/>
          <a:lstStyle/>
          <a:p>
            <a:fld id="{6C521D7B-BA34-4676-A424-641E2B985BBA}" type="datetimeFigureOut">
              <a:rPr lang="en-US" smtClean="0"/>
              <a:t>10/27/25</a:t>
            </a:fld>
            <a:endParaRPr lang="en-US"/>
          </a:p>
        </p:txBody>
      </p:sp>
      <p:sp>
        <p:nvSpPr>
          <p:cNvPr id="6" name="Footer Placeholder 5">
            <a:extLst>
              <a:ext uri="{FF2B5EF4-FFF2-40B4-BE49-F238E27FC236}">
                <a16:creationId xmlns:a16="http://schemas.microsoft.com/office/drawing/2014/main" id="{0DD3CD02-B6C7-484F-0286-885A63EECE0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59D5909-F7D2-1FBF-F77E-71670E5A60B6}"/>
              </a:ext>
            </a:extLst>
          </p:cNvPr>
          <p:cNvSpPr>
            <a:spLocks noGrp="1"/>
          </p:cNvSpPr>
          <p:nvPr>
            <p:ph type="sldNum" sz="quarter" idx="12"/>
          </p:nvPr>
        </p:nvSpPr>
        <p:spPr/>
        <p:txBody>
          <a:bodyPr/>
          <a:lstStyle/>
          <a:p>
            <a:fld id="{B419024A-852C-4163-A54B-38018F5A0EEF}" type="slidenum">
              <a:rPr lang="en-US" smtClean="0"/>
              <a:t>‹#›</a:t>
            </a:fld>
            <a:endParaRPr lang="en-US"/>
          </a:p>
        </p:txBody>
      </p:sp>
    </p:spTree>
    <p:extLst>
      <p:ext uri="{BB962C8B-B14F-4D97-AF65-F5344CB8AC3E}">
        <p14:creationId xmlns:p14="http://schemas.microsoft.com/office/powerpoint/2010/main" val="463205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720000" y="2541600"/>
            <a:ext cx="10728325" cy="32273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31837" y="6138000"/>
            <a:ext cx="3095626" cy="720000"/>
          </a:xfrm>
          <a:prstGeom prst="rect">
            <a:avLst/>
          </a:prstGeom>
        </p:spPr>
        <p:txBody>
          <a:bodyPr/>
          <a:lstStyle/>
          <a:p>
            <a:fld id="{4DDCFF8A-AAF8-4A12-8A91-9CA0EAF6CBB9}" type="datetime2">
              <a:rPr lang="en-US" smtClean="0"/>
              <a:t>Monday, October 27, 2025</a:t>
            </a:fld>
            <a:endParaRPr lang="en-US" dirty="0"/>
          </a:p>
        </p:txBody>
      </p:sp>
      <p:sp>
        <p:nvSpPr>
          <p:cNvPr id="5" name="Footer Placeholder 4"/>
          <p:cNvSpPr>
            <a:spLocks noGrp="1"/>
          </p:cNvSpPr>
          <p:nvPr>
            <p:ph type="ftr" sz="quarter" idx="11"/>
          </p:nvPr>
        </p:nvSpPr>
        <p:spPr>
          <a:xfrm>
            <a:off x="4548188" y="6138000"/>
            <a:ext cx="5003800" cy="720000"/>
          </a:xfrm>
          <a:prstGeom prst="rect">
            <a:avLst/>
          </a:prstGeom>
        </p:spPr>
        <p:txBody>
          <a:bodyPr/>
          <a:lstStyle/>
          <a:p>
            <a:pPr algn="l"/>
            <a:r>
              <a:rPr lang="en-US" dirty="0"/>
              <a:t>Sample Footer Text</a:t>
            </a:r>
          </a:p>
        </p:txBody>
      </p:sp>
      <p:sp>
        <p:nvSpPr>
          <p:cNvPr id="6" name="Slide Number Placeholder 5"/>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4703286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2B93A-C818-0825-5DB3-7303E393388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4CBE6A8-A5F7-6847-D6E7-091FE6E9B31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9CEDEBF-BCD1-5AA6-7AEB-805CAB7566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6046EE-7AC2-DF11-AD89-726E168FB543}"/>
              </a:ext>
            </a:extLst>
          </p:cNvPr>
          <p:cNvSpPr>
            <a:spLocks noGrp="1"/>
          </p:cNvSpPr>
          <p:nvPr>
            <p:ph type="dt" sz="half" idx="10"/>
          </p:nvPr>
        </p:nvSpPr>
        <p:spPr/>
        <p:txBody>
          <a:bodyPr/>
          <a:lstStyle/>
          <a:p>
            <a:fld id="{6C521D7B-BA34-4676-A424-641E2B985BBA}" type="datetimeFigureOut">
              <a:rPr lang="en-US" smtClean="0"/>
              <a:t>10/27/25</a:t>
            </a:fld>
            <a:endParaRPr lang="en-US"/>
          </a:p>
        </p:txBody>
      </p:sp>
      <p:sp>
        <p:nvSpPr>
          <p:cNvPr id="6" name="Footer Placeholder 5">
            <a:extLst>
              <a:ext uri="{FF2B5EF4-FFF2-40B4-BE49-F238E27FC236}">
                <a16:creationId xmlns:a16="http://schemas.microsoft.com/office/drawing/2014/main" id="{39298F10-D3B4-6412-62C5-F7DFE045BD8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37D548-1DC7-A5AD-B91F-C71BF01A0FD3}"/>
              </a:ext>
            </a:extLst>
          </p:cNvPr>
          <p:cNvSpPr>
            <a:spLocks noGrp="1"/>
          </p:cNvSpPr>
          <p:nvPr>
            <p:ph type="sldNum" sz="quarter" idx="12"/>
          </p:nvPr>
        </p:nvSpPr>
        <p:spPr/>
        <p:txBody>
          <a:bodyPr/>
          <a:lstStyle/>
          <a:p>
            <a:fld id="{B419024A-852C-4163-A54B-38018F5A0EEF}" type="slidenum">
              <a:rPr lang="en-US" smtClean="0"/>
              <a:t>‹#›</a:t>
            </a:fld>
            <a:endParaRPr lang="en-US"/>
          </a:p>
        </p:txBody>
      </p:sp>
    </p:spTree>
    <p:extLst>
      <p:ext uri="{BB962C8B-B14F-4D97-AF65-F5344CB8AC3E}">
        <p14:creationId xmlns:p14="http://schemas.microsoft.com/office/powerpoint/2010/main" val="25794703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3B8B07-4DC7-4EF1-6B0D-DC4D388C8F3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32E1332-CB74-F9A5-12B6-62DBC73CDD8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BBB9BB-6CF7-ACA2-F3E2-2BDBF31DA64D}"/>
              </a:ext>
            </a:extLst>
          </p:cNvPr>
          <p:cNvSpPr>
            <a:spLocks noGrp="1"/>
          </p:cNvSpPr>
          <p:nvPr>
            <p:ph type="dt" sz="half" idx="10"/>
          </p:nvPr>
        </p:nvSpPr>
        <p:spPr/>
        <p:txBody>
          <a:bodyPr/>
          <a:lstStyle/>
          <a:p>
            <a:fld id="{6C521D7B-BA34-4676-A424-641E2B985BBA}" type="datetimeFigureOut">
              <a:rPr lang="en-US" smtClean="0"/>
              <a:t>10/27/25</a:t>
            </a:fld>
            <a:endParaRPr lang="en-US"/>
          </a:p>
        </p:txBody>
      </p:sp>
      <p:sp>
        <p:nvSpPr>
          <p:cNvPr id="5" name="Footer Placeholder 4">
            <a:extLst>
              <a:ext uri="{FF2B5EF4-FFF2-40B4-BE49-F238E27FC236}">
                <a16:creationId xmlns:a16="http://schemas.microsoft.com/office/drawing/2014/main" id="{E9133CA4-BEA2-003C-98F0-BE8C734E88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C12A4F-D3CE-48F0-ED7F-F1BBE65ADDC8}"/>
              </a:ext>
            </a:extLst>
          </p:cNvPr>
          <p:cNvSpPr>
            <a:spLocks noGrp="1"/>
          </p:cNvSpPr>
          <p:nvPr>
            <p:ph type="sldNum" sz="quarter" idx="12"/>
          </p:nvPr>
        </p:nvSpPr>
        <p:spPr/>
        <p:txBody>
          <a:bodyPr/>
          <a:lstStyle/>
          <a:p>
            <a:fld id="{B419024A-852C-4163-A54B-38018F5A0EEF}" type="slidenum">
              <a:rPr lang="en-US" smtClean="0"/>
              <a:t>‹#›</a:t>
            </a:fld>
            <a:endParaRPr lang="en-US"/>
          </a:p>
        </p:txBody>
      </p:sp>
    </p:spTree>
    <p:extLst>
      <p:ext uri="{BB962C8B-B14F-4D97-AF65-F5344CB8AC3E}">
        <p14:creationId xmlns:p14="http://schemas.microsoft.com/office/powerpoint/2010/main" val="40174326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A2A407-CC7A-8D49-28BE-4219AE75E31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15B78C7-4045-D874-B988-7DAECA55ACB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402E39-AFCD-FBE0-2774-1AF9D0E22FC0}"/>
              </a:ext>
            </a:extLst>
          </p:cNvPr>
          <p:cNvSpPr>
            <a:spLocks noGrp="1"/>
          </p:cNvSpPr>
          <p:nvPr>
            <p:ph type="dt" sz="half" idx="10"/>
          </p:nvPr>
        </p:nvSpPr>
        <p:spPr/>
        <p:txBody>
          <a:bodyPr/>
          <a:lstStyle/>
          <a:p>
            <a:fld id="{6C521D7B-BA34-4676-A424-641E2B985BBA}" type="datetimeFigureOut">
              <a:rPr lang="en-US" smtClean="0"/>
              <a:t>10/27/25</a:t>
            </a:fld>
            <a:endParaRPr lang="en-US"/>
          </a:p>
        </p:txBody>
      </p:sp>
      <p:sp>
        <p:nvSpPr>
          <p:cNvPr id="5" name="Footer Placeholder 4">
            <a:extLst>
              <a:ext uri="{FF2B5EF4-FFF2-40B4-BE49-F238E27FC236}">
                <a16:creationId xmlns:a16="http://schemas.microsoft.com/office/drawing/2014/main" id="{31FDBCA5-8A85-13FE-36AC-3D376C1594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9030E8-70B0-256A-8630-2C56773A24A0}"/>
              </a:ext>
            </a:extLst>
          </p:cNvPr>
          <p:cNvSpPr>
            <a:spLocks noGrp="1"/>
          </p:cNvSpPr>
          <p:nvPr>
            <p:ph type="sldNum" sz="quarter" idx="12"/>
          </p:nvPr>
        </p:nvSpPr>
        <p:spPr/>
        <p:txBody>
          <a:bodyPr/>
          <a:lstStyle/>
          <a:p>
            <a:fld id="{B419024A-852C-4163-A54B-38018F5A0EEF}" type="slidenum">
              <a:rPr lang="en-US" smtClean="0"/>
              <a:t>‹#›</a:t>
            </a:fld>
            <a:endParaRPr lang="en-US"/>
          </a:p>
        </p:txBody>
      </p:sp>
    </p:spTree>
    <p:extLst>
      <p:ext uri="{BB962C8B-B14F-4D97-AF65-F5344CB8AC3E}">
        <p14:creationId xmlns:p14="http://schemas.microsoft.com/office/powerpoint/2010/main" val="23420127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2545A65-FF89-43EC-B6DE-A2FB0DD90D2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50570FB-FDC0-4C7C-9F45-373D9189808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0D748A6C-DF2E-4C14-A5CC-8AF81DF409FA}"/>
              </a:ext>
            </a:extLst>
          </p:cNvPr>
          <p:cNvSpPr>
            <a:spLocks noGrp="1"/>
          </p:cNvSpPr>
          <p:nvPr>
            <p:ph type="dt" sz="half" idx="10"/>
          </p:nvPr>
        </p:nvSpPr>
        <p:spPr/>
        <p:txBody>
          <a:bodyPr/>
          <a:lstStyle/>
          <a:p>
            <a:fld id="{A0342661-5E25-42FE-9A4C-0FAF7F006D19}" type="datetimeFigureOut">
              <a:rPr lang="zh-CN" altLang="en-US" smtClean="0"/>
              <a:t>2025/10/27</a:t>
            </a:fld>
            <a:endParaRPr lang="zh-CN" altLang="en-US"/>
          </a:p>
        </p:txBody>
      </p:sp>
      <p:sp>
        <p:nvSpPr>
          <p:cNvPr id="5" name="页脚占位符 4">
            <a:extLst>
              <a:ext uri="{FF2B5EF4-FFF2-40B4-BE49-F238E27FC236}">
                <a16:creationId xmlns:a16="http://schemas.microsoft.com/office/drawing/2014/main" id="{2814660D-F2D1-4CA1-8744-F5CFFA6DAA0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611667E-F46A-42BA-AD7F-79E626C338CC}"/>
              </a:ext>
            </a:extLst>
          </p:cNvPr>
          <p:cNvSpPr>
            <a:spLocks noGrp="1"/>
          </p:cNvSpPr>
          <p:nvPr>
            <p:ph type="sldNum" sz="quarter" idx="12"/>
          </p:nvPr>
        </p:nvSpPr>
        <p:spPr/>
        <p:txBody>
          <a:bodyPr/>
          <a:lstStyle/>
          <a:p>
            <a:fld id="{62F6DEEF-7192-47F1-9238-063854B8BAA9}" type="slidenum">
              <a:rPr lang="zh-CN" altLang="en-US" smtClean="0"/>
              <a:t>‹#›</a:t>
            </a:fld>
            <a:endParaRPr lang="zh-CN" altLang="en-US"/>
          </a:p>
        </p:txBody>
      </p:sp>
    </p:spTree>
    <p:extLst>
      <p:ext uri="{BB962C8B-B14F-4D97-AF65-F5344CB8AC3E}">
        <p14:creationId xmlns:p14="http://schemas.microsoft.com/office/powerpoint/2010/main" val="2482059786"/>
      </p:ext>
    </p:extLst>
  </p:cSld>
  <p:clrMapOvr>
    <a:masterClrMapping/>
  </p:clrMapOvr>
  <p:transition spd="med">
    <p:pull/>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57F3E7C-2BAF-448D-BBBD-EDABF5E533A8}"/>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8795194-6F3E-4573-84CF-010BBC8B0D90}"/>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2BFD2FF3-F956-4964-9A75-83001876C6F9}"/>
              </a:ext>
            </a:extLst>
          </p:cNvPr>
          <p:cNvSpPr>
            <a:spLocks noGrp="1"/>
          </p:cNvSpPr>
          <p:nvPr>
            <p:ph type="dt" sz="half" idx="10"/>
          </p:nvPr>
        </p:nvSpPr>
        <p:spPr/>
        <p:txBody>
          <a:bodyPr/>
          <a:lstStyle/>
          <a:p>
            <a:fld id="{A0342661-5E25-42FE-9A4C-0FAF7F006D19}" type="datetimeFigureOut">
              <a:rPr lang="zh-CN" altLang="en-US" smtClean="0"/>
              <a:t>2025/10/27</a:t>
            </a:fld>
            <a:endParaRPr lang="zh-CN" altLang="en-US"/>
          </a:p>
        </p:txBody>
      </p:sp>
      <p:sp>
        <p:nvSpPr>
          <p:cNvPr id="5" name="页脚占位符 4">
            <a:extLst>
              <a:ext uri="{FF2B5EF4-FFF2-40B4-BE49-F238E27FC236}">
                <a16:creationId xmlns:a16="http://schemas.microsoft.com/office/drawing/2014/main" id="{130C8D4C-4D29-4829-ABB6-6FB5A4D3D79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E0FDEF6-94A9-423F-9336-E31DDE5C7F96}"/>
              </a:ext>
            </a:extLst>
          </p:cNvPr>
          <p:cNvSpPr>
            <a:spLocks noGrp="1"/>
          </p:cNvSpPr>
          <p:nvPr>
            <p:ph type="sldNum" sz="quarter" idx="12"/>
          </p:nvPr>
        </p:nvSpPr>
        <p:spPr/>
        <p:txBody>
          <a:bodyPr/>
          <a:lstStyle/>
          <a:p>
            <a:fld id="{62F6DEEF-7192-47F1-9238-063854B8BAA9}" type="slidenum">
              <a:rPr lang="zh-CN" altLang="en-US" smtClean="0"/>
              <a:t>‹#›</a:t>
            </a:fld>
            <a:endParaRPr lang="zh-CN" altLang="en-US"/>
          </a:p>
        </p:txBody>
      </p:sp>
    </p:spTree>
    <p:extLst>
      <p:ext uri="{BB962C8B-B14F-4D97-AF65-F5344CB8AC3E}">
        <p14:creationId xmlns:p14="http://schemas.microsoft.com/office/powerpoint/2010/main" val="2546068498"/>
      </p:ext>
    </p:extLst>
  </p:cSld>
  <p:clrMapOvr>
    <a:masterClrMapping/>
  </p:clrMapOvr>
  <p:transition spd="med">
    <p:pull/>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39FC5A0-468A-46C3-B720-78A9C5154B36}"/>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1C87A6E1-AB4C-4E3C-AFEB-4E18FF819D4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5F7F2F56-1CC7-4507-8CDB-892D5F223EAA}"/>
              </a:ext>
            </a:extLst>
          </p:cNvPr>
          <p:cNvSpPr>
            <a:spLocks noGrp="1"/>
          </p:cNvSpPr>
          <p:nvPr>
            <p:ph type="dt" sz="half" idx="10"/>
          </p:nvPr>
        </p:nvSpPr>
        <p:spPr/>
        <p:txBody>
          <a:bodyPr/>
          <a:lstStyle/>
          <a:p>
            <a:fld id="{A0342661-5E25-42FE-9A4C-0FAF7F006D19}" type="datetimeFigureOut">
              <a:rPr lang="zh-CN" altLang="en-US" smtClean="0"/>
              <a:t>2025/10/27</a:t>
            </a:fld>
            <a:endParaRPr lang="zh-CN" altLang="en-US"/>
          </a:p>
        </p:txBody>
      </p:sp>
      <p:sp>
        <p:nvSpPr>
          <p:cNvPr id="5" name="页脚占位符 4">
            <a:extLst>
              <a:ext uri="{FF2B5EF4-FFF2-40B4-BE49-F238E27FC236}">
                <a16:creationId xmlns:a16="http://schemas.microsoft.com/office/drawing/2014/main" id="{2FD82EC4-B4DB-4993-9DF9-99CF8F7170B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684A4B7-D10C-4298-9D11-8D0FC7744FEE}"/>
              </a:ext>
            </a:extLst>
          </p:cNvPr>
          <p:cNvSpPr>
            <a:spLocks noGrp="1"/>
          </p:cNvSpPr>
          <p:nvPr>
            <p:ph type="sldNum" sz="quarter" idx="12"/>
          </p:nvPr>
        </p:nvSpPr>
        <p:spPr/>
        <p:txBody>
          <a:bodyPr/>
          <a:lstStyle/>
          <a:p>
            <a:fld id="{62F6DEEF-7192-47F1-9238-063854B8BAA9}" type="slidenum">
              <a:rPr lang="zh-CN" altLang="en-US" smtClean="0"/>
              <a:t>‹#›</a:t>
            </a:fld>
            <a:endParaRPr lang="zh-CN" altLang="en-US"/>
          </a:p>
        </p:txBody>
      </p:sp>
    </p:spTree>
    <p:extLst>
      <p:ext uri="{BB962C8B-B14F-4D97-AF65-F5344CB8AC3E}">
        <p14:creationId xmlns:p14="http://schemas.microsoft.com/office/powerpoint/2010/main" val="1782921736"/>
      </p:ext>
    </p:extLst>
  </p:cSld>
  <p:clrMapOvr>
    <a:masterClrMapping/>
  </p:clrMapOvr>
  <p:transition spd="med">
    <p:pull/>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6431E5E-BF09-4D6D-9B3B-13F987909C4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D353EF76-D772-4F7D-A598-3D77498788CA}"/>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E4843F5C-B7AE-4647-AB83-D1B6ACC83D2E}"/>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780AC2B9-0F73-472A-A40F-9BEF5BDDBB55}"/>
              </a:ext>
            </a:extLst>
          </p:cNvPr>
          <p:cNvSpPr>
            <a:spLocks noGrp="1"/>
          </p:cNvSpPr>
          <p:nvPr>
            <p:ph type="dt" sz="half" idx="10"/>
          </p:nvPr>
        </p:nvSpPr>
        <p:spPr/>
        <p:txBody>
          <a:bodyPr/>
          <a:lstStyle/>
          <a:p>
            <a:fld id="{A0342661-5E25-42FE-9A4C-0FAF7F006D19}" type="datetimeFigureOut">
              <a:rPr lang="zh-CN" altLang="en-US" smtClean="0"/>
              <a:t>2025/10/27</a:t>
            </a:fld>
            <a:endParaRPr lang="zh-CN" altLang="en-US"/>
          </a:p>
        </p:txBody>
      </p:sp>
      <p:sp>
        <p:nvSpPr>
          <p:cNvPr id="6" name="页脚占位符 5">
            <a:extLst>
              <a:ext uri="{FF2B5EF4-FFF2-40B4-BE49-F238E27FC236}">
                <a16:creationId xmlns:a16="http://schemas.microsoft.com/office/drawing/2014/main" id="{A0F8454B-6BF6-4D08-AA57-7EEFA2275BD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5056FEB-639E-4271-A7E2-82716148FCDA}"/>
              </a:ext>
            </a:extLst>
          </p:cNvPr>
          <p:cNvSpPr>
            <a:spLocks noGrp="1"/>
          </p:cNvSpPr>
          <p:nvPr>
            <p:ph type="sldNum" sz="quarter" idx="12"/>
          </p:nvPr>
        </p:nvSpPr>
        <p:spPr/>
        <p:txBody>
          <a:bodyPr/>
          <a:lstStyle/>
          <a:p>
            <a:fld id="{62F6DEEF-7192-47F1-9238-063854B8BAA9}" type="slidenum">
              <a:rPr lang="zh-CN" altLang="en-US" smtClean="0"/>
              <a:t>‹#›</a:t>
            </a:fld>
            <a:endParaRPr lang="zh-CN" altLang="en-US"/>
          </a:p>
        </p:txBody>
      </p:sp>
    </p:spTree>
    <p:extLst>
      <p:ext uri="{BB962C8B-B14F-4D97-AF65-F5344CB8AC3E}">
        <p14:creationId xmlns:p14="http://schemas.microsoft.com/office/powerpoint/2010/main" val="2080289939"/>
      </p:ext>
    </p:extLst>
  </p:cSld>
  <p:clrMapOvr>
    <a:masterClrMapping/>
  </p:clrMapOvr>
  <p:transition spd="med">
    <p:pull/>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A56F300-9071-419B-85EF-8C92A79A0404}"/>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055AE5AC-16DA-4426-8EFB-33FBE1F5D8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9638CD37-60F1-4E6E-8044-FC12ED6E95D2}"/>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68B61E38-F5A2-4109-A33E-F1EF63E0E66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ECB1DDE2-2B31-4ED2-B9AB-93888C9C3867}"/>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B80A5CAD-71ED-444B-913D-61B37018A8F8}"/>
              </a:ext>
            </a:extLst>
          </p:cNvPr>
          <p:cNvSpPr>
            <a:spLocks noGrp="1"/>
          </p:cNvSpPr>
          <p:nvPr>
            <p:ph type="dt" sz="half" idx="10"/>
          </p:nvPr>
        </p:nvSpPr>
        <p:spPr/>
        <p:txBody>
          <a:bodyPr/>
          <a:lstStyle/>
          <a:p>
            <a:fld id="{A0342661-5E25-42FE-9A4C-0FAF7F006D19}" type="datetimeFigureOut">
              <a:rPr lang="zh-CN" altLang="en-US" smtClean="0"/>
              <a:t>2025/10/27</a:t>
            </a:fld>
            <a:endParaRPr lang="zh-CN" altLang="en-US"/>
          </a:p>
        </p:txBody>
      </p:sp>
      <p:sp>
        <p:nvSpPr>
          <p:cNvPr id="8" name="页脚占位符 7">
            <a:extLst>
              <a:ext uri="{FF2B5EF4-FFF2-40B4-BE49-F238E27FC236}">
                <a16:creationId xmlns:a16="http://schemas.microsoft.com/office/drawing/2014/main" id="{0655CCB7-A269-485B-B3A4-34B5B006B898}"/>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DE981A9D-F298-4805-9406-96BA8AE662E5}"/>
              </a:ext>
            </a:extLst>
          </p:cNvPr>
          <p:cNvSpPr>
            <a:spLocks noGrp="1"/>
          </p:cNvSpPr>
          <p:nvPr>
            <p:ph type="sldNum" sz="quarter" idx="12"/>
          </p:nvPr>
        </p:nvSpPr>
        <p:spPr/>
        <p:txBody>
          <a:bodyPr/>
          <a:lstStyle/>
          <a:p>
            <a:fld id="{62F6DEEF-7192-47F1-9238-063854B8BAA9}" type="slidenum">
              <a:rPr lang="zh-CN" altLang="en-US" smtClean="0"/>
              <a:t>‹#›</a:t>
            </a:fld>
            <a:endParaRPr lang="zh-CN" altLang="en-US"/>
          </a:p>
        </p:txBody>
      </p:sp>
    </p:spTree>
    <p:extLst>
      <p:ext uri="{BB962C8B-B14F-4D97-AF65-F5344CB8AC3E}">
        <p14:creationId xmlns:p14="http://schemas.microsoft.com/office/powerpoint/2010/main" val="2565377323"/>
      </p:ext>
    </p:extLst>
  </p:cSld>
  <p:clrMapOvr>
    <a:masterClrMapping/>
  </p:clrMapOvr>
  <p:transition spd="med">
    <p:pull/>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1B0E68E-87FA-4213-8B92-3A3EAD3F6D02}"/>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A2FB91C-698A-4C78-9574-143A438B66DC}"/>
              </a:ext>
            </a:extLst>
          </p:cNvPr>
          <p:cNvSpPr>
            <a:spLocks noGrp="1"/>
          </p:cNvSpPr>
          <p:nvPr>
            <p:ph type="dt" sz="half" idx="10"/>
          </p:nvPr>
        </p:nvSpPr>
        <p:spPr/>
        <p:txBody>
          <a:bodyPr/>
          <a:lstStyle/>
          <a:p>
            <a:fld id="{A0342661-5E25-42FE-9A4C-0FAF7F006D19}" type="datetimeFigureOut">
              <a:rPr lang="zh-CN" altLang="en-US" smtClean="0"/>
              <a:t>2025/10/27</a:t>
            </a:fld>
            <a:endParaRPr lang="zh-CN" altLang="en-US"/>
          </a:p>
        </p:txBody>
      </p:sp>
      <p:sp>
        <p:nvSpPr>
          <p:cNvPr id="4" name="页脚占位符 3">
            <a:extLst>
              <a:ext uri="{FF2B5EF4-FFF2-40B4-BE49-F238E27FC236}">
                <a16:creationId xmlns:a16="http://schemas.microsoft.com/office/drawing/2014/main" id="{1395D874-514D-49A7-91BB-136F35B9DFD3}"/>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5E2D9428-2686-43A7-837E-448BC8D5C8AE}"/>
              </a:ext>
            </a:extLst>
          </p:cNvPr>
          <p:cNvSpPr>
            <a:spLocks noGrp="1"/>
          </p:cNvSpPr>
          <p:nvPr>
            <p:ph type="sldNum" sz="quarter" idx="12"/>
          </p:nvPr>
        </p:nvSpPr>
        <p:spPr/>
        <p:txBody>
          <a:bodyPr/>
          <a:lstStyle/>
          <a:p>
            <a:fld id="{62F6DEEF-7192-47F1-9238-063854B8BAA9}" type="slidenum">
              <a:rPr lang="zh-CN" altLang="en-US" smtClean="0"/>
              <a:t>‹#›</a:t>
            </a:fld>
            <a:endParaRPr lang="zh-CN" altLang="en-US"/>
          </a:p>
        </p:txBody>
      </p:sp>
    </p:spTree>
    <p:extLst>
      <p:ext uri="{BB962C8B-B14F-4D97-AF65-F5344CB8AC3E}">
        <p14:creationId xmlns:p14="http://schemas.microsoft.com/office/powerpoint/2010/main" val="3741304462"/>
      </p:ext>
    </p:extLst>
  </p:cSld>
  <p:clrMapOvr>
    <a:masterClrMapping/>
  </p:clrMapOvr>
  <p:transition spd="med">
    <p:pull/>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81844EB-C1B1-479D-BF00-3578B5658FB2}"/>
              </a:ext>
            </a:extLst>
          </p:cNvPr>
          <p:cNvSpPr>
            <a:spLocks noGrp="1"/>
          </p:cNvSpPr>
          <p:nvPr>
            <p:ph type="dt" sz="half" idx="10"/>
          </p:nvPr>
        </p:nvSpPr>
        <p:spPr/>
        <p:txBody>
          <a:bodyPr/>
          <a:lstStyle/>
          <a:p>
            <a:fld id="{A0342661-5E25-42FE-9A4C-0FAF7F006D19}" type="datetimeFigureOut">
              <a:rPr lang="zh-CN" altLang="en-US" smtClean="0"/>
              <a:t>2025/10/27</a:t>
            </a:fld>
            <a:endParaRPr lang="zh-CN" altLang="en-US"/>
          </a:p>
        </p:txBody>
      </p:sp>
      <p:sp>
        <p:nvSpPr>
          <p:cNvPr id="3" name="页脚占位符 2">
            <a:extLst>
              <a:ext uri="{FF2B5EF4-FFF2-40B4-BE49-F238E27FC236}">
                <a16:creationId xmlns:a16="http://schemas.microsoft.com/office/drawing/2014/main" id="{B767BD17-E2A9-48B0-A985-83D6A8ABC0C8}"/>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3BA52434-7D3A-47D1-9860-64131EB16925}"/>
              </a:ext>
            </a:extLst>
          </p:cNvPr>
          <p:cNvSpPr>
            <a:spLocks noGrp="1"/>
          </p:cNvSpPr>
          <p:nvPr>
            <p:ph type="sldNum" sz="quarter" idx="12"/>
          </p:nvPr>
        </p:nvSpPr>
        <p:spPr/>
        <p:txBody>
          <a:bodyPr/>
          <a:lstStyle/>
          <a:p>
            <a:fld id="{62F6DEEF-7192-47F1-9238-063854B8BAA9}" type="slidenum">
              <a:rPr lang="zh-CN" altLang="en-US" smtClean="0"/>
              <a:t>‹#›</a:t>
            </a:fld>
            <a:endParaRPr lang="zh-CN" altLang="en-US"/>
          </a:p>
        </p:txBody>
      </p:sp>
    </p:spTree>
    <p:extLst>
      <p:ext uri="{BB962C8B-B14F-4D97-AF65-F5344CB8AC3E}">
        <p14:creationId xmlns:p14="http://schemas.microsoft.com/office/powerpoint/2010/main" val="3097858056"/>
      </p:ext>
    </p:extLst>
  </p:cSld>
  <p:clrMapOvr>
    <a:masterClrMapping/>
  </p:clrMapOvr>
  <p:transition spd="med">
    <p:pull/>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0000" y="619200"/>
            <a:ext cx="10728326" cy="2879724"/>
          </a:xfrm>
        </p:spPr>
        <p:txBody>
          <a:bodyPr anchor="b">
            <a:normAutofit/>
          </a:bodyPr>
          <a:lstStyle>
            <a:lvl1pPr>
              <a:defRPr sz="5600"/>
            </a:lvl1pPr>
          </a:lstStyle>
          <a:p>
            <a:r>
              <a:rPr lang="en-US"/>
              <a:t>Click to edit Master title style</a:t>
            </a:r>
            <a:endParaRPr lang="en-US" dirty="0"/>
          </a:p>
        </p:txBody>
      </p:sp>
      <p:sp>
        <p:nvSpPr>
          <p:cNvPr id="3" name="Text Placeholder 2"/>
          <p:cNvSpPr>
            <a:spLocks noGrp="1"/>
          </p:cNvSpPr>
          <p:nvPr>
            <p:ph type="body" idx="1"/>
          </p:nvPr>
        </p:nvSpPr>
        <p:spPr>
          <a:xfrm>
            <a:off x="719910" y="3858924"/>
            <a:ext cx="10728326" cy="1919076"/>
          </a:xfrm>
        </p:spPr>
        <p:txBody>
          <a:bodyPr>
            <a:normAutofit/>
          </a:bodyPr>
          <a:lstStyle>
            <a:lvl1pPr marL="0" indent="0">
              <a:buNone/>
              <a:defRPr sz="2800">
                <a:solidFill>
                  <a:schemeClr val="tx1">
                    <a:tint val="75000"/>
                    <a:alpha val="6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31837" y="6138000"/>
            <a:ext cx="3095626" cy="720000"/>
          </a:xfrm>
          <a:prstGeom prst="rect">
            <a:avLst/>
          </a:prstGeom>
        </p:spPr>
        <p:txBody>
          <a:bodyPr/>
          <a:lstStyle/>
          <a:p>
            <a:fld id="{ABCC25C3-021A-4B0B-8F70-0C181FE1CF45}" type="datetime2">
              <a:rPr lang="en-US" smtClean="0"/>
              <a:t>Monday, October 27, 2025</a:t>
            </a:fld>
            <a:endParaRPr lang="en-US"/>
          </a:p>
        </p:txBody>
      </p:sp>
      <p:sp>
        <p:nvSpPr>
          <p:cNvPr id="5" name="Footer Placeholder 4"/>
          <p:cNvSpPr>
            <a:spLocks noGrp="1"/>
          </p:cNvSpPr>
          <p:nvPr>
            <p:ph type="ftr" sz="quarter" idx="11"/>
          </p:nvPr>
        </p:nvSpPr>
        <p:spPr>
          <a:xfrm>
            <a:off x="4548188" y="6138000"/>
            <a:ext cx="5003800" cy="720000"/>
          </a:xfrm>
          <a:prstGeom prst="rect">
            <a:avLst/>
          </a:prstGeom>
        </p:spPr>
        <p:txBody>
          <a:bodyPr/>
          <a:lstStyle/>
          <a:p>
            <a:pPr algn="l"/>
            <a:r>
              <a:rPr lang="en-US" dirty="0"/>
              <a:t>Sample Footer Text</a:t>
            </a:r>
          </a:p>
        </p:txBody>
      </p:sp>
      <p:sp>
        <p:nvSpPr>
          <p:cNvPr id="6" name="Slide Number Placeholder 5"/>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326074127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863CD65-79FC-4C1A-BF5B-035C0C1B786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FFF01A3E-8176-4777-8CD0-6F2F58894F6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17497E92-09A7-45A3-894D-A8AEB884C7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B321352D-C66F-4440-9B80-66DD1DB7C898}"/>
              </a:ext>
            </a:extLst>
          </p:cNvPr>
          <p:cNvSpPr>
            <a:spLocks noGrp="1"/>
          </p:cNvSpPr>
          <p:nvPr>
            <p:ph type="dt" sz="half" idx="10"/>
          </p:nvPr>
        </p:nvSpPr>
        <p:spPr/>
        <p:txBody>
          <a:bodyPr/>
          <a:lstStyle/>
          <a:p>
            <a:fld id="{A0342661-5E25-42FE-9A4C-0FAF7F006D19}" type="datetimeFigureOut">
              <a:rPr lang="zh-CN" altLang="en-US" smtClean="0"/>
              <a:t>2025/10/27</a:t>
            </a:fld>
            <a:endParaRPr lang="zh-CN" altLang="en-US"/>
          </a:p>
        </p:txBody>
      </p:sp>
      <p:sp>
        <p:nvSpPr>
          <p:cNvPr id="6" name="页脚占位符 5">
            <a:extLst>
              <a:ext uri="{FF2B5EF4-FFF2-40B4-BE49-F238E27FC236}">
                <a16:creationId xmlns:a16="http://schemas.microsoft.com/office/drawing/2014/main" id="{30944F24-E1B6-467F-AFFB-2460CC42989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8AECD1E4-9177-4FA8-8D93-F57741A01E2D}"/>
              </a:ext>
            </a:extLst>
          </p:cNvPr>
          <p:cNvSpPr>
            <a:spLocks noGrp="1"/>
          </p:cNvSpPr>
          <p:nvPr>
            <p:ph type="sldNum" sz="quarter" idx="12"/>
          </p:nvPr>
        </p:nvSpPr>
        <p:spPr/>
        <p:txBody>
          <a:bodyPr/>
          <a:lstStyle/>
          <a:p>
            <a:fld id="{62F6DEEF-7192-47F1-9238-063854B8BAA9}" type="slidenum">
              <a:rPr lang="zh-CN" altLang="en-US" smtClean="0"/>
              <a:t>‹#›</a:t>
            </a:fld>
            <a:endParaRPr lang="zh-CN" altLang="en-US"/>
          </a:p>
        </p:txBody>
      </p:sp>
    </p:spTree>
    <p:extLst>
      <p:ext uri="{BB962C8B-B14F-4D97-AF65-F5344CB8AC3E}">
        <p14:creationId xmlns:p14="http://schemas.microsoft.com/office/powerpoint/2010/main" val="1703017133"/>
      </p:ext>
    </p:extLst>
  </p:cSld>
  <p:clrMapOvr>
    <a:masterClrMapping/>
  </p:clrMapOvr>
  <p:transition spd="med">
    <p:pull/>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DFE78F2-B38E-4905-A7AF-27F2BD7CCA0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13479348-99C2-453D-B332-445A9546B08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4539738E-D2A9-4553-9E41-CA90C15E9F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0FFB8F4F-E1FE-46F3-9865-8F2BB699F94A}"/>
              </a:ext>
            </a:extLst>
          </p:cNvPr>
          <p:cNvSpPr>
            <a:spLocks noGrp="1"/>
          </p:cNvSpPr>
          <p:nvPr>
            <p:ph type="dt" sz="half" idx="10"/>
          </p:nvPr>
        </p:nvSpPr>
        <p:spPr/>
        <p:txBody>
          <a:bodyPr/>
          <a:lstStyle/>
          <a:p>
            <a:fld id="{A0342661-5E25-42FE-9A4C-0FAF7F006D19}" type="datetimeFigureOut">
              <a:rPr lang="zh-CN" altLang="en-US" smtClean="0"/>
              <a:t>2025/10/27</a:t>
            </a:fld>
            <a:endParaRPr lang="zh-CN" altLang="en-US"/>
          </a:p>
        </p:txBody>
      </p:sp>
      <p:sp>
        <p:nvSpPr>
          <p:cNvPr id="6" name="页脚占位符 5">
            <a:extLst>
              <a:ext uri="{FF2B5EF4-FFF2-40B4-BE49-F238E27FC236}">
                <a16:creationId xmlns:a16="http://schemas.microsoft.com/office/drawing/2014/main" id="{090C85D9-5A80-4E58-91B4-7F0A7AB9E4F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7246A64E-23C6-4003-B5CB-5816C554FCD9}"/>
              </a:ext>
            </a:extLst>
          </p:cNvPr>
          <p:cNvSpPr>
            <a:spLocks noGrp="1"/>
          </p:cNvSpPr>
          <p:nvPr>
            <p:ph type="sldNum" sz="quarter" idx="12"/>
          </p:nvPr>
        </p:nvSpPr>
        <p:spPr/>
        <p:txBody>
          <a:bodyPr/>
          <a:lstStyle/>
          <a:p>
            <a:fld id="{62F6DEEF-7192-47F1-9238-063854B8BAA9}" type="slidenum">
              <a:rPr lang="zh-CN" altLang="en-US" smtClean="0"/>
              <a:t>‹#›</a:t>
            </a:fld>
            <a:endParaRPr lang="zh-CN" altLang="en-US"/>
          </a:p>
        </p:txBody>
      </p:sp>
    </p:spTree>
    <p:extLst>
      <p:ext uri="{BB962C8B-B14F-4D97-AF65-F5344CB8AC3E}">
        <p14:creationId xmlns:p14="http://schemas.microsoft.com/office/powerpoint/2010/main" val="3885503914"/>
      </p:ext>
    </p:extLst>
  </p:cSld>
  <p:clrMapOvr>
    <a:masterClrMapping/>
  </p:clrMapOvr>
  <p:transition spd="med">
    <p:pull/>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A943ACD-C601-4CBE-A8DD-AD82107CB0A4}"/>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EE13031-E558-436A-B684-89EA2DB9F8A5}"/>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6840E63F-17C4-4351-8924-FF4B60D8DD38}"/>
              </a:ext>
            </a:extLst>
          </p:cNvPr>
          <p:cNvSpPr>
            <a:spLocks noGrp="1"/>
          </p:cNvSpPr>
          <p:nvPr>
            <p:ph type="dt" sz="half" idx="10"/>
          </p:nvPr>
        </p:nvSpPr>
        <p:spPr/>
        <p:txBody>
          <a:bodyPr/>
          <a:lstStyle/>
          <a:p>
            <a:fld id="{A0342661-5E25-42FE-9A4C-0FAF7F006D19}" type="datetimeFigureOut">
              <a:rPr lang="zh-CN" altLang="en-US" smtClean="0"/>
              <a:t>2025/10/27</a:t>
            </a:fld>
            <a:endParaRPr lang="zh-CN" altLang="en-US"/>
          </a:p>
        </p:txBody>
      </p:sp>
      <p:sp>
        <p:nvSpPr>
          <p:cNvPr id="5" name="页脚占位符 4">
            <a:extLst>
              <a:ext uri="{FF2B5EF4-FFF2-40B4-BE49-F238E27FC236}">
                <a16:creationId xmlns:a16="http://schemas.microsoft.com/office/drawing/2014/main" id="{6213135E-7EDB-4A6F-AFFF-E9EFCCA9842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5340075-F91A-47D1-808A-6ECBE6214485}"/>
              </a:ext>
            </a:extLst>
          </p:cNvPr>
          <p:cNvSpPr>
            <a:spLocks noGrp="1"/>
          </p:cNvSpPr>
          <p:nvPr>
            <p:ph type="sldNum" sz="quarter" idx="12"/>
          </p:nvPr>
        </p:nvSpPr>
        <p:spPr/>
        <p:txBody>
          <a:bodyPr/>
          <a:lstStyle/>
          <a:p>
            <a:fld id="{62F6DEEF-7192-47F1-9238-063854B8BAA9}" type="slidenum">
              <a:rPr lang="zh-CN" altLang="en-US" smtClean="0"/>
              <a:t>‹#›</a:t>
            </a:fld>
            <a:endParaRPr lang="zh-CN" altLang="en-US"/>
          </a:p>
        </p:txBody>
      </p:sp>
    </p:spTree>
    <p:extLst>
      <p:ext uri="{BB962C8B-B14F-4D97-AF65-F5344CB8AC3E}">
        <p14:creationId xmlns:p14="http://schemas.microsoft.com/office/powerpoint/2010/main" val="3434943"/>
      </p:ext>
    </p:extLst>
  </p:cSld>
  <p:clrMapOvr>
    <a:masterClrMapping/>
  </p:clrMapOvr>
  <p:transition spd="med">
    <p:pull/>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D36DD0E-1D1F-4869-9D13-146020C19D1B}"/>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D0E48962-6F3F-4602-BE5A-58044CBE52CE}"/>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0367832-D598-4810-9069-39EA41607FAB}"/>
              </a:ext>
            </a:extLst>
          </p:cNvPr>
          <p:cNvSpPr>
            <a:spLocks noGrp="1"/>
          </p:cNvSpPr>
          <p:nvPr>
            <p:ph type="dt" sz="half" idx="10"/>
          </p:nvPr>
        </p:nvSpPr>
        <p:spPr/>
        <p:txBody>
          <a:bodyPr/>
          <a:lstStyle/>
          <a:p>
            <a:fld id="{A0342661-5E25-42FE-9A4C-0FAF7F006D19}" type="datetimeFigureOut">
              <a:rPr lang="zh-CN" altLang="en-US" smtClean="0"/>
              <a:t>2025/10/27</a:t>
            </a:fld>
            <a:endParaRPr lang="zh-CN" altLang="en-US"/>
          </a:p>
        </p:txBody>
      </p:sp>
      <p:sp>
        <p:nvSpPr>
          <p:cNvPr id="5" name="页脚占位符 4">
            <a:extLst>
              <a:ext uri="{FF2B5EF4-FFF2-40B4-BE49-F238E27FC236}">
                <a16:creationId xmlns:a16="http://schemas.microsoft.com/office/drawing/2014/main" id="{86953C65-14FF-4321-8F2A-71FF771B6C4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9AF7527-A76A-4515-935B-C4076E5883CC}"/>
              </a:ext>
            </a:extLst>
          </p:cNvPr>
          <p:cNvSpPr>
            <a:spLocks noGrp="1"/>
          </p:cNvSpPr>
          <p:nvPr>
            <p:ph type="sldNum" sz="quarter" idx="12"/>
          </p:nvPr>
        </p:nvSpPr>
        <p:spPr/>
        <p:txBody>
          <a:bodyPr/>
          <a:lstStyle/>
          <a:p>
            <a:fld id="{62F6DEEF-7192-47F1-9238-063854B8BAA9}" type="slidenum">
              <a:rPr lang="zh-CN" altLang="en-US" smtClean="0"/>
              <a:t>‹#›</a:t>
            </a:fld>
            <a:endParaRPr lang="zh-CN" altLang="en-US"/>
          </a:p>
        </p:txBody>
      </p:sp>
    </p:spTree>
    <p:extLst>
      <p:ext uri="{BB962C8B-B14F-4D97-AF65-F5344CB8AC3E}">
        <p14:creationId xmlns:p14="http://schemas.microsoft.com/office/powerpoint/2010/main" val="538492593"/>
      </p:ext>
    </p:extLst>
  </p:cSld>
  <p:clrMapOvr>
    <a:masterClrMapping/>
  </p:clrMapOvr>
  <p:transition spd="med">
    <p:pull/>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905001"/>
            <a:ext cx="10058400" cy="2593975"/>
          </a:xfrm>
        </p:spPr>
        <p:txBody>
          <a:bodyPr anchor="b"/>
          <a:lstStyle>
            <a:lvl1pPr>
              <a:defRPr sz="6600">
                <a:ln>
                  <a:noFill/>
                </a:ln>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914400" y="4572000"/>
            <a:ext cx="861568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10/27/25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522105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058059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5" y="5486400"/>
            <a:ext cx="10212916" cy="1168400"/>
          </a:xfrm>
        </p:spPr>
        <p:txBody>
          <a:bodyPr anchor="t"/>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963085" y="3852863"/>
            <a:ext cx="8180916"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0260412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536192"/>
            <a:ext cx="48768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92800" y="1536192"/>
            <a:ext cx="48768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D8BD707-D9CF-40AE-B4C6-C98DA3205C09}" type="datetimeFigureOut">
              <a:rPr lang="en-US" smtClean="0"/>
              <a:pPr/>
              <a:t>10/27/25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0490486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48768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48768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892800" y="1535113"/>
            <a:ext cx="48768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92800" y="2174875"/>
            <a:ext cx="48768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10/27/25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3391956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10/27/25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510450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720000" y="2541600"/>
            <a:ext cx="5003800" cy="3234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58400" y="2541600"/>
            <a:ext cx="5003801" cy="32345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731837" y="6138000"/>
            <a:ext cx="3095626" cy="720000"/>
          </a:xfrm>
          <a:prstGeom prst="rect">
            <a:avLst/>
          </a:prstGeom>
        </p:spPr>
        <p:txBody>
          <a:bodyPr/>
          <a:lstStyle/>
          <a:p>
            <a:fld id="{0C23D88D-8CEC-4ED9-A53B-5596187D9A16}" type="datetime2">
              <a:rPr lang="en-US" smtClean="0"/>
              <a:t>Monday, October 27, 2025</a:t>
            </a:fld>
            <a:endParaRPr lang="en-US"/>
          </a:p>
        </p:txBody>
      </p:sp>
      <p:sp>
        <p:nvSpPr>
          <p:cNvPr id="6" name="Footer Placeholder 5"/>
          <p:cNvSpPr>
            <a:spLocks noGrp="1"/>
          </p:cNvSpPr>
          <p:nvPr>
            <p:ph type="ftr" sz="quarter" idx="11"/>
          </p:nvPr>
        </p:nvSpPr>
        <p:spPr>
          <a:xfrm>
            <a:off x="4548188" y="6138000"/>
            <a:ext cx="5003800" cy="720000"/>
          </a:xfrm>
          <a:prstGeom prst="rect">
            <a:avLst/>
          </a:prstGeom>
        </p:spPr>
        <p:txBody>
          <a:bodyPr/>
          <a:lstStyle/>
          <a:p>
            <a:r>
              <a:rPr lang="en-US"/>
              <a:t>Sample Footer Text</a:t>
            </a:r>
          </a:p>
        </p:txBody>
      </p:sp>
      <p:sp>
        <p:nvSpPr>
          <p:cNvPr id="7" name="Slide Number Placeholder 6"/>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19749711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10/27/25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4213964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06401" y="5495544"/>
            <a:ext cx="10363200" cy="594360"/>
          </a:xfrm>
        </p:spPr>
        <p:txBody>
          <a:bodyPr anchor="b"/>
          <a:lstStyle>
            <a:lvl1pPr algn="ctr">
              <a:defRPr sz="2200" b="1"/>
            </a:lvl1pPr>
          </a:lstStyle>
          <a:p>
            <a:r>
              <a:rPr lang="en-US"/>
              <a:t>Click to edit Master title style</a:t>
            </a:r>
            <a:endParaRPr lang="en-US" dirty="0"/>
          </a:p>
        </p:txBody>
      </p:sp>
      <p:sp>
        <p:nvSpPr>
          <p:cNvPr id="4" name="Text Placeholder 3"/>
          <p:cNvSpPr>
            <a:spLocks noGrp="1"/>
          </p:cNvSpPr>
          <p:nvPr>
            <p:ph type="body" sz="half" idx="2"/>
          </p:nvPr>
        </p:nvSpPr>
        <p:spPr>
          <a:xfrm>
            <a:off x="406399" y="6096000"/>
            <a:ext cx="103632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10/27/25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
        <p:nvSpPr>
          <p:cNvPr id="9" name="Content Placeholder 8"/>
          <p:cNvSpPr>
            <a:spLocks noGrp="1"/>
          </p:cNvSpPr>
          <p:nvPr>
            <p:ph sz="quarter" idx="13"/>
          </p:nvPr>
        </p:nvSpPr>
        <p:spPr>
          <a:xfrm>
            <a:off x="406400" y="381000"/>
            <a:ext cx="10363200" cy="49428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5427613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02336" y="5495278"/>
            <a:ext cx="10363200" cy="594626"/>
          </a:xfrm>
        </p:spPr>
        <p:txBody>
          <a:bodyPr anchor="b"/>
          <a:lstStyle>
            <a:lvl1pPr algn="ctr">
              <a:defRPr sz="2200" b="1">
                <a:ln>
                  <a:noFill/>
                </a:ln>
                <a:solidFill>
                  <a:schemeClr val="tx2"/>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0" y="0"/>
            <a:ext cx="112776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402336" y="6096000"/>
            <a:ext cx="103632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1D8BD707-D9CF-40AE-B4C6-C98DA3205C09}" type="datetimeFigureOut">
              <a:rPr lang="en-US" smtClean="0"/>
              <a:pPr/>
              <a:t>10/27/25</a:t>
            </a:fld>
            <a:endParaRPr lang="en-US"/>
          </a:p>
        </p:txBody>
      </p:sp>
      <p:sp>
        <p:nvSpPr>
          <p:cNvPr id="9" name="Slide Number Placeholder 8"/>
          <p:cNvSpPr>
            <a:spLocks noGrp="1"/>
          </p:cNvSpPr>
          <p:nvPr>
            <p:ph type="sldNum" sz="quarter" idx="11"/>
          </p:nvPr>
        </p:nvSpPr>
        <p:spPr/>
        <p:txBody>
          <a:bodyPr/>
          <a:lstStyle/>
          <a:p>
            <a:fld id="{B6F15528-21DE-4FAA-801E-634DDDAF4B2B}" type="slidenum">
              <a:rPr lang="en-US" smtClean="0"/>
              <a:pPr/>
              <a:t>‹#›</a:t>
            </a:fld>
            <a:endParaRPr lang="en-US"/>
          </a:p>
        </p:txBody>
      </p:sp>
      <p:sp>
        <p:nvSpPr>
          <p:cNvPr id="10" name="Footer Placeholder 9"/>
          <p:cNvSpPr>
            <a:spLocks noGrp="1"/>
          </p:cNvSpPr>
          <p:nvPr>
            <p:ph type="ftr" sz="quarter" idx="12"/>
          </p:nvPr>
        </p:nvSpPr>
        <p:spPr/>
        <p:txBody>
          <a:bodyPr/>
          <a:lstStyle/>
          <a:p>
            <a:endParaRPr lang="en-US"/>
          </a:p>
        </p:txBody>
      </p:sp>
    </p:spTree>
    <p:extLst>
      <p:ext uri="{BB962C8B-B14F-4D97-AF65-F5344CB8AC3E}">
        <p14:creationId xmlns:p14="http://schemas.microsoft.com/office/powerpoint/2010/main" val="14118476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9180310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336800" cy="58515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210340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20000" y="619200"/>
            <a:ext cx="10728325" cy="673005"/>
          </a:xfrm>
        </p:spPr>
        <p:txBody>
          <a:bodyPr>
            <a:normAutofit/>
          </a:bodyPr>
          <a:lstStyle/>
          <a:p>
            <a:r>
              <a:rPr lang="en-US"/>
              <a:t>Click to edit Master title style</a:t>
            </a:r>
            <a:endParaRPr lang="en-US" dirty="0"/>
          </a:p>
        </p:txBody>
      </p:sp>
      <p:sp>
        <p:nvSpPr>
          <p:cNvPr id="3" name="Text Placeholder 2"/>
          <p:cNvSpPr>
            <a:spLocks noGrp="1"/>
          </p:cNvSpPr>
          <p:nvPr>
            <p:ph type="body" idx="1"/>
          </p:nvPr>
        </p:nvSpPr>
        <p:spPr>
          <a:xfrm>
            <a:off x="720000" y="1840698"/>
            <a:ext cx="5015638" cy="565796"/>
          </a:xfrm>
        </p:spPr>
        <p:txBody>
          <a:bodyPr wrap="square" anchor="b">
            <a:normAutofit/>
          </a:bodyPr>
          <a:lstStyle>
            <a:lvl1pPr marL="0" indent="0">
              <a:lnSpc>
                <a:spcPct val="120000"/>
              </a:lnSpc>
              <a:buNone/>
              <a:defRPr sz="1600" b="0" cap="all" spc="200" baseline="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720000" y="2541600"/>
            <a:ext cx="5003801" cy="3234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58400" y="1840698"/>
            <a:ext cx="5015638" cy="565796"/>
          </a:xfrm>
        </p:spPr>
        <p:txBody>
          <a:bodyPr anchor="b">
            <a:normAutofit/>
          </a:bodyPr>
          <a:lstStyle>
            <a:lvl1pPr marL="0" indent="0">
              <a:lnSpc>
                <a:spcPct val="120000"/>
              </a:lnSpc>
              <a:buNone/>
              <a:defRPr sz="1600" b="0" cap="all" spc="200" baseline="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58400" y="2541600"/>
            <a:ext cx="5003800" cy="3234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731837" y="6138000"/>
            <a:ext cx="3095626" cy="720000"/>
          </a:xfrm>
          <a:prstGeom prst="rect">
            <a:avLst/>
          </a:prstGeom>
        </p:spPr>
        <p:txBody>
          <a:bodyPr/>
          <a:lstStyle/>
          <a:p>
            <a:fld id="{D2CCD382-DFDA-4722-A27A-59C21AD112F2}" type="datetime2">
              <a:rPr lang="en-US" smtClean="0"/>
              <a:t>Monday, October 27, 2025</a:t>
            </a:fld>
            <a:endParaRPr lang="en-US"/>
          </a:p>
        </p:txBody>
      </p:sp>
      <p:sp>
        <p:nvSpPr>
          <p:cNvPr id="8" name="Footer Placeholder 7"/>
          <p:cNvSpPr>
            <a:spLocks noGrp="1"/>
          </p:cNvSpPr>
          <p:nvPr>
            <p:ph type="ftr" sz="quarter" idx="11"/>
          </p:nvPr>
        </p:nvSpPr>
        <p:spPr>
          <a:xfrm>
            <a:off x="4548188" y="6138000"/>
            <a:ext cx="5003800" cy="720000"/>
          </a:xfrm>
          <a:prstGeom prst="rect">
            <a:avLst/>
          </a:prstGeom>
        </p:spPr>
        <p:txBody>
          <a:bodyPr/>
          <a:lstStyle/>
          <a:p>
            <a:r>
              <a:rPr lang="en-US"/>
              <a:t>Sample Footer Text</a:t>
            </a:r>
          </a:p>
        </p:txBody>
      </p:sp>
      <p:sp>
        <p:nvSpPr>
          <p:cNvPr id="9" name="Slide Number Placeholder 8"/>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7300559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731837" y="6138000"/>
            <a:ext cx="3095626" cy="720000"/>
          </a:xfrm>
          <a:prstGeom prst="rect">
            <a:avLst/>
          </a:prstGeom>
        </p:spPr>
        <p:txBody>
          <a:bodyPr/>
          <a:lstStyle/>
          <a:p>
            <a:fld id="{22F2A30D-1C09-413F-AAB1-38F366000715}" type="datetime2">
              <a:rPr lang="en-US" smtClean="0"/>
              <a:t>Monday, October 27, 2025</a:t>
            </a:fld>
            <a:endParaRPr lang="en-US"/>
          </a:p>
        </p:txBody>
      </p:sp>
      <p:sp>
        <p:nvSpPr>
          <p:cNvPr id="4" name="Footer Placeholder 3"/>
          <p:cNvSpPr>
            <a:spLocks noGrp="1"/>
          </p:cNvSpPr>
          <p:nvPr>
            <p:ph type="ftr" sz="quarter" idx="11"/>
          </p:nvPr>
        </p:nvSpPr>
        <p:spPr>
          <a:xfrm>
            <a:off x="4548188" y="6138000"/>
            <a:ext cx="5003800" cy="720000"/>
          </a:xfrm>
          <a:prstGeom prst="rect">
            <a:avLst/>
          </a:prstGeom>
        </p:spPr>
        <p:txBody>
          <a:bodyPr/>
          <a:lstStyle/>
          <a:p>
            <a:r>
              <a:rPr lang="en-US"/>
              <a:t>Sample Footer Text</a:t>
            </a:r>
          </a:p>
        </p:txBody>
      </p:sp>
      <p:sp>
        <p:nvSpPr>
          <p:cNvPr id="5" name="Slide Number Placeholder 4"/>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41529422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731837" y="6138000"/>
            <a:ext cx="3095626" cy="720000"/>
          </a:xfrm>
          <a:prstGeom prst="rect">
            <a:avLst/>
          </a:prstGeom>
        </p:spPr>
        <p:txBody>
          <a:bodyPr/>
          <a:lstStyle/>
          <a:p>
            <a:fld id="{6DB82B9C-D65E-4F64-95C3-B10F3B00F0D9}" type="datetime2">
              <a:rPr lang="en-US" smtClean="0"/>
              <a:t>Monday, October 27, 2025</a:t>
            </a:fld>
            <a:endParaRPr lang="en-US"/>
          </a:p>
        </p:txBody>
      </p:sp>
      <p:sp>
        <p:nvSpPr>
          <p:cNvPr id="3" name="Footer Placeholder 2"/>
          <p:cNvSpPr>
            <a:spLocks noGrp="1"/>
          </p:cNvSpPr>
          <p:nvPr>
            <p:ph type="ftr" sz="quarter" idx="11"/>
          </p:nvPr>
        </p:nvSpPr>
        <p:spPr>
          <a:xfrm>
            <a:off x="4548188" y="6138000"/>
            <a:ext cx="5003800" cy="720000"/>
          </a:xfrm>
          <a:prstGeom prst="rect">
            <a:avLst/>
          </a:prstGeom>
        </p:spPr>
        <p:txBody>
          <a:bodyPr/>
          <a:lstStyle/>
          <a:p>
            <a:r>
              <a:rPr lang="en-US"/>
              <a:t>Sample Footer Text</a:t>
            </a:r>
          </a:p>
        </p:txBody>
      </p:sp>
      <p:sp>
        <p:nvSpPr>
          <p:cNvPr id="4" name="Slide Number Placeholder 3"/>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3886194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20000" y="619200"/>
            <a:ext cx="3107463" cy="1477328"/>
          </a:xfrm>
        </p:spPr>
        <p:txBody>
          <a:bodyPr anchor="t" anchorCtr="0">
            <a:normAutofit/>
          </a:bodyPr>
          <a:lstStyle>
            <a:lvl1pPr>
              <a:lnSpc>
                <a:spcPct val="100000"/>
              </a:lnSpc>
              <a:defRPr sz="2800"/>
            </a:lvl1pPr>
          </a:lstStyle>
          <a:p>
            <a:r>
              <a:rPr lang="en-US"/>
              <a:t>Click to edit Master title style</a:t>
            </a:r>
            <a:endParaRPr lang="en-US" dirty="0"/>
          </a:p>
        </p:txBody>
      </p:sp>
      <p:sp>
        <p:nvSpPr>
          <p:cNvPr id="3" name="Content Placeholder 2"/>
          <p:cNvSpPr>
            <a:spLocks noGrp="1"/>
          </p:cNvSpPr>
          <p:nvPr>
            <p:ph idx="1"/>
          </p:nvPr>
        </p:nvSpPr>
        <p:spPr>
          <a:xfrm>
            <a:off x="4548188" y="584662"/>
            <a:ext cx="6911974" cy="5184313"/>
          </a:xfrm>
        </p:spPr>
        <p:txBody>
          <a:bodyPr/>
          <a:lstStyle>
            <a:lvl1pPr marL="0" indent="0">
              <a:lnSpc>
                <a:spcPct val="100000"/>
              </a:lnSpc>
              <a:buNone/>
              <a:defRPr sz="4800"/>
            </a:lvl1pPr>
            <a:lvl2pPr marL="914400" indent="-457200">
              <a:buFont typeface="Arial" panose="020B0604020202020204" pitchFamily="34" charset="0"/>
              <a:buChar char="•"/>
              <a:defRPr sz="2000"/>
            </a:lvl2pPr>
            <a:lvl3pPr marL="1257300" indent="-342900">
              <a:buFont typeface="Arial" panose="020B0604020202020204" pitchFamily="34" charset="0"/>
              <a:buChar char="•"/>
              <a:defRPr sz="2000"/>
            </a:lvl3pPr>
            <a:lvl4pPr marL="1714500" indent="-342900">
              <a:buFont typeface="Arial" panose="020B0604020202020204" pitchFamily="34" charset="0"/>
              <a:buChar char="•"/>
              <a:defRPr sz="2000"/>
            </a:lvl4pPr>
            <a:lvl5pPr marL="2171700" indent="-342900">
              <a:buFont typeface="Arial" panose="020B0604020202020204" pitchFamily="34" charset="0"/>
              <a:buChar cha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20000" y="2541600"/>
            <a:ext cx="3107463" cy="3231837"/>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31837" y="6138000"/>
            <a:ext cx="3095626" cy="720000"/>
          </a:xfrm>
          <a:prstGeom prst="rect">
            <a:avLst/>
          </a:prstGeom>
        </p:spPr>
        <p:txBody>
          <a:bodyPr/>
          <a:lstStyle/>
          <a:p>
            <a:fld id="{B7F5FDCC-6AAC-4A08-B9E0-3793AB5E64C3}" type="datetime2">
              <a:rPr lang="en-US" smtClean="0"/>
              <a:t>Monday, October 27, 2025</a:t>
            </a:fld>
            <a:endParaRPr lang="en-US"/>
          </a:p>
        </p:txBody>
      </p:sp>
      <p:sp>
        <p:nvSpPr>
          <p:cNvPr id="6" name="Footer Placeholder 5"/>
          <p:cNvSpPr>
            <a:spLocks noGrp="1"/>
          </p:cNvSpPr>
          <p:nvPr>
            <p:ph type="ftr" sz="quarter" idx="11"/>
          </p:nvPr>
        </p:nvSpPr>
        <p:spPr>
          <a:xfrm>
            <a:off x="4548188" y="6138000"/>
            <a:ext cx="5003800" cy="720000"/>
          </a:xfrm>
          <a:prstGeom prst="rect">
            <a:avLst/>
          </a:prstGeom>
        </p:spPr>
        <p:txBody>
          <a:bodyPr/>
          <a:lstStyle/>
          <a:p>
            <a:r>
              <a:rPr lang="en-US"/>
              <a:t>Sample Footer Text</a:t>
            </a:r>
          </a:p>
        </p:txBody>
      </p:sp>
      <p:sp>
        <p:nvSpPr>
          <p:cNvPr id="7" name="Slide Number Placeholder 6"/>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42277305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20000" y="619200"/>
            <a:ext cx="3095626" cy="1476000"/>
          </a:xfrm>
        </p:spPr>
        <p:txBody>
          <a:bodyPr anchor="t" anchorCtr="0">
            <a:normAutofit/>
          </a:bodyPr>
          <a:lstStyle>
            <a:lvl1pP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548188" y="728664"/>
            <a:ext cx="6923812" cy="5040312"/>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20000" y="2541600"/>
            <a:ext cx="3095625" cy="3232800"/>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31837" y="6138000"/>
            <a:ext cx="3095626" cy="720000"/>
          </a:xfrm>
          <a:prstGeom prst="rect">
            <a:avLst/>
          </a:prstGeom>
        </p:spPr>
        <p:txBody>
          <a:bodyPr/>
          <a:lstStyle/>
          <a:p>
            <a:fld id="{349FE94D-439C-40F1-900E-BC07940E3988}" type="datetime2">
              <a:rPr lang="en-US" smtClean="0"/>
              <a:t>Monday, October 27, 2025</a:t>
            </a:fld>
            <a:endParaRPr lang="en-US"/>
          </a:p>
        </p:txBody>
      </p:sp>
      <p:sp>
        <p:nvSpPr>
          <p:cNvPr id="6" name="Footer Placeholder 5"/>
          <p:cNvSpPr>
            <a:spLocks noGrp="1"/>
          </p:cNvSpPr>
          <p:nvPr>
            <p:ph type="ftr" sz="quarter" idx="11"/>
          </p:nvPr>
        </p:nvSpPr>
        <p:spPr>
          <a:xfrm>
            <a:off x="4548188" y="6138000"/>
            <a:ext cx="5003800" cy="720000"/>
          </a:xfrm>
          <a:prstGeom prst="rect">
            <a:avLst/>
          </a:prstGeom>
        </p:spPr>
        <p:txBody>
          <a:bodyPr/>
          <a:lstStyle/>
          <a:p>
            <a:r>
              <a:rPr lang="en-US"/>
              <a:t>Sample Footer Text</a:t>
            </a:r>
          </a:p>
        </p:txBody>
      </p:sp>
      <p:sp>
        <p:nvSpPr>
          <p:cNvPr id="7" name="Slide Number Placeholder 6"/>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7193969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9646535-AEF6-4883-A4F9-EEC1F8B4319E}"/>
              </a:ext>
            </a:extLst>
          </p:cNvPr>
          <p:cNvSpPr/>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720000" y="619200"/>
            <a:ext cx="10728322" cy="1477328"/>
          </a:xfrm>
          <a:prstGeom prst="rect">
            <a:avLst/>
          </a:prstGeom>
        </p:spPr>
        <p:txBody>
          <a:bodyPr vert="horz" wrap="square" lIns="0" tIns="0" rIns="0" bIns="0" rtlCol="0" anchor="t" anchorCtr="0">
            <a:normAutofit/>
          </a:bodyPr>
          <a:lstStyle/>
          <a:p>
            <a:endParaRPr lang="en-US" dirty="0"/>
          </a:p>
        </p:txBody>
      </p:sp>
      <p:sp>
        <p:nvSpPr>
          <p:cNvPr id="3" name="Text Placeholder 2"/>
          <p:cNvSpPr>
            <a:spLocks noGrp="1"/>
          </p:cNvSpPr>
          <p:nvPr>
            <p:ph type="body" idx="1"/>
          </p:nvPr>
        </p:nvSpPr>
        <p:spPr>
          <a:xfrm>
            <a:off x="720000" y="2541600"/>
            <a:ext cx="10728325" cy="3227375"/>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31837" y="6138000"/>
            <a:ext cx="3095626" cy="720000"/>
          </a:xfrm>
          <a:prstGeom prst="rect">
            <a:avLst/>
          </a:prstGeom>
        </p:spPr>
        <p:txBody>
          <a:bodyPr vert="horz" lIns="0" tIns="180000" rIns="0" bIns="180000" rtlCol="0" anchor="ctr"/>
          <a:lstStyle>
            <a:lvl1pPr algn="l">
              <a:lnSpc>
                <a:spcPct val="120000"/>
              </a:lnSpc>
              <a:defRPr sz="1200" spc="20" baseline="0">
                <a:solidFill>
                  <a:schemeClr val="tx1"/>
                </a:solidFill>
                <a:latin typeface="+mn-lt"/>
              </a:defRPr>
            </a:lvl1pPr>
          </a:lstStyle>
          <a:p>
            <a:fld id="{8DEA2CF1-0EB2-4673-802D-3371233E4A77}" type="datetime2">
              <a:rPr lang="en-US" smtClean="0"/>
              <a:t>Monday, October 27, 2025</a:t>
            </a:fld>
            <a:endParaRPr lang="en-US" dirty="0"/>
          </a:p>
        </p:txBody>
      </p:sp>
      <p:sp>
        <p:nvSpPr>
          <p:cNvPr id="5" name="Footer Placeholder 4"/>
          <p:cNvSpPr>
            <a:spLocks noGrp="1"/>
          </p:cNvSpPr>
          <p:nvPr>
            <p:ph type="ftr" sz="quarter" idx="3"/>
          </p:nvPr>
        </p:nvSpPr>
        <p:spPr>
          <a:xfrm>
            <a:off x="4548188" y="6138000"/>
            <a:ext cx="5003800" cy="720000"/>
          </a:xfrm>
          <a:prstGeom prst="rect">
            <a:avLst/>
          </a:prstGeom>
        </p:spPr>
        <p:txBody>
          <a:bodyPr vert="horz" lIns="0" tIns="180000" rIns="0" bIns="180000" rtlCol="0" anchor="ctr"/>
          <a:lstStyle>
            <a:lvl1pPr algn="ctr">
              <a:lnSpc>
                <a:spcPct val="120000"/>
              </a:lnSpc>
              <a:defRPr sz="1200" spc="20" baseline="0">
                <a:solidFill>
                  <a:schemeClr val="tx1"/>
                </a:solidFill>
                <a:latin typeface="+mn-lt"/>
              </a:defRPr>
            </a:lvl1pPr>
          </a:lstStyle>
          <a:p>
            <a:pPr algn="l"/>
            <a:r>
              <a:rPr lang="en-US"/>
              <a:t>Sample Footer Text</a:t>
            </a:r>
            <a:endParaRPr lang="en-US" dirty="0"/>
          </a:p>
        </p:txBody>
      </p:sp>
      <p:sp>
        <p:nvSpPr>
          <p:cNvPr id="6" name="Slide Number Placeholder 5"/>
          <p:cNvSpPr>
            <a:spLocks noGrp="1"/>
          </p:cNvSpPr>
          <p:nvPr>
            <p:ph type="sldNum" sz="quarter" idx="4"/>
          </p:nvPr>
        </p:nvSpPr>
        <p:spPr>
          <a:xfrm>
            <a:off x="10272713" y="6138000"/>
            <a:ext cx="1187449" cy="720000"/>
          </a:xfrm>
          <a:prstGeom prst="rect">
            <a:avLst/>
          </a:prstGeom>
        </p:spPr>
        <p:txBody>
          <a:bodyPr vert="horz" lIns="0" tIns="180000" rIns="0" bIns="180000" rtlCol="0" anchor="ctr"/>
          <a:lstStyle>
            <a:lvl1pPr algn="r">
              <a:lnSpc>
                <a:spcPct val="120000"/>
              </a:lnSpc>
              <a:defRPr sz="1200" spc="20" baseline="0">
                <a:solidFill>
                  <a:schemeClr val="tx1"/>
                </a:solidFill>
                <a:latin typeface="+mn-lt"/>
              </a:defRPr>
            </a:lvl1pPr>
          </a:lstStyle>
          <a:p>
            <a:fld id="{1621B6DD-29C1-4FEA-923F-71EA1347694C}" type="slidenum">
              <a:rPr lang="en-US" smtClean="0"/>
              <a:pPr/>
              <a:t>‹#›</a:t>
            </a:fld>
            <a:endParaRPr lang="en-US" dirty="0"/>
          </a:p>
        </p:txBody>
      </p:sp>
    </p:spTree>
    <p:extLst>
      <p:ext uri="{BB962C8B-B14F-4D97-AF65-F5344CB8AC3E}">
        <p14:creationId xmlns:p14="http://schemas.microsoft.com/office/powerpoint/2010/main" val="929583180"/>
      </p:ext>
    </p:extLst>
  </p:cSld>
  <p:clrMap bg1="dk1" tx1="lt1" bg2="dk2" tx2="lt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05" r:id="rId6"/>
    <p:sldLayoutId id="2147483701" r:id="rId7"/>
    <p:sldLayoutId id="2147483702" r:id="rId8"/>
    <p:sldLayoutId id="2147483703" r:id="rId9"/>
    <p:sldLayoutId id="2147483704" r:id="rId10"/>
    <p:sldLayoutId id="2147483706" r:id="rId11"/>
  </p:sldLayoutIdLst>
  <p:hf sldNum="0" hdr="0" ftr="0" dt="0"/>
  <p:txStyles>
    <p:titleStyle>
      <a:lvl1pPr algn="l" defTabSz="914400" rtl="0" eaLnBrk="1" latinLnBrk="0" hangingPunct="1">
        <a:lnSpc>
          <a:spcPct val="100000"/>
        </a:lnSpc>
        <a:spcBef>
          <a:spcPct val="0"/>
        </a:spcBef>
        <a:buNone/>
        <a:defRPr sz="3200" kern="1200" cap="none"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1pPr>
      <a:lvl2pPr marL="6858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2pPr>
      <a:lvl3pPr marL="11430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3pPr>
      <a:lvl4pPr marL="16002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4pPr>
      <a:lvl5pPr marL="20574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2C1B5DE-0F93-387C-6CF1-2323DA1D83F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2C936A9-CBBC-59BB-6167-BDDFAB02389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7FC664-2A0F-7043-072B-863C23B3CF9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521D7B-BA34-4676-A424-641E2B985BBA}" type="datetimeFigureOut">
              <a:rPr lang="en-US" smtClean="0"/>
              <a:t>10/27/25</a:t>
            </a:fld>
            <a:endParaRPr lang="en-US"/>
          </a:p>
        </p:txBody>
      </p:sp>
      <p:sp>
        <p:nvSpPr>
          <p:cNvPr id="5" name="Footer Placeholder 4">
            <a:extLst>
              <a:ext uri="{FF2B5EF4-FFF2-40B4-BE49-F238E27FC236}">
                <a16:creationId xmlns:a16="http://schemas.microsoft.com/office/drawing/2014/main" id="{670EBABF-CC88-986C-7AD8-CCBB583CBE3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809B6F1-B07E-17F0-6324-2A21D5B742D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19024A-852C-4163-A54B-38018F5A0EEF}" type="slidenum">
              <a:rPr lang="en-US" smtClean="0"/>
              <a:t>‹#›</a:t>
            </a:fld>
            <a:endParaRPr lang="en-US"/>
          </a:p>
        </p:txBody>
      </p:sp>
    </p:spTree>
    <p:extLst>
      <p:ext uri="{BB962C8B-B14F-4D97-AF65-F5344CB8AC3E}">
        <p14:creationId xmlns:p14="http://schemas.microsoft.com/office/powerpoint/2010/main" val="2679566187"/>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3058A1E1-7B47-4C83-BCE1-2FCB4FEC052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D414D35E-9E03-43A7-8E44-586C5249067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AEAD5E5-7333-4F03-85E9-904A3ED6B9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342661-5E25-42FE-9A4C-0FAF7F006D19}" type="datetimeFigureOut">
              <a:rPr lang="zh-CN" altLang="en-US" smtClean="0"/>
              <a:t>2025/10/27</a:t>
            </a:fld>
            <a:endParaRPr lang="zh-CN" altLang="en-US"/>
          </a:p>
        </p:txBody>
      </p:sp>
      <p:sp>
        <p:nvSpPr>
          <p:cNvPr id="5" name="页脚占位符 4">
            <a:extLst>
              <a:ext uri="{FF2B5EF4-FFF2-40B4-BE49-F238E27FC236}">
                <a16:creationId xmlns:a16="http://schemas.microsoft.com/office/drawing/2014/main" id="{F5B3DBB5-8503-46AA-B37C-92EEEDDEEB3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AB74FA86-9F90-4BAC-B953-4E68D2446B4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F6DEEF-7192-47F1-9238-063854B8BAA9}" type="slidenum">
              <a:rPr lang="zh-CN" altLang="en-US" smtClean="0"/>
              <a:t>‹#›</a:t>
            </a:fld>
            <a:endParaRPr lang="zh-CN" altLang="en-US"/>
          </a:p>
        </p:txBody>
      </p:sp>
    </p:spTree>
    <p:extLst>
      <p:ext uri="{BB962C8B-B14F-4D97-AF65-F5344CB8AC3E}">
        <p14:creationId xmlns:p14="http://schemas.microsoft.com/office/powerpoint/2010/main" val="248776205"/>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transition spd="med">
    <p:pull/>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160000" cy="114300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609600" y="1600200"/>
            <a:ext cx="10160000" cy="4800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p:cNvSpPr/>
          <p:nvPr/>
        </p:nvSpPr>
        <p:spPr>
          <a:xfrm>
            <a:off x="11277600" y="0"/>
            <a:ext cx="9144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Rectangle 7"/>
          <p:cNvSpPr/>
          <p:nvPr/>
        </p:nvSpPr>
        <p:spPr>
          <a:xfrm>
            <a:off x="11277600" y="5486400"/>
            <a:ext cx="9144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Slide Number Placeholder 5"/>
          <p:cNvSpPr>
            <a:spLocks noGrp="1"/>
          </p:cNvSpPr>
          <p:nvPr>
            <p:ph type="sldNum" sz="quarter" idx="4"/>
          </p:nvPr>
        </p:nvSpPr>
        <p:spPr>
          <a:xfrm>
            <a:off x="11375717" y="5648960"/>
            <a:ext cx="73152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fld id="{B6F15528-21DE-4FAA-801E-634DDDAF4B2B}" type="slidenum">
              <a:rPr lang="en-US" smtClean="0"/>
              <a:pPr/>
              <a:t>‹#›</a:t>
            </a:fld>
            <a:endParaRPr lang="en-US"/>
          </a:p>
        </p:txBody>
      </p:sp>
      <p:sp>
        <p:nvSpPr>
          <p:cNvPr id="5" name="Footer Placeholder 4"/>
          <p:cNvSpPr>
            <a:spLocks noGrp="1"/>
          </p:cNvSpPr>
          <p:nvPr>
            <p:ph type="ftr" sz="quarter" idx="3"/>
          </p:nvPr>
        </p:nvSpPr>
        <p:spPr>
          <a:xfrm rot="16200000">
            <a:off x="10510428" y="3987800"/>
            <a:ext cx="2367281" cy="487680"/>
          </a:xfrm>
          <a:prstGeom prst="rect">
            <a:avLst/>
          </a:prstGeom>
        </p:spPr>
        <p:txBody>
          <a:bodyPr vert="horz" lIns="91440" tIns="45720" rIns="91440" bIns="45720" rtlCol="0" anchor="ctr"/>
          <a:lstStyle>
            <a:lvl1pPr algn="r">
              <a:defRPr sz="1200">
                <a:solidFill>
                  <a:schemeClr val="bg2"/>
                </a:solidFill>
              </a:defRPr>
            </a:lvl1pPr>
          </a:lstStyle>
          <a:p>
            <a:endParaRPr lang="en-US"/>
          </a:p>
        </p:txBody>
      </p:sp>
      <p:sp>
        <p:nvSpPr>
          <p:cNvPr id="4" name="Date Placeholder 3"/>
          <p:cNvSpPr>
            <a:spLocks noGrp="1"/>
          </p:cNvSpPr>
          <p:nvPr>
            <p:ph type="dt" sz="half" idx="2"/>
          </p:nvPr>
        </p:nvSpPr>
        <p:spPr>
          <a:xfrm rot="16200000">
            <a:off x="10474869" y="1584960"/>
            <a:ext cx="2438399" cy="487680"/>
          </a:xfrm>
          <a:prstGeom prst="rect">
            <a:avLst/>
          </a:prstGeom>
        </p:spPr>
        <p:txBody>
          <a:bodyPr vert="horz" lIns="91440" tIns="45720" rIns="91440" bIns="45720" rtlCol="0" anchor="ctr"/>
          <a:lstStyle>
            <a:lvl1pPr algn="l">
              <a:defRPr sz="1200">
                <a:solidFill>
                  <a:schemeClr val="bg2"/>
                </a:solidFill>
              </a:defRPr>
            </a:lvl1pPr>
          </a:lstStyle>
          <a:p>
            <a:fld id="{1D8BD707-D9CF-40AE-B4C6-C98DA3205C09}" type="datetimeFigureOut">
              <a:rPr lang="en-US" smtClean="0"/>
              <a:pPr/>
              <a:t>10/27/25</a:t>
            </a:fld>
            <a:endParaRPr lang="en-US"/>
          </a:p>
        </p:txBody>
      </p:sp>
    </p:spTree>
    <p:extLst>
      <p:ext uri="{BB962C8B-B14F-4D97-AF65-F5344CB8AC3E}">
        <p14:creationId xmlns:p14="http://schemas.microsoft.com/office/powerpoint/2010/main" val="533743757"/>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6.png"/><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2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3" name="Rectangle 8">
            <a:extLst>
              <a:ext uri="{FF2B5EF4-FFF2-40B4-BE49-F238E27FC236}">
                <a16:creationId xmlns:a16="http://schemas.microsoft.com/office/drawing/2014/main" id="{11F4D251-B7D8-402D-950A-F9D15396E9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4B6E45A-893B-662E-C8B1-1391269E1D13}"/>
              </a:ext>
            </a:extLst>
          </p:cNvPr>
          <p:cNvSpPr>
            <a:spLocks noGrp="1"/>
          </p:cNvSpPr>
          <p:nvPr>
            <p:ph type="ctrTitle"/>
          </p:nvPr>
        </p:nvSpPr>
        <p:spPr>
          <a:xfrm>
            <a:off x="5393636" y="2031131"/>
            <a:ext cx="6184424" cy="2795737"/>
          </a:xfrm>
        </p:spPr>
        <p:txBody>
          <a:bodyPr>
            <a:normAutofit/>
          </a:bodyPr>
          <a:lstStyle/>
          <a:p>
            <a:pPr>
              <a:lnSpc>
                <a:spcPct val="150000"/>
              </a:lnSpc>
            </a:pPr>
            <a:r>
              <a:rPr lang="en-US" sz="6000" dirty="0" err="1">
                <a:latin typeface="Times New Roman" panose="02020603050405020304" pitchFamily="18" charset="0"/>
                <a:cs typeface="Times New Roman" panose="02020603050405020304" pitchFamily="18" charset="0"/>
              </a:rPr>
              <a:t>Bài</a:t>
            </a:r>
            <a:r>
              <a:rPr lang="en-US" sz="6000" dirty="0">
                <a:latin typeface="Times New Roman" panose="02020603050405020304" pitchFamily="18" charset="0"/>
                <a:cs typeface="Times New Roman" panose="02020603050405020304" pitchFamily="18" charset="0"/>
              </a:rPr>
              <a:t> 3: </a:t>
            </a:r>
            <a:r>
              <a:rPr lang="en-US" sz="6000" dirty="0" err="1">
                <a:latin typeface="Times New Roman" panose="02020603050405020304" pitchFamily="18" charset="0"/>
                <a:cs typeface="Times New Roman" panose="02020603050405020304" pitchFamily="18" charset="0"/>
              </a:rPr>
              <a:t>Cấu</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trúc</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của</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văn</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bản</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nghị</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luận</a:t>
            </a:r>
            <a:endParaRPr lang="en-US" sz="6000" dirty="0">
              <a:latin typeface="Times New Roman" panose="02020603050405020304" pitchFamily="18" charset="0"/>
              <a:cs typeface="Times New Roman" panose="02020603050405020304" pitchFamily="18" charset="0"/>
            </a:endParaRPr>
          </a:p>
        </p:txBody>
      </p:sp>
      <p:pic>
        <p:nvPicPr>
          <p:cNvPr id="14" name="Picture 3" descr="Jigsaw puzzles in plastic figures">
            <a:extLst>
              <a:ext uri="{FF2B5EF4-FFF2-40B4-BE49-F238E27FC236}">
                <a16:creationId xmlns:a16="http://schemas.microsoft.com/office/drawing/2014/main" id="{D3D32909-E606-4851-59EE-D511351A9B68}"/>
              </a:ext>
            </a:extLst>
          </p:cNvPr>
          <p:cNvPicPr>
            <a:picLocks noChangeAspect="1"/>
          </p:cNvPicPr>
          <p:nvPr/>
        </p:nvPicPr>
        <p:blipFill rotWithShape="1">
          <a:blip r:embed="rId2"/>
          <a:srcRect l="23493" r="19325"/>
          <a:stretch/>
        </p:blipFill>
        <p:spPr>
          <a:xfrm>
            <a:off x="1" y="10"/>
            <a:ext cx="5662934" cy="6857990"/>
          </a:xfrm>
          <a:custGeom>
            <a:avLst/>
            <a:gdLst/>
            <a:ahLst/>
            <a:cxnLst/>
            <a:rect l="l" t="t" r="r" b="b"/>
            <a:pathLst>
              <a:path w="5662934" h="6858000">
                <a:moveTo>
                  <a:pt x="0" y="0"/>
                </a:moveTo>
                <a:lnTo>
                  <a:pt x="5064602" y="0"/>
                </a:lnTo>
                <a:lnTo>
                  <a:pt x="4889880" y="279455"/>
                </a:lnTo>
                <a:cubicBezTo>
                  <a:pt x="4472355" y="1021447"/>
                  <a:pt x="4263593" y="1948936"/>
                  <a:pt x="4263593" y="3061922"/>
                </a:cubicBezTo>
                <a:cubicBezTo>
                  <a:pt x="4263593" y="3516203"/>
                  <a:pt x="4324186" y="3970483"/>
                  <a:pt x="4445372" y="4515619"/>
                </a:cubicBezTo>
                <a:cubicBezTo>
                  <a:pt x="4596855" y="5030470"/>
                  <a:pt x="4748338" y="5515036"/>
                  <a:pt x="4990710" y="5969316"/>
                </a:cubicBezTo>
                <a:cubicBezTo>
                  <a:pt x="5172489" y="6275955"/>
                  <a:pt x="5371310" y="6544265"/>
                  <a:pt x="5583977" y="6777438"/>
                </a:cubicBezTo>
                <a:lnTo>
                  <a:pt x="5662934" y="6858000"/>
                </a:lnTo>
                <a:lnTo>
                  <a:pt x="0" y="6858000"/>
                </a:lnTo>
                <a:close/>
              </a:path>
            </a:pathLst>
          </a:custGeom>
        </p:spPr>
      </p:pic>
      <p:sp>
        <p:nvSpPr>
          <p:cNvPr id="15" name="Freeform 10">
            <a:extLst>
              <a:ext uri="{FF2B5EF4-FFF2-40B4-BE49-F238E27FC236}">
                <a16:creationId xmlns:a16="http://schemas.microsoft.com/office/drawing/2014/main" id="{E67870A8-BE17-461C-AD58-035AD7FA02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7291575">
            <a:off x="3479502" y="491434"/>
            <a:ext cx="2397877" cy="2244442"/>
          </a:xfrm>
          <a:custGeom>
            <a:avLst/>
            <a:gdLst>
              <a:gd name="T0" fmla="*/ 43 w 250"/>
              <a:gd name="T1" fmla="*/ 167 h 234"/>
              <a:gd name="T2" fmla="*/ 70 w 250"/>
              <a:gd name="T3" fmla="*/ 133 h 234"/>
              <a:gd name="T4" fmla="*/ 48 w 250"/>
              <a:gd name="T5" fmla="*/ 134 h 234"/>
              <a:gd name="T6" fmla="*/ 19 w 250"/>
              <a:gd name="T7" fmla="*/ 130 h 234"/>
              <a:gd name="T8" fmla="*/ 6 w 250"/>
              <a:gd name="T9" fmla="*/ 123 h 234"/>
              <a:gd name="T10" fmla="*/ 1 w 250"/>
              <a:gd name="T11" fmla="*/ 103 h 234"/>
              <a:gd name="T12" fmla="*/ 11 w 250"/>
              <a:gd name="T13" fmla="*/ 81 h 234"/>
              <a:gd name="T14" fmla="*/ 23 w 250"/>
              <a:gd name="T15" fmla="*/ 76 h 234"/>
              <a:gd name="T16" fmla="*/ 81 w 250"/>
              <a:gd name="T17" fmla="*/ 78 h 234"/>
              <a:gd name="T18" fmla="*/ 65 w 250"/>
              <a:gd name="T19" fmla="*/ 49 h 234"/>
              <a:gd name="T20" fmla="*/ 57 w 250"/>
              <a:gd name="T21" fmla="*/ 27 h 234"/>
              <a:gd name="T22" fmla="*/ 67 w 250"/>
              <a:gd name="T23" fmla="*/ 12 h 234"/>
              <a:gd name="T24" fmla="*/ 85 w 250"/>
              <a:gd name="T25" fmla="*/ 1 h 234"/>
              <a:gd name="T26" fmla="*/ 101 w 250"/>
              <a:gd name="T27" fmla="*/ 8 h 234"/>
              <a:gd name="T28" fmla="*/ 107 w 250"/>
              <a:gd name="T29" fmla="*/ 15 h 234"/>
              <a:gd name="T30" fmla="*/ 120 w 250"/>
              <a:gd name="T31" fmla="*/ 37 h 234"/>
              <a:gd name="T32" fmla="*/ 131 w 250"/>
              <a:gd name="T33" fmla="*/ 60 h 234"/>
              <a:gd name="T34" fmla="*/ 164 w 250"/>
              <a:gd name="T35" fmla="*/ 25 h 234"/>
              <a:gd name="T36" fmla="*/ 187 w 250"/>
              <a:gd name="T37" fmla="*/ 11 h 234"/>
              <a:gd name="T38" fmla="*/ 205 w 250"/>
              <a:gd name="T39" fmla="*/ 19 h 234"/>
              <a:gd name="T40" fmla="*/ 214 w 250"/>
              <a:gd name="T41" fmla="*/ 34 h 234"/>
              <a:gd name="T42" fmla="*/ 203 w 250"/>
              <a:gd name="T43" fmla="*/ 57 h 234"/>
              <a:gd name="T44" fmla="*/ 166 w 250"/>
              <a:gd name="T45" fmla="*/ 100 h 234"/>
              <a:gd name="T46" fmla="*/ 217 w 250"/>
              <a:gd name="T47" fmla="*/ 98 h 234"/>
              <a:gd name="T48" fmla="*/ 244 w 250"/>
              <a:gd name="T49" fmla="*/ 104 h 234"/>
              <a:gd name="T50" fmla="*/ 249 w 250"/>
              <a:gd name="T51" fmla="*/ 115 h 234"/>
              <a:gd name="T52" fmla="*/ 247 w 250"/>
              <a:gd name="T53" fmla="*/ 129 h 234"/>
              <a:gd name="T54" fmla="*/ 245 w 250"/>
              <a:gd name="T55" fmla="*/ 134 h 234"/>
              <a:gd name="T56" fmla="*/ 241 w 250"/>
              <a:gd name="T57" fmla="*/ 141 h 234"/>
              <a:gd name="T58" fmla="*/ 227 w 250"/>
              <a:gd name="T59" fmla="*/ 147 h 234"/>
              <a:gd name="T60" fmla="*/ 187 w 250"/>
              <a:gd name="T61" fmla="*/ 151 h 234"/>
              <a:gd name="T62" fmla="*/ 160 w 250"/>
              <a:gd name="T63" fmla="*/ 148 h 234"/>
              <a:gd name="T64" fmla="*/ 168 w 250"/>
              <a:gd name="T65" fmla="*/ 168 h 234"/>
              <a:gd name="T66" fmla="*/ 176 w 250"/>
              <a:gd name="T67" fmla="*/ 194 h 234"/>
              <a:gd name="T68" fmla="*/ 176 w 250"/>
              <a:gd name="T69" fmla="*/ 211 h 234"/>
              <a:gd name="T70" fmla="*/ 170 w 250"/>
              <a:gd name="T71" fmla="*/ 221 h 234"/>
              <a:gd name="T72" fmla="*/ 156 w 250"/>
              <a:gd name="T73" fmla="*/ 230 h 234"/>
              <a:gd name="T74" fmla="*/ 130 w 250"/>
              <a:gd name="T75" fmla="*/ 226 h 234"/>
              <a:gd name="T76" fmla="*/ 122 w 250"/>
              <a:gd name="T77" fmla="*/ 213 h 234"/>
              <a:gd name="T78" fmla="*/ 110 w 250"/>
              <a:gd name="T79" fmla="*/ 169 h 234"/>
              <a:gd name="T80" fmla="*/ 92 w 250"/>
              <a:gd name="T81" fmla="*/ 192 h 234"/>
              <a:gd name="T82" fmla="*/ 87 w 250"/>
              <a:gd name="T83" fmla="*/ 197 h 234"/>
              <a:gd name="T84" fmla="*/ 84 w 250"/>
              <a:gd name="T85" fmla="*/ 201 h 234"/>
              <a:gd name="T86" fmla="*/ 65 w 250"/>
              <a:gd name="T87" fmla="*/ 212 h 234"/>
              <a:gd name="T88" fmla="*/ 50 w 250"/>
              <a:gd name="T89" fmla="*/ 204 h 234"/>
              <a:gd name="T90" fmla="*/ 44 w 250"/>
              <a:gd name="T91" fmla="*/ 198 h 234"/>
              <a:gd name="T92" fmla="*/ 38 w 250"/>
              <a:gd name="T93" fmla="*/ 185 h 234"/>
              <a:gd name="T94" fmla="*/ 43 w 250"/>
              <a:gd name="T95" fmla="*/ 167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50" h="234">
                <a:moveTo>
                  <a:pt x="43" y="167"/>
                </a:moveTo>
                <a:cubicBezTo>
                  <a:pt x="70" y="133"/>
                  <a:pt x="70" y="133"/>
                  <a:pt x="70" y="133"/>
                </a:cubicBezTo>
                <a:cubicBezTo>
                  <a:pt x="60" y="134"/>
                  <a:pt x="61" y="134"/>
                  <a:pt x="48" y="134"/>
                </a:cubicBezTo>
                <a:cubicBezTo>
                  <a:pt x="34" y="133"/>
                  <a:pt x="24" y="132"/>
                  <a:pt x="19" y="130"/>
                </a:cubicBezTo>
                <a:cubicBezTo>
                  <a:pt x="13" y="128"/>
                  <a:pt x="9" y="126"/>
                  <a:pt x="6" y="123"/>
                </a:cubicBezTo>
                <a:cubicBezTo>
                  <a:pt x="1" y="119"/>
                  <a:pt x="0" y="112"/>
                  <a:pt x="1" y="103"/>
                </a:cubicBezTo>
                <a:cubicBezTo>
                  <a:pt x="2" y="93"/>
                  <a:pt x="6" y="86"/>
                  <a:pt x="11" y="81"/>
                </a:cubicBezTo>
                <a:cubicBezTo>
                  <a:pt x="15" y="77"/>
                  <a:pt x="18" y="76"/>
                  <a:pt x="23" y="76"/>
                </a:cubicBezTo>
                <a:cubicBezTo>
                  <a:pt x="81" y="78"/>
                  <a:pt x="81" y="78"/>
                  <a:pt x="81" y="78"/>
                </a:cubicBezTo>
                <a:cubicBezTo>
                  <a:pt x="65" y="49"/>
                  <a:pt x="65" y="49"/>
                  <a:pt x="65" y="49"/>
                </a:cubicBezTo>
                <a:cubicBezTo>
                  <a:pt x="58" y="40"/>
                  <a:pt x="56" y="33"/>
                  <a:pt x="57" y="27"/>
                </a:cubicBezTo>
                <a:cubicBezTo>
                  <a:pt x="58" y="21"/>
                  <a:pt x="62" y="16"/>
                  <a:pt x="67" y="12"/>
                </a:cubicBezTo>
                <a:cubicBezTo>
                  <a:pt x="74" y="6"/>
                  <a:pt x="80" y="2"/>
                  <a:pt x="85" y="1"/>
                </a:cubicBezTo>
                <a:cubicBezTo>
                  <a:pt x="90" y="0"/>
                  <a:pt x="95" y="2"/>
                  <a:pt x="101" y="8"/>
                </a:cubicBezTo>
                <a:cubicBezTo>
                  <a:pt x="104" y="11"/>
                  <a:pt x="106" y="13"/>
                  <a:pt x="107" y="15"/>
                </a:cubicBezTo>
                <a:cubicBezTo>
                  <a:pt x="110" y="19"/>
                  <a:pt x="112" y="20"/>
                  <a:pt x="120" y="37"/>
                </a:cubicBezTo>
                <a:cubicBezTo>
                  <a:pt x="129" y="55"/>
                  <a:pt x="128" y="51"/>
                  <a:pt x="131" y="60"/>
                </a:cubicBezTo>
                <a:cubicBezTo>
                  <a:pt x="164" y="25"/>
                  <a:pt x="164" y="25"/>
                  <a:pt x="164" y="25"/>
                </a:cubicBezTo>
                <a:cubicBezTo>
                  <a:pt x="173" y="16"/>
                  <a:pt x="180" y="11"/>
                  <a:pt x="187" y="11"/>
                </a:cubicBezTo>
                <a:cubicBezTo>
                  <a:pt x="193" y="10"/>
                  <a:pt x="200" y="13"/>
                  <a:pt x="205" y="19"/>
                </a:cubicBezTo>
                <a:cubicBezTo>
                  <a:pt x="210" y="24"/>
                  <a:pt x="213" y="29"/>
                  <a:pt x="214" y="34"/>
                </a:cubicBezTo>
                <a:cubicBezTo>
                  <a:pt x="214" y="39"/>
                  <a:pt x="211" y="47"/>
                  <a:pt x="203" y="57"/>
                </a:cubicBezTo>
                <a:cubicBezTo>
                  <a:pt x="166" y="100"/>
                  <a:pt x="166" y="100"/>
                  <a:pt x="166" y="100"/>
                </a:cubicBezTo>
                <a:cubicBezTo>
                  <a:pt x="217" y="98"/>
                  <a:pt x="217" y="98"/>
                  <a:pt x="217" y="98"/>
                </a:cubicBezTo>
                <a:cubicBezTo>
                  <a:pt x="229" y="96"/>
                  <a:pt x="238" y="98"/>
                  <a:pt x="244" y="104"/>
                </a:cubicBezTo>
                <a:cubicBezTo>
                  <a:pt x="247" y="107"/>
                  <a:pt x="249" y="111"/>
                  <a:pt x="249" y="115"/>
                </a:cubicBezTo>
                <a:cubicBezTo>
                  <a:pt x="250" y="120"/>
                  <a:pt x="249" y="124"/>
                  <a:pt x="247" y="129"/>
                </a:cubicBezTo>
                <a:cubicBezTo>
                  <a:pt x="247" y="130"/>
                  <a:pt x="246" y="132"/>
                  <a:pt x="245" y="134"/>
                </a:cubicBezTo>
                <a:cubicBezTo>
                  <a:pt x="244" y="137"/>
                  <a:pt x="243" y="140"/>
                  <a:pt x="241" y="141"/>
                </a:cubicBezTo>
                <a:cubicBezTo>
                  <a:pt x="239" y="144"/>
                  <a:pt x="234" y="146"/>
                  <a:pt x="227" y="147"/>
                </a:cubicBezTo>
                <a:cubicBezTo>
                  <a:pt x="221" y="149"/>
                  <a:pt x="207" y="150"/>
                  <a:pt x="187" y="151"/>
                </a:cubicBezTo>
                <a:cubicBezTo>
                  <a:pt x="175" y="152"/>
                  <a:pt x="161" y="148"/>
                  <a:pt x="160" y="148"/>
                </a:cubicBezTo>
                <a:cubicBezTo>
                  <a:pt x="161" y="151"/>
                  <a:pt x="165" y="161"/>
                  <a:pt x="168" y="168"/>
                </a:cubicBezTo>
                <a:cubicBezTo>
                  <a:pt x="168" y="171"/>
                  <a:pt x="173" y="181"/>
                  <a:pt x="176" y="194"/>
                </a:cubicBezTo>
                <a:cubicBezTo>
                  <a:pt x="179" y="206"/>
                  <a:pt x="176" y="203"/>
                  <a:pt x="176" y="211"/>
                </a:cubicBezTo>
                <a:cubicBezTo>
                  <a:pt x="176" y="214"/>
                  <a:pt x="174" y="217"/>
                  <a:pt x="170" y="221"/>
                </a:cubicBezTo>
                <a:cubicBezTo>
                  <a:pt x="166" y="226"/>
                  <a:pt x="161" y="228"/>
                  <a:pt x="156" y="230"/>
                </a:cubicBezTo>
                <a:cubicBezTo>
                  <a:pt x="147" y="234"/>
                  <a:pt x="137" y="233"/>
                  <a:pt x="130" y="226"/>
                </a:cubicBezTo>
                <a:cubicBezTo>
                  <a:pt x="127" y="223"/>
                  <a:pt x="125" y="219"/>
                  <a:pt x="122" y="213"/>
                </a:cubicBezTo>
                <a:cubicBezTo>
                  <a:pt x="118" y="188"/>
                  <a:pt x="117" y="189"/>
                  <a:pt x="110" y="169"/>
                </a:cubicBezTo>
                <a:cubicBezTo>
                  <a:pt x="92" y="192"/>
                  <a:pt x="92" y="192"/>
                  <a:pt x="92" y="192"/>
                </a:cubicBezTo>
                <a:cubicBezTo>
                  <a:pt x="90" y="193"/>
                  <a:pt x="88" y="195"/>
                  <a:pt x="87" y="197"/>
                </a:cubicBezTo>
                <a:cubicBezTo>
                  <a:pt x="86" y="198"/>
                  <a:pt x="85" y="200"/>
                  <a:pt x="84" y="201"/>
                </a:cubicBezTo>
                <a:cubicBezTo>
                  <a:pt x="76" y="209"/>
                  <a:pt x="70" y="212"/>
                  <a:pt x="65" y="212"/>
                </a:cubicBezTo>
                <a:cubicBezTo>
                  <a:pt x="60" y="211"/>
                  <a:pt x="55" y="209"/>
                  <a:pt x="50" y="204"/>
                </a:cubicBezTo>
                <a:cubicBezTo>
                  <a:pt x="50" y="203"/>
                  <a:pt x="48" y="202"/>
                  <a:pt x="44" y="198"/>
                </a:cubicBezTo>
                <a:cubicBezTo>
                  <a:pt x="41" y="195"/>
                  <a:pt x="39" y="191"/>
                  <a:pt x="38" y="185"/>
                </a:cubicBezTo>
                <a:cubicBezTo>
                  <a:pt x="37" y="179"/>
                  <a:pt x="39" y="173"/>
                  <a:pt x="43" y="167"/>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1974381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9425D9-CB62-F095-676B-6A58FBB7E509}"/>
              </a:ext>
            </a:extLst>
          </p:cNvPr>
          <p:cNvSpPr>
            <a:spLocks noGrp="1"/>
          </p:cNvSpPr>
          <p:nvPr>
            <p:ph type="title"/>
          </p:nvPr>
        </p:nvSpPr>
        <p:spPr>
          <a:xfrm>
            <a:off x="731839" y="636104"/>
            <a:ext cx="10728322" cy="848139"/>
          </a:xfrm>
        </p:spPr>
        <p:txBody>
          <a:bodyPr>
            <a:normAutofit/>
          </a:bodyPr>
          <a:lstStyle/>
          <a:p>
            <a:pPr algn="ctr"/>
            <a:r>
              <a:rPr lang="en-US" sz="4800" dirty="0">
                <a:latin typeface="#9Slide03 Arima Madurai Black" panose="00000A00000000000000" pitchFamily="2" charset="0"/>
                <a:cs typeface="#9Slide03 Arima Madurai Black" panose="00000A00000000000000" pitchFamily="2" charset="0"/>
              </a:rPr>
              <a:t>A. TÌM HIỂU TRI THỨC NGỮ VĂN</a:t>
            </a:r>
          </a:p>
        </p:txBody>
      </p:sp>
      <p:sp>
        <p:nvSpPr>
          <p:cNvPr id="3" name="TextBox 2">
            <a:extLst>
              <a:ext uri="{FF2B5EF4-FFF2-40B4-BE49-F238E27FC236}">
                <a16:creationId xmlns:a16="http://schemas.microsoft.com/office/drawing/2014/main" id="{7A267329-71B2-0A80-6AFA-0A13FD35628A}"/>
              </a:ext>
            </a:extLst>
          </p:cNvPr>
          <p:cNvSpPr txBox="1"/>
          <p:nvPr/>
        </p:nvSpPr>
        <p:spPr>
          <a:xfrm>
            <a:off x="583096" y="2040834"/>
            <a:ext cx="10728322" cy="2123658"/>
          </a:xfrm>
          <a:prstGeom prst="rect">
            <a:avLst/>
          </a:prstGeom>
          <a:noFill/>
        </p:spPr>
        <p:txBody>
          <a:bodyPr wrap="square" rtlCol="0">
            <a:spAutoFit/>
          </a:bodyPr>
          <a:lstStyle/>
          <a:p>
            <a:pPr algn="just"/>
            <a:r>
              <a:rPr lang="en-US" sz="4400" dirty="0">
                <a:solidFill>
                  <a:srgbClr val="FFFF00"/>
                </a:solidFill>
                <a:latin typeface="#9Slide03 Arima Madurai" panose="00000500000000000000" pitchFamily="2" charset="0"/>
                <a:cs typeface="#9Slide03 Arima Madurai" panose="00000500000000000000" pitchFamily="2" charset="0"/>
              </a:rPr>
              <a:t>- </a:t>
            </a:r>
            <a:r>
              <a:rPr lang="en-US" sz="4400" dirty="0" err="1">
                <a:solidFill>
                  <a:srgbClr val="FFFF00"/>
                </a:solidFill>
                <a:latin typeface="#9Slide03 Arima Madurai" panose="00000500000000000000" pitchFamily="2" charset="0"/>
                <a:cs typeface="#9Slide03 Arima Madurai" panose="00000500000000000000" pitchFamily="2" charset="0"/>
              </a:rPr>
              <a:t>Đọc</a:t>
            </a:r>
            <a:r>
              <a:rPr lang="en-US" sz="4400" dirty="0">
                <a:solidFill>
                  <a:srgbClr val="FFFF00"/>
                </a:solidFill>
                <a:latin typeface="#9Slide03 Arima Madurai" panose="00000500000000000000" pitchFamily="2" charset="0"/>
                <a:cs typeface="#9Slide03 Arima Madurai" panose="00000500000000000000" pitchFamily="2" charset="0"/>
              </a:rPr>
              <a:t> </a:t>
            </a:r>
            <a:r>
              <a:rPr lang="en-US" sz="4400" dirty="0" err="1">
                <a:solidFill>
                  <a:srgbClr val="FFFF00"/>
                </a:solidFill>
                <a:latin typeface="#9Slide03 Arima Madurai" panose="00000500000000000000" pitchFamily="2" charset="0"/>
                <a:cs typeface="#9Slide03 Arima Madurai" panose="00000500000000000000" pitchFamily="2" charset="0"/>
              </a:rPr>
              <a:t>kĩ</a:t>
            </a:r>
            <a:r>
              <a:rPr lang="en-US" sz="4400" dirty="0">
                <a:solidFill>
                  <a:srgbClr val="FFFF00"/>
                </a:solidFill>
                <a:latin typeface="#9Slide03 Arima Madurai" panose="00000500000000000000" pitchFamily="2" charset="0"/>
                <a:cs typeface="#9Slide03 Arima Madurai" panose="00000500000000000000" pitchFamily="2" charset="0"/>
              </a:rPr>
              <a:t> </a:t>
            </a:r>
            <a:r>
              <a:rPr lang="en-US" sz="4400" dirty="0" err="1">
                <a:solidFill>
                  <a:srgbClr val="FFFF00"/>
                </a:solidFill>
                <a:latin typeface="#9Slide03 Arima Madurai" panose="00000500000000000000" pitchFamily="2" charset="0"/>
                <a:cs typeface="#9Slide03 Arima Madurai" panose="00000500000000000000" pitchFamily="2" charset="0"/>
              </a:rPr>
              <a:t>phần</a:t>
            </a:r>
            <a:r>
              <a:rPr lang="en-US" sz="4400" dirty="0">
                <a:solidFill>
                  <a:srgbClr val="FFFF00"/>
                </a:solidFill>
                <a:latin typeface="#9Slide03 Arima Madurai" panose="00000500000000000000" pitchFamily="2" charset="0"/>
                <a:cs typeface="#9Slide03 Arima Madurai" panose="00000500000000000000" pitchFamily="2" charset="0"/>
              </a:rPr>
              <a:t> Tri </a:t>
            </a:r>
            <a:r>
              <a:rPr lang="en-US" sz="4400" dirty="0" err="1">
                <a:solidFill>
                  <a:srgbClr val="FFFF00"/>
                </a:solidFill>
                <a:latin typeface="#9Slide03 Arima Madurai" panose="00000500000000000000" pitchFamily="2" charset="0"/>
                <a:cs typeface="#9Slide03 Arima Madurai" panose="00000500000000000000" pitchFamily="2" charset="0"/>
              </a:rPr>
              <a:t>thức</a:t>
            </a:r>
            <a:r>
              <a:rPr lang="en-US" sz="4400" dirty="0">
                <a:solidFill>
                  <a:srgbClr val="FFFF00"/>
                </a:solidFill>
                <a:latin typeface="#9Slide03 Arima Madurai" panose="00000500000000000000" pitchFamily="2" charset="0"/>
                <a:cs typeface="#9Slide03 Arima Madurai" panose="00000500000000000000" pitchFamily="2" charset="0"/>
              </a:rPr>
              <a:t> </a:t>
            </a:r>
            <a:r>
              <a:rPr lang="en-US" sz="4400" dirty="0" err="1">
                <a:solidFill>
                  <a:srgbClr val="FFFF00"/>
                </a:solidFill>
                <a:latin typeface="#9Slide03 Arima Madurai" panose="00000500000000000000" pitchFamily="2" charset="0"/>
                <a:cs typeface="#9Slide03 Arima Madurai" panose="00000500000000000000" pitchFamily="2" charset="0"/>
              </a:rPr>
              <a:t>Ngữ</a:t>
            </a:r>
            <a:r>
              <a:rPr lang="en-US" sz="4400" dirty="0">
                <a:solidFill>
                  <a:srgbClr val="FFFF00"/>
                </a:solidFill>
                <a:latin typeface="#9Slide03 Arima Madurai" panose="00000500000000000000" pitchFamily="2" charset="0"/>
                <a:cs typeface="#9Slide03 Arima Madurai" panose="00000500000000000000" pitchFamily="2" charset="0"/>
              </a:rPr>
              <a:t> </a:t>
            </a:r>
            <a:r>
              <a:rPr lang="en-US" sz="4400" dirty="0" err="1">
                <a:solidFill>
                  <a:srgbClr val="FFFF00"/>
                </a:solidFill>
                <a:latin typeface="#9Slide03 Arima Madurai" panose="00000500000000000000" pitchFamily="2" charset="0"/>
                <a:cs typeface="#9Slide03 Arima Madurai" panose="00000500000000000000" pitchFamily="2" charset="0"/>
              </a:rPr>
              <a:t>văn</a:t>
            </a:r>
            <a:r>
              <a:rPr lang="en-US" sz="4400" dirty="0">
                <a:solidFill>
                  <a:srgbClr val="FFFF00"/>
                </a:solidFill>
                <a:latin typeface="#9Slide03 Arima Madurai" panose="00000500000000000000" pitchFamily="2" charset="0"/>
                <a:cs typeface="#9Slide03 Arima Madurai" panose="00000500000000000000" pitchFamily="2" charset="0"/>
              </a:rPr>
              <a:t> (SGK), </a:t>
            </a:r>
            <a:r>
              <a:rPr lang="en-US" sz="4400" dirty="0" err="1">
                <a:solidFill>
                  <a:srgbClr val="FFFF00"/>
                </a:solidFill>
                <a:latin typeface="#9Slide03 Arima Madurai" panose="00000500000000000000" pitchFamily="2" charset="0"/>
                <a:cs typeface="#9Slide03 Arima Madurai" panose="00000500000000000000" pitchFamily="2" charset="0"/>
              </a:rPr>
              <a:t>tóm</a:t>
            </a:r>
            <a:r>
              <a:rPr lang="en-US" sz="4400" dirty="0">
                <a:solidFill>
                  <a:srgbClr val="FFFF00"/>
                </a:solidFill>
                <a:latin typeface="#9Slide03 Arima Madurai" panose="00000500000000000000" pitchFamily="2" charset="0"/>
                <a:cs typeface="#9Slide03 Arima Madurai" panose="00000500000000000000" pitchFamily="2" charset="0"/>
              </a:rPr>
              <a:t> </a:t>
            </a:r>
            <a:r>
              <a:rPr lang="en-US" sz="4400" dirty="0" err="1">
                <a:solidFill>
                  <a:srgbClr val="FFFF00"/>
                </a:solidFill>
                <a:latin typeface="#9Slide03 Arima Madurai" panose="00000500000000000000" pitchFamily="2" charset="0"/>
                <a:cs typeface="#9Slide03 Arima Madurai" panose="00000500000000000000" pitchFamily="2" charset="0"/>
              </a:rPr>
              <a:t>tắt</a:t>
            </a:r>
            <a:r>
              <a:rPr lang="en-US" sz="4400" dirty="0">
                <a:solidFill>
                  <a:srgbClr val="FFFF00"/>
                </a:solidFill>
                <a:latin typeface="#9Slide03 Arima Madurai" panose="00000500000000000000" pitchFamily="2" charset="0"/>
                <a:cs typeface="#9Slide03 Arima Madurai" panose="00000500000000000000" pitchFamily="2" charset="0"/>
              </a:rPr>
              <a:t> </a:t>
            </a:r>
            <a:r>
              <a:rPr lang="en-US" sz="4400" dirty="0" err="1">
                <a:solidFill>
                  <a:srgbClr val="FFFF00"/>
                </a:solidFill>
                <a:latin typeface="#9Slide03 Arima Madurai" panose="00000500000000000000" pitchFamily="2" charset="0"/>
                <a:cs typeface="#9Slide03 Arima Madurai" panose="00000500000000000000" pitchFamily="2" charset="0"/>
              </a:rPr>
              <a:t>ngắn</a:t>
            </a:r>
            <a:r>
              <a:rPr lang="en-US" sz="4400" dirty="0">
                <a:solidFill>
                  <a:srgbClr val="FFFF00"/>
                </a:solidFill>
                <a:latin typeface="#9Slide03 Arima Madurai" panose="00000500000000000000" pitchFamily="2" charset="0"/>
                <a:cs typeface="#9Slide03 Arima Madurai" panose="00000500000000000000" pitchFamily="2" charset="0"/>
              </a:rPr>
              <a:t> </a:t>
            </a:r>
            <a:r>
              <a:rPr lang="en-US" sz="4400" dirty="0" err="1">
                <a:solidFill>
                  <a:srgbClr val="FFFF00"/>
                </a:solidFill>
                <a:latin typeface="#9Slide03 Arima Madurai" panose="00000500000000000000" pitchFamily="2" charset="0"/>
                <a:cs typeface="#9Slide03 Arima Madurai" panose="00000500000000000000" pitchFamily="2" charset="0"/>
              </a:rPr>
              <a:t>gọn</a:t>
            </a:r>
            <a:r>
              <a:rPr lang="en-US" sz="4400" dirty="0">
                <a:solidFill>
                  <a:srgbClr val="FFFF00"/>
                </a:solidFill>
                <a:latin typeface="#9Slide03 Arima Madurai" panose="00000500000000000000" pitchFamily="2" charset="0"/>
                <a:cs typeface="#9Slide03 Arima Madurai" panose="00000500000000000000" pitchFamily="2" charset="0"/>
              </a:rPr>
              <a:t> </a:t>
            </a:r>
            <a:r>
              <a:rPr lang="en-US" sz="4400" dirty="0" err="1">
                <a:solidFill>
                  <a:srgbClr val="FFFF00"/>
                </a:solidFill>
                <a:latin typeface="#9Slide03 Arima Madurai" panose="00000500000000000000" pitchFamily="2" charset="0"/>
                <a:cs typeface="#9Slide03 Arima Madurai" panose="00000500000000000000" pitchFamily="2" charset="0"/>
              </a:rPr>
              <a:t>kiến</a:t>
            </a:r>
            <a:r>
              <a:rPr lang="en-US" sz="4400" dirty="0">
                <a:solidFill>
                  <a:srgbClr val="FFFF00"/>
                </a:solidFill>
                <a:latin typeface="#9Slide03 Arima Madurai" panose="00000500000000000000" pitchFamily="2" charset="0"/>
                <a:cs typeface="#9Slide03 Arima Madurai" panose="00000500000000000000" pitchFamily="2" charset="0"/>
              </a:rPr>
              <a:t> </a:t>
            </a:r>
            <a:r>
              <a:rPr lang="en-US" sz="4400" dirty="0" err="1">
                <a:solidFill>
                  <a:srgbClr val="FFFF00"/>
                </a:solidFill>
                <a:latin typeface="#9Slide03 Arima Madurai" panose="00000500000000000000" pitchFamily="2" charset="0"/>
                <a:cs typeface="#9Slide03 Arima Madurai" panose="00000500000000000000" pitchFamily="2" charset="0"/>
              </a:rPr>
              <a:t>thức</a:t>
            </a:r>
            <a:r>
              <a:rPr lang="en-US" sz="4400" dirty="0">
                <a:solidFill>
                  <a:srgbClr val="FFFF00"/>
                </a:solidFill>
                <a:latin typeface="#9Slide03 Arima Madurai" panose="00000500000000000000" pitchFamily="2" charset="0"/>
                <a:cs typeface="#9Slide03 Arima Madurai" panose="00000500000000000000" pitchFamily="2" charset="0"/>
              </a:rPr>
              <a:t> </a:t>
            </a:r>
            <a:r>
              <a:rPr lang="en-US" sz="4400" dirty="0" err="1">
                <a:solidFill>
                  <a:srgbClr val="FFFF00"/>
                </a:solidFill>
                <a:latin typeface="#9Slide03 Arima Madurai" panose="00000500000000000000" pitchFamily="2" charset="0"/>
                <a:cs typeface="#9Slide03 Arima Madurai" panose="00000500000000000000" pitchFamily="2" charset="0"/>
              </a:rPr>
              <a:t>bằng</a:t>
            </a:r>
            <a:r>
              <a:rPr lang="en-US" sz="4400" dirty="0">
                <a:solidFill>
                  <a:srgbClr val="FFFF00"/>
                </a:solidFill>
                <a:latin typeface="#9Slide03 Arima Madurai" panose="00000500000000000000" pitchFamily="2" charset="0"/>
                <a:cs typeface="#9Slide03 Arima Madurai" panose="00000500000000000000" pitchFamily="2" charset="0"/>
              </a:rPr>
              <a:t> </a:t>
            </a:r>
            <a:r>
              <a:rPr lang="en-US" sz="4400" dirty="0" err="1">
                <a:solidFill>
                  <a:srgbClr val="FFFF00"/>
                </a:solidFill>
                <a:latin typeface="#9Slide03 Arima Madurai" panose="00000500000000000000" pitchFamily="2" charset="0"/>
                <a:cs typeface="#9Slide03 Arima Madurai" panose="00000500000000000000" pitchFamily="2" charset="0"/>
              </a:rPr>
              <a:t>sơ</a:t>
            </a:r>
            <a:r>
              <a:rPr lang="en-US" sz="4400" dirty="0">
                <a:solidFill>
                  <a:srgbClr val="FFFF00"/>
                </a:solidFill>
                <a:latin typeface="#9Slide03 Arima Madurai" panose="00000500000000000000" pitchFamily="2" charset="0"/>
                <a:cs typeface="#9Slide03 Arima Madurai" panose="00000500000000000000" pitchFamily="2" charset="0"/>
              </a:rPr>
              <a:t> </a:t>
            </a:r>
            <a:r>
              <a:rPr lang="en-US" sz="4400" dirty="0" err="1">
                <a:solidFill>
                  <a:srgbClr val="FFFF00"/>
                </a:solidFill>
                <a:latin typeface="#9Slide03 Arima Madurai" panose="00000500000000000000" pitchFamily="2" charset="0"/>
                <a:cs typeface="#9Slide03 Arima Madurai" panose="00000500000000000000" pitchFamily="2" charset="0"/>
              </a:rPr>
              <a:t>đồ</a:t>
            </a:r>
            <a:r>
              <a:rPr lang="en-US" sz="4400" dirty="0">
                <a:solidFill>
                  <a:srgbClr val="FFFF00"/>
                </a:solidFill>
                <a:latin typeface="#9Slide03 Arima Madurai" panose="00000500000000000000" pitchFamily="2" charset="0"/>
                <a:cs typeface="#9Slide03 Arima Madurai" panose="00000500000000000000" pitchFamily="2" charset="0"/>
              </a:rPr>
              <a:t>.</a:t>
            </a:r>
          </a:p>
          <a:p>
            <a:pPr algn="just"/>
            <a:r>
              <a:rPr lang="en-US" sz="4400" dirty="0">
                <a:solidFill>
                  <a:srgbClr val="FFFF00"/>
                </a:solidFill>
                <a:latin typeface="#9Slide03 Arima Madurai" panose="00000500000000000000" pitchFamily="2" charset="0"/>
                <a:cs typeface="#9Slide03 Arima Madurai" panose="00000500000000000000" pitchFamily="2" charset="0"/>
              </a:rPr>
              <a:t>- </a:t>
            </a:r>
            <a:r>
              <a:rPr lang="en-US" sz="4400" dirty="0" err="1">
                <a:solidFill>
                  <a:srgbClr val="FFFF00"/>
                </a:solidFill>
                <a:latin typeface="#9Slide03 Arima Madurai" panose="00000500000000000000" pitchFamily="2" charset="0"/>
                <a:cs typeface="#9Slide03 Arima Madurai" panose="00000500000000000000" pitchFamily="2" charset="0"/>
              </a:rPr>
              <a:t>Hoạt</a:t>
            </a:r>
            <a:r>
              <a:rPr lang="en-US" sz="4400" dirty="0">
                <a:solidFill>
                  <a:srgbClr val="FFFF00"/>
                </a:solidFill>
                <a:latin typeface="#9Slide03 Arima Madurai" panose="00000500000000000000" pitchFamily="2" charset="0"/>
                <a:cs typeface="#9Slide03 Arima Madurai" panose="00000500000000000000" pitchFamily="2" charset="0"/>
              </a:rPr>
              <a:t> </a:t>
            </a:r>
            <a:r>
              <a:rPr lang="en-US" sz="4400" dirty="0" err="1">
                <a:solidFill>
                  <a:srgbClr val="FFFF00"/>
                </a:solidFill>
                <a:latin typeface="#9Slide03 Arima Madurai" panose="00000500000000000000" pitchFamily="2" charset="0"/>
                <a:cs typeface="#9Slide03 Arima Madurai" panose="00000500000000000000" pitchFamily="2" charset="0"/>
              </a:rPr>
              <a:t>động</a:t>
            </a:r>
            <a:r>
              <a:rPr lang="en-US" sz="4400" dirty="0">
                <a:solidFill>
                  <a:srgbClr val="FFFF00"/>
                </a:solidFill>
                <a:latin typeface="#9Slide03 Arima Madurai" panose="00000500000000000000" pitchFamily="2" charset="0"/>
                <a:cs typeface="#9Slide03 Arima Madurai" panose="00000500000000000000" pitchFamily="2" charset="0"/>
              </a:rPr>
              <a:t> </a:t>
            </a:r>
            <a:r>
              <a:rPr lang="en-US" sz="4400" dirty="0" err="1">
                <a:solidFill>
                  <a:srgbClr val="FFFF00"/>
                </a:solidFill>
                <a:latin typeface="#9Slide03 Arima Madurai" panose="00000500000000000000" pitchFamily="2" charset="0"/>
                <a:cs typeface="#9Slide03 Arima Madurai" panose="00000500000000000000" pitchFamily="2" charset="0"/>
              </a:rPr>
              <a:t>cá</a:t>
            </a:r>
            <a:r>
              <a:rPr lang="en-US" sz="4400" dirty="0">
                <a:solidFill>
                  <a:srgbClr val="FFFF00"/>
                </a:solidFill>
                <a:latin typeface="#9Slide03 Arima Madurai" panose="00000500000000000000" pitchFamily="2" charset="0"/>
                <a:cs typeface="#9Slide03 Arima Madurai" panose="00000500000000000000" pitchFamily="2" charset="0"/>
              </a:rPr>
              <a:t> </a:t>
            </a:r>
            <a:r>
              <a:rPr lang="en-US" sz="4400" dirty="0" err="1">
                <a:solidFill>
                  <a:srgbClr val="FFFF00"/>
                </a:solidFill>
                <a:latin typeface="#9Slide03 Arima Madurai" panose="00000500000000000000" pitchFamily="2" charset="0"/>
                <a:cs typeface="#9Slide03 Arima Madurai" panose="00000500000000000000" pitchFamily="2" charset="0"/>
              </a:rPr>
              <a:t>nhân</a:t>
            </a:r>
            <a:r>
              <a:rPr lang="en-US" sz="4400" dirty="0">
                <a:solidFill>
                  <a:srgbClr val="FFFF00"/>
                </a:solidFill>
                <a:latin typeface="#9Slide03 Arima Madurai" panose="00000500000000000000" pitchFamily="2" charset="0"/>
                <a:cs typeface="#9Slide03 Arima Madurai" panose="00000500000000000000" pitchFamily="2" charset="0"/>
              </a:rPr>
              <a:t> (5 </a:t>
            </a:r>
            <a:r>
              <a:rPr lang="en-US" sz="4400" dirty="0" err="1">
                <a:solidFill>
                  <a:srgbClr val="FFFF00"/>
                </a:solidFill>
                <a:latin typeface="#9Slide03 Arima Madurai" panose="00000500000000000000" pitchFamily="2" charset="0"/>
                <a:cs typeface="#9Slide03 Arima Madurai" panose="00000500000000000000" pitchFamily="2" charset="0"/>
              </a:rPr>
              <a:t>phút</a:t>
            </a:r>
            <a:r>
              <a:rPr lang="en-US" sz="4400" dirty="0">
                <a:solidFill>
                  <a:srgbClr val="FFFF00"/>
                </a:solidFill>
                <a:latin typeface="#9Slide03 Arima Madurai" panose="00000500000000000000" pitchFamily="2" charset="0"/>
                <a:cs typeface="#9Slide03 Arima Madurai" panose="00000500000000000000" pitchFamily="2" charset="0"/>
              </a:rPr>
              <a:t>)</a:t>
            </a:r>
          </a:p>
        </p:txBody>
      </p:sp>
    </p:spTree>
    <p:extLst>
      <p:ext uri="{BB962C8B-B14F-4D97-AF65-F5344CB8AC3E}">
        <p14:creationId xmlns:p14="http://schemas.microsoft.com/office/powerpoint/2010/main" val="16889862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1. </a:t>
            </a:r>
            <a:r>
              <a:rPr lang="en-US" b="1" dirty="0" err="1"/>
              <a:t>Cấu</a:t>
            </a:r>
            <a:r>
              <a:rPr lang="en-US" b="1" dirty="0"/>
              <a:t> </a:t>
            </a:r>
            <a:r>
              <a:rPr lang="en-US" b="1" dirty="0" err="1"/>
              <a:t>trúc</a:t>
            </a:r>
            <a:r>
              <a:rPr lang="en-US" b="1" dirty="0"/>
              <a:t> </a:t>
            </a:r>
            <a:r>
              <a:rPr lang="en-US" b="1" dirty="0" err="1"/>
              <a:t>VBNL</a:t>
            </a:r>
            <a:br>
              <a:rPr lang="en-US" dirty="0"/>
            </a:br>
            <a:endParaRPr lang="en-US" dirty="0"/>
          </a:p>
        </p:txBody>
      </p:sp>
      <p:sp>
        <p:nvSpPr>
          <p:cNvPr id="5" name="Rectangle 4"/>
          <p:cNvSpPr/>
          <p:nvPr/>
        </p:nvSpPr>
        <p:spPr>
          <a:xfrm>
            <a:off x="5029200" y="1600200"/>
            <a:ext cx="2514600" cy="533400"/>
          </a:xfrm>
          <a:prstGeom prst="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US" sz="2800" b="1" dirty="0" err="1">
                <a:solidFill>
                  <a:srgbClr val="FFFFFF"/>
                </a:solidFill>
                <a:latin typeface="Times New Roman"/>
                <a:ea typeface="Calibri"/>
                <a:cs typeface="Times New Roman"/>
              </a:rPr>
              <a:t>LUẬN</a:t>
            </a:r>
            <a:r>
              <a:rPr lang="en-US" sz="2800" b="1" dirty="0">
                <a:solidFill>
                  <a:srgbClr val="FFFFFF"/>
                </a:solidFill>
                <a:latin typeface="Times New Roman"/>
                <a:ea typeface="Calibri"/>
                <a:cs typeface="Times New Roman"/>
              </a:rPr>
              <a:t> </a:t>
            </a:r>
            <a:r>
              <a:rPr lang="en-US" sz="2800" b="1" dirty="0" err="1">
                <a:solidFill>
                  <a:srgbClr val="FFFFFF"/>
                </a:solidFill>
                <a:latin typeface="Times New Roman"/>
                <a:ea typeface="Calibri"/>
                <a:cs typeface="Times New Roman"/>
              </a:rPr>
              <a:t>ĐỀ</a:t>
            </a:r>
            <a:endParaRPr lang="en-US" sz="2800" b="1" dirty="0">
              <a:solidFill>
                <a:srgbClr val="FFFFFF"/>
              </a:solidFill>
              <a:latin typeface="Times New Roman"/>
              <a:ea typeface="Calibri"/>
              <a:cs typeface="Times New Roman"/>
            </a:endParaRPr>
          </a:p>
        </p:txBody>
      </p:sp>
      <p:sp>
        <p:nvSpPr>
          <p:cNvPr id="6" name="Rectangle 5"/>
          <p:cNvSpPr/>
          <p:nvPr/>
        </p:nvSpPr>
        <p:spPr>
          <a:xfrm>
            <a:off x="1524000" y="2929372"/>
            <a:ext cx="2667000" cy="790575"/>
          </a:xfrm>
          <a:prstGeom prst="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US" sz="2800" b="1" dirty="0" err="1">
                <a:solidFill>
                  <a:srgbClr val="FFFFFF"/>
                </a:solidFill>
                <a:latin typeface="Times New Roman"/>
                <a:ea typeface="Calibri"/>
                <a:cs typeface="Times New Roman"/>
              </a:rPr>
              <a:t>LUẬN</a:t>
            </a:r>
            <a:r>
              <a:rPr lang="en-US" sz="2800" b="1" dirty="0">
                <a:solidFill>
                  <a:srgbClr val="FFFFFF"/>
                </a:solidFill>
                <a:latin typeface="Times New Roman"/>
                <a:ea typeface="Calibri"/>
                <a:cs typeface="Times New Roman"/>
              </a:rPr>
              <a:t> </a:t>
            </a:r>
            <a:r>
              <a:rPr lang="en-US" sz="2800" b="1" dirty="0" err="1">
                <a:solidFill>
                  <a:srgbClr val="FFFFFF"/>
                </a:solidFill>
                <a:latin typeface="Times New Roman"/>
                <a:ea typeface="Calibri"/>
                <a:cs typeface="Times New Roman"/>
              </a:rPr>
              <a:t>ĐIỂM</a:t>
            </a:r>
            <a:endParaRPr lang="en-US" sz="2800" b="1" dirty="0">
              <a:solidFill>
                <a:srgbClr val="FFFFFF"/>
              </a:solidFill>
              <a:latin typeface="Times New Roman"/>
              <a:ea typeface="Calibri"/>
              <a:cs typeface="Times New Roman"/>
            </a:endParaRPr>
          </a:p>
        </p:txBody>
      </p:sp>
      <p:sp>
        <p:nvSpPr>
          <p:cNvPr id="10" name="Rectangle 9"/>
          <p:cNvSpPr/>
          <p:nvPr/>
        </p:nvSpPr>
        <p:spPr>
          <a:xfrm>
            <a:off x="1676400" y="4712278"/>
            <a:ext cx="2590800" cy="1371600"/>
          </a:xfrm>
          <a:prstGeom prst="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US" sz="2400" b="1" dirty="0" err="1">
                <a:solidFill>
                  <a:srgbClr val="FFFFFF"/>
                </a:solidFill>
                <a:latin typeface="Times New Roman"/>
                <a:ea typeface="Calibri"/>
                <a:cs typeface="Times New Roman"/>
              </a:rPr>
              <a:t>LÍ</a:t>
            </a:r>
            <a:r>
              <a:rPr lang="en-US" sz="2400" b="1" dirty="0">
                <a:solidFill>
                  <a:srgbClr val="FFFFFF"/>
                </a:solidFill>
                <a:latin typeface="Times New Roman"/>
                <a:ea typeface="Calibri"/>
                <a:cs typeface="Times New Roman"/>
              </a:rPr>
              <a:t> </a:t>
            </a:r>
            <a:r>
              <a:rPr lang="en-US" sz="2400" b="1" dirty="0" err="1">
                <a:solidFill>
                  <a:srgbClr val="FFFFFF"/>
                </a:solidFill>
                <a:latin typeface="Times New Roman"/>
                <a:ea typeface="Calibri"/>
                <a:cs typeface="Times New Roman"/>
              </a:rPr>
              <a:t>LẼ</a:t>
            </a:r>
            <a:r>
              <a:rPr lang="en-US" sz="2400" b="1" dirty="0">
                <a:solidFill>
                  <a:srgbClr val="FFFFFF"/>
                </a:solidFill>
                <a:latin typeface="Times New Roman"/>
                <a:ea typeface="Calibri"/>
                <a:cs typeface="Times New Roman"/>
              </a:rPr>
              <a:t> +</a:t>
            </a:r>
          </a:p>
          <a:p>
            <a:pPr algn="ctr">
              <a:lnSpc>
                <a:spcPct val="107000"/>
              </a:lnSpc>
              <a:spcAft>
                <a:spcPts val="800"/>
              </a:spcAft>
            </a:pPr>
            <a:r>
              <a:rPr lang="en-US" sz="2400" b="1" dirty="0" err="1">
                <a:solidFill>
                  <a:srgbClr val="FFFFFF"/>
                </a:solidFill>
                <a:latin typeface="Times New Roman"/>
                <a:ea typeface="Calibri"/>
                <a:cs typeface="Times New Roman"/>
              </a:rPr>
              <a:t>BẰNG</a:t>
            </a:r>
            <a:r>
              <a:rPr lang="en-US" sz="2400" b="1" dirty="0">
                <a:solidFill>
                  <a:srgbClr val="FFFFFF"/>
                </a:solidFill>
                <a:latin typeface="Times New Roman"/>
                <a:ea typeface="Calibri"/>
                <a:cs typeface="Times New Roman"/>
              </a:rPr>
              <a:t> </a:t>
            </a:r>
            <a:r>
              <a:rPr lang="en-US" sz="2400" b="1" dirty="0" err="1">
                <a:solidFill>
                  <a:srgbClr val="FFFFFF"/>
                </a:solidFill>
                <a:latin typeface="Times New Roman"/>
                <a:ea typeface="Calibri"/>
                <a:cs typeface="Times New Roman"/>
              </a:rPr>
              <a:t>CHỨNG</a:t>
            </a:r>
            <a:endParaRPr lang="en-US" sz="2400" b="1" dirty="0">
              <a:solidFill>
                <a:srgbClr val="FFFFFF"/>
              </a:solidFill>
              <a:latin typeface="Times New Roman"/>
              <a:ea typeface="Calibri"/>
              <a:cs typeface="Times New Roman"/>
            </a:endParaRPr>
          </a:p>
        </p:txBody>
      </p:sp>
      <p:sp>
        <p:nvSpPr>
          <p:cNvPr id="12" name="Rectangle 11"/>
          <p:cNvSpPr/>
          <p:nvPr/>
        </p:nvSpPr>
        <p:spPr>
          <a:xfrm>
            <a:off x="4994564" y="2929372"/>
            <a:ext cx="2514600" cy="790575"/>
          </a:xfrm>
          <a:prstGeom prst="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US" sz="2800" b="1" dirty="0" err="1">
                <a:solidFill>
                  <a:srgbClr val="FFFFFF"/>
                </a:solidFill>
                <a:latin typeface="Times New Roman"/>
                <a:ea typeface="Calibri"/>
                <a:cs typeface="Times New Roman"/>
              </a:rPr>
              <a:t>LUẬN</a:t>
            </a:r>
            <a:r>
              <a:rPr lang="en-US" sz="2800" b="1" dirty="0">
                <a:solidFill>
                  <a:srgbClr val="FFFFFF"/>
                </a:solidFill>
                <a:latin typeface="Times New Roman"/>
                <a:ea typeface="Calibri"/>
                <a:cs typeface="Times New Roman"/>
              </a:rPr>
              <a:t> </a:t>
            </a:r>
            <a:r>
              <a:rPr lang="en-US" sz="2800" b="1" dirty="0" err="1">
                <a:solidFill>
                  <a:srgbClr val="FFFFFF"/>
                </a:solidFill>
                <a:latin typeface="Times New Roman"/>
                <a:ea typeface="Calibri"/>
                <a:cs typeface="Times New Roman"/>
              </a:rPr>
              <a:t>ĐIỂM</a:t>
            </a:r>
            <a:endParaRPr lang="en-US" sz="2800" b="1" dirty="0">
              <a:solidFill>
                <a:srgbClr val="FFFFFF"/>
              </a:solidFill>
              <a:latin typeface="Times New Roman"/>
              <a:ea typeface="Calibri"/>
              <a:cs typeface="Times New Roman"/>
            </a:endParaRPr>
          </a:p>
        </p:txBody>
      </p:sp>
      <p:sp>
        <p:nvSpPr>
          <p:cNvPr id="13" name="Rectangle 12"/>
          <p:cNvSpPr/>
          <p:nvPr/>
        </p:nvSpPr>
        <p:spPr>
          <a:xfrm>
            <a:off x="8077200" y="2919846"/>
            <a:ext cx="2286000" cy="800101"/>
          </a:xfrm>
          <a:prstGeom prst="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US" sz="2800" b="1" dirty="0" err="1">
                <a:solidFill>
                  <a:srgbClr val="FFFFFF"/>
                </a:solidFill>
                <a:latin typeface="Times New Roman"/>
                <a:ea typeface="Calibri"/>
                <a:cs typeface="Times New Roman"/>
              </a:rPr>
              <a:t>LUẬN</a:t>
            </a:r>
            <a:r>
              <a:rPr lang="en-US" sz="2800" b="1" dirty="0">
                <a:solidFill>
                  <a:srgbClr val="FFFFFF"/>
                </a:solidFill>
                <a:latin typeface="Times New Roman"/>
                <a:ea typeface="Calibri"/>
                <a:cs typeface="Times New Roman"/>
              </a:rPr>
              <a:t> </a:t>
            </a:r>
            <a:r>
              <a:rPr lang="en-US" sz="2800" b="1" dirty="0" err="1">
                <a:solidFill>
                  <a:srgbClr val="FFFFFF"/>
                </a:solidFill>
                <a:latin typeface="Times New Roman"/>
                <a:ea typeface="Calibri"/>
                <a:cs typeface="Times New Roman"/>
              </a:rPr>
              <a:t>ĐIỂM</a:t>
            </a:r>
            <a:endParaRPr lang="en-US" sz="2800" b="1" dirty="0">
              <a:solidFill>
                <a:srgbClr val="FFFFFF"/>
              </a:solidFill>
              <a:latin typeface="Times New Roman"/>
              <a:ea typeface="Calibri"/>
              <a:cs typeface="Times New Roman"/>
            </a:endParaRPr>
          </a:p>
        </p:txBody>
      </p:sp>
      <p:sp>
        <p:nvSpPr>
          <p:cNvPr id="14" name="Rectangle 13"/>
          <p:cNvSpPr/>
          <p:nvPr/>
        </p:nvSpPr>
        <p:spPr>
          <a:xfrm>
            <a:off x="4862946" y="4720937"/>
            <a:ext cx="2590800" cy="1371600"/>
          </a:xfrm>
          <a:prstGeom prst="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US" sz="2400" b="1" dirty="0" err="1">
                <a:solidFill>
                  <a:srgbClr val="FFFFFF"/>
                </a:solidFill>
                <a:latin typeface="Times New Roman"/>
                <a:ea typeface="Calibri"/>
                <a:cs typeface="Times New Roman"/>
              </a:rPr>
              <a:t>LÍ</a:t>
            </a:r>
            <a:r>
              <a:rPr lang="en-US" sz="2400" b="1" dirty="0">
                <a:solidFill>
                  <a:srgbClr val="FFFFFF"/>
                </a:solidFill>
                <a:latin typeface="Times New Roman"/>
                <a:ea typeface="Calibri"/>
                <a:cs typeface="Times New Roman"/>
              </a:rPr>
              <a:t> </a:t>
            </a:r>
            <a:r>
              <a:rPr lang="en-US" sz="2400" b="1" dirty="0" err="1">
                <a:solidFill>
                  <a:srgbClr val="FFFFFF"/>
                </a:solidFill>
                <a:latin typeface="Times New Roman"/>
                <a:ea typeface="Calibri"/>
                <a:cs typeface="Times New Roman"/>
              </a:rPr>
              <a:t>LẼ</a:t>
            </a:r>
            <a:r>
              <a:rPr lang="en-US" sz="2400" b="1" dirty="0">
                <a:solidFill>
                  <a:srgbClr val="FFFFFF"/>
                </a:solidFill>
                <a:latin typeface="Times New Roman"/>
                <a:ea typeface="Calibri"/>
                <a:cs typeface="Times New Roman"/>
              </a:rPr>
              <a:t> +</a:t>
            </a:r>
          </a:p>
          <a:p>
            <a:pPr algn="ctr">
              <a:lnSpc>
                <a:spcPct val="107000"/>
              </a:lnSpc>
              <a:spcAft>
                <a:spcPts val="800"/>
              </a:spcAft>
            </a:pPr>
            <a:r>
              <a:rPr lang="en-US" sz="2400" b="1" dirty="0" err="1">
                <a:solidFill>
                  <a:srgbClr val="FFFFFF"/>
                </a:solidFill>
                <a:latin typeface="Times New Roman"/>
                <a:ea typeface="Calibri"/>
                <a:cs typeface="Times New Roman"/>
              </a:rPr>
              <a:t>BẰNG</a:t>
            </a:r>
            <a:r>
              <a:rPr lang="en-US" sz="2400" b="1" dirty="0">
                <a:solidFill>
                  <a:srgbClr val="FFFFFF"/>
                </a:solidFill>
                <a:latin typeface="Times New Roman"/>
                <a:ea typeface="Calibri"/>
                <a:cs typeface="Times New Roman"/>
              </a:rPr>
              <a:t> </a:t>
            </a:r>
            <a:r>
              <a:rPr lang="en-US" sz="2400" b="1" dirty="0" err="1">
                <a:solidFill>
                  <a:srgbClr val="FFFFFF"/>
                </a:solidFill>
                <a:latin typeface="Times New Roman"/>
                <a:ea typeface="Calibri"/>
                <a:cs typeface="Times New Roman"/>
              </a:rPr>
              <a:t>CHỨNG</a:t>
            </a:r>
            <a:endParaRPr lang="en-US" sz="2400" b="1" dirty="0">
              <a:solidFill>
                <a:srgbClr val="FFFFFF"/>
              </a:solidFill>
              <a:latin typeface="Times New Roman"/>
              <a:ea typeface="Calibri"/>
              <a:cs typeface="Times New Roman"/>
            </a:endParaRPr>
          </a:p>
        </p:txBody>
      </p:sp>
      <p:sp>
        <p:nvSpPr>
          <p:cNvPr id="15" name="Rectangle 14"/>
          <p:cNvSpPr/>
          <p:nvPr/>
        </p:nvSpPr>
        <p:spPr>
          <a:xfrm>
            <a:off x="7772400" y="4757305"/>
            <a:ext cx="2590800" cy="1371600"/>
          </a:xfrm>
          <a:prstGeom prst="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US" sz="2400" b="1" dirty="0" err="1">
                <a:solidFill>
                  <a:srgbClr val="FFFFFF"/>
                </a:solidFill>
                <a:latin typeface="Times New Roman"/>
                <a:ea typeface="Calibri"/>
                <a:cs typeface="Times New Roman"/>
              </a:rPr>
              <a:t>LÍ</a:t>
            </a:r>
            <a:r>
              <a:rPr lang="en-US" sz="2400" b="1" dirty="0">
                <a:solidFill>
                  <a:srgbClr val="FFFFFF"/>
                </a:solidFill>
                <a:latin typeface="Times New Roman"/>
                <a:ea typeface="Calibri"/>
                <a:cs typeface="Times New Roman"/>
              </a:rPr>
              <a:t> </a:t>
            </a:r>
            <a:r>
              <a:rPr lang="en-US" sz="2400" b="1" dirty="0" err="1">
                <a:solidFill>
                  <a:srgbClr val="FFFFFF"/>
                </a:solidFill>
                <a:latin typeface="Times New Roman"/>
                <a:ea typeface="Calibri"/>
                <a:cs typeface="Times New Roman"/>
              </a:rPr>
              <a:t>LẼ</a:t>
            </a:r>
            <a:r>
              <a:rPr lang="en-US" sz="2400" b="1" dirty="0">
                <a:solidFill>
                  <a:srgbClr val="FFFFFF"/>
                </a:solidFill>
                <a:latin typeface="Times New Roman"/>
                <a:ea typeface="Calibri"/>
                <a:cs typeface="Times New Roman"/>
              </a:rPr>
              <a:t> +</a:t>
            </a:r>
          </a:p>
          <a:p>
            <a:pPr algn="ctr">
              <a:lnSpc>
                <a:spcPct val="107000"/>
              </a:lnSpc>
              <a:spcAft>
                <a:spcPts val="800"/>
              </a:spcAft>
            </a:pPr>
            <a:r>
              <a:rPr lang="en-US" sz="2400" b="1" dirty="0" err="1">
                <a:solidFill>
                  <a:srgbClr val="FFFFFF"/>
                </a:solidFill>
                <a:latin typeface="Times New Roman"/>
                <a:ea typeface="Calibri"/>
                <a:cs typeface="Times New Roman"/>
              </a:rPr>
              <a:t>BẰNG</a:t>
            </a:r>
            <a:r>
              <a:rPr lang="en-US" sz="2400" b="1" dirty="0">
                <a:solidFill>
                  <a:srgbClr val="FFFFFF"/>
                </a:solidFill>
                <a:latin typeface="Times New Roman"/>
                <a:ea typeface="Calibri"/>
                <a:cs typeface="Times New Roman"/>
              </a:rPr>
              <a:t> </a:t>
            </a:r>
            <a:r>
              <a:rPr lang="en-US" sz="2400" b="1" dirty="0" err="1">
                <a:solidFill>
                  <a:srgbClr val="FFFFFF"/>
                </a:solidFill>
                <a:latin typeface="Times New Roman"/>
                <a:ea typeface="Calibri"/>
                <a:cs typeface="Times New Roman"/>
              </a:rPr>
              <a:t>CHỨNG</a:t>
            </a:r>
            <a:endParaRPr lang="en-US" sz="2400" b="1" dirty="0">
              <a:solidFill>
                <a:srgbClr val="FFFFFF"/>
              </a:solidFill>
              <a:latin typeface="Times New Roman"/>
              <a:ea typeface="Calibri"/>
              <a:cs typeface="Times New Roman"/>
            </a:endParaRPr>
          </a:p>
        </p:txBody>
      </p:sp>
      <p:cxnSp>
        <p:nvCxnSpPr>
          <p:cNvPr id="17" name="Straight Arrow Connector 16"/>
          <p:cNvCxnSpPr>
            <a:stCxn id="5" idx="2"/>
          </p:cNvCxnSpPr>
          <p:nvPr/>
        </p:nvCxnSpPr>
        <p:spPr>
          <a:xfrm flipH="1">
            <a:off x="2971800" y="2133600"/>
            <a:ext cx="3314700" cy="685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5" idx="2"/>
            <a:endCxn id="12" idx="0"/>
          </p:cNvCxnSpPr>
          <p:nvPr/>
        </p:nvCxnSpPr>
        <p:spPr>
          <a:xfrm flipH="1">
            <a:off x="6251864" y="2133601"/>
            <a:ext cx="34636" cy="79577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5" idx="2"/>
          </p:cNvCxnSpPr>
          <p:nvPr/>
        </p:nvCxnSpPr>
        <p:spPr>
          <a:xfrm>
            <a:off x="6286500" y="2133600"/>
            <a:ext cx="2781300" cy="685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stCxn id="6" idx="2"/>
          </p:cNvCxnSpPr>
          <p:nvPr/>
        </p:nvCxnSpPr>
        <p:spPr>
          <a:xfrm>
            <a:off x="2857500" y="3719946"/>
            <a:ext cx="0" cy="99233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stCxn id="12" idx="2"/>
          </p:cNvCxnSpPr>
          <p:nvPr/>
        </p:nvCxnSpPr>
        <p:spPr>
          <a:xfrm>
            <a:off x="6251864" y="3719946"/>
            <a:ext cx="17318" cy="99233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endCxn id="15" idx="0"/>
          </p:cNvCxnSpPr>
          <p:nvPr/>
        </p:nvCxnSpPr>
        <p:spPr>
          <a:xfrm>
            <a:off x="9067800" y="3810001"/>
            <a:ext cx="0" cy="94730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344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par>
                                <p:cTn id="21" presetID="10" presetClass="entr" presetSubtype="0"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fade">
                                      <p:cBhvr>
                                        <p:cTn id="36" dur="500"/>
                                        <p:tgtEl>
                                          <p:spTgt spid="23"/>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50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fade">
                                      <p:cBhvr>
                                        <p:cTn id="44" dur="500"/>
                                        <p:tgtEl>
                                          <p:spTgt spid="25"/>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7"/>
                                        </p:tgtEl>
                                        <p:attrNameLst>
                                          <p:attrName>style.visibility</p:attrName>
                                        </p:attrNameLst>
                                      </p:cBhvr>
                                      <p:to>
                                        <p:strVal val="visible"/>
                                      </p:to>
                                    </p:set>
                                    <p:animEffect transition="in" filter="fade">
                                      <p:cBhvr>
                                        <p:cTn id="52" dur="500"/>
                                        <p:tgtEl>
                                          <p:spTgt spid="27"/>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fade">
                                      <p:cBhvr>
                                        <p:cTn id="5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0" grpId="0" animBg="1"/>
      <p:bldP spid="12" grpId="0" animBg="1"/>
      <p:bldP spid="13" grpId="0" animBg="1"/>
      <p:bldP spid="14" grpId="0" animBg="1"/>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A6BB369B-91C6-C5E4-9AE1-2B730202A621}"/>
              </a:ext>
            </a:extLst>
          </p:cNvPr>
          <p:cNvSpPr>
            <a:spLocks noGrp="1"/>
          </p:cNvSpPr>
          <p:nvPr>
            <p:ph type="title"/>
          </p:nvPr>
        </p:nvSpPr>
        <p:spPr>
          <a:xfrm>
            <a:off x="731839" y="106018"/>
            <a:ext cx="10728322" cy="848139"/>
          </a:xfrm>
        </p:spPr>
        <p:txBody>
          <a:bodyPr>
            <a:normAutofit/>
          </a:bodyPr>
          <a:lstStyle/>
          <a:p>
            <a:pPr algn="ctr"/>
            <a:r>
              <a:rPr lang="en-US" sz="4000" dirty="0">
                <a:latin typeface="Times New Roman" panose="02020603050405020304" pitchFamily="18" charset="0"/>
                <a:cs typeface="Times New Roman" panose="02020603050405020304" pitchFamily="18" charset="0"/>
              </a:rPr>
              <a:t>TÌM HIỂU TRI THỨC NGỮ VĂN</a:t>
            </a:r>
          </a:p>
        </p:txBody>
      </p:sp>
      <p:sp>
        <p:nvSpPr>
          <p:cNvPr id="18" name="Freeform: Shape 17">
            <a:extLst>
              <a:ext uri="{FF2B5EF4-FFF2-40B4-BE49-F238E27FC236}">
                <a16:creationId xmlns:a16="http://schemas.microsoft.com/office/drawing/2014/main" id="{3E507DCA-67D1-FCFB-093C-1D9340224D0B}"/>
              </a:ext>
            </a:extLst>
          </p:cNvPr>
          <p:cNvSpPr/>
          <p:nvPr/>
        </p:nvSpPr>
        <p:spPr>
          <a:xfrm>
            <a:off x="7304657" y="4784034"/>
            <a:ext cx="3604826" cy="1802295"/>
          </a:xfrm>
          <a:custGeom>
            <a:avLst/>
            <a:gdLst>
              <a:gd name="connsiteX0" fmla="*/ 0 w 2676821"/>
              <a:gd name="connsiteY0" fmla="*/ 173397 h 1733973"/>
              <a:gd name="connsiteX1" fmla="*/ 173397 w 2676821"/>
              <a:gd name="connsiteY1" fmla="*/ 0 h 1733973"/>
              <a:gd name="connsiteX2" fmla="*/ 2503424 w 2676821"/>
              <a:gd name="connsiteY2" fmla="*/ 0 h 1733973"/>
              <a:gd name="connsiteX3" fmla="*/ 2676821 w 2676821"/>
              <a:gd name="connsiteY3" fmla="*/ 173397 h 1733973"/>
              <a:gd name="connsiteX4" fmla="*/ 2676821 w 2676821"/>
              <a:gd name="connsiteY4" fmla="*/ 1560576 h 1733973"/>
              <a:gd name="connsiteX5" fmla="*/ 2503424 w 2676821"/>
              <a:gd name="connsiteY5" fmla="*/ 1733973 h 1733973"/>
              <a:gd name="connsiteX6" fmla="*/ 173397 w 2676821"/>
              <a:gd name="connsiteY6" fmla="*/ 1733973 h 1733973"/>
              <a:gd name="connsiteX7" fmla="*/ 0 w 2676821"/>
              <a:gd name="connsiteY7" fmla="*/ 1560576 h 1733973"/>
              <a:gd name="connsiteX8" fmla="*/ 0 w 2676821"/>
              <a:gd name="connsiteY8" fmla="*/ 173397 h 1733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76821" h="1733973">
                <a:moveTo>
                  <a:pt x="0" y="173397"/>
                </a:moveTo>
                <a:cubicBezTo>
                  <a:pt x="0" y="77632"/>
                  <a:pt x="77632" y="0"/>
                  <a:pt x="173397" y="0"/>
                </a:cubicBezTo>
                <a:lnTo>
                  <a:pt x="2503424" y="0"/>
                </a:lnTo>
                <a:cubicBezTo>
                  <a:pt x="2599189" y="0"/>
                  <a:pt x="2676821" y="77632"/>
                  <a:pt x="2676821" y="173397"/>
                </a:cubicBezTo>
                <a:lnTo>
                  <a:pt x="2676821" y="1560576"/>
                </a:lnTo>
                <a:cubicBezTo>
                  <a:pt x="2676821" y="1656341"/>
                  <a:pt x="2599189" y="1733973"/>
                  <a:pt x="2503424" y="1733973"/>
                </a:cubicBezTo>
                <a:lnTo>
                  <a:pt x="173397" y="1733973"/>
                </a:lnTo>
                <a:cubicBezTo>
                  <a:pt x="77632" y="1733973"/>
                  <a:pt x="0" y="1656341"/>
                  <a:pt x="0" y="1560576"/>
                </a:cubicBezTo>
                <a:lnTo>
                  <a:pt x="0" y="173397"/>
                </a:lnTo>
                <a:close/>
              </a:path>
            </a:pathLst>
          </a:custGeom>
        </p:spPr>
        <p:style>
          <a:lnRef idx="1">
            <a:schemeClr val="accent3">
              <a:hueOff val="13410750"/>
              <a:satOff val="34"/>
              <a:lumOff val="-4575"/>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020206" tIns="650653" rIns="217160" bIns="217160" numCol="1" spcCol="1270" anchor="t" anchorCtr="0">
            <a:noAutofit/>
          </a:bodyPr>
          <a:lstStyle/>
          <a:p>
            <a:pPr marL="285750" lvl="1" indent="-285750" algn="l" defTabSz="1644650">
              <a:lnSpc>
                <a:spcPct val="90000"/>
              </a:lnSpc>
              <a:spcBef>
                <a:spcPct val="0"/>
              </a:spcBef>
              <a:spcAft>
                <a:spcPct val="15000"/>
              </a:spcAft>
              <a:buChar char="•"/>
            </a:pPr>
            <a:endParaRPr lang="en-US" sz="3700" kern="1200">
              <a:latin typeface="Times New Roman" panose="02020603050405020304" pitchFamily="18" charset="0"/>
              <a:cs typeface="Times New Roman" panose="02020603050405020304" pitchFamily="18" charset="0"/>
            </a:endParaRPr>
          </a:p>
        </p:txBody>
      </p:sp>
      <p:sp>
        <p:nvSpPr>
          <p:cNvPr id="19" name="Freeform: Shape 18">
            <a:extLst>
              <a:ext uri="{FF2B5EF4-FFF2-40B4-BE49-F238E27FC236}">
                <a16:creationId xmlns:a16="http://schemas.microsoft.com/office/drawing/2014/main" id="{0E88A0FD-9363-9240-C77A-BB645045F35F}"/>
              </a:ext>
            </a:extLst>
          </p:cNvPr>
          <p:cNvSpPr/>
          <p:nvPr/>
        </p:nvSpPr>
        <p:spPr>
          <a:xfrm>
            <a:off x="1868558" y="4784034"/>
            <a:ext cx="3604826" cy="1802295"/>
          </a:xfrm>
          <a:custGeom>
            <a:avLst/>
            <a:gdLst>
              <a:gd name="connsiteX0" fmla="*/ 0 w 2676821"/>
              <a:gd name="connsiteY0" fmla="*/ 173397 h 1733973"/>
              <a:gd name="connsiteX1" fmla="*/ 173397 w 2676821"/>
              <a:gd name="connsiteY1" fmla="*/ 0 h 1733973"/>
              <a:gd name="connsiteX2" fmla="*/ 2503424 w 2676821"/>
              <a:gd name="connsiteY2" fmla="*/ 0 h 1733973"/>
              <a:gd name="connsiteX3" fmla="*/ 2676821 w 2676821"/>
              <a:gd name="connsiteY3" fmla="*/ 173397 h 1733973"/>
              <a:gd name="connsiteX4" fmla="*/ 2676821 w 2676821"/>
              <a:gd name="connsiteY4" fmla="*/ 1560576 h 1733973"/>
              <a:gd name="connsiteX5" fmla="*/ 2503424 w 2676821"/>
              <a:gd name="connsiteY5" fmla="*/ 1733973 h 1733973"/>
              <a:gd name="connsiteX6" fmla="*/ 173397 w 2676821"/>
              <a:gd name="connsiteY6" fmla="*/ 1733973 h 1733973"/>
              <a:gd name="connsiteX7" fmla="*/ 0 w 2676821"/>
              <a:gd name="connsiteY7" fmla="*/ 1560576 h 1733973"/>
              <a:gd name="connsiteX8" fmla="*/ 0 w 2676821"/>
              <a:gd name="connsiteY8" fmla="*/ 173397 h 1733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76821" h="1733973">
                <a:moveTo>
                  <a:pt x="0" y="173397"/>
                </a:moveTo>
                <a:cubicBezTo>
                  <a:pt x="0" y="77632"/>
                  <a:pt x="77632" y="0"/>
                  <a:pt x="173397" y="0"/>
                </a:cubicBezTo>
                <a:lnTo>
                  <a:pt x="2503424" y="0"/>
                </a:lnTo>
                <a:cubicBezTo>
                  <a:pt x="2599189" y="0"/>
                  <a:pt x="2676821" y="77632"/>
                  <a:pt x="2676821" y="173397"/>
                </a:cubicBezTo>
                <a:lnTo>
                  <a:pt x="2676821" y="1560576"/>
                </a:lnTo>
                <a:cubicBezTo>
                  <a:pt x="2676821" y="1656341"/>
                  <a:pt x="2599189" y="1733973"/>
                  <a:pt x="2503424" y="1733973"/>
                </a:cubicBezTo>
                <a:lnTo>
                  <a:pt x="173397" y="1733973"/>
                </a:lnTo>
                <a:cubicBezTo>
                  <a:pt x="77632" y="1733973"/>
                  <a:pt x="0" y="1656341"/>
                  <a:pt x="0" y="1560576"/>
                </a:cubicBezTo>
                <a:lnTo>
                  <a:pt x="0" y="173397"/>
                </a:lnTo>
                <a:close/>
              </a:path>
            </a:pathLst>
          </a:custGeom>
        </p:spPr>
        <p:style>
          <a:lnRef idx="1">
            <a:schemeClr val="accent3">
              <a:hueOff val="20116124"/>
              <a:satOff val="51"/>
              <a:lumOff val="-6863"/>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17160" tIns="650653" rIns="1020206" bIns="217160" numCol="1" spcCol="1270" anchor="t" anchorCtr="0">
            <a:noAutofit/>
          </a:bodyPr>
          <a:lstStyle/>
          <a:p>
            <a:pPr marL="285750" lvl="1" indent="-285750" algn="l" defTabSz="1644650">
              <a:lnSpc>
                <a:spcPct val="90000"/>
              </a:lnSpc>
              <a:spcBef>
                <a:spcPct val="0"/>
              </a:spcBef>
              <a:spcAft>
                <a:spcPct val="15000"/>
              </a:spcAft>
              <a:buChar char="•"/>
            </a:pPr>
            <a:endParaRPr lang="en-US" sz="3700" kern="1200">
              <a:latin typeface="Times New Roman" panose="02020603050405020304" pitchFamily="18" charset="0"/>
              <a:cs typeface="Times New Roman" panose="02020603050405020304" pitchFamily="18" charset="0"/>
            </a:endParaRPr>
          </a:p>
        </p:txBody>
      </p:sp>
      <p:sp>
        <p:nvSpPr>
          <p:cNvPr id="20" name="Freeform: Shape 19">
            <a:extLst>
              <a:ext uri="{FF2B5EF4-FFF2-40B4-BE49-F238E27FC236}">
                <a16:creationId xmlns:a16="http://schemas.microsoft.com/office/drawing/2014/main" id="{9170C09D-AA62-C9FF-0639-5F282A8F7AEE}"/>
              </a:ext>
            </a:extLst>
          </p:cNvPr>
          <p:cNvSpPr/>
          <p:nvPr/>
        </p:nvSpPr>
        <p:spPr>
          <a:xfrm>
            <a:off x="7304657" y="954156"/>
            <a:ext cx="3604826" cy="1802295"/>
          </a:xfrm>
          <a:custGeom>
            <a:avLst/>
            <a:gdLst>
              <a:gd name="connsiteX0" fmla="*/ 0 w 2676821"/>
              <a:gd name="connsiteY0" fmla="*/ 173397 h 1733973"/>
              <a:gd name="connsiteX1" fmla="*/ 173397 w 2676821"/>
              <a:gd name="connsiteY1" fmla="*/ 0 h 1733973"/>
              <a:gd name="connsiteX2" fmla="*/ 2503424 w 2676821"/>
              <a:gd name="connsiteY2" fmla="*/ 0 h 1733973"/>
              <a:gd name="connsiteX3" fmla="*/ 2676821 w 2676821"/>
              <a:gd name="connsiteY3" fmla="*/ 173397 h 1733973"/>
              <a:gd name="connsiteX4" fmla="*/ 2676821 w 2676821"/>
              <a:gd name="connsiteY4" fmla="*/ 1560576 h 1733973"/>
              <a:gd name="connsiteX5" fmla="*/ 2503424 w 2676821"/>
              <a:gd name="connsiteY5" fmla="*/ 1733973 h 1733973"/>
              <a:gd name="connsiteX6" fmla="*/ 173397 w 2676821"/>
              <a:gd name="connsiteY6" fmla="*/ 1733973 h 1733973"/>
              <a:gd name="connsiteX7" fmla="*/ 0 w 2676821"/>
              <a:gd name="connsiteY7" fmla="*/ 1560576 h 1733973"/>
              <a:gd name="connsiteX8" fmla="*/ 0 w 2676821"/>
              <a:gd name="connsiteY8" fmla="*/ 173397 h 1733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76821" h="1733973">
                <a:moveTo>
                  <a:pt x="0" y="173397"/>
                </a:moveTo>
                <a:cubicBezTo>
                  <a:pt x="0" y="77632"/>
                  <a:pt x="77632" y="0"/>
                  <a:pt x="173397" y="0"/>
                </a:cubicBezTo>
                <a:lnTo>
                  <a:pt x="2503424" y="0"/>
                </a:lnTo>
                <a:cubicBezTo>
                  <a:pt x="2599189" y="0"/>
                  <a:pt x="2676821" y="77632"/>
                  <a:pt x="2676821" y="173397"/>
                </a:cubicBezTo>
                <a:lnTo>
                  <a:pt x="2676821" y="1560576"/>
                </a:lnTo>
                <a:cubicBezTo>
                  <a:pt x="2676821" y="1656341"/>
                  <a:pt x="2599189" y="1733973"/>
                  <a:pt x="2503424" y="1733973"/>
                </a:cubicBezTo>
                <a:lnTo>
                  <a:pt x="173397" y="1733973"/>
                </a:lnTo>
                <a:cubicBezTo>
                  <a:pt x="77632" y="1733973"/>
                  <a:pt x="0" y="1656341"/>
                  <a:pt x="0" y="1560576"/>
                </a:cubicBezTo>
                <a:lnTo>
                  <a:pt x="0" y="173397"/>
                </a:lnTo>
                <a:close/>
              </a:path>
            </a:pathLst>
          </a:custGeom>
        </p:spPr>
        <p:style>
          <a:lnRef idx="1">
            <a:schemeClr val="accent3">
              <a:hueOff val="6705375"/>
              <a:satOff val="17"/>
              <a:lumOff val="-2288"/>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020206" tIns="217160" rIns="217160" bIns="650653" numCol="1" spcCol="1270" anchor="t" anchorCtr="0">
            <a:noAutofit/>
          </a:bodyPr>
          <a:lstStyle/>
          <a:p>
            <a:pPr marL="285750" lvl="1" indent="-285750" algn="l" defTabSz="1644650">
              <a:lnSpc>
                <a:spcPct val="90000"/>
              </a:lnSpc>
              <a:spcBef>
                <a:spcPct val="0"/>
              </a:spcBef>
              <a:spcAft>
                <a:spcPct val="15000"/>
              </a:spcAft>
              <a:buChar char="•"/>
            </a:pPr>
            <a:endParaRPr lang="en-US" sz="3700" kern="1200">
              <a:latin typeface="Times New Roman" panose="02020603050405020304" pitchFamily="18" charset="0"/>
              <a:cs typeface="Times New Roman" panose="02020603050405020304" pitchFamily="18" charset="0"/>
            </a:endParaRPr>
          </a:p>
        </p:txBody>
      </p:sp>
      <p:sp>
        <p:nvSpPr>
          <p:cNvPr id="21" name="Freeform: Shape 20">
            <a:extLst>
              <a:ext uri="{FF2B5EF4-FFF2-40B4-BE49-F238E27FC236}">
                <a16:creationId xmlns:a16="http://schemas.microsoft.com/office/drawing/2014/main" id="{ECA5D218-C848-FEA4-E572-96A9A1AF1E42}"/>
              </a:ext>
            </a:extLst>
          </p:cNvPr>
          <p:cNvSpPr/>
          <p:nvPr/>
        </p:nvSpPr>
        <p:spPr>
          <a:xfrm>
            <a:off x="1868558" y="954156"/>
            <a:ext cx="3604826" cy="1802295"/>
          </a:xfrm>
          <a:custGeom>
            <a:avLst/>
            <a:gdLst>
              <a:gd name="connsiteX0" fmla="*/ 0 w 2676821"/>
              <a:gd name="connsiteY0" fmla="*/ 173397 h 1733973"/>
              <a:gd name="connsiteX1" fmla="*/ 173397 w 2676821"/>
              <a:gd name="connsiteY1" fmla="*/ 0 h 1733973"/>
              <a:gd name="connsiteX2" fmla="*/ 2503424 w 2676821"/>
              <a:gd name="connsiteY2" fmla="*/ 0 h 1733973"/>
              <a:gd name="connsiteX3" fmla="*/ 2676821 w 2676821"/>
              <a:gd name="connsiteY3" fmla="*/ 173397 h 1733973"/>
              <a:gd name="connsiteX4" fmla="*/ 2676821 w 2676821"/>
              <a:gd name="connsiteY4" fmla="*/ 1560576 h 1733973"/>
              <a:gd name="connsiteX5" fmla="*/ 2503424 w 2676821"/>
              <a:gd name="connsiteY5" fmla="*/ 1733973 h 1733973"/>
              <a:gd name="connsiteX6" fmla="*/ 173397 w 2676821"/>
              <a:gd name="connsiteY6" fmla="*/ 1733973 h 1733973"/>
              <a:gd name="connsiteX7" fmla="*/ 0 w 2676821"/>
              <a:gd name="connsiteY7" fmla="*/ 1560576 h 1733973"/>
              <a:gd name="connsiteX8" fmla="*/ 0 w 2676821"/>
              <a:gd name="connsiteY8" fmla="*/ 173397 h 1733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76821" h="1733973">
                <a:moveTo>
                  <a:pt x="0" y="173397"/>
                </a:moveTo>
                <a:cubicBezTo>
                  <a:pt x="0" y="77632"/>
                  <a:pt x="77632" y="0"/>
                  <a:pt x="173397" y="0"/>
                </a:cubicBezTo>
                <a:lnTo>
                  <a:pt x="2503424" y="0"/>
                </a:lnTo>
                <a:cubicBezTo>
                  <a:pt x="2599189" y="0"/>
                  <a:pt x="2676821" y="77632"/>
                  <a:pt x="2676821" y="173397"/>
                </a:cubicBezTo>
                <a:lnTo>
                  <a:pt x="2676821" y="1560576"/>
                </a:lnTo>
                <a:cubicBezTo>
                  <a:pt x="2676821" y="1656341"/>
                  <a:pt x="2599189" y="1733973"/>
                  <a:pt x="2503424" y="1733973"/>
                </a:cubicBezTo>
                <a:lnTo>
                  <a:pt x="173397" y="1733973"/>
                </a:lnTo>
                <a:cubicBezTo>
                  <a:pt x="77632" y="1733973"/>
                  <a:pt x="0" y="1656341"/>
                  <a:pt x="0" y="1560576"/>
                </a:cubicBezTo>
                <a:lnTo>
                  <a:pt x="0" y="173397"/>
                </a:lnTo>
                <a:close/>
              </a:path>
            </a:pathLst>
          </a:custGeom>
        </p:spPr>
        <p:style>
          <a:lnRef idx="1">
            <a:schemeClr val="accent3">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17160" tIns="217160" rIns="1020206" bIns="650653" numCol="1" spcCol="1270" anchor="t" anchorCtr="0">
            <a:noAutofit/>
          </a:bodyPr>
          <a:lstStyle/>
          <a:p>
            <a:pPr marL="285750" lvl="1" indent="-285750" algn="l" defTabSz="1644650">
              <a:lnSpc>
                <a:spcPct val="90000"/>
              </a:lnSpc>
              <a:spcBef>
                <a:spcPct val="0"/>
              </a:spcBef>
              <a:spcAft>
                <a:spcPct val="15000"/>
              </a:spcAft>
              <a:buChar char="•"/>
            </a:pPr>
            <a:endParaRPr lang="en-US" sz="3700" kern="1200">
              <a:latin typeface="Times New Roman" panose="02020603050405020304" pitchFamily="18" charset="0"/>
              <a:cs typeface="Times New Roman" panose="02020603050405020304" pitchFamily="18" charset="0"/>
            </a:endParaRPr>
          </a:p>
        </p:txBody>
      </p:sp>
      <p:sp>
        <p:nvSpPr>
          <p:cNvPr id="22" name="Freeform: Shape 21">
            <a:extLst>
              <a:ext uri="{FF2B5EF4-FFF2-40B4-BE49-F238E27FC236}">
                <a16:creationId xmlns:a16="http://schemas.microsoft.com/office/drawing/2014/main" id="{5BD77CB3-DA22-5FD0-40B9-D3D5872CDDE8}"/>
              </a:ext>
            </a:extLst>
          </p:cNvPr>
          <p:cNvSpPr/>
          <p:nvPr/>
        </p:nvSpPr>
        <p:spPr>
          <a:xfrm>
            <a:off x="3788846" y="1275190"/>
            <a:ext cx="2541479" cy="2438731"/>
          </a:xfrm>
          <a:custGeom>
            <a:avLst/>
            <a:gdLst>
              <a:gd name="connsiteX0" fmla="*/ 0 w 2346282"/>
              <a:gd name="connsiteY0" fmla="*/ 2346282 h 2346282"/>
              <a:gd name="connsiteX1" fmla="*/ 2346282 w 2346282"/>
              <a:gd name="connsiteY1" fmla="*/ 0 h 2346282"/>
              <a:gd name="connsiteX2" fmla="*/ 2346282 w 2346282"/>
              <a:gd name="connsiteY2" fmla="*/ 2346282 h 2346282"/>
              <a:gd name="connsiteX3" fmla="*/ 0 w 2346282"/>
              <a:gd name="connsiteY3" fmla="*/ 2346282 h 2346282"/>
            </a:gdLst>
            <a:ahLst/>
            <a:cxnLst>
              <a:cxn ang="0">
                <a:pos x="connsiteX0" y="connsiteY0"/>
              </a:cxn>
              <a:cxn ang="0">
                <a:pos x="connsiteX1" y="connsiteY1"/>
              </a:cxn>
              <a:cxn ang="0">
                <a:pos x="connsiteX2" y="connsiteY2"/>
              </a:cxn>
              <a:cxn ang="0">
                <a:pos x="connsiteX3" y="connsiteY3"/>
              </a:cxn>
            </a:cxnLst>
            <a:rect l="l" t="t" r="r" b="b"/>
            <a:pathLst>
              <a:path w="2346282" h="2346282">
                <a:moveTo>
                  <a:pt x="0" y="2346282"/>
                </a:moveTo>
                <a:cubicBezTo>
                  <a:pt x="0" y="1050466"/>
                  <a:pt x="1050466" y="0"/>
                  <a:pt x="2346282" y="0"/>
                </a:cubicBezTo>
                <a:lnTo>
                  <a:pt x="2346282" y="2346282"/>
                </a:lnTo>
                <a:lnTo>
                  <a:pt x="0" y="2346282"/>
                </a:lnTo>
                <a:close/>
              </a:path>
            </a:pathLst>
          </a:custGeom>
        </p:spPr>
        <p:style>
          <a:lnRef idx="0">
            <a:schemeClr val="lt1">
              <a:hueOff val="0"/>
              <a:satOff val="0"/>
              <a:lumOff val="0"/>
              <a:alphaOff val="0"/>
            </a:schemeClr>
          </a:lnRef>
          <a:fillRef idx="3">
            <a:schemeClr val="accent3">
              <a:hueOff val="0"/>
              <a:satOff val="0"/>
              <a:lumOff val="0"/>
              <a:alphaOff val="0"/>
            </a:schemeClr>
          </a:fillRef>
          <a:effectRef idx="3">
            <a:schemeClr val="accent3">
              <a:hueOff val="0"/>
              <a:satOff val="0"/>
              <a:lumOff val="0"/>
              <a:alphaOff val="0"/>
            </a:schemeClr>
          </a:effectRef>
          <a:fontRef idx="minor">
            <a:schemeClr val="lt1"/>
          </a:fontRef>
        </p:style>
        <p:txBody>
          <a:bodyPr spcFirstLastPara="0" vert="horz" wrap="square" lIns="943242" tIns="943242" rIns="256032" bIns="256032" numCol="1" spcCol="1270" anchor="ctr" anchorCtr="0">
            <a:noAutofit/>
          </a:bodyPr>
          <a:lstStyle/>
          <a:p>
            <a:pPr marL="0" lvl="0" indent="0" algn="ctr" defTabSz="1600200">
              <a:lnSpc>
                <a:spcPct val="90000"/>
              </a:lnSpc>
              <a:spcBef>
                <a:spcPct val="0"/>
              </a:spcBef>
              <a:spcAft>
                <a:spcPct val="35000"/>
              </a:spcAft>
              <a:buNone/>
            </a:pPr>
            <a:endParaRPr lang="en-US" sz="3600" kern="1200">
              <a:latin typeface="Times New Roman" panose="02020603050405020304" pitchFamily="18" charset="0"/>
              <a:cs typeface="Times New Roman" panose="02020603050405020304" pitchFamily="18" charset="0"/>
            </a:endParaRPr>
          </a:p>
        </p:txBody>
      </p:sp>
      <p:sp>
        <p:nvSpPr>
          <p:cNvPr id="23" name="Freeform: Shape 22">
            <a:extLst>
              <a:ext uri="{FF2B5EF4-FFF2-40B4-BE49-F238E27FC236}">
                <a16:creationId xmlns:a16="http://schemas.microsoft.com/office/drawing/2014/main" id="{C1D1A9B0-443E-56F6-8DE1-E14E3BEEB9CE}"/>
              </a:ext>
            </a:extLst>
          </p:cNvPr>
          <p:cNvSpPr/>
          <p:nvPr/>
        </p:nvSpPr>
        <p:spPr>
          <a:xfrm>
            <a:off x="6447714" y="1275190"/>
            <a:ext cx="2541479" cy="2438731"/>
          </a:xfrm>
          <a:custGeom>
            <a:avLst/>
            <a:gdLst>
              <a:gd name="connsiteX0" fmla="*/ 0 w 2346282"/>
              <a:gd name="connsiteY0" fmla="*/ 2346282 h 2346282"/>
              <a:gd name="connsiteX1" fmla="*/ 2346282 w 2346282"/>
              <a:gd name="connsiteY1" fmla="*/ 0 h 2346282"/>
              <a:gd name="connsiteX2" fmla="*/ 2346282 w 2346282"/>
              <a:gd name="connsiteY2" fmla="*/ 2346282 h 2346282"/>
              <a:gd name="connsiteX3" fmla="*/ 0 w 2346282"/>
              <a:gd name="connsiteY3" fmla="*/ 2346282 h 2346282"/>
            </a:gdLst>
            <a:ahLst/>
            <a:cxnLst>
              <a:cxn ang="0">
                <a:pos x="connsiteX0" y="connsiteY0"/>
              </a:cxn>
              <a:cxn ang="0">
                <a:pos x="connsiteX1" y="connsiteY1"/>
              </a:cxn>
              <a:cxn ang="0">
                <a:pos x="connsiteX2" y="connsiteY2"/>
              </a:cxn>
              <a:cxn ang="0">
                <a:pos x="connsiteX3" y="connsiteY3"/>
              </a:cxn>
            </a:cxnLst>
            <a:rect l="l" t="t" r="r" b="b"/>
            <a:pathLst>
              <a:path w="2346282" h="2346282">
                <a:moveTo>
                  <a:pt x="0" y="0"/>
                </a:moveTo>
                <a:cubicBezTo>
                  <a:pt x="1295816" y="0"/>
                  <a:pt x="2346282" y="1050466"/>
                  <a:pt x="2346282" y="2346282"/>
                </a:cubicBezTo>
                <a:lnTo>
                  <a:pt x="0" y="2346282"/>
                </a:lnTo>
                <a:lnTo>
                  <a:pt x="0" y="0"/>
                </a:lnTo>
                <a:close/>
              </a:path>
            </a:pathLst>
          </a:custGeom>
        </p:spPr>
        <p:style>
          <a:lnRef idx="0">
            <a:schemeClr val="lt1">
              <a:hueOff val="0"/>
              <a:satOff val="0"/>
              <a:lumOff val="0"/>
              <a:alphaOff val="0"/>
            </a:schemeClr>
          </a:lnRef>
          <a:fillRef idx="3">
            <a:schemeClr val="accent3">
              <a:hueOff val="6705375"/>
              <a:satOff val="17"/>
              <a:lumOff val="-2288"/>
              <a:alphaOff val="0"/>
            </a:schemeClr>
          </a:fillRef>
          <a:effectRef idx="3">
            <a:schemeClr val="accent3">
              <a:hueOff val="6705375"/>
              <a:satOff val="17"/>
              <a:lumOff val="-2288"/>
              <a:alphaOff val="0"/>
            </a:schemeClr>
          </a:effectRef>
          <a:fontRef idx="minor">
            <a:schemeClr val="lt1"/>
          </a:fontRef>
        </p:style>
        <p:txBody>
          <a:bodyPr spcFirstLastPara="0" vert="horz" wrap="square" lIns="256032" tIns="943242" rIns="943242" bIns="256032" numCol="1" spcCol="1270" anchor="ctr" anchorCtr="0">
            <a:noAutofit/>
          </a:bodyPr>
          <a:lstStyle/>
          <a:p>
            <a:pPr marL="0" lvl="0" indent="0" algn="ctr" defTabSz="1600200">
              <a:lnSpc>
                <a:spcPct val="90000"/>
              </a:lnSpc>
              <a:spcBef>
                <a:spcPct val="0"/>
              </a:spcBef>
              <a:spcAft>
                <a:spcPct val="35000"/>
              </a:spcAft>
              <a:buNone/>
            </a:pPr>
            <a:endParaRPr lang="en-US" sz="3600" kern="1200">
              <a:latin typeface="Times New Roman" panose="02020603050405020304" pitchFamily="18" charset="0"/>
              <a:cs typeface="Times New Roman" panose="02020603050405020304" pitchFamily="18" charset="0"/>
            </a:endParaRPr>
          </a:p>
        </p:txBody>
      </p:sp>
      <p:sp>
        <p:nvSpPr>
          <p:cNvPr id="24" name="Freeform: Shape 23">
            <a:extLst>
              <a:ext uri="{FF2B5EF4-FFF2-40B4-BE49-F238E27FC236}">
                <a16:creationId xmlns:a16="http://schemas.microsoft.com/office/drawing/2014/main" id="{8B7050EF-83D7-8B2B-DE02-0BF1CE1FCB96}"/>
              </a:ext>
            </a:extLst>
          </p:cNvPr>
          <p:cNvSpPr/>
          <p:nvPr/>
        </p:nvSpPr>
        <p:spPr>
          <a:xfrm>
            <a:off x="6447714" y="3826564"/>
            <a:ext cx="2541479" cy="2438732"/>
          </a:xfrm>
          <a:custGeom>
            <a:avLst/>
            <a:gdLst>
              <a:gd name="connsiteX0" fmla="*/ 0 w 2346282"/>
              <a:gd name="connsiteY0" fmla="*/ 2346282 h 2346282"/>
              <a:gd name="connsiteX1" fmla="*/ 2346282 w 2346282"/>
              <a:gd name="connsiteY1" fmla="*/ 0 h 2346282"/>
              <a:gd name="connsiteX2" fmla="*/ 2346282 w 2346282"/>
              <a:gd name="connsiteY2" fmla="*/ 2346282 h 2346282"/>
              <a:gd name="connsiteX3" fmla="*/ 0 w 2346282"/>
              <a:gd name="connsiteY3" fmla="*/ 2346282 h 2346282"/>
            </a:gdLst>
            <a:ahLst/>
            <a:cxnLst>
              <a:cxn ang="0">
                <a:pos x="connsiteX0" y="connsiteY0"/>
              </a:cxn>
              <a:cxn ang="0">
                <a:pos x="connsiteX1" y="connsiteY1"/>
              </a:cxn>
              <a:cxn ang="0">
                <a:pos x="connsiteX2" y="connsiteY2"/>
              </a:cxn>
              <a:cxn ang="0">
                <a:pos x="connsiteX3" y="connsiteY3"/>
              </a:cxn>
            </a:cxnLst>
            <a:rect l="l" t="t" r="r" b="b"/>
            <a:pathLst>
              <a:path w="2346282" h="2346282">
                <a:moveTo>
                  <a:pt x="2346282" y="0"/>
                </a:moveTo>
                <a:cubicBezTo>
                  <a:pt x="2346282" y="1295816"/>
                  <a:pt x="1295816" y="2346282"/>
                  <a:pt x="0" y="2346282"/>
                </a:cubicBezTo>
                <a:lnTo>
                  <a:pt x="0" y="0"/>
                </a:lnTo>
                <a:lnTo>
                  <a:pt x="2346282" y="0"/>
                </a:lnTo>
                <a:close/>
              </a:path>
            </a:pathLst>
          </a:custGeom>
        </p:spPr>
        <p:style>
          <a:lnRef idx="0">
            <a:schemeClr val="lt1">
              <a:hueOff val="0"/>
              <a:satOff val="0"/>
              <a:lumOff val="0"/>
              <a:alphaOff val="0"/>
            </a:schemeClr>
          </a:lnRef>
          <a:fillRef idx="3">
            <a:schemeClr val="accent3">
              <a:hueOff val="13410750"/>
              <a:satOff val="34"/>
              <a:lumOff val="-4575"/>
              <a:alphaOff val="0"/>
            </a:schemeClr>
          </a:fillRef>
          <a:effectRef idx="3">
            <a:schemeClr val="accent3">
              <a:hueOff val="13410750"/>
              <a:satOff val="34"/>
              <a:lumOff val="-4575"/>
              <a:alphaOff val="0"/>
            </a:schemeClr>
          </a:effectRef>
          <a:fontRef idx="minor">
            <a:schemeClr val="lt1"/>
          </a:fontRef>
        </p:style>
        <p:txBody>
          <a:bodyPr spcFirstLastPara="0" vert="horz" wrap="square" lIns="256032" tIns="256033" rIns="943242" bIns="943242" numCol="1" spcCol="1270" anchor="ctr" anchorCtr="0">
            <a:noAutofit/>
          </a:bodyPr>
          <a:lstStyle/>
          <a:p>
            <a:pPr marL="0" lvl="0" indent="0" algn="ctr" defTabSz="1600200">
              <a:lnSpc>
                <a:spcPct val="90000"/>
              </a:lnSpc>
              <a:spcBef>
                <a:spcPct val="0"/>
              </a:spcBef>
              <a:spcAft>
                <a:spcPct val="35000"/>
              </a:spcAft>
              <a:buNone/>
            </a:pPr>
            <a:endParaRPr lang="en-US" sz="3600" kern="1200">
              <a:latin typeface="Times New Roman" panose="02020603050405020304" pitchFamily="18" charset="0"/>
              <a:cs typeface="Times New Roman" panose="02020603050405020304" pitchFamily="18" charset="0"/>
            </a:endParaRPr>
          </a:p>
        </p:txBody>
      </p:sp>
      <p:sp>
        <p:nvSpPr>
          <p:cNvPr id="25" name="Freeform: Shape 24">
            <a:extLst>
              <a:ext uri="{FF2B5EF4-FFF2-40B4-BE49-F238E27FC236}">
                <a16:creationId xmlns:a16="http://schemas.microsoft.com/office/drawing/2014/main" id="{55734507-6C71-C2D1-FA7B-41E05F9CB0F9}"/>
              </a:ext>
            </a:extLst>
          </p:cNvPr>
          <p:cNvSpPr/>
          <p:nvPr/>
        </p:nvSpPr>
        <p:spPr>
          <a:xfrm>
            <a:off x="3788846" y="3826565"/>
            <a:ext cx="2541479" cy="2438731"/>
          </a:xfrm>
          <a:custGeom>
            <a:avLst/>
            <a:gdLst>
              <a:gd name="connsiteX0" fmla="*/ 0 w 2346282"/>
              <a:gd name="connsiteY0" fmla="*/ 2346282 h 2346282"/>
              <a:gd name="connsiteX1" fmla="*/ 2346282 w 2346282"/>
              <a:gd name="connsiteY1" fmla="*/ 0 h 2346282"/>
              <a:gd name="connsiteX2" fmla="*/ 2346282 w 2346282"/>
              <a:gd name="connsiteY2" fmla="*/ 2346282 h 2346282"/>
              <a:gd name="connsiteX3" fmla="*/ 0 w 2346282"/>
              <a:gd name="connsiteY3" fmla="*/ 2346282 h 2346282"/>
            </a:gdLst>
            <a:ahLst/>
            <a:cxnLst>
              <a:cxn ang="0">
                <a:pos x="connsiteX0" y="connsiteY0"/>
              </a:cxn>
              <a:cxn ang="0">
                <a:pos x="connsiteX1" y="connsiteY1"/>
              </a:cxn>
              <a:cxn ang="0">
                <a:pos x="connsiteX2" y="connsiteY2"/>
              </a:cxn>
              <a:cxn ang="0">
                <a:pos x="connsiteX3" y="connsiteY3"/>
              </a:cxn>
            </a:cxnLst>
            <a:rect l="l" t="t" r="r" b="b"/>
            <a:pathLst>
              <a:path w="2346282" h="2346282">
                <a:moveTo>
                  <a:pt x="2346282" y="2346282"/>
                </a:moveTo>
                <a:cubicBezTo>
                  <a:pt x="1050466" y="2346282"/>
                  <a:pt x="0" y="1295816"/>
                  <a:pt x="0" y="0"/>
                </a:cubicBezTo>
                <a:lnTo>
                  <a:pt x="2346282" y="0"/>
                </a:lnTo>
                <a:lnTo>
                  <a:pt x="2346282" y="2346282"/>
                </a:lnTo>
                <a:close/>
              </a:path>
            </a:pathLst>
          </a:custGeom>
        </p:spPr>
        <p:style>
          <a:lnRef idx="0">
            <a:schemeClr val="lt1">
              <a:hueOff val="0"/>
              <a:satOff val="0"/>
              <a:lumOff val="0"/>
              <a:alphaOff val="0"/>
            </a:schemeClr>
          </a:lnRef>
          <a:fillRef idx="3">
            <a:schemeClr val="accent3">
              <a:hueOff val="20116124"/>
              <a:satOff val="51"/>
              <a:lumOff val="-6863"/>
              <a:alphaOff val="0"/>
            </a:schemeClr>
          </a:fillRef>
          <a:effectRef idx="3">
            <a:schemeClr val="accent3">
              <a:hueOff val="20116124"/>
              <a:satOff val="51"/>
              <a:lumOff val="-6863"/>
              <a:alphaOff val="0"/>
            </a:schemeClr>
          </a:effectRef>
          <a:fontRef idx="minor">
            <a:schemeClr val="lt1"/>
          </a:fontRef>
        </p:style>
        <p:txBody>
          <a:bodyPr spcFirstLastPara="0" vert="horz" wrap="square" lIns="943242" tIns="256032" rIns="256032" bIns="943242" numCol="1" spcCol="1270" anchor="ctr" anchorCtr="0">
            <a:noAutofit/>
          </a:bodyPr>
          <a:lstStyle/>
          <a:p>
            <a:pPr marL="0" lvl="0" indent="0" algn="ctr" defTabSz="1600200">
              <a:lnSpc>
                <a:spcPct val="90000"/>
              </a:lnSpc>
              <a:spcBef>
                <a:spcPct val="0"/>
              </a:spcBef>
              <a:spcAft>
                <a:spcPct val="35000"/>
              </a:spcAft>
              <a:buNone/>
            </a:pPr>
            <a:endParaRPr lang="en-US" sz="3600" kern="1200">
              <a:latin typeface="Times New Roman" panose="02020603050405020304" pitchFamily="18" charset="0"/>
              <a:cs typeface="Times New Roman" panose="02020603050405020304" pitchFamily="18" charset="0"/>
            </a:endParaRPr>
          </a:p>
        </p:txBody>
      </p:sp>
      <p:sp>
        <p:nvSpPr>
          <p:cNvPr id="26" name="Arrow: Circular 25">
            <a:extLst>
              <a:ext uri="{FF2B5EF4-FFF2-40B4-BE49-F238E27FC236}">
                <a16:creationId xmlns:a16="http://schemas.microsoft.com/office/drawing/2014/main" id="{1316C12F-4688-A4A6-75A0-9516134ADEE8}"/>
              </a:ext>
            </a:extLst>
          </p:cNvPr>
          <p:cNvSpPr/>
          <p:nvPr/>
        </p:nvSpPr>
        <p:spPr>
          <a:xfrm>
            <a:off x="5950277" y="3263347"/>
            <a:ext cx="877485" cy="732182"/>
          </a:xfrm>
          <a:prstGeom prst="circularArrow">
            <a:avLst/>
          </a:prstGeom>
        </p:spPr>
        <p:style>
          <a:lnRef idx="0">
            <a:schemeClr val="lt1">
              <a:hueOff val="0"/>
              <a:satOff val="0"/>
              <a:lumOff val="0"/>
              <a:alphaOff val="0"/>
            </a:schemeClr>
          </a:lnRef>
          <a:fillRef idx="3">
            <a:schemeClr val="accent3">
              <a:tint val="40000"/>
              <a:hueOff val="0"/>
              <a:satOff val="0"/>
              <a:lumOff val="0"/>
              <a:alphaOff val="0"/>
            </a:schemeClr>
          </a:fillRef>
          <a:effectRef idx="3">
            <a:schemeClr val="accent3">
              <a:tint val="40000"/>
              <a:hueOff val="0"/>
              <a:satOff val="0"/>
              <a:lumOff val="0"/>
              <a:alphaOff val="0"/>
            </a:schemeClr>
          </a:effectRef>
          <a:fontRef idx="minor">
            <a:schemeClr val="dk1">
              <a:hueOff val="0"/>
              <a:satOff val="0"/>
              <a:lumOff val="0"/>
              <a:alphaOff val="0"/>
            </a:schemeClr>
          </a:fontRef>
        </p:style>
        <p:txBody>
          <a:bodyPr/>
          <a:lstStyle/>
          <a:p>
            <a:endParaRPr lang="en-US">
              <a:latin typeface="Times New Roman" panose="02020603050405020304" pitchFamily="18" charset="0"/>
              <a:cs typeface="Times New Roman" panose="02020603050405020304" pitchFamily="18" charset="0"/>
            </a:endParaRPr>
          </a:p>
        </p:txBody>
      </p:sp>
      <p:sp>
        <p:nvSpPr>
          <p:cNvPr id="27" name="Arrow: Circular 26">
            <a:extLst>
              <a:ext uri="{FF2B5EF4-FFF2-40B4-BE49-F238E27FC236}">
                <a16:creationId xmlns:a16="http://schemas.microsoft.com/office/drawing/2014/main" id="{1B0D0850-E217-97B2-5FD7-CB7378715043}"/>
              </a:ext>
            </a:extLst>
          </p:cNvPr>
          <p:cNvSpPr/>
          <p:nvPr/>
        </p:nvSpPr>
        <p:spPr>
          <a:xfrm rot="10800000">
            <a:off x="5950277" y="3544955"/>
            <a:ext cx="877485" cy="732182"/>
          </a:xfrm>
          <a:prstGeom prst="circularArrow">
            <a:avLst/>
          </a:prstGeom>
        </p:spPr>
        <p:style>
          <a:lnRef idx="0">
            <a:schemeClr val="lt1">
              <a:hueOff val="0"/>
              <a:satOff val="0"/>
              <a:lumOff val="0"/>
              <a:alphaOff val="0"/>
            </a:schemeClr>
          </a:lnRef>
          <a:fillRef idx="3">
            <a:schemeClr val="accent3">
              <a:tint val="40000"/>
              <a:hueOff val="0"/>
              <a:satOff val="0"/>
              <a:lumOff val="0"/>
              <a:alphaOff val="0"/>
            </a:schemeClr>
          </a:fillRef>
          <a:effectRef idx="3">
            <a:schemeClr val="accent3">
              <a:tint val="40000"/>
              <a:hueOff val="0"/>
              <a:satOff val="0"/>
              <a:lumOff val="0"/>
              <a:alphaOff val="0"/>
            </a:schemeClr>
          </a:effectRef>
          <a:fontRef idx="minor">
            <a:schemeClr val="dk1">
              <a:hueOff val="0"/>
              <a:satOff val="0"/>
              <a:lumOff val="0"/>
              <a:alphaOff val="0"/>
            </a:schemeClr>
          </a:fontRef>
        </p:style>
        <p:txBody>
          <a:bodyPr/>
          <a:lstStyle/>
          <a:p>
            <a:endParaRPr lang="en-US">
              <a:latin typeface="Times New Roman" panose="02020603050405020304" pitchFamily="18" charset="0"/>
              <a:cs typeface="Times New Roman" panose="02020603050405020304" pitchFamily="18" charset="0"/>
            </a:endParaRPr>
          </a:p>
        </p:txBody>
      </p:sp>
      <p:sp>
        <p:nvSpPr>
          <p:cNvPr id="28" name="Oval 27">
            <a:extLst>
              <a:ext uri="{FF2B5EF4-FFF2-40B4-BE49-F238E27FC236}">
                <a16:creationId xmlns:a16="http://schemas.microsoft.com/office/drawing/2014/main" id="{8244F54D-0440-7A27-527E-A86E65A13225}"/>
              </a:ext>
            </a:extLst>
          </p:cNvPr>
          <p:cNvSpPr/>
          <p:nvPr/>
        </p:nvSpPr>
        <p:spPr>
          <a:xfrm>
            <a:off x="5297420" y="2756451"/>
            <a:ext cx="2154613" cy="210709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Times New Roman" panose="02020603050405020304" pitchFamily="18" charset="0"/>
                <a:cs typeface="Times New Roman" panose="02020603050405020304" pitchFamily="18" charset="0"/>
              </a:rPr>
              <a:t>		</a:t>
            </a:r>
          </a:p>
        </p:txBody>
      </p:sp>
      <p:sp>
        <p:nvSpPr>
          <p:cNvPr id="29" name="TextBox 28">
            <a:extLst>
              <a:ext uri="{FF2B5EF4-FFF2-40B4-BE49-F238E27FC236}">
                <a16:creationId xmlns:a16="http://schemas.microsoft.com/office/drawing/2014/main" id="{0E4351CA-F5E3-941A-2BF4-3F94051C8D4B}"/>
              </a:ext>
            </a:extLst>
          </p:cNvPr>
          <p:cNvSpPr txBox="1"/>
          <p:nvPr/>
        </p:nvSpPr>
        <p:spPr>
          <a:xfrm>
            <a:off x="5179737" y="3160494"/>
            <a:ext cx="2397845" cy="1477328"/>
          </a:xfrm>
          <a:prstGeom prst="rect">
            <a:avLst/>
          </a:prstGeom>
          <a:noFill/>
        </p:spPr>
        <p:txBody>
          <a:bodyPr wrap="square" rtlCol="0">
            <a:spAutoFit/>
          </a:bodyPr>
          <a:lstStyle/>
          <a:p>
            <a:pPr algn="ctr"/>
            <a:r>
              <a:rPr lang="en-US" sz="3000" dirty="0">
                <a:latin typeface="Times New Roman" panose="02020603050405020304" pitchFamily="18" charset="0"/>
                <a:cs typeface="Times New Roman" panose="02020603050405020304" pitchFamily="18" charset="0"/>
              </a:rPr>
              <a:t>CẤU TRÚC CỦA </a:t>
            </a:r>
          </a:p>
          <a:p>
            <a:pPr algn="ctr"/>
            <a:r>
              <a:rPr lang="en-US" sz="3000" dirty="0">
                <a:latin typeface="Times New Roman" panose="02020603050405020304" pitchFamily="18" charset="0"/>
                <a:cs typeface="Times New Roman" panose="02020603050405020304" pitchFamily="18" charset="0"/>
              </a:rPr>
              <a:t>VBNL</a:t>
            </a:r>
          </a:p>
        </p:txBody>
      </p:sp>
      <p:sp>
        <p:nvSpPr>
          <p:cNvPr id="30" name="TextBox 29">
            <a:extLst>
              <a:ext uri="{FF2B5EF4-FFF2-40B4-BE49-F238E27FC236}">
                <a16:creationId xmlns:a16="http://schemas.microsoft.com/office/drawing/2014/main" id="{99BB76E2-F104-4AB9-2922-FE8169DC94D3}"/>
              </a:ext>
            </a:extLst>
          </p:cNvPr>
          <p:cNvSpPr txBox="1"/>
          <p:nvPr/>
        </p:nvSpPr>
        <p:spPr>
          <a:xfrm>
            <a:off x="8110330" y="1066800"/>
            <a:ext cx="2710136" cy="1200329"/>
          </a:xfrm>
          <a:prstGeom prst="rect">
            <a:avLst/>
          </a:prstGeom>
          <a:noFill/>
        </p:spPr>
        <p:txBody>
          <a:bodyPr wrap="square" rtlCol="0">
            <a:spAutoFit/>
          </a:bodyPr>
          <a:lstStyle/>
          <a:p>
            <a:r>
              <a:rPr lang="en-US" sz="2400" dirty="0" err="1">
                <a:solidFill>
                  <a:srgbClr val="FF0000"/>
                </a:solidFill>
                <a:latin typeface="Times New Roman" panose="02020603050405020304" pitchFamily="18" charset="0"/>
                <a:cs typeface="Times New Roman" panose="02020603050405020304" pitchFamily="18" charset="0"/>
              </a:rPr>
              <a:t>Luận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đề</a:t>
            </a:r>
            <a:r>
              <a:rPr lang="en-US" sz="2400" dirty="0">
                <a:solidFill>
                  <a:srgbClr val="FF0000"/>
                </a:solidFill>
                <a:latin typeface="Times New Roman" panose="02020603050405020304" pitchFamily="18" charset="0"/>
                <a:cs typeface="Times New Roman" panose="02020603050405020304" pitchFamily="18" charset="0"/>
              </a:rPr>
              <a:t>: </a:t>
            </a:r>
            <a:r>
              <a:rPr lang="vi-VN" sz="2400" dirty="0">
                <a:solidFill>
                  <a:schemeClr val="bg1"/>
                </a:solidFill>
                <a:latin typeface="Times New Roman" panose="02020603050405020304" pitchFamily="18" charset="0"/>
                <a:cs typeface="Times New Roman" panose="02020603050405020304" pitchFamily="18" charset="0"/>
              </a:rPr>
              <a:t>định hướng việc triển khai luận điểm.</a:t>
            </a:r>
            <a:endParaRPr lang="en-US" sz="2400" dirty="0">
              <a:solidFill>
                <a:schemeClr val="bg1"/>
              </a:solidFill>
              <a:latin typeface="Times New Roman" panose="02020603050405020304" pitchFamily="18" charset="0"/>
              <a:cs typeface="Times New Roman" panose="02020603050405020304" pitchFamily="18" charset="0"/>
            </a:endParaRPr>
          </a:p>
        </p:txBody>
      </p:sp>
      <p:sp>
        <p:nvSpPr>
          <p:cNvPr id="31" name="TextBox 30">
            <a:extLst>
              <a:ext uri="{FF2B5EF4-FFF2-40B4-BE49-F238E27FC236}">
                <a16:creationId xmlns:a16="http://schemas.microsoft.com/office/drawing/2014/main" id="{DE1A5D46-11DE-2AB1-51CD-84E51E352D64}"/>
              </a:ext>
            </a:extLst>
          </p:cNvPr>
          <p:cNvSpPr txBox="1"/>
          <p:nvPr/>
        </p:nvSpPr>
        <p:spPr>
          <a:xfrm>
            <a:off x="8588906" y="4970062"/>
            <a:ext cx="2320577" cy="1569660"/>
          </a:xfrm>
          <a:prstGeom prst="rect">
            <a:avLst/>
          </a:prstGeom>
          <a:noFill/>
        </p:spPr>
        <p:txBody>
          <a:bodyPr wrap="square" rtlCol="0">
            <a:spAutoFit/>
          </a:bodyPr>
          <a:lstStyle/>
          <a:p>
            <a:r>
              <a:rPr lang="en-US" sz="2400" dirty="0" err="1">
                <a:solidFill>
                  <a:srgbClr val="FF0000"/>
                </a:solidFill>
                <a:latin typeface="Times New Roman" panose="02020603050405020304" pitchFamily="18" charset="0"/>
                <a:cs typeface="Times New Roman" panose="02020603050405020304" pitchFamily="18" charset="0"/>
              </a:rPr>
              <a:t>Luận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điểm</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nổi</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bật</a:t>
            </a:r>
            <a:r>
              <a:rPr lang="en-US" sz="2400" dirty="0">
                <a:solidFill>
                  <a:schemeClr val="bg1"/>
                </a:solidFill>
                <a:latin typeface="Times New Roman" panose="02020603050405020304" pitchFamily="18" charset="0"/>
                <a:cs typeface="Times New Roman" panose="02020603050405020304" pitchFamily="18" charset="0"/>
              </a:rPr>
              <a:t> </a:t>
            </a:r>
            <a:r>
              <a:rPr lang="vi-VN" sz="2400" dirty="0">
                <a:solidFill>
                  <a:schemeClr val="bg1"/>
                </a:solidFill>
                <a:latin typeface="Times New Roman" panose="02020603050405020304" pitchFamily="18" charset="0"/>
                <a:cs typeface="Times New Roman" panose="02020603050405020304" pitchFamily="18" charset="0"/>
              </a:rPr>
              <a:t>các khía cạnh cụ thể của luận đề</a:t>
            </a:r>
            <a:endParaRPr lang="en-US" sz="2400" dirty="0">
              <a:solidFill>
                <a:schemeClr val="bg1"/>
              </a:solidFill>
              <a:latin typeface="Times New Roman" panose="02020603050405020304" pitchFamily="18" charset="0"/>
              <a:cs typeface="Times New Roman" panose="02020603050405020304" pitchFamily="18" charset="0"/>
            </a:endParaRPr>
          </a:p>
        </p:txBody>
      </p:sp>
      <p:sp>
        <p:nvSpPr>
          <p:cNvPr id="32" name="TextBox 31">
            <a:extLst>
              <a:ext uri="{FF2B5EF4-FFF2-40B4-BE49-F238E27FC236}">
                <a16:creationId xmlns:a16="http://schemas.microsoft.com/office/drawing/2014/main" id="{D79E5271-3066-B560-11DE-69A18B3B81CF}"/>
              </a:ext>
            </a:extLst>
          </p:cNvPr>
          <p:cNvSpPr txBox="1"/>
          <p:nvPr/>
        </p:nvSpPr>
        <p:spPr>
          <a:xfrm>
            <a:off x="1946634" y="4946517"/>
            <a:ext cx="2940710" cy="1569660"/>
          </a:xfrm>
          <a:prstGeom prst="rect">
            <a:avLst/>
          </a:prstGeom>
          <a:noFill/>
        </p:spPr>
        <p:txBody>
          <a:bodyPr wrap="square" rtlCol="0">
            <a:spAutoFit/>
          </a:bodyPr>
          <a:lstStyle/>
          <a:p>
            <a:r>
              <a:rPr lang="en-US" sz="2400" dirty="0" err="1">
                <a:solidFill>
                  <a:srgbClr val="FF0000"/>
                </a:solidFill>
                <a:latin typeface="Times New Roman" panose="02020603050405020304" pitchFamily="18" charset="0"/>
                <a:cs typeface="Times New Roman" panose="02020603050405020304" pitchFamily="18" charset="0"/>
              </a:rPr>
              <a:t>Lí</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lẽ</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a:solidFill>
                  <a:schemeClr val="bg1"/>
                </a:solidFill>
                <a:latin typeface="Times New Roman" panose="02020603050405020304" pitchFamily="18" charset="0"/>
                <a:cs typeface="Times New Roman" panose="02020603050405020304" pitchFamily="18" charset="0"/>
              </a:rPr>
              <a:t>giải </a:t>
            </a:r>
            <a:r>
              <a:rPr lang="en-US" sz="2400" dirty="0" err="1">
                <a:solidFill>
                  <a:schemeClr val="bg1"/>
                </a:solidFill>
                <a:latin typeface="Times New Roman" panose="02020603050405020304" pitchFamily="18" charset="0"/>
                <a:cs typeface="Times New Roman" panose="02020603050405020304" pitchFamily="18" charset="0"/>
              </a:rPr>
              <a:t>thích</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và</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triển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khai</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luận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điểm</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giúp</a:t>
            </a:r>
            <a:r>
              <a:rPr lang="en-US" sz="2400" dirty="0">
                <a:solidFill>
                  <a:schemeClr val="bg1"/>
                </a:solidFill>
                <a:latin typeface="Times New Roman" panose="02020603050405020304" pitchFamily="18" charset="0"/>
                <a:cs typeface="Times New Roman" panose="02020603050405020304" pitchFamily="18" charset="0"/>
              </a:rPr>
              <a:t> LĐ </a:t>
            </a:r>
            <a:r>
              <a:rPr lang="en-US" sz="2400" dirty="0" err="1">
                <a:solidFill>
                  <a:schemeClr val="bg1"/>
                </a:solidFill>
                <a:latin typeface="Times New Roman" panose="02020603050405020304" pitchFamily="18" charset="0"/>
                <a:cs typeface="Times New Roman" panose="02020603050405020304" pitchFamily="18" charset="0"/>
              </a:rPr>
              <a:t>sáng</a:t>
            </a:r>
            <a:r>
              <a:rPr lang="en-US" sz="2400" dirty="0">
                <a:solidFill>
                  <a:schemeClr val="bg1"/>
                </a:solidFill>
                <a:latin typeface="Times New Roman" panose="02020603050405020304" pitchFamily="18" charset="0"/>
                <a:cs typeface="Times New Roman" panose="02020603050405020304" pitchFamily="18" charset="0"/>
              </a:rPr>
              <a:t> tỏ </a:t>
            </a:r>
            <a:r>
              <a:rPr lang="en-US" sz="2400" dirty="0" err="1">
                <a:solidFill>
                  <a:schemeClr val="bg1"/>
                </a:solidFill>
                <a:latin typeface="Times New Roman" panose="02020603050405020304" pitchFamily="18" charset="0"/>
                <a:cs typeface="Times New Roman" panose="02020603050405020304" pitchFamily="18" charset="0"/>
              </a:rPr>
              <a:t>và</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đứng</a:t>
            </a:r>
            <a:r>
              <a:rPr lang="en-US" sz="2400" dirty="0">
                <a:solidFill>
                  <a:schemeClr val="bg1"/>
                </a:solidFill>
                <a:latin typeface="Times New Roman" panose="02020603050405020304" pitchFamily="18" charset="0"/>
                <a:cs typeface="Times New Roman" panose="02020603050405020304" pitchFamily="18" charset="0"/>
              </a:rPr>
              <a:t> vững</a:t>
            </a:r>
          </a:p>
        </p:txBody>
      </p:sp>
      <p:sp>
        <p:nvSpPr>
          <p:cNvPr id="33" name="TextBox 32">
            <a:extLst>
              <a:ext uri="{FF2B5EF4-FFF2-40B4-BE49-F238E27FC236}">
                <a16:creationId xmlns:a16="http://schemas.microsoft.com/office/drawing/2014/main" id="{4D719EAE-EF46-1F94-53CC-00D9282E1935}"/>
              </a:ext>
            </a:extLst>
          </p:cNvPr>
          <p:cNvSpPr txBox="1"/>
          <p:nvPr/>
        </p:nvSpPr>
        <p:spPr>
          <a:xfrm>
            <a:off x="1919576" y="1162546"/>
            <a:ext cx="2983728" cy="1200329"/>
          </a:xfrm>
          <a:prstGeom prst="rect">
            <a:avLst/>
          </a:prstGeom>
          <a:noFill/>
        </p:spPr>
        <p:txBody>
          <a:bodyPr wrap="square" rtlCol="0">
            <a:spAutoFit/>
          </a:bodyPr>
          <a:lstStyle/>
          <a:p>
            <a:r>
              <a:rPr lang="en-US" sz="2400" dirty="0" err="1">
                <a:solidFill>
                  <a:srgbClr val="FF0000"/>
                </a:solidFill>
                <a:latin typeface="Times New Roman" panose="02020603050405020304" pitchFamily="18" charset="0"/>
                <a:cs typeface="Times New Roman" panose="02020603050405020304" pitchFamily="18" charset="0"/>
              </a:rPr>
              <a:t>Bằng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chứng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a:solidFill>
                  <a:schemeClr val="bg1"/>
                </a:solidFill>
                <a:latin typeface="Times New Roman" panose="02020603050405020304" pitchFamily="18" charset="0"/>
                <a:cs typeface="Times New Roman" panose="02020603050405020304" pitchFamily="18" charset="0"/>
              </a:rPr>
              <a:t>xác </a:t>
            </a:r>
            <a:r>
              <a:rPr lang="en-US" sz="2400" dirty="0" err="1">
                <a:solidFill>
                  <a:schemeClr val="bg1"/>
                </a:solidFill>
                <a:latin typeface="Times New Roman" panose="02020603050405020304" pitchFamily="18" charset="0"/>
                <a:cs typeface="Times New Roman" panose="02020603050405020304" pitchFamily="18" charset="0"/>
              </a:rPr>
              <a:t>nhận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tính</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đúng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đắn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hợp</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lí</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của</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lí</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lẽ</a:t>
            </a:r>
            <a:r>
              <a:rPr lang="en-US" sz="2400" dirty="0">
                <a:solidFill>
                  <a:schemeClr val="bg1"/>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3377107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10160000" cy="1143000"/>
          </a:xfrm>
        </p:spPr>
        <p:txBody>
          <a:bodyPr>
            <a:normAutofit/>
          </a:bodyPr>
          <a:lstStyle/>
          <a:p>
            <a:r>
              <a:rPr lang="en-US" sz="3200" b="1" dirty="0">
                <a:latin typeface="Times New Roman" pitchFamily="18" charset="0"/>
                <a:cs typeface="Times New Roman" pitchFamily="18" charset="0"/>
              </a:rPr>
              <a:t>2. </a:t>
            </a:r>
            <a:r>
              <a:rPr lang="en-US" sz="3200" b="1" dirty="0" err="1">
                <a:latin typeface="Times New Roman" pitchFamily="18" charset="0"/>
                <a:cs typeface="Times New Roman" pitchFamily="18" charset="0"/>
              </a:rPr>
              <a:t>Yếu</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tố</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bổ</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trợ</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trong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văn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bản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nghị</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luận</a:t>
            </a:r>
            <a:endParaRPr lang="en-US" sz="3200" dirty="0">
              <a:latin typeface="Times New Roman" pitchFamily="18" charset="0"/>
              <a:cs typeface="Times New Roman" pitchFamily="18" charset="0"/>
            </a:endParaRPr>
          </a:p>
        </p:txBody>
      </p:sp>
      <p:sp>
        <p:nvSpPr>
          <p:cNvPr id="3" name="Content Placeholder 2"/>
          <p:cNvSpPr>
            <a:spLocks noGrp="1"/>
          </p:cNvSpPr>
          <p:nvPr>
            <p:ph idx="1"/>
          </p:nvPr>
        </p:nvSpPr>
        <p:spPr/>
        <p:txBody>
          <a:bodyPr>
            <a:normAutofit/>
          </a:bodyPr>
          <a:lstStyle/>
          <a:p>
            <a:pPr marL="114300" indent="0">
              <a:spcAft>
                <a:spcPts val="600"/>
              </a:spcAft>
              <a:buNone/>
            </a:pP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Các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yếu</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tố</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bổ</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trợ</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Thuyết</a:t>
            </a:r>
            <a:r>
              <a:rPr lang="en-US" sz="2800" dirty="0">
                <a:latin typeface="Times New Roman" pitchFamily="18" charset="0"/>
                <a:cs typeface="Times New Roman" pitchFamily="18" charset="0"/>
              </a:rPr>
              <a:t> minh, </a:t>
            </a:r>
            <a:r>
              <a:rPr lang="en-US" sz="2800" dirty="0" err="1">
                <a:latin typeface="Times New Roman" pitchFamily="18" charset="0"/>
                <a:cs typeface="Times New Roman" pitchFamily="18" charset="0"/>
              </a:rPr>
              <a:t>tự</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sự</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miêu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tả</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biểu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cảm</a:t>
            </a:r>
            <a:r>
              <a:rPr lang="en-US" sz="2800" dirty="0">
                <a:latin typeface="Times New Roman" pitchFamily="18" charset="0"/>
                <a:cs typeface="Times New Roman" pitchFamily="18" charset="0"/>
              </a:rPr>
              <a:t>…</a:t>
            </a:r>
            <a:br>
              <a:rPr lang="en-US" sz="2800" dirty="0">
                <a:latin typeface="Times New Roman" pitchFamily="18" charset="0"/>
                <a:cs typeface="Times New Roman" pitchFamily="18" charset="0"/>
              </a:rPr>
            </a:b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Tác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dụng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của</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các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yếu</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tố</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bổ</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trợ</a:t>
            </a:r>
            <a:r>
              <a:rPr lang="en-US" sz="2800" b="1" dirty="0">
                <a:latin typeface="Times New Roman" pitchFamily="18" charset="0"/>
                <a:cs typeface="Times New Roman" pitchFamily="18" charset="0"/>
              </a:rPr>
              <a:t>:</a:t>
            </a:r>
            <a:br>
              <a:rPr lang="en-US" sz="2800" b="1" dirty="0">
                <a:latin typeface="Times New Roman" pitchFamily="18" charset="0"/>
                <a:cs typeface="Times New Roman" pitchFamily="18" charset="0"/>
              </a:rPr>
            </a:b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Thuyết</a:t>
            </a:r>
            <a:r>
              <a:rPr lang="en-US" sz="2800" b="1" dirty="0">
                <a:latin typeface="Times New Roman" pitchFamily="18" charset="0"/>
                <a:cs typeface="Times New Roman" pitchFamily="18" charset="0"/>
              </a:rPr>
              <a:t> minh: </a:t>
            </a:r>
            <a:r>
              <a:rPr lang="en-US" sz="2800" dirty="0" err="1">
                <a:latin typeface="Times New Roman" pitchFamily="18" charset="0"/>
                <a:cs typeface="Times New Roman" pitchFamily="18" charset="0"/>
              </a:rPr>
              <a:t>Giải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thích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cung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cấp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thông</a:t>
            </a:r>
            <a:r>
              <a:rPr lang="en-US" sz="2800" dirty="0">
                <a:latin typeface="Times New Roman" pitchFamily="18" charset="0"/>
                <a:cs typeface="Times New Roman" pitchFamily="18" charset="0"/>
              </a:rPr>
              <a:t> tin.</a:t>
            </a:r>
            <a:br>
              <a:rPr lang="en-US" sz="2800" dirty="0">
                <a:latin typeface="Times New Roman" pitchFamily="18" charset="0"/>
                <a:cs typeface="Times New Roman" pitchFamily="18" charset="0"/>
              </a:rPr>
            </a:b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Miêu</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tả</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Tái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hiện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rõ</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nét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sinh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động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đối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tượng</a:t>
            </a:r>
            <a:r>
              <a:rPr lang="en-US" sz="2800" dirty="0">
                <a:latin typeface="Times New Roman" pitchFamily="18" charset="0"/>
                <a:cs typeface="Times New Roman" pitchFamily="18" charset="0"/>
              </a:rPr>
              <a:t>.</a:t>
            </a:r>
            <a:br>
              <a:rPr lang="en-US" sz="2800" dirty="0">
                <a:latin typeface="Times New Roman" pitchFamily="18" charset="0"/>
                <a:cs typeface="Times New Roman" pitchFamily="18" charset="0"/>
              </a:rPr>
            </a:b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Tự</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sự</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kể</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chuyện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để</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làm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bằng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chứng</a:t>
            </a:r>
            <a:r>
              <a:rPr lang="en-US" sz="2800" dirty="0">
                <a:latin typeface="Times New Roman" pitchFamily="18" charset="0"/>
                <a:cs typeface="Times New Roman" pitchFamily="18" charset="0"/>
              </a:rPr>
              <a:t>.</a:t>
            </a:r>
            <a:br>
              <a:rPr lang="en-US" sz="2800" dirty="0">
                <a:latin typeface="Times New Roman" pitchFamily="18" charset="0"/>
                <a:cs typeface="Times New Roman" pitchFamily="18" charset="0"/>
              </a:rPr>
            </a:b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Biếu</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cảm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Bộc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lộ</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cảm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xúc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tình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cảm</a:t>
            </a:r>
            <a:r>
              <a:rPr lang="en-US" sz="2800" dirty="0">
                <a:latin typeface="Times New Roman" pitchFamily="18" charset="0"/>
                <a:cs typeface="Times New Roman" pitchFamily="18" charset="0"/>
              </a:rPr>
              <a:t>.</a:t>
            </a:r>
            <a:br>
              <a:rPr lang="en-US" sz="2800" dirty="0">
                <a:latin typeface="Times New Roman" pitchFamily="18" charset="0"/>
                <a:cs typeface="Times New Roman" pitchFamily="18" charset="0"/>
              </a:rPr>
            </a:br>
            <a:r>
              <a:rPr lang="en-US" sz="2800" dirty="0">
                <a:latin typeface="Times New Roman" pitchFamily="18" charset="0"/>
                <a:cs typeface="Times New Roman" pitchFamily="18" charset="0"/>
              </a:rPr>
              <a:t>-&gt; </a:t>
            </a:r>
            <a:r>
              <a:rPr lang="en-US" sz="2800" dirty="0" err="1">
                <a:latin typeface="Times New Roman" pitchFamily="18" charset="0"/>
                <a:cs typeface="Times New Roman" pitchFamily="18" charset="0"/>
              </a:rPr>
              <a:t>Tăng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sức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thuyết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phục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VBNL</a:t>
            </a:r>
            <a:r>
              <a:rPr lang="en-US" sz="2800" dirty="0">
                <a:latin typeface="Times New Roman" pitchFamily="18" charset="0"/>
                <a:cs typeface="Times New Roman" pitchFamily="18" charset="0"/>
              </a:rPr>
              <a:t>.</a:t>
            </a:r>
            <a:br>
              <a:rPr lang="en-US" sz="2800" dirty="0">
                <a:latin typeface="Times New Roman" pitchFamily="18" charset="0"/>
                <a:cs typeface="Times New Roman" pitchFamily="18" charset="0"/>
              </a:rPr>
            </a:br>
            <a:endParaRPr lang="en-US" sz="2800" dirty="0">
              <a:latin typeface="Times New Roman" pitchFamily="18" charset="0"/>
              <a:cs typeface="Times New Roman" pitchFamily="18" charset="0"/>
            </a:endParaRPr>
          </a:p>
        </p:txBody>
      </p:sp>
    </p:spTree>
    <p:extLst>
      <p:ext uri="{BB962C8B-B14F-4D97-AF65-F5344CB8AC3E}">
        <p14:creationId xmlns:p14="http://schemas.microsoft.com/office/powerpoint/2010/main" val="810421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5072FAC7-AE23-9E17-7B73-7DAE0E1ABC52}"/>
              </a:ext>
            </a:extLst>
          </p:cNvPr>
          <p:cNvSpPr/>
          <p:nvPr/>
        </p:nvSpPr>
        <p:spPr>
          <a:xfrm>
            <a:off x="4824157" y="2451966"/>
            <a:ext cx="3027274" cy="1873955"/>
          </a:xfrm>
          <a:custGeom>
            <a:avLst/>
            <a:gdLst>
              <a:gd name="connsiteX0" fmla="*/ 0 w 1423597"/>
              <a:gd name="connsiteY0" fmla="*/ 711799 h 1423597"/>
              <a:gd name="connsiteX1" fmla="*/ 711799 w 1423597"/>
              <a:gd name="connsiteY1" fmla="*/ 0 h 1423597"/>
              <a:gd name="connsiteX2" fmla="*/ 1423598 w 1423597"/>
              <a:gd name="connsiteY2" fmla="*/ 711799 h 1423597"/>
              <a:gd name="connsiteX3" fmla="*/ 711799 w 1423597"/>
              <a:gd name="connsiteY3" fmla="*/ 1423598 h 1423597"/>
              <a:gd name="connsiteX4" fmla="*/ 0 w 1423597"/>
              <a:gd name="connsiteY4" fmla="*/ 711799 h 14235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3597" h="1423597">
                <a:moveTo>
                  <a:pt x="0" y="711799"/>
                </a:moveTo>
                <a:cubicBezTo>
                  <a:pt x="0" y="318683"/>
                  <a:pt x="318683" y="0"/>
                  <a:pt x="711799" y="0"/>
                </a:cubicBezTo>
                <a:cubicBezTo>
                  <a:pt x="1104915" y="0"/>
                  <a:pt x="1423598" y="318683"/>
                  <a:pt x="1423598" y="711799"/>
                </a:cubicBezTo>
                <a:cubicBezTo>
                  <a:pt x="1423598" y="1104915"/>
                  <a:pt x="1104915" y="1423598"/>
                  <a:pt x="711799" y="1423598"/>
                </a:cubicBezTo>
                <a:cubicBezTo>
                  <a:pt x="318683" y="1423598"/>
                  <a:pt x="0" y="1104915"/>
                  <a:pt x="0" y="711799"/>
                </a:cubicBezTo>
                <a:close/>
              </a:path>
            </a:pathLst>
          </a:custGeom>
          <a:solidFill>
            <a:schemeClr val="accent3">
              <a:lumMod val="40000"/>
              <a:lumOff val="60000"/>
            </a:schemeClr>
          </a:solidFill>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spcFirstLastPara="0" vert="horz" wrap="square" lIns="246581" tIns="246581" rIns="246581" bIns="246581" numCol="1" spcCol="1270" anchor="ctr" anchorCtr="0">
            <a:noAutofit/>
          </a:bodyPr>
          <a:lstStyle/>
          <a:p>
            <a:pPr marL="0" lvl="0" indent="0" algn="ctr" defTabSz="1333500">
              <a:lnSpc>
                <a:spcPct val="90000"/>
              </a:lnSpc>
              <a:spcBef>
                <a:spcPct val="0"/>
              </a:spcBef>
              <a:spcAft>
                <a:spcPct val="35000"/>
              </a:spcAft>
              <a:buNone/>
            </a:pPr>
            <a:endParaRPr lang="en-US" sz="3000" kern="1200">
              <a:solidFill>
                <a:schemeClr val="bg1"/>
              </a:solidFill>
              <a:latin typeface="Times New Roman" panose="02020603050405020304" pitchFamily="18" charset="0"/>
              <a:cs typeface="Times New Roman" panose="02020603050405020304" pitchFamily="18" charset="0"/>
            </a:endParaRPr>
          </a:p>
        </p:txBody>
      </p:sp>
      <p:sp>
        <p:nvSpPr>
          <p:cNvPr id="16" name="Freeform: Shape 15">
            <a:extLst>
              <a:ext uri="{FF2B5EF4-FFF2-40B4-BE49-F238E27FC236}">
                <a16:creationId xmlns:a16="http://schemas.microsoft.com/office/drawing/2014/main" id="{0A0AEA9E-8496-2998-5626-BD04F9377FBE}"/>
              </a:ext>
            </a:extLst>
          </p:cNvPr>
          <p:cNvSpPr/>
          <p:nvPr/>
        </p:nvSpPr>
        <p:spPr>
          <a:xfrm rot="5400000">
            <a:off x="6193315" y="1729075"/>
            <a:ext cx="335456" cy="793857"/>
          </a:xfrm>
          <a:custGeom>
            <a:avLst/>
            <a:gdLst>
              <a:gd name="connsiteX0" fmla="*/ 0 w 302842"/>
              <a:gd name="connsiteY0" fmla="*/ 96805 h 484023"/>
              <a:gd name="connsiteX1" fmla="*/ 151421 w 302842"/>
              <a:gd name="connsiteY1" fmla="*/ 96805 h 484023"/>
              <a:gd name="connsiteX2" fmla="*/ 151421 w 302842"/>
              <a:gd name="connsiteY2" fmla="*/ 0 h 484023"/>
              <a:gd name="connsiteX3" fmla="*/ 302842 w 302842"/>
              <a:gd name="connsiteY3" fmla="*/ 242012 h 484023"/>
              <a:gd name="connsiteX4" fmla="*/ 151421 w 302842"/>
              <a:gd name="connsiteY4" fmla="*/ 484023 h 484023"/>
              <a:gd name="connsiteX5" fmla="*/ 151421 w 302842"/>
              <a:gd name="connsiteY5" fmla="*/ 387218 h 484023"/>
              <a:gd name="connsiteX6" fmla="*/ 0 w 302842"/>
              <a:gd name="connsiteY6" fmla="*/ 387218 h 484023"/>
              <a:gd name="connsiteX7" fmla="*/ 0 w 302842"/>
              <a:gd name="connsiteY7" fmla="*/ 96805 h 484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2842" h="484023">
                <a:moveTo>
                  <a:pt x="0" y="96805"/>
                </a:moveTo>
                <a:lnTo>
                  <a:pt x="151421" y="96805"/>
                </a:lnTo>
                <a:lnTo>
                  <a:pt x="151421" y="0"/>
                </a:lnTo>
                <a:lnTo>
                  <a:pt x="302842" y="242012"/>
                </a:lnTo>
                <a:lnTo>
                  <a:pt x="151421" y="484023"/>
                </a:lnTo>
                <a:lnTo>
                  <a:pt x="151421" y="387218"/>
                </a:lnTo>
                <a:lnTo>
                  <a:pt x="0" y="387218"/>
                </a:lnTo>
                <a:lnTo>
                  <a:pt x="0" y="96805"/>
                </a:lnTo>
                <a:close/>
              </a:path>
            </a:pathLst>
          </a:custGeom>
        </p:spPr>
        <p:style>
          <a:lnRef idx="0">
            <a:schemeClr val="lt1">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txBody>
          <a:bodyPr spcFirstLastPara="0" vert="horz" wrap="square" lIns="-1" tIns="96805" rIns="90854" bIns="96805" numCol="1" spcCol="1270" anchor="ctr" anchorCtr="0">
            <a:noAutofit/>
          </a:bodyPr>
          <a:lstStyle/>
          <a:p>
            <a:pPr marL="0" lvl="0" indent="0" algn="ctr" defTabSz="889000">
              <a:lnSpc>
                <a:spcPct val="90000"/>
              </a:lnSpc>
              <a:spcBef>
                <a:spcPct val="0"/>
              </a:spcBef>
              <a:spcAft>
                <a:spcPct val="35000"/>
              </a:spcAft>
              <a:buNone/>
            </a:pPr>
            <a:endParaRPr lang="en-US" sz="2000" kern="1200">
              <a:solidFill>
                <a:schemeClr val="bg1"/>
              </a:solidFill>
              <a:latin typeface="Times New Roman" panose="02020603050405020304" pitchFamily="18" charset="0"/>
              <a:cs typeface="Times New Roman" panose="02020603050405020304" pitchFamily="18" charset="0"/>
            </a:endParaRPr>
          </a:p>
        </p:txBody>
      </p:sp>
      <p:sp>
        <p:nvSpPr>
          <p:cNvPr id="17" name="Freeform: Shape 16">
            <a:extLst>
              <a:ext uri="{FF2B5EF4-FFF2-40B4-BE49-F238E27FC236}">
                <a16:creationId xmlns:a16="http://schemas.microsoft.com/office/drawing/2014/main" id="{6FC8AE2B-6A34-685C-B7F2-58FF2EE9657F}"/>
              </a:ext>
            </a:extLst>
          </p:cNvPr>
          <p:cNvSpPr/>
          <p:nvPr/>
        </p:nvSpPr>
        <p:spPr>
          <a:xfrm>
            <a:off x="5193605" y="223130"/>
            <a:ext cx="2334873" cy="1576911"/>
          </a:xfrm>
          <a:custGeom>
            <a:avLst/>
            <a:gdLst>
              <a:gd name="connsiteX0" fmla="*/ 0 w 1423597"/>
              <a:gd name="connsiteY0" fmla="*/ 711799 h 1423597"/>
              <a:gd name="connsiteX1" fmla="*/ 711799 w 1423597"/>
              <a:gd name="connsiteY1" fmla="*/ 0 h 1423597"/>
              <a:gd name="connsiteX2" fmla="*/ 1423598 w 1423597"/>
              <a:gd name="connsiteY2" fmla="*/ 711799 h 1423597"/>
              <a:gd name="connsiteX3" fmla="*/ 711799 w 1423597"/>
              <a:gd name="connsiteY3" fmla="*/ 1423598 h 1423597"/>
              <a:gd name="connsiteX4" fmla="*/ 0 w 1423597"/>
              <a:gd name="connsiteY4" fmla="*/ 711799 h 14235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3597" h="1423597">
                <a:moveTo>
                  <a:pt x="0" y="711799"/>
                </a:moveTo>
                <a:cubicBezTo>
                  <a:pt x="0" y="318683"/>
                  <a:pt x="318683" y="0"/>
                  <a:pt x="711799" y="0"/>
                </a:cubicBezTo>
                <a:cubicBezTo>
                  <a:pt x="1104915" y="0"/>
                  <a:pt x="1423598" y="318683"/>
                  <a:pt x="1423598" y="711799"/>
                </a:cubicBezTo>
                <a:cubicBezTo>
                  <a:pt x="1423598" y="1104915"/>
                  <a:pt x="1104915" y="1423598"/>
                  <a:pt x="711799" y="1423598"/>
                </a:cubicBezTo>
                <a:cubicBezTo>
                  <a:pt x="318683" y="1423598"/>
                  <a:pt x="0" y="1104915"/>
                  <a:pt x="0" y="711799"/>
                </a:cubicBezTo>
                <a:close/>
              </a:path>
            </a:pathLst>
          </a:custGeom>
          <a:solidFill>
            <a:schemeClr val="accent2">
              <a:lumMod val="40000"/>
              <a:lumOff val="60000"/>
            </a:schemeClr>
          </a:solidFill>
        </p:spPr>
        <p:style>
          <a:lnRef idx="0">
            <a:schemeClr val="lt1">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txBody>
          <a:bodyPr spcFirstLastPara="0" vert="horz" wrap="square" lIns="246581" tIns="246581" rIns="246581" bIns="246581" numCol="1" spcCol="1270" anchor="ctr" anchorCtr="0">
            <a:noAutofit/>
          </a:bodyPr>
          <a:lstStyle/>
          <a:p>
            <a:pPr marL="0" lvl="0" indent="0" algn="ctr" defTabSz="1333500">
              <a:lnSpc>
                <a:spcPct val="90000"/>
              </a:lnSpc>
              <a:spcBef>
                <a:spcPct val="0"/>
              </a:spcBef>
              <a:spcAft>
                <a:spcPct val="35000"/>
              </a:spcAft>
              <a:buNone/>
            </a:pPr>
            <a:endParaRPr lang="en-US" sz="3000" kern="1200" dirty="0">
              <a:solidFill>
                <a:schemeClr val="bg1"/>
              </a:solidFill>
              <a:latin typeface="Times New Roman" panose="02020603050405020304" pitchFamily="18" charset="0"/>
              <a:cs typeface="Times New Roman" panose="02020603050405020304" pitchFamily="18" charset="0"/>
            </a:endParaRPr>
          </a:p>
        </p:txBody>
      </p:sp>
      <p:sp>
        <p:nvSpPr>
          <p:cNvPr id="18" name="Freeform: Shape 17">
            <a:extLst>
              <a:ext uri="{FF2B5EF4-FFF2-40B4-BE49-F238E27FC236}">
                <a16:creationId xmlns:a16="http://schemas.microsoft.com/office/drawing/2014/main" id="{9AD01612-D418-7D99-0295-772D82A717D0}"/>
              </a:ext>
            </a:extLst>
          </p:cNvPr>
          <p:cNvSpPr/>
          <p:nvPr/>
        </p:nvSpPr>
        <p:spPr>
          <a:xfrm rot="10800000">
            <a:off x="8132220" y="3027361"/>
            <a:ext cx="496698" cy="642448"/>
          </a:xfrm>
          <a:custGeom>
            <a:avLst/>
            <a:gdLst>
              <a:gd name="connsiteX0" fmla="*/ 0 w 302842"/>
              <a:gd name="connsiteY0" fmla="*/ 96805 h 484023"/>
              <a:gd name="connsiteX1" fmla="*/ 151421 w 302842"/>
              <a:gd name="connsiteY1" fmla="*/ 96805 h 484023"/>
              <a:gd name="connsiteX2" fmla="*/ 151421 w 302842"/>
              <a:gd name="connsiteY2" fmla="*/ 0 h 484023"/>
              <a:gd name="connsiteX3" fmla="*/ 302842 w 302842"/>
              <a:gd name="connsiteY3" fmla="*/ 242012 h 484023"/>
              <a:gd name="connsiteX4" fmla="*/ 151421 w 302842"/>
              <a:gd name="connsiteY4" fmla="*/ 484023 h 484023"/>
              <a:gd name="connsiteX5" fmla="*/ 151421 w 302842"/>
              <a:gd name="connsiteY5" fmla="*/ 387218 h 484023"/>
              <a:gd name="connsiteX6" fmla="*/ 0 w 302842"/>
              <a:gd name="connsiteY6" fmla="*/ 387218 h 484023"/>
              <a:gd name="connsiteX7" fmla="*/ 0 w 302842"/>
              <a:gd name="connsiteY7" fmla="*/ 96805 h 484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2842" h="484023">
                <a:moveTo>
                  <a:pt x="0" y="96805"/>
                </a:moveTo>
                <a:lnTo>
                  <a:pt x="151421" y="96805"/>
                </a:lnTo>
                <a:lnTo>
                  <a:pt x="151421" y="0"/>
                </a:lnTo>
                <a:lnTo>
                  <a:pt x="302842" y="242012"/>
                </a:lnTo>
                <a:lnTo>
                  <a:pt x="151421" y="484023"/>
                </a:lnTo>
                <a:lnTo>
                  <a:pt x="151421" y="387218"/>
                </a:lnTo>
                <a:lnTo>
                  <a:pt x="0" y="387218"/>
                </a:lnTo>
                <a:lnTo>
                  <a:pt x="0" y="96805"/>
                </a:lnTo>
                <a:close/>
              </a:path>
            </a:pathLst>
          </a:custGeom>
        </p:spPr>
        <p:style>
          <a:lnRef idx="0">
            <a:schemeClr val="lt1">
              <a:hueOff val="0"/>
              <a:satOff val="0"/>
              <a:lumOff val="0"/>
              <a:alphaOff val="0"/>
            </a:schemeClr>
          </a:lnRef>
          <a:fillRef idx="3">
            <a:schemeClr val="accent3">
              <a:hueOff val="0"/>
              <a:satOff val="0"/>
              <a:lumOff val="0"/>
              <a:alphaOff val="0"/>
            </a:schemeClr>
          </a:fillRef>
          <a:effectRef idx="3">
            <a:schemeClr val="accent3">
              <a:hueOff val="0"/>
              <a:satOff val="0"/>
              <a:lumOff val="0"/>
              <a:alphaOff val="0"/>
            </a:schemeClr>
          </a:effectRef>
          <a:fontRef idx="minor">
            <a:schemeClr val="lt1"/>
          </a:fontRef>
        </p:style>
        <p:txBody>
          <a:bodyPr spcFirstLastPara="0" vert="horz" wrap="square" lIns="0" tIns="96805" rIns="90853" bIns="96805" numCol="1" spcCol="1270" anchor="ctr" anchorCtr="0">
            <a:noAutofit/>
          </a:bodyPr>
          <a:lstStyle/>
          <a:p>
            <a:pPr marL="0" lvl="0" indent="0" algn="ctr" defTabSz="889000">
              <a:lnSpc>
                <a:spcPct val="90000"/>
              </a:lnSpc>
              <a:spcBef>
                <a:spcPct val="0"/>
              </a:spcBef>
              <a:spcAft>
                <a:spcPct val="35000"/>
              </a:spcAft>
              <a:buNone/>
            </a:pPr>
            <a:endParaRPr lang="en-US" sz="2000" kern="1200">
              <a:solidFill>
                <a:schemeClr val="bg1"/>
              </a:solidFill>
              <a:latin typeface="Times New Roman" panose="02020603050405020304" pitchFamily="18" charset="0"/>
              <a:cs typeface="Times New Roman" panose="02020603050405020304" pitchFamily="18" charset="0"/>
            </a:endParaRPr>
          </a:p>
        </p:txBody>
      </p:sp>
      <p:sp>
        <p:nvSpPr>
          <p:cNvPr id="19" name="Freeform: Shape 18">
            <a:extLst>
              <a:ext uri="{FF2B5EF4-FFF2-40B4-BE49-F238E27FC236}">
                <a16:creationId xmlns:a16="http://schemas.microsoft.com/office/drawing/2014/main" id="{33512CD4-8B44-7C21-A84C-20178BDFD12C}"/>
              </a:ext>
            </a:extLst>
          </p:cNvPr>
          <p:cNvSpPr/>
          <p:nvPr/>
        </p:nvSpPr>
        <p:spPr>
          <a:xfrm>
            <a:off x="8863210" y="2613279"/>
            <a:ext cx="2334873" cy="1576911"/>
          </a:xfrm>
          <a:custGeom>
            <a:avLst/>
            <a:gdLst>
              <a:gd name="connsiteX0" fmla="*/ 0 w 1423597"/>
              <a:gd name="connsiteY0" fmla="*/ 711799 h 1423597"/>
              <a:gd name="connsiteX1" fmla="*/ 711799 w 1423597"/>
              <a:gd name="connsiteY1" fmla="*/ 0 h 1423597"/>
              <a:gd name="connsiteX2" fmla="*/ 1423598 w 1423597"/>
              <a:gd name="connsiteY2" fmla="*/ 711799 h 1423597"/>
              <a:gd name="connsiteX3" fmla="*/ 711799 w 1423597"/>
              <a:gd name="connsiteY3" fmla="*/ 1423598 h 1423597"/>
              <a:gd name="connsiteX4" fmla="*/ 0 w 1423597"/>
              <a:gd name="connsiteY4" fmla="*/ 711799 h 14235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3597" h="1423597">
                <a:moveTo>
                  <a:pt x="0" y="711799"/>
                </a:moveTo>
                <a:cubicBezTo>
                  <a:pt x="0" y="318683"/>
                  <a:pt x="318683" y="0"/>
                  <a:pt x="711799" y="0"/>
                </a:cubicBezTo>
                <a:cubicBezTo>
                  <a:pt x="1104915" y="0"/>
                  <a:pt x="1423598" y="318683"/>
                  <a:pt x="1423598" y="711799"/>
                </a:cubicBezTo>
                <a:cubicBezTo>
                  <a:pt x="1423598" y="1104915"/>
                  <a:pt x="1104915" y="1423598"/>
                  <a:pt x="711799" y="1423598"/>
                </a:cubicBezTo>
                <a:cubicBezTo>
                  <a:pt x="318683" y="1423598"/>
                  <a:pt x="0" y="1104915"/>
                  <a:pt x="0" y="711799"/>
                </a:cubicBezTo>
                <a:close/>
              </a:path>
            </a:pathLst>
          </a:custGeom>
          <a:solidFill>
            <a:schemeClr val="accent2">
              <a:lumMod val="40000"/>
              <a:lumOff val="60000"/>
            </a:schemeClr>
          </a:solidFill>
        </p:spPr>
        <p:style>
          <a:lnRef idx="0">
            <a:schemeClr val="lt1">
              <a:hueOff val="0"/>
              <a:satOff val="0"/>
              <a:lumOff val="0"/>
              <a:alphaOff val="0"/>
            </a:schemeClr>
          </a:lnRef>
          <a:fillRef idx="3">
            <a:schemeClr val="accent3">
              <a:hueOff val="0"/>
              <a:satOff val="0"/>
              <a:lumOff val="0"/>
              <a:alphaOff val="0"/>
            </a:schemeClr>
          </a:fillRef>
          <a:effectRef idx="3">
            <a:schemeClr val="accent3">
              <a:hueOff val="0"/>
              <a:satOff val="0"/>
              <a:lumOff val="0"/>
              <a:alphaOff val="0"/>
            </a:schemeClr>
          </a:effectRef>
          <a:fontRef idx="minor">
            <a:schemeClr val="lt1"/>
          </a:fontRef>
        </p:style>
        <p:txBody>
          <a:bodyPr spcFirstLastPara="0" vert="horz" wrap="square" lIns="246581" tIns="246581" rIns="246581" bIns="246581" numCol="1" spcCol="1270" anchor="ctr" anchorCtr="0">
            <a:noAutofit/>
          </a:bodyPr>
          <a:lstStyle/>
          <a:p>
            <a:pPr marL="0" lvl="0" indent="0" algn="ctr" defTabSz="1333500">
              <a:lnSpc>
                <a:spcPct val="90000"/>
              </a:lnSpc>
              <a:spcBef>
                <a:spcPct val="0"/>
              </a:spcBef>
              <a:spcAft>
                <a:spcPct val="35000"/>
              </a:spcAft>
              <a:buNone/>
            </a:pPr>
            <a:endParaRPr lang="en-US" sz="3000" kern="1200">
              <a:solidFill>
                <a:schemeClr val="bg1"/>
              </a:solidFill>
              <a:latin typeface="Times New Roman" panose="02020603050405020304" pitchFamily="18" charset="0"/>
              <a:cs typeface="Times New Roman" panose="02020603050405020304" pitchFamily="18" charset="0"/>
            </a:endParaRPr>
          </a:p>
        </p:txBody>
      </p:sp>
      <p:sp>
        <p:nvSpPr>
          <p:cNvPr id="20" name="Freeform: Shape 19">
            <a:extLst>
              <a:ext uri="{FF2B5EF4-FFF2-40B4-BE49-F238E27FC236}">
                <a16:creationId xmlns:a16="http://schemas.microsoft.com/office/drawing/2014/main" id="{63EB3BE5-51B2-B01D-9713-62F0803417BB}"/>
              </a:ext>
            </a:extLst>
          </p:cNvPr>
          <p:cNvSpPr/>
          <p:nvPr/>
        </p:nvSpPr>
        <p:spPr>
          <a:xfrm rot="16200000">
            <a:off x="6218048" y="4230220"/>
            <a:ext cx="379393" cy="887259"/>
          </a:xfrm>
          <a:custGeom>
            <a:avLst/>
            <a:gdLst>
              <a:gd name="connsiteX0" fmla="*/ 0 w 302842"/>
              <a:gd name="connsiteY0" fmla="*/ 96805 h 484023"/>
              <a:gd name="connsiteX1" fmla="*/ 151421 w 302842"/>
              <a:gd name="connsiteY1" fmla="*/ 96805 h 484023"/>
              <a:gd name="connsiteX2" fmla="*/ 151421 w 302842"/>
              <a:gd name="connsiteY2" fmla="*/ 0 h 484023"/>
              <a:gd name="connsiteX3" fmla="*/ 302842 w 302842"/>
              <a:gd name="connsiteY3" fmla="*/ 242012 h 484023"/>
              <a:gd name="connsiteX4" fmla="*/ 151421 w 302842"/>
              <a:gd name="connsiteY4" fmla="*/ 484023 h 484023"/>
              <a:gd name="connsiteX5" fmla="*/ 151421 w 302842"/>
              <a:gd name="connsiteY5" fmla="*/ 387218 h 484023"/>
              <a:gd name="connsiteX6" fmla="*/ 0 w 302842"/>
              <a:gd name="connsiteY6" fmla="*/ 387218 h 484023"/>
              <a:gd name="connsiteX7" fmla="*/ 0 w 302842"/>
              <a:gd name="connsiteY7" fmla="*/ 96805 h 484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2842" h="484023">
                <a:moveTo>
                  <a:pt x="0" y="96805"/>
                </a:moveTo>
                <a:lnTo>
                  <a:pt x="151421" y="96805"/>
                </a:lnTo>
                <a:lnTo>
                  <a:pt x="151421" y="0"/>
                </a:lnTo>
                <a:lnTo>
                  <a:pt x="302842" y="242012"/>
                </a:lnTo>
                <a:lnTo>
                  <a:pt x="151421" y="484023"/>
                </a:lnTo>
                <a:lnTo>
                  <a:pt x="151421" y="387218"/>
                </a:lnTo>
                <a:lnTo>
                  <a:pt x="0" y="387218"/>
                </a:lnTo>
                <a:lnTo>
                  <a:pt x="0" y="96805"/>
                </a:lnTo>
                <a:close/>
              </a:path>
            </a:pathLst>
          </a:custGeom>
        </p:spPr>
        <p:style>
          <a:lnRef idx="0">
            <a:schemeClr val="lt1">
              <a:hueOff val="0"/>
              <a:satOff val="0"/>
              <a:lumOff val="0"/>
              <a:alphaOff val="0"/>
            </a:schemeClr>
          </a:lnRef>
          <a:fillRef idx="3">
            <a:schemeClr val="accent4">
              <a:hueOff val="0"/>
              <a:satOff val="0"/>
              <a:lumOff val="0"/>
              <a:alphaOff val="0"/>
            </a:schemeClr>
          </a:fillRef>
          <a:effectRef idx="3">
            <a:schemeClr val="accent4">
              <a:hueOff val="0"/>
              <a:satOff val="0"/>
              <a:lumOff val="0"/>
              <a:alphaOff val="0"/>
            </a:schemeClr>
          </a:effectRef>
          <a:fontRef idx="minor">
            <a:schemeClr val="lt1"/>
          </a:fontRef>
        </p:style>
        <p:txBody>
          <a:bodyPr spcFirstLastPara="0" vert="horz" wrap="square" lIns="1" tIns="96804" rIns="90852" bIns="96806" numCol="1" spcCol="1270" anchor="ctr" anchorCtr="0">
            <a:noAutofit/>
          </a:bodyPr>
          <a:lstStyle/>
          <a:p>
            <a:pPr marL="0" lvl="0" indent="0" algn="ctr" defTabSz="889000">
              <a:lnSpc>
                <a:spcPct val="90000"/>
              </a:lnSpc>
              <a:spcBef>
                <a:spcPct val="0"/>
              </a:spcBef>
              <a:spcAft>
                <a:spcPct val="35000"/>
              </a:spcAft>
              <a:buNone/>
            </a:pPr>
            <a:endParaRPr lang="en-US" sz="2000" kern="1200">
              <a:solidFill>
                <a:schemeClr val="bg1"/>
              </a:solidFill>
              <a:latin typeface="Times New Roman" panose="02020603050405020304" pitchFamily="18" charset="0"/>
              <a:cs typeface="Times New Roman" panose="02020603050405020304" pitchFamily="18" charset="0"/>
            </a:endParaRPr>
          </a:p>
        </p:txBody>
      </p:sp>
      <p:sp>
        <p:nvSpPr>
          <p:cNvPr id="21" name="Freeform: Shape 20">
            <a:extLst>
              <a:ext uri="{FF2B5EF4-FFF2-40B4-BE49-F238E27FC236}">
                <a16:creationId xmlns:a16="http://schemas.microsoft.com/office/drawing/2014/main" id="{3FBD00E4-1C03-1A3B-5C18-3DE2A37CF44E}"/>
              </a:ext>
            </a:extLst>
          </p:cNvPr>
          <p:cNvSpPr/>
          <p:nvPr/>
        </p:nvSpPr>
        <p:spPr>
          <a:xfrm>
            <a:off x="5191481" y="5064968"/>
            <a:ext cx="2334873" cy="1576911"/>
          </a:xfrm>
          <a:custGeom>
            <a:avLst/>
            <a:gdLst>
              <a:gd name="connsiteX0" fmla="*/ 0 w 1423597"/>
              <a:gd name="connsiteY0" fmla="*/ 711799 h 1423597"/>
              <a:gd name="connsiteX1" fmla="*/ 711799 w 1423597"/>
              <a:gd name="connsiteY1" fmla="*/ 0 h 1423597"/>
              <a:gd name="connsiteX2" fmla="*/ 1423598 w 1423597"/>
              <a:gd name="connsiteY2" fmla="*/ 711799 h 1423597"/>
              <a:gd name="connsiteX3" fmla="*/ 711799 w 1423597"/>
              <a:gd name="connsiteY3" fmla="*/ 1423598 h 1423597"/>
              <a:gd name="connsiteX4" fmla="*/ 0 w 1423597"/>
              <a:gd name="connsiteY4" fmla="*/ 711799 h 14235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3597" h="1423597">
                <a:moveTo>
                  <a:pt x="0" y="711799"/>
                </a:moveTo>
                <a:cubicBezTo>
                  <a:pt x="0" y="318683"/>
                  <a:pt x="318683" y="0"/>
                  <a:pt x="711799" y="0"/>
                </a:cubicBezTo>
                <a:cubicBezTo>
                  <a:pt x="1104915" y="0"/>
                  <a:pt x="1423598" y="318683"/>
                  <a:pt x="1423598" y="711799"/>
                </a:cubicBezTo>
                <a:cubicBezTo>
                  <a:pt x="1423598" y="1104915"/>
                  <a:pt x="1104915" y="1423598"/>
                  <a:pt x="711799" y="1423598"/>
                </a:cubicBezTo>
                <a:cubicBezTo>
                  <a:pt x="318683" y="1423598"/>
                  <a:pt x="0" y="1104915"/>
                  <a:pt x="0" y="711799"/>
                </a:cubicBezTo>
                <a:close/>
              </a:path>
            </a:pathLst>
          </a:custGeom>
          <a:solidFill>
            <a:schemeClr val="accent2">
              <a:lumMod val="40000"/>
              <a:lumOff val="60000"/>
            </a:schemeClr>
          </a:solidFill>
        </p:spPr>
        <p:style>
          <a:lnRef idx="0">
            <a:schemeClr val="lt1">
              <a:hueOff val="0"/>
              <a:satOff val="0"/>
              <a:lumOff val="0"/>
              <a:alphaOff val="0"/>
            </a:schemeClr>
          </a:lnRef>
          <a:fillRef idx="3">
            <a:schemeClr val="accent4">
              <a:hueOff val="0"/>
              <a:satOff val="0"/>
              <a:lumOff val="0"/>
              <a:alphaOff val="0"/>
            </a:schemeClr>
          </a:fillRef>
          <a:effectRef idx="3">
            <a:schemeClr val="accent4">
              <a:hueOff val="0"/>
              <a:satOff val="0"/>
              <a:lumOff val="0"/>
              <a:alphaOff val="0"/>
            </a:schemeClr>
          </a:effectRef>
          <a:fontRef idx="minor">
            <a:schemeClr val="lt1"/>
          </a:fontRef>
        </p:style>
        <p:txBody>
          <a:bodyPr spcFirstLastPara="0" vert="horz" wrap="square" lIns="246581" tIns="246581" rIns="246581" bIns="246581" numCol="1" spcCol="1270" anchor="ctr" anchorCtr="0">
            <a:noAutofit/>
          </a:bodyPr>
          <a:lstStyle/>
          <a:p>
            <a:pPr marL="0" lvl="0" indent="0" algn="ctr" defTabSz="1333500">
              <a:lnSpc>
                <a:spcPct val="90000"/>
              </a:lnSpc>
              <a:spcBef>
                <a:spcPct val="0"/>
              </a:spcBef>
              <a:spcAft>
                <a:spcPct val="35000"/>
              </a:spcAft>
              <a:buNone/>
            </a:pPr>
            <a:endParaRPr lang="en-US" sz="3000" kern="1200">
              <a:solidFill>
                <a:schemeClr val="bg1"/>
              </a:solidFill>
              <a:latin typeface="Times New Roman" panose="02020603050405020304" pitchFamily="18" charset="0"/>
              <a:cs typeface="Times New Roman" panose="02020603050405020304" pitchFamily="18" charset="0"/>
            </a:endParaRPr>
          </a:p>
        </p:txBody>
      </p:sp>
      <p:sp>
        <p:nvSpPr>
          <p:cNvPr id="22" name="Freeform: Shape 21">
            <a:extLst>
              <a:ext uri="{FF2B5EF4-FFF2-40B4-BE49-F238E27FC236}">
                <a16:creationId xmlns:a16="http://schemas.microsoft.com/office/drawing/2014/main" id="{6412FC47-5BDB-8479-D025-12ADAA589D22}"/>
              </a:ext>
            </a:extLst>
          </p:cNvPr>
          <p:cNvSpPr/>
          <p:nvPr/>
        </p:nvSpPr>
        <p:spPr>
          <a:xfrm rot="10800000">
            <a:off x="4093165" y="3107533"/>
            <a:ext cx="496700" cy="702086"/>
          </a:xfrm>
          <a:custGeom>
            <a:avLst/>
            <a:gdLst>
              <a:gd name="connsiteX0" fmla="*/ 0 w 302842"/>
              <a:gd name="connsiteY0" fmla="*/ 96805 h 484023"/>
              <a:gd name="connsiteX1" fmla="*/ 151421 w 302842"/>
              <a:gd name="connsiteY1" fmla="*/ 96805 h 484023"/>
              <a:gd name="connsiteX2" fmla="*/ 151421 w 302842"/>
              <a:gd name="connsiteY2" fmla="*/ 0 h 484023"/>
              <a:gd name="connsiteX3" fmla="*/ 302842 w 302842"/>
              <a:gd name="connsiteY3" fmla="*/ 242012 h 484023"/>
              <a:gd name="connsiteX4" fmla="*/ 151421 w 302842"/>
              <a:gd name="connsiteY4" fmla="*/ 484023 h 484023"/>
              <a:gd name="connsiteX5" fmla="*/ 151421 w 302842"/>
              <a:gd name="connsiteY5" fmla="*/ 387218 h 484023"/>
              <a:gd name="connsiteX6" fmla="*/ 0 w 302842"/>
              <a:gd name="connsiteY6" fmla="*/ 387218 h 484023"/>
              <a:gd name="connsiteX7" fmla="*/ 0 w 302842"/>
              <a:gd name="connsiteY7" fmla="*/ 96805 h 484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2842" h="484023">
                <a:moveTo>
                  <a:pt x="302842" y="387218"/>
                </a:moveTo>
                <a:lnTo>
                  <a:pt x="151421" y="387218"/>
                </a:lnTo>
                <a:lnTo>
                  <a:pt x="151421" y="484023"/>
                </a:lnTo>
                <a:lnTo>
                  <a:pt x="0" y="242011"/>
                </a:lnTo>
                <a:lnTo>
                  <a:pt x="151421" y="0"/>
                </a:lnTo>
                <a:lnTo>
                  <a:pt x="151421" y="96805"/>
                </a:lnTo>
                <a:lnTo>
                  <a:pt x="302842" y="96805"/>
                </a:lnTo>
                <a:lnTo>
                  <a:pt x="302842" y="387218"/>
                </a:lnTo>
                <a:close/>
              </a:path>
            </a:pathLst>
          </a:custGeom>
        </p:spPr>
        <p:style>
          <a:lnRef idx="0">
            <a:schemeClr val="lt1">
              <a:hueOff val="0"/>
              <a:satOff val="0"/>
              <a:lumOff val="0"/>
              <a:alphaOff val="0"/>
            </a:schemeClr>
          </a:lnRef>
          <a:fillRef idx="3">
            <a:schemeClr val="accent5">
              <a:hueOff val="0"/>
              <a:satOff val="0"/>
              <a:lumOff val="0"/>
              <a:alphaOff val="0"/>
            </a:schemeClr>
          </a:fillRef>
          <a:effectRef idx="3">
            <a:schemeClr val="accent5">
              <a:hueOff val="0"/>
              <a:satOff val="0"/>
              <a:lumOff val="0"/>
              <a:alphaOff val="0"/>
            </a:schemeClr>
          </a:effectRef>
          <a:fontRef idx="minor">
            <a:schemeClr val="lt1"/>
          </a:fontRef>
        </p:style>
        <p:txBody>
          <a:bodyPr spcFirstLastPara="0" vert="horz" wrap="square" lIns="90853" tIns="96806" rIns="1" bIns="96805" numCol="1" spcCol="1270" anchor="ctr" anchorCtr="0">
            <a:noAutofit/>
          </a:bodyPr>
          <a:lstStyle/>
          <a:p>
            <a:pPr marL="0" lvl="0" indent="0" algn="ctr" defTabSz="889000">
              <a:lnSpc>
                <a:spcPct val="90000"/>
              </a:lnSpc>
              <a:spcBef>
                <a:spcPct val="0"/>
              </a:spcBef>
              <a:spcAft>
                <a:spcPct val="35000"/>
              </a:spcAft>
              <a:buNone/>
            </a:pPr>
            <a:endParaRPr lang="en-US" sz="2000" kern="1200">
              <a:solidFill>
                <a:schemeClr val="bg1"/>
              </a:solidFill>
              <a:latin typeface="Times New Roman" panose="02020603050405020304" pitchFamily="18" charset="0"/>
              <a:cs typeface="Times New Roman" panose="02020603050405020304" pitchFamily="18" charset="0"/>
            </a:endParaRPr>
          </a:p>
        </p:txBody>
      </p:sp>
      <p:sp>
        <p:nvSpPr>
          <p:cNvPr id="23" name="Freeform: Shape 22">
            <a:extLst>
              <a:ext uri="{FF2B5EF4-FFF2-40B4-BE49-F238E27FC236}">
                <a16:creationId xmlns:a16="http://schemas.microsoft.com/office/drawing/2014/main" id="{15DAAE6D-51CC-E9DA-30CC-DF6377A579CC}"/>
              </a:ext>
            </a:extLst>
          </p:cNvPr>
          <p:cNvSpPr/>
          <p:nvPr/>
        </p:nvSpPr>
        <p:spPr>
          <a:xfrm>
            <a:off x="1500751" y="2615635"/>
            <a:ext cx="2334873" cy="1576911"/>
          </a:xfrm>
          <a:custGeom>
            <a:avLst/>
            <a:gdLst>
              <a:gd name="connsiteX0" fmla="*/ 0 w 1423597"/>
              <a:gd name="connsiteY0" fmla="*/ 711799 h 1423597"/>
              <a:gd name="connsiteX1" fmla="*/ 711799 w 1423597"/>
              <a:gd name="connsiteY1" fmla="*/ 0 h 1423597"/>
              <a:gd name="connsiteX2" fmla="*/ 1423598 w 1423597"/>
              <a:gd name="connsiteY2" fmla="*/ 711799 h 1423597"/>
              <a:gd name="connsiteX3" fmla="*/ 711799 w 1423597"/>
              <a:gd name="connsiteY3" fmla="*/ 1423598 h 1423597"/>
              <a:gd name="connsiteX4" fmla="*/ 0 w 1423597"/>
              <a:gd name="connsiteY4" fmla="*/ 711799 h 14235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3597" h="1423597">
                <a:moveTo>
                  <a:pt x="0" y="711799"/>
                </a:moveTo>
                <a:cubicBezTo>
                  <a:pt x="0" y="318683"/>
                  <a:pt x="318683" y="0"/>
                  <a:pt x="711799" y="0"/>
                </a:cubicBezTo>
                <a:cubicBezTo>
                  <a:pt x="1104915" y="0"/>
                  <a:pt x="1423598" y="318683"/>
                  <a:pt x="1423598" y="711799"/>
                </a:cubicBezTo>
                <a:cubicBezTo>
                  <a:pt x="1423598" y="1104915"/>
                  <a:pt x="1104915" y="1423598"/>
                  <a:pt x="711799" y="1423598"/>
                </a:cubicBezTo>
                <a:cubicBezTo>
                  <a:pt x="318683" y="1423598"/>
                  <a:pt x="0" y="1104915"/>
                  <a:pt x="0" y="711799"/>
                </a:cubicBezTo>
                <a:close/>
              </a:path>
            </a:pathLst>
          </a:custGeom>
          <a:solidFill>
            <a:schemeClr val="accent2">
              <a:lumMod val="40000"/>
              <a:lumOff val="60000"/>
            </a:schemeClr>
          </a:solidFill>
        </p:spPr>
        <p:style>
          <a:lnRef idx="0">
            <a:schemeClr val="lt1">
              <a:hueOff val="0"/>
              <a:satOff val="0"/>
              <a:lumOff val="0"/>
              <a:alphaOff val="0"/>
            </a:schemeClr>
          </a:lnRef>
          <a:fillRef idx="3">
            <a:schemeClr val="accent5">
              <a:hueOff val="0"/>
              <a:satOff val="0"/>
              <a:lumOff val="0"/>
              <a:alphaOff val="0"/>
            </a:schemeClr>
          </a:fillRef>
          <a:effectRef idx="3">
            <a:schemeClr val="accent5">
              <a:hueOff val="0"/>
              <a:satOff val="0"/>
              <a:lumOff val="0"/>
              <a:alphaOff val="0"/>
            </a:schemeClr>
          </a:effectRef>
          <a:fontRef idx="minor">
            <a:schemeClr val="lt1"/>
          </a:fontRef>
        </p:style>
        <p:txBody>
          <a:bodyPr spcFirstLastPara="0" vert="horz" wrap="square" lIns="246581" tIns="246581" rIns="246581" bIns="246581" numCol="1" spcCol="1270" anchor="ctr" anchorCtr="0">
            <a:noAutofit/>
          </a:bodyPr>
          <a:lstStyle/>
          <a:p>
            <a:pPr marL="0" lvl="0" indent="0" algn="ctr" defTabSz="1333500">
              <a:lnSpc>
                <a:spcPct val="90000"/>
              </a:lnSpc>
              <a:spcBef>
                <a:spcPct val="0"/>
              </a:spcBef>
              <a:spcAft>
                <a:spcPct val="35000"/>
              </a:spcAft>
              <a:buNone/>
            </a:pPr>
            <a:endParaRPr lang="en-US" sz="3000" kern="1200">
              <a:solidFill>
                <a:schemeClr val="bg1"/>
              </a:solidFill>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id="{2793E8E4-3E99-8AA7-EF6F-6CCFB9CBB17F}"/>
              </a:ext>
            </a:extLst>
          </p:cNvPr>
          <p:cNvSpPr txBox="1"/>
          <p:nvPr/>
        </p:nvSpPr>
        <p:spPr>
          <a:xfrm>
            <a:off x="5363759" y="455427"/>
            <a:ext cx="1948070" cy="1200329"/>
          </a:xfrm>
          <a:prstGeom prst="rect">
            <a:avLst/>
          </a:prstGeom>
          <a:noFill/>
        </p:spPr>
        <p:txBody>
          <a:bodyPr wrap="square" rtlCol="0">
            <a:spAutoFit/>
          </a:bodyPr>
          <a:lstStyle/>
          <a:p>
            <a:pPr algn="ctr"/>
            <a:r>
              <a:rPr lang="en-US" sz="2400" b="1" dirty="0" err="1">
                <a:solidFill>
                  <a:schemeClr val="bg1"/>
                </a:solidFill>
                <a:latin typeface="Times New Roman" panose="02020603050405020304" pitchFamily="18" charset="0"/>
                <a:cs typeface="Times New Roman" panose="02020603050405020304" pitchFamily="18" charset="0"/>
              </a:rPr>
              <a:t>Thuyết</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minh</a:t>
            </a:r>
            <a:r>
              <a:rPr lang="en-US" sz="2400" b="1" dirty="0">
                <a:solidFill>
                  <a:schemeClr val="bg1"/>
                </a:solidFill>
                <a:latin typeface="Times New Roman" panose="02020603050405020304" pitchFamily="18" charset="0"/>
                <a:cs typeface="Times New Roman" panose="02020603050405020304" pitchFamily="18" charset="0"/>
              </a:rPr>
              <a:t> </a:t>
            </a:r>
            <a:r>
              <a:rPr lang="en-US" sz="24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tính</a:t>
            </a:r>
            <a:r>
              <a:rPr lang="en-US" sz="24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xác </a:t>
            </a:r>
            <a:r>
              <a:rPr lang="en-US" sz="24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thực</a:t>
            </a:r>
            <a:endParaRPr lang="en-US" sz="2400" dirty="0">
              <a:solidFill>
                <a:schemeClr val="bg1"/>
              </a:solidFill>
              <a:latin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a16="http://schemas.microsoft.com/office/drawing/2014/main" id="{2CE0E9A7-9B69-75F2-05DB-8C11CB0AB6AD}"/>
              </a:ext>
            </a:extLst>
          </p:cNvPr>
          <p:cNvSpPr txBox="1"/>
          <p:nvPr/>
        </p:nvSpPr>
        <p:spPr>
          <a:xfrm>
            <a:off x="9068731" y="2934596"/>
            <a:ext cx="2049837" cy="954107"/>
          </a:xfrm>
          <a:prstGeom prst="rect">
            <a:avLst/>
          </a:prstGeom>
          <a:noFill/>
        </p:spPr>
        <p:txBody>
          <a:bodyPr wrap="square" rtlCol="0">
            <a:spAutoFit/>
          </a:bodyPr>
          <a:lstStyle/>
          <a:p>
            <a:pPr algn="ctr"/>
            <a:r>
              <a:rPr lang="en-US" sz="2800" b="1" dirty="0" err="1">
                <a:solidFill>
                  <a:schemeClr val="bg1"/>
                </a:solidFill>
                <a:latin typeface="Times New Roman" panose="02020603050405020304" pitchFamily="18" charset="0"/>
                <a:cs typeface="Times New Roman" panose="02020603050405020304" pitchFamily="18" charset="0"/>
              </a:rPr>
              <a:t>Miêu</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tả</a:t>
            </a:r>
            <a:r>
              <a:rPr lang="en-US" sz="2800" b="1" dirty="0">
                <a:solidFill>
                  <a:schemeClr val="bg1"/>
                </a:solidFill>
                <a:latin typeface="Times New Roman" panose="02020603050405020304" pitchFamily="18" charset="0"/>
                <a:cs typeface="Times New Roman" panose="02020603050405020304" pitchFamily="18" charset="0"/>
              </a:rPr>
              <a:t> </a:t>
            </a:r>
            <a:r>
              <a:rPr lang="en-US" sz="28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sinh</a:t>
            </a:r>
            <a:r>
              <a:rPr lang="en-US" sz="28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động</a:t>
            </a:r>
            <a:endParaRPr lang="en-US" sz="2800" dirty="0">
              <a:solidFill>
                <a:schemeClr val="bg1"/>
              </a:solidFill>
              <a:latin typeface="Times New Roman" panose="02020603050405020304" pitchFamily="18" charset="0"/>
              <a:cs typeface="Times New Roman" panose="02020603050405020304" pitchFamily="18" charset="0"/>
            </a:endParaRPr>
          </a:p>
        </p:txBody>
      </p:sp>
      <p:sp>
        <p:nvSpPr>
          <p:cNvPr id="26" name="TextBox 25">
            <a:extLst>
              <a:ext uri="{FF2B5EF4-FFF2-40B4-BE49-F238E27FC236}">
                <a16:creationId xmlns:a16="http://schemas.microsoft.com/office/drawing/2014/main" id="{E89B6C1B-F700-E538-511F-C271F00524E4}"/>
              </a:ext>
            </a:extLst>
          </p:cNvPr>
          <p:cNvSpPr txBox="1"/>
          <p:nvPr/>
        </p:nvSpPr>
        <p:spPr>
          <a:xfrm>
            <a:off x="5419514" y="5337792"/>
            <a:ext cx="1948070" cy="954107"/>
          </a:xfrm>
          <a:prstGeom prst="rect">
            <a:avLst/>
          </a:prstGeom>
          <a:noFill/>
        </p:spPr>
        <p:txBody>
          <a:bodyPr wrap="square" rtlCol="0">
            <a:spAutoFit/>
          </a:bodyPr>
          <a:lstStyle/>
          <a:p>
            <a:pPr algn="ctr"/>
            <a:r>
              <a:rPr lang="en-US" sz="2800" b="1" dirty="0" err="1">
                <a:solidFill>
                  <a:schemeClr val="bg1"/>
                </a:solidFill>
                <a:latin typeface="Times New Roman" panose="02020603050405020304" pitchFamily="18" charset="0"/>
                <a:cs typeface="Times New Roman" panose="02020603050405020304" pitchFamily="18" charset="0"/>
              </a:rPr>
              <a:t>Tự</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sự</a:t>
            </a:r>
            <a:r>
              <a:rPr lang="en-US" sz="2800" b="1" dirty="0">
                <a:solidFill>
                  <a:schemeClr val="bg1"/>
                </a:solidFill>
                <a:latin typeface="Times New Roman" panose="02020603050405020304" pitchFamily="18" charset="0"/>
                <a:cs typeface="Times New Roman" panose="02020603050405020304" pitchFamily="18" charset="0"/>
              </a:rPr>
              <a:t> </a:t>
            </a:r>
            <a:r>
              <a:rPr lang="en-US" sz="28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chân</a:t>
            </a:r>
            <a:r>
              <a:rPr lang="en-US" sz="28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thực</a:t>
            </a:r>
            <a:endParaRPr lang="en-US" sz="2800" dirty="0">
              <a:solidFill>
                <a:schemeClr val="bg1"/>
              </a:solidFill>
              <a:latin typeface="Times New Roman" panose="02020603050405020304" pitchFamily="18" charset="0"/>
              <a:cs typeface="Times New Roman" panose="02020603050405020304" pitchFamily="18" charset="0"/>
            </a:endParaRPr>
          </a:p>
        </p:txBody>
      </p:sp>
      <p:sp>
        <p:nvSpPr>
          <p:cNvPr id="27" name="TextBox 26">
            <a:extLst>
              <a:ext uri="{FF2B5EF4-FFF2-40B4-BE49-F238E27FC236}">
                <a16:creationId xmlns:a16="http://schemas.microsoft.com/office/drawing/2014/main" id="{5D0AA34D-5810-842A-BD3E-DE7E97FBCFAC}"/>
              </a:ext>
            </a:extLst>
          </p:cNvPr>
          <p:cNvSpPr txBox="1"/>
          <p:nvPr/>
        </p:nvSpPr>
        <p:spPr>
          <a:xfrm>
            <a:off x="1581383" y="2911889"/>
            <a:ext cx="2077334" cy="954107"/>
          </a:xfrm>
          <a:prstGeom prst="rect">
            <a:avLst/>
          </a:prstGeom>
          <a:noFill/>
        </p:spPr>
        <p:txBody>
          <a:bodyPr wrap="square" rtlCol="0">
            <a:spAutoFit/>
          </a:bodyPr>
          <a:lstStyle/>
          <a:p>
            <a:pPr algn="ctr"/>
            <a:r>
              <a:rPr lang="en-US" sz="2800" b="1" dirty="0" err="1">
                <a:solidFill>
                  <a:schemeClr val="bg1"/>
                </a:solidFill>
                <a:latin typeface="Times New Roman" panose="02020603050405020304" pitchFamily="18" charset="0"/>
                <a:cs typeface="Times New Roman" panose="02020603050405020304" pitchFamily="18" charset="0"/>
              </a:rPr>
              <a:t>Biểu</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cảm</a:t>
            </a:r>
            <a:r>
              <a:rPr lang="en-US" sz="2800" b="1" dirty="0">
                <a:solidFill>
                  <a:schemeClr val="bg1"/>
                </a:solidFill>
                <a:latin typeface="Times New Roman" panose="02020603050405020304" pitchFamily="18" charset="0"/>
                <a:cs typeface="Times New Roman" panose="02020603050405020304" pitchFamily="18" charset="0"/>
              </a:rPr>
              <a:t> </a:t>
            </a:r>
            <a:r>
              <a:rPr lang="en-US" sz="28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lôi</a:t>
            </a:r>
            <a:r>
              <a:rPr lang="en-US" sz="28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cuốn</a:t>
            </a:r>
            <a:r>
              <a:rPr lang="en-US" sz="28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a:t>
            </a:r>
            <a:endParaRPr lang="en-US" sz="2800" dirty="0">
              <a:solidFill>
                <a:schemeClr val="bg1"/>
              </a:solidFill>
              <a:latin typeface="Times New Roman" panose="02020603050405020304" pitchFamily="18" charset="0"/>
              <a:cs typeface="Times New Roman" panose="02020603050405020304" pitchFamily="18" charset="0"/>
            </a:endParaRPr>
          </a:p>
        </p:txBody>
      </p:sp>
      <p:sp>
        <p:nvSpPr>
          <p:cNvPr id="28" name="TextBox 27">
            <a:extLst>
              <a:ext uri="{FF2B5EF4-FFF2-40B4-BE49-F238E27FC236}">
                <a16:creationId xmlns:a16="http://schemas.microsoft.com/office/drawing/2014/main" id="{B9B9BB34-E167-B00D-E486-C6D2617A3721}"/>
              </a:ext>
            </a:extLst>
          </p:cNvPr>
          <p:cNvSpPr txBox="1"/>
          <p:nvPr/>
        </p:nvSpPr>
        <p:spPr>
          <a:xfrm>
            <a:off x="5063699" y="2601945"/>
            <a:ext cx="2548190" cy="1692771"/>
          </a:xfrm>
          <a:prstGeom prst="rect">
            <a:avLst/>
          </a:prstGeom>
          <a:noFill/>
        </p:spPr>
        <p:txBody>
          <a:bodyPr wrap="square" rtlCol="0">
            <a:spAutoFit/>
          </a:bodyPr>
          <a:lstStyle/>
          <a:p>
            <a:pPr algn="ctr"/>
            <a:r>
              <a:rPr lang="en-US" sz="2600" b="1" dirty="0" err="1">
                <a:solidFill>
                  <a:srgbClr val="FF0000"/>
                </a:solidFill>
                <a:latin typeface="Times New Roman" panose="02020603050405020304" pitchFamily="18" charset="0"/>
                <a:cs typeface="Times New Roman" panose="02020603050405020304" pitchFamily="18" charset="0"/>
              </a:rPr>
              <a:t>Yếu</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tố</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bổ</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trợ</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tăng</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tính</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thuyết</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phục</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hấp</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dẫn</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cho</a:t>
            </a:r>
            <a:r>
              <a:rPr lang="en-US" sz="2600" dirty="0">
                <a:solidFill>
                  <a:srgbClr val="FF0000"/>
                </a:solidFill>
                <a:latin typeface="Times New Roman" panose="02020603050405020304" pitchFamily="18" charset="0"/>
                <a:cs typeface="Times New Roman" panose="02020603050405020304" pitchFamily="18" charset="0"/>
              </a:rPr>
              <a:t> VBNL.</a:t>
            </a:r>
          </a:p>
        </p:txBody>
      </p:sp>
    </p:spTree>
    <p:extLst>
      <p:ext uri="{BB962C8B-B14F-4D97-AF65-F5344CB8AC3E}">
        <p14:creationId xmlns:p14="http://schemas.microsoft.com/office/powerpoint/2010/main" val="14248736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55CA618-78A6-47F6-B865-E9315164FB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B83D307E-DF68-43F8-97CE-0AAE950A712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271255" y="-1"/>
            <a:ext cx="7649490" cy="5728133"/>
            <a:chOff x="329184" y="1"/>
            <a:chExt cx="524256" cy="5728133"/>
          </a:xfrm>
        </p:grpSpPr>
        <p:cxnSp>
          <p:nvCxnSpPr>
            <p:cNvPr id="12" name="Straight Connector 11">
              <a:extLst>
                <a:ext uri="{FF2B5EF4-FFF2-40B4-BE49-F238E27FC236}">
                  <a16:creationId xmlns:a16="http://schemas.microsoft.com/office/drawing/2014/main" id="{5546E3D2-37BF-4528-9851-2B2F628234A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329184" y="5728134"/>
              <a:ext cx="523824"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752A0C69-DC4E-4FC0-843C-BAA27B3A56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184" y="1"/>
              <a:ext cx="524256" cy="55321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5" name="Rectangle 14">
            <a:extLst>
              <a:ext uri="{FF2B5EF4-FFF2-40B4-BE49-F238E27FC236}">
                <a16:creationId xmlns:a16="http://schemas.microsoft.com/office/drawing/2014/main" id="{8ED94938-268E-4C0A-A08A-B3980C78BA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318045"/>
            <a:ext cx="10999072" cy="5325139"/>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6F166029-F05D-0F6F-BB7D-2571B4B0A5DF}"/>
              </a:ext>
            </a:extLst>
          </p:cNvPr>
          <p:cNvSpPr txBox="1"/>
          <p:nvPr/>
        </p:nvSpPr>
        <p:spPr>
          <a:xfrm>
            <a:off x="1057080" y="4182247"/>
            <a:ext cx="10071536" cy="1871876"/>
          </a:xfrm>
          <a:prstGeom prst="rect">
            <a:avLst/>
          </a:prstGeom>
        </p:spPr>
        <p:txBody>
          <a:bodyPr vert="horz" lIns="91440" tIns="45720" rIns="91440" bIns="45720" rtlCol="0" anchor="b">
            <a:normAutofit fontScale="62500" lnSpcReduction="20000"/>
          </a:bodyPr>
          <a:lstStyle/>
          <a:p>
            <a:pPr algn="ctr">
              <a:lnSpc>
                <a:spcPct val="90000"/>
              </a:lnSpc>
              <a:spcBef>
                <a:spcPct val="0"/>
              </a:spcBef>
              <a:spcAft>
                <a:spcPts val="600"/>
              </a:spcAft>
            </a:pPr>
            <a:r>
              <a:rPr lang="en-US" sz="20200" dirty="0" err="1">
                <a:latin typeface="Times New Roman" panose="02020603050405020304" pitchFamily="18" charset="0"/>
                <a:ea typeface="+mj-ea"/>
                <a:cs typeface="Times New Roman" panose="02020603050405020304" pitchFamily="18" charset="0"/>
              </a:rPr>
              <a:t>Chiếu</a:t>
            </a:r>
            <a:r>
              <a:rPr lang="en-US" sz="20200" dirty="0">
                <a:latin typeface="Times New Roman" panose="02020603050405020304" pitchFamily="18" charset="0"/>
                <a:ea typeface="+mj-ea"/>
                <a:cs typeface="Times New Roman" panose="02020603050405020304" pitchFamily="18" charset="0"/>
              </a:rPr>
              <a:t> </a:t>
            </a:r>
            <a:r>
              <a:rPr lang="en-US" sz="20200" dirty="0" err="1">
                <a:latin typeface="Times New Roman" panose="02020603050405020304" pitchFamily="18" charset="0"/>
                <a:ea typeface="+mj-ea"/>
                <a:cs typeface="Times New Roman" panose="02020603050405020304" pitchFamily="18" charset="0"/>
              </a:rPr>
              <a:t>cầu</a:t>
            </a:r>
            <a:r>
              <a:rPr lang="en-US" sz="20200" dirty="0">
                <a:latin typeface="Times New Roman" panose="02020603050405020304" pitchFamily="18" charset="0"/>
                <a:ea typeface="+mj-ea"/>
                <a:cs typeface="Times New Roman" panose="02020603050405020304" pitchFamily="18" charset="0"/>
              </a:rPr>
              <a:t> </a:t>
            </a:r>
            <a:r>
              <a:rPr lang="en-US" sz="20200" dirty="0" err="1">
                <a:latin typeface="Times New Roman" panose="02020603050405020304" pitchFamily="18" charset="0"/>
                <a:ea typeface="+mj-ea"/>
                <a:cs typeface="Times New Roman" panose="02020603050405020304" pitchFamily="18" charset="0"/>
              </a:rPr>
              <a:t>hiền</a:t>
            </a:r>
            <a:r>
              <a:rPr lang="en-US" sz="20200" dirty="0">
                <a:latin typeface="Times New Roman" panose="02020603050405020304" pitchFamily="18" charset="0"/>
                <a:ea typeface="+mj-ea"/>
                <a:cs typeface="Times New Roman" panose="02020603050405020304" pitchFamily="18" charset="0"/>
              </a:rPr>
              <a:t> </a:t>
            </a:r>
          </a:p>
          <a:p>
            <a:pPr algn="ctr">
              <a:lnSpc>
                <a:spcPct val="90000"/>
              </a:lnSpc>
              <a:spcBef>
                <a:spcPct val="0"/>
              </a:spcBef>
              <a:spcAft>
                <a:spcPts val="600"/>
              </a:spcAft>
            </a:pPr>
            <a:endParaRPr lang="en-US" sz="2500" dirty="0">
              <a:latin typeface="Times New Roman" panose="02020603050405020304" pitchFamily="18" charset="0"/>
              <a:ea typeface="+mj-ea"/>
              <a:cs typeface="Times New Roman" panose="02020603050405020304" pitchFamily="18" charset="0"/>
            </a:endParaRPr>
          </a:p>
          <a:p>
            <a:pPr algn="ctr">
              <a:lnSpc>
                <a:spcPct val="90000"/>
              </a:lnSpc>
              <a:spcBef>
                <a:spcPct val="0"/>
              </a:spcBef>
              <a:spcAft>
                <a:spcPts val="600"/>
              </a:spcAft>
            </a:pPr>
            <a:endParaRPr lang="en-US" sz="2500" dirty="0">
              <a:latin typeface="Times New Roman" panose="02020603050405020304" pitchFamily="18" charset="0"/>
              <a:ea typeface="+mj-ea"/>
              <a:cs typeface="Times New Roman" panose="02020603050405020304" pitchFamily="18" charset="0"/>
            </a:endParaRPr>
          </a:p>
          <a:p>
            <a:pPr algn="ctr">
              <a:lnSpc>
                <a:spcPct val="90000"/>
              </a:lnSpc>
              <a:spcBef>
                <a:spcPct val="0"/>
              </a:spcBef>
              <a:spcAft>
                <a:spcPts val="600"/>
              </a:spcAft>
            </a:pPr>
            <a:endParaRPr lang="en-US" sz="2500" dirty="0">
              <a:latin typeface="Times New Roman" panose="02020603050405020304" pitchFamily="18" charset="0"/>
              <a:ea typeface="+mj-ea"/>
              <a:cs typeface="Times New Roman" panose="02020603050405020304" pitchFamily="18" charset="0"/>
            </a:endParaRPr>
          </a:p>
        </p:txBody>
      </p:sp>
      <p:pic>
        <p:nvPicPr>
          <p:cNvPr id="3" name="Picture 2">
            <a:extLst>
              <a:ext uri="{FF2B5EF4-FFF2-40B4-BE49-F238E27FC236}">
                <a16:creationId xmlns:a16="http://schemas.microsoft.com/office/drawing/2014/main" id="{41B2C4E3-9A38-7264-404A-9E07F2F5BA55}"/>
              </a:ext>
            </a:extLst>
          </p:cNvPr>
          <p:cNvPicPr>
            <a:picLocks noChangeAspect="1"/>
          </p:cNvPicPr>
          <p:nvPr/>
        </p:nvPicPr>
        <p:blipFill>
          <a:blip r:embed="rId2"/>
          <a:stretch>
            <a:fillRect/>
          </a:stretch>
        </p:blipFill>
        <p:spPr>
          <a:xfrm>
            <a:off x="897717" y="840050"/>
            <a:ext cx="5069590" cy="2661534"/>
          </a:xfrm>
          <a:prstGeom prst="rect">
            <a:avLst/>
          </a:prstGeom>
        </p:spPr>
      </p:pic>
      <p:sp>
        <p:nvSpPr>
          <p:cNvPr id="5" name="TextBox 4">
            <a:extLst>
              <a:ext uri="{FF2B5EF4-FFF2-40B4-BE49-F238E27FC236}">
                <a16:creationId xmlns:a16="http://schemas.microsoft.com/office/drawing/2014/main" id="{5B19AD6E-824F-E743-06FE-21066DDB72F2}"/>
              </a:ext>
            </a:extLst>
          </p:cNvPr>
          <p:cNvSpPr txBox="1"/>
          <p:nvPr/>
        </p:nvSpPr>
        <p:spPr>
          <a:xfrm>
            <a:off x="7116416" y="5836680"/>
            <a:ext cx="3816626" cy="604781"/>
          </a:xfrm>
          <a:prstGeom prst="rect">
            <a:avLst/>
          </a:prstGeom>
          <a:noFill/>
        </p:spPr>
        <p:txBody>
          <a:bodyPr wrap="square" rtlCol="0">
            <a:sp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9Slide03 Arima Madurai Black" panose="00000A00000000000000" pitchFamily="2" charset="0"/>
                <a:cs typeface="#9Slide03 Arima Madurai Black" panose="00000A00000000000000" pitchFamily="2" charset="0"/>
              </a:rPr>
              <a:t>Ngô </a:t>
            </a:r>
            <a:r>
              <a:rPr kumimoji="0" lang="en-US" sz="3600" b="0" i="0" u="none" strike="noStrike" kern="1200" cap="none" spc="0" normalizeH="0" baseline="0" noProof="0" dirty="0" err="1">
                <a:ln>
                  <a:noFill/>
                </a:ln>
                <a:solidFill>
                  <a:prstClr val="black"/>
                </a:solidFill>
                <a:effectLst/>
                <a:uLnTx/>
                <a:uFillTx/>
                <a:latin typeface="#9Slide03 Arima Madurai Black" panose="00000A00000000000000" pitchFamily="2" charset="0"/>
                <a:cs typeface="#9Slide03 Arima Madurai Black" panose="00000A00000000000000" pitchFamily="2" charset="0"/>
              </a:rPr>
              <a:t>Thì</a:t>
            </a:r>
            <a:r>
              <a:rPr kumimoji="0" lang="en-US" sz="3600" b="0" i="0" u="none" strike="noStrike" kern="1200" cap="none" spc="0" normalizeH="0" baseline="0" noProof="0" dirty="0">
                <a:ln>
                  <a:noFill/>
                </a:ln>
                <a:solidFill>
                  <a:prstClr val="black"/>
                </a:solidFill>
                <a:effectLst/>
                <a:uLnTx/>
                <a:uFillTx/>
                <a:latin typeface="#9Slide03 Arima Madurai Black" panose="00000A00000000000000" pitchFamily="2" charset="0"/>
                <a:cs typeface="#9Slide03 Arima Madurai Black" panose="00000A00000000000000" pitchFamily="2" charset="0"/>
              </a:rPr>
              <a:t> </a:t>
            </a:r>
            <a:r>
              <a:rPr kumimoji="0" lang="en-US" sz="3600" b="0" i="0" u="none" strike="noStrike" kern="1200" cap="none" spc="0" normalizeH="0" baseline="0" noProof="0" dirty="0" err="1">
                <a:ln>
                  <a:noFill/>
                </a:ln>
                <a:solidFill>
                  <a:prstClr val="black"/>
                </a:solidFill>
                <a:effectLst/>
                <a:uLnTx/>
                <a:uFillTx/>
                <a:latin typeface="#9Slide03 Arima Madurai Black" panose="00000A00000000000000" pitchFamily="2" charset="0"/>
                <a:cs typeface="#9Slide03 Arima Madurai Black" panose="00000A00000000000000" pitchFamily="2" charset="0"/>
              </a:rPr>
              <a:t>Nhậm</a:t>
            </a:r>
            <a:endParaRPr kumimoji="0" lang="en-US" sz="3600" b="0" i="0" u="none" strike="noStrike" kern="1200" cap="none" spc="0" normalizeH="0" baseline="0" noProof="0" dirty="0">
              <a:ln>
                <a:noFill/>
              </a:ln>
              <a:solidFill>
                <a:prstClr val="black"/>
              </a:solidFill>
              <a:effectLst/>
              <a:uLnTx/>
              <a:uFillTx/>
              <a:latin typeface="#9Slide03 Arima Madurai Black" panose="00000A00000000000000" pitchFamily="2" charset="0"/>
              <a:cs typeface="#9Slide03 Arima Madurai Black" panose="00000A00000000000000" pitchFamily="2" charset="0"/>
            </a:endParaRPr>
          </a:p>
        </p:txBody>
      </p:sp>
      <p:pic>
        <p:nvPicPr>
          <p:cNvPr id="6" name="Picture 5" descr="A close-up of a paper&#10;&#10;Description automatically generated">
            <a:extLst>
              <a:ext uri="{FF2B5EF4-FFF2-40B4-BE49-F238E27FC236}">
                <a16:creationId xmlns:a16="http://schemas.microsoft.com/office/drawing/2014/main" id="{174505FB-1417-324B-5A92-2F91C9582C31}"/>
              </a:ext>
            </a:extLst>
          </p:cNvPr>
          <p:cNvPicPr>
            <a:picLocks noChangeAspect="1"/>
          </p:cNvPicPr>
          <p:nvPr/>
        </p:nvPicPr>
        <p:blipFill rotWithShape="1">
          <a:blip r:embed="rId3"/>
          <a:srcRect l="2510" r="7397" b="2"/>
          <a:stretch/>
        </p:blipFill>
        <p:spPr>
          <a:xfrm>
            <a:off x="6714917" y="840050"/>
            <a:ext cx="4218125" cy="2705099"/>
          </a:xfrm>
          <a:prstGeom prst="rect">
            <a:avLst/>
          </a:prstGeom>
        </p:spPr>
      </p:pic>
      <p:sp>
        <p:nvSpPr>
          <p:cNvPr id="2" name="TextBox 1">
            <a:extLst>
              <a:ext uri="{FF2B5EF4-FFF2-40B4-BE49-F238E27FC236}">
                <a16:creationId xmlns:a16="http://schemas.microsoft.com/office/drawing/2014/main" id="{81CC25CE-102B-BFDE-0F44-C61D795BACC3}"/>
              </a:ext>
            </a:extLst>
          </p:cNvPr>
          <p:cNvSpPr txBox="1"/>
          <p:nvPr/>
        </p:nvSpPr>
        <p:spPr>
          <a:xfrm>
            <a:off x="533975" y="290904"/>
            <a:ext cx="6312302" cy="590931"/>
          </a:xfrm>
          <a:prstGeom prst="rect">
            <a:avLst/>
          </a:prstGeom>
          <a:noFill/>
        </p:spPr>
        <p:txBody>
          <a:bodyPr wrap="square" rtlCol="0">
            <a:sp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Tiết</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24+25 –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Đọc</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văn</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bản</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1:</a:t>
            </a:r>
          </a:p>
        </p:txBody>
      </p:sp>
    </p:spTree>
    <p:extLst>
      <p:ext uri="{BB962C8B-B14F-4D97-AF65-F5344CB8AC3E}">
        <p14:creationId xmlns:p14="http://schemas.microsoft.com/office/powerpoint/2010/main" val="21301725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B1595A09-E336-4D1B-9B3A-06A2287A5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F26D8E3C-2FF1-6E50-CF01-F63890B1F0E9}"/>
              </a:ext>
            </a:extLst>
          </p:cNvPr>
          <p:cNvPicPr>
            <a:picLocks noChangeAspect="1"/>
          </p:cNvPicPr>
          <p:nvPr/>
        </p:nvPicPr>
        <p:blipFill rotWithShape="1">
          <a:blip r:embed="rId2"/>
          <a:srcRect t="3313" b="30218"/>
          <a:stretch/>
        </p:blipFill>
        <p:spPr>
          <a:xfrm>
            <a:off x="20" y="10"/>
            <a:ext cx="12191980" cy="4558420"/>
          </a:xfrm>
          <a:custGeom>
            <a:avLst/>
            <a:gdLst/>
            <a:ahLst/>
            <a:cxnLst/>
            <a:rect l="l" t="t" r="r" b="b"/>
            <a:pathLst>
              <a:path w="12188952" h="4558430">
                <a:moveTo>
                  <a:pt x="6789701" y="4490221"/>
                </a:moveTo>
                <a:lnTo>
                  <a:pt x="6788702" y="4490299"/>
                </a:lnTo>
                <a:lnTo>
                  <a:pt x="6788476" y="4490833"/>
                </a:lnTo>
                <a:close/>
                <a:moveTo>
                  <a:pt x="0" y="0"/>
                </a:moveTo>
                <a:lnTo>
                  <a:pt x="12188952" y="0"/>
                </a:lnTo>
                <a:lnTo>
                  <a:pt x="12188952" y="3596895"/>
                </a:lnTo>
                <a:lnTo>
                  <a:pt x="12061096" y="3635026"/>
                </a:lnTo>
                <a:cubicBezTo>
                  <a:pt x="11933500" y="3671240"/>
                  <a:pt x="11805390" y="3705769"/>
                  <a:pt x="11676800" y="3738601"/>
                </a:cubicBezTo>
                <a:cubicBezTo>
                  <a:pt x="11262789" y="3846108"/>
                  <a:pt x="10845343" y="3939710"/>
                  <a:pt x="10425355" y="4022140"/>
                </a:cubicBezTo>
                <a:cubicBezTo>
                  <a:pt x="10092810" y="4087351"/>
                  <a:pt x="9759033" y="4145748"/>
                  <a:pt x="9424022" y="4197302"/>
                </a:cubicBezTo>
                <a:cubicBezTo>
                  <a:pt x="9102997" y="4246959"/>
                  <a:pt x="8781133" y="4291526"/>
                  <a:pt x="8458419" y="4331003"/>
                </a:cubicBezTo>
                <a:cubicBezTo>
                  <a:pt x="8211360" y="4361169"/>
                  <a:pt x="7963792" y="4386742"/>
                  <a:pt x="7715970" y="4410950"/>
                </a:cubicBezTo>
                <a:lnTo>
                  <a:pt x="6951716" y="4476730"/>
                </a:lnTo>
                <a:lnTo>
                  <a:pt x="6936303" y="4478801"/>
                </a:lnTo>
                <a:lnTo>
                  <a:pt x="6790448" y="4490162"/>
                </a:lnTo>
                <a:lnTo>
                  <a:pt x="6799941" y="4491982"/>
                </a:lnTo>
                <a:cubicBezTo>
                  <a:pt x="6811623" y="4492448"/>
                  <a:pt x="6823734" y="4490275"/>
                  <a:pt x="6835432" y="4490275"/>
                </a:cubicBezTo>
                <a:cubicBezTo>
                  <a:pt x="6851580" y="4490275"/>
                  <a:pt x="6867729" y="4487668"/>
                  <a:pt x="6884003" y="4487297"/>
                </a:cubicBezTo>
                <a:cubicBezTo>
                  <a:pt x="7115805" y="4481835"/>
                  <a:pt x="7347351" y="4469668"/>
                  <a:pt x="7578771" y="4454770"/>
                </a:cubicBezTo>
                <a:cubicBezTo>
                  <a:pt x="7927552" y="4432302"/>
                  <a:pt x="8276080" y="4404123"/>
                  <a:pt x="8623845" y="4367873"/>
                </a:cubicBezTo>
                <a:cubicBezTo>
                  <a:pt x="8909939" y="4338575"/>
                  <a:pt x="9195310" y="4303940"/>
                  <a:pt x="9479970" y="4263967"/>
                </a:cubicBezTo>
                <a:cubicBezTo>
                  <a:pt x="9864901" y="4209593"/>
                  <a:pt x="10248014" y="4144879"/>
                  <a:pt x="10629308" y="4069810"/>
                </a:cubicBezTo>
                <a:cubicBezTo>
                  <a:pt x="11090114" y="3978690"/>
                  <a:pt x="11546975" y="3871184"/>
                  <a:pt x="11998498" y="3743816"/>
                </a:cubicBezTo>
                <a:lnTo>
                  <a:pt x="12188952" y="3687715"/>
                </a:lnTo>
                <a:lnTo>
                  <a:pt x="12188952" y="3742439"/>
                </a:lnTo>
                <a:lnTo>
                  <a:pt x="11829257" y="3846853"/>
                </a:lnTo>
                <a:cubicBezTo>
                  <a:pt x="11534769" y="3926550"/>
                  <a:pt x="11238120" y="3997436"/>
                  <a:pt x="10939183" y="4061368"/>
                </a:cubicBezTo>
                <a:cubicBezTo>
                  <a:pt x="10622824" y="4129150"/>
                  <a:pt x="10304941" y="4189147"/>
                  <a:pt x="9985530" y="4241373"/>
                </a:cubicBezTo>
                <a:cubicBezTo>
                  <a:pt x="9720036" y="4284822"/>
                  <a:pt x="9453814" y="4323467"/>
                  <a:pt x="9186882" y="4357320"/>
                </a:cubicBezTo>
                <a:cubicBezTo>
                  <a:pt x="8984197" y="4382894"/>
                  <a:pt x="8781514" y="4406977"/>
                  <a:pt x="8578198" y="4426839"/>
                </a:cubicBezTo>
                <a:cubicBezTo>
                  <a:pt x="8340547" y="4449559"/>
                  <a:pt x="8102644" y="4471034"/>
                  <a:pt x="7864358" y="4488290"/>
                </a:cubicBezTo>
                <a:cubicBezTo>
                  <a:pt x="7554994" y="4510634"/>
                  <a:pt x="7245502" y="4528512"/>
                  <a:pt x="6935502" y="4539684"/>
                </a:cubicBezTo>
                <a:cubicBezTo>
                  <a:pt x="6782917" y="4545147"/>
                  <a:pt x="6630334" y="4548995"/>
                  <a:pt x="6477750" y="4553587"/>
                </a:cubicBezTo>
                <a:cubicBezTo>
                  <a:pt x="6439195" y="4551503"/>
                  <a:pt x="6400529" y="4553128"/>
                  <a:pt x="6362294" y="4558430"/>
                </a:cubicBezTo>
                <a:lnTo>
                  <a:pt x="6057129" y="4558430"/>
                </a:lnTo>
                <a:lnTo>
                  <a:pt x="5977784" y="4553836"/>
                </a:lnTo>
                <a:cubicBezTo>
                  <a:pt x="5740261" y="4541423"/>
                  <a:pt x="5502739" y="4527644"/>
                  <a:pt x="5265087" y="4517587"/>
                </a:cubicBezTo>
                <a:cubicBezTo>
                  <a:pt x="4958267" y="4505171"/>
                  <a:pt x="4651826" y="4484691"/>
                  <a:pt x="4346277" y="4455517"/>
                </a:cubicBezTo>
                <a:cubicBezTo>
                  <a:pt x="4021654" y="4424605"/>
                  <a:pt x="3697795" y="4389970"/>
                  <a:pt x="3373045" y="4356948"/>
                </a:cubicBezTo>
                <a:cubicBezTo>
                  <a:pt x="3035412" y="4322686"/>
                  <a:pt x="2698456" y="4283047"/>
                  <a:pt x="2362173" y="4238021"/>
                </a:cubicBezTo>
                <a:cubicBezTo>
                  <a:pt x="1984692" y="4187868"/>
                  <a:pt x="1608364" y="4130142"/>
                  <a:pt x="1233177" y="4064845"/>
                </a:cubicBezTo>
                <a:cubicBezTo>
                  <a:pt x="842181" y="3996132"/>
                  <a:pt x="453758" y="3917644"/>
                  <a:pt x="68500" y="3825138"/>
                </a:cubicBezTo>
                <a:lnTo>
                  <a:pt x="0" y="3807783"/>
                </a:lnTo>
                <a:lnTo>
                  <a:pt x="0" y="3751294"/>
                </a:lnTo>
                <a:lnTo>
                  <a:pt x="72441" y="3770071"/>
                </a:lnTo>
                <a:cubicBezTo>
                  <a:pt x="247961" y="3812249"/>
                  <a:pt x="424164" y="3851509"/>
                  <a:pt x="600716" y="3888441"/>
                </a:cubicBezTo>
                <a:cubicBezTo>
                  <a:pt x="988279" y="3969255"/>
                  <a:pt x="1378133" y="4038153"/>
                  <a:pt x="1769512" y="4098609"/>
                </a:cubicBezTo>
                <a:cubicBezTo>
                  <a:pt x="2052426" y="4142185"/>
                  <a:pt x="2335725" y="4182282"/>
                  <a:pt x="2613554" y="4215551"/>
                </a:cubicBezTo>
                <a:cubicBezTo>
                  <a:pt x="2605544" y="4218158"/>
                  <a:pt x="2594611" y="4208102"/>
                  <a:pt x="2581134" y="4205620"/>
                </a:cubicBezTo>
                <a:cubicBezTo>
                  <a:pt x="2087178" y="4113668"/>
                  <a:pt x="1597684" y="4002775"/>
                  <a:pt x="1112635" y="3872923"/>
                </a:cubicBezTo>
                <a:cubicBezTo>
                  <a:pt x="880453" y="3810852"/>
                  <a:pt x="649713" y="3744374"/>
                  <a:pt x="420412" y="3673490"/>
                </a:cubicBezTo>
                <a:lnTo>
                  <a:pt x="0" y="3534573"/>
                </a:lnTo>
                <a:close/>
              </a:path>
            </a:pathLst>
          </a:custGeom>
        </p:spPr>
      </p:pic>
      <p:sp>
        <p:nvSpPr>
          <p:cNvPr id="13" name="sketch line">
            <a:extLst>
              <a:ext uri="{FF2B5EF4-FFF2-40B4-BE49-F238E27FC236}">
                <a16:creationId xmlns:a16="http://schemas.microsoft.com/office/drawing/2014/main" id="{3540989C-C7B8-473B-BF87-6F2DA6A900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661305" y="5468206"/>
            <a:ext cx="1371600" cy="18288"/>
          </a:xfrm>
          <a:custGeom>
            <a:avLst/>
            <a:gdLst>
              <a:gd name="connsiteX0" fmla="*/ 0 w 1371600"/>
              <a:gd name="connsiteY0" fmla="*/ 0 h 18288"/>
              <a:gd name="connsiteX1" fmla="*/ 685800 w 1371600"/>
              <a:gd name="connsiteY1" fmla="*/ 0 h 18288"/>
              <a:gd name="connsiteX2" fmla="*/ 1371600 w 1371600"/>
              <a:gd name="connsiteY2" fmla="*/ 0 h 18288"/>
              <a:gd name="connsiteX3" fmla="*/ 1371600 w 1371600"/>
              <a:gd name="connsiteY3" fmla="*/ 18288 h 18288"/>
              <a:gd name="connsiteX4" fmla="*/ 713232 w 1371600"/>
              <a:gd name="connsiteY4" fmla="*/ 18288 h 18288"/>
              <a:gd name="connsiteX5" fmla="*/ 0 w 1371600"/>
              <a:gd name="connsiteY5" fmla="*/ 18288 h 18288"/>
              <a:gd name="connsiteX6" fmla="*/ 0 w 1371600"/>
              <a:gd name="connsiteY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600" h="18288" fill="none" extrusionOk="0">
                <a:moveTo>
                  <a:pt x="0" y="0"/>
                </a:moveTo>
                <a:cubicBezTo>
                  <a:pt x="247303" y="31625"/>
                  <a:pt x="422310" y="-25629"/>
                  <a:pt x="685800" y="0"/>
                </a:cubicBezTo>
                <a:cubicBezTo>
                  <a:pt x="949290" y="25629"/>
                  <a:pt x="1192357" y="6696"/>
                  <a:pt x="1371600" y="0"/>
                </a:cubicBezTo>
                <a:cubicBezTo>
                  <a:pt x="1371355" y="6649"/>
                  <a:pt x="1371915" y="11310"/>
                  <a:pt x="1371600" y="18288"/>
                </a:cubicBezTo>
                <a:cubicBezTo>
                  <a:pt x="1107995" y="26464"/>
                  <a:pt x="1033361" y="32942"/>
                  <a:pt x="713232" y="18288"/>
                </a:cubicBezTo>
                <a:cubicBezTo>
                  <a:pt x="393103" y="3634"/>
                  <a:pt x="289343" y="43221"/>
                  <a:pt x="0" y="18288"/>
                </a:cubicBezTo>
                <a:cubicBezTo>
                  <a:pt x="-459" y="11562"/>
                  <a:pt x="-31" y="5093"/>
                  <a:pt x="0" y="0"/>
                </a:cubicBezTo>
                <a:close/>
              </a:path>
              <a:path w="1371600" h="18288" stroke="0" extrusionOk="0">
                <a:moveTo>
                  <a:pt x="0" y="0"/>
                </a:moveTo>
                <a:cubicBezTo>
                  <a:pt x="170249" y="-24099"/>
                  <a:pt x="504634" y="14338"/>
                  <a:pt x="644652" y="0"/>
                </a:cubicBezTo>
                <a:cubicBezTo>
                  <a:pt x="784670" y="-14338"/>
                  <a:pt x="1087773" y="8679"/>
                  <a:pt x="1371600" y="0"/>
                </a:cubicBezTo>
                <a:cubicBezTo>
                  <a:pt x="1372456" y="3662"/>
                  <a:pt x="1371030" y="13946"/>
                  <a:pt x="1371600" y="18288"/>
                </a:cubicBezTo>
                <a:cubicBezTo>
                  <a:pt x="1176823" y="-1409"/>
                  <a:pt x="900830" y="9989"/>
                  <a:pt x="713232" y="18288"/>
                </a:cubicBezTo>
                <a:cubicBezTo>
                  <a:pt x="525634" y="26587"/>
                  <a:pt x="282837" y="5724"/>
                  <a:pt x="0" y="18288"/>
                </a:cubicBezTo>
                <a:cubicBezTo>
                  <a:pt x="367" y="13143"/>
                  <a:pt x="-823" y="5844"/>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615697673">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E04831D6-80E5-9613-8FE3-BEFBEEB4C064}"/>
              </a:ext>
            </a:extLst>
          </p:cNvPr>
          <p:cNvSpPr txBox="1"/>
          <p:nvPr/>
        </p:nvSpPr>
        <p:spPr>
          <a:xfrm>
            <a:off x="4672582" y="4818944"/>
            <a:ext cx="6897626" cy="1399223"/>
          </a:xfrm>
          <a:prstGeom prst="rect">
            <a:avLst/>
          </a:prstGeom>
        </p:spPr>
        <p:txBody>
          <a:bodyPr vert="horz" lIns="91440" tIns="45720" rIns="91440" bIns="45720" rtlCol="0" anchor="ctr">
            <a:noAutofit/>
          </a:bodyPr>
          <a:lstStyle/>
          <a:p>
            <a:pPr marL="114300">
              <a:lnSpc>
                <a:spcPct val="90000"/>
              </a:lnSpc>
              <a:spcAft>
                <a:spcPts val="600"/>
              </a:spcAft>
            </a:pPr>
            <a:r>
              <a:rPr lang="en-US" sz="2400" dirty="0">
                <a:latin typeface="Times New Roman" panose="02020603050405020304" pitchFamily="18" charset="0"/>
                <a:cs typeface="Times New Roman" panose="02020603050405020304" pitchFamily="18" charset="0"/>
              </a:rPr>
              <a:t>1. TÁC GIẢ.</a:t>
            </a:r>
          </a:p>
          <a:p>
            <a:pPr>
              <a:lnSpc>
                <a:spcPct val="90000"/>
              </a:lnSpc>
              <a:spcAft>
                <a:spcPts val="600"/>
              </a:spcAft>
            </a:pPr>
            <a:r>
              <a:rPr lang="en-US" sz="2400" dirty="0">
                <a:latin typeface="Times New Roman" panose="02020603050405020304" pitchFamily="18" charset="0"/>
                <a:cs typeface="Times New Roman" panose="02020603050405020304" pitchFamily="18" charset="0"/>
              </a:rPr>
              <a:t>  2. VĂN BẢN</a:t>
            </a:r>
          </a:p>
        </p:txBody>
      </p:sp>
      <p:sp>
        <p:nvSpPr>
          <p:cNvPr id="7" name="TextBox 6">
            <a:extLst>
              <a:ext uri="{FF2B5EF4-FFF2-40B4-BE49-F238E27FC236}">
                <a16:creationId xmlns:a16="http://schemas.microsoft.com/office/drawing/2014/main" id="{6AB5EF79-2A71-3BA9-27DA-47E6B6B3DFF9}"/>
              </a:ext>
            </a:extLst>
          </p:cNvPr>
          <p:cNvSpPr txBox="1"/>
          <p:nvPr/>
        </p:nvSpPr>
        <p:spPr>
          <a:xfrm>
            <a:off x="145774" y="4791550"/>
            <a:ext cx="4050129" cy="1089529"/>
          </a:xfrm>
          <a:prstGeom prst="rect">
            <a:avLst/>
          </a:prstGeom>
          <a:noFill/>
        </p:spPr>
        <p:txBody>
          <a:bodyPr wrap="square" rtlCol="0">
            <a:spAutoFit/>
          </a:bodyPr>
          <a:lstStyle/>
          <a:p>
            <a:pPr marL="171450" marR="0" lvl="0" indent="0" defTabSz="914400" rtl="0" eaLnBrk="1" fontAlgn="auto" latinLnBrk="0" hangingPunct="1">
              <a:lnSpc>
                <a:spcPct val="90000"/>
              </a:lnSpc>
              <a:spcBef>
                <a:spcPts val="0"/>
              </a:spcBef>
              <a:spcAft>
                <a:spcPts val="60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I. TÌM HIỂU CHUNG</a:t>
            </a:r>
          </a:p>
        </p:txBody>
      </p:sp>
    </p:spTree>
    <p:extLst>
      <p:ext uri="{BB962C8B-B14F-4D97-AF65-F5344CB8AC3E}">
        <p14:creationId xmlns:p14="http://schemas.microsoft.com/office/powerpoint/2010/main" val="14550153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D7B6173-1D58-48E2-83CF-37350F315F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2EBFA83-D4DB-4CA0-B229-9E44634D7F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a:extLst>
              <a:ext uri="{FF2B5EF4-FFF2-40B4-BE49-F238E27FC236}">
                <a16:creationId xmlns:a16="http://schemas.microsoft.com/office/drawing/2014/main" id="{B0DAC8FB-A162-44E3-A606-C855A03A5B0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952" cy="6862380"/>
          </a:xfrm>
          <a:prstGeom prst="rect">
            <a:avLst/>
          </a:prstGeom>
        </p:spPr>
      </p:pic>
      <p:sp>
        <p:nvSpPr>
          <p:cNvPr id="17" name="Rectangle 16">
            <a:extLst>
              <a:ext uri="{FF2B5EF4-FFF2-40B4-BE49-F238E27FC236}">
                <a16:creationId xmlns:a16="http://schemas.microsoft.com/office/drawing/2014/main" id="{21BDEC81-16A7-4451-B893-C15000083B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26A515A1-4D80-430E-BE0A-71A290516A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8542" y="729175"/>
            <a:ext cx="11099352" cy="5399650"/>
          </a:xfrm>
          <a:prstGeom prst="rect">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pic>
        <p:nvPicPr>
          <p:cNvPr id="6" name="5 Minute Timer (Nho)" descr="A number on a colorful background&#10;&#10;Description automatically generated">
            <a:hlinkClick r:id="" action="ppaction://media"/>
            <a:extLst>
              <a:ext uri="{FF2B5EF4-FFF2-40B4-BE49-F238E27FC236}">
                <a16:creationId xmlns:a16="http://schemas.microsoft.com/office/drawing/2014/main" id="{CF2CA710-38E9-A3D8-6A0E-244BFDE96BE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20807" y="1886648"/>
            <a:ext cx="5468347" cy="3075944"/>
          </a:xfrm>
          <a:prstGeom prst="rect">
            <a:avLst/>
          </a:prstGeom>
        </p:spPr>
      </p:pic>
      <p:sp>
        <p:nvSpPr>
          <p:cNvPr id="7" name="TextBox 6">
            <a:extLst>
              <a:ext uri="{FF2B5EF4-FFF2-40B4-BE49-F238E27FC236}">
                <a16:creationId xmlns:a16="http://schemas.microsoft.com/office/drawing/2014/main" id="{4E94EDBE-5D2B-DE48-ECA0-CA7EA1161AF1}"/>
              </a:ext>
            </a:extLst>
          </p:cNvPr>
          <p:cNvSpPr txBox="1"/>
          <p:nvPr/>
        </p:nvSpPr>
        <p:spPr>
          <a:xfrm>
            <a:off x="6280286" y="1386531"/>
            <a:ext cx="5266475" cy="452432"/>
          </a:xfrm>
          <a:prstGeom prst="rect">
            <a:avLst/>
          </a:prstGeom>
          <a:noFill/>
        </p:spPr>
        <p:txBody>
          <a:bodyPr wrap="square">
            <a:spAutoFit/>
          </a:bodyPr>
          <a:lstStyle/>
          <a:p>
            <a:pPr marL="114300" marR="0" lvl="0" algn="l" defTabSz="914400" rtl="0" eaLnBrk="1" fontAlgn="auto" latinLnBrk="0" hangingPunct="1">
              <a:lnSpc>
                <a:spcPct val="90000"/>
              </a:lnSpc>
              <a:spcBef>
                <a:spcPts val="0"/>
              </a:spcBef>
              <a:spcAft>
                <a:spcPts val="600"/>
              </a:spcAft>
              <a:buClrTx/>
              <a:buSzTx/>
              <a:tabLst/>
              <a:defRPr/>
            </a:pPr>
            <a:r>
              <a:rPr kumimoji="0" lang="en-US" sz="2600" b="1"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I. </a:t>
            </a:r>
            <a:r>
              <a:rPr lang="en-US" sz="2600" b="1" dirty="0">
                <a:solidFill>
                  <a:prstClr val="black"/>
                </a:solidFill>
                <a:latin typeface="#9Slide03 Arima Madurai Black" panose="00000A00000000000000" pitchFamily="2" charset="0"/>
                <a:cs typeface="#9Slide03 Arima Madurai Black" panose="00000A00000000000000" pitchFamily="2" charset="0"/>
              </a:rPr>
              <a:t>TÌM HIỂU CHUNG</a:t>
            </a:r>
            <a:endParaRPr kumimoji="0" lang="en-US" sz="2600" b="0" i="0" u="none" strike="noStrike" kern="1200" cap="none" spc="0" normalizeH="0" baseline="0" noProof="0" dirty="0">
              <a:ln>
                <a:noFill/>
              </a:ln>
              <a:solidFill>
                <a:schemeClr val="accent1"/>
              </a:solidFill>
              <a:effectLst/>
              <a:uLnTx/>
              <a:uFillTx/>
              <a:latin typeface="#9Slide03 Arima Madurai Black" panose="00000A00000000000000" pitchFamily="2" charset="0"/>
              <a:ea typeface="+mn-ea"/>
              <a:cs typeface="#9Slide03 Arima Madurai Black" panose="00000A00000000000000" pitchFamily="2" charset="0"/>
            </a:endParaRPr>
          </a:p>
        </p:txBody>
      </p:sp>
    </p:spTree>
    <p:extLst>
      <p:ext uri="{BB962C8B-B14F-4D97-AF65-F5344CB8AC3E}">
        <p14:creationId xmlns:p14="http://schemas.microsoft.com/office/powerpoint/2010/main" val="1401354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509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98F336-AE4F-F57F-C833-3CBBA3AAD68E}"/>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A291D8A8-9ADA-9DE6-FF0F-D47FED813416}"/>
              </a:ext>
            </a:extLst>
          </p:cNvPr>
          <p:cNvSpPr txBox="1"/>
          <p:nvPr/>
        </p:nvSpPr>
        <p:spPr>
          <a:xfrm>
            <a:off x="118766" y="2521028"/>
            <a:ext cx="6516647" cy="3711571"/>
          </a:xfrm>
          <a:prstGeom prst="rect">
            <a:avLst/>
          </a:prstGeom>
        </p:spPr>
        <p:txBody>
          <a:bodyPr vert="horz" lIns="91440" tIns="45720" rIns="91440" bIns="45720" rtlCol="0">
            <a:normAutofit/>
          </a:bodyPr>
          <a:lstStyle/>
          <a:p>
            <a:pPr marL="457200" marR="0" lvl="0" fontAlgn="auto">
              <a:lnSpc>
                <a:spcPts val="4600"/>
              </a:lnSpc>
              <a:spcBef>
                <a:spcPct val="0"/>
              </a:spcBef>
              <a:buClrTx/>
              <a:buSzTx/>
              <a:tabLst/>
              <a:defRPr/>
            </a:pPr>
            <a:r>
              <a:rPr lang="en-US" sz="3600" dirty="0">
                <a:latin typeface="#9Slide03 Arima Madurai" panose="00000500000000000000" pitchFamily="2" charset="0"/>
                <a:cs typeface="#9Slide03 Arima Madurai" panose="00000500000000000000" pitchFamily="2" charset="0"/>
              </a:rPr>
              <a:t>Ngô </a:t>
            </a:r>
            <a:r>
              <a:rPr lang="en-US" sz="3600" dirty="0" err="1">
                <a:latin typeface="#9Slide03 Arima Madurai" panose="00000500000000000000" pitchFamily="2" charset="0"/>
                <a:cs typeface="#9Slide03 Arima Madurai" panose="00000500000000000000" pitchFamily="2" charset="0"/>
              </a:rPr>
              <a:t>Thì</a:t>
            </a:r>
            <a:r>
              <a:rPr lang="en-US" sz="3600" dirty="0">
                <a:latin typeface="#9Slide03 Arima Madurai" panose="00000500000000000000" pitchFamily="2" charset="0"/>
                <a:cs typeface="#9Slide03 Arima Madurai" panose="00000500000000000000" pitchFamily="2" charset="0"/>
              </a:rPr>
              <a:t> </a:t>
            </a:r>
            <a:r>
              <a:rPr lang="en-US" sz="3600" dirty="0" err="1">
                <a:latin typeface="#9Slide03 Arima Madurai" panose="00000500000000000000" pitchFamily="2" charset="0"/>
                <a:cs typeface="#9Slide03 Arima Madurai" panose="00000500000000000000" pitchFamily="2" charset="0"/>
              </a:rPr>
              <a:t>Nhậm</a:t>
            </a:r>
            <a:endParaRPr lang="en-US" sz="3600" dirty="0">
              <a:latin typeface="#9Slide03 Arima Madurai" panose="00000500000000000000" pitchFamily="2" charset="0"/>
              <a:cs typeface="#9Slide03 Arima Madurai" panose="00000500000000000000" pitchFamily="2" charset="0"/>
            </a:endParaRPr>
          </a:p>
          <a:p>
            <a:pPr marL="685800" marR="0" lvl="0" indent="-228600" fontAlgn="auto">
              <a:lnSpc>
                <a:spcPts val="4600"/>
              </a:lnSpc>
              <a:spcBef>
                <a:spcPct val="0"/>
              </a:spcBef>
              <a:buClrTx/>
              <a:buSzTx/>
              <a:buFont typeface="Arial" panose="020B0604020202020204" pitchFamily="34" charset="0"/>
              <a:buChar char="•"/>
              <a:tabLst/>
              <a:defRPr/>
            </a:pPr>
            <a:r>
              <a:rPr kumimoji="0" lang="en-US" sz="3600" b="0" i="0" u="none" strike="noStrike" cap="none" spc="0" normalizeH="0" baseline="0" noProof="0" dirty="0" err="1">
                <a:ln>
                  <a:noFill/>
                </a:ln>
                <a:effectLst/>
                <a:uLnTx/>
                <a:uFillTx/>
                <a:latin typeface="#9Slide03 Arima Madurai" panose="00000500000000000000" pitchFamily="2" charset="0"/>
                <a:cs typeface="#9Slide03 Arima Madurai" panose="00000500000000000000" pitchFamily="2" charset="0"/>
              </a:rPr>
              <a:t>Từng</a:t>
            </a:r>
            <a:r>
              <a:rPr kumimoji="0" lang="en-US" sz="3600" b="0" i="0" u="none" strike="noStrike" cap="none" spc="0" normalizeH="0" baseline="0" noProof="0" dirty="0">
                <a:ln>
                  <a:noFill/>
                </a:ln>
                <a:effectLst/>
                <a:uLnTx/>
                <a:uFillTx/>
                <a:latin typeface="#9Slide03 Arima Madurai" panose="00000500000000000000" pitchFamily="2" charset="0"/>
                <a:cs typeface="#9Slide03 Arima Madurai" panose="00000500000000000000" pitchFamily="2" charset="0"/>
              </a:rPr>
              <a:t> </a:t>
            </a:r>
            <a:r>
              <a:rPr lang="en-US" sz="3600" dirty="0" err="1">
                <a:latin typeface="#9Slide03 Arima Madurai" panose="00000500000000000000" pitchFamily="2" charset="0"/>
                <a:cs typeface="#9Slide03 Arima Madurai" panose="00000500000000000000" pitchFamily="2" charset="0"/>
              </a:rPr>
              <a:t>đỗ</a:t>
            </a:r>
            <a:r>
              <a:rPr lang="en-US" sz="3600" dirty="0">
                <a:latin typeface="#9Slide03 Arima Madurai" panose="00000500000000000000" pitchFamily="2" charset="0"/>
                <a:cs typeface="#9Slide03 Arima Madurai" panose="00000500000000000000" pitchFamily="2" charset="0"/>
              </a:rPr>
              <a:t> </a:t>
            </a:r>
            <a:r>
              <a:rPr lang="en-US" sz="3600" dirty="0" err="1">
                <a:latin typeface="#9Slide03 Arima Madurai" panose="00000500000000000000" pitchFamily="2" charset="0"/>
                <a:cs typeface="#9Slide03 Arima Madurai" panose="00000500000000000000" pitchFamily="2" charset="0"/>
              </a:rPr>
              <a:t>tiến</a:t>
            </a:r>
            <a:r>
              <a:rPr lang="en-US" sz="3600" dirty="0">
                <a:latin typeface="#9Slide03 Arima Madurai" panose="00000500000000000000" pitchFamily="2" charset="0"/>
                <a:cs typeface="#9Slide03 Arima Madurai" panose="00000500000000000000" pitchFamily="2" charset="0"/>
              </a:rPr>
              <a:t> </a:t>
            </a:r>
            <a:r>
              <a:rPr lang="en-US" sz="3600" dirty="0" err="1">
                <a:latin typeface="#9Slide03 Arima Madurai" panose="00000500000000000000" pitchFamily="2" charset="0"/>
                <a:cs typeface="#9Slide03 Arima Madurai" panose="00000500000000000000" pitchFamily="2" charset="0"/>
              </a:rPr>
              <a:t>sĩ</a:t>
            </a:r>
            <a:r>
              <a:rPr lang="en-US" sz="3600" dirty="0">
                <a:latin typeface="#9Slide03 Arima Madurai" panose="00000500000000000000" pitchFamily="2" charset="0"/>
                <a:cs typeface="#9Slide03 Arima Madurai" panose="00000500000000000000" pitchFamily="2" charset="0"/>
              </a:rPr>
              <a:t>.</a:t>
            </a:r>
          </a:p>
          <a:p>
            <a:pPr marL="685800" marR="0" lvl="0" indent="-228600" fontAlgn="auto">
              <a:lnSpc>
                <a:spcPts val="4600"/>
              </a:lnSpc>
              <a:spcBef>
                <a:spcPct val="0"/>
              </a:spcBef>
              <a:buClrTx/>
              <a:buSzTx/>
              <a:buFont typeface="Arial" panose="020B0604020202020204" pitchFamily="34" charset="0"/>
              <a:buChar char="•"/>
              <a:tabLst/>
              <a:defRPr/>
            </a:pPr>
            <a:r>
              <a:rPr kumimoji="0" lang="en-US" sz="3600" b="0" i="0" u="none" strike="noStrike" cap="none" spc="0" normalizeH="0" baseline="0" noProof="0" dirty="0" err="1">
                <a:ln>
                  <a:noFill/>
                </a:ln>
                <a:effectLst/>
                <a:uLnTx/>
                <a:uFillTx/>
                <a:latin typeface="#9Slide03 Arima Madurai" panose="00000500000000000000" pitchFamily="2" charset="0"/>
                <a:cs typeface="#9Slide03 Arima Madurai" panose="00000500000000000000" pitchFamily="2" charset="0"/>
              </a:rPr>
              <a:t>Có</a:t>
            </a:r>
            <a:r>
              <a:rPr kumimoji="0" lang="en-US" sz="3600" b="0" i="0" u="none" strike="noStrike" cap="none" spc="0" normalizeH="0" baseline="0" noProof="0" dirty="0">
                <a:ln>
                  <a:noFill/>
                </a:ln>
                <a:effectLst/>
                <a:uLnTx/>
                <a:uFillTx/>
                <a:latin typeface="#9Slide03 Arima Madurai" panose="00000500000000000000" pitchFamily="2" charset="0"/>
                <a:cs typeface="#9Slide03 Arima Madurai" panose="00000500000000000000" pitchFamily="2" charset="0"/>
              </a:rPr>
              <a:t> </a:t>
            </a:r>
            <a:r>
              <a:rPr kumimoji="0" lang="en-US" sz="3600" b="0" i="0" u="none" strike="noStrike" cap="none" spc="0" normalizeH="0" baseline="0" noProof="0" dirty="0" err="1">
                <a:ln>
                  <a:noFill/>
                </a:ln>
                <a:effectLst/>
                <a:uLnTx/>
                <a:uFillTx/>
                <a:latin typeface="#9Slide03 Arima Madurai" panose="00000500000000000000" pitchFamily="2" charset="0"/>
                <a:cs typeface="#9Slide03 Arima Madurai" panose="00000500000000000000" pitchFamily="2" charset="0"/>
              </a:rPr>
              <a:t>công</a:t>
            </a:r>
            <a:r>
              <a:rPr kumimoji="0" lang="en-US" sz="3600" b="0" i="0" u="none" strike="noStrike" cap="none" spc="0" normalizeH="0" baseline="0" noProof="0" dirty="0">
                <a:ln>
                  <a:noFill/>
                </a:ln>
                <a:effectLst/>
                <a:uLnTx/>
                <a:uFillTx/>
                <a:latin typeface="#9Slide03 Arima Madurai" panose="00000500000000000000" pitchFamily="2" charset="0"/>
                <a:cs typeface="#9Slide03 Arima Madurai" panose="00000500000000000000" pitchFamily="2" charset="0"/>
              </a:rPr>
              <a:t> </a:t>
            </a:r>
            <a:r>
              <a:rPr kumimoji="0" lang="en-US" sz="3600" b="0" i="0" u="none" strike="noStrike" cap="none" spc="0" normalizeH="0" baseline="0" noProof="0" dirty="0" err="1">
                <a:ln>
                  <a:noFill/>
                </a:ln>
                <a:effectLst/>
                <a:uLnTx/>
                <a:uFillTx/>
                <a:latin typeface="#9Slide03 Arima Madurai" panose="00000500000000000000" pitchFamily="2" charset="0"/>
                <a:cs typeface="#9Slide03 Arima Madurai" panose="00000500000000000000" pitchFamily="2" charset="0"/>
              </a:rPr>
              <a:t>lớn</a:t>
            </a:r>
            <a:r>
              <a:rPr kumimoji="0" lang="en-US" sz="3600" b="0" i="0" u="none" strike="noStrike" cap="none" spc="0" normalizeH="0" baseline="0" noProof="0" dirty="0">
                <a:ln>
                  <a:noFill/>
                </a:ln>
                <a:effectLst/>
                <a:uLnTx/>
                <a:uFillTx/>
                <a:latin typeface="#9Slide03 Arima Madurai" panose="00000500000000000000" pitchFamily="2" charset="0"/>
                <a:cs typeface="#9Slide03 Arima Madurai" panose="00000500000000000000" pitchFamily="2" charset="0"/>
              </a:rPr>
              <a:t> </a:t>
            </a:r>
            <a:r>
              <a:rPr kumimoji="0" lang="en-US" sz="3600" b="0" i="0" u="none" strike="noStrike" cap="none" spc="0" normalizeH="0" baseline="0" noProof="0" dirty="0" err="1">
                <a:ln>
                  <a:noFill/>
                </a:ln>
                <a:effectLst/>
                <a:uLnTx/>
                <a:uFillTx/>
                <a:latin typeface="#9Slide03 Arima Madurai" panose="00000500000000000000" pitchFamily="2" charset="0"/>
                <a:cs typeface="#9Slide03 Arima Madurai" panose="00000500000000000000" pitchFamily="2" charset="0"/>
              </a:rPr>
              <a:t>với</a:t>
            </a:r>
            <a:r>
              <a:rPr kumimoji="0" lang="en-US" sz="3600" b="0" i="0" u="none" strike="noStrike" cap="none" spc="0" normalizeH="0" baseline="0" noProof="0" dirty="0">
                <a:ln>
                  <a:noFill/>
                </a:ln>
                <a:effectLst/>
                <a:uLnTx/>
                <a:uFillTx/>
                <a:latin typeface="#9Slide03 Arima Madurai" panose="00000500000000000000" pitchFamily="2" charset="0"/>
                <a:cs typeface="#9Slide03 Arima Madurai" panose="00000500000000000000" pitchFamily="2" charset="0"/>
              </a:rPr>
              <a:t> </a:t>
            </a:r>
            <a:r>
              <a:rPr kumimoji="0" lang="en-US" sz="3600" b="0" i="0" u="none" strike="noStrike" cap="none" spc="0" normalizeH="0" baseline="0" noProof="0" dirty="0" err="1">
                <a:ln>
                  <a:noFill/>
                </a:ln>
                <a:effectLst/>
                <a:uLnTx/>
                <a:uFillTx/>
                <a:latin typeface="#9Slide03 Arima Madurai" panose="00000500000000000000" pitchFamily="2" charset="0"/>
                <a:cs typeface="#9Slide03 Arima Madurai" panose="00000500000000000000" pitchFamily="2" charset="0"/>
              </a:rPr>
              <a:t>triều</a:t>
            </a:r>
            <a:r>
              <a:rPr kumimoji="0" lang="en-US" sz="3600" b="0" i="0" u="none" strike="noStrike" cap="none" spc="0" normalizeH="0" baseline="0" noProof="0" dirty="0">
                <a:ln>
                  <a:noFill/>
                </a:ln>
                <a:effectLst/>
                <a:uLnTx/>
                <a:uFillTx/>
                <a:latin typeface="#9Slide03 Arima Madurai" panose="00000500000000000000" pitchFamily="2" charset="0"/>
                <a:cs typeface="#9Slide03 Arima Madurai" panose="00000500000000000000" pitchFamily="2" charset="0"/>
              </a:rPr>
              <a:t> </a:t>
            </a:r>
            <a:r>
              <a:rPr kumimoji="0" lang="en-US" sz="3600" b="0" i="0" u="none" strike="noStrike" cap="none" spc="0" normalizeH="0" baseline="0" noProof="0" dirty="0" err="1">
                <a:ln>
                  <a:noFill/>
                </a:ln>
                <a:effectLst/>
                <a:uLnTx/>
                <a:uFillTx/>
                <a:latin typeface="#9Slide03 Arima Madurai" panose="00000500000000000000" pitchFamily="2" charset="0"/>
                <a:cs typeface="#9Slide03 Arima Madurai" panose="00000500000000000000" pitchFamily="2" charset="0"/>
              </a:rPr>
              <a:t>đại</a:t>
            </a:r>
            <a:r>
              <a:rPr kumimoji="0" lang="en-US" sz="3600" b="0" i="0" u="none" strike="noStrike" cap="none" spc="0" normalizeH="0" baseline="0" noProof="0" dirty="0">
                <a:ln>
                  <a:noFill/>
                </a:ln>
                <a:effectLst/>
                <a:uLnTx/>
                <a:uFillTx/>
                <a:latin typeface="#9Slide03 Arima Madurai" panose="00000500000000000000" pitchFamily="2" charset="0"/>
                <a:cs typeface="#9Slide03 Arima Madurai" panose="00000500000000000000" pitchFamily="2" charset="0"/>
              </a:rPr>
              <a:t> </a:t>
            </a:r>
            <a:r>
              <a:rPr kumimoji="0" lang="en-US" sz="3600" b="0" i="0" u="none" strike="noStrike" cap="none" spc="0" normalizeH="0" baseline="0" noProof="0" dirty="0" err="1">
                <a:ln>
                  <a:noFill/>
                </a:ln>
                <a:effectLst/>
                <a:uLnTx/>
                <a:uFillTx/>
                <a:latin typeface="#9Slide03 Arima Madurai" panose="00000500000000000000" pitchFamily="2" charset="0"/>
                <a:cs typeface="#9Slide03 Arima Madurai" panose="00000500000000000000" pitchFamily="2" charset="0"/>
              </a:rPr>
              <a:t>Tây</a:t>
            </a:r>
            <a:r>
              <a:rPr kumimoji="0" lang="en-US" sz="3600" b="0" i="0" u="none" strike="noStrike" cap="none" spc="0" normalizeH="0" baseline="0" noProof="0" dirty="0">
                <a:ln>
                  <a:noFill/>
                </a:ln>
                <a:effectLst/>
                <a:uLnTx/>
                <a:uFillTx/>
                <a:latin typeface="#9Slide03 Arima Madurai" panose="00000500000000000000" pitchFamily="2" charset="0"/>
                <a:cs typeface="#9Slide03 Arima Madurai" panose="00000500000000000000" pitchFamily="2" charset="0"/>
              </a:rPr>
              <a:t> </a:t>
            </a:r>
            <a:r>
              <a:rPr kumimoji="0" lang="en-US" sz="3600" b="0" i="0" u="none" strike="noStrike" cap="none" spc="0" normalizeH="0" baseline="0" noProof="0" dirty="0" err="1">
                <a:ln>
                  <a:noFill/>
                </a:ln>
                <a:effectLst/>
                <a:uLnTx/>
                <a:uFillTx/>
                <a:latin typeface="#9Slide03 Arima Madurai" panose="00000500000000000000" pitchFamily="2" charset="0"/>
                <a:cs typeface="#9Slide03 Arima Madurai" panose="00000500000000000000" pitchFamily="2" charset="0"/>
              </a:rPr>
              <a:t>Sơn</a:t>
            </a:r>
            <a:r>
              <a:rPr kumimoji="0" lang="en-US" sz="3600" b="0" i="0" u="none" strike="noStrike" cap="none" spc="0" normalizeH="0" baseline="0" noProof="0" dirty="0">
                <a:ln>
                  <a:noFill/>
                </a:ln>
                <a:effectLst/>
                <a:uLnTx/>
                <a:uFillTx/>
                <a:latin typeface="#9Slide03 Arima Madurai" panose="00000500000000000000" pitchFamily="2" charset="0"/>
                <a:cs typeface="#9Slide03 Arima Madurai" panose="00000500000000000000" pitchFamily="2" charset="0"/>
              </a:rPr>
              <a:t>.</a:t>
            </a:r>
          </a:p>
        </p:txBody>
      </p:sp>
      <p:pic>
        <p:nvPicPr>
          <p:cNvPr id="4" name="Picture 3">
            <a:extLst>
              <a:ext uri="{FF2B5EF4-FFF2-40B4-BE49-F238E27FC236}">
                <a16:creationId xmlns:a16="http://schemas.microsoft.com/office/drawing/2014/main" id="{E94326DB-9D73-1C09-B4DE-53CC99A7445C}"/>
              </a:ext>
            </a:extLst>
          </p:cNvPr>
          <p:cNvPicPr>
            <a:picLocks noChangeAspect="1"/>
          </p:cNvPicPr>
          <p:nvPr/>
        </p:nvPicPr>
        <p:blipFill>
          <a:blip r:embed="rId2"/>
          <a:stretch>
            <a:fillRect/>
          </a:stretch>
        </p:blipFill>
        <p:spPr>
          <a:xfrm>
            <a:off x="8339465" y="3739695"/>
            <a:ext cx="3032251" cy="2784532"/>
          </a:xfrm>
          <a:prstGeom prst="rect">
            <a:avLst/>
          </a:prstGeom>
        </p:spPr>
      </p:pic>
      <p:pic>
        <p:nvPicPr>
          <p:cNvPr id="7" name="Picture 6">
            <a:extLst>
              <a:ext uri="{FF2B5EF4-FFF2-40B4-BE49-F238E27FC236}">
                <a16:creationId xmlns:a16="http://schemas.microsoft.com/office/drawing/2014/main" id="{4655D0D8-2B32-859B-ABC9-32F396071BA4}"/>
              </a:ext>
            </a:extLst>
          </p:cNvPr>
          <p:cNvPicPr>
            <a:picLocks noChangeAspect="1"/>
          </p:cNvPicPr>
          <p:nvPr/>
        </p:nvPicPr>
        <p:blipFill>
          <a:blip r:embed="rId3"/>
          <a:stretch>
            <a:fillRect/>
          </a:stretch>
        </p:blipFill>
        <p:spPr>
          <a:xfrm>
            <a:off x="6635413" y="695015"/>
            <a:ext cx="3588640" cy="2153184"/>
          </a:xfrm>
          <a:prstGeom prst="rect">
            <a:avLst/>
          </a:prstGeom>
        </p:spPr>
      </p:pic>
      <p:sp>
        <p:nvSpPr>
          <p:cNvPr id="8" name="TextBox 7">
            <a:extLst>
              <a:ext uri="{FF2B5EF4-FFF2-40B4-BE49-F238E27FC236}">
                <a16:creationId xmlns:a16="http://schemas.microsoft.com/office/drawing/2014/main" id="{BB324C23-C4C6-27D1-E48E-C246C18CDA8A}"/>
              </a:ext>
            </a:extLst>
          </p:cNvPr>
          <p:cNvSpPr txBox="1"/>
          <p:nvPr/>
        </p:nvSpPr>
        <p:spPr>
          <a:xfrm>
            <a:off x="322577" y="1113183"/>
            <a:ext cx="4686745" cy="646331"/>
          </a:xfrm>
          <a:prstGeom prst="rect">
            <a:avLst/>
          </a:prstGeom>
          <a:noFill/>
        </p:spPr>
        <p:txBody>
          <a:bodyPr wrap="square" rtlCol="0">
            <a:spAutoFit/>
          </a:bodyPr>
          <a:lstStyle/>
          <a:p>
            <a:pPr marR="0" lvl="0" algn="l" defTabSz="914400" rtl="0" eaLnBrk="1" fontAlgn="auto" latinLnBrk="0" hangingPunct="1">
              <a:lnSpc>
                <a:spcPct val="90000"/>
              </a:lnSpc>
              <a:spcBef>
                <a:spcPct val="0"/>
              </a:spcBef>
              <a:spcAft>
                <a:spcPts val="600"/>
              </a:spcAft>
              <a:buClrTx/>
              <a:buSzTx/>
              <a:tabLst/>
              <a:defRPr/>
            </a:pPr>
            <a:r>
              <a:rPr lang="en-US" sz="4000" dirty="0">
                <a:solidFill>
                  <a:srgbClr val="FF0000"/>
                </a:solidFill>
                <a:latin typeface="Calibri" panose="020F0502020204030204"/>
              </a:rPr>
              <a:t>1</a:t>
            </a:r>
            <a:r>
              <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rPr>
              <a:t>. TÁC GIẢ</a:t>
            </a:r>
          </a:p>
        </p:txBody>
      </p:sp>
    </p:spTree>
    <p:extLst>
      <p:ext uri="{BB962C8B-B14F-4D97-AF65-F5344CB8AC3E}">
        <p14:creationId xmlns:p14="http://schemas.microsoft.com/office/powerpoint/2010/main" val="6337244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 name="Rectangle 15">
            <a:extLst>
              <a:ext uri="{FF2B5EF4-FFF2-40B4-BE49-F238E27FC236}">
                <a16:creationId xmlns:a16="http://schemas.microsoft.com/office/drawing/2014/main" id="{5C8908E2-EE49-44D2-9428-A28D2312A8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nvGrpSpPr>
          <p:cNvPr id="39" name="Group 17">
            <a:extLst>
              <a:ext uri="{FF2B5EF4-FFF2-40B4-BE49-F238E27FC236}">
                <a16:creationId xmlns:a16="http://schemas.microsoft.com/office/drawing/2014/main" id="{514E1141-65DC-4F54-8399-7221AE6F83D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6096000" cy="6858000"/>
            <a:chOff x="7467600" y="0"/>
            <a:chExt cx="4724400" cy="6858000"/>
          </a:xfrm>
        </p:grpSpPr>
        <p:sp>
          <p:nvSpPr>
            <p:cNvPr id="19" name="Rectangle 18">
              <a:extLst>
                <a:ext uri="{FF2B5EF4-FFF2-40B4-BE49-F238E27FC236}">
                  <a16:creationId xmlns:a16="http://schemas.microsoft.com/office/drawing/2014/main" id="{DD75B897-7127-4AAC-A078-70739204B5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BDCFF188-DB07-46AA-A2B3-71E936EABE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6">
                <a:lumMod val="20000"/>
                <a:lumOff val="8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2" name="Freeform: Shape 21">
            <a:extLst>
              <a:ext uri="{FF2B5EF4-FFF2-40B4-BE49-F238E27FC236}">
                <a16:creationId xmlns:a16="http://schemas.microsoft.com/office/drawing/2014/main" id="{215A9370-15D3-4C30-8BA1-2059A74C99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69701" cy="6858000"/>
          </a:xfrm>
          <a:custGeom>
            <a:avLst/>
            <a:gdLst>
              <a:gd name="connsiteX0" fmla="*/ 369702 w 7467600"/>
              <a:gd name="connsiteY0" fmla="*/ 6712169 h 6858000"/>
              <a:gd name="connsiteX1" fmla="*/ 366575 w 7467600"/>
              <a:gd name="connsiteY1" fmla="*/ 6715556 h 6858000"/>
              <a:gd name="connsiteX2" fmla="*/ 371637 w 7467600"/>
              <a:gd name="connsiteY2" fmla="*/ 6713954 h 6858000"/>
              <a:gd name="connsiteX3" fmla="*/ 7090188 w 7467600"/>
              <a:gd name="connsiteY3" fmla="*/ 6584365 h 6858000"/>
              <a:gd name="connsiteX4" fmla="*/ 7440138 w 7467600"/>
              <a:gd name="connsiteY4" fmla="*/ 6622648 h 6858000"/>
              <a:gd name="connsiteX5" fmla="*/ 7467600 w 7467600"/>
              <a:gd name="connsiteY5" fmla="*/ 6628217 h 6858000"/>
              <a:gd name="connsiteX6" fmla="*/ 7467600 w 7467600"/>
              <a:gd name="connsiteY6" fmla="*/ 6668575 h 6858000"/>
              <a:gd name="connsiteX7" fmla="*/ 7392322 w 7467600"/>
              <a:gd name="connsiteY7" fmla="*/ 6658238 h 6858000"/>
              <a:gd name="connsiteX8" fmla="*/ 7467600 w 7467600"/>
              <a:gd name="connsiteY8" fmla="*/ 6683873 h 6858000"/>
              <a:gd name="connsiteX9" fmla="*/ 7467600 w 7467600"/>
              <a:gd name="connsiteY9" fmla="*/ 6714215 h 6858000"/>
              <a:gd name="connsiteX10" fmla="*/ 7447383 w 7467600"/>
              <a:gd name="connsiteY10" fmla="*/ 6707202 h 6858000"/>
              <a:gd name="connsiteX11" fmla="*/ 7289862 w 7467600"/>
              <a:gd name="connsiteY11" fmla="*/ 6659827 h 6858000"/>
              <a:gd name="connsiteX12" fmla="*/ 7434024 w 7467600"/>
              <a:gd name="connsiteY12" fmla="*/ 6722130 h 6858000"/>
              <a:gd name="connsiteX13" fmla="*/ 7467600 w 7467600"/>
              <a:gd name="connsiteY13" fmla="*/ 6736157 h 6858000"/>
              <a:gd name="connsiteX14" fmla="*/ 7467600 w 7467600"/>
              <a:gd name="connsiteY14" fmla="*/ 6767913 h 6858000"/>
              <a:gd name="connsiteX15" fmla="*/ 7271814 w 7467600"/>
              <a:gd name="connsiteY15" fmla="*/ 6684601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7090188 w 7467600"/>
              <a:gd name="connsiteY21" fmla="*/ 6584365 h 6858000"/>
              <a:gd name="connsiteX22" fmla="*/ 1019354 w 7467600"/>
              <a:gd name="connsiteY22" fmla="*/ 6315006 h 6858000"/>
              <a:gd name="connsiteX23" fmla="*/ 441046 w 7467600"/>
              <a:gd name="connsiteY23" fmla="*/ 6691153 h 6858000"/>
              <a:gd name="connsiteX24" fmla="*/ 1019354 w 7467600"/>
              <a:gd name="connsiteY24" fmla="*/ 6315006 h 6858000"/>
              <a:gd name="connsiteX25" fmla="*/ 991680 w 7467600"/>
              <a:gd name="connsiteY25" fmla="*/ 6298413 h 6858000"/>
              <a:gd name="connsiteX26" fmla="*/ 409060 w 7467600"/>
              <a:gd name="connsiteY26" fmla="*/ 6671470 h 6858000"/>
              <a:gd name="connsiteX27" fmla="*/ 991680 w 7467600"/>
              <a:gd name="connsiteY27" fmla="*/ 6298413 h 6858000"/>
              <a:gd name="connsiteX28" fmla="*/ 103333 w 7467600"/>
              <a:gd name="connsiteY28" fmla="*/ 5699602 h 6858000"/>
              <a:gd name="connsiteX29" fmla="*/ 233938 w 7467600"/>
              <a:gd name="connsiteY29" fmla="*/ 5809416 h 6858000"/>
              <a:gd name="connsiteX30" fmla="*/ 883580 w 7467600"/>
              <a:gd name="connsiteY30" fmla="*/ 6180710 h 6858000"/>
              <a:gd name="connsiteX31" fmla="*/ 487337 w 7467600"/>
              <a:gd name="connsiteY31" fmla="*/ 5950182 h 6858000"/>
              <a:gd name="connsiteX32" fmla="*/ 354051 w 7467600"/>
              <a:gd name="connsiteY32" fmla="*/ 5854912 h 6858000"/>
              <a:gd name="connsiteX33" fmla="*/ 195436 w 7467600"/>
              <a:gd name="connsiteY33" fmla="*/ 5755068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6861797 w 7467600"/>
              <a:gd name="connsiteY74" fmla="*/ 5419899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467600 w 7467600"/>
              <a:gd name="connsiteY78" fmla="*/ 5925131 h 6858000"/>
              <a:gd name="connsiteX79" fmla="*/ 7271900 w 7467600"/>
              <a:gd name="connsiteY79" fmla="*/ 5734551 h 6858000"/>
              <a:gd name="connsiteX80" fmla="*/ 7015907 w 7467600"/>
              <a:gd name="connsiteY80" fmla="*/ 5541548 h 6858000"/>
              <a:gd name="connsiteX81" fmla="*/ 7259646 w 7467600"/>
              <a:gd name="connsiteY81" fmla="*/ 5765985 h 6858000"/>
              <a:gd name="connsiteX82" fmla="*/ 7467600 w 7467600"/>
              <a:gd name="connsiteY82" fmla="*/ 5971257 h 6858000"/>
              <a:gd name="connsiteX83" fmla="*/ 7467600 w 7467600"/>
              <a:gd name="connsiteY83" fmla="*/ 6012219 h 6858000"/>
              <a:gd name="connsiteX84" fmla="*/ 7240170 w 7467600"/>
              <a:gd name="connsiteY84" fmla="*/ 5787985 h 6858000"/>
              <a:gd name="connsiteX85" fmla="*/ 6946849 w 7467600"/>
              <a:gd name="connsiteY85" fmla="*/ 5523271 h 6858000"/>
              <a:gd name="connsiteX86" fmla="*/ 6946972 w 7467600"/>
              <a:gd name="connsiteY86" fmla="*/ 5526491 h 6858000"/>
              <a:gd name="connsiteX87" fmla="*/ 7105827 w 7467600"/>
              <a:gd name="connsiteY87" fmla="*/ 5718700 h 6858000"/>
              <a:gd name="connsiteX88" fmla="*/ 7126431 w 7467600"/>
              <a:gd name="connsiteY88" fmla="*/ 5737872 h 6858000"/>
              <a:gd name="connsiteX89" fmla="*/ 7356878 w 7467600"/>
              <a:gd name="connsiteY89" fmla="*/ 5981332 h 6858000"/>
              <a:gd name="connsiteX90" fmla="*/ 7467600 w 7467600"/>
              <a:gd name="connsiteY90" fmla="*/ 6117703 h 6858000"/>
              <a:gd name="connsiteX91" fmla="*/ 7467600 w 7467600"/>
              <a:gd name="connsiteY91" fmla="*/ 6163634 h 6858000"/>
              <a:gd name="connsiteX92" fmla="*/ 7403637 w 7467600"/>
              <a:gd name="connsiteY92" fmla="*/ 6083957 h 6858000"/>
              <a:gd name="connsiteX93" fmla="*/ 7254615 w 7467600"/>
              <a:gd name="connsiteY93" fmla="*/ 5911918 h 6858000"/>
              <a:gd name="connsiteX94" fmla="*/ 7312589 w 7467600"/>
              <a:gd name="connsiteY94" fmla="*/ 5982309 h 6858000"/>
              <a:gd name="connsiteX95" fmla="*/ 7448321 w 7467600"/>
              <a:gd name="connsiteY95" fmla="*/ 6190991 h 6858000"/>
              <a:gd name="connsiteX96" fmla="*/ 7467600 w 7467600"/>
              <a:gd name="connsiteY96" fmla="*/ 6221686 h 6858000"/>
              <a:gd name="connsiteX97" fmla="*/ 7467600 w 7467600"/>
              <a:gd name="connsiteY97" fmla="*/ 6334256 h 6858000"/>
              <a:gd name="connsiteX98" fmla="*/ 7454976 w 7467600"/>
              <a:gd name="connsiteY98" fmla="*/ 6318297 h 6858000"/>
              <a:gd name="connsiteX99" fmla="*/ 7042773 w 7467600"/>
              <a:gd name="connsiteY99" fmla="*/ 5734011 h 6858000"/>
              <a:gd name="connsiteX100" fmla="*/ 6844835 w 7467600"/>
              <a:gd name="connsiteY100" fmla="*/ 5424988 h 6858000"/>
              <a:gd name="connsiteX101" fmla="*/ 6861797 w 7467600"/>
              <a:gd name="connsiteY101" fmla="*/ 5419899 h 6858000"/>
              <a:gd name="connsiteX102" fmla="*/ 1456157 w 7467600"/>
              <a:gd name="connsiteY102" fmla="*/ 5371404 h 6858000"/>
              <a:gd name="connsiteX103" fmla="*/ 1244432 w 7467600"/>
              <a:gd name="connsiteY103" fmla="*/ 5385601 h 6858000"/>
              <a:gd name="connsiteX104" fmla="*/ 973990 w 7467600"/>
              <a:gd name="connsiteY104" fmla="*/ 5424940 h 6858000"/>
              <a:gd name="connsiteX105" fmla="*/ 1103809 w 7467600"/>
              <a:gd name="connsiteY105" fmla="*/ 5433720 h 6858000"/>
              <a:gd name="connsiteX106" fmla="*/ 1123454 w 7467600"/>
              <a:gd name="connsiteY106" fmla="*/ 5435727 h 6858000"/>
              <a:gd name="connsiteX107" fmla="*/ 1737017 w 7467600"/>
              <a:gd name="connsiteY107" fmla="*/ 5452183 h 6858000"/>
              <a:gd name="connsiteX108" fmla="*/ 1824397 w 7467600"/>
              <a:gd name="connsiteY108" fmla="*/ 5447757 h 6858000"/>
              <a:gd name="connsiteX109" fmla="*/ 2070059 w 7467600"/>
              <a:gd name="connsiteY109" fmla="*/ 5441660 h 6858000"/>
              <a:gd name="connsiteX110" fmla="*/ 1456157 w 7467600"/>
              <a:gd name="connsiteY110" fmla="*/ 5371404 h 6858000"/>
              <a:gd name="connsiteX111" fmla="*/ 4988186 w 7467600"/>
              <a:gd name="connsiteY111" fmla="*/ 5216467 h 6858000"/>
              <a:gd name="connsiteX112" fmla="*/ 4777334 w 7467600"/>
              <a:gd name="connsiteY112" fmla="*/ 5406072 h 6858000"/>
              <a:gd name="connsiteX113" fmla="*/ 4718341 w 7467600"/>
              <a:gd name="connsiteY113" fmla="*/ 5468043 h 6858000"/>
              <a:gd name="connsiteX114" fmla="*/ 4604655 w 7467600"/>
              <a:gd name="connsiteY114" fmla="*/ 5583434 h 6858000"/>
              <a:gd name="connsiteX115" fmla="*/ 4565074 w 7467600"/>
              <a:gd name="connsiteY115" fmla="*/ 5618550 h 6858000"/>
              <a:gd name="connsiteX116" fmla="*/ 4988186 w 7467600"/>
              <a:gd name="connsiteY116" fmla="*/ 5216467 h 6858000"/>
              <a:gd name="connsiteX117" fmla="*/ 4978032 w 7467600"/>
              <a:gd name="connsiteY117" fmla="*/ 5183809 h 6858000"/>
              <a:gd name="connsiteX118" fmla="*/ 4463413 w 7467600"/>
              <a:gd name="connsiteY118" fmla="*/ 5615162 h 6858000"/>
              <a:gd name="connsiteX119" fmla="*/ 4358134 w 7467600"/>
              <a:gd name="connsiteY119" fmla="*/ 5742791 h 6858000"/>
              <a:gd name="connsiteX120" fmla="*/ 4376219 w 7467600"/>
              <a:gd name="connsiteY120" fmla="*/ 5729027 h 6858000"/>
              <a:gd name="connsiteX121" fmla="*/ 4582340 w 7467600"/>
              <a:gd name="connsiteY121" fmla="*/ 5561037 h 6858000"/>
              <a:gd name="connsiteX122" fmla="*/ 4694684 w 7467600"/>
              <a:gd name="connsiteY122" fmla="*/ 5447098 h 6858000"/>
              <a:gd name="connsiteX123" fmla="*/ 4754123 w 7467600"/>
              <a:gd name="connsiteY123" fmla="*/ 5384643 h 6858000"/>
              <a:gd name="connsiteX124" fmla="*/ 4978032 w 7467600"/>
              <a:gd name="connsiteY124" fmla="*/ 5183809 h 6858000"/>
              <a:gd name="connsiteX125" fmla="*/ 7133363 w 7467600"/>
              <a:gd name="connsiteY125" fmla="*/ 5050246 h 6858000"/>
              <a:gd name="connsiteX126" fmla="*/ 7450656 w 7467600"/>
              <a:gd name="connsiteY126" fmla="*/ 5134750 h 6858000"/>
              <a:gd name="connsiteX127" fmla="*/ 7467600 w 7467600"/>
              <a:gd name="connsiteY127" fmla="*/ 5142496 h 6858000"/>
              <a:gd name="connsiteX128" fmla="*/ 7467600 w 7467600"/>
              <a:gd name="connsiteY128" fmla="*/ 5158623 h 6858000"/>
              <a:gd name="connsiteX129" fmla="*/ 7427076 w 7467600"/>
              <a:gd name="connsiteY129" fmla="*/ 5142684 h 6858000"/>
              <a:gd name="connsiteX130" fmla="*/ 7467600 w 7467600"/>
              <a:gd name="connsiteY130" fmla="*/ 5164774 h 6858000"/>
              <a:gd name="connsiteX131" fmla="*/ 7467600 w 7467600"/>
              <a:gd name="connsiteY131" fmla="*/ 5199146 h 6858000"/>
              <a:gd name="connsiteX132" fmla="*/ 7391022 w 7467600"/>
              <a:gd name="connsiteY132" fmla="*/ 5158141 h 6858000"/>
              <a:gd name="connsiteX133" fmla="*/ 7312201 w 7467600"/>
              <a:gd name="connsiteY133" fmla="*/ 5128278 h 6858000"/>
              <a:gd name="connsiteX134" fmla="*/ 7343603 w 7467600"/>
              <a:gd name="connsiteY134" fmla="*/ 5149746 h 6858000"/>
              <a:gd name="connsiteX135" fmla="*/ 7467600 w 7467600"/>
              <a:gd name="connsiteY135" fmla="*/ 5241225 h 6858000"/>
              <a:gd name="connsiteX136" fmla="*/ 7467600 w 7467600"/>
              <a:gd name="connsiteY136" fmla="*/ 5277736 h 6858000"/>
              <a:gd name="connsiteX137" fmla="*/ 7327465 w 7467600"/>
              <a:gd name="connsiteY137" fmla="*/ 5174181 h 6858000"/>
              <a:gd name="connsiteX138" fmla="*/ 7244057 w 7467600"/>
              <a:gd name="connsiteY138" fmla="*/ 5124233 h 6858000"/>
              <a:gd name="connsiteX139" fmla="*/ 7353035 w 7467600"/>
              <a:gd name="connsiteY139" fmla="*/ 5197318 h 6858000"/>
              <a:gd name="connsiteX140" fmla="*/ 7467600 w 7467600"/>
              <a:gd name="connsiteY140" fmla="*/ 5297634 h 6858000"/>
              <a:gd name="connsiteX141" fmla="*/ 7467600 w 7467600"/>
              <a:gd name="connsiteY141" fmla="*/ 5361850 h 6858000"/>
              <a:gd name="connsiteX142" fmla="*/ 7368569 w 7467600"/>
              <a:gd name="connsiteY142" fmla="*/ 5270182 h 6858000"/>
              <a:gd name="connsiteX143" fmla="*/ 7131946 w 7467600"/>
              <a:gd name="connsiteY143" fmla="*/ 5075653 h 6858000"/>
              <a:gd name="connsiteX144" fmla="*/ 7133363 w 7467600"/>
              <a:gd name="connsiteY144" fmla="*/ 5050246 h 6858000"/>
              <a:gd name="connsiteX145" fmla="*/ 1903353 w 7467600"/>
              <a:gd name="connsiteY145" fmla="*/ 5044827 h 6858000"/>
              <a:gd name="connsiteX146" fmla="*/ 1936931 w 7467600"/>
              <a:gd name="connsiteY146" fmla="*/ 5093954 h 6858000"/>
              <a:gd name="connsiteX147" fmla="*/ 2195868 w 7467600"/>
              <a:gd name="connsiteY147" fmla="*/ 5396574 h 6858000"/>
              <a:gd name="connsiteX148" fmla="*/ 2088852 w 7467600"/>
              <a:gd name="connsiteY148" fmla="*/ 5166123 h 6858000"/>
              <a:gd name="connsiteX149" fmla="*/ 1958241 w 7467600"/>
              <a:gd name="connsiteY149" fmla="*/ 5067955 h 6858000"/>
              <a:gd name="connsiteX150" fmla="*/ 1903353 w 7467600"/>
              <a:gd name="connsiteY150" fmla="*/ 5044827 h 6858000"/>
              <a:gd name="connsiteX151" fmla="*/ 1979378 w 7467600"/>
              <a:gd name="connsiteY151" fmla="*/ 4769504 h 6858000"/>
              <a:gd name="connsiteX152" fmla="*/ 2882120 w 7467600"/>
              <a:gd name="connsiteY152" fmla="*/ 5064547 h 6858000"/>
              <a:gd name="connsiteX153" fmla="*/ 2793103 w 7467600"/>
              <a:gd name="connsiteY153" fmla="*/ 5039699 h 6858000"/>
              <a:gd name="connsiteX154" fmla="*/ 2770041 w 7467600"/>
              <a:gd name="connsiteY154" fmla="*/ 5033634 h 6858000"/>
              <a:gd name="connsiteX155" fmla="*/ 1979378 w 7467600"/>
              <a:gd name="connsiteY155" fmla="*/ 4769504 h 6858000"/>
              <a:gd name="connsiteX156" fmla="*/ 1927410 w 7467600"/>
              <a:gd name="connsiteY156" fmla="*/ 4716164 h 6858000"/>
              <a:gd name="connsiteX157" fmla="*/ 1959587 w 7467600"/>
              <a:gd name="connsiteY157" fmla="*/ 4728849 h 6858000"/>
              <a:gd name="connsiteX158" fmla="*/ 2777707 w 7467600"/>
              <a:gd name="connsiteY158" fmla="*/ 5003991 h 6858000"/>
              <a:gd name="connsiteX159" fmla="*/ 2800768 w 7467600"/>
              <a:gd name="connsiteY159" fmla="*/ 5010056 h 6858000"/>
              <a:gd name="connsiteX160" fmla="*/ 2879408 w 7467600"/>
              <a:gd name="connsiteY160" fmla="*/ 5031590 h 6858000"/>
              <a:gd name="connsiteX161" fmla="*/ 2862295 w 7467600"/>
              <a:gd name="connsiteY161" fmla="*/ 5022958 h 6858000"/>
              <a:gd name="connsiteX162" fmla="*/ 2813343 w 7467600"/>
              <a:gd name="connsiteY162" fmla="*/ 4998369 h 6858000"/>
              <a:gd name="connsiteX163" fmla="*/ 2646245 w 7467600"/>
              <a:gd name="connsiteY163" fmla="*/ 4930999 h 6858000"/>
              <a:gd name="connsiteX164" fmla="*/ 1999243 w 7467600"/>
              <a:gd name="connsiteY164" fmla="*/ 4730524 h 6858000"/>
              <a:gd name="connsiteX165" fmla="*/ 1979527 w 7467600"/>
              <a:gd name="connsiteY165" fmla="*/ 4726651 h 6858000"/>
              <a:gd name="connsiteX166" fmla="*/ 1997014 w 7467600"/>
              <a:gd name="connsiteY166" fmla="*/ 4698007 h 6858000"/>
              <a:gd name="connsiteX167" fmla="*/ 2005458 w 7467600"/>
              <a:gd name="connsiteY167" fmla="*/ 4699540 h 6858000"/>
              <a:gd name="connsiteX168" fmla="*/ 2657186 w 7467600"/>
              <a:gd name="connsiteY168" fmla="*/ 4901687 h 6858000"/>
              <a:gd name="connsiteX169" fmla="*/ 2826662 w 7467600"/>
              <a:gd name="connsiteY169" fmla="*/ 4970362 h 6858000"/>
              <a:gd name="connsiteX170" fmla="*/ 2876100 w 7467600"/>
              <a:gd name="connsiteY170" fmla="*/ 4995397 h 6858000"/>
              <a:gd name="connsiteX171" fmla="*/ 3042600 w 7467600"/>
              <a:gd name="connsiteY171" fmla="*/ 5059532 h 6858000"/>
              <a:gd name="connsiteX172" fmla="*/ 1997014 w 7467600"/>
              <a:gd name="connsiteY172" fmla="*/ 4698007 h 6858000"/>
              <a:gd name="connsiteX173" fmla="*/ 2305292 w 7467600"/>
              <a:gd name="connsiteY173" fmla="*/ 4219492 h 6858000"/>
              <a:gd name="connsiteX174" fmla="*/ 3360922 w 7467600"/>
              <a:gd name="connsiteY174" fmla="*/ 4529373 h 6858000"/>
              <a:gd name="connsiteX175" fmla="*/ 3492420 w 7467600"/>
              <a:gd name="connsiteY175" fmla="*/ 4510145 h 6858000"/>
              <a:gd name="connsiteX176" fmla="*/ 3364086 w 7467600"/>
              <a:gd name="connsiteY176" fmla="*/ 4480340 h 6858000"/>
              <a:gd name="connsiteX177" fmla="*/ 3225818 w 7467600"/>
              <a:gd name="connsiteY177" fmla="*/ 4411822 h 6858000"/>
              <a:gd name="connsiteX178" fmla="*/ 3129696 w 7467600"/>
              <a:gd name="connsiteY178" fmla="*/ 4360704 h 6858000"/>
              <a:gd name="connsiteX179" fmla="*/ 2814545 w 7467600"/>
              <a:gd name="connsiteY179" fmla="*/ 4282955 h 6858000"/>
              <a:gd name="connsiteX180" fmla="*/ 2305292 w 7467600"/>
              <a:gd name="connsiteY180" fmla="*/ 4219492 h 6858000"/>
              <a:gd name="connsiteX181" fmla="*/ 2626982 w 7467600"/>
              <a:gd name="connsiteY181" fmla="*/ 4206450 h 6858000"/>
              <a:gd name="connsiteX182" fmla="*/ 2490617 w 7467600"/>
              <a:gd name="connsiteY182" fmla="*/ 4206951 h 6858000"/>
              <a:gd name="connsiteX183" fmla="*/ 2819869 w 7467600"/>
              <a:gd name="connsiteY183" fmla="*/ 4252936 h 6858000"/>
              <a:gd name="connsiteX184" fmla="*/ 3143018 w 7467600"/>
              <a:gd name="connsiteY184" fmla="*/ 4332698 h 6858000"/>
              <a:gd name="connsiteX185" fmla="*/ 3241520 w 7467600"/>
              <a:gd name="connsiteY185" fmla="*/ 4385112 h 6858000"/>
              <a:gd name="connsiteX186" fmla="*/ 3374575 w 7467600"/>
              <a:gd name="connsiteY186" fmla="*/ 4451517 h 6858000"/>
              <a:gd name="connsiteX187" fmla="*/ 3505221 w 7467600"/>
              <a:gd name="connsiteY187" fmla="*/ 4480757 h 6858000"/>
              <a:gd name="connsiteX188" fmla="*/ 2626982 w 7467600"/>
              <a:gd name="connsiteY188" fmla="*/ 4206450 h 6858000"/>
              <a:gd name="connsiteX189" fmla="*/ 1310106 w 7467600"/>
              <a:gd name="connsiteY189" fmla="*/ 3943217 h 6858000"/>
              <a:gd name="connsiteX190" fmla="*/ 854994 w 7467600"/>
              <a:gd name="connsiteY190" fmla="*/ 4399136 h 6858000"/>
              <a:gd name="connsiteX191" fmla="*/ 742462 w 7467600"/>
              <a:gd name="connsiteY191" fmla="*/ 4594648 h 6858000"/>
              <a:gd name="connsiteX192" fmla="*/ 820602 w 7467600"/>
              <a:gd name="connsiteY192" fmla="*/ 4485915 h 6858000"/>
              <a:gd name="connsiteX193" fmla="*/ 878295 w 7467600"/>
              <a:gd name="connsiteY193" fmla="*/ 4403594 h 6858000"/>
              <a:gd name="connsiteX194" fmla="*/ 1240607 w 7467600"/>
              <a:gd name="connsiteY194" fmla="*/ 4010401 h 6858000"/>
              <a:gd name="connsiteX195" fmla="*/ 1423113 w 7467600"/>
              <a:gd name="connsiteY195" fmla="*/ 3874565 h 6858000"/>
              <a:gd name="connsiteX196" fmla="*/ 1260565 w 7467600"/>
              <a:gd name="connsiteY196" fmla="*/ 4031982 h 6858000"/>
              <a:gd name="connsiteX197" fmla="*/ 901900 w 7467600"/>
              <a:gd name="connsiteY197" fmla="*/ 4421236 h 6858000"/>
              <a:gd name="connsiteX198" fmla="*/ 845044 w 7467600"/>
              <a:gd name="connsiteY198" fmla="*/ 4502436 h 6858000"/>
              <a:gd name="connsiteX199" fmla="*/ 685926 w 7467600"/>
              <a:gd name="connsiteY199" fmla="*/ 4703069 h 6858000"/>
              <a:gd name="connsiteX200" fmla="*/ 684248 w 7467600"/>
              <a:gd name="connsiteY200" fmla="*/ 4706721 h 6858000"/>
              <a:gd name="connsiteX201" fmla="*/ 1423113 w 7467600"/>
              <a:gd name="connsiteY201" fmla="*/ 3874565 h 6858000"/>
              <a:gd name="connsiteX202" fmla="*/ 3316479 w 7467600"/>
              <a:gd name="connsiteY202" fmla="*/ 3872136 h 6858000"/>
              <a:gd name="connsiteX203" fmla="*/ 3546806 w 7467600"/>
              <a:gd name="connsiteY203" fmla="*/ 4356139 h 6858000"/>
              <a:gd name="connsiteX204" fmla="*/ 3364433 w 7467600"/>
              <a:gd name="connsiteY204" fmla="*/ 3953121 h 6858000"/>
              <a:gd name="connsiteX205" fmla="*/ 3291335 w 7467600"/>
              <a:gd name="connsiteY205" fmla="*/ 3767420 h 6858000"/>
              <a:gd name="connsiteX206" fmla="*/ 3390805 w 7467600"/>
              <a:gd name="connsiteY206" fmla="*/ 3937163 h 6858000"/>
              <a:gd name="connsiteX207" fmla="*/ 3579062 w 7467600"/>
              <a:gd name="connsiteY207" fmla="*/ 4359040 h 6858000"/>
              <a:gd name="connsiteX208" fmla="*/ 3467355 w 7467600"/>
              <a:gd name="connsiteY208" fmla="*/ 3988130 h 6858000"/>
              <a:gd name="connsiteX209" fmla="*/ 3310753 w 7467600"/>
              <a:gd name="connsiteY209" fmla="*/ 3787140 h 6858000"/>
              <a:gd name="connsiteX210" fmla="*/ 3291335 w 7467600"/>
              <a:gd name="connsiteY210" fmla="*/ 3767420 h 6858000"/>
              <a:gd name="connsiteX211" fmla="*/ 1635889 w 7467600"/>
              <a:gd name="connsiteY211" fmla="*/ 3709494 h 6858000"/>
              <a:gd name="connsiteX212" fmla="*/ 1634800 w 7467600"/>
              <a:gd name="connsiteY212" fmla="*/ 3731111 h 6858000"/>
              <a:gd name="connsiteX213" fmla="*/ 1635889 w 7467600"/>
              <a:gd name="connsiteY213" fmla="*/ 3709494 h 6858000"/>
              <a:gd name="connsiteX214" fmla="*/ 1510397 w 7467600"/>
              <a:gd name="connsiteY214" fmla="*/ 3684705 h 6858000"/>
              <a:gd name="connsiteX215" fmla="*/ 1146550 w 7467600"/>
              <a:gd name="connsiteY215" fmla="*/ 3802012 h 6858000"/>
              <a:gd name="connsiteX216" fmla="*/ 698834 w 7467600"/>
              <a:gd name="connsiteY216" fmla="*/ 3952272 h 6858000"/>
              <a:gd name="connsiteX217" fmla="*/ 34256 w 7467600"/>
              <a:gd name="connsiteY217" fmla="*/ 4347603 h 6858000"/>
              <a:gd name="connsiteX218" fmla="*/ 527241 w 7467600"/>
              <a:gd name="connsiteY218" fmla="*/ 4065078 h 6858000"/>
              <a:gd name="connsiteX219" fmla="*/ 1510397 w 7467600"/>
              <a:gd name="connsiteY219" fmla="*/ 3684705 h 6858000"/>
              <a:gd name="connsiteX220" fmla="*/ 1313114 w 7467600"/>
              <a:gd name="connsiteY220" fmla="*/ 3655216 h 6858000"/>
              <a:gd name="connsiteX221" fmla="*/ 1109304 w 7467600"/>
              <a:gd name="connsiteY221" fmla="*/ 3669030 h 6858000"/>
              <a:gd name="connsiteX222" fmla="*/ 8129 w 7467600"/>
              <a:gd name="connsiteY222" fmla="*/ 4330519 h 6858000"/>
              <a:gd name="connsiteX223" fmla="*/ 687572 w 7467600"/>
              <a:gd name="connsiteY223" fmla="*/ 3925629 h 6858000"/>
              <a:gd name="connsiteX224" fmla="*/ 1138365 w 7467600"/>
              <a:gd name="connsiteY224" fmla="*/ 3774515 h 6858000"/>
              <a:gd name="connsiteX225" fmla="*/ 1505579 w 7467600"/>
              <a:gd name="connsiteY225" fmla="*/ 3655526 h 6858000"/>
              <a:gd name="connsiteX226" fmla="*/ 1313114 w 7467600"/>
              <a:gd name="connsiteY226" fmla="*/ 3655216 h 6858000"/>
              <a:gd name="connsiteX227" fmla="*/ 3655073 w 7467600"/>
              <a:gd name="connsiteY227" fmla="*/ 3650884 h 6858000"/>
              <a:gd name="connsiteX228" fmla="*/ 3989938 w 7467600"/>
              <a:gd name="connsiteY228" fmla="*/ 3991685 h 6858000"/>
              <a:gd name="connsiteX229" fmla="*/ 4393907 w 7467600"/>
              <a:gd name="connsiteY229" fmla="*/ 4261258 h 6858000"/>
              <a:gd name="connsiteX230" fmla="*/ 4648051 w 7467600"/>
              <a:gd name="connsiteY230" fmla="*/ 4374051 h 6858000"/>
              <a:gd name="connsiteX231" fmla="*/ 4383389 w 7467600"/>
              <a:gd name="connsiteY231" fmla="*/ 4184369 h 6858000"/>
              <a:gd name="connsiteX232" fmla="*/ 4165508 w 7467600"/>
              <a:gd name="connsiteY232" fmla="*/ 4035196 h 6858000"/>
              <a:gd name="connsiteX233" fmla="*/ 4068162 w 7467600"/>
              <a:gd name="connsiteY233" fmla="*/ 3953394 h 6858000"/>
              <a:gd name="connsiteX234" fmla="*/ 3981416 w 7467600"/>
              <a:gd name="connsiteY234" fmla="*/ 3880482 h 6858000"/>
              <a:gd name="connsiteX235" fmla="*/ 3800147 w 7467600"/>
              <a:gd name="connsiteY235" fmla="*/ 3749872 h 6858000"/>
              <a:gd name="connsiteX236" fmla="*/ 3670252 w 7467600"/>
              <a:gd name="connsiteY236" fmla="*/ 3622798 h 6858000"/>
              <a:gd name="connsiteX237" fmla="*/ 3817258 w 7467600"/>
              <a:gd name="connsiteY237" fmla="*/ 3723577 h 6858000"/>
              <a:gd name="connsiteX238" fmla="*/ 4000461 w 7467600"/>
              <a:gd name="connsiteY238" fmla="*/ 3855966 h 6858000"/>
              <a:gd name="connsiteX239" fmla="*/ 4088180 w 7467600"/>
              <a:gd name="connsiteY239" fmla="*/ 3929774 h 6858000"/>
              <a:gd name="connsiteX240" fmla="*/ 4184555 w 7467600"/>
              <a:gd name="connsiteY240" fmla="*/ 4010683 h 6858000"/>
              <a:gd name="connsiteX241" fmla="*/ 4399563 w 7467600"/>
              <a:gd name="connsiteY241" fmla="*/ 4158106 h 6858000"/>
              <a:gd name="connsiteX242" fmla="*/ 4684469 w 7467600"/>
              <a:gd name="connsiteY242" fmla="*/ 4364680 h 6858000"/>
              <a:gd name="connsiteX243" fmla="*/ 4690271 w 7467600"/>
              <a:gd name="connsiteY243" fmla="*/ 4370034 h 6858000"/>
              <a:gd name="connsiteX244" fmla="*/ 4136093 w 7467600"/>
              <a:gd name="connsiteY244" fmla="*/ 3858466 h 6858000"/>
              <a:gd name="connsiteX245" fmla="*/ 3670252 w 7467600"/>
              <a:gd name="connsiteY245" fmla="*/ 3622798 h 6858000"/>
              <a:gd name="connsiteX246" fmla="*/ 4440129 w 7467600"/>
              <a:gd name="connsiteY246" fmla="*/ 3448571 h 6858000"/>
              <a:gd name="connsiteX247" fmla="*/ 4856525 w 7467600"/>
              <a:gd name="connsiteY247" fmla="*/ 3915351 h 6858000"/>
              <a:gd name="connsiteX248" fmla="*/ 5059055 w 7467600"/>
              <a:gd name="connsiteY248" fmla="*/ 4108918 h 6858000"/>
              <a:gd name="connsiteX249" fmla="*/ 5290070 w 7467600"/>
              <a:gd name="connsiteY249" fmla="*/ 4263619 h 6858000"/>
              <a:gd name="connsiteX250" fmla="*/ 4834991 w 7467600"/>
              <a:gd name="connsiteY250" fmla="*/ 3830985 h 6858000"/>
              <a:gd name="connsiteX251" fmla="*/ 4440129 w 7467600"/>
              <a:gd name="connsiteY251" fmla="*/ 3448571 h 6858000"/>
              <a:gd name="connsiteX252" fmla="*/ 4441737 w 7467600"/>
              <a:gd name="connsiteY252" fmla="*/ 3399734 h 6858000"/>
              <a:gd name="connsiteX253" fmla="*/ 4431236 w 7467600"/>
              <a:gd name="connsiteY253" fmla="*/ 3400954 h 6858000"/>
              <a:gd name="connsiteX254" fmla="*/ 4557150 w 7467600"/>
              <a:gd name="connsiteY254" fmla="*/ 3510023 h 6858000"/>
              <a:gd name="connsiteX255" fmla="*/ 4856936 w 7467600"/>
              <a:gd name="connsiteY255" fmla="*/ 3809146 h 6858000"/>
              <a:gd name="connsiteX256" fmla="*/ 5111996 w 7467600"/>
              <a:gd name="connsiteY256" fmla="*/ 4065759 h 6858000"/>
              <a:gd name="connsiteX257" fmla="*/ 5388878 w 7467600"/>
              <a:gd name="connsiteY257" fmla="*/ 4300185 h 6858000"/>
              <a:gd name="connsiteX258" fmla="*/ 5425556 w 7467600"/>
              <a:gd name="connsiteY258" fmla="*/ 4308967 h 6858000"/>
              <a:gd name="connsiteX259" fmla="*/ 4943646 w 7467600"/>
              <a:gd name="connsiteY259" fmla="*/ 3822916 h 6858000"/>
              <a:gd name="connsiteX260" fmla="*/ 4594837 w 7467600"/>
              <a:gd name="connsiteY260" fmla="*/ 3532274 h 6858000"/>
              <a:gd name="connsiteX261" fmla="*/ 4441737 w 7467600"/>
              <a:gd name="connsiteY261" fmla="*/ 3399734 h 6858000"/>
              <a:gd name="connsiteX262" fmla="*/ 5425834 w 7467600"/>
              <a:gd name="connsiteY262" fmla="*/ 3162785 h 6858000"/>
              <a:gd name="connsiteX263" fmla="*/ 5401644 w 7467600"/>
              <a:gd name="connsiteY263" fmla="*/ 3617847 h 6858000"/>
              <a:gd name="connsiteX264" fmla="*/ 5467256 w 7467600"/>
              <a:gd name="connsiteY264" fmla="*/ 4175494 h 6858000"/>
              <a:gd name="connsiteX265" fmla="*/ 5448069 w 7467600"/>
              <a:gd name="connsiteY265" fmla="*/ 3567554 h 6858000"/>
              <a:gd name="connsiteX266" fmla="*/ 1318687 w 7467600"/>
              <a:gd name="connsiteY266" fmla="*/ 3113840 h 6858000"/>
              <a:gd name="connsiteX267" fmla="*/ 1066793 w 7467600"/>
              <a:gd name="connsiteY267" fmla="*/ 3212171 h 6858000"/>
              <a:gd name="connsiteX268" fmla="*/ 993319 w 7467600"/>
              <a:gd name="connsiteY268" fmla="*/ 3247648 h 6858000"/>
              <a:gd name="connsiteX269" fmla="*/ 853081 w 7467600"/>
              <a:gd name="connsiteY269" fmla="*/ 3312410 h 6858000"/>
              <a:gd name="connsiteX270" fmla="*/ 805957 w 7467600"/>
              <a:gd name="connsiteY270" fmla="*/ 3330443 h 6858000"/>
              <a:gd name="connsiteX271" fmla="*/ 1318687 w 7467600"/>
              <a:gd name="connsiteY271" fmla="*/ 3113840 h 6858000"/>
              <a:gd name="connsiteX272" fmla="*/ 5453702 w 7467600"/>
              <a:gd name="connsiteY272" fmla="*/ 3090882 h 6858000"/>
              <a:gd name="connsiteX273" fmla="*/ 5480135 w 7467600"/>
              <a:gd name="connsiteY273" fmla="*/ 3565802 h 6858000"/>
              <a:gd name="connsiteX274" fmla="*/ 5499023 w 7467600"/>
              <a:gd name="connsiteY274" fmla="*/ 4166310 h 6858000"/>
              <a:gd name="connsiteX275" fmla="*/ 5547022 w 7467600"/>
              <a:gd name="connsiteY275" fmla="*/ 3607838 h 6858000"/>
              <a:gd name="connsiteX276" fmla="*/ 5515964 w 7467600"/>
              <a:gd name="connsiteY276" fmla="*/ 3378541 h 6858000"/>
              <a:gd name="connsiteX277" fmla="*/ 5453702 w 7467600"/>
              <a:gd name="connsiteY277" fmla="*/ 3090882 h 6858000"/>
              <a:gd name="connsiteX278" fmla="*/ 1238695 w 7467600"/>
              <a:gd name="connsiteY278" fmla="*/ 3076820 h 6858000"/>
              <a:gd name="connsiteX279" fmla="*/ 716371 w 7467600"/>
              <a:gd name="connsiteY279" fmla="*/ 3293249 h 6858000"/>
              <a:gd name="connsiteX280" fmla="*/ 579522 w 7467600"/>
              <a:gd name="connsiteY280" fmla="*/ 3371759 h 6858000"/>
              <a:gd name="connsiteX281" fmla="*/ 600288 w 7467600"/>
              <a:gd name="connsiteY281" fmla="*/ 3365555 h 6858000"/>
              <a:gd name="connsiteX282" fmla="*/ 840692 w 7467600"/>
              <a:gd name="connsiteY282" fmla="*/ 3284921 h 6858000"/>
              <a:gd name="connsiteX283" fmla="*/ 979248 w 7467600"/>
              <a:gd name="connsiteY283" fmla="*/ 3221003 h 6858000"/>
              <a:gd name="connsiteX284" fmla="*/ 1053282 w 7467600"/>
              <a:gd name="connsiteY284" fmla="*/ 3185247 h 6858000"/>
              <a:gd name="connsiteX285" fmla="*/ 1320603 w 7467600"/>
              <a:gd name="connsiteY285" fmla="*/ 3081281 h 6858000"/>
              <a:gd name="connsiteX286" fmla="*/ 1238695 w 7467600"/>
              <a:gd name="connsiteY286" fmla="*/ 3076820 h 6858000"/>
              <a:gd name="connsiteX287" fmla="*/ 5425627 w 7467600"/>
              <a:gd name="connsiteY287" fmla="*/ 2954192 h 6858000"/>
              <a:gd name="connsiteX288" fmla="*/ 5470770 w 7467600"/>
              <a:gd name="connsiteY288" fmla="*/ 3005435 h 6858000"/>
              <a:gd name="connsiteX289" fmla="*/ 5519779 w 7467600"/>
              <a:gd name="connsiteY289" fmla="*/ 4359223 h 6858000"/>
              <a:gd name="connsiteX290" fmla="*/ 5520293 w 7467600"/>
              <a:gd name="connsiteY290" fmla="*/ 4360602 h 6858000"/>
              <a:gd name="connsiteX291" fmla="*/ 5767221 w 7467600"/>
              <a:gd name="connsiteY291" fmla="*/ 4665564 h 6858000"/>
              <a:gd name="connsiteX292" fmla="*/ 6937169 w 7467600"/>
              <a:gd name="connsiteY292" fmla="*/ 4815941 h 6858000"/>
              <a:gd name="connsiteX293" fmla="*/ 6953922 w 7467600"/>
              <a:gd name="connsiteY293" fmla="*/ 4890068 h 6858000"/>
              <a:gd name="connsiteX294" fmla="*/ 6071359 w 7467600"/>
              <a:gd name="connsiteY294" fmla="*/ 4770770 h 6858000"/>
              <a:gd name="connsiteX295" fmla="*/ 6038839 w 7467600"/>
              <a:gd name="connsiteY295" fmla="*/ 4764474 h 6858000"/>
              <a:gd name="connsiteX296" fmla="*/ 6038706 w 7467600"/>
              <a:gd name="connsiteY296" fmla="*/ 4763847 h 6858000"/>
              <a:gd name="connsiteX297" fmla="*/ 6037784 w 7467600"/>
              <a:gd name="connsiteY297" fmla="*/ 4764270 h 6858000"/>
              <a:gd name="connsiteX298" fmla="*/ 6038839 w 7467600"/>
              <a:gd name="connsiteY298" fmla="*/ 4764474 h 6858000"/>
              <a:gd name="connsiteX299" fmla="*/ 6040338 w 7467600"/>
              <a:gd name="connsiteY299" fmla="*/ 4771418 h 6858000"/>
              <a:gd name="connsiteX300" fmla="*/ 6024488 w 7467600"/>
              <a:gd name="connsiteY300" fmla="*/ 4809903 h 6858000"/>
              <a:gd name="connsiteX301" fmla="*/ 5599771 w 7467600"/>
              <a:gd name="connsiteY301" fmla="*/ 5509652 h 6858000"/>
              <a:gd name="connsiteX302" fmla="*/ 5548843 w 7467600"/>
              <a:gd name="connsiteY302" fmla="*/ 5563845 h 6858000"/>
              <a:gd name="connsiteX303" fmla="*/ 5940952 w 7467600"/>
              <a:gd name="connsiteY303" fmla="*/ 6250028 h 6858000"/>
              <a:gd name="connsiteX304" fmla="*/ 6043441 w 7467600"/>
              <a:gd name="connsiteY304" fmla="*/ 6665847 h 6858000"/>
              <a:gd name="connsiteX305" fmla="*/ 6093432 w 7467600"/>
              <a:gd name="connsiteY305" fmla="*/ 6858000 h 6858000"/>
              <a:gd name="connsiteX306" fmla="*/ 6034344 w 7467600"/>
              <a:gd name="connsiteY306" fmla="*/ 6858000 h 6858000"/>
              <a:gd name="connsiteX307" fmla="*/ 6026679 w 7467600"/>
              <a:gd name="connsiteY307" fmla="*/ 6836959 h 6858000"/>
              <a:gd name="connsiteX308" fmla="*/ 5800441 w 7467600"/>
              <a:gd name="connsiteY308" fmla="*/ 6335286 h 6858000"/>
              <a:gd name="connsiteX309" fmla="*/ 5526562 w 7467600"/>
              <a:gd name="connsiteY309" fmla="*/ 5705388 h 6858000"/>
              <a:gd name="connsiteX310" fmla="*/ 5519640 w 7467600"/>
              <a:gd name="connsiteY310" fmla="*/ 5683774 h 6858000"/>
              <a:gd name="connsiteX311" fmla="*/ 5844559 w 7467600"/>
              <a:gd name="connsiteY311" fmla="*/ 6553349 h 6858000"/>
              <a:gd name="connsiteX312" fmla="*/ 5975994 w 7467600"/>
              <a:gd name="connsiteY312" fmla="*/ 6858000 h 6858000"/>
              <a:gd name="connsiteX313" fmla="*/ 5898547 w 7467600"/>
              <a:gd name="connsiteY313" fmla="*/ 6858000 h 6858000"/>
              <a:gd name="connsiteX314" fmla="*/ 5682041 w 7467600"/>
              <a:gd name="connsiteY314" fmla="*/ 6355860 h 6858000"/>
              <a:gd name="connsiteX315" fmla="*/ 5461758 w 7467600"/>
              <a:gd name="connsiteY315" fmla="*/ 5820220 h 6858000"/>
              <a:gd name="connsiteX316" fmla="*/ 5237282 w 7467600"/>
              <a:gd name="connsiteY316" fmla="*/ 6579086 h 6858000"/>
              <a:gd name="connsiteX317" fmla="*/ 5115009 w 7467600"/>
              <a:gd name="connsiteY317" fmla="*/ 6858000 h 6858000"/>
              <a:gd name="connsiteX318" fmla="*/ 5028074 w 7467600"/>
              <a:gd name="connsiteY318" fmla="*/ 6858000 h 6858000"/>
              <a:gd name="connsiteX319" fmla="*/ 5079508 w 7467600"/>
              <a:gd name="connsiteY319" fmla="*/ 6749074 h 6858000"/>
              <a:gd name="connsiteX320" fmla="*/ 5371846 w 7467600"/>
              <a:gd name="connsiteY320" fmla="*/ 5924413 h 6858000"/>
              <a:gd name="connsiteX321" fmla="*/ 5270512 w 7467600"/>
              <a:gd name="connsiteY321" fmla="*/ 6138975 h 6858000"/>
              <a:gd name="connsiteX322" fmla="*/ 5062409 w 7467600"/>
              <a:gd name="connsiteY322" fmla="*/ 6653544 h 6858000"/>
              <a:gd name="connsiteX323" fmla="*/ 5036628 w 7467600"/>
              <a:gd name="connsiteY323" fmla="*/ 6754247 h 6858000"/>
              <a:gd name="connsiteX324" fmla="*/ 5009112 w 7467600"/>
              <a:gd name="connsiteY324" fmla="*/ 6858000 h 6858000"/>
              <a:gd name="connsiteX325" fmla="*/ 4976679 w 7467600"/>
              <a:gd name="connsiteY325" fmla="*/ 6858000 h 6858000"/>
              <a:gd name="connsiteX326" fmla="*/ 5006537 w 7467600"/>
              <a:gd name="connsiteY326" fmla="*/ 6747068 h 6858000"/>
              <a:gd name="connsiteX327" fmla="*/ 5032723 w 7467600"/>
              <a:gd name="connsiteY327" fmla="*/ 6644957 h 6858000"/>
              <a:gd name="connsiteX328" fmla="*/ 5242949 w 7467600"/>
              <a:gd name="connsiteY328" fmla="*/ 6125175 h 6858000"/>
              <a:gd name="connsiteX329" fmla="*/ 5286321 w 7467600"/>
              <a:gd name="connsiteY329" fmla="*/ 6033555 h 6858000"/>
              <a:gd name="connsiteX330" fmla="*/ 5008210 w 7467600"/>
              <a:gd name="connsiteY330" fmla="*/ 6649194 h 6858000"/>
              <a:gd name="connsiteX331" fmla="*/ 4986321 w 7467600"/>
              <a:gd name="connsiteY331" fmla="*/ 6765687 h 6858000"/>
              <a:gd name="connsiteX332" fmla="*/ 4973474 w 7467600"/>
              <a:gd name="connsiteY332" fmla="*/ 6858000 h 6858000"/>
              <a:gd name="connsiteX333" fmla="*/ 4907178 w 7467600"/>
              <a:gd name="connsiteY333" fmla="*/ 6858000 h 6858000"/>
              <a:gd name="connsiteX334" fmla="*/ 4910810 w 7467600"/>
              <a:gd name="connsiteY334" fmla="*/ 6829660 h 6858000"/>
              <a:gd name="connsiteX335" fmla="*/ 4987461 w 7467600"/>
              <a:gd name="connsiteY335" fmla="*/ 6432994 h 6858000"/>
              <a:gd name="connsiteX336" fmla="*/ 5179262 w 7467600"/>
              <a:gd name="connsiteY336" fmla="*/ 6035044 h 6858000"/>
              <a:gd name="connsiteX337" fmla="*/ 4689678 w 7467600"/>
              <a:gd name="connsiteY337" fmla="*/ 6440241 h 6858000"/>
              <a:gd name="connsiteX338" fmla="*/ 4477543 w 7467600"/>
              <a:gd name="connsiteY338" fmla="*/ 6674836 h 6858000"/>
              <a:gd name="connsiteX339" fmla="*/ 4329957 w 7467600"/>
              <a:gd name="connsiteY339" fmla="*/ 6858000 h 6858000"/>
              <a:gd name="connsiteX340" fmla="*/ 4218595 w 7467600"/>
              <a:gd name="connsiteY340" fmla="*/ 6858000 h 6858000"/>
              <a:gd name="connsiteX341" fmla="*/ 4368888 w 7467600"/>
              <a:gd name="connsiteY341" fmla="*/ 6668412 h 6858000"/>
              <a:gd name="connsiteX342" fmla="*/ 4563091 w 7467600"/>
              <a:gd name="connsiteY342" fmla="*/ 6442508 h 6858000"/>
              <a:gd name="connsiteX343" fmla="*/ 5387324 w 7467600"/>
              <a:gd name="connsiteY343" fmla="*/ 5705830 h 6858000"/>
              <a:gd name="connsiteX344" fmla="*/ 5073620 w 7467600"/>
              <a:gd name="connsiteY344" fmla="*/ 5955437 h 6858000"/>
              <a:gd name="connsiteX345" fmla="*/ 4689789 w 7467600"/>
              <a:gd name="connsiteY345" fmla="*/ 6268382 h 6858000"/>
              <a:gd name="connsiteX346" fmla="*/ 4418722 w 7467600"/>
              <a:gd name="connsiteY346" fmla="*/ 6570886 h 6858000"/>
              <a:gd name="connsiteX347" fmla="*/ 4214944 w 7467600"/>
              <a:gd name="connsiteY347" fmla="*/ 6858000 h 6858000"/>
              <a:gd name="connsiteX348" fmla="*/ 4177898 w 7467600"/>
              <a:gd name="connsiteY348" fmla="*/ 6858000 h 6858000"/>
              <a:gd name="connsiteX349" fmla="*/ 4391597 w 7467600"/>
              <a:gd name="connsiteY349" fmla="*/ 6556370 h 6858000"/>
              <a:gd name="connsiteX350" fmla="*/ 4668889 w 7467600"/>
              <a:gd name="connsiteY350" fmla="*/ 6246399 h 6858000"/>
              <a:gd name="connsiteX351" fmla="*/ 5055427 w 7467600"/>
              <a:gd name="connsiteY351" fmla="*/ 5931476 h 6858000"/>
              <a:gd name="connsiteX352" fmla="*/ 5371814 w 7467600"/>
              <a:gd name="connsiteY352" fmla="*/ 5678975 h 6858000"/>
              <a:gd name="connsiteX353" fmla="*/ 4987918 w 7467600"/>
              <a:gd name="connsiteY353" fmla="*/ 5838701 h 6858000"/>
              <a:gd name="connsiteX354" fmla="*/ 4317146 w 7467600"/>
              <a:gd name="connsiteY354" fmla="*/ 6587716 h 6858000"/>
              <a:gd name="connsiteX355" fmla="*/ 4171627 w 7467600"/>
              <a:gd name="connsiteY355" fmla="*/ 6858000 h 6858000"/>
              <a:gd name="connsiteX356" fmla="*/ 4081585 w 7467600"/>
              <a:gd name="connsiteY356" fmla="*/ 6858000 h 6858000"/>
              <a:gd name="connsiteX357" fmla="*/ 4238603 w 7467600"/>
              <a:gd name="connsiteY357" fmla="*/ 6559341 h 6858000"/>
              <a:gd name="connsiteX358" fmla="*/ 4778333 w 7467600"/>
              <a:gd name="connsiteY358" fmla="*/ 5873626 h 6858000"/>
              <a:gd name="connsiteX359" fmla="*/ 5414185 w 7467600"/>
              <a:gd name="connsiteY359" fmla="*/ 5573882 h 6858000"/>
              <a:gd name="connsiteX360" fmla="*/ 5959648 w 7467600"/>
              <a:gd name="connsiteY360" fmla="*/ 4760797 h 6858000"/>
              <a:gd name="connsiteX361" fmla="*/ 5355019 w 7467600"/>
              <a:gd name="connsiteY361" fmla="*/ 4734672 h 6858000"/>
              <a:gd name="connsiteX362" fmla="*/ 5083565 w 7467600"/>
              <a:gd name="connsiteY362" fmla="*/ 5179121 h 6858000"/>
              <a:gd name="connsiteX363" fmla="*/ 4713577 w 7467600"/>
              <a:gd name="connsiteY363" fmla="*/ 5616803 h 6858000"/>
              <a:gd name="connsiteX364" fmla="*/ 3989559 w 7467600"/>
              <a:gd name="connsiteY364" fmla="*/ 6145945 h 6858000"/>
              <a:gd name="connsiteX365" fmla="*/ 3939824 w 7467600"/>
              <a:gd name="connsiteY365" fmla="*/ 6066900 h 6858000"/>
              <a:gd name="connsiteX366" fmla="*/ 4584537 w 7467600"/>
              <a:gd name="connsiteY366" fmla="*/ 5324826 h 6858000"/>
              <a:gd name="connsiteX367" fmla="*/ 5037105 w 7467600"/>
              <a:gd name="connsiteY367" fmla="*/ 5088765 h 6858000"/>
              <a:gd name="connsiteX368" fmla="*/ 5039930 w 7467600"/>
              <a:gd name="connsiteY368" fmla="*/ 5089585 h 6858000"/>
              <a:gd name="connsiteX369" fmla="*/ 5263764 w 7467600"/>
              <a:gd name="connsiteY369" fmla="*/ 4735525 h 6858000"/>
              <a:gd name="connsiteX370" fmla="*/ 4086300 w 7467600"/>
              <a:gd name="connsiteY370" fmla="*/ 4884599 h 6858000"/>
              <a:gd name="connsiteX371" fmla="*/ 4085485 w 7467600"/>
              <a:gd name="connsiteY371" fmla="*/ 4899070 h 6858000"/>
              <a:gd name="connsiteX372" fmla="*/ 3871915 w 7467600"/>
              <a:gd name="connsiteY372" fmla="*/ 5253645 h 6858000"/>
              <a:gd name="connsiteX373" fmla="*/ 3799374 w 7467600"/>
              <a:gd name="connsiteY373" fmla="*/ 5466127 h 6858000"/>
              <a:gd name="connsiteX374" fmla="*/ 3498850 w 7467600"/>
              <a:gd name="connsiteY374" fmla="*/ 6661888 h 6858000"/>
              <a:gd name="connsiteX375" fmla="*/ 3399216 w 7467600"/>
              <a:gd name="connsiteY375" fmla="*/ 6858000 h 6858000"/>
              <a:gd name="connsiteX376" fmla="*/ 3303688 w 7467600"/>
              <a:gd name="connsiteY376" fmla="*/ 6858000 h 6858000"/>
              <a:gd name="connsiteX377" fmla="*/ 3391774 w 7467600"/>
              <a:gd name="connsiteY377" fmla="*/ 6697181 h 6858000"/>
              <a:gd name="connsiteX378" fmla="*/ 3735540 w 7467600"/>
              <a:gd name="connsiteY378" fmla="*/ 5546923 h 6858000"/>
              <a:gd name="connsiteX379" fmla="*/ 3729438 w 7467600"/>
              <a:gd name="connsiteY379" fmla="*/ 5569058 h 6858000"/>
              <a:gd name="connsiteX380" fmla="*/ 3707782 w 7467600"/>
              <a:gd name="connsiteY380" fmla="*/ 5644908 h 6858000"/>
              <a:gd name="connsiteX381" fmla="*/ 3583827 w 7467600"/>
              <a:gd name="connsiteY381" fmla="*/ 6039215 h 6858000"/>
              <a:gd name="connsiteX382" fmla="*/ 3547861 w 7467600"/>
              <a:gd name="connsiteY382" fmla="*/ 6129609 h 6858000"/>
              <a:gd name="connsiteX383" fmla="*/ 3490905 w 7467600"/>
              <a:gd name="connsiteY383" fmla="*/ 6277660 h 6858000"/>
              <a:gd name="connsiteX384" fmla="*/ 3455859 w 7467600"/>
              <a:gd name="connsiteY384" fmla="*/ 6391301 h 6858000"/>
              <a:gd name="connsiteX385" fmla="*/ 3429112 w 7467600"/>
              <a:gd name="connsiteY385" fmla="*/ 6479469 h 6858000"/>
              <a:gd name="connsiteX386" fmla="*/ 3304862 w 7467600"/>
              <a:gd name="connsiteY386" fmla="*/ 6796476 h 6858000"/>
              <a:gd name="connsiteX387" fmla="*/ 3276071 w 7467600"/>
              <a:gd name="connsiteY387" fmla="*/ 6858000 h 6858000"/>
              <a:gd name="connsiteX388" fmla="*/ 3240805 w 7467600"/>
              <a:gd name="connsiteY388" fmla="*/ 6858000 h 6858000"/>
              <a:gd name="connsiteX389" fmla="*/ 3275917 w 7467600"/>
              <a:gd name="connsiteY389" fmla="*/ 6783192 h 6858000"/>
              <a:gd name="connsiteX390" fmla="*/ 3399358 w 7467600"/>
              <a:gd name="connsiteY390" fmla="*/ 6469011 h 6858000"/>
              <a:gd name="connsiteX391" fmla="*/ 3425650 w 7467600"/>
              <a:gd name="connsiteY391" fmla="*/ 6381333 h 6858000"/>
              <a:gd name="connsiteX392" fmla="*/ 3460661 w 7467600"/>
              <a:gd name="connsiteY392" fmla="*/ 6266763 h 6858000"/>
              <a:gd name="connsiteX393" fmla="*/ 3518021 w 7467600"/>
              <a:gd name="connsiteY393" fmla="*/ 6117298 h 6858000"/>
              <a:gd name="connsiteX394" fmla="*/ 3554035 w 7467600"/>
              <a:gd name="connsiteY394" fmla="*/ 6027832 h 6858000"/>
              <a:gd name="connsiteX395" fmla="*/ 3677174 w 7467600"/>
              <a:gd name="connsiteY395" fmla="*/ 5636351 h 6858000"/>
              <a:gd name="connsiteX396" fmla="*/ 3698819 w 7467600"/>
              <a:gd name="connsiteY396" fmla="*/ 5560503 h 6858000"/>
              <a:gd name="connsiteX397" fmla="*/ 3702094 w 7467600"/>
              <a:gd name="connsiteY397" fmla="*/ 5549194 h 6858000"/>
              <a:gd name="connsiteX398" fmla="*/ 3398355 w 7467600"/>
              <a:gd name="connsiteY398" fmla="*/ 6094603 h 6858000"/>
              <a:gd name="connsiteX399" fmla="*/ 3193941 w 7467600"/>
              <a:gd name="connsiteY399" fmla="*/ 6798775 h 6858000"/>
              <a:gd name="connsiteX400" fmla="*/ 3184140 w 7467600"/>
              <a:gd name="connsiteY400" fmla="*/ 6858000 h 6858000"/>
              <a:gd name="connsiteX401" fmla="*/ 3099978 w 7467600"/>
              <a:gd name="connsiteY401" fmla="*/ 6858000 h 6858000"/>
              <a:gd name="connsiteX402" fmla="*/ 3101556 w 7467600"/>
              <a:gd name="connsiteY402" fmla="*/ 6843337 h 6858000"/>
              <a:gd name="connsiteX403" fmla="*/ 3370162 w 7467600"/>
              <a:gd name="connsiteY403" fmla="*/ 5785550 h 6858000"/>
              <a:gd name="connsiteX404" fmla="*/ 3746477 w 7467600"/>
              <a:gd name="connsiteY404" fmla="*/ 5377889 h 6858000"/>
              <a:gd name="connsiteX405" fmla="*/ 3863399 w 7467600"/>
              <a:gd name="connsiteY405" fmla="*/ 5087257 h 6858000"/>
              <a:gd name="connsiteX406" fmla="*/ 3968712 w 7467600"/>
              <a:gd name="connsiteY406" fmla="*/ 4913989 h 6858000"/>
              <a:gd name="connsiteX407" fmla="*/ 2792390 w 7467600"/>
              <a:gd name="connsiteY407" fmla="*/ 5382974 h 6858000"/>
              <a:gd name="connsiteX408" fmla="*/ 2714982 w 7467600"/>
              <a:gd name="connsiteY408" fmla="*/ 5427051 h 6858000"/>
              <a:gd name="connsiteX409" fmla="*/ 2813361 w 7467600"/>
              <a:gd name="connsiteY409" fmla="*/ 6023912 h 6858000"/>
              <a:gd name="connsiteX410" fmla="*/ 2688430 w 7467600"/>
              <a:gd name="connsiteY410" fmla="*/ 6801564 h 6858000"/>
              <a:gd name="connsiteX411" fmla="*/ 2629626 w 7467600"/>
              <a:gd name="connsiteY411" fmla="*/ 6763394 h 6858000"/>
              <a:gd name="connsiteX412" fmla="*/ 2565328 w 7467600"/>
              <a:gd name="connsiteY412" fmla="*/ 5516399 h 6858000"/>
              <a:gd name="connsiteX413" fmla="*/ 1922999 w 7467600"/>
              <a:gd name="connsiteY413" fmla="*/ 5980343 h 6858000"/>
              <a:gd name="connsiteX414" fmla="*/ 1950261 w 7467600"/>
              <a:gd name="connsiteY414" fmla="*/ 6405858 h 6858000"/>
              <a:gd name="connsiteX415" fmla="*/ 2365554 w 7467600"/>
              <a:gd name="connsiteY415" fmla="*/ 6759107 h 6858000"/>
              <a:gd name="connsiteX416" fmla="*/ 2424142 w 7467600"/>
              <a:gd name="connsiteY416" fmla="*/ 6858000 h 6858000"/>
              <a:gd name="connsiteX417" fmla="*/ 2395994 w 7467600"/>
              <a:gd name="connsiteY417" fmla="*/ 6858000 h 6858000"/>
              <a:gd name="connsiteX418" fmla="*/ 2392863 w 7467600"/>
              <a:gd name="connsiteY418" fmla="*/ 6852964 h 6858000"/>
              <a:gd name="connsiteX419" fmla="*/ 2017589 w 7467600"/>
              <a:gd name="connsiteY419" fmla="*/ 6493982 h 6858000"/>
              <a:gd name="connsiteX420" fmla="*/ 2147336 w 7467600"/>
              <a:gd name="connsiteY420" fmla="*/ 6594052 h 6858000"/>
              <a:gd name="connsiteX421" fmla="*/ 2207047 w 7467600"/>
              <a:gd name="connsiteY421" fmla="*/ 6654540 h 6858000"/>
              <a:gd name="connsiteX422" fmla="*/ 2299106 w 7467600"/>
              <a:gd name="connsiteY422" fmla="*/ 6778931 h 6858000"/>
              <a:gd name="connsiteX423" fmla="*/ 2314430 w 7467600"/>
              <a:gd name="connsiteY423" fmla="*/ 6801144 h 6858000"/>
              <a:gd name="connsiteX424" fmla="*/ 2352406 w 7467600"/>
              <a:gd name="connsiteY424" fmla="*/ 6858000 h 6858000"/>
              <a:gd name="connsiteX425" fmla="*/ 2314492 w 7467600"/>
              <a:gd name="connsiteY425" fmla="*/ 6858000 h 6858000"/>
              <a:gd name="connsiteX426" fmla="*/ 2288095 w 7467600"/>
              <a:gd name="connsiteY426" fmla="*/ 6818030 h 6858000"/>
              <a:gd name="connsiteX427" fmla="*/ 2272768 w 7467600"/>
              <a:gd name="connsiteY427" fmla="*/ 6795822 h 6858000"/>
              <a:gd name="connsiteX428" fmla="*/ 2182715 w 7467600"/>
              <a:gd name="connsiteY428" fmla="*/ 6675071 h 6858000"/>
              <a:gd name="connsiteX429" fmla="*/ 2032061 w 7467600"/>
              <a:gd name="connsiteY429" fmla="*/ 6541380 h 6858000"/>
              <a:gd name="connsiteX430" fmla="*/ 2257220 w 7467600"/>
              <a:gd name="connsiteY430" fmla="*/ 6826257 h 6858000"/>
              <a:gd name="connsiteX431" fmla="*/ 2281324 w 7467600"/>
              <a:gd name="connsiteY431" fmla="*/ 6858000 h 6858000"/>
              <a:gd name="connsiteX432" fmla="*/ 2242860 w 7467600"/>
              <a:gd name="connsiteY432" fmla="*/ 6858000 h 6858000"/>
              <a:gd name="connsiteX433" fmla="*/ 2232818 w 7467600"/>
              <a:gd name="connsiteY433" fmla="*/ 6844926 h 6858000"/>
              <a:gd name="connsiteX434" fmla="*/ 1990172 w 7467600"/>
              <a:gd name="connsiteY434" fmla="*/ 6542121 h 6858000"/>
              <a:gd name="connsiteX435" fmla="*/ 2124090 w 7467600"/>
              <a:gd name="connsiteY435" fmla="*/ 6761017 h 6858000"/>
              <a:gd name="connsiteX436" fmla="*/ 2200380 w 7467600"/>
              <a:gd name="connsiteY436" fmla="*/ 6858000 h 6858000"/>
              <a:gd name="connsiteX437" fmla="*/ 2147507 w 7467600"/>
              <a:gd name="connsiteY437" fmla="*/ 6858000 h 6858000"/>
              <a:gd name="connsiteX438" fmla="*/ 2070668 w 7467600"/>
              <a:gd name="connsiteY438" fmla="*/ 6761520 h 6858000"/>
              <a:gd name="connsiteX439" fmla="*/ 1975142 w 7467600"/>
              <a:gd name="connsiteY439" fmla="*/ 6585570 h 6858000"/>
              <a:gd name="connsiteX440" fmla="*/ 2050035 w 7467600"/>
              <a:gd name="connsiteY440" fmla="*/ 6813345 h 6858000"/>
              <a:gd name="connsiteX441" fmla="*/ 2063025 w 7467600"/>
              <a:gd name="connsiteY441" fmla="*/ 6858000 h 6858000"/>
              <a:gd name="connsiteX442" fmla="*/ 2021675 w 7467600"/>
              <a:gd name="connsiteY442" fmla="*/ 6858000 h 6858000"/>
              <a:gd name="connsiteX443" fmla="*/ 2019308 w 7467600"/>
              <a:gd name="connsiteY443" fmla="*/ 6847118 h 6858000"/>
              <a:gd name="connsiteX444" fmla="*/ 1938835 w 7467600"/>
              <a:gd name="connsiteY444" fmla="*/ 6551160 h 6858000"/>
              <a:gd name="connsiteX445" fmla="*/ 1953230 w 7467600"/>
              <a:gd name="connsiteY445" fmla="*/ 6759699 h 6858000"/>
              <a:gd name="connsiteX446" fmla="*/ 1956763 w 7467600"/>
              <a:gd name="connsiteY446" fmla="*/ 6778191 h 6858000"/>
              <a:gd name="connsiteX447" fmla="*/ 1967925 w 7467600"/>
              <a:gd name="connsiteY447" fmla="*/ 6858000 h 6858000"/>
              <a:gd name="connsiteX448" fmla="*/ 1936622 w 7467600"/>
              <a:gd name="connsiteY448" fmla="*/ 6858000 h 6858000"/>
              <a:gd name="connsiteX449" fmla="*/ 1926261 w 7467600"/>
              <a:gd name="connsiteY449" fmla="*/ 6784064 h 6858000"/>
              <a:gd name="connsiteX450" fmla="*/ 1922724 w 7467600"/>
              <a:gd name="connsiteY450" fmla="*/ 6765577 h 6858000"/>
              <a:gd name="connsiteX451" fmla="*/ 1904650 w 7467600"/>
              <a:gd name="connsiteY451" fmla="*/ 6639616 h 6858000"/>
              <a:gd name="connsiteX452" fmla="*/ 1885273 w 7467600"/>
              <a:gd name="connsiteY452" fmla="*/ 6858000 h 6858000"/>
              <a:gd name="connsiteX453" fmla="*/ 1854363 w 7467600"/>
              <a:gd name="connsiteY453" fmla="*/ 6858000 h 6858000"/>
              <a:gd name="connsiteX454" fmla="*/ 1880391 w 7467600"/>
              <a:gd name="connsiteY454" fmla="*/ 6603796 h 6858000"/>
              <a:gd name="connsiteX455" fmla="*/ 1818273 w 7467600"/>
              <a:gd name="connsiteY455" fmla="*/ 6715729 h 6858000"/>
              <a:gd name="connsiteX456" fmla="*/ 1794691 w 7467600"/>
              <a:gd name="connsiteY456" fmla="*/ 6843239 h 6858000"/>
              <a:gd name="connsiteX457" fmla="*/ 1794914 w 7467600"/>
              <a:gd name="connsiteY457" fmla="*/ 6858000 h 6858000"/>
              <a:gd name="connsiteX458" fmla="*/ 1746128 w 7467600"/>
              <a:gd name="connsiteY458" fmla="*/ 6858000 h 6858000"/>
              <a:gd name="connsiteX459" fmla="*/ 1753934 w 7467600"/>
              <a:gd name="connsiteY459" fmla="*/ 6724796 h 6858000"/>
              <a:gd name="connsiteX460" fmla="*/ 1792053 w 7467600"/>
              <a:gd name="connsiteY460" fmla="*/ 6572396 h 6858000"/>
              <a:gd name="connsiteX461" fmla="*/ 1862248 w 7467600"/>
              <a:gd name="connsiteY461" fmla="*/ 6266397 h 6858000"/>
              <a:gd name="connsiteX462" fmla="*/ 1862250 w 7467600"/>
              <a:gd name="connsiteY462" fmla="*/ 6033531 h 6858000"/>
              <a:gd name="connsiteX463" fmla="*/ 1211999 w 7467600"/>
              <a:gd name="connsiteY463" fmla="*/ 6683610 h 6858000"/>
              <a:gd name="connsiteX464" fmla="*/ 1213266 w 7467600"/>
              <a:gd name="connsiteY464" fmla="*/ 6691947 h 6858000"/>
              <a:gd name="connsiteX465" fmla="*/ 1203370 w 7467600"/>
              <a:gd name="connsiteY465" fmla="*/ 6850676 h 6858000"/>
              <a:gd name="connsiteX466" fmla="*/ 1203671 w 7467600"/>
              <a:gd name="connsiteY466" fmla="*/ 6858000 h 6858000"/>
              <a:gd name="connsiteX467" fmla="*/ 1143180 w 7467600"/>
              <a:gd name="connsiteY467" fmla="*/ 6858000 h 6858000"/>
              <a:gd name="connsiteX468" fmla="*/ 1142176 w 7467600"/>
              <a:gd name="connsiteY468" fmla="*/ 6766045 h 6858000"/>
              <a:gd name="connsiteX469" fmla="*/ 1067484 w 7467600"/>
              <a:gd name="connsiteY469" fmla="*/ 6858000 h 6858000"/>
              <a:gd name="connsiteX470" fmla="*/ 953928 w 7467600"/>
              <a:gd name="connsiteY470" fmla="*/ 6858000 h 6858000"/>
              <a:gd name="connsiteX471" fmla="*/ 959715 w 7467600"/>
              <a:gd name="connsiteY471" fmla="*/ 6850185 h 6858000"/>
              <a:gd name="connsiteX472" fmla="*/ 1483788 w 7467600"/>
              <a:gd name="connsiteY472" fmla="*/ 6259174 h 6858000"/>
              <a:gd name="connsiteX473" fmla="*/ 1100671 w 7467600"/>
              <a:gd name="connsiteY473" fmla="*/ 6252137 h 6858000"/>
              <a:gd name="connsiteX474" fmla="*/ 1090144 w 7467600"/>
              <a:gd name="connsiteY474" fmla="*/ 6256748 h 6858000"/>
              <a:gd name="connsiteX475" fmla="*/ 1095872 w 7467600"/>
              <a:gd name="connsiteY475" fmla="*/ 6271892 h 6858000"/>
              <a:gd name="connsiteX476" fmla="*/ 262785 w 7467600"/>
              <a:gd name="connsiteY476" fmla="*/ 6845450 h 6858000"/>
              <a:gd name="connsiteX477" fmla="*/ 209968 w 7467600"/>
              <a:gd name="connsiteY477" fmla="*/ 6770713 h 6858000"/>
              <a:gd name="connsiteX478" fmla="*/ 873460 w 7467600"/>
              <a:gd name="connsiteY478" fmla="*/ 6253768 h 6858000"/>
              <a:gd name="connsiteX479" fmla="*/ 192686 w 7467600"/>
              <a:gd name="connsiteY479" fmla="*/ 5849257 h 6858000"/>
              <a:gd name="connsiteX480" fmla="*/ 4696 w 7467600"/>
              <a:gd name="connsiteY480" fmla="*/ 5697668 h 6858000"/>
              <a:gd name="connsiteX481" fmla="*/ 0 w 7467600"/>
              <a:gd name="connsiteY481" fmla="*/ 5689984 h 6858000"/>
              <a:gd name="connsiteX482" fmla="*/ 0 w 7467600"/>
              <a:gd name="connsiteY482" fmla="*/ 5513472 h 6858000"/>
              <a:gd name="connsiteX483" fmla="*/ 174101 w 7467600"/>
              <a:gd name="connsiteY483" fmla="*/ 5620277 h 6858000"/>
              <a:gd name="connsiteX484" fmla="*/ 891800 w 7467600"/>
              <a:gd name="connsiteY484" fmla="*/ 6036935 h 6858000"/>
              <a:gd name="connsiteX485" fmla="*/ 1072219 w 7467600"/>
              <a:gd name="connsiteY485" fmla="*/ 6169443 h 6858000"/>
              <a:gd name="connsiteX486" fmla="*/ 1074117 w 7467600"/>
              <a:gd name="connsiteY486" fmla="*/ 6170301 h 6858000"/>
              <a:gd name="connsiteX487" fmla="*/ 1083114 w 7467600"/>
              <a:gd name="connsiteY487" fmla="*/ 6174131 h 6858000"/>
              <a:gd name="connsiteX488" fmla="*/ 1543010 w 7467600"/>
              <a:gd name="connsiteY488" fmla="*/ 6191140 h 6858000"/>
              <a:gd name="connsiteX489" fmla="*/ 1551080 w 7467600"/>
              <a:gd name="connsiteY489" fmla="*/ 6195006 h 6858000"/>
              <a:gd name="connsiteX490" fmla="*/ 2345443 w 7467600"/>
              <a:gd name="connsiteY490" fmla="*/ 5549882 h 6858000"/>
              <a:gd name="connsiteX491" fmla="*/ 1721499 w 7467600"/>
              <a:gd name="connsiteY491" fmla="*/ 5599969 h 6858000"/>
              <a:gd name="connsiteX492" fmla="*/ 767716 w 7467600"/>
              <a:gd name="connsiteY492" fmla="*/ 5472768 h 6858000"/>
              <a:gd name="connsiteX493" fmla="*/ 722147 w 7467600"/>
              <a:gd name="connsiteY493" fmla="*/ 5393091 h 6858000"/>
              <a:gd name="connsiteX494" fmla="*/ 1485552 w 7467600"/>
              <a:gd name="connsiteY494" fmla="*/ 5313202 h 6858000"/>
              <a:gd name="connsiteX495" fmla="*/ 2143004 w 7467600"/>
              <a:gd name="connsiteY495" fmla="*/ 5402420 h 6858000"/>
              <a:gd name="connsiteX496" fmla="*/ 1933391 w 7467600"/>
              <a:gd name="connsiteY496" fmla="*/ 5156971 h 6858000"/>
              <a:gd name="connsiteX497" fmla="*/ 1827118 w 7467600"/>
              <a:gd name="connsiteY497" fmla="*/ 4968410 h 6858000"/>
              <a:gd name="connsiteX498" fmla="*/ 1837349 w 7467600"/>
              <a:gd name="connsiteY498" fmla="*/ 4956357 h 6858000"/>
              <a:gd name="connsiteX499" fmla="*/ 2162835 w 7467600"/>
              <a:gd name="connsiteY499" fmla="*/ 5187853 h 6858000"/>
              <a:gd name="connsiteX500" fmla="*/ 2257167 w 7467600"/>
              <a:gd name="connsiteY500" fmla="*/ 5462123 h 6858000"/>
              <a:gd name="connsiteX501" fmla="*/ 2261598 w 7467600"/>
              <a:gd name="connsiteY501" fmla="*/ 5467998 h 6858000"/>
              <a:gd name="connsiteX502" fmla="*/ 2437177 w 7467600"/>
              <a:gd name="connsiteY502" fmla="*/ 5479608 h 6858000"/>
              <a:gd name="connsiteX503" fmla="*/ 2445247 w 7467600"/>
              <a:gd name="connsiteY503" fmla="*/ 5483476 h 6858000"/>
              <a:gd name="connsiteX504" fmla="*/ 2743626 w 7467600"/>
              <a:gd name="connsiteY504" fmla="*/ 5304819 h 6858000"/>
              <a:gd name="connsiteX505" fmla="*/ 3048102 w 7467600"/>
              <a:gd name="connsiteY505" fmla="*/ 5150595 h 6858000"/>
              <a:gd name="connsiteX506" fmla="*/ 1799414 w 7467600"/>
              <a:gd name="connsiteY506" fmla="*/ 4694732 h 6858000"/>
              <a:gd name="connsiteX507" fmla="*/ 1771735 w 7467600"/>
              <a:gd name="connsiteY507" fmla="*/ 4619929 h 6858000"/>
              <a:gd name="connsiteX508" fmla="*/ 3104273 w 7467600"/>
              <a:gd name="connsiteY508" fmla="*/ 5076159 h 6858000"/>
              <a:gd name="connsiteX509" fmla="*/ 3113245 w 7467600"/>
              <a:gd name="connsiteY509" fmla="*/ 5090705 h 6858000"/>
              <a:gd name="connsiteX510" fmla="*/ 3126294 w 7467600"/>
              <a:gd name="connsiteY510" fmla="*/ 5114400 h 6858000"/>
              <a:gd name="connsiteX511" fmla="*/ 3937433 w 7467600"/>
              <a:gd name="connsiteY511" fmla="*/ 4830473 h 6858000"/>
              <a:gd name="connsiteX512" fmla="*/ 3590475 w 7467600"/>
              <a:gd name="connsiteY512" fmla="*/ 4597974 h 6858000"/>
              <a:gd name="connsiteX513" fmla="*/ 3100264 w 7467600"/>
              <a:gd name="connsiteY513" fmla="*/ 4579845 h 6858000"/>
              <a:gd name="connsiteX514" fmla="*/ 2183576 w 7467600"/>
              <a:gd name="connsiteY514" fmla="*/ 4227150 h 6858000"/>
              <a:gd name="connsiteX515" fmla="*/ 2151029 w 7467600"/>
              <a:gd name="connsiteY515" fmla="*/ 4146947 h 6858000"/>
              <a:gd name="connsiteX516" fmla="*/ 3563434 w 7467600"/>
              <a:gd name="connsiteY516" fmla="*/ 4469115 h 6858000"/>
              <a:gd name="connsiteX517" fmla="*/ 3177952 w 7467600"/>
              <a:gd name="connsiteY517" fmla="*/ 3657386 h 6858000"/>
              <a:gd name="connsiteX518" fmla="*/ 3189263 w 7467600"/>
              <a:gd name="connsiteY518" fmla="*/ 3625726 h 6858000"/>
              <a:gd name="connsiteX519" fmla="*/ 3560912 w 7467600"/>
              <a:gd name="connsiteY519" fmla="*/ 4079863 h 6858000"/>
              <a:gd name="connsiteX520" fmla="*/ 3626636 w 7467600"/>
              <a:gd name="connsiteY520" fmla="*/ 4512230 h 6858000"/>
              <a:gd name="connsiteX521" fmla="*/ 3653088 w 7467600"/>
              <a:gd name="connsiteY521" fmla="*/ 4521417 h 6858000"/>
              <a:gd name="connsiteX522" fmla="*/ 3988128 w 7467600"/>
              <a:gd name="connsiteY522" fmla="*/ 4817267 h 6858000"/>
              <a:gd name="connsiteX523" fmla="*/ 4830582 w 7467600"/>
              <a:gd name="connsiteY523" fmla="*/ 4676000 h 6858000"/>
              <a:gd name="connsiteX524" fmla="*/ 4830100 w 7467600"/>
              <a:gd name="connsiteY524" fmla="*/ 4675554 h 6858000"/>
              <a:gd name="connsiteX525" fmla="*/ 4036318 w 7467600"/>
              <a:gd name="connsiteY525" fmla="*/ 4147013 h 6858000"/>
              <a:gd name="connsiteX526" fmla="*/ 3432098 w 7467600"/>
              <a:gd name="connsiteY526" fmla="*/ 3537312 h 6858000"/>
              <a:gd name="connsiteX527" fmla="*/ 3446761 w 7467600"/>
              <a:gd name="connsiteY527" fmla="*/ 3461278 h 6858000"/>
              <a:gd name="connsiteX528" fmla="*/ 4419733 w 7467600"/>
              <a:gd name="connsiteY528" fmla="*/ 3963555 h 6858000"/>
              <a:gd name="connsiteX529" fmla="*/ 4781371 w 7467600"/>
              <a:gd name="connsiteY529" fmla="*/ 4458604 h 6858000"/>
              <a:gd name="connsiteX530" fmla="*/ 4780440 w 7467600"/>
              <a:gd name="connsiteY530" fmla="*/ 4470290 h 6858000"/>
              <a:gd name="connsiteX531" fmla="*/ 4898954 w 7467600"/>
              <a:gd name="connsiteY531" fmla="*/ 4662092 h 6858000"/>
              <a:gd name="connsiteX532" fmla="*/ 4900699 w 7467600"/>
              <a:gd name="connsiteY532" fmla="*/ 4670867 h 6858000"/>
              <a:gd name="connsiteX533" fmla="*/ 5714511 w 7467600"/>
              <a:gd name="connsiteY533" fmla="*/ 4663483 h 6858000"/>
              <a:gd name="connsiteX534" fmla="*/ 5464793 w 7467600"/>
              <a:gd name="connsiteY534" fmla="*/ 4393556 h 6858000"/>
              <a:gd name="connsiteX535" fmla="*/ 5461897 w 7467600"/>
              <a:gd name="connsiteY535" fmla="*/ 4390879 h 6858000"/>
              <a:gd name="connsiteX536" fmla="*/ 4294126 w 7467600"/>
              <a:gd name="connsiteY536" fmla="*/ 3303048 h 6858000"/>
              <a:gd name="connsiteX537" fmla="*/ 4305321 w 7467600"/>
              <a:gd name="connsiteY537" fmla="*/ 3256953 h 6858000"/>
              <a:gd name="connsiteX538" fmla="*/ 4949299 w 7467600"/>
              <a:gd name="connsiteY538" fmla="*/ 3766336 h 6858000"/>
              <a:gd name="connsiteX539" fmla="*/ 5291452 w 7467600"/>
              <a:gd name="connsiteY539" fmla="*/ 4076801 h 6858000"/>
              <a:gd name="connsiteX540" fmla="*/ 5434998 w 7467600"/>
              <a:gd name="connsiteY540" fmla="*/ 4254100 h 6858000"/>
              <a:gd name="connsiteX541" fmla="*/ 5351015 w 7467600"/>
              <a:gd name="connsiteY541" fmla="*/ 3760989 h 6858000"/>
              <a:gd name="connsiteX542" fmla="*/ 5413780 w 7467600"/>
              <a:gd name="connsiteY542" fmla="*/ 2966265 h 6858000"/>
              <a:gd name="connsiteX543" fmla="*/ 5425627 w 7467600"/>
              <a:gd name="connsiteY543" fmla="*/ 2954192 h 6858000"/>
              <a:gd name="connsiteX544" fmla="*/ 6604735 w 7467600"/>
              <a:gd name="connsiteY544" fmla="*/ 2041381 h 6858000"/>
              <a:gd name="connsiteX545" fmla="*/ 7204487 w 7467600"/>
              <a:gd name="connsiteY545" fmla="*/ 2742112 h 6858000"/>
              <a:gd name="connsiteX546" fmla="*/ 7131592 w 7467600"/>
              <a:gd name="connsiteY546" fmla="*/ 2672096 h 6858000"/>
              <a:gd name="connsiteX547" fmla="*/ 6996344 w 7467600"/>
              <a:gd name="connsiteY547" fmla="*/ 2518310 h 6858000"/>
              <a:gd name="connsiteX548" fmla="*/ 6735495 w 7467600"/>
              <a:gd name="connsiteY548" fmla="*/ 2196890 h 6858000"/>
              <a:gd name="connsiteX549" fmla="*/ 6721901 w 7467600"/>
              <a:gd name="connsiteY549" fmla="*/ 2179274 h 6858000"/>
              <a:gd name="connsiteX550" fmla="*/ 6604735 w 7467600"/>
              <a:gd name="connsiteY550" fmla="*/ 2041381 h 6858000"/>
              <a:gd name="connsiteX551" fmla="*/ 6591670 w 7467600"/>
              <a:gd name="connsiteY551" fmla="*/ 1988277 h 6858000"/>
              <a:gd name="connsiteX552" fmla="*/ 6747349 w 7467600"/>
              <a:gd name="connsiteY552" fmla="*/ 2160069 h 6858000"/>
              <a:gd name="connsiteX553" fmla="*/ 6760943 w 7467600"/>
              <a:gd name="connsiteY553" fmla="*/ 2177686 h 6858000"/>
              <a:gd name="connsiteX554" fmla="*/ 7021065 w 7467600"/>
              <a:gd name="connsiteY554" fmla="*/ 2498102 h 6858000"/>
              <a:gd name="connsiteX555" fmla="*/ 7155223 w 7467600"/>
              <a:gd name="connsiteY555" fmla="*/ 2650386 h 6858000"/>
              <a:gd name="connsiteX556" fmla="*/ 7203167 w 7467600"/>
              <a:gd name="connsiteY556" fmla="*/ 2697288 h 6858000"/>
              <a:gd name="connsiteX557" fmla="*/ 6937703 w 7467600"/>
              <a:gd name="connsiteY557" fmla="*/ 2321981 h 6858000"/>
              <a:gd name="connsiteX558" fmla="*/ 6591670 w 7467600"/>
              <a:gd name="connsiteY558" fmla="*/ 1988277 h 6858000"/>
              <a:gd name="connsiteX559" fmla="*/ 5798671 w 7467600"/>
              <a:gd name="connsiteY559" fmla="*/ 1981601 h 6858000"/>
              <a:gd name="connsiteX560" fmla="*/ 5754709 w 7467600"/>
              <a:gd name="connsiteY560" fmla="*/ 2071454 h 6858000"/>
              <a:gd name="connsiteX561" fmla="*/ 5763044 w 7467600"/>
              <a:gd name="connsiteY561" fmla="*/ 2842206 h 6858000"/>
              <a:gd name="connsiteX562" fmla="*/ 5764974 w 7467600"/>
              <a:gd name="connsiteY562" fmla="*/ 2799609 h 6858000"/>
              <a:gd name="connsiteX563" fmla="*/ 5767665 w 7467600"/>
              <a:gd name="connsiteY563" fmla="*/ 2666409 h 6858000"/>
              <a:gd name="connsiteX564" fmla="*/ 5763055 w 7467600"/>
              <a:gd name="connsiteY564" fmla="*/ 2579705 h 6858000"/>
              <a:gd name="connsiteX565" fmla="*/ 5758079 w 7467600"/>
              <a:gd name="connsiteY565" fmla="*/ 2492508 h 6858000"/>
              <a:gd name="connsiteX566" fmla="*/ 5779325 w 7467600"/>
              <a:gd name="connsiteY566" fmla="*/ 2197069 h 6858000"/>
              <a:gd name="connsiteX567" fmla="*/ 5798671 w 7467600"/>
              <a:gd name="connsiteY567" fmla="*/ 1981601 h 6858000"/>
              <a:gd name="connsiteX568" fmla="*/ 5829202 w 7467600"/>
              <a:gd name="connsiteY568" fmla="*/ 1971679 h 6858000"/>
              <a:gd name="connsiteX569" fmla="*/ 5809558 w 7467600"/>
              <a:gd name="connsiteY569" fmla="*/ 2198043 h 6858000"/>
              <a:gd name="connsiteX570" fmla="*/ 5788653 w 7467600"/>
              <a:gd name="connsiteY570" fmla="*/ 2489430 h 6858000"/>
              <a:gd name="connsiteX571" fmla="*/ 5793439 w 7467600"/>
              <a:gd name="connsiteY571" fmla="*/ 2575235 h 6858000"/>
              <a:gd name="connsiteX572" fmla="*/ 5796837 w 7467600"/>
              <a:gd name="connsiteY572" fmla="*/ 2637633 h 6858000"/>
              <a:gd name="connsiteX573" fmla="*/ 5818614 w 7467600"/>
              <a:gd name="connsiteY573" fmla="*/ 2473055 h 6858000"/>
              <a:gd name="connsiteX574" fmla="*/ 5829202 w 7467600"/>
              <a:gd name="connsiteY574" fmla="*/ 1971679 h 6858000"/>
              <a:gd name="connsiteX575" fmla="*/ 5911389 w 7467600"/>
              <a:gd name="connsiteY575" fmla="*/ 1898371 h 6858000"/>
              <a:gd name="connsiteX576" fmla="*/ 6237627 w 7467600"/>
              <a:gd name="connsiteY576" fmla="*/ 2231921 h 6858000"/>
              <a:gd name="connsiteX577" fmla="*/ 5911389 w 7467600"/>
              <a:gd name="connsiteY577" fmla="*/ 1898371 h 6858000"/>
              <a:gd name="connsiteX578" fmla="*/ 6944437 w 7467600"/>
              <a:gd name="connsiteY578" fmla="*/ 1575402 h 6858000"/>
              <a:gd name="connsiteX579" fmla="*/ 6304730 w 7467600"/>
              <a:gd name="connsiteY579" fmla="*/ 1766654 h 6858000"/>
              <a:gd name="connsiteX580" fmla="*/ 6944437 w 7467600"/>
              <a:gd name="connsiteY580" fmla="*/ 1575402 h 6858000"/>
              <a:gd name="connsiteX581" fmla="*/ 7019523 w 7467600"/>
              <a:gd name="connsiteY581" fmla="*/ 1519450 h 6858000"/>
              <a:gd name="connsiteX582" fmla="*/ 6298091 w 7467600"/>
              <a:gd name="connsiteY582" fmla="*/ 1737122 h 6858000"/>
              <a:gd name="connsiteX583" fmla="*/ 7019523 w 7467600"/>
              <a:gd name="connsiteY583" fmla="*/ 1519450 h 6858000"/>
              <a:gd name="connsiteX584" fmla="*/ 2399523 w 7467600"/>
              <a:gd name="connsiteY584" fmla="*/ 1428234 h 6858000"/>
              <a:gd name="connsiteX585" fmla="*/ 2224982 w 7467600"/>
              <a:gd name="connsiteY585" fmla="*/ 1826201 h 6858000"/>
              <a:gd name="connsiteX586" fmla="*/ 2096099 w 7467600"/>
              <a:gd name="connsiteY586" fmla="*/ 2345900 h 6858000"/>
              <a:gd name="connsiteX587" fmla="*/ 2283317 w 7467600"/>
              <a:gd name="connsiteY587" fmla="*/ 1796925 h 6858000"/>
              <a:gd name="connsiteX588" fmla="*/ 2448558 w 7467600"/>
              <a:gd name="connsiteY588" fmla="*/ 1373435 h 6858000"/>
              <a:gd name="connsiteX589" fmla="*/ 2312521 w 7467600"/>
              <a:gd name="connsiteY589" fmla="*/ 1806140 h 6858000"/>
              <a:gd name="connsiteX590" fmla="*/ 2127533 w 7467600"/>
              <a:gd name="connsiteY590" fmla="*/ 2348380 h 6858000"/>
              <a:gd name="connsiteX591" fmla="*/ 2358080 w 7467600"/>
              <a:gd name="connsiteY591" fmla="*/ 1866134 h 6858000"/>
              <a:gd name="connsiteX592" fmla="*/ 2407436 w 7467600"/>
              <a:gd name="connsiteY592" fmla="*/ 1651070 h 6858000"/>
              <a:gd name="connsiteX593" fmla="*/ 2448558 w 7467600"/>
              <a:gd name="connsiteY593" fmla="*/ 1373435 h 6858000"/>
              <a:gd name="connsiteX594" fmla="*/ 278707 w 7467600"/>
              <a:gd name="connsiteY594" fmla="*/ 1352270 h 6858000"/>
              <a:gd name="connsiteX595" fmla="*/ 321570 w 7467600"/>
              <a:gd name="connsiteY595" fmla="*/ 1861610 h 6858000"/>
              <a:gd name="connsiteX596" fmla="*/ 294281 w 7467600"/>
              <a:gd name="connsiteY596" fmla="*/ 1440658 h 6858000"/>
              <a:gd name="connsiteX597" fmla="*/ 1423821 w 7467600"/>
              <a:gd name="connsiteY597" fmla="*/ 1351958 h 6858000"/>
              <a:gd name="connsiteX598" fmla="*/ 1638521 w 7467600"/>
              <a:gd name="connsiteY598" fmla="*/ 1908470 h 6858000"/>
              <a:gd name="connsiteX599" fmla="*/ 1754199 w 7467600"/>
              <a:gd name="connsiteY599" fmla="*/ 2149284 h 6858000"/>
              <a:gd name="connsiteX600" fmla="*/ 1908359 w 7467600"/>
              <a:gd name="connsiteY600" fmla="*/ 2364988 h 6858000"/>
              <a:gd name="connsiteX601" fmla="*/ 1647661 w 7467600"/>
              <a:gd name="connsiteY601" fmla="*/ 1825945 h 6858000"/>
              <a:gd name="connsiteX602" fmla="*/ 1423821 w 7467600"/>
              <a:gd name="connsiteY602" fmla="*/ 1351958 h 6858000"/>
              <a:gd name="connsiteX603" fmla="*/ 1431890 w 7467600"/>
              <a:gd name="connsiteY603" fmla="*/ 1306475 h 6858000"/>
              <a:gd name="connsiteX604" fmla="*/ 1507597 w 7467600"/>
              <a:gd name="connsiteY604" fmla="*/ 1446132 h 6858000"/>
              <a:gd name="connsiteX605" fmla="*/ 1674586 w 7467600"/>
              <a:gd name="connsiteY605" fmla="*/ 1813832 h 6858000"/>
              <a:gd name="connsiteX606" fmla="*/ 1815950 w 7467600"/>
              <a:gd name="connsiteY606" fmla="*/ 2128564 h 6858000"/>
              <a:gd name="connsiteX607" fmla="*/ 1984242 w 7467600"/>
              <a:gd name="connsiteY607" fmla="*/ 2430829 h 6858000"/>
              <a:gd name="connsiteX608" fmla="*/ 2014023 w 7467600"/>
              <a:gd name="connsiteY608" fmla="*/ 2450995 h 6858000"/>
              <a:gd name="connsiteX609" fmla="*/ 1747337 w 7467600"/>
              <a:gd name="connsiteY609" fmla="*/ 1855264 h 6858000"/>
              <a:gd name="connsiteX610" fmla="*/ 1533749 w 7467600"/>
              <a:gd name="connsiteY610" fmla="*/ 1478656 h 6858000"/>
              <a:gd name="connsiteX611" fmla="*/ 1431890 w 7467600"/>
              <a:gd name="connsiteY611" fmla="*/ 1306475 h 6858000"/>
              <a:gd name="connsiteX612" fmla="*/ 5052692 w 7467600"/>
              <a:gd name="connsiteY612" fmla="*/ 1292994 h 6858000"/>
              <a:gd name="connsiteX613" fmla="*/ 5200661 w 7467600"/>
              <a:gd name="connsiteY613" fmla="*/ 1635186 h 6858000"/>
              <a:gd name="connsiteX614" fmla="*/ 5297138 w 7467600"/>
              <a:gd name="connsiteY614" fmla="*/ 1906351 h 6858000"/>
              <a:gd name="connsiteX615" fmla="*/ 5052692 w 7467600"/>
              <a:gd name="connsiteY615" fmla="*/ 1292994 h 6858000"/>
              <a:gd name="connsiteX616" fmla="*/ 5009948 w 7467600"/>
              <a:gd name="connsiteY616" fmla="*/ 1273619 h 6858000"/>
              <a:gd name="connsiteX617" fmla="*/ 5121777 w 7467600"/>
              <a:gd name="connsiteY617" fmla="*/ 1654213 h 6858000"/>
              <a:gd name="connsiteX618" fmla="*/ 5293545 w 7467600"/>
              <a:gd name="connsiteY618" fmla="*/ 2072247 h 6858000"/>
              <a:gd name="connsiteX619" fmla="*/ 5294042 w 7467600"/>
              <a:gd name="connsiteY619" fmla="*/ 2065019 h 6858000"/>
              <a:gd name="connsiteX620" fmla="*/ 5171936 w 7467600"/>
              <a:gd name="connsiteY620" fmla="*/ 1647613 h 6858000"/>
              <a:gd name="connsiteX621" fmla="*/ 5009948 w 7467600"/>
              <a:gd name="connsiteY621" fmla="*/ 1273619 h 6858000"/>
              <a:gd name="connsiteX622" fmla="*/ 655236 w 7467600"/>
              <a:gd name="connsiteY622" fmla="*/ 1268632 h 6858000"/>
              <a:gd name="connsiteX623" fmla="*/ 839521 w 7467600"/>
              <a:gd name="connsiteY623" fmla="*/ 1685315 h 6858000"/>
              <a:gd name="connsiteX624" fmla="*/ 1109416 w 7467600"/>
              <a:gd name="connsiteY624" fmla="*/ 2061663 h 6858000"/>
              <a:gd name="connsiteX625" fmla="*/ 1298300 w 7467600"/>
              <a:gd name="connsiteY625" fmla="*/ 2247742 h 6858000"/>
              <a:gd name="connsiteX626" fmla="*/ 1125871 w 7467600"/>
              <a:gd name="connsiteY626" fmla="*/ 1989513 h 6858000"/>
              <a:gd name="connsiteX627" fmla="*/ 981574 w 7467600"/>
              <a:gd name="connsiteY627" fmla="*/ 1783157 h 6858000"/>
              <a:gd name="connsiteX628" fmla="*/ 922198 w 7467600"/>
              <a:gd name="connsiteY628" fmla="*/ 1677437 h 6858000"/>
              <a:gd name="connsiteX629" fmla="*/ 869293 w 7467600"/>
              <a:gd name="connsiteY629" fmla="*/ 1583214 h 6858000"/>
              <a:gd name="connsiteX630" fmla="*/ 751431 w 7467600"/>
              <a:gd name="connsiteY630" fmla="*/ 1405731 h 6858000"/>
              <a:gd name="connsiteX631" fmla="*/ 6516292 w 7467600"/>
              <a:gd name="connsiteY631" fmla="*/ 1263064 h 6858000"/>
              <a:gd name="connsiteX632" fmla="*/ 5736320 w 7467600"/>
              <a:gd name="connsiteY632" fmla="*/ 1501803 h 6858000"/>
              <a:gd name="connsiteX633" fmla="*/ 6516292 w 7467600"/>
              <a:gd name="connsiteY633" fmla="*/ 1263064 h 6858000"/>
              <a:gd name="connsiteX634" fmla="*/ 291466 w 7467600"/>
              <a:gd name="connsiteY634" fmla="*/ 1250369 h 6858000"/>
              <a:gd name="connsiteX635" fmla="*/ 323180 w 7467600"/>
              <a:gd name="connsiteY635" fmla="*/ 1435283 h 6858000"/>
              <a:gd name="connsiteX636" fmla="*/ 349381 w 7467600"/>
              <a:gd name="connsiteY636" fmla="*/ 1875041 h 6858000"/>
              <a:gd name="connsiteX637" fmla="*/ 374363 w 7467600"/>
              <a:gd name="connsiteY637" fmla="*/ 1506494 h 6858000"/>
              <a:gd name="connsiteX638" fmla="*/ 302168 w 7467600"/>
              <a:gd name="connsiteY638" fmla="*/ 1274495 h 6858000"/>
              <a:gd name="connsiteX639" fmla="*/ 291466 w 7467600"/>
              <a:gd name="connsiteY639" fmla="*/ 1250369 h 6858000"/>
              <a:gd name="connsiteX640" fmla="*/ 678222 w 7467600"/>
              <a:gd name="connsiteY640" fmla="*/ 1248670 h 6858000"/>
              <a:gd name="connsiteX641" fmla="*/ 775536 w 7467600"/>
              <a:gd name="connsiteY641" fmla="*/ 1388015 h 6858000"/>
              <a:gd name="connsiteX642" fmla="*/ 894529 w 7467600"/>
              <a:gd name="connsiteY642" fmla="*/ 1567739 h 6858000"/>
              <a:gd name="connsiteX643" fmla="*/ 948000 w 7467600"/>
              <a:gd name="connsiteY643" fmla="*/ 1663088 h 6858000"/>
              <a:gd name="connsiteX644" fmla="*/ 1006812 w 7467600"/>
              <a:gd name="connsiteY644" fmla="*/ 1767683 h 6858000"/>
              <a:gd name="connsiteX645" fmla="*/ 1149133 w 7467600"/>
              <a:gd name="connsiteY645" fmla="*/ 1971513 h 6858000"/>
              <a:gd name="connsiteX646" fmla="*/ 1333952 w 7467600"/>
              <a:gd name="connsiteY646" fmla="*/ 2251620 h 6858000"/>
              <a:gd name="connsiteX647" fmla="*/ 1337329 w 7467600"/>
              <a:gd name="connsiteY647" fmla="*/ 2258350 h 6858000"/>
              <a:gd name="connsiteX648" fmla="*/ 1014726 w 7467600"/>
              <a:gd name="connsiteY648" fmla="*/ 1615556 h 6858000"/>
              <a:gd name="connsiteX649" fmla="*/ 678222 w 7467600"/>
              <a:gd name="connsiteY649" fmla="*/ 1248670 h 6858000"/>
              <a:gd name="connsiteX650" fmla="*/ 6691602 w 7467600"/>
              <a:gd name="connsiteY650" fmla="*/ 1140573 h 6858000"/>
              <a:gd name="connsiteX651" fmla="*/ 6571100 w 7467600"/>
              <a:gd name="connsiteY651" fmla="*/ 1183662 h 6858000"/>
              <a:gd name="connsiteX652" fmla="*/ 6241687 w 7467600"/>
              <a:gd name="connsiteY652" fmla="*/ 1257600 h 6858000"/>
              <a:gd name="connsiteX653" fmla="*/ 5693009 w 7467600"/>
              <a:gd name="connsiteY653" fmla="*/ 1478256 h 6858000"/>
              <a:gd name="connsiteX654" fmla="*/ 6548420 w 7467600"/>
              <a:gd name="connsiteY654" fmla="*/ 1214599 h 6858000"/>
              <a:gd name="connsiteX655" fmla="*/ 6605473 w 7467600"/>
              <a:gd name="connsiteY655" fmla="*/ 1184686 h 6858000"/>
              <a:gd name="connsiteX656" fmla="*/ 6691602 w 7467600"/>
              <a:gd name="connsiteY656" fmla="*/ 1140573 h 6858000"/>
              <a:gd name="connsiteX657" fmla="*/ 4002475 w 7467600"/>
              <a:gd name="connsiteY657" fmla="*/ 1037802 h 6858000"/>
              <a:gd name="connsiteX658" fmla="*/ 4000324 w 7467600"/>
              <a:gd name="connsiteY658" fmla="*/ 1039362 h 6858000"/>
              <a:gd name="connsiteX659" fmla="*/ 4002862 w 7467600"/>
              <a:gd name="connsiteY659" fmla="*/ 1042866 h 6858000"/>
              <a:gd name="connsiteX660" fmla="*/ 4002475 w 7467600"/>
              <a:gd name="connsiteY660" fmla="*/ 1037802 h 6858000"/>
              <a:gd name="connsiteX661" fmla="*/ 506322 w 7467600"/>
              <a:gd name="connsiteY661" fmla="*/ 1020997 h 6858000"/>
              <a:gd name="connsiteX662" fmla="*/ 533068 w 7467600"/>
              <a:gd name="connsiteY662" fmla="*/ 1029409 h 6858000"/>
              <a:gd name="connsiteX663" fmla="*/ 1232525 w 7467600"/>
              <a:gd name="connsiteY663" fmla="*/ 1804675 h 6858000"/>
              <a:gd name="connsiteX664" fmla="*/ 1388858 w 7467600"/>
              <a:gd name="connsiteY664" fmla="*/ 2368011 h 6858000"/>
              <a:gd name="connsiteX665" fmla="*/ 1384098 w 7467600"/>
              <a:gd name="connsiteY665" fmla="*/ 2378125 h 6858000"/>
              <a:gd name="connsiteX666" fmla="*/ 1425393 w 7467600"/>
              <a:gd name="connsiteY666" fmla="*/ 2589124 h 6858000"/>
              <a:gd name="connsiteX667" fmla="*/ 1424001 w 7467600"/>
              <a:gd name="connsiteY667" fmla="*/ 2597541 h 6858000"/>
              <a:gd name="connsiteX668" fmla="*/ 2152729 w 7467600"/>
              <a:gd name="connsiteY668" fmla="*/ 2864487 h 6858000"/>
              <a:gd name="connsiteX669" fmla="*/ 2020609 w 7467600"/>
              <a:gd name="connsiteY669" fmla="*/ 2539671 h 6858000"/>
              <a:gd name="connsiteX670" fmla="*/ 2018920 w 7467600"/>
              <a:gd name="connsiteY670" fmla="*/ 2536309 h 6858000"/>
              <a:gd name="connsiteX671" fmla="*/ 1342441 w 7467600"/>
              <a:gd name="connsiteY671" fmla="*/ 1173017 h 6858000"/>
              <a:gd name="connsiteX672" fmla="*/ 1367925 w 7467600"/>
              <a:gd name="connsiteY672" fmla="*/ 1135648 h 6858000"/>
              <a:gd name="connsiteX673" fmla="*/ 1771401 w 7467600"/>
              <a:gd name="connsiteY673" fmla="*/ 1806673 h 6858000"/>
              <a:gd name="connsiteX674" fmla="*/ 1972385 w 7467600"/>
              <a:gd name="connsiteY674" fmla="*/ 2198735 h 6858000"/>
              <a:gd name="connsiteX675" fmla="*/ 2040892 w 7467600"/>
              <a:gd name="connsiteY675" fmla="*/ 2405205 h 6858000"/>
              <a:gd name="connsiteX676" fmla="*/ 2131689 w 7467600"/>
              <a:gd name="connsiteY676" fmla="*/ 1936926 h 6858000"/>
              <a:gd name="connsiteX677" fmla="*/ 2454820 w 7467600"/>
              <a:gd name="connsiteY677" fmla="*/ 1248808 h 6858000"/>
              <a:gd name="connsiteX678" fmla="*/ 2492512 w 7467600"/>
              <a:gd name="connsiteY678" fmla="*/ 1302920 h 6858000"/>
              <a:gd name="connsiteX679" fmla="*/ 2081216 w 7467600"/>
              <a:gd name="connsiteY679" fmla="*/ 2527513 h 6858000"/>
              <a:gd name="connsiteX680" fmla="*/ 2081211 w 7467600"/>
              <a:gd name="connsiteY680" fmla="*/ 2528916 h 6858000"/>
              <a:gd name="connsiteX681" fmla="*/ 2199067 w 7467600"/>
              <a:gd name="connsiteY681" fmla="*/ 2884061 h 6858000"/>
              <a:gd name="connsiteX682" fmla="*/ 3192586 w 7467600"/>
              <a:gd name="connsiteY682" fmla="*/ 3411496 h 6858000"/>
              <a:gd name="connsiteX683" fmla="*/ 3182620 w 7467600"/>
              <a:gd name="connsiteY683" fmla="*/ 3483279 h 6858000"/>
              <a:gd name="connsiteX684" fmla="*/ 2435119 w 7467600"/>
              <a:gd name="connsiteY684" fmla="*/ 3080173 h 6858000"/>
              <a:gd name="connsiteX685" fmla="*/ 2410152 w 7467600"/>
              <a:gd name="connsiteY685" fmla="*/ 3063751 h 6858000"/>
              <a:gd name="connsiteX686" fmla="*/ 2408099 w 7467600"/>
              <a:gd name="connsiteY686" fmla="*/ 3064403 h 6858000"/>
              <a:gd name="connsiteX687" fmla="*/ 2407218 w 7467600"/>
              <a:gd name="connsiteY687" fmla="*/ 3070324 h 6858000"/>
              <a:gd name="connsiteX688" fmla="*/ 2380138 w 7467600"/>
              <a:gd name="connsiteY688" fmla="*/ 3099341 h 6858000"/>
              <a:gd name="connsiteX689" fmla="*/ 1765923 w 7467600"/>
              <a:gd name="connsiteY689" fmla="*/ 3581043 h 6858000"/>
              <a:gd name="connsiteX690" fmla="*/ 1702258 w 7467600"/>
              <a:gd name="connsiteY690" fmla="*/ 3612286 h 6858000"/>
              <a:gd name="connsiteX691" fmla="*/ 1538370 w 7467600"/>
              <a:gd name="connsiteY691" fmla="*/ 3811804 h 6858000"/>
              <a:gd name="connsiteX692" fmla="*/ 542867 w 7467600"/>
              <a:gd name="connsiteY692" fmla="*/ 4944092 h 6858000"/>
              <a:gd name="connsiteX693" fmla="*/ 515800 w 7467600"/>
              <a:gd name="connsiteY693" fmla="*/ 4862180 h 6858000"/>
              <a:gd name="connsiteX694" fmla="*/ 909145 w 7467600"/>
              <a:gd name="connsiteY694" fmla="*/ 4199225 h 6858000"/>
              <a:gd name="connsiteX695" fmla="*/ 1214067 w 7467600"/>
              <a:gd name="connsiteY695" fmla="*/ 3908561 h 6858000"/>
              <a:gd name="connsiteX696" fmla="*/ 640967 w 7467600"/>
              <a:gd name="connsiteY696" fmla="*/ 4105601 h 6858000"/>
              <a:gd name="connsiteX697" fmla="*/ 112563 w 7467600"/>
              <a:gd name="connsiteY697" fmla="*/ 4396952 h 6858000"/>
              <a:gd name="connsiteX698" fmla="*/ 0 w 7467600"/>
              <a:gd name="connsiteY698" fmla="*/ 4466006 h 6858000"/>
              <a:gd name="connsiteX699" fmla="*/ 0 w 7467600"/>
              <a:gd name="connsiteY699" fmla="*/ 4233763 h 6858000"/>
              <a:gd name="connsiteX700" fmla="*/ 36881 w 7467600"/>
              <a:gd name="connsiteY700" fmla="*/ 4200118 h 6858000"/>
              <a:gd name="connsiteX701" fmla="*/ 910534 w 7467600"/>
              <a:gd name="connsiteY701" fmla="*/ 3629753 h 6858000"/>
              <a:gd name="connsiteX702" fmla="*/ 1578717 w 7467600"/>
              <a:gd name="connsiteY702" fmla="*/ 3575982 h 6858000"/>
              <a:gd name="connsiteX703" fmla="*/ 2338780 w 7467600"/>
              <a:gd name="connsiteY703" fmla="*/ 3033725 h 6858000"/>
              <a:gd name="connsiteX704" fmla="*/ 1807991 w 7467600"/>
              <a:gd name="connsiteY704" fmla="*/ 2807184 h 6858000"/>
              <a:gd name="connsiteX705" fmla="*/ 1416358 w 7467600"/>
              <a:gd name="connsiteY705" fmla="*/ 3112571 h 6858000"/>
              <a:gd name="connsiteX706" fmla="*/ 939066 w 7467600"/>
              <a:gd name="connsiteY706" fmla="*/ 3378798 h 6858000"/>
              <a:gd name="connsiteX707" fmla="*/ 115099 w 7467600"/>
              <a:gd name="connsiteY707" fmla="*/ 3607650 h 6858000"/>
              <a:gd name="connsiteX708" fmla="*/ 97284 w 7467600"/>
              <a:gd name="connsiteY708" fmla="*/ 3520393 h 6858000"/>
              <a:gd name="connsiteX709" fmla="*/ 922050 w 7467600"/>
              <a:gd name="connsiteY709" fmla="*/ 3074867 h 6858000"/>
              <a:gd name="connsiteX710" fmla="*/ 1405265 w 7467600"/>
              <a:gd name="connsiteY710" fmla="*/ 3016319 h 6858000"/>
              <a:gd name="connsiteX711" fmla="*/ 1407512 w 7467600"/>
              <a:gd name="connsiteY711" fmla="*/ 3018001 h 6858000"/>
              <a:gd name="connsiteX712" fmla="*/ 1726266 w 7467600"/>
              <a:gd name="connsiteY712" fmla="*/ 2777274 h 6858000"/>
              <a:gd name="connsiteX713" fmla="*/ 625390 w 7467600"/>
              <a:gd name="connsiteY713" fmla="*/ 2514541 h 6858000"/>
              <a:gd name="connsiteX714" fmla="*/ 619799 w 7467600"/>
              <a:gd name="connsiteY714" fmla="*/ 2527180 h 6858000"/>
              <a:gd name="connsiteX715" fmla="*/ 310030 w 7467600"/>
              <a:gd name="connsiteY715" fmla="*/ 2771818 h 6858000"/>
              <a:gd name="connsiteX716" fmla="*/ 173877 w 7467600"/>
              <a:gd name="connsiteY716" fmla="*/ 2937056 h 6858000"/>
              <a:gd name="connsiteX717" fmla="*/ 77889 w 7467600"/>
              <a:gd name="connsiteY717" fmla="*/ 3138440 h 6858000"/>
              <a:gd name="connsiteX718" fmla="*/ 0 w 7467600"/>
              <a:gd name="connsiteY718" fmla="*/ 3271395 h 6858000"/>
              <a:gd name="connsiteX719" fmla="*/ 0 w 7467600"/>
              <a:gd name="connsiteY719" fmla="*/ 3153002 h 6858000"/>
              <a:gd name="connsiteX720" fmla="*/ 2386 w 7467600"/>
              <a:gd name="connsiteY720" fmla="*/ 3149203 h 6858000"/>
              <a:gd name="connsiteX721" fmla="*/ 89753 w 7467600"/>
              <a:gd name="connsiteY721" fmla="*/ 2987702 h 6858000"/>
              <a:gd name="connsiteX722" fmla="*/ 76869 w 7467600"/>
              <a:gd name="connsiteY722" fmla="*/ 3005404 h 6858000"/>
              <a:gd name="connsiteX723" fmla="*/ 32049 w 7467600"/>
              <a:gd name="connsiteY723" fmla="*/ 3065814 h 6858000"/>
              <a:gd name="connsiteX724" fmla="*/ 0 w 7467600"/>
              <a:gd name="connsiteY724" fmla="*/ 3108744 h 6858000"/>
              <a:gd name="connsiteX725" fmla="*/ 0 w 7467600"/>
              <a:gd name="connsiteY725" fmla="*/ 3058059 h 6858000"/>
              <a:gd name="connsiteX726" fmla="*/ 7610 w 7467600"/>
              <a:gd name="connsiteY726" fmla="*/ 3047889 h 6858000"/>
              <a:gd name="connsiteX727" fmla="*/ 52419 w 7467600"/>
              <a:gd name="connsiteY727" fmla="*/ 2987479 h 6858000"/>
              <a:gd name="connsiteX728" fmla="*/ 59142 w 7467600"/>
              <a:gd name="connsiteY728" fmla="*/ 2978488 h 6858000"/>
              <a:gd name="connsiteX729" fmla="*/ 0 w 7467600"/>
              <a:gd name="connsiteY729" fmla="*/ 3015334 h 6858000"/>
              <a:gd name="connsiteX730" fmla="*/ 0 w 7467600"/>
              <a:gd name="connsiteY730" fmla="*/ 2914286 h 6858000"/>
              <a:gd name="connsiteX731" fmla="*/ 36383 w 7467600"/>
              <a:gd name="connsiteY731" fmla="*/ 2901128 h 6858000"/>
              <a:gd name="connsiteX732" fmla="*/ 156329 w 7467600"/>
              <a:gd name="connsiteY732" fmla="*/ 2840533 h 6858000"/>
              <a:gd name="connsiteX733" fmla="*/ 358355 w 7467600"/>
              <a:gd name="connsiteY733" fmla="*/ 2620471 h 6858000"/>
              <a:gd name="connsiteX734" fmla="*/ 510577 w 7467600"/>
              <a:gd name="connsiteY734" fmla="*/ 2501244 h 6858000"/>
              <a:gd name="connsiteX735" fmla="*/ 211967 w 7467600"/>
              <a:gd name="connsiteY735" fmla="*/ 2479171 h 6858000"/>
              <a:gd name="connsiteX736" fmla="*/ 0 w 7467600"/>
              <a:gd name="connsiteY736" fmla="*/ 2476398 h 6858000"/>
              <a:gd name="connsiteX737" fmla="*/ 0 w 7467600"/>
              <a:gd name="connsiteY737" fmla="*/ 2389189 h 6858000"/>
              <a:gd name="connsiteX738" fmla="*/ 103062 w 7467600"/>
              <a:gd name="connsiteY738" fmla="*/ 2389518 h 6858000"/>
              <a:gd name="connsiteX739" fmla="*/ 510734 w 7467600"/>
              <a:gd name="connsiteY739" fmla="*/ 2416201 h 6858000"/>
              <a:gd name="connsiteX740" fmla="*/ 279257 w 7467600"/>
              <a:gd name="connsiteY740" fmla="*/ 2092102 h 6858000"/>
              <a:gd name="connsiteX741" fmla="*/ 65265 w 7467600"/>
              <a:gd name="connsiteY741" fmla="*/ 2006049 h 6858000"/>
              <a:gd name="connsiteX742" fmla="*/ 0 w 7467600"/>
              <a:gd name="connsiteY742" fmla="*/ 1982532 h 6858000"/>
              <a:gd name="connsiteX743" fmla="*/ 0 w 7467600"/>
              <a:gd name="connsiteY743" fmla="*/ 1912789 h 6858000"/>
              <a:gd name="connsiteX744" fmla="*/ 97460 w 7467600"/>
              <a:gd name="connsiteY744" fmla="*/ 1953725 h 6858000"/>
              <a:gd name="connsiteX745" fmla="*/ 221272 w 7467600"/>
              <a:gd name="connsiteY745" fmla="*/ 1980766 h 6858000"/>
              <a:gd name="connsiteX746" fmla="*/ 116765 w 7467600"/>
              <a:gd name="connsiteY746" fmla="*/ 1911033 h 6858000"/>
              <a:gd name="connsiteX747" fmla="*/ 16405 w 7467600"/>
              <a:gd name="connsiteY747" fmla="*/ 1803412 h 6858000"/>
              <a:gd name="connsiteX748" fmla="*/ 0 w 7467600"/>
              <a:gd name="connsiteY748" fmla="*/ 1784777 h 6858000"/>
              <a:gd name="connsiteX749" fmla="*/ 0 w 7467600"/>
              <a:gd name="connsiteY749" fmla="*/ 1740082 h 6858000"/>
              <a:gd name="connsiteX750" fmla="*/ 39394 w 7467600"/>
              <a:gd name="connsiteY750" fmla="*/ 1784856 h 6858000"/>
              <a:gd name="connsiteX751" fmla="*/ 135813 w 7467600"/>
              <a:gd name="connsiteY751" fmla="*/ 1888838 h 6858000"/>
              <a:gd name="connsiteX752" fmla="*/ 242575 w 7467600"/>
              <a:gd name="connsiteY752" fmla="*/ 1958841 h 6858000"/>
              <a:gd name="connsiteX753" fmla="*/ 82197 w 7467600"/>
              <a:gd name="connsiteY753" fmla="*/ 1754826 h 6858000"/>
              <a:gd name="connsiteX754" fmla="*/ 0 w 7467600"/>
              <a:gd name="connsiteY754" fmla="*/ 1679650 h 6858000"/>
              <a:gd name="connsiteX755" fmla="*/ 0 w 7467600"/>
              <a:gd name="connsiteY755" fmla="*/ 1602463 h 6858000"/>
              <a:gd name="connsiteX756" fmla="*/ 84689 w 7467600"/>
              <a:gd name="connsiteY756" fmla="*/ 1677442 h 6858000"/>
              <a:gd name="connsiteX757" fmla="*/ 298437 w 7467600"/>
              <a:gd name="connsiteY757" fmla="*/ 1968019 h 6858000"/>
              <a:gd name="connsiteX758" fmla="*/ 227269 w 7467600"/>
              <a:gd name="connsiteY758" fmla="*/ 1114064 h 6858000"/>
              <a:gd name="connsiteX759" fmla="*/ 248003 w 7467600"/>
              <a:gd name="connsiteY759" fmla="*/ 1089613 h 6858000"/>
              <a:gd name="connsiteX760" fmla="*/ 427020 w 7467600"/>
              <a:gd name="connsiteY760" fmla="*/ 1619803 h 6858000"/>
              <a:gd name="connsiteX761" fmla="*/ 340345 w 7467600"/>
              <a:gd name="connsiteY761" fmla="*/ 2027739 h 6858000"/>
              <a:gd name="connsiteX762" fmla="*/ 360865 w 7467600"/>
              <a:gd name="connsiteY762" fmla="*/ 2044827 h 6858000"/>
              <a:gd name="connsiteX763" fmla="*/ 560414 w 7467600"/>
              <a:gd name="connsiteY763" fmla="*/ 2421457 h 6858000"/>
              <a:gd name="connsiteX764" fmla="*/ 1359703 w 7467600"/>
              <a:gd name="connsiteY764" fmla="*/ 2578554 h 6858000"/>
              <a:gd name="connsiteX765" fmla="*/ 1359422 w 7467600"/>
              <a:gd name="connsiteY765" fmla="*/ 2577994 h 6858000"/>
              <a:gd name="connsiteX766" fmla="*/ 828701 w 7467600"/>
              <a:gd name="connsiteY766" fmla="*/ 1839520 h 6858000"/>
              <a:gd name="connsiteX767" fmla="*/ 494427 w 7467600"/>
              <a:gd name="connsiteY767" fmla="*/ 1092333 h 6858000"/>
              <a:gd name="connsiteX768" fmla="*/ 506322 w 7467600"/>
              <a:gd name="connsiteY768" fmla="*/ 1020997 h 6858000"/>
              <a:gd name="connsiteX769" fmla="*/ 4570198 w 7467600"/>
              <a:gd name="connsiteY769" fmla="*/ 978081 h 6858000"/>
              <a:gd name="connsiteX770" fmla="*/ 4523691 w 7467600"/>
              <a:gd name="connsiteY770" fmla="*/ 1127776 h 6858000"/>
              <a:gd name="connsiteX771" fmla="*/ 4509875 w 7467600"/>
              <a:gd name="connsiteY771" fmla="*/ 1167552 h 6858000"/>
              <a:gd name="connsiteX772" fmla="*/ 4478168 w 7467600"/>
              <a:gd name="connsiteY772" fmla="*/ 1260735 h 6858000"/>
              <a:gd name="connsiteX773" fmla="*/ 4409309 w 7467600"/>
              <a:gd name="connsiteY773" fmla="*/ 1666996 h 6858000"/>
              <a:gd name="connsiteX774" fmla="*/ 4370031 w 7467600"/>
              <a:gd name="connsiteY774" fmla="*/ 1955666 h 6858000"/>
              <a:gd name="connsiteX775" fmla="*/ 4570198 w 7467600"/>
              <a:gd name="connsiteY775" fmla="*/ 978081 h 6858000"/>
              <a:gd name="connsiteX776" fmla="*/ 4557898 w 7467600"/>
              <a:gd name="connsiteY776" fmla="*/ 900011 h 6858000"/>
              <a:gd name="connsiteX777" fmla="*/ 4344840 w 7467600"/>
              <a:gd name="connsiteY777" fmla="*/ 1922038 h 6858000"/>
              <a:gd name="connsiteX778" fmla="*/ 4378710 w 7467600"/>
              <a:gd name="connsiteY778" fmla="*/ 1665516 h 6858000"/>
              <a:gd name="connsiteX779" fmla="*/ 4448798 w 7467600"/>
              <a:gd name="connsiteY779" fmla="*/ 1253024 h 6858000"/>
              <a:gd name="connsiteX780" fmla="*/ 4480315 w 7467600"/>
              <a:gd name="connsiteY780" fmla="*/ 1158454 h 6858000"/>
              <a:gd name="connsiteX781" fmla="*/ 4494133 w 7467600"/>
              <a:gd name="connsiteY781" fmla="*/ 1118676 h 6858000"/>
              <a:gd name="connsiteX782" fmla="*/ 4557898 w 7467600"/>
              <a:gd name="connsiteY782" fmla="*/ 900011 h 6858000"/>
              <a:gd name="connsiteX783" fmla="*/ 5870151 w 7467600"/>
              <a:gd name="connsiteY783" fmla="*/ 898890 h 6858000"/>
              <a:gd name="connsiteX784" fmla="*/ 5861335 w 7467600"/>
              <a:gd name="connsiteY784" fmla="*/ 899177 h 6858000"/>
              <a:gd name="connsiteX785" fmla="*/ 5843702 w 7467600"/>
              <a:gd name="connsiteY785" fmla="*/ 899748 h 6858000"/>
              <a:gd name="connsiteX786" fmla="*/ 5651107 w 7467600"/>
              <a:gd name="connsiteY786" fmla="*/ 920306 h 6858000"/>
              <a:gd name="connsiteX787" fmla="*/ 5459407 w 7467600"/>
              <a:gd name="connsiteY787" fmla="*/ 940975 h 6858000"/>
              <a:gd name="connsiteX788" fmla="*/ 5374846 w 7467600"/>
              <a:gd name="connsiteY788" fmla="*/ 941988 h 6858000"/>
              <a:gd name="connsiteX789" fmla="*/ 5256105 w 7467600"/>
              <a:gd name="connsiteY789" fmla="*/ 945632 h 6858000"/>
              <a:gd name="connsiteX790" fmla="*/ 5107071 w 7467600"/>
              <a:gd name="connsiteY790" fmla="*/ 969720 h 6858000"/>
              <a:gd name="connsiteX791" fmla="*/ 4998681 w 7467600"/>
              <a:gd name="connsiteY791" fmla="*/ 988771 h 6858000"/>
              <a:gd name="connsiteX792" fmla="*/ 5870151 w 7467600"/>
              <a:gd name="connsiteY792" fmla="*/ 898890 h 6858000"/>
              <a:gd name="connsiteX793" fmla="*/ 5504425 w 7467600"/>
              <a:gd name="connsiteY793" fmla="*/ 848067 h 6858000"/>
              <a:gd name="connsiteX794" fmla="*/ 4968849 w 7467600"/>
              <a:gd name="connsiteY794" fmla="*/ 962318 h 6858000"/>
              <a:gd name="connsiteX795" fmla="*/ 5104039 w 7467600"/>
              <a:gd name="connsiteY795" fmla="*/ 940634 h 6858000"/>
              <a:gd name="connsiteX796" fmla="*/ 5256311 w 7467600"/>
              <a:gd name="connsiteY796" fmla="*/ 916490 h 6858000"/>
              <a:gd name="connsiteX797" fmla="*/ 5377381 w 7467600"/>
              <a:gd name="connsiteY797" fmla="*/ 912671 h 6858000"/>
              <a:gd name="connsiteX798" fmla="*/ 5460148 w 7467600"/>
              <a:gd name="connsiteY798" fmla="*/ 911442 h 6858000"/>
              <a:gd name="connsiteX799" fmla="*/ 5648971 w 7467600"/>
              <a:gd name="connsiteY799" fmla="*/ 891331 h 6858000"/>
              <a:gd name="connsiteX800" fmla="*/ 5844807 w 7467600"/>
              <a:gd name="connsiteY800" fmla="*/ 870718 h 6858000"/>
              <a:gd name="connsiteX801" fmla="*/ 5862975 w 7467600"/>
              <a:gd name="connsiteY801" fmla="*/ 869756 h 6858000"/>
              <a:gd name="connsiteX802" fmla="*/ 5920887 w 7467600"/>
              <a:gd name="connsiteY802" fmla="*/ 865929 h 6858000"/>
              <a:gd name="connsiteX803" fmla="*/ 5504425 w 7467600"/>
              <a:gd name="connsiteY803" fmla="*/ 848067 h 6858000"/>
              <a:gd name="connsiteX804" fmla="*/ 3607114 w 7467600"/>
              <a:gd name="connsiteY804" fmla="*/ 467441 h 6858000"/>
              <a:gd name="connsiteX805" fmla="*/ 3296242 w 7467600"/>
              <a:gd name="connsiteY805" fmla="*/ 807991 h 6858000"/>
              <a:gd name="connsiteX806" fmla="*/ 3174674 w 7467600"/>
              <a:gd name="connsiteY806" fmla="*/ 919759 h 6858000"/>
              <a:gd name="connsiteX807" fmla="*/ 3042978 w 7467600"/>
              <a:gd name="connsiteY807" fmla="*/ 1054894 h 6858000"/>
              <a:gd name="connsiteX808" fmla="*/ 2968914 w 7467600"/>
              <a:gd name="connsiteY808" fmla="*/ 1133756 h 6858000"/>
              <a:gd name="connsiteX809" fmla="*/ 3103823 w 7467600"/>
              <a:gd name="connsiteY809" fmla="*/ 1026814 h 6858000"/>
              <a:gd name="connsiteX810" fmla="*/ 3607114 w 7467600"/>
              <a:gd name="connsiteY810" fmla="*/ 467441 h 6858000"/>
              <a:gd name="connsiteX811" fmla="*/ 3744487 w 7467600"/>
              <a:gd name="connsiteY811" fmla="*/ 383136 h 6858000"/>
              <a:gd name="connsiteX812" fmla="*/ 3970213 w 7467600"/>
              <a:gd name="connsiteY812" fmla="*/ 995559 h 6858000"/>
              <a:gd name="connsiteX813" fmla="*/ 3744487 w 7467600"/>
              <a:gd name="connsiteY813" fmla="*/ 383136 h 6858000"/>
              <a:gd name="connsiteX814" fmla="*/ 3624562 w 7467600"/>
              <a:gd name="connsiteY814" fmla="*/ 367041 h 6858000"/>
              <a:gd name="connsiteX815" fmla="*/ 3489712 w 7467600"/>
              <a:gd name="connsiteY815" fmla="*/ 485386 h 6858000"/>
              <a:gd name="connsiteX816" fmla="*/ 3182994 w 7467600"/>
              <a:gd name="connsiteY816" fmla="*/ 828265 h 6858000"/>
              <a:gd name="connsiteX817" fmla="*/ 2892114 w 7467600"/>
              <a:gd name="connsiteY817" fmla="*/ 1172635 h 6858000"/>
              <a:gd name="connsiteX818" fmla="*/ 3021459 w 7467600"/>
              <a:gd name="connsiteY818" fmla="*/ 1035385 h 6858000"/>
              <a:gd name="connsiteX819" fmla="*/ 3153873 w 7467600"/>
              <a:gd name="connsiteY819" fmla="*/ 898971 h 6858000"/>
              <a:gd name="connsiteX820" fmla="*/ 3276511 w 7467600"/>
              <a:gd name="connsiteY820" fmla="*/ 786423 h 6858000"/>
              <a:gd name="connsiteX821" fmla="*/ 3584154 w 7467600"/>
              <a:gd name="connsiteY821" fmla="*/ 448218 h 6858000"/>
              <a:gd name="connsiteX822" fmla="*/ 3624562 w 7467600"/>
              <a:gd name="connsiteY822" fmla="*/ 367041 h 6858000"/>
              <a:gd name="connsiteX823" fmla="*/ 3766672 w 7467600"/>
              <a:gd name="connsiteY823" fmla="*/ 359429 h 6858000"/>
              <a:gd name="connsiteX824" fmla="*/ 3996338 w 7467600"/>
              <a:gd name="connsiteY824" fmla="*/ 968237 h 6858000"/>
              <a:gd name="connsiteX825" fmla="*/ 3766672 w 7467600"/>
              <a:gd name="connsiteY825" fmla="*/ 359429 h 6858000"/>
              <a:gd name="connsiteX826" fmla="*/ 5805386 w 7467600"/>
              <a:gd name="connsiteY826" fmla="*/ 239240 h 6858000"/>
              <a:gd name="connsiteX827" fmla="*/ 5736947 w 7467600"/>
              <a:gd name="connsiteY827" fmla="*/ 261367 h 6858000"/>
              <a:gd name="connsiteX828" fmla="*/ 5427012 w 7467600"/>
              <a:gd name="connsiteY828" fmla="*/ 311272 h 6858000"/>
              <a:gd name="connsiteX829" fmla="*/ 5147818 w 7467600"/>
              <a:gd name="connsiteY829" fmla="*/ 322112 h 6858000"/>
              <a:gd name="connsiteX830" fmla="*/ 5060854 w 7467600"/>
              <a:gd name="connsiteY830" fmla="*/ 311882 h 6858000"/>
              <a:gd name="connsiteX831" fmla="*/ 4945989 w 7467600"/>
              <a:gd name="connsiteY831" fmla="*/ 300516 h 6858000"/>
              <a:gd name="connsiteX832" fmla="*/ 5410479 w 7467600"/>
              <a:gd name="connsiteY832" fmla="*/ 348434 h 6858000"/>
              <a:gd name="connsiteX833" fmla="*/ 5805386 w 7467600"/>
              <a:gd name="connsiteY833" fmla="*/ 239240 h 6858000"/>
              <a:gd name="connsiteX834" fmla="*/ 7467600 w 7467600"/>
              <a:gd name="connsiteY834" fmla="*/ 163142 h 6858000"/>
              <a:gd name="connsiteX835" fmla="*/ 7467600 w 7467600"/>
              <a:gd name="connsiteY835" fmla="*/ 789215 h 6858000"/>
              <a:gd name="connsiteX836" fmla="*/ 7451412 w 7467600"/>
              <a:gd name="connsiteY836" fmla="*/ 799572 h 6858000"/>
              <a:gd name="connsiteX837" fmla="*/ 7419999 w 7467600"/>
              <a:gd name="connsiteY837" fmla="*/ 774360 h 6858000"/>
              <a:gd name="connsiteX838" fmla="*/ 7429067 w 7467600"/>
              <a:gd name="connsiteY838" fmla="*/ 402737 h 6858000"/>
              <a:gd name="connsiteX839" fmla="*/ 5905192 w 7467600"/>
              <a:gd name="connsiteY839" fmla="*/ 163079 h 6858000"/>
              <a:gd name="connsiteX840" fmla="*/ 5865655 w 7467600"/>
              <a:gd name="connsiteY840" fmla="*/ 171901 h 6858000"/>
              <a:gd name="connsiteX841" fmla="*/ 5259740 w 7467600"/>
              <a:gd name="connsiteY841" fmla="*/ 257013 h 6858000"/>
              <a:gd name="connsiteX842" fmla="*/ 5208466 w 7467600"/>
              <a:gd name="connsiteY842" fmla="*/ 257550 h 6858000"/>
              <a:gd name="connsiteX843" fmla="*/ 4980204 w 7467600"/>
              <a:gd name="connsiteY843" fmla="*/ 271903 h 6858000"/>
              <a:gd name="connsiteX844" fmla="*/ 5068068 w 7467600"/>
              <a:gd name="connsiteY844" fmla="*/ 282244 h 6858000"/>
              <a:gd name="connsiteX845" fmla="*/ 5153231 w 7467600"/>
              <a:gd name="connsiteY845" fmla="*/ 292240 h 6858000"/>
              <a:gd name="connsiteX846" fmla="*/ 5426491 w 7467600"/>
              <a:gd name="connsiteY846" fmla="*/ 281128 h 6858000"/>
              <a:gd name="connsiteX847" fmla="*/ 5731212 w 7467600"/>
              <a:gd name="connsiteY847" fmla="*/ 231951 h 6858000"/>
              <a:gd name="connsiteX848" fmla="*/ 5905192 w 7467600"/>
              <a:gd name="connsiteY848" fmla="*/ 163079 h 6858000"/>
              <a:gd name="connsiteX849" fmla="*/ 5944437 w 7467600"/>
              <a:gd name="connsiteY849" fmla="*/ 113829 h 6858000"/>
              <a:gd name="connsiteX850" fmla="*/ 5825032 w 7467600"/>
              <a:gd name="connsiteY850" fmla="*/ 146405 h 6858000"/>
              <a:gd name="connsiteX851" fmla="*/ 4955599 w 7467600"/>
              <a:gd name="connsiteY851" fmla="*/ 247008 h 6858000"/>
              <a:gd name="connsiteX852" fmla="*/ 5210104 w 7467600"/>
              <a:gd name="connsiteY852" fmla="*/ 228123 h 6858000"/>
              <a:gd name="connsiteX853" fmla="*/ 5261015 w 7467600"/>
              <a:gd name="connsiteY853" fmla="*/ 227087 h 6858000"/>
              <a:gd name="connsiteX854" fmla="*/ 5861181 w 7467600"/>
              <a:gd name="connsiteY854" fmla="*/ 143093 h 6858000"/>
              <a:gd name="connsiteX855" fmla="*/ 5961252 w 7467600"/>
              <a:gd name="connsiteY855" fmla="*/ 114820 h 6858000"/>
              <a:gd name="connsiteX856" fmla="*/ 5944437 w 7467600"/>
              <a:gd name="connsiteY856" fmla="*/ 113829 h 6858000"/>
              <a:gd name="connsiteX857" fmla="*/ 3882765 w 7467600"/>
              <a:gd name="connsiteY857" fmla="*/ 0 h 6858000"/>
              <a:gd name="connsiteX858" fmla="*/ 3995099 w 7467600"/>
              <a:gd name="connsiteY858" fmla="*/ 0 h 6858000"/>
              <a:gd name="connsiteX859" fmla="*/ 4163818 w 7467600"/>
              <a:gd name="connsiteY859" fmla="*/ 234104 h 6858000"/>
              <a:gd name="connsiteX860" fmla="*/ 4172099 w 7467600"/>
              <a:gd name="connsiteY860" fmla="*/ 234207 h 6858000"/>
              <a:gd name="connsiteX861" fmla="*/ 4784282 w 7467600"/>
              <a:gd name="connsiteY861" fmla="*/ 276561 h 6858000"/>
              <a:gd name="connsiteX862" fmla="*/ 4801687 w 7467600"/>
              <a:gd name="connsiteY862" fmla="*/ 267764 h 6858000"/>
              <a:gd name="connsiteX863" fmla="*/ 6082788 w 7467600"/>
              <a:gd name="connsiteY863" fmla="*/ 64119 h 6858000"/>
              <a:gd name="connsiteX864" fmla="*/ 6099442 w 7467600"/>
              <a:gd name="connsiteY864" fmla="*/ 82568 h 6858000"/>
              <a:gd name="connsiteX865" fmla="*/ 4804137 w 7467600"/>
              <a:gd name="connsiteY865" fmla="*/ 320931 h 6858000"/>
              <a:gd name="connsiteX866" fmla="*/ 4227047 w 7467600"/>
              <a:gd name="connsiteY866" fmla="*/ 313415 h 6858000"/>
              <a:gd name="connsiteX867" fmla="*/ 4346041 w 7467600"/>
              <a:gd name="connsiteY867" fmla="*/ 456086 h 6858000"/>
              <a:gd name="connsiteX868" fmla="*/ 4870967 w 7467600"/>
              <a:gd name="connsiteY868" fmla="*/ 963061 h 6858000"/>
              <a:gd name="connsiteX869" fmla="*/ 4889647 w 7467600"/>
              <a:gd name="connsiteY869" fmla="*/ 957147 h 6858000"/>
              <a:gd name="connsiteX870" fmla="*/ 5422504 w 7467600"/>
              <a:gd name="connsiteY870" fmla="*/ 805191 h 6858000"/>
              <a:gd name="connsiteX871" fmla="*/ 6087656 w 7467600"/>
              <a:gd name="connsiteY871" fmla="*/ 826703 h 6858000"/>
              <a:gd name="connsiteX872" fmla="*/ 6058717 w 7467600"/>
              <a:gd name="connsiteY872" fmla="*/ 865992 h 6858000"/>
              <a:gd name="connsiteX873" fmla="*/ 4974153 w 7467600"/>
              <a:gd name="connsiteY873" fmla="*/ 1045456 h 6858000"/>
              <a:gd name="connsiteX874" fmla="*/ 5627835 w 7467600"/>
              <a:gd name="connsiteY874" fmla="*/ 1472077 h 6858000"/>
              <a:gd name="connsiteX875" fmla="*/ 5629817 w 7467600"/>
              <a:gd name="connsiteY875" fmla="*/ 1471412 h 6858000"/>
              <a:gd name="connsiteX876" fmla="*/ 5634124 w 7467600"/>
              <a:gd name="connsiteY876" fmla="*/ 1470572 h 6858000"/>
              <a:gd name="connsiteX877" fmla="*/ 5755832 w 7467600"/>
              <a:gd name="connsiteY877" fmla="*/ 1383886 h 6858000"/>
              <a:gd name="connsiteX878" fmla="*/ 6014186 w 7467600"/>
              <a:gd name="connsiteY878" fmla="*/ 1279799 h 6858000"/>
              <a:gd name="connsiteX879" fmla="*/ 6901619 w 7467600"/>
              <a:gd name="connsiteY879" fmla="*/ 1047874 h 6858000"/>
              <a:gd name="connsiteX880" fmla="*/ 6931566 w 7467600"/>
              <a:gd name="connsiteY880" fmla="*/ 1062034 h 6858000"/>
              <a:gd name="connsiteX881" fmla="*/ 5790982 w 7467600"/>
              <a:gd name="connsiteY881" fmla="*/ 1561380 h 6858000"/>
              <a:gd name="connsiteX882" fmla="*/ 6188971 w 7467600"/>
              <a:gd name="connsiteY882" fmla="*/ 1755168 h 6858000"/>
              <a:gd name="connsiteX883" fmla="*/ 6202446 w 7467600"/>
              <a:gd name="connsiteY883" fmla="*/ 1752268 h 6858000"/>
              <a:gd name="connsiteX884" fmla="*/ 7179560 w 7467600"/>
              <a:gd name="connsiteY884" fmla="*/ 1467551 h 6858000"/>
              <a:gd name="connsiteX885" fmla="*/ 7158730 w 7467600"/>
              <a:gd name="connsiteY885" fmla="*/ 1507835 h 6858000"/>
              <a:gd name="connsiteX886" fmla="*/ 6326959 w 7467600"/>
              <a:gd name="connsiteY886" fmla="*/ 1817686 h 6858000"/>
              <a:gd name="connsiteX887" fmla="*/ 6537433 w 7467600"/>
              <a:gd name="connsiteY887" fmla="*/ 1907790 h 6858000"/>
              <a:gd name="connsiteX888" fmla="*/ 6550221 w 7467600"/>
              <a:gd name="connsiteY888" fmla="*/ 1910729 h 6858000"/>
              <a:gd name="connsiteX889" fmla="*/ 6964438 w 7467600"/>
              <a:gd name="connsiteY889" fmla="*/ 2209505 h 6858000"/>
              <a:gd name="connsiteX890" fmla="*/ 7367862 w 7467600"/>
              <a:gd name="connsiteY890" fmla="*/ 2806833 h 6858000"/>
              <a:gd name="connsiteX891" fmla="*/ 7364329 w 7467600"/>
              <a:gd name="connsiteY891" fmla="*/ 2826907 h 6858000"/>
              <a:gd name="connsiteX892" fmla="*/ 7290545 w 7467600"/>
              <a:gd name="connsiteY892" fmla="*/ 2850663 h 6858000"/>
              <a:gd name="connsiteX893" fmla="*/ 6472036 w 7467600"/>
              <a:gd name="connsiteY893" fmla="*/ 1959003 h 6858000"/>
              <a:gd name="connsiteX894" fmla="*/ 5792897 w 7467600"/>
              <a:gd name="connsiteY894" fmla="*/ 1647747 h 6858000"/>
              <a:gd name="connsiteX895" fmla="*/ 5842751 w 7467600"/>
              <a:gd name="connsiteY895" fmla="*/ 1816112 h 6858000"/>
              <a:gd name="connsiteX896" fmla="*/ 5847424 w 7467600"/>
              <a:gd name="connsiteY896" fmla="*/ 1815776 h 6858000"/>
              <a:gd name="connsiteX897" fmla="*/ 6399821 w 7467600"/>
              <a:gd name="connsiteY897" fmla="*/ 2344799 h 6858000"/>
              <a:gd name="connsiteX898" fmla="*/ 6323232 w 7467600"/>
              <a:gd name="connsiteY898" fmla="*/ 2389634 h 6858000"/>
              <a:gd name="connsiteX899" fmla="*/ 5942958 w 7467600"/>
              <a:gd name="connsiteY899" fmla="*/ 2077708 h 6858000"/>
              <a:gd name="connsiteX900" fmla="*/ 5921559 w 7467600"/>
              <a:gd name="connsiteY900" fmla="*/ 2378596 h 6858000"/>
              <a:gd name="connsiteX901" fmla="*/ 5817651 w 7467600"/>
              <a:gd name="connsiteY901" fmla="*/ 3023919 h 6858000"/>
              <a:gd name="connsiteX902" fmla="*/ 5729634 w 7467600"/>
              <a:gd name="connsiteY902" fmla="*/ 3051849 h 6858000"/>
              <a:gd name="connsiteX903" fmla="*/ 5611018 w 7467600"/>
              <a:gd name="connsiteY903" fmla="*/ 2316769 h 6858000"/>
              <a:gd name="connsiteX904" fmla="*/ 5687608 w 7467600"/>
              <a:gd name="connsiteY904" fmla="*/ 2039972 h 6858000"/>
              <a:gd name="connsiteX905" fmla="*/ 5657554 w 7467600"/>
              <a:gd name="connsiteY905" fmla="*/ 1576445 h 6858000"/>
              <a:gd name="connsiteX906" fmla="*/ 5150475 w 7467600"/>
              <a:gd name="connsiteY906" fmla="*/ 1274012 h 6858000"/>
              <a:gd name="connsiteX907" fmla="*/ 5349142 w 7467600"/>
              <a:gd name="connsiteY907" fmla="*/ 2204405 h 6858000"/>
              <a:gd name="connsiteX908" fmla="*/ 5262214 w 7467600"/>
              <a:gd name="connsiteY908" fmla="*/ 2233836 h 6858000"/>
              <a:gd name="connsiteX909" fmla="*/ 4981539 w 7467600"/>
              <a:gd name="connsiteY909" fmla="*/ 1542201 h 6858000"/>
              <a:gd name="connsiteX910" fmla="*/ 4958461 w 7467600"/>
              <a:gd name="connsiteY910" fmla="*/ 1136957 h 6858000"/>
              <a:gd name="connsiteX911" fmla="*/ 4655015 w 7467600"/>
              <a:gd name="connsiteY911" fmla="*/ 891426 h 6858000"/>
              <a:gd name="connsiteX912" fmla="*/ 4348002 w 7467600"/>
              <a:gd name="connsiteY912" fmla="*/ 2205895 h 6858000"/>
              <a:gd name="connsiteX913" fmla="*/ 4262250 w 7467600"/>
              <a:gd name="connsiteY913" fmla="*/ 2219972 h 6858000"/>
              <a:gd name="connsiteX914" fmla="*/ 4550611 w 7467600"/>
              <a:gd name="connsiteY914" fmla="*/ 817540 h 6858000"/>
              <a:gd name="connsiteX915" fmla="*/ 4564418 w 7467600"/>
              <a:gd name="connsiteY915" fmla="*/ 808293 h 6858000"/>
              <a:gd name="connsiteX916" fmla="*/ 4266388 w 7467600"/>
              <a:gd name="connsiteY916" fmla="*/ 500083 h 6858000"/>
              <a:gd name="connsiteX917" fmla="*/ 4032842 w 7467600"/>
              <a:gd name="connsiteY917" fmla="*/ 211809 h 6858000"/>
              <a:gd name="connsiteX918" fmla="*/ 3721337 w 7467600"/>
              <a:gd name="connsiteY918" fmla="*/ 0 h 6858000"/>
              <a:gd name="connsiteX919" fmla="*/ 3797544 w 7467600"/>
              <a:gd name="connsiteY919" fmla="*/ 0 h 6858000"/>
              <a:gd name="connsiteX920" fmla="*/ 3775734 w 7467600"/>
              <a:gd name="connsiteY920" fmla="*/ 95131 h 6858000"/>
              <a:gd name="connsiteX921" fmla="*/ 3724807 w 7467600"/>
              <a:gd name="connsiteY921" fmla="*/ 272257 h 6858000"/>
              <a:gd name="connsiteX922" fmla="*/ 3726844 w 7467600"/>
              <a:gd name="connsiteY922" fmla="*/ 282988 h 6858000"/>
              <a:gd name="connsiteX923" fmla="*/ 3742664 w 7467600"/>
              <a:gd name="connsiteY923" fmla="*/ 279918 h 6858000"/>
              <a:gd name="connsiteX924" fmla="*/ 4103910 w 7467600"/>
              <a:gd name="connsiteY924" fmla="*/ 1161917 h 6858000"/>
              <a:gd name="connsiteX925" fmla="*/ 4020269 w 7467600"/>
              <a:gd name="connsiteY925" fmla="*/ 1200406 h 6858000"/>
              <a:gd name="connsiteX926" fmla="*/ 3674882 w 7467600"/>
              <a:gd name="connsiteY926" fmla="*/ 488524 h 6858000"/>
              <a:gd name="connsiteX927" fmla="*/ 3132682 w 7467600"/>
              <a:gd name="connsiteY927" fmla="*/ 1072284 h 6858000"/>
              <a:gd name="connsiteX928" fmla="*/ 2716346 w 7467600"/>
              <a:gd name="connsiteY928" fmla="*/ 1276376 h 6858000"/>
              <a:gd name="connsiteX929" fmla="*/ 2716772 w 7467600"/>
              <a:gd name="connsiteY929" fmla="*/ 1255462 h 6858000"/>
              <a:gd name="connsiteX930" fmla="*/ 3471096 w 7467600"/>
              <a:gd name="connsiteY930" fmla="*/ 437072 h 6858000"/>
              <a:gd name="connsiteX931" fmla="*/ 3639057 w 7467600"/>
              <a:gd name="connsiteY931" fmla="*/ 286334 h 6858000"/>
              <a:gd name="connsiteX932" fmla="*/ 3640309 w 7467600"/>
              <a:gd name="connsiteY932" fmla="*/ 284664 h 6858000"/>
              <a:gd name="connsiteX933" fmla="*/ 3646022 w 7467600"/>
              <a:gd name="connsiteY933" fmla="*/ 276711 h 6858000"/>
              <a:gd name="connsiteX934" fmla="*/ 3707943 w 7467600"/>
              <a:gd name="connsiteY934" fmla="*/ 65958 h 6858000"/>
              <a:gd name="connsiteX935" fmla="*/ 2867960 w 7467600"/>
              <a:gd name="connsiteY935" fmla="*/ 0 h 6858000"/>
              <a:gd name="connsiteX936" fmla="*/ 2926351 w 7467600"/>
              <a:gd name="connsiteY936" fmla="*/ 0 h 6858000"/>
              <a:gd name="connsiteX937" fmla="*/ 2902823 w 7467600"/>
              <a:gd name="connsiteY937" fmla="*/ 262929 h 6858000"/>
              <a:gd name="connsiteX938" fmla="*/ 2940663 w 7467600"/>
              <a:gd name="connsiteY938" fmla="*/ 140884 h 6858000"/>
              <a:gd name="connsiteX939" fmla="*/ 2947039 w 7467600"/>
              <a:gd name="connsiteY939" fmla="*/ 122524 h 6858000"/>
              <a:gd name="connsiteX940" fmla="*/ 2984316 w 7467600"/>
              <a:gd name="connsiteY940" fmla="*/ 0 h 6858000"/>
              <a:gd name="connsiteX941" fmla="*/ 3016114 w 7467600"/>
              <a:gd name="connsiteY941" fmla="*/ 0 h 6858000"/>
              <a:gd name="connsiteX942" fmla="*/ 2979949 w 7467600"/>
              <a:gd name="connsiteY942" fmla="*/ 119274 h 6858000"/>
              <a:gd name="connsiteX943" fmla="*/ 3023879 w 7467600"/>
              <a:gd name="connsiteY943" fmla="*/ 0 h 6858000"/>
              <a:gd name="connsiteX944" fmla="*/ 3105400 w 7467600"/>
              <a:gd name="connsiteY944" fmla="*/ 0 h 6858000"/>
              <a:gd name="connsiteX945" fmla="*/ 3094669 w 7467600"/>
              <a:gd name="connsiteY945" fmla="*/ 30308 h 6858000"/>
              <a:gd name="connsiteX946" fmla="*/ 2901945 w 7467600"/>
              <a:gd name="connsiteY946" fmla="*/ 466538 h 6858000"/>
              <a:gd name="connsiteX947" fmla="*/ 2815209 w 7467600"/>
              <a:gd name="connsiteY947" fmla="*/ 497361 h 6858000"/>
              <a:gd name="connsiteX948" fmla="*/ 2844845 w 7467600"/>
              <a:gd name="connsiteY948" fmla="*/ 127638 h 6858000"/>
              <a:gd name="connsiteX949" fmla="*/ 1057230 w 7467600"/>
              <a:gd name="connsiteY949" fmla="*/ 0 h 6858000"/>
              <a:gd name="connsiteX950" fmla="*/ 1111003 w 7467600"/>
              <a:gd name="connsiteY950" fmla="*/ 0 h 6858000"/>
              <a:gd name="connsiteX951" fmla="*/ 1125553 w 7467600"/>
              <a:gd name="connsiteY951" fmla="*/ 52588 h 6858000"/>
              <a:gd name="connsiteX952" fmla="*/ 1304276 w 7467600"/>
              <a:gd name="connsiteY952" fmla="*/ 476275 h 6858000"/>
              <a:gd name="connsiteX953" fmla="*/ 1492066 w 7467600"/>
              <a:gd name="connsiteY953" fmla="*/ 886333 h 6858000"/>
              <a:gd name="connsiteX954" fmla="*/ 1423698 w 7467600"/>
              <a:gd name="connsiteY954" fmla="*/ 710817 h 6858000"/>
              <a:gd name="connsiteX955" fmla="*/ 1357609 w 7467600"/>
              <a:gd name="connsiteY955" fmla="*/ 532892 h 6858000"/>
              <a:gd name="connsiteX956" fmla="*/ 1309550 w 7467600"/>
              <a:gd name="connsiteY956" fmla="*/ 374031 h 6858000"/>
              <a:gd name="connsiteX957" fmla="*/ 1193673 w 7467600"/>
              <a:gd name="connsiteY957" fmla="*/ 49533 h 6858000"/>
              <a:gd name="connsiteX958" fmla="*/ 1164391 w 7467600"/>
              <a:gd name="connsiteY958" fmla="*/ 0 h 6858000"/>
              <a:gd name="connsiteX959" fmla="*/ 1200666 w 7467600"/>
              <a:gd name="connsiteY959" fmla="*/ 0 h 6858000"/>
              <a:gd name="connsiteX960" fmla="*/ 1223408 w 7467600"/>
              <a:gd name="connsiteY960" fmla="*/ 38996 h 6858000"/>
              <a:gd name="connsiteX961" fmla="*/ 1339635 w 7467600"/>
              <a:gd name="connsiteY961" fmla="*/ 365517 h 6858000"/>
              <a:gd name="connsiteX962" fmla="*/ 1387469 w 7467600"/>
              <a:gd name="connsiteY962" fmla="*/ 523079 h 6858000"/>
              <a:gd name="connsiteX963" fmla="*/ 1452685 w 7467600"/>
              <a:gd name="connsiteY963" fmla="*/ 699806 h 6858000"/>
              <a:gd name="connsiteX964" fmla="*/ 1492092 w 7467600"/>
              <a:gd name="connsiteY964" fmla="*/ 800424 h 6858000"/>
              <a:gd name="connsiteX965" fmla="*/ 1455302 w 7467600"/>
              <a:gd name="connsiteY965" fmla="*/ 632913 h 6858000"/>
              <a:gd name="connsiteX966" fmla="*/ 1222336 w 7467600"/>
              <a:gd name="connsiteY966" fmla="*/ 9480 h 6858000"/>
              <a:gd name="connsiteX967" fmla="*/ 1214634 w 7467600"/>
              <a:gd name="connsiteY967" fmla="*/ 0 h 6858000"/>
              <a:gd name="connsiteX968" fmla="*/ 1289827 w 7467600"/>
              <a:gd name="connsiteY968" fmla="*/ 0 h 6858000"/>
              <a:gd name="connsiteX969" fmla="*/ 1321076 w 7467600"/>
              <a:gd name="connsiteY969" fmla="*/ 59722 h 6858000"/>
              <a:gd name="connsiteX970" fmla="*/ 1512579 w 7467600"/>
              <a:gd name="connsiteY970" fmla="*/ 626441 h 6858000"/>
              <a:gd name="connsiteX971" fmla="*/ 1506076 w 7467600"/>
              <a:gd name="connsiteY971" fmla="*/ 1089289 h 6858000"/>
              <a:gd name="connsiteX972" fmla="*/ 1486346 w 7467600"/>
              <a:gd name="connsiteY972" fmla="*/ 1079919 h 6858000"/>
              <a:gd name="connsiteX973" fmla="*/ 1070511 w 7467600"/>
              <a:gd name="connsiteY973" fmla="*/ 48609 h 6858000"/>
              <a:gd name="connsiteX974" fmla="*/ 43151 w 7467600"/>
              <a:gd name="connsiteY974" fmla="*/ 0 h 6858000"/>
              <a:gd name="connsiteX975" fmla="*/ 95283 w 7467600"/>
              <a:gd name="connsiteY975" fmla="*/ 0 h 6858000"/>
              <a:gd name="connsiteX976" fmla="*/ 300708 w 7467600"/>
              <a:gd name="connsiteY976" fmla="*/ 154571 h 6858000"/>
              <a:gd name="connsiteX977" fmla="*/ 530414 w 7467600"/>
              <a:gd name="connsiteY977" fmla="*/ 354673 h 6858000"/>
              <a:gd name="connsiteX978" fmla="*/ 333785 w 7467600"/>
              <a:gd name="connsiteY978" fmla="*/ 161564 h 6858000"/>
              <a:gd name="connsiteX979" fmla="*/ 147005 w 7467600"/>
              <a:gd name="connsiteY979" fmla="*/ 0 h 6858000"/>
              <a:gd name="connsiteX980" fmla="*/ 272509 w 7467600"/>
              <a:gd name="connsiteY980" fmla="*/ 0 h 6858000"/>
              <a:gd name="connsiteX981" fmla="*/ 326276 w 7467600"/>
              <a:gd name="connsiteY981" fmla="*/ 45847 h 6858000"/>
              <a:gd name="connsiteX982" fmla="*/ 823759 w 7467600"/>
              <a:gd name="connsiteY982" fmla="*/ 574145 h 6858000"/>
              <a:gd name="connsiteX983" fmla="*/ 811254 w 7467600"/>
              <a:gd name="connsiteY983" fmla="*/ 665546 h 6858000"/>
              <a:gd name="connsiteX984" fmla="*/ 154042 w 7467600"/>
              <a:gd name="connsiteY984" fmla="*/ 261522 h 6858000"/>
              <a:gd name="connsiteX985" fmla="*/ 13550 w 7467600"/>
              <a:gd name="connsiteY985" fmla="*/ 158423 h 6858000"/>
              <a:gd name="connsiteX986" fmla="*/ 0 w 7467600"/>
              <a:gd name="connsiteY986" fmla="*/ 146618 h 6858000"/>
              <a:gd name="connsiteX987" fmla="*/ 0 w 7467600"/>
              <a:gd name="connsiteY987" fmla="*/ 59161 h 6858000"/>
              <a:gd name="connsiteX988" fmla="*/ 45427 w 7467600"/>
              <a:gd name="connsiteY988" fmla="*/ 101078 h 6858000"/>
              <a:gd name="connsiteX989" fmla="*/ 630103 w 7467600"/>
              <a:gd name="connsiteY989" fmla="*/ 485885 h 6858000"/>
              <a:gd name="connsiteX990" fmla="*/ 532040 w 7467600"/>
              <a:gd name="connsiteY990" fmla="*/ 399359 h 6858000"/>
              <a:gd name="connsiteX991" fmla="*/ 517618 w 7467600"/>
              <a:gd name="connsiteY991" fmla="*/ 385726 h 6858000"/>
              <a:gd name="connsiteX992" fmla="*/ 285074 w 7467600"/>
              <a:gd name="connsiteY992" fmla="*/ 182755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133363 w 7467600"/>
              <a:gd name="connsiteY127" fmla="*/ 505024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244057 w 7467600"/>
              <a:gd name="connsiteY140" fmla="*/ 5124233 h 6858000"/>
              <a:gd name="connsiteX141" fmla="*/ 7353035 w 7467600"/>
              <a:gd name="connsiteY141" fmla="*/ 5197318 h 6858000"/>
              <a:gd name="connsiteX142" fmla="*/ 7467600 w 7467600"/>
              <a:gd name="connsiteY142" fmla="*/ 5297634 h 6858000"/>
              <a:gd name="connsiteX143" fmla="*/ 7467600 w 7467600"/>
              <a:gd name="connsiteY143" fmla="*/ 5361850 h 6858000"/>
              <a:gd name="connsiteX144" fmla="*/ 7368569 w 7467600"/>
              <a:gd name="connsiteY144" fmla="*/ 5270182 h 6858000"/>
              <a:gd name="connsiteX145" fmla="*/ 7131946 w 7467600"/>
              <a:gd name="connsiteY145" fmla="*/ 5075653 h 6858000"/>
              <a:gd name="connsiteX146" fmla="*/ 7133363 w 7467600"/>
              <a:gd name="connsiteY146" fmla="*/ 5050246 h 6858000"/>
              <a:gd name="connsiteX147" fmla="*/ 1903353 w 7467600"/>
              <a:gd name="connsiteY147" fmla="*/ 5044827 h 6858000"/>
              <a:gd name="connsiteX148" fmla="*/ 1936931 w 7467600"/>
              <a:gd name="connsiteY148" fmla="*/ 5093954 h 6858000"/>
              <a:gd name="connsiteX149" fmla="*/ 2195868 w 7467600"/>
              <a:gd name="connsiteY149" fmla="*/ 5396574 h 6858000"/>
              <a:gd name="connsiteX150" fmla="*/ 2088852 w 7467600"/>
              <a:gd name="connsiteY150" fmla="*/ 5166123 h 6858000"/>
              <a:gd name="connsiteX151" fmla="*/ 1958241 w 7467600"/>
              <a:gd name="connsiteY151" fmla="*/ 5067955 h 6858000"/>
              <a:gd name="connsiteX152" fmla="*/ 1903353 w 7467600"/>
              <a:gd name="connsiteY152" fmla="*/ 5044827 h 6858000"/>
              <a:gd name="connsiteX153" fmla="*/ 1979378 w 7467600"/>
              <a:gd name="connsiteY153" fmla="*/ 4769504 h 6858000"/>
              <a:gd name="connsiteX154" fmla="*/ 2882120 w 7467600"/>
              <a:gd name="connsiteY154" fmla="*/ 5064547 h 6858000"/>
              <a:gd name="connsiteX155" fmla="*/ 2793103 w 7467600"/>
              <a:gd name="connsiteY155" fmla="*/ 5039699 h 6858000"/>
              <a:gd name="connsiteX156" fmla="*/ 2770041 w 7467600"/>
              <a:gd name="connsiteY156" fmla="*/ 5033634 h 6858000"/>
              <a:gd name="connsiteX157" fmla="*/ 1979378 w 7467600"/>
              <a:gd name="connsiteY157" fmla="*/ 4769504 h 6858000"/>
              <a:gd name="connsiteX158" fmla="*/ 1927410 w 7467600"/>
              <a:gd name="connsiteY158" fmla="*/ 4716164 h 6858000"/>
              <a:gd name="connsiteX159" fmla="*/ 1959587 w 7467600"/>
              <a:gd name="connsiteY159" fmla="*/ 4728849 h 6858000"/>
              <a:gd name="connsiteX160" fmla="*/ 2777707 w 7467600"/>
              <a:gd name="connsiteY160" fmla="*/ 5003991 h 6858000"/>
              <a:gd name="connsiteX161" fmla="*/ 2800768 w 7467600"/>
              <a:gd name="connsiteY161" fmla="*/ 5010056 h 6858000"/>
              <a:gd name="connsiteX162" fmla="*/ 2879408 w 7467600"/>
              <a:gd name="connsiteY162" fmla="*/ 5031590 h 6858000"/>
              <a:gd name="connsiteX163" fmla="*/ 2862295 w 7467600"/>
              <a:gd name="connsiteY163" fmla="*/ 5022958 h 6858000"/>
              <a:gd name="connsiteX164" fmla="*/ 2813343 w 7467600"/>
              <a:gd name="connsiteY164" fmla="*/ 4998369 h 6858000"/>
              <a:gd name="connsiteX165" fmla="*/ 2646245 w 7467600"/>
              <a:gd name="connsiteY165" fmla="*/ 4930999 h 6858000"/>
              <a:gd name="connsiteX166" fmla="*/ 1999243 w 7467600"/>
              <a:gd name="connsiteY166" fmla="*/ 4730524 h 6858000"/>
              <a:gd name="connsiteX167" fmla="*/ 1979527 w 7467600"/>
              <a:gd name="connsiteY167" fmla="*/ 4726651 h 6858000"/>
              <a:gd name="connsiteX168" fmla="*/ 1927410 w 7467600"/>
              <a:gd name="connsiteY168" fmla="*/ 4716164 h 6858000"/>
              <a:gd name="connsiteX169" fmla="*/ 1997014 w 7467600"/>
              <a:gd name="connsiteY169" fmla="*/ 4698007 h 6858000"/>
              <a:gd name="connsiteX170" fmla="*/ 2005458 w 7467600"/>
              <a:gd name="connsiteY170" fmla="*/ 4699540 h 6858000"/>
              <a:gd name="connsiteX171" fmla="*/ 2657186 w 7467600"/>
              <a:gd name="connsiteY171" fmla="*/ 4901687 h 6858000"/>
              <a:gd name="connsiteX172" fmla="*/ 2826662 w 7467600"/>
              <a:gd name="connsiteY172" fmla="*/ 4970362 h 6858000"/>
              <a:gd name="connsiteX173" fmla="*/ 2876100 w 7467600"/>
              <a:gd name="connsiteY173" fmla="*/ 4995397 h 6858000"/>
              <a:gd name="connsiteX174" fmla="*/ 3042600 w 7467600"/>
              <a:gd name="connsiteY174" fmla="*/ 5059532 h 6858000"/>
              <a:gd name="connsiteX175" fmla="*/ 1997014 w 7467600"/>
              <a:gd name="connsiteY175" fmla="*/ 4698007 h 6858000"/>
              <a:gd name="connsiteX176" fmla="*/ 2305292 w 7467600"/>
              <a:gd name="connsiteY176" fmla="*/ 4219492 h 6858000"/>
              <a:gd name="connsiteX177" fmla="*/ 3360922 w 7467600"/>
              <a:gd name="connsiteY177" fmla="*/ 4529373 h 6858000"/>
              <a:gd name="connsiteX178" fmla="*/ 3492420 w 7467600"/>
              <a:gd name="connsiteY178" fmla="*/ 4510145 h 6858000"/>
              <a:gd name="connsiteX179" fmla="*/ 3364086 w 7467600"/>
              <a:gd name="connsiteY179" fmla="*/ 4480340 h 6858000"/>
              <a:gd name="connsiteX180" fmla="*/ 3225818 w 7467600"/>
              <a:gd name="connsiteY180" fmla="*/ 4411822 h 6858000"/>
              <a:gd name="connsiteX181" fmla="*/ 3129696 w 7467600"/>
              <a:gd name="connsiteY181" fmla="*/ 4360704 h 6858000"/>
              <a:gd name="connsiteX182" fmla="*/ 2814545 w 7467600"/>
              <a:gd name="connsiteY182" fmla="*/ 4282955 h 6858000"/>
              <a:gd name="connsiteX183" fmla="*/ 2305292 w 7467600"/>
              <a:gd name="connsiteY183" fmla="*/ 4219492 h 6858000"/>
              <a:gd name="connsiteX184" fmla="*/ 2626982 w 7467600"/>
              <a:gd name="connsiteY184" fmla="*/ 4206450 h 6858000"/>
              <a:gd name="connsiteX185" fmla="*/ 2490617 w 7467600"/>
              <a:gd name="connsiteY185" fmla="*/ 4206951 h 6858000"/>
              <a:gd name="connsiteX186" fmla="*/ 2819869 w 7467600"/>
              <a:gd name="connsiteY186" fmla="*/ 4252936 h 6858000"/>
              <a:gd name="connsiteX187" fmla="*/ 3143018 w 7467600"/>
              <a:gd name="connsiteY187" fmla="*/ 4332698 h 6858000"/>
              <a:gd name="connsiteX188" fmla="*/ 3241520 w 7467600"/>
              <a:gd name="connsiteY188" fmla="*/ 4385112 h 6858000"/>
              <a:gd name="connsiteX189" fmla="*/ 3374575 w 7467600"/>
              <a:gd name="connsiteY189" fmla="*/ 4451517 h 6858000"/>
              <a:gd name="connsiteX190" fmla="*/ 3505221 w 7467600"/>
              <a:gd name="connsiteY190" fmla="*/ 4480757 h 6858000"/>
              <a:gd name="connsiteX191" fmla="*/ 2626982 w 7467600"/>
              <a:gd name="connsiteY191" fmla="*/ 4206450 h 6858000"/>
              <a:gd name="connsiteX192" fmla="*/ 1310106 w 7467600"/>
              <a:gd name="connsiteY192" fmla="*/ 3943217 h 6858000"/>
              <a:gd name="connsiteX193" fmla="*/ 854994 w 7467600"/>
              <a:gd name="connsiteY193" fmla="*/ 4399136 h 6858000"/>
              <a:gd name="connsiteX194" fmla="*/ 742462 w 7467600"/>
              <a:gd name="connsiteY194" fmla="*/ 4594648 h 6858000"/>
              <a:gd name="connsiteX195" fmla="*/ 820602 w 7467600"/>
              <a:gd name="connsiteY195" fmla="*/ 4485915 h 6858000"/>
              <a:gd name="connsiteX196" fmla="*/ 878295 w 7467600"/>
              <a:gd name="connsiteY196" fmla="*/ 4403594 h 6858000"/>
              <a:gd name="connsiteX197" fmla="*/ 1240607 w 7467600"/>
              <a:gd name="connsiteY197" fmla="*/ 4010401 h 6858000"/>
              <a:gd name="connsiteX198" fmla="*/ 1310106 w 7467600"/>
              <a:gd name="connsiteY198" fmla="*/ 3943217 h 6858000"/>
              <a:gd name="connsiteX199" fmla="*/ 1423113 w 7467600"/>
              <a:gd name="connsiteY199" fmla="*/ 3874565 h 6858000"/>
              <a:gd name="connsiteX200" fmla="*/ 1260565 w 7467600"/>
              <a:gd name="connsiteY200" fmla="*/ 4031982 h 6858000"/>
              <a:gd name="connsiteX201" fmla="*/ 901900 w 7467600"/>
              <a:gd name="connsiteY201" fmla="*/ 4421236 h 6858000"/>
              <a:gd name="connsiteX202" fmla="*/ 845044 w 7467600"/>
              <a:gd name="connsiteY202" fmla="*/ 4502436 h 6858000"/>
              <a:gd name="connsiteX203" fmla="*/ 685926 w 7467600"/>
              <a:gd name="connsiteY203" fmla="*/ 4703069 h 6858000"/>
              <a:gd name="connsiteX204" fmla="*/ 684248 w 7467600"/>
              <a:gd name="connsiteY204" fmla="*/ 4706721 h 6858000"/>
              <a:gd name="connsiteX205" fmla="*/ 1423113 w 7467600"/>
              <a:gd name="connsiteY205" fmla="*/ 3874565 h 6858000"/>
              <a:gd name="connsiteX206" fmla="*/ 3316479 w 7467600"/>
              <a:gd name="connsiteY206" fmla="*/ 3872136 h 6858000"/>
              <a:gd name="connsiteX207" fmla="*/ 3546806 w 7467600"/>
              <a:gd name="connsiteY207" fmla="*/ 4356139 h 6858000"/>
              <a:gd name="connsiteX208" fmla="*/ 3364433 w 7467600"/>
              <a:gd name="connsiteY208" fmla="*/ 3953121 h 6858000"/>
              <a:gd name="connsiteX209" fmla="*/ 3316479 w 7467600"/>
              <a:gd name="connsiteY209" fmla="*/ 3872136 h 6858000"/>
              <a:gd name="connsiteX210" fmla="*/ 3291335 w 7467600"/>
              <a:gd name="connsiteY210" fmla="*/ 3767420 h 6858000"/>
              <a:gd name="connsiteX211" fmla="*/ 3390805 w 7467600"/>
              <a:gd name="connsiteY211" fmla="*/ 3937163 h 6858000"/>
              <a:gd name="connsiteX212" fmla="*/ 3579062 w 7467600"/>
              <a:gd name="connsiteY212" fmla="*/ 4359040 h 6858000"/>
              <a:gd name="connsiteX213" fmla="*/ 3467355 w 7467600"/>
              <a:gd name="connsiteY213" fmla="*/ 3988130 h 6858000"/>
              <a:gd name="connsiteX214" fmla="*/ 3310753 w 7467600"/>
              <a:gd name="connsiteY214" fmla="*/ 3787140 h 6858000"/>
              <a:gd name="connsiteX215" fmla="*/ 3291335 w 7467600"/>
              <a:gd name="connsiteY215" fmla="*/ 3767420 h 6858000"/>
              <a:gd name="connsiteX216" fmla="*/ 1635889 w 7467600"/>
              <a:gd name="connsiteY216" fmla="*/ 3709494 h 6858000"/>
              <a:gd name="connsiteX217" fmla="*/ 1634800 w 7467600"/>
              <a:gd name="connsiteY217" fmla="*/ 3731111 h 6858000"/>
              <a:gd name="connsiteX218" fmla="*/ 1635889 w 7467600"/>
              <a:gd name="connsiteY218" fmla="*/ 3709494 h 6858000"/>
              <a:gd name="connsiteX219" fmla="*/ 1510397 w 7467600"/>
              <a:gd name="connsiteY219" fmla="*/ 3684705 h 6858000"/>
              <a:gd name="connsiteX220" fmla="*/ 1146550 w 7467600"/>
              <a:gd name="connsiteY220" fmla="*/ 3802012 h 6858000"/>
              <a:gd name="connsiteX221" fmla="*/ 698834 w 7467600"/>
              <a:gd name="connsiteY221" fmla="*/ 3952272 h 6858000"/>
              <a:gd name="connsiteX222" fmla="*/ 34256 w 7467600"/>
              <a:gd name="connsiteY222" fmla="*/ 4347603 h 6858000"/>
              <a:gd name="connsiteX223" fmla="*/ 527241 w 7467600"/>
              <a:gd name="connsiteY223" fmla="*/ 4065078 h 6858000"/>
              <a:gd name="connsiteX224" fmla="*/ 1510397 w 7467600"/>
              <a:gd name="connsiteY224" fmla="*/ 3684705 h 6858000"/>
              <a:gd name="connsiteX225" fmla="*/ 1313114 w 7467600"/>
              <a:gd name="connsiteY225" fmla="*/ 3655216 h 6858000"/>
              <a:gd name="connsiteX226" fmla="*/ 1109304 w 7467600"/>
              <a:gd name="connsiteY226" fmla="*/ 3669030 h 6858000"/>
              <a:gd name="connsiteX227" fmla="*/ 8129 w 7467600"/>
              <a:gd name="connsiteY227" fmla="*/ 4330519 h 6858000"/>
              <a:gd name="connsiteX228" fmla="*/ 687572 w 7467600"/>
              <a:gd name="connsiteY228" fmla="*/ 3925629 h 6858000"/>
              <a:gd name="connsiteX229" fmla="*/ 1138365 w 7467600"/>
              <a:gd name="connsiteY229" fmla="*/ 3774515 h 6858000"/>
              <a:gd name="connsiteX230" fmla="*/ 1505579 w 7467600"/>
              <a:gd name="connsiteY230" fmla="*/ 3655526 h 6858000"/>
              <a:gd name="connsiteX231" fmla="*/ 1313114 w 7467600"/>
              <a:gd name="connsiteY231" fmla="*/ 3655216 h 6858000"/>
              <a:gd name="connsiteX232" fmla="*/ 3655073 w 7467600"/>
              <a:gd name="connsiteY232" fmla="*/ 3650884 h 6858000"/>
              <a:gd name="connsiteX233" fmla="*/ 3989938 w 7467600"/>
              <a:gd name="connsiteY233" fmla="*/ 3991685 h 6858000"/>
              <a:gd name="connsiteX234" fmla="*/ 4393907 w 7467600"/>
              <a:gd name="connsiteY234" fmla="*/ 4261258 h 6858000"/>
              <a:gd name="connsiteX235" fmla="*/ 4648051 w 7467600"/>
              <a:gd name="connsiteY235" fmla="*/ 4374051 h 6858000"/>
              <a:gd name="connsiteX236" fmla="*/ 4383389 w 7467600"/>
              <a:gd name="connsiteY236" fmla="*/ 4184369 h 6858000"/>
              <a:gd name="connsiteX237" fmla="*/ 4165508 w 7467600"/>
              <a:gd name="connsiteY237" fmla="*/ 4035196 h 6858000"/>
              <a:gd name="connsiteX238" fmla="*/ 4068162 w 7467600"/>
              <a:gd name="connsiteY238" fmla="*/ 3953394 h 6858000"/>
              <a:gd name="connsiteX239" fmla="*/ 3981416 w 7467600"/>
              <a:gd name="connsiteY239" fmla="*/ 3880482 h 6858000"/>
              <a:gd name="connsiteX240" fmla="*/ 3800147 w 7467600"/>
              <a:gd name="connsiteY240" fmla="*/ 3749872 h 6858000"/>
              <a:gd name="connsiteX241" fmla="*/ 3655073 w 7467600"/>
              <a:gd name="connsiteY241" fmla="*/ 3650884 h 6858000"/>
              <a:gd name="connsiteX242" fmla="*/ 3670252 w 7467600"/>
              <a:gd name="connsiteY242" fmla="*/ 3622798 h 6858000"/>
              <a:gd name="connsiteX243" fmla="*/ 3817258 w 7467600"/>
              <a:gd name="connsiteY243" fmla="*/ 3723577 h 6858000"/>
              <a:gd name="connsiteX244" fmla="*/ 4000461 w 7467600"/>
              <a:gd name="connsiteY244" fmla="*/ 3855966 h 6858000"/>
              <a:gd name="connsiteX245" fmla="*/ 4088180 w 7467600"/>
              <a:gd name="connsiteY245" fmla="*/ 3929774 h 6858000"/>
              <a:gd name="connsiteX246" fmla="*/ 4184555 w 7467600"/>
              <a:gd name="connsiteY246" fmla="*/ 4010683 h 6858000"/>
              <a:gd name="connsiteX247" fmla="*/ 4399563 w 7467600"/>
              <a:gd name="connsiteY247" fmla="*/ 4158106 h 6858000"/>
              <a:gd name="connsiteX248" fmla="*/ 4684469 w 7467600"/>
              <a:gd name="connsiteY248" fmla="*/ 4364680 h 6858000"/>
              <a:gd name="connsiteX249" fmla="*/ 4690271 w 7467600"/>
              <a:gd name="connsiteY249" fmla="*/ 4370034 h 6858000"/>
              <a:gd name="connsiteX250" fmla="*/ 4136093 w 7467600"/>
              <a:gd name="connsiteY250" fmla="*/ 3858466 h 6858000"/>
              <a:gd name="connsiteX251" fmla="*/ 3670252 w 7467600"/>
              <a:gd name="connsiteY251" fmla="*/ 3622798 h 6858000"/>
              <a:gd name="connsiteX252" fmla="*/ 4440129 w 7467600"/>
              <a:gd name="connsiteY252" fmla="*/ 3448571 h 6858000"/>
              <a:gd name="connsiteX253" fmla="*/ 4856525 w 7467600"/>
              <a:gd name="connsiteY253" fmla="*/ 3915351 h 6858000"/>
              <a:gd name="connsiteX254" fmla="*/ 5059055 w 7467600"/>
              <a:gd name="connsiteY254" fmla="*/ 4108918 h 6858000"/>
              <a:gd name="connsiteX255" fmla="*/ 5290070 w 7467600"/>
              <a:gd name="connsiteY255" fmla="*/ 4263619 h 6858000"/>
              <a:gd name="connsiteX256" fmla="*/ 4834991 w 7467600"/>
              <a:gd name="connsiteY256" fmla="*/ 3830985 h 6858000"/>
              <a:gd name="connsiteX257" fmla="*/ 4440129 w 7467600"/>
              <a:gd name="connsiteY257" fmla="*/ 3448571 h 6858000"/>
              <a:gd name="connsiteX258" fmla="*/ 4441737 w 7467600"/>
              <a:gd name="connsiteY258" fmla="*/ 3399734 h 6858000"/>
              <a:gd name="connsiteX259" fmla="*/ 4431236 w 7467600"/>
              <a:gd name="connsiteY259" fmla="*/ 3400954 h 6858000"/>
              <a:gd name="connsiteX260" fmla="*/ 4557150 w 7467600"/>
              <a:gd name="connsiteY260" fmla="*/ 3510023 h 6858000"/>
              <a:gd name="connsiteX261" fmla="*/ 4856936 w 7467600"/>
              <a:gd name="connsiteY261" fmla="*/ 3809146 h 6858000"/>
              <a:gd name="connsiteX262" fmla="*/ 5111996 w 7467600"/>
              <a:gd name="connsiteY262" fmla="*/ 4065759 h 6858000"/>
              <a:gd name="connsiteX263" fmla="*/ 5388878 w 7467600"/>
              <a:gd name="connsiteY263" fmla="*/ 4300185 h 6858000"/>
              <a:gd name="connsiteX264" fmla="*/ 5425556 w 7467600"/>
              <a:gd name="connsiteY264" fmla="*/ 4308967 h 6858000"/>
              <a:gd name="connsiteX265" fmla="*/ 4943646 w 7467600"/>
              <a:gd name="connsiteY265" fmla="*/ 3822916 h 6858000"/>
              <a:gd name="connsiteX266" fmla="*/ 4594837 w 7467600"/>
              <a:gd name="connsiteY266" fmla="*/ 3532274 h 6858000"/>
              <a:gd name="connsiteX267" fmla="*/ 4441737 w 7467600"/>
              <a:gd name="connsiteY267" fmla="*/ 3399734 h 6858000"/>
              <a:gd name="connsiteX268" fmla="*/ 5425834 w 7467600"/>
              <a:gd name="connsiteY268" fmla="*/ 3162785 h 6858000"/>
              <a:gd name="connsiteX269" fmla="*/ 5401644 w 7467600"/>
              <a:gd name="connsiteY269" fmla="*/ 3617847 h 6858000"/>
              <a:gd name="connsiteX270" fmla="*/ 5467256 w 7467600"/>
              <a:gd name="connsiteY270" fmla="*/ 4175494 h 6858000"/>
              <a:gd name="connsiteX271" fmla="*/ 5448069 w 7467600"/>
              <a:gd name="connsiteY271" fmla="*/ 3567554 h 6858000"/>
              <a:gd name="connsiteX272" fmla="*/ 5425834 w 7467600"/>
              <a:gd name="connsiteY272" fmla="*/ 3162785 h 6858000"/>
              <a:gd name="connsiteX273" fmla="*/ 1318687 w 7467600"/>
              <a:gd name="connsiteY273" fmla="*/ 3113840 h 6858000"/>
              <a:gd name="connsiteX274" fmla="*/ 1066793 w 7467600"/>
              <a:gd name="connsiteY274" fmla="*/ 3212171 h 6858000"/>
              <a:gd name="connsiteX275" fmla="*/ 993319 w 7467600"/>
              <a:gd name="connsiteY275" fmla="*/ 3247648 h 6858000"/>
              <a:gd name="connsiteX276" fmla="*/ 853081 w 7467600"/>
              <a:gd name="connsiteY276" fmla="*/ 3312410 h 6858000"/>
              <a:gd name="connsiteX277" fmla="*/ 805957 w 7467600"/>
              <a:gd name="connsiteY277" fmla="*/ 3330443 h 6858000"/>
              <a:gd name="connsiteX278" fmla="*/ 1318687 w 7467600"/>
              <a:gd name="connsiteY278" fmla="*/ 3113840 h 6858000"/>
              <a:gd name="connsiteX279" fmla="*/ 5453702 w 7467600"/>
              <a:gd name="connsiteY279" fmla="*/ 3090882 h 6858000"/>
              <a:gd name="connsiteX280" fmla="*/ 5480135 w 7467600"/>
              <a:gd name="connsiteY280" fmla="*/ 3565802 h 6858000"/>
              <a:gd name="connsiteX281" fmla="*/ 5499023 w 7467600"/>
              <a:gd name="connsiteY281" fmla="*/ 4166310 h 6858000"/>
              <a:gd name="connsiteX282" fmla="*/ 5547022 w 7467600"/>
              <a:gd name="connsiteY282" fmla="*/ 3607838 h 6858000"/>
              <a:gd name="connsiteX283" fmla="*/ 5515964 w 7467600"/>
              <a:gd name="connsiteY283" fmla="*/ 3378541 h 6858000"/>
              <a:gd name="connsiteX284" fmla="*/ 5453702 w 7467600"/>
              <a:gd name="connsiteY284" fmla="*/ 3090882 h 6858000"/>
              <a:gd name="connsiteX285" fmla="*/ 1238695 w 7467600"/>
              <a:gd name="connsiteY285" fmla="*/ 3076820 h 6858000"/>
              <a:gd name="connsiteX286" fmla="*/ 716371 w 7467600"/>
              <a:gd name="connsiteY286" fmla="*/ 3293249 h 6858000"/>
              <a:gd name="connsiteX287" fmla="*/ 579522 w 7467600"/>
              <a:gd name="connsiteY287" fmla="*/ 3371759 h 6858000"/>
              <a:gd name="connsiteX288" fmla="*/ 600288 w 7467600"/>
              <a:gd name="connsiteY288" fmla="*/ 3365555 h 6858000"/>
              <a:gd name="connsiteX289" fmla="*/ 840692 w 7467600"/>
              <a:gd name="connsiteY289" fmla="*/ 3284921 h 6858000"/>
              <a:gd name="connsiteX290" fmla="*/ 979248 w 7467600"/>
              <a:gd name="connsiteY290" fmla="*/ 3221003 h 6858000"/>
              <a:gd name="connsiteX291" fmla="*/ 1053282 w 7467600"/>
              <a:gd name="connsiteY291" fmla="*/ 3185247 h 6858000"/>
              <a:gd name="connsiteX292" fmla="*/ 1320603 w 7467600"/>
              <a:gd name="connsiteY292" fmla="*/ 3081281 h 6858000"/>
              <a:gd name="connsiteX293" fmla="*/ 1238695 w 7467600"/>
              <a:gd name="connsiteY293" fmla="*/ 3076820 h 6858000"/>
              <a:gd name="connsiteX294" fmla="*/ 5425627 w 7467600"/>
              <a:gd name="connsiteY294" fmla="*/ 2954192 h 6858000"/>
              <a:gd name="connsiteX295" fmla="*/ 5470770 w 7467600"/>
              <a:gd name="connsiteY295" fmla="*/ 3005435 h 6858000"/>
              <a:gd name="connsiteX296" fmla="*/ 5519779 w 7467600"/>
              <a:gd name="connsiteY296" fmla="*/ 4359223 h 6858000"/>
              <a:gd name="connsiteX297" fmla="*/ 5520293 w 7467600"/>
              <a:gd name="connsiteY297" fmla="*/ 4360602 h 6858000"/>
              <a:gd name="connsiteX298" fmla="*/ 5767221 w 7467600"/>
              <a:gd name="connsiteY298" fmla="*/ 4665564 h 6858000"/>
              <a:gd name="connsiteX299" fmla="*/ 6937169 w 7467600"/>
              <a:gd name="connsiteY299" fmla="*/ 4815941 h 6858000"/>
              <a:gd name="connsiteX300" fmla="*/ 6953922 w 7467600"/>
              <a:gd name="connsiteY300" fmla="*/ 4890068 h 6858000"/>
              <a:gd name="connsiteX301" fmla="*/ 6071359 w 7467600"/>
              <a:gd name="connsiteY301" fmla="*/ 4770770 h 6858000"/>
              <a:gd name="connsiteX302" fmla="*/ 6038839 w 7467600"/>
              <a:gd name="connsiteY302" fmla="*/ 4764474 h 6858000"/>
              <a:gd name="connsiteX303" fmla="*/ 6038706 w 7467600"/>
              <a:gd name="connsiteY303" fmla="*/ 4763847 h 6858000"/>
              <a:gd name="connsiteX304" fmla="*/ 6037784 w 7467600"/>
              <a:gd name="connsiteY304" fmla="*/ 4764270 h 6858000"/>
              <a:gd name="connsiteX305" fmla="*/ 6038839 w 7467600"/>
              <a:gd name="connsiteY305" fmla="*/ 4764474 h 6858000"/>
              <a:gd name="connsiteX306" fmla="*/ 6040338 w 7467600"/>
              <a:gd name="connsiteY306" fmla="*/ 4771418 h 6858000"/>
              <a:gd name="connsiteX307" fmla="*/ 6024488 w 7467600"/>
              <a:gd name="connsiteY307" fmla="*/ 4809903 h 6858000"/>
              <a:gd name="connsiteX308" fmla="*/ 5599771 w 7467600"/>
              <a:gd name="connsiteY308" fmla="*/ 5509652 h 6858000"/>
              <a:gd name="connsiteX309" fmla="*/ 5548843 w 7467600"/>
              <a:gd name="connsiteY309" fmla="*/ 5563845 h 6858000"/>
              <a:gd name="connsiteX310" fmla="*/ 5940952 w 7467600"/>
              <a:gd name="connsiteY310" fmla="*/ 6250028 h 6858000"/>
              <a:gd name="connsiteX311" fmla="*/ 6043441 w 7467600"/>
              <a:gd name="connsiteY311" fmla="*/ 6665847 h 6858000"/>
              <a:gd name="connsiteX312" fmla="*/ 6093432 w 7467600"/>
              <a:gd name="connsiteY312" fmla="*/ 6858000 h 6858000"/>
              <a:gd name="connsiteX313" fmla="*/ 6034344 w 7467600"/>
              <a:gd name="connsiteY313" fmla="*/ 6858000 h 6858000"/>
              <a:gd name="connsiteX314" fmla="*/ 6026679 w 7467600"/>
              <a:gd name="connsiteY314" fmla="*/ 6836959 h 6858000"/>
              <a:gd name="connsiteX315" fmla="*/ 5800441 w 7467600"/>
              <a:gd name="connsiteY315" fmla="*/ 6335286 h 6858000"/>
              <a:gd name="connsiteX316" fmla="*/ 5526562 w 7467600"/>
              <a:gd name="connsiteY316" fmla="*/ 5705388 h 6858000"/>
              <a:gd name="connsiteX317" fmla="*/ 5519640 w 7467600"/>
              <a:gd name="connsiteY317" fmla="*/ 5683774 h 6858000"/>
              <a:gd name="connsiteX318" fmla="*/ 5844559 w 7467600"/>
              <a:gd name="connsiteY318" fmla="*/ 6553349 h 6858000"/>
              <a:gd name="connsiteX319" fmla="*/ 5975994 w 7467600"/>
              <a:gd name="connsiteY319" fmla="*/ 6858000 h 6858000"/>
              <a:gd name="connsiteX320" fmla="*/ 5898547 w 7467600"/>
              <a:gd name="connsiteY320" fmla="*/ 6858000 h 6858000"/>
              <a:gd name="connsiteX321" fmla="*/ 5682041 w 7467600"/>
              <a:gd name="connsiteY321" fmla="*/ 6355860 h 6858000"/>
              <a:gd name="connsiteX322" fmla="*/ 5461758 w 7467600"/>
              <a:gd name="connsiteY322" fmla="*/ 5820220 h 6858000"/>
              <a:gd name="connsiteX323" fmla="*/ 5237282 w 7467600"/>
              <a:gd name="connsiteY323" fmla="*/ 6579086 h 6858000"/>
              <a:gd name="connsiteX324" fmla="*/ 5115009 w 7467600"/>
              <a:gd name="connsiteY324" fmla="*/ 6858000 h 6858000"/>
              <a:gd name="connsiteX325" fmla="*/ 5028074 w 7467600"/>
              <a:gd name="connsiteY325" fmla="*/ 6858000 h 6858000"/>
              <a:gd name="connsiteX326" fmla="*/ 5079508 w 7467600"/>
              <a:gd name="connsiteY326" fmla="*/ 6749074 h 6858000"/>
              <a:gd name="connsiteX327" fmla="*/ 5371846 w 7467600"/>
              <a:gd name="connsiteY327" fmla="*/ 5924413 h 6858000"/>
              <a:gd name="connsiteX328" fmla="*/ 5270512 w 7467600"/>
              <a:gd name="connsiteY328" fmla="*/ 6138975 h 6858000"/>
              <a:gd name="connsiteX329" fmla="*/ 5062409 w 7467600"/>
              <a:gd name="connsiteY329" fmla="*/ 6653544 h 6858000"/>
              <a:gd name="connsiteX330" fmla="*/ 5036628 w 7467600"/>
              <a:gd name="connsiteY330" fmla="*/ 6754247 h 6858000"/>
              <a:gd name="connsiteX331" fmla="*/ 5009112 w 7467600"/>
              <a:gd name="connsiteY331" fmla="*/ 6858000 h 6858000"/>
              <a:gd name="connsiteX332" fmla="*/ 4976679 w 7467600"/>
              <a:gd name="connsiteY332" fmla="*/ 6858000 h 6858000"/>
              <a:gd name="connsiteX333" fmla="*/ 5006537 w 7467600"/>
              <a:gd name="connsiteY333" fmla="*/ 6747068 h 6858000"/>
              <a:gd name="connsiteX334" fmla="*/ 5032723 w 7467600"/>
              <a:gd name="connsiteY334" fmla="*/ 6644957 h 6858000"/>
              <a:gd name="connsiteX335" fmla="*/ 5242949 w 7467600"/>
              <a:gd name="connsiteY335" fmla="*/ 6125175 h 6858000"/>
              <a:gd name="connsiteX336" fmla="*/ 5286321 w 7467600"/>
              <a:gd name="connsiteY336" fmla="*/ 6033555 h 6858000"/>
              <a:gd name="connsiteX337" fmla="*/ 5008210 w 7467600"/>
              <a:gd name="connsiteY337" fmla="*/ 6649194 h 6858000"/>
              <a:gd name="connsiteX338" fmla="*/ 4986321 w 7467600"/>
              <a:gd name="connsiteY338" fmla="*/ 6765687 h 6858000"/>
              <a:gd name="connsiteX339" fmla="*/ 4973474 w 7467600"/>
              <a:gd name="connsiteY339" fmla="*/ 6858000 h 6858000"/>
              <a:gd name="connsiteX340" fmla="*/ 4907178 w 7467600"/>
              <a:gd name="connsiteY340" fmla="*/ 6858000 h 6858000"/>
              <a:gd name="connsiteX341" fmla="*/ 4910810 w 7467600"/>
              <a:gd name="connsiteY341" fmla="*/ 6829660 h 6858000"/>
              <a:gd name="connsiteX342" fmla="*/ 4987461 w 7467600"/>
              <a:gd name="connsiteY342" fmla="*/ 6432994 h 6858000"/>
              <a:gd name="connsiteX343" fmla="*/ 5179262 w 7467600"/>
              <a:gd name="connsiteY343" fmla="*/ 6035044 h 6858000"/>
              <a:gd name="connsiteX344" fmla="*/ 4689678 w 7467600"/>
              <a:gd name="connsiteY344" fmla="*/ 6440241 h 6858000"/>
              <a:gd name="connsiteX345" fmla="*/ 4477543 w 7467600"/>
              <a:gd name="connsiteY345" fmla="*/ 6674836 h 6858000"/>
              <a:gd name="connsiteX346" fmla="*/ 4329957 w 7467600"/>
              <a:gd name="connsiteY346" fmla="*/ 6858000 h 6858000"/>
              <a:gd name="connsiteX347" fmla="*/ 4218595 w 7467600"/>
              <a:gd name="connsiteY347" fmla="*/ 6858000 h 6858000"/>
              <a:gd name="connsiteX348" fmla="*/ 4368888 w 7467600"/>
              <a:gd name="connsiteY348" fmla="*/ 6668412 h 6858000"/>
              <a:gd name="connsiteX349" fmla="*/ 4563091 w 7467600"/>
              <a:gd name="connsiteY349" fmla="*/ 6442508 h 6858000"/>
              <a:gd name="connsiteX350" fmla="*/ 5387324 w 7467600"/>
              <a:gd name="connsiteY350" fmla="*/ 5705830 h 6858000"/>
              <a:gd name="connsiteX351" fmla="*/ 5073620 w 7467600"/>
              <a:gd name="connsiteY351" fmla="*/ 5955437 h 6858000"/>
              <a:gd name="connsiteX352" fmla="*/ 4689789 w 7467600"/>
              <a:gd name="connsiteY352" fmla="*/ 6268382 h 6858000"/>
              <a:gd name="connsiteX353" fmla="*/ 4418722 w 7467600"/>
              <a:gd name="connsiteY353" fmla="*/ 6570886 h 6858000"/>
              <a:gd name="connsiteX354" fmla="*/ 4214944 w 7467600"/>
              <a:gd name="connsiteY354" fmla="*/ 6858000 h 6858000"/>
              <a:gd name="connsiteX355" fmla="*/ 4177898 w 7467600"/>
              <a:gd name="connsiteY355" fmla="*/ 6858000 h 6858000"/>
              <a:gd name="connsiteX356" fmla="*/ 4391597 w 7467600"/>
              <a:gd name="connsiteY356" fmla="*/ 6556370 h 6858000"/>
              <a:gd name="connsiteX357" fmla="*/ 4668889 w 7467600"/>
              <a:gd name="connsiteY357" fmla="*/ 6246399 h 6858000"/>
              <a:gd name="connsiteX358" fmla="*/ 5055427 w 7467600"/>
              <a:gd name="connsiteY358" fmla="*/ 5931476 h 6858000"/>
              <a:gd name="connsiteX359" fmla="*/ 5371814 w 7467600"/>
              <a:gd name="connsiteY359" fmla="*/ 5678975 h 6858000"/>
              <a:gd name="connsiteX360" fmla="*/ 4987918 w 7467600"/>
              <a:gd name="connsiteY360" fmla="*/ 5838701 h 6858000"/>
              <a:gd name="connsiteX361" fmla="*/ 4317146 w 7467600"/>
              <a:gd name="connsiteY361" fmla="*/ 6587716 h 6858000"/>
              <a:gd name="connsiteX362" fmla="*/ 4171627 w 7467600"/>
              <a:gd name="connsiteY362" fmla="*/ 6858000 h 6858000"/>
              <a:gd name="connsiteX363" fmla="*/ 4081585 w 7467600"/>
              <a:gd name="connsiteY363" fmla="*/ 6858000 h 6858000"/>
              <a:gd name="connsiteX364" fmla="*/ 4238603 w 7467600"/>
              <a:gd name="connsiteY364" fmla="*/ 6559341 h 6858000"/>
              <a:gd name="connsiteX365" fmla="*/ 4778333 w 7467600"/>
              <a:gd name="connsiteY365" fmla="*/ 5873626 h 6858000"/>
              <a:gd name="connsiteX366" fmla="*/ 5414185 w 7467600"/>
              <a:gd name="connsiteY366" fmla="*/ 5573882 h 6858000"/>
              <a:gd name="connsiteX367" fmla="*/ 5959648 w 7467600"/>
              <a:gd name="connsiteY367" fmla="*/ 4760797 h 6858000"/>
              <a:gd name="connsiteX368" fmla="*/ 5355019 w 7467600"/>
              <a:gd name="connsiteY368" fmla="*/ 4734672 h 6858000"/>
              <a:gd name="connsiteX369" fmla="*/ 5083565 w 7467600"/>
              <a:gd name="connsiteY369" fmla="*/ 5179121 h 6858000"/>
              <a:gd name="connsiteX370" fmla="*/ 4713577 w 7467600"/>
              <a:gd name="connsiteY370" fmla="*/ 5616803 h 6858000"/>
              <a:gd name="connsiteX371" fmla="*/ 3989559 w 7467600"/>
              <a:gd name="connsiteY371" fmla="*/ 6145945 h 6858000"/>
              <a:gd name="connsiteX372" fmla="*/ 3939824 w 7467600"/>
              <a:gd name="connsiteY372" fmla="*/ 6066900 h 6858000"/>
              <a:gd name="connsiteX373" fmla="*/ 4584537 w 7467600"/>
              <a:gd name="connsiteY373" fmla="*/ 5324826 h 6858000"/>
              <a:gd name="connsiteX374" fmla="*/ 5037105 w 7467600"/>
              <a:gd name="connsiteY374" fmla="*/ 5088765 h 6858000"/>
              <a:gd name="connsiteX375" fmla="*/ 5039930 w 7467600"/>
              <a:gd name="connsiteY375" fmla="*/ 5089585 h 6858000"/>
              <a:gd name="connsiteX376" fmla="*/ 5263764 w 7467600"/>
              <a:gd name="connsiteY376" fmla="*/ 4735525 h 6858000"/>
              <a:gd name="connsiteX377" fmla="*/ 4086300 w 7467600"/>
              <a:gd name="connsiteY377" fmla="*/ 4884599 h 6858000"/>
              <a:gd name="connsiteX378" fmla="*/ 4085485 w 7467600"/>
              <a:gd name="connsiteY378" fmla="*/ 4899070 h 6858000"/>
              <a:gd name="connsiteX379" fmla="*/ 3871915 w 7467600"/>
              <a:gd name="connsiteY379" fmla="*/ 5253645 h 6858000"/>
              <a:gd name="connsiteX380" fmla="*/ 3799374 w 7467600"/>
              <a:gd name="connsiteY380" fmla="*/ 5466127 h 6858000"/>
              <a:gd name="connsiteX381" fmla="*/ 3498850 w 7467600"/>
              <a:gd name="connsiteY381" fmla="*/ 6661888 h 6858000"/>
              <a:gd name="connsiteX382" fmla="*/ 3399216 w 7467600"/>
              <a:gd name="connsiteY382" fmla="*/ 6858000 h 6858000"/>
              <a:gd name="connsiteX383" fmla="*/ 3303688 w 7467600"/>
              <a:gd name="connsiteY383" fmla="*/ 6858000 h 6858000"/>
              <a:gd name="connsiteX384" fmla="*/ 3391774 w 7467600"/>
              <a:gd name="connsiteY384" fmla="*/ 6697181 h 6858000"/>
              <a:gd name="connsiteX385" fmla="*/ 3735540 w 7467600"/>
              <a:gd name="connsiteY385" fmla="*/ 5546923 h 6858000"/>
              <a:gd name="connsiteX386" fmla="*/ 3729438 w 7467600"/>
              <a:gd name="connsiteY386" fmla="*/ 5569058 h 6858000"/>
              <a:gd name="connsiteX387" fmla="*/ 3707782 w 7467600"/>
              <a:gd name="connsiteY387" fmla="*/ 5644908 h 6858000"/>
              <a:gd name="connsiteX388" fmla="*/ 3583827 w 7467600"/>
              <a:gd name="connsiteY388" fmla="*/ 6039215 h 6858000"/>
              <a:gd name="connsiteX389" fmla="*/ 3547861 w 7467600"/>
              <a:gd name="connsiteY389" fmla="*/ 6129609 h 6858000"/>
              <a:gd name="connsiteX390" fmla="*/ 3490905 w 7467600"/>
              <a:gd name="connsiteY390" fmla="*/ 6277660 h 6858000"/>
              <a:gd name="connsiteX391" fmla="*/ 3455859 w 7467600"/>
              <a:gd name="connsiteY391" fmla="*/ 6391301 h 6858000"/>
              <a:gd name="connsiteX392" fmla="*/ 3429112 w 7467600"/>
              <a:gd name="connsiteY392" fmla="*/ 6479469 h 6858000"/>
              <a:gd name="connsiteX393" fmla="*/ 3304862 w 7467600"/>
              <a:gd name="connsiteY393" fmla="*/ 6796476 h 6858000"/>
              <a:gd name="connsiteX394" fmla="*/ 3276071 w 7467600"/>
              <a:gd name="connsiteY394" fmla="*/ 6858000 h 6858000"/>
              <a:gd name="connsiteX395" fmla="*/ 3240805 w 7467600"/>
              <a:gd name="connsiteY395" fmla="*/ 6858000 h 6858000"/>
              <a:gd name="connsiteX396" fmla="*/ 3275917 w 7467600"/>
              <a:gd name="connsiteY396" fmla="*/ 6783192 h 6858000"/>
              <a:gd name="connsiteX397" fmla="*/ 3399358 w 7467600"/>
              <a:gd name="connsiteY397" fmla="*/ 6469011 h 6858000"/>
              <a:gd name="connsiteX398" fmla="*/ 3425650 w 7467600"/>
              <a:gd name="connsiteY398" fmla="*/ 6381333 h 6858000"/>
              <a:gd name="connsiteX399" fmla="*/ 3460661 w 7467600"/>
              <a:gd name="connsiteY399" fmla="*/ 6266763 h 6858000"/>
              <a:gd name="connsiteX400" fmla="*/ 3518021 w 7467600"/>
              <a:gd name="connsiteY400" fmla="*/ 6117298 h 6858000"/>
              <a:gd name="connsiteX401" fmla="*/ 3554035 w 7467600"/>
              <a:gd name="connsiteY401" fmla="*/ 6027832 h 6858000"/>
              <a:gd name="connsiteX402" fmla="*/ 3677174 w 7467600"/>
              <a:gd name="connsiteY402" fmla="*/ 5636351 h 6858000"/>
              <a:gd name="connsiteX403" fmla="*/ 3698819 w 7467600"/>
              <a:gd name="connsiteY403" fmla="*/ 5560503 h 6858000"/>
              <a:gd name="connsiteX404" fmla="*/ 3702094 w 7467600"/>
              <a:gd name="connsiteY404" fmla="*/ 5549194 h 6858000"/>
              <a:gd name="connsiteX405" fmla="*/ 3398355 w 7467600"/>
              <a:gd name="connsiteY405" fmla="*/ 6094603 h 6858000"/>
              <a:gd name="connsiteX406" fmla="*/ 3193941 w 7467600"/>
              <a:gd name="connsiteY406" fmla="*/ 6798775 h 6858000"/>
              <a:gd name="connsiteX407" fmla="*/ 3184140 w 7467600"/>
              <a:gd name="connsiteY407" fmla="*/ 6858000 h 6858000"/>
              <a:gd name="connsiteX408" fmla="*/ 3099978 w 7467600"/>
              <a:gd name="connsiteY408" fmla="*/ 6858000 h 6858000"/>
              <a:gd name="connsiteX409" fmla="*/ 3101556 w 7467600"/>
              <a:gd name="connsiteY409" fmla="*/ 6843337 h 6858000"/>
              <a:gd name="connsiteX410" fmla="*/ 3370162 w 7467600"/>
              <a:gd name="connsiteY410" fmla="*/ 5785550 h 6858000"/>
              <a:gd name="connsiteX411" fmla="*/ 3746477 w 7467600"/>
              <a:gd name="connsiteY411" fmla="*/ 5377889 h 6858000"/>
              <a:gd name="connsiteX412" fmla="*/ 3863399 w 7467600"/>
              <a:gd name="connsiteY412" fmla="*/ 5087257 h 6858000"/>
              <a:gd name="connsiteX413" fmla="*/ 3968712 w 7467600"/>
              <a:gd name="connsiteY413" fmla="*/ 4913989 h 6858000"/>
              <a:gd name="connsiteX414" fmla="*/ 2792390 w 7467600"/>
              <a:gd name="connsiteY414" fmla="*/ 5382974 h 6858000"/>
              <a:gd name="connsiteX415" fmla="*/ 2714982 w 7467600"/>
              <a:gd name="connsiteY415" fmla="*/ 5427051 h 6858000"/>
              <a:gd name="connsiteX416" fmla="*/ 2813361 w 7467600"/>
              <a:gd name="connsiteY416" fmla="*/ 6023912 h 6858000"/>
              <a:gd name="connsiteX417" fmla="*/ 2688430 w 7467600"/>
              <a:gd name="connsiteY417" fmla="*/ 6801564 h 6858000"/>
              <a:gd name="connsiteX418" fmla="*/ 2629626 w 7467600"/>
              <a:gd name="connsiteY418" fmla="*/ 6763394 h 6858000"/>
              <a:gd name="connsiteX419" fmla="*/ 2565328 w 7467600"/>
              <a:gd name="connsiteY419" fmla="*/ 5516399 h 6858000"/>
              <a:gd name="connsiteX420" fmla="*/ 1922999 w 7467600"/>
              <a:gd name="connsiteY420" fmla="*/ 5980343 h 6858000"/>
              <a:gd name="connsiteX421" fmla="*/ 1950261 w 7467600"/>
              <a:gd name="connsiteY421" fmla="*/ 6405858 h 6858000"/>
              <a:gd name="connsiteX422" fmla="*/ 2365554 w 7467600"/>
              <a:gd name="connsiteY422" fmla="*/ 6759107 h 6858000"/>
              <a:gd name="connsiteX423" fmla="*/ 2424142 w 7467600"/>
              <a:gd name="connsiteY423" fmla="*/ 6858000 h 6858000"/>
              <a:gd name="connsiteX424" fmla="*/ 2395994 w 7467600"/>
              <a:gd name="connsiteY424" fmla="*/ 6858000 h 6858000"/>
              <a:gd name="connsiteX425" fmla="*/ 2392863 w 7467600"/>
              <a:gd name="connsiteY425" fmla="*/ 6852964 h 6858000"/>
              <a:gd name="connsiteX426" fmla="*/ 2017589 w 7467600"/>
              <a:gd name="connsiteY426" fmla="*/ 6493982 h 6858000"/>
              <a:gd name="connsiteX427" fmla="*/ 2147336 w 7467600"/>
              <a:gd name="connsiteY427" fmla="*/ 6594052 h 6858000"/>
              <a:gd name="connsiteX428" fmla="*/ 2207047 w 7467600"/>
              <a:gd name="connsiteY428" fmla="*/ 6654540 h 6858000"/>
              <a:gd name="connsiteX429" fmla="*/ 2299106 w 7467600"/>
              <a:gd name="connsiteY429" fmla="*/ 6778931 h 6858000"/>
              <a:gd name="connsiteX430" fmla="*/ 2314430 w 7467600"/>
              <a:gd name="connsiteY430" fmla="*/ 6801144 h 6858000"/>
              <a:gd name="connsiteX431" fmla="*/ 2352406 w 7467600"/>
              <a:gd name="connsiteY431" fmla="*/ 6858000 h 6858000"/>
              <a:gd name="connsiteX432" fmla="*/ 2314492 w 7467600"/>
              <a:gd name="connsiteY432" fmla="*/ 6858000 h 6858000"/>
              <a:gd name="connsiteX433" fmla="*/ 2288095 w 7467600"/>
              <a:gd name="connsiteY433" fmla="*/ 6818030 h 6858000"/>
              <a:gd name="connsiteX434" fmla="*/ 2272768 w 7467600"/>
              <a:gd name="connsiteY434" fmla="*/ 6795822 h 6858000"/>
              <a:gd name="connsiteX435" fmla="*/ 2182715 w 7467600"/>
              <a:gd name="connsiteY435" fmla="*/ 6675071 h 6858000"/>
              <a:gd name="connsiteX436" fmla="*/ 2032061 w 7467600"/>
              <a:gd name="connsiteY436" fmla="*/ 6541380 h 6858000"/>
              <a:gd name="connsiteX437" fmla="*/ 2257220 w 7467600"/>
              <a:gd name="connsiteY437" fmla="*/ 6826257 h 6858000"/>
              <a:gd name="connsiteX438" fmla="*/ 2281324 w 7467600"/>
              <a:gd name="connsiteY438" fmla="*/ 6858000 h 6858000"/>
              <a:gd name="connsiteX439" fmla="*/ 2242860 w 7467600"/>
              <a:gd name="connsiteY439" fmla="*/ 6858000 h 6858000"/>
              <a:gd name="connsiteX440" fmla="*/ 2232818 w 7467600"/>
              <a:gd name="connsiteY440" fmla="*/ 6844926 h 6858000"/>
              <a:gd name="connsiteX441" fmla="*/ 1990172 w 7467600"/>
              <a:gd name="connsiteY441" fmla="*/ 6542121 h 6858000"/>
              <a:gd name="connsiteX442" fmla="*/ 2124090 w 7467600"/>
              <a:gd name="connsiteY442" fmla="*/ 6761017 h 6858000"/>
              <a:gd name="connsiteX443" fmla="*/ 2200380 w 7467600"/>
              <a:gd name="connsiteY443" fmla="*/ 6858000 h 6858000"/>
              <a:gd name="connsiteX444" fmla="*/ 2147507 w 7467600"/>
              <a:gd name="connsiteY444" fmla="*/ 6858000 h 6858000"/>
              <a:gd name="connsiteX445" fmla="*/ 2070668 w 7467600"/>
              <a:gd name="connsiteY445" fmla="*/ 6761520 h 6858000"/>
              <a:gd name="connsiteX446" fmla="*/ 1975142 w 7467600"/>
              <a:gd name="connsiteY446" fmla="*/ 6585570 h 6858000"/>
              <a:gd name="connsiteX447" fmla="*/ 2050035 w 7467600"/>
              <a:gd name="connsiteY447" fmla="*/ 6813345 h 6858000"/>
              <a:gd name="connsiteX448" fmla="*/ 2063025 w 7467600"/>
              <a:gd name="connsiteY448" fmla="*/ 6858000 h 6858000"/>
              <a:gd name="connsiteX449" fmla="*/ 2021675 w 7467600"/>
              <a:gd name="connsiteY449" fmla="*/ 6858000 h 6858000"/>
              <a:gd name="connsiteX450" fmla="*/ 2019308 w 7467600"/>
              <a:gd name="connsiteY450" fmla="*/ 6847118 h 6858000"/>
              <a:gd name="connsiteX451" fmla="*/ 1938835 w 7467600"/>
              <a:gd name="connsiteY451" fmla="*/ 6551160 h 6858000"/>
              <a:gd name="connsiteX452" fmla="*/ 1953230 w 7467600"/>
              <a:gd name="connsiteY452" fmla="*/ 6759699 h 6858000"/>
              <a:gd name="connsiteX453" fmla="*/ 1956763 w 7467600"/>
              <a:gd name="connsiteY453" fmla="*/ 6778191 h 6858000"/>
              <a:gd name="connsiteX454" fmla="*/ 1967925 w 7467600"/>
              <a:gd name="connsiteY454" fmla="*/ 6858000 h 6858000"/>
              <a:gd name="connsiteX455" fmla="*/ 1936622 w 7467600"/>
              <a:gd name="connsiteY455" fmla="*/ 6858000 h 6858000"/>
              <a:gd name="connsiteX456" fmla="*/ 1926261 w 7467600"/>
              <a:gd name="connsiteY456" fmla="*/ 6784064 h 6858000"/>
              <a:gd name="connsiteX457" fmla="*/ 1922724 w 7467600"/>
              <a:gd name="connsiteY457" fmla="*/ 6765577 h 6858000"/>
              <a:gd name="connsiteX458" fmla="*/ 1904650 w 7467600"/>
              <a:gd name="connsiteY458" fmla="*/ 6639616 h 6858000"/>
              <a:gd name="connsiteX459" fmla="*/ 1885273 w 7467600"/>
              <a:gd name="connsiteY459" fmla="*/ 6858000 h 6858000"/>
              <a:gd name="connsiteX460" fmla="*/ 1854363 w 7467600"/>
              <a:gd name="connsiteY460" fmla="*/ 6858000 h 6858000"/>
              <a:gd name="connsiteX461" fmla="*/ 1880391 w 7467600"/>
              <a:gd name="connsiteY461" fmla="*/ 6603796 h 6858000"/>
              <a:gd name="connsiteX462" fmla="*/ 1818273 w 7467600"/>
              <a:gd name="connsiteY462" fmla="*/ 6715729 h 6858000"/>
              <a:gd name="connsiteX463" fmla="*/ 1794691 w 7467600"/>
              <a:gd name="connsiteY463" fmla="*/ 6843239 h 6858000"/>
              <a:gd name="connsiteX464" fmla="*/ 1794914 w 7467600"/>
              <a:gd name="connsiteY464" fmla="*/ 6858000 h 6858000"/>
              <a:gd name="connsiteX465" fmla="*/ 1746128 w 7467600"/>
              <a:gd name="connsiteY465" fmla="*/ 6858000 h 6858000"/>
              <a:gd name="connsiteX466" fmla="*/ 1753934 w 7467600"/>
              <a:gd name="connsiteY466" fmla="*/ 6724796 h 6858000"/>
              <a:gd name="connsiteX467" fmla="*/ 1792053 w 7467600"/>
              <a:gd name="connsiteY467" fmla="*/ 6572396 h 6858000"/>
              <a:gd name="connsiteX468" fmla="*/ 1862248 w 7467600"/>
              <a:gd name="connsiteY468" fmla="*/ 6266397 h 6858000"/>
              <a:gd name="connsiteX469" fmla="*/ 1862250 w 7467600"/>
              <a:gd name="connsiteY469" fmla="*/ 6033531 h 6858000"/>
              <a:gd name="connsiteX470" fmla="*/ 1211999 w 7467600"/>
              <a:gd name="connsiteY470" fmla="*/ 6683610 h 6858000"/>
              <a:gd name="connsiteX471" fmla="*/ 1213266 w 7467600"/>
              <a:gd name="connsiteY471" fmla="*/ 6691947 h 6858000"/>
              <a:gd name="connsiteX472" fmla="*/ 1203370 w 7467600"/>
              <a:gd name="connsiteY472" fmla="*/ 6850676 h 6858000"/>
              <a:gd name="connsiteX473" fmla="*/ 1203671 w 7467600"/>
              <a:gd name="connsiteY473" fmla="*/ 6858000 h 6858000"/>
              <a:gd name="connsiteX474" fmla="*/ 1143180 w 7467600"/>
              <a:gd name="connsiteY474" fmla="*/ 6858000 h 6858000"/>
              <a:gd name="connsiteX475" fmla="*/ 1142176 w 7467600"/>
              <a:gd name="connsiteY475" fmla="*/ 6766045 h 6858000"/>
              <a:gd name="connsiteX476" fmla="*/ 1067484 w 7467600"/>
              <a:gd name="connsiteY476" fmla="*/ 6858000 h 6858000"/>
              <a:gd name="connsiteX477" fmla="*/ 953928 w 7467600"/>
              <a:gd name="connsiteY477" fmla="*/ 6858000 h 6858000"/>
              <a:gd name="connsiteX478" fmla="*/ 959715 w 7467600"/>
              <a:gd name="connsiteY478" fmla="*/ 6850185 h 6858000"/>
              <a:gd name="connsiteX479" fmla="*/ 1483788 w 7467600"/>
              <a:gd name="connsiteY479" fmla="*/ 6259174 h 6858000"/>
              <a:gd name="connsiteX480" fmla="*/ 1100671 w 7467600"/>
              <a:gd name="connsiteY480" fmla="*/ 6252137 h 6858000"/>
              <a:gd name="connsiteX481" fmla="*/ 1090144 w 7467600"/>
              <a:gd name="connsiteY481" fmla="*/ 6256748 h 6858000"/>
              <a:gd name="connsiteX482" fmla="*/ 1095872 w 7467600"/>
              <a:gd name="connsiteY482" fmla="*/ 6271892 h 6858000"/>
              <a:gd name="connsiteX483" fmla="*/ 262785 w 7467600"/>
              <a:gd name="connsiteY483" fmla="*/ 6845450 h 6858000"/>
              <a:gd name="connsiteX484" fmla="*/ 209968 w 7467600"/>
              <a:gd name="connsiteY484" fmla="*/ 6770713 h 6858000"/>
              <a:gd name="connsiteX485" fmla="*/ 873460 w 7467600"/>
              <a:gd name="connsiteY485" fmla="*/ 6253768 h 6858000"/>
              <a:gd name="connsiteX486" fmla="*/ 192686 w 7467600"/>
              <a:gd name="connsiteY486" fmla="*/ 5849257 h 6858000"/>
              <a:gd name="connsiteX487" fmla="*/ 4696 w 7467600"/>
              <a:gd name="connsiteY487" fmla="*/ 5697668 h 6858000"/>
              <a:gd name="connsiteX488" fmla="*/ 0 w 7467600"/>
              <a:gd name="connsiteY488" fmla="*/ 5689984 h 6858000"/>
              <a:gd name="connsiteX489" fmla="*/ 0 w 7467600"/>
              <a:gd name="connsiteY489" fmla="*/ 5513472 h 6858000"/>
              <a:gd name="connsiteX490" fmla="*/ 174101 w 7467600"/>
              <a:gd name="connsiteY490" fmla="*/ 5620277 h 6858000"/>
              <a:gd name="connsiteX491" fmla="*/ 891800 w 7467600"/>
              <a:gd name="connsiteY491" fmla="*/ 6036935 h 6858000"/>
              <a:gd name="connsiteX492" fmla="*/ 1072219 w 7467600"/>
              <a:gd name="connsiteY492" fmla="*/ 6169443 h 6858000"/>
              <a:gd name="connsiteX493" fmla="*/ 1074117 w 7467600"/>
              <a:gd name="connsiteY493" fmla="*/ 6170301 h 6858000"/>
              <a:gd name="connsiteX494" fmla="*/ 1083114 w 7467600"/>
              <a:gd name="connsiteY494" fmla="*/ 6174131 h 6858000"/>
              <a:gd name="connsiteX495" fmla="*/ 1543010 w 7467600"/>
              <a:gd name="connsiteY495" fmla="*/ 6191140 h 6858000"/>
              <a:gd name="connsiteX496" fmla="*/ 1551080 w 7467600"/>
              <a:gd name="connsiteY496" fmla="*/ 6195006 h 6858000"/>
              <a:gd name="connsiteX497" fmla="*/ 2345443 w 7467600"/>
              <a:gd name="connsiteY497" fmla="*/ 5549882 h 6858000"/>
              <a:gd name="connsiteX498" fmla="*/ 1721499 w 7467600"/>
              <a:gd name="connsiteY498" fmla="*/ 5599969 h 6858000"/>
              <a:gd name="connsiteX499" fmla="*/ 767716 w 7467600"/>
              <a:gd name="connsiteY499" fmla="*/ 5472768 h 6858000"/>
              <a:gd name="connsiteX500" fmla="*/ 722147 w 7467600"/>
              <a:gd name="connsiteY500" fmla="*/ 5393091 h 6858000"/>
              <a:gd name="connsiteX501" fmla="*/ 1485552 w 7467600"/>
              <a:gd name="connsiteY501" fmla="*/ 5313202 h 6858000"/>
              <a:gd name="connsiteX502" fmla="*/ 2143004 w 7467600"/>
              <a:gd name="connsiteY502" fmla="*/ 5402420 h 6858000"/>
              <a:gd name="connsiteX503" fmla="*/ 1933391 w 7467600"/>
              <a:gd name="connsiteY503" fmla="*/ 5156971 h 6858000"/>
              <a:gd name="connsiteX504" fmla="*/ 1827118 w 7467600"/>
              <a:gd name="connsiteY504" fmla="*/ 4968410 h 6858000"/>
              <a:gd name="connsiteX505" fmla="*/ 1837349 w 7467600"/>
              <a:gd name="connsiteY505" fmla="*/ 4956357 h 6858000"/>
              <a:gd name="connsiteX506" fmla="*/ 2162835 w 7467600"/>
              <a:gd name="connsiteY506" fmla="*/ 5187853 h 6858000"/>
              <a:gd name="connsiteX507" fmla="*/ 2257167 w 7467600"/>
              <a:gd name="connsiteY507" fmla="*/ 5462123 h 6858000"/>
              <a:gd name="connsiteX508" fmla="*/ 2261598 w 7467600"/>
              <a:gd name="connsiteY508" fmla="*/ 5467998 h 6858000"/>
              <a:gd name="connsiteX509" fmla="*/ 2437177 w 7467600"/>
              <a:gd name="connsiteY509" fmla="*/ 5479608 h 6858000"/>
              <a:gd name="connsiteX510" fmla="*/ 2445247 w 7467600"/>
              <a:gd name="connsiteY510" fmla="*/ 5483476 h 6858000"/>
              <a:gd name="connsiteX511" fmla="*/ 2743626 w 7467600"/>
              <a:gd name="connsiteY511" fmla="*/ 5304819 h 6858000"/>
              <a:gd name="connsiteX512" fmla="*/ 3048102 w 7467600"/>
              <a:gd name="connsiteY512" fmla="*/ 5150595 h 6858000"/>
              <a:gd name="connsiteX513" fmla="*/ 1799414 w 7467600"/>
              <a:gd name="connsiteY513" fmla="*/ 4694732 h 6858000"/>
              <a:gd name="connsiteX514" fmla="*/ 1771735 w 7467600"/>
              <a:gd name="connsiteY514" fmla="*/ 4619929 h 6858000"/>
              <a:gd name="connsiteX515" fmla="*/ 3104273 w 7467600"/>
              <a:gd name="connsiteY515" fmla="*/ 5076159 h 6858000"/>
              <a:gd name="connsiteX516" fmla="*/ 3113245 w 7467600"/>
              <a:gd name="connsiteY516" fmla="*/ 5090705 h 6858000"/>
              <a:gd name="connsiteX517" fmla="*/ 3126294 w 7467600"/>
              <a:gd name="connsiteY517" fmla="*/ 5114400 h 6858000"/>
              <a:gd name="connsiteX518" fmla="*/ 3937433 w 7467600"/>
              <a:gd name="connsiteY518" fmla="*/ 4830473 h 6858000"/>
              <a:gd name="connsiteX519" fmla="*/ 3590475 w 7467600"/>
              <a:gd name="connsiteY519" fmla="*/ 4597974 h 6858000"/>
              <a:gd name="connsiteX520" fmla="*/ 3100264 w 7467600"/>
              <a:gd name="connsiteY520" fmla="*/ 4579845 h 6858000"/>
              <a:gd name="connsiteX521" fmla="*/ 2183576 w 7467600"/>
              <a:gd name="connsiteY521" fmla="*/ 4227150 h 6858000"/>
              <a:gd name="connsiteX522" fmla="*/ 2151029 w 7467600"/>
              <a:gd name="connsiteY522" fmla="*/ 4146947 h 6858000"/>
              <a:gd name="connsiteX523" fmla="*/ 3563434 w 7467600"/>
              <a:gd name="connsiteY523" fmla="*/ 4469115 h 6858000"/>
              <a:gd name="connsiteX524" fmla="*/ 3177952 w 7467600"/>
              <a:gd name="connsiteY524" fmla="*/ 3657386 h 6858000"/>
              <a:gd name="connsiteX525" fmla="*/ 3189263 w 7467600"/>
              <a:gd name="connsiteY525" fmla="*/ 3625726 h 6858000"/>
              <a:gd name="connsiteX526" fmla="*/ 3560912 w 7467600"/>
              <a:gd name="connsiteY526" fmla="*/ 4079863 h 6858000"/>
              <a:gd name="connsiteX527" fmla="*/ 3626636 w 7467600"/>
              <a:gd name="connsiteY527" fmla="*/ 4512230 h 6858000"/>
              <a:gd name="connsiteX528" fmla="*/ 3653088 w 7467600"/>
              <a:gd name="connsiteY528" fmla="*/ 4521417 h 6858000"/>
              <a:gd name="connsiteX529" fmla="*/ 3988128 w 7467600"/>
              <a:gd name="connsiteY529" fmla="*/ 4817267 h 6858000"/>
              <a:gd name="connsiteX530" fmla="*/ 4830582 w 7467600"/>
              <a:gd name="connsiteY530" fmla="*/ 4676000 h 6858000"/>
              <a:gd name="connsiteX531" fmla="*/ 4830100 w 7467600"/>
              <a:gd name="connsiteY531" fmla="*/ 4675554 h 6858000"/>
              <a:gd name="connsiteX532" fmla="*/ 4036318 w 7467600"/>
              <a:gd name="connsiteY532" fmla="*/ 4147013 h 6858000"/>
              <a:gd name="connsiteX533" fmla="*/ 3432098 w 7467600"/>
              <a:gd name="connsiteY533" fmla="*/ 3537312 h 6858000"/>
              <a:gd name="connsiteX534" fmla="*/ 3446761 w 7467600"/>
              <a:gd name="connsiteY534" fmla="*/ 3461278 h 6858000"/>
              <a:gd name="connsiteX535" fmla="*/ 4419733 w 7467600"/>
              <a:gd name="connsiteY535" fmla="*/ 3963555 h 6858000"/>
              <a:gd name="connsiteX536" fmla="*/ 4781371 w 7467600"/>
              <a:gd name="connsiteY536" fmla="*/ 4458604 h 6858000"/>
              <a:gd name="connsiteX537" fmla="*/ 4780440 w 7467600"/>
              <a:gd name="connsiteY537" fmla="*/ 4470290 h 6858000"/>
              <a:gd name="connsiteX538" fmla="*/ 4898954 w 7467600"/>
              <a:gd name="connsiteY538" fmla="*/ 4662092 h 6858000"/>
              <a:gd name="connsiteX539" fmla="*/ 4900699 w 7467600"/>
              <a:gd name="connsiteY539" fmla="*/ 4670867 h 6858000"/>
              <a:gd name="connsiteX540" fmla="*/ 5714511 w 7467600"/>
              <a:gd name="connsiteY540" fmla="*/ 4663483 h 6858000"/>
              <a:gd name="connsiteX541" fmla="*/ 5464793 w 7467600"/>
              <a:gd name="connsiteY541" fmla="*/ 4393556 h 6858000"/>
              <a:gd name="connsiteX542" fmla="*/ 5461897 w 7467600"/>
              <a:gd name="connsiteY542" fmla="*/ 4390879 h 6858000"/>
              <a:gd name="connsiteX543" fmla="*/ 4294126 w 7467600"/>
              <a:gd name="connsiteY543" fmla="*/ 3303048 h 6858000"/>
              <a:gd name="connsiteX544" fmla="*/ 4305321 w 7467600"/>
              <a:gd name="connsiteY544" fmla="*/ 3256953 h 6858000"/>
              <a:gd name="connsiteX545" fmla="*/ 4949299 w 7467600"/>
              <a:gd name="connsiteY545" fmla="*/ 3766336 h 6858000"/>
              <a:gd name="connsiteX546" fmla="*/ 5291452 w 7467600"/>
              <a:gd name="connsiteY546" fmla="*/ 4076801 h 6858000"/>
              <a:gd name="connsiteX547" fmla="*/ 5434998 w 7467600"/>
              <a:gd name="connsiteY547" fmla="*/ 4254100 h 6858000"/>
              <a:gd name="connsiteX548" fmla="*/ 5351015 w 7467600"/>
              <a:gd name="connsiteY548" fmla="*/ 3760989 h 6858000"/>
              <a:gd name="connsiteX549" fmla="*/ 5413780 w 7467600"/>
              <a:gd name="connsiteY549" fmla="*/ 2966265 h 6858000"/>
              <a:gd name="connsiteX550" fmla="*/ 5425627 w 7467600"/>
              <a:gd name="connsiteY550" fmla="*/ 2954192 h 6858000"/>
              <a:gd name="connsiteX551" fmla="*/ 6604735 w 7467600"/>
              <a:gd name="connsiteY551" fmla="*/ 2041381 h 6858000"/>
              <a:gd name="connsiteX552" fmla="*/ 7204487 w 7467600"/>
              <a:gd name="connsiteY552" fmla="*/ 2742112 h 6858000"/>
              <a:gd name="connsiteX553" fmla="*/ 7131592 w 7467600"/>
              <a:gd name="connsiteY553" fmla="*/ 2672096 h 6858000"/>
              <a:gd name="connsiteX554" fmla="*/ 6996344 w 7467600"/>
              <a:gd name="connsiteY554" fmla="*/ 2518310 h 6858000"/>
              <a:gd name="connsiteX555" fmla="*/ 6735495 w 7467600"/>
              <a:gd name="connsiteY555" fmla="*/ 2196890 h 6858000"/>
              <a:gd name="connsiteX556" fmla="*/ 6721901 w 7467600"/>
              <a:gd name="connsiteY556" fmla="*/ 2179274 h 6858000"/>
              <a:gd name="connsiteX557" fmla="*/ 6604735 w 7467600"/>
              <a:gd name="connsiteY557" fmla="*/ 2041381 h 6858000"/>
              <a:gd name="connsiteX558" fmla="*/ 6591670 w 7467600"/>
              <a:gd name="connsiteY558" fmla="*/ 1988277 h 6858000"/>
              <a:gd name="connsiteX559" fmla="*/ 6747349 w 7467600"/>
              <a:gd name="connsiteY559" fmla="*/ 2160069 h 6858000"/>
              <a:gd name="connsiteX560" fmla="*/ 6760943 w 7467600"/>
              <a:gd name="connsiteY560" fmla="*/ 2177686 h 6858000"/>
              <a:gd name="connsiteX561" fmla="*/ 7021065 w 7467600"/>
              <a:gd name="connsiteY561" fmla="*/ 2498102 h 6858000"/>
              <a:gd name="connsiteX562" fmla="*/ 7155223 w 7467600"/>
              <a:gd name="connsiteY562" fmla="*/ 2650386 h 6858000"/>
              <a:gd name="connsiteX563" fmla="*/ 7203167 w 7467600"/>
              <a:gd name="connsiteY563" fmla="*/ 2697288 h 6858000"/>
              <a:gd name="connsiteX564" fmla="*/ 6937703 w 7467600"/>
              <a:gd name="connsiteY564" fmla="*/ 2321981 h 6858000"/>
              <a:gd name="connsiteX565" fmla="*/ 6591670 w 7467600"/>
              <a:gd name="connsiteY565" fmla="*/ 1988277 h 6858000"/>
              <a:gd name="connsiteX566" fmla="*/ 5798671 w 7467600"/>
              <a:gd name="connsiteY566" fmla="*/ 1981601 h 6858000"/>
              <a:gd name="connsiteX567" fmla="*/ 5754709 w 7467600"/>
              <a:gd name="connsiteY567" fmla="*/ 2071454 h 6858000"/>
              <a:gd name="connsiteX568" fmla="*/ 5763044 w 7467600"/>
              <a:gd name="connsiteY568" fmla="*/ 2842206 h 6858000"/>
              <a:gd name="connsiteX569" fmla="*/ 5764974 w 7467600"/>
              <a:gd name="connsiteY569" fmla="*/ 2799609 h 6858000"/>
              <a:gd name="connsiteX570" fmla="*/ 5767665 w 7467600"/>
              <a:gd name="connsiteY570" fmla="*/ 2666409 h 6858000"/>
              <a:gd name="connsiteX571" fmla="*/ 5763055 w 7467600"/>
              <a:gd name="connsiteY571" fmla="*/ 2579705 h 6858000"/>
              <a:gd name="connsiteX572" fmla="*/ 5758079 w 7467600"/>
              <a:gd name="connsiteY572" fmla="*/ 2492508 h 6858000"/>
              <a:gd name="connsiteX573" fmla="*/ 5779325 w 7467600"/>
              <a:gd name="connsiteY573" fmla="*/ 2197069 h 6858000"/>
              <a:gd name="connsiteX574" fmla="*/ 5798671 w 7467600"/>
              <a:gd name="connsiteY574" fmla="*/ 1981601 h 6858000"/>
              <a:gd name="connsiteX575" fmla="*/ 5829202 w 7467600"/>
              <a:gd name="connsiteY575" fmla="*/ 1971679 h 6858000"/>
              <a:gd name="connsiteX576" fmla="*/ 5809558 w 7467600"/>
              <a:gd name="connsiteY576" fmla="*/ 2198043 h 6858000"/>
              <a:gd name="connsiteX577" fmla="*/ 5788653 w 7467600"/>
              <a:gd name="connsiteY577" fmla="*/ 2489430 h 6858000"/>
              <a:gd name="connsiteX578" fmla="*/ 5793439 w 7467600"/>
              <a:gd name="connsiteY578" fmla="*/ 2575235 h 6858000"/>
              <a:gd name="connsiteX579" fmla="*/ 5796837 w 7467600"/>
              <a:gd name="connsiteY579" fmla="*/ 2637633 h 6858000"/>
              <a:gd name="connsiteX580" fmla="*/ 5818614 w 7467600"/>
              <a:gd name="connsiteY580" fmla="*/ 2473055 h 6858000"/>
              <a:gd name="connsiteX581" fmla="*/ 5829202 w 7467600"/>
              <a:gd name="connsiteY581" fmla="*/ 1971679 h 6858000"/>
              <a:gd name="connsiteX582" fmla="*/ 5911389 w 7467600"/>
              <a:gd name="connsiteY582" fmla="*/ 1898371 h 6858000"/>
              <a:gd name="connsiteX583" fmla="*/ 6237627 w 7467600"/>
              <a:gd name="connsiteY583" fmla="*/ 2231921 h 6858000"/>
              <a:gd name="connsiteX584" fmla="*/ 5911389 w 7467600"/>
              <a:gd name="connsiteY584" fmla="*/ 1898371 h 6858000"/>
              <a:gd name="connsiteX585" fmla="*/ 6944437 w 7467600"/>
              <a:gd name="connsiteY585" fmla="*/ 1575402 h 6858000"/>
              <a:gd name="connsiteX586" fmla="*/ 6304730 w 7467600"/>
              <a:gd name="connsiteY586" fmla="*/ 1766654 h 6858000"/>
              <a:gd name="connsiteX587" fmla="*/ 6944437 w 7467600"/>
              <a:gd name="connsiteY587" fmla="*/ 1575402 h 6858000"/>
              <a:gd name="connsiteX588" fmla="*/ 7019523 w 7467600"/>
              <a:gd name="connsiteY588" fmla="*/ 1519450 h 6858000"/>
              <a:gd name="connsiteX589" fmla="*/ 6298091 w 7467600"/>
              <a:gd name="connsiteY589" fmla="*/ 1737122 h 6858000"/>
              <a:gd name="connsiteX590" fmla="*/ 7019523 w 7467600"/>
              <a:gd name="connsiteY590" fmla="*/ 1519450 h 6858000"/>
              <a:gd name="connsiteX591" fmla="*/ 2399523 w 7467600"/>
              <a:gd name="connsiteY591" fmla="*/ 1428234 h 6858000"/>
              <a:gd name="connsiteX592" fmla="*/ 2224982 w 7467600"/>
              <a:gd name="connsiteY592" fmla="*/ 1826201 h 6858000"/>
              <a:gd name="connsiteX593" fmla="*/ 2096099 w 7467600"/>
              <a:gd name="connsiteY593" fmla="*/ 2345900 h 6858000"/>
              <a:gd name="connsiteX594" fmla="*/ 2283317 w 7467600"/>
              <a:gd name="connsiteY594" fmla="*/ 1796925 h 6858000"/>
              <a:gd name="connsiteX595" fmla="*/ 2399523 w 7467600"/>
              <a:gd name="connsiteY595" fmla="*/ 1428234 h 6858000"/>
              <a:gd name="connsiteX596" fmla="*/ 2448558 w 7467600"/>
              <a:gd name="connsiteY596" fmla="*/ 1373435 h 6858000"/>
              <a:gd name="connsiteX597" fmla="*/ 2312521 w 7467600"/>
              <a:gd name="connsiteY597" fmla="*/ 1806140 h 6858000"/>
              <a:gd name="connsiteX598" fmla="*/ 2127533 w 7467600"/>
              <a:gd name="connsiteY598" fmla="*/ 2348380 h 6858000"/>
              <a:gd name="connsiteX599" fmla="*/ 2358080 w 7467600"/>
              <a:gd name="connsiteY599" fmla="*/ 1866134 h 6858000"/>
              <a:gd name="connsiteX600" fmla="*/ 2407436 w 7467600"/>
              <a:gd name="connsiteY600" fmla="*/ 1651070 h 6858000"/>
              <a:gd name="connsiteX601" fmla="*/ 2448558 w 7467600"/>
              <a:gd name="connsiteY601" fmla="*/ 1373435 h 6858000"/>
              <a:gd name="connsiteX602" fmla="*/ 278707 w 7467600"/>
              <a:gd name="connsiteY602" fmla="*/ 1352270 h 6858000"/>
              <a:gd name="connsiteX603" fmla="*/ 321570 w 7467600"/>
              <a:gd name="connsiteY603" fmla="*/ 1861610 h 6858000"/>
              <a:gd name="connsiteX604" fmla="*/ 294281 w 7467600"/>
              <a:gd name="connsiteY604" fmla="*/ 1440658 h 6858000"/>
              <a:gd name="connsiteX605" fmla="*/ 278707 w 7467600"/>
              <a:gd name="connsiteY605" fmla="*/ 1352270 h 6858000"/>
              <a:gd name="connsiteX606" fmla="*/ 1423821 w 7467600"/>
              <a:gd name="connsiteY606" fmla="*/ 1351958 h 6858000"/>
              <a:gd name="connsiteX607" fmla="*/ 1638521 w 7467600"/>
              <a:gd name="connsiteY607" fmla="*/ 1908470 h 6858000"/>
              <a:gd name="connsiteX608" fmla="*/ 1754199 w 7467600"/>
              <a:gd name="connsiteY608" fmla="*/ 2149284 h 6858000"/>
              <a:gd name="connsiteX609" fmla="*/ 1908359 w 7467600"/>
              <a:gd name="connsiteY609" fmla="*/ 2364988 h 6858000"/>
              <a:gd name="connsiteX610" fmla="*/ 1647661 w 7467600"/>
              <a:gd name="connsiteY610" fmla="*/ 1825945 h 6858000"/>
              <a:gd name="connsiteX611" fmla="*/ 1423821 w 7467600"/>
              <a:gd name="connsiteY611" fmla="*/ 1351958 h 6858000"/>
              <a:gd name="connsiteX612" fmla="*/ 1431890 w 7467600"/>
              <a:gd name="connsiteY612" fmla="*/ 1306475 h 6858000"/>
              <a:gd name="connsiteX613" fmla="*/ 1507597 w 7467600"/>
              <a:gd name="connsiteY613" fmla="*/ 1446132 h 6858000"/>
              <a:gd name="connsiteX614" fmla="*/ 1674586 w 7467600"/>
              <a:gd name="connsiteY614" fmla="*/ 1813832 h 6858000"/>
              <a:gd name="connsiteX615" fmla="*/ 1815950 w 7467600"/>
              <a:gd name="connsiteY615" fmla="*/ 2128564 h 6858000"/>
              <a:gd name="connsiteX616" fmla="*/ 1984242 w 7467600"/>
              <a:gd name="connsiteY616" fmla="*/ 2430829 h 6858000"/>
              <a:gd name="connsiteX617" fmla="*/ 2014023 w 7467600"/>
              <a:gd name="connsiteY617" fmla="*/ 2450995 h 6858000"/>
              <a:gd name="connsiteX618" fmla="*/ 1747337 w 7467600"/>
              <a:gd name="connsiteY618" fmla="*/ 1855264 h 6858000"/>
              <a:gd name="connsiteX619" fmla="*/ 1533749 w 7467600"/>
              <a:gd name="connsiteY619" fmla="*/ 1478656 h 6858000"/>
              <a:gd name="connsiteX620" fmla="*/ 1431890 w 7467600"/>
              <a:gd name="connsiteY620" fmla="*/ 1306475 h 6858000"/>
              <a:gd name="connsiteX621" fmla="*/ 5052692 w 7467600"/>
              <a:gd name="connsiteY621" fmla="*/ 1292994 h 6858000"/>
              <a:gd name="connsiteX622" fmla="*/ 5200661 w 7467600"/>
              <a:gd name="connsiteY622" fmla="*/ 1635186 h 6858000"/>
              <a:gd name="connsiteX623" fmla="*/ 5297138 w 7467600"/>
              <a:gd name="connsiteY623" fmla="*/ 1906351 h 6858000"/>
              <a:gd name="connsiteX624" fmla="*/ 5052692 w 7467600"/>
              <a:gd name="connsiteY624" fmla="*/ 1292994 h 6858000"/>
              <a:gd name="connsiteX625" fmla="*/ 5009948 w 7467600"/>
              <a:gd name="connsiteY625" fmla="*/ 1273619 h 6858000"/>
              <a:gd name="connsiteX626" fmla="*/ 5121777 w 7467600"/>
              <a:gd name="connsiteY626" fmla="*/ 1654213 h 6858000"/>
              <a:gd name="connsiteX627" fmla="*/ 5293545 w 7467600"/>
              <a:gd name="connsiteY627" fmla="*/ 2072247 h 6858000"/>
              <a:gd name="connsiteX628" fmla="*/ 5294042 w 7467600"/>
              <a:gd name="connsiteY628" fmla="*/ 2065019 h 6858000"/>
              <a:gd name="connsiteX629" fmla="*/ 5171936 w 7467600"/>
              <a:gd name="connsiteY629" fmla="*/ 1647613 h 6858000"/>
              <a:gd name="connsiteX630" fmla="*/ 5009948 w 7467600"/>
              <a:gd name="connsiteY630" fmla="*/ 1273619 h 6858000"/>
              <a:gd name="connsiteX631" fmla="*/ 655236 w 7467600"/>
              <a:gd name="connsiteY631" fmla="*/ 1268632 h 6858000"/>
              <a:gd name="connsiteX632" fmla="*/ 839521 w 7467600"/>
              <a:gd name="connsiteY632" fmla="*/ 1685315 h 6858000"/>
              <a:gd name="connsiteX633" fmla="*/ 1109416 w 7467600"/>
              <a:gd name="connsiteY633" fmla="*/ 2061663 h 6858000"/>
              <a:gd name="connsiteX634" fmla="*/ 1298300 w 7467600"/>
              <a:gd name="connsiteY634" fmla="*/ 2247742 h 6858000"/>
              <a:gd name="connsiteX635" fmla="*/ 1125871 w 7467600"/>
              <a:gd name="connsiteY635" fmla="*/ 1989513 h 6858000"/>
              <a:gd name="connsiteX636" fmla="*/ 981574 w 7467600"/>
              <a:gd name="connsiteY636" fmla="*/ 1783157 h 6858000"/>
              <a:gd name="connsiteX637" fmla="*/ 922198 w 7467600"/>
              <a:gd name="connsiteY637" fmla="*/ 1677437 h 6858000"/>
              <a:gd name="connsiteX638" fmla="*/ 869293 w 7467600"/>
              <a:gd name="connsiteY638" fmla="*/ 1583214 h 6858000"/>
              <a:gd name="connsiteX639" fmla="*/ 751431 w 7467600"/>
              <a:gd name="connsiteY639" fmla="*/ 1405731 h 6858000"/>
              <a:gd name="connsiteX640" fmla="*/ 655236 w 7467600"/>
              <a:gd name="connsiteY640" fmla="*/ 1268632 h 6858000"/>
              <a:gd name="connsiteX641" fmla="*/ 6516292 w 7467600"/>
              <a:gd name="connsiteY641" fmla="*/ 1263064 h 6858000"/>
              <a:gd name="connsiteX642" fmla="*/ 5736320 w 7467600"/>
              <a:gd name="connsiteY642" fmla="*/ 1501803 h 6858000"/>
              <a:gd name="connsiteX643" fmla="*/ 6516292 w 7467600"/>
              <a:gd name="connsiteY643" fmla="*/ 1263064 h 6858000"/>
              <a:gd name="connsiteX644" fmla="*/ 291466 w 7467600"/>
              <a:gd name="connsiteY644" fmla="*/ 1250369 h 6858000"/>
              <a:gd name="connsiteX645" fmla="*/ 323180 w 7467600"/>
              <a:gd name="connsiteY645" fmla="*/ 1435283 h 6858000"/>
              <a:gd name="connsiteX646" fmla="*/ 349381 w 7467600"/>
              <a:gd name="connsiteY646" fmla="*/ 1875041 h 6858000"/>
              <a:gd name="connsiteX647" fmla="*/ 374363 w 7467600"/>
              <a:gd name="connsiteY647" fmla="*/ 1506494 h 6858000"/>
              <a:gd name="connsiteX648" fmla="*/ 302168 w 7467600"/>
              <a:gd name="connsiteY648" fmla="*/ 1274495 h 6858000"/>
              <a:gd name="connsiteX649" fmla="*/ 291466 w 7467600"/>
              <a:gd name="connsiteY649" fmla="*/ 1250369 h 6858000"/>
              <a:gd name="connsiteX650" fmla="*/ 678222 w 7467600"/>
              <a:gd name="connsiteY650" fmla="*/ 1248670 h 6858000"/>
              <a:gd name="connsiteX651" fmla="*/ 775536 w 7467600"/>
              <a:gd name="connsiteY651" fmla="*/ 1388015 h 6858000"/>
              <a:gd name="connsiteX652" fmla="*/ 894529 w 7467600"/>
              <a:gd name="connsiteY652" fmla="*/ 1567739 h 6858000"/>
              <a:gd name="connsiteX653" fmla="*/ 948000 w 7467600"/>
              <a:gd name="connsiteY653" fmla="*/ 1663088 h 6858000"/>
              <a:gd name="connsiteX654" fmla="*/ 1006812 w 7467600"/>
              <a:gd name="connsiteY654" fmla="*/ 1767683 h 6858000"/>
              <a:gd name="connsiteX655" fmla="*/ 1149133 w 7467600"/>
              <a:gd name="connsiteY655" fmla="*/ 1971513 h 6858000"/>
              <a:gd name="connsiteX656" fmla="*/ 1333952 w 7467600"/>
              <a:gd name="connsiteY656" fmla="*/ 2251620 h 6858000"/>
              <a:gd name="connsiteX657" fmla="*/ 1337329 w 7467600"/>
              <a:gd name="connsiteY657" fmla="*/ 2258350 h 6858000"/>
              <a:gd name="connsiteX658" fmla="*/ 1014726 w 7467600"/>
              <a:gd name="connsiteY658" fmla="*/ 1615556 h 6858000"/>
              <a:gd name="connsiteX659" fmla="*/ 678222 w 7467600"/>
              <a:gd name="connsiteY659" fmla="*/ 1248670 h 6858000"/>
              <a:gd name="connsiteX660" fmla="*/ 6691602 w 7467600"/>
              <a:gd name="connsiteY660" fmla="*/ 1140573 h 6858000"/>
              <a:gd name="connsiteX661" fmla="*/ 6571100 w 7467600"/>
              <a:gd name="connsiteY661" fmla="*/ 1183662 h 6858000"/>
              <a:gd name="connsiteX662" fmla="*/ 6241687 w 7467600"/>
              <a:gd name="connsiteY662" fmla="*/ 1257600 h 6858000"/>
              <a:gd name="connsiteX663" fmla="*/ 5693009 w 7467600"/>
              <a:gd name="connsiteY663" fmla="*/ 1478256 h 6858000"/>
              <a:gd name="connsiteX664" fmla="*/ 6548420 w 7467600"/>
              <a:gd name="connsiteY664" fmla="*/ 1214599 h 6858000"/>
              <a:gd name="connsiteX665" fmla="*/ 6605473 w 7467600"/>
              <a:gd name="connsiteY665" fmla="*/ 1184686 h 6858000"/>
              <a:gd name="connsiteX666" fmla="*/ 6691602 w 7467600"/>
              <a:gd name="connsiteY666" fmla="*/ 1140573 h 6858000"/>
              <a:gd name="connsiteX667" fmla="*/ 4002475 w 7467600"/>
              <a:gd name="connsiteY667" fmla="*/ 1037802 h 6858000"/>
              <a:gd name="connsiteX668" fmla="*/ 4000324 w 7467600"/>
              <a:gd name="connsiteY668" fmla="*/ 1039362 h 6858000"/>
              <a:gd name="connsiteX669" fmla="*/ 4002862 w 7467600"/>
              <a:gd name="connsiteY669" fmla="*/ 1042866 h 6858000"/>
              <a:gd name="connsiteX670" fmla="*/ 4002475 w 7467600"/>
              <a:gd name="connsiteY670" fmla="*/ 1037802 h 6858000"/>
              <a:gd name="connsiteX671" fmla="*/ 506322 w 7467600"/>
              <a:gd name="connsiteY671" fmla="*/ 1020997 h 6858000"/>
              <a:gd name="connsiteX672" fmla="*/ 533068 w 7467600"/>
              <a:gd name="connsiteY672" fmla="*/ 1029409 h 6858000"/>
              <a:gd name="connsiteX673" fmla="*/ 1232525 w 7467600"/>
              <a:gd name="connsiteY673" fmla="*/ 1804675 h 6858000"/>
              <a:gd name="connsiteX674" fmla="*/ 1388858 w 7467600"/>
              <a:gd name="connsiteY674" fmla="*/ 2368011 h 6858000"/>
              <a:gd name="connsiteX675" fmla="*/ 1384098 w 7467600"/>
              <a:gd name="connsiteY675" fmla="*/ 2378125 h 6858000"/>
              <a:gd name="connsiteX676" fmla="*/ 1425393 w 7467600"/>
              <a:gd name="connsiteY676" fmla="*/ 2589124 h 6858000"/>
              <a:gd name="connsiteX677" fmla="*/ 1424001 w 7467600"/>
              <a:gd name="connsiteY677" fmla="*/ 2597541 h 6858000"/>
              <a:gd name="connsiteX678" fmla="*/ 2152729 w 7467600"/>
              <a:gd name="connsiteY678" fmla="*/ 2864487 h 6858000"/>
              <a:gd name="connsiteX679" fmla="*/ 2020609 w 7467600"/>
              <a:gd name="connsiteY679" fmla="*/ 2539671 h 6858000"/>
              <a:gd name="connsiteX680" fmla="*/ 2018920 w 7467600"/>
              <a:gd name="connsiteY680" fmla="*/ 2536309 h 6858000"/>
              <a:gd name="connsiteX681" fmla="*/ 1342441 w 7467600"/>
              <a:gd name="connsiteY681" fmla="*/ 1173017 h 6858000"/>
              <a:gd name="connsiteX682" fmla="*/ 1367925 w 7467600"/>
              <a:gd name="connsiteY682" fmla="*/ 1135648 h 6858000"/>
              <a:gd name="connsiteX683" fmla="*/ 1771401 w 7467600"/>
              <a:gd name="connsiteY683" fmla="*/ 1806673 h 6858000"/>
              <a:gd name="connsiteX684" fmla="*/ 1972385 w 7467600"/>
              <a:gd name="connsiteY684" fmla="*/ 2198735 h 6858000"/>
              <a:gd name="connsiteX685" fmla="*/ 2040892 w 7467600"/>
              <a:gd name="connsiteY685" fmla="*/ 2405205 h 6858000"/>
              <a:gd name="connsiteX686" fmla="*/ 2131689 w 7467600"/>
              <a:gd name="connsiteY686" fmla="*/ 1936926 h 6858000"/>
              <a:gd name="connsiteX687" fmla="*/ 2454820 w 7467600"/>
              <a:gd name="connsiteY687" fmla="*/ 1248808 h 6858000"/>
              <a:gd name="connsiteX688" fmla="*/ 2492512 w 7467600"/>
              <a:gd name="connsiteY688" fmla="*/ 1302920 h 6858000"/>
              <a:gd name="connsiteX689" fmla="*/ 2081216 w 7467600"/>
              <a:gd name="connsiteY689" fmla="*/ 2527513 h 6858000"/>
              <a:gd name="connsiteX690" fmla="*/ 2081211 w 7467600"/>
              <a:gd name="connsiteY690" fmla="*/ 2528916 h 6858000"/>
              <a:gd name="connsiteX691" fmla="*/ 2199067 w 7467600"/>
              <a:gd name="connsiteY691" fmla="*/ 2884061 h 6858000"/>
              <a:gd name="connsiteX692" fmla="*/ 3192586 w 7467600"/>
              <a:gd name="connsiteY692" fmla="*/ 3411496 h 6858000"/>
              <a:gd name="connsiteX693" fmla="*/ 3182620 w 7467600"/>
              <a:gd name="connsiteY693" fmla="*/ 3483279 h 6858000"/>
              <a:gd name="connsiteX694" fmla="*/ 2435119 w 7467600"/>
              <a:gd name="connsiteY694" fmla="*/ 3080173 h 6858000"/>
              <a:gd name="connsiteX695" fmla="*/ 2410152 w 7467600"/>
              <a:gd name="connsiteY695" fmla="*/ 3063751 h 6858000"/>
              <a:gd name="connsiteX696" fmla="*/ 2408099 w 7467600"/>
              <a:gd name="connsiteY696" fmla="*/ 3064403 h 6858000"/>
              <a:gd name="connsiteX697" fmla="*/ 2407218 w 7467600"/>
              <a:gd name="connsiteY697" fmla="*/ 3070324 h 6858000"/>
              <a:gd name="connsiteX698" fmla="*/ 2380138 w 7467600"/>
              <a:gd name="connsiteY698" fmla="*/ 3099341 h 6858000"/>
              <a:gd name="connsiteX699" fmla="*/ 1765923 w 7467600"/>
              <a:gd name="connsiteY699" fmla="*/ 3581043 h 6858000"/>
              <a:gd name="connsiteX700" fmla="*/ 1702258 w 7467600"/>
              <a:gd name="connsiteY700" fmla="*/ 3612286 h 6858000"/>
              <a:gd name="connsiteX701" fmla="*/ 1538370 w 7467600"/>
              <a:gd name="connsiteY701" fmla="*/ 3811804 h 6858000"/>
              <a:gd name="connsiteX702" fmla="*/ 542867 w 7467600"/>
              <a:gd name="connsiteY702" fmla="*/ 4944092 h 6858000"/>
              <a:gd name="connsiteX703" fmla="*/ 515800 w 7467600"/>
              <a:gd name="connsiteY703" fmla="*/ 4862180 h 6858000"/>
              <a:gd name="connsiteX704" fmla="*/ 909145 w 7467600"/>
              <a:gd name="connsiteY704" fmla="*/ 4199225 h 6858000"/>
              <a:gd name="connsiteX705" fmla="*/ 1214067 w 7467600"/>
              <a:gd name="connsiteY705" fmla="*/ 3908561 h 6858000"/>
              <a:gd name="connsiteX706" fmla="*/ 640967 w 7467600"/>
              <a:gd name="connsiteY706" fmla="*/ 4105601 h 6858000"/>
              <a:gd name="connsiteX707" fmla="*/ 112563 w 7467600"/>
              <a:gd name="connsiteY707" fmla="*/ 4396952 h 6858000"/>
              <a:gd name="connsiteX708" fmla="*/ 0 w 7467600"/>
              <a:gd name="connsiteY708" fmla="*/ 4466006 h 6858000"/>
              <a:gd name="connsiteX709" fmla="*/ 0 w 7467600"/>
              <a:gd name="connsiteY709" fmla="*/ 4233763 h 6858000"/>
              <a:gd name="connsiteX710" fmla="*/ 36881 w 7467600"/>
              <a:gd name="connsiteY710" fmla="*/ 4200118 h 6858000"/>
              <a:gd name="connsiteX711" fmla="*/ 910534 w 7467600"/>
              <a:gd name="connsiteY711" fmla="*/ 3629753 h 6858000"/>
              <a:gd name="connsiteX712" fmla="*/ 1578717 w 7467600"/>
              <a:gd name="connsiteY712" fmla="*/ 3575982 h 6858000"/>
              <a:gd name="connsiteX713" fmla="*/ 2338780 w 7467600"/>
              <a:gd name="connsiteY713" fmla="*/ 3033725 h 6858000"/>
              <a:gd name="connsiteX714" fmla="*/ 1807991 w 7467600"/>
              <a:gd name="connsiteY714" fmla="*/ 2807184 h 6858000"/>
              <a:gd name="connsiteX715" fmla="*/ 1416358 w 7467600"/>
              <a:gd name="connsiteY715" fmla="*/ 3112571 h 6858000"/>
              <a:gd name="connsiteX716" fmla="*/ 939066 w 7467600"/>
              <a:gd name="connsiteY716" fmla="*/ 3378798 h 6858000"/>
              <a:gd name="connsiteX717" fmla="*/ 115099 w 7467600"/>
              <a:gd name="connsiteY717" fmla="*/ 3607650 h 6858000"/>
              <a:gd name="connsiteX718" fmla="*/ 97284 w 7467600"/>
              <a:gd name="connsiteY718" fmla="*/ 3520393 h 6858000"/>
              <a:gd name="connsiteX719" fmla="*/ 922050 w 7467600"/>
              <a:gd name="connsiteY719" fmla="*/ 3074867 h 6858000"/>
              <a:gd name="connsiteX720" fmla="*/ 1405265 w 7467600"/>
              <a:gd name="connsiteY720" fmla="*/ 3016319 h 6858000"/>
              <a:gd name="connsiteX721" fmla="*/ 1407512 w 7467600"/>
              <a:gd name="connsiteY721" fmla="*/ 3018001 h 6858000"/>
              <a:gd name="connsiteX722" fmla="*/ 1726266 w 7467600"/>
              <a:gd name="connsiteY722" fmla="*/ 2777274 h 6858000"/>
              <a:gd name="connsiteX723" fmla="*/ 625390 w 7467600"/>
              <a:gd name="connsiteY723" fmla="*/ 2514541 h 6858000"/>
              <a:gd name="connsiteX724" fmla="*/ 619799 w 7467600"/>
              <a:gd name="connsiteY724" fmla="*/ 2527180 h 6858000"/>
              <a:gd name="connsiteX725" fmla="*/ 310030 w 7467600"/>
              <a:gd name="connsiteY725" fmla="*/ 2771818 h 6858000"/>
              <a:gd name="connsiteX726" fmla="*/ 173877 w 7467600"/>
              <a:gd name="connsiteY726" fmla="*/ 2937056 h 6858000"/>
              <a:gd name="connsiteX727" fmla="*/ 77889 w 7467600"/>
              <a:gd name="connsiteY727" fmla="*/ 3138440 h 6858000"/>
              <a:gd name="connsiteX728" fmla="*/ 0 w 7467600"/>
              <a:gd name="connsiteY728" fmla="*/ 3271395 h 6858000"/>
              <a:gd name="connsiteX729" fmla="*/ 0 w 7467600"/>
              <a:gd name="connsiteY729" fmla="*/ 3153002 h 6858000"/>
              <a:gd name="connsiteX730" fmla="*/ 2386 w 7467600"/>
              <a:gd name="connsiteY730" fmla="*/ 3149203 h 6858000"/>
              <a:gd name="connsiteX731" fmla="*/ 89753 w 7467600"/>
              <a:gd name="connsiteY731" fmla="*/ 2987702 h 6858000"/>
              <a:gd name="connsiteX732" fmla="*/ 76869 w 7467600"/>
              <a:gd name="connsiteY732" fmla="*/ 3005404 h 6858000"/>
              <a:gd name="connsiteX733" fmla="*/ 32049 w 7467600"/>
              <a:gd name="connsiteY733" fmla="*/ 3065814 h 6858000"/>
              <a:gd name="connsiteX734" fmla="*/ 0 w 7467600"/>
              <a:gd name="connsiteY734" fmla="*/ 3108744 h 6858000"/>
              <a:gd name="connsiteX735" fmla="*/ 0 w 7467600"/>
              <a:gd name="connsiteY735" fmla="*/ 3058059 h 6858000"/>
              <a:gd name="connsiteX736" fmla="*/ 7610 w 7467600"/>
              <a:gd name="connsiteY736" fmla="*/ 3047889 h 6858000"/>
              <a:gd name="connsiteX737" fmla="*/ 52419 w 7467600"/>
              <a:gd name="connsiteY737" fmla="*/ 2987479 h 6858000"/>
              <a:gd name="connsiteX738" fmla="*/ 59142 w 7467600"/>
              <a:gd name="connsiteY738" fmla="*/ 2978488 h 6858000"/>
              <a:gd name="connsiteX739" fmla="*/ 0 w 7467600"/>
              <a:gd name="connsiteY739" fmla="*/ 3015334 h 6858000"/>
              <a:gd name="connsiteX740" fmla="*/ 0 w 7467600"/>
              <a:gd name="connsiteY740" fmla="*/ 2914286 h 6858000"/>
              <a:gd name="connsiteX741" fmla="*/ 36383 w 7467600"/>
              <a:gd name="connsiteY741" fmla="*/ 2901128 h 6858000"/>
              <a:gd name="connsiteX742" fmla="*/ 156329 w 7467600"/>
              <a:gd name="connsiteY742" fmla="*/ 2840533 h 6858000"/>
              <a:gd name="connsiteX743" fmla="*/ 358355 w 7467600"/>
              <a:gd name="connsiteY743" fmla="*/ 2620471 h 6858000"/>
              <a:gd name="connsiteX744" fmla="*/ 510577 w 7467600"/>
              <a:gd name="connsiteY744" fmla="*/ 2501244 h 6858000"/>
              <a:gd name="connsiteX745" fmla="*/ 211967 w 7467600"/>
              <a:gd name="connsiteY745" fmla="*/ 2479171 h 6858000"/>
              <a:gd name="connsiteX746" fmla="*/ 0 w 7467600"/>
              <a:gd name="connsiteY746" fmla="*/ 2476398 h 6858000"/>
              <a:gd name="connsiteX747" fmla="*/ 0 w 7467600"/>
              <a:gd name="connsiteY747" fmla="*/ 2389189 h 6858000"/>
              <a:gd name="connsiteX748" fmla="*/ 103062 w 7467600"/>
              <a:gd name="connsiteY748" fmla="*/ 2389518 h 6858000"/>
              <a:gd name="connsiteX749" fmla="*/ 510734 w 7467600"/>
              <a:gd name="connsiteY749" fmla="*/ 2416201 h 6858000"/>
              <a:gd name="connsiteX750" fmla="*/ 279257 w 7467600"/>
              <a:gd name="connsiteY750" fmla="*/ 2092102 h 6858000"/>
              <a:gd name="connsiteX751" fmla="*/ 65265 w 7467600"/>
              <a:gd name="connsiteY751" fmla="*/ 2006049 h 6858000"/>
              <a:gd name="connsiteX752" fmla="*/ 0 w 7467600"/>
              <a:gd name="connsiteY752" fmla="*/ 1982532 h 6858000"/>
              <a:gd name="connsiteX753" fmla="*/ 0 w 7467600"/>
              <a:gd name="connsiteY753" fmla="*/ 1912789 h 6858000"/>
              <a:gd name="connsiteX754" fmla="*/ 97460 w 7467600"/>
              <a:gd name="connsiteY754" fmla="*/ 1953725 h 6858000"/>
              <a:gd name="connsiteX755" fmla="*/ 221272 w 7467600"/>
              <a:gd name="connsiteY755" fmla="*/ 1980766 h 6858000"/>
              <a:gd name="connsiteX756" fmla="*/ 116765 w 7467600"/>
              <a:gd name="connsiteY756" fmla="*/ 1911033 h 6858000"/>
              <a:gd name="connsiteX757" fmla="*/ 16405 w 7467600"/>
              <a:gd name="connsiteY757" fmla="*/ 1803412 h 6858000"/>
              <a:gd name="connsiteX758" fmla="*/ 0 w 7467600"/>
              <a:gd name="connsiteY758" fmla="*/ 1784777 h 6858000"/>
              <a:gd name="connsiteX759" fmla="*/ 0 w 7467600"/>
              <a:gd name="connsiteY759" fmla="*/ 1740082 h 6858000"/>
              <a:gd name="connsiteX760" fmla="*/ 39394 w 7467600"/>
              <a:gd name="connsiteY760" fmla="*/ 1784856 h 6858000"/>
              <a:gd name="connsiteX761" fmla="*/ 135813 w 7467600"/>
              <a:gd name="connsiteY761" fmla="*/ 1888838 h 6858000"/>
              <a:gd name="connsiteX762" fmla="*/ 242575 w 7467600"/>
              <a:gd name="connsiteY762" fmla="*/ 1958841 h 6858000"/>
              <a:gd name="connsiteX763" fmla="*/ 82197 w 7467600"/>
              <a:gd name="connsiteY763" fmla="*/ 1754826 h 6858000"/>
              <a:gd name="connsiteX764" fmla="*/ 0 w 7467600"/>
              <a:gd name="connsiteY764" fmla="*/ 1679650 h 6858000"/>
              <a:gd name="connsiteX765" fmla="*/ 0 w 7467600"/>
              <a:gd name="connsiteY765" fmla="*/ 1602463 h 6858000"/>
              <a:gd name="connsiteX766" fmla="*/ 84689 w 7467600"/>
              <a:gd name="connsiteY766" fmla="*/ 1677442 h 6858000"/>
              <a:gd name="connsiteX767" fmla="*/ 298437 w 7467600"/>
              <a:gd name="connsiteY767" fmla="*/ 1968019 h 6858000"/>
              <a:gd name="connsiteX768" fmla="*/ 227269 w 7467600"/>
              <a:gd name="connsiteY768" fmla="*/ 1114064 h 6858000"/>
              <a:gd name="connsiteX769" fmla="*/ 248003 w 7467600"/>
              <a:gd name="connsiteY769" fmla="*/ 1089613 h 6858000"/>
              <a:gd name="connsiteX770" fmla="*/ 427020 w 7467600"/>
              <a:gd name="connsiteY770" fmla="*/ 1619803 h 6858000"/>
              <a:gd name="connsiteX771" fmla="*/ 340345 w 7467600"/>
              <a:gd name="connsiteY771" fmla="*/ 2027739 h 6858000"/>
              <a:gd name="connsiteX772" fmla="*/ 360865 w 7467600"/>
              <a:gd name="connsiteY772" fmla="*/ 2044827 h 6858000"/>
              <a:gd name="connsiteX773" fmla="*/ 560414 w 7467600"/>
              <a:gd name="connsiteY773" fmla="*/ 2421457 h 6858000"/>
              <a:gd name="connsiteX774" fmla="*/ 1359703 w 7467600"/>
              <a:gd name="connsiteY774" fmla="*/ 2578554 h 6858000"/>
              <a:gd name="connsiteX775" fmla="*/ 1359422 w 7467600"/>
              <a:gd name="connsiteY775" fmla="*/ 2577994 h 6858000"/>
              <a:gd name="connsiteX776" fmla="*/ 828701 w 7467600"/>
              <a:gd name="connsiteY776" fmla="*/ 1839520 h 6858000"/>
              <a:gd name="connsiteX777" fmla="*/ 494427 w 7467600"/>
              <a:gd name="connsiteY777" fmla="*/ 1092333 h 6858000"/>
              <a:gd name="connsiteX778" fmla="*/ 506322 w 7467600"/>
              <a:gd name="connsiteY778" fmla="*/ 1020997 h 6858000"/>
              <a:gd name="connsiteX779" fmla="*/ 4570198 w 7467600"/>
              <a:gd name="connsiteY779" fmla="*/ 978081 h 6858000"/>
              <a:gd name="connsiteX780" fmla="*/ 4523691 w 7467600"/>
              <a:gd name="connsiteY780" fmla="*/ 1127776 h 6858000"/>
              <a:gd name="connsiteX781" fmla="*/ 4509875 w 7467600"/>
              <a:gd name="connsiteY781" fmla="*/ 1167552 h 6858000"/>
              <a:gd name="connsiteX782" fmla="*/ 4478168 w 7467600"/>
              <a:gd name="connsiteY782" fmla="*/ 1260735 h 6858000"/>
              <a:gd name="connsiteX783" fmla="*/ 4409309 w 7467600"/>
              <a:gd name="connsiteY783" fmla="*/ 1666996 h 6858000"/>
              <a:gd name="connsiteX784" fmla="*/ 4370031 w 7467600"/>
              <a:gd name="connsiteY784" fmla="*/ 1955666 h 6858000"/>
              <a:gd name="connsiteX785" fmla="*/ 4570198 w 7467600"/>
              <a:gd name="connsiteY785" fmla="*/ 978081 h 6858000"/>
              <a:gd name="connsiteX786" fmla="*/ 4557898 w 7467600"/>
              <a:gd name="connsiteY786" fmla="*/ 900011 h 6858000"/>
              <a:gd name="connsiteX787" fmla="*/ 4344840 w 7467600"/>
              <a:gd name="connsiteY787" fmla="*/ 1922038 h 6858000"/>
              <a:gd name="connsiteX788" fmla="*/ 4378710 w 7467600"/>
              <a:gd name="connsiteY788" fmla="*/ 1665516 h 6858000"/>
              <a:gd name="connsiteX789" fmla="*/ 4448798 w 7467600"/>
              <a:gd name="connsiteY789" fmla="*/ 1253024 h 6858000"/>
              <a:gd name="connsiteX790" fmla="*/ 4480315 w 7467600"/>
              <a:gd name="connsiteY790" fmla="*/ 1158454 h 6858000"/>
              <a:gd name="connsiteX791" fmla="*/ 4494133 w 7467600"/>
              <a:gd name="connsiteY791" fmla="*/ 1118676 h 6858000"/>
              <a:gd name="connsiteX792" fmla="*/ 4557898 w 7467600"/>
              <a:gd name="connsiteY792" fmla="*/ 900011 h 6858000"/>
              <a:gd name="connsiteX793" fmla="*/ 5870151 w 7467600"/>
              <a:gd name="connsiteY793" fmla="*/ 898890 h 6858000"/>
              <a:gd name="connsiteX794" fmla="*/ 5861335 w 7467600"/>
              <a:gd name="connsiteY794" fmla="*/ 899177 h 6858000"/>
              <a:gd name="connsiteX795" fmla="*/ 5843702 w 7467600"/>
              <a:gd name="connsiteY795" fmla="*/ 899748 h 6858000"/>
              <a:gd name="connsiteX796" fmla="*/ 5651107 w 7467600"/>
              <a:gd name="connsiteY796" fmla="*/ 920306 h 6858000"/>
              <a:gd name="connsiteX797" fmla="*/ 5459407 w 7467600"/>
              <a:gd name="connsiteY797" fmla="*/ 940975 h 6858000"/>
              <a:gd name="connsiteX798" fmla="*/ 5374846 w 7467600"/>
              <a:gd name="connsiteY798" fmla="*/ 941988 h 6858000"/>
              <a:gd name="connsiteX799" fmla="*/ 5256105 w 7467600"/>
              <a:gd name="connsiteY799" fmla="*/ 945632 h 6858000"/>
              <a:gd name="connsiteX800" fmla="*/ 5107071 w 7467600"/>
              <a:gd name="connsiteY800" fmla="*/ 969720 h 6858000"/>
              <a:gd name="connsiteX801" fmla="*/ 4998681 w 7467600"/>
              <a:gd name="connsiteY801" fmla="*/ 988771 h 6858000"/>
              <a:gd name="connsiteX802" fmla="*/ 5870151 w 7467600"/>
              <a:gd name="connsiteY802" fmla="*/ 898890 h 6858000"/>
              <a:gd name="connsiteX803" fmla="*/ 5504425 w 7467600"/>
              <a:gd name="connsiteY803" fmla="*/ 848067 h 6858000"/>
              <a:gd name="connsiteX804" fmla="*/ 4968849 w 7467600"/>
              <a:gd name="connsiteY804" fmla="*/ 962318 h 6858000"/>
              <a:gd name="connsiteX805" fmla="*/ 5104039 w 7467600"/>
              <a:gd name="connsiteY805" fmla="*/ 940634 h 6858000"/>
              <a:gd name="connsiteX806" fmla="*/ 5256311 w 7467600"/>
              <a:gd name="connsiteY806" fmla="*/ 916490 h 6858000"/>
              <a:gd name="connsiteX807" fmla="*/ 5377381 w 7467600"/>
              <a:gd name="connsiteY807" fmla="*/ 912671 h 6858000"/>
              <a:gd name="connsiteX808" fmla="*/ 5460148 w 7467600"/>
              <a:gd name="connsiteY808" fmla="*/ 911442 h 6858000"/>
              <a:gd name="connsiteX809" fmla="*/ 5648971 w 7467600"/>
              <a:gd name="connsiteY809" fmla="*/ 891331 h 6858000"/>
              <a:gd name="connsiteX810" fmla="*/ 5844807 w 7467600"/>
              <a:gd name="connsiteY810" fmla="*/ 870718 h 6858000"/>
              <a:gd name="connsiteX811" fmla="*/ 5862975 w 7467600"/>
              <a:gd name="connsiteY811" fmla="*/ 869756 h 6858000"/>
              <a:gd name="connsiteX812" fmla="*/ 5920887 w 7467600"/>
              <a:gd name="connsiteY812" fmla="*/ 865929 h 6858000"/>
              <a:gd name="connsiteX813" fmla="*/ 5504425 w 7467600"/>
              <a:gd name="connsiteY813" fmla="*/ 848067 h 6858000"/>
              <a:gd name="connsiteX814" fmla="*/ 3607114 w 7467600"/>
              <a:gd name="connsiteY814" fmla="*/ 467441 h 6858000"/>
              <a:gd name="connsiteX815" fmla="*/ 3296242 w 7467600"/>
              <a:gd name="connsiteY815" fmla="*/ 807991 h 6858000"/>
              <a:gd name="connsiteX816" fmla="*/ 3174674 w 7467600"/>
              <a:gd name="connsiteY816" fmla="*/ 919759 h 6858000"/>
              <a:gd name="connsiteX817" fmla="*/ 3042978 w 7467600"/>
              <a:gd name="connsiteY817" fmla="*/ 1054894 h 6858000"/>
              <a:gd name="connsiteX818" fmla="*/ 2968914 w 7467600"/>
              <a:gd name="connsiteY818" fmla="*/ 1133756 h 6858000"/>
              <a:gd name="connsiteX819" fmla="*/ 3103823 w 7467600"/>
              <a:gd name="connsiteY819" fmla="*/ 1026814 h 6858000"/>
              <a:gd name="connsiteX820" fmla="*/ 3607114 w 7467600"/>
              <a:gd name="connsiteY820" fmla="*/ 467441 h 6858000"/>
              <a:gd name="connsiteX821" fmla="*/ 3744487 w 7467600"/>
              <a:gd name="connsiteY821" fmla="*/ 383136 h 6858000"/>
              <a:gd name="connsiteX822" fmla="*/ 3970213 w 7467600"/>
              <a:gd name="connsiteY822" fmla="*/ 995559 h 6858000"/>
              <a:gd name="connsiteX823" fmla="*/ 3744487 w 7467600"/>
              <a:gd name="connsiteY823" fmla="*/ 383136 h 6858000"/>
              <a:gd name="connsiteX824" fmla="*/ 3624562 w 7467600"/>
              <a:gd name="connsiteY824" fmla="*/ 367041 h 6858000"/>
              <a:gd name="connsiteX825" fmla="*/ 3489712 w 7467600"/>
              <a:gd name="connsiteY825" fmla="*/ 485386 h 6858000"/>
              <a:gd name="connsiteX826" fmla="*/ 3182994 w 7467600"/>
              <a:gd name="connsiteY826" fmla="*/ 828265 h 6858000"/>
              <a:gd name="connsiteX827" fmla="*/ 2892114 w 7467600"/>
              <a:gd name="connsiteY827" fmla="*/ 1172635 h 6858000"/>
              <a:gd name="connsiteX828" fmla="*/ 3021459 w 7467600"/>
              <a:gd name="connsiteY828" fmla="*/ 1035385 h 6858000"/>
              <a:gd name="connsiteX829" fmla="*/ 3153873 w 7467600"/>
              <a:gd name="connsiteY829" fmla="*/ 898971 h 6858000"/>
              <a:gd name="connsiteX830" fmla="*/ 3276511 w 7467600"/>
              <a:gd name="connsiteY830" fmla="*/ 786423 h 6858000"/>
              <a:gd name="connsiteX831" fmla="*/ 3584154 w 7467600"/>
              <a:gd name="connsiteY831" fmla="*/ 448218 h 6858000"/>
              <a:gd name="connsiteX832" fmla="*/ 3624562 w 7467600"/>
              <a:gd name="connsiteY832" fmla="*/ 367041 h 6858000"/>
              <a:gd name="connsiteX833" fmla="*/ 3766672 w 7467600"/>
              <a:gd name="connsiteY833" fmla="*/ 359429 h 6858000"/>
              <a:gd name="connsiteX834" fmla="*/ 3996338 w 7467600"/>
              <a:gd name="connsiteY834" fmla="*/ 968237 h 6858000"/>
              <a:gd name="connsiteX835" fmla="*/ 3766672 w 7467600"/>
              <a:gd name="connsiteY835" fmla="*/ 359429 h 6858000"/>
              <a:gd name="connsiteX836" fmla="*/ 5805386 w 7467600"/>
              <a:gd name="connsiteY836" fmla="*/ 239240 h 6858000"/>
              <a:gd name="connsiteX837" fmla="*/ 5736947 w 7467600"/>
              <a:gd name="connsiteY837" fmla="*/ 261367 h 6858000"/>
              <a:gd name="connsiteX838" fmla="*/ 5427012 w 7467600"/>
              <a:gd name="connsiteY838" fmla="*/ 311272 h 6858000"/>
              <a:gd name="connsiteX839" fmla="*/ 5147818 w 7467600"/>
              <a:gd name="connsiteY839" fmla="*/ 322112 h 6858000"/>
              <a:gd name="connsiteX840" fmla="*/ 5060854 w 7467600"/>
              <a:gd name="connsiteY840" fmla="*/ 311882 h 6858000"/>
              <a:gd name="connsiteX841" fmla="*/ 4945989 w 7467600"/>
              <a:gd name="connsiteY841" fmla="*/ 300516 h 6858000"/>
              <a:gd name="connsiteX842" fmla="*/ 5410479 w 7467600"/>
              <a:gd name="connsiteY842" fmla="*/ 348434 h 6858000"/>
              <a:gd name="connsiteX843" fmla="*/ 5805386 w 7467600"/>
              <a:gd name="connsiteY843" fmla="*/ 239240 h 6858000"/>
              <a:gd name="connsiteX844" fmla="*/ 7429067 w 7467600"/>
              <a:gd name="connsiteY844" fmla="*/ 402737 h 6858000"/>
              <a:gd name="connsiteX845" fmla="*/ 7467600 w 7467600"/>
              <a:gd name="connsiteY845" fmla="*/ 789215 h 6858000"/>
              <a:gd name="connsiteX846" fmla="*/ 7451412 w 7467600"/>
              <a:gd name="connsiteY846" fmla="*/ 799572 h 6858000"/>
              <a:gd name="connsiteX847" fmla="*/ 7419999 w 7467600"/>
              <a:gd name="connsiteY847" fmla="*/ 774360 h 6858000"/>
              <a:gd name="connsiteX848" fmla="*/ 7429067 w 7467600"/>
              <a:gd name="connsiteY848" fmla="*/ 402737 h 6858000"/>
              <a:gd name="connsiteX849" fmla="*/ 5905192 w 7467600"/>
              <a:gd name="connsiteY849" fmla="*/ 163079 h 6858000"/>
              <a:gd name="connsiteX850" fmla="*/ 5865655 w 7467600"/>
              <a:gd name="connsiteY850" fmla="*/ 171901 h 6858000"/>
              <a:gd name="connsiteX851" fmla="*/ 5259740 w 7467600"/>
              <a:gd name="connsiteY851" fmla="*/ 257013 h 6858000"/>
              <a:gd name="connsiteX852" fmla="*/ 5208466 w 7467600"/>
              <a:gd name="connsiteY852" fmla="*/ 257550 h 6858000"/>
              <a:gd name="connsiteX853" fmla="*/ 4980204 w 7467600"/>
              <a:gd name="connsiteY853" fmla="*/ 271903 h 6858000"/>
              <a:gd name="connsiteX854" fmla="*/ 5068068 w 7467600"/>
              <a:gd name="connsiteY854" fmla="*/ 282244 h 6858000"/>
              <a:gd name="connsiteX855" fmla="*/ 5153231 w 7467600"/>
              <a:gd name="connsiteY855" fmla="*/ 292240 h 6858000"/>
              <a:gd name="connsiteX856" fmla="*/ 5426491 w 7467600"/>
              <a:gd name="connsiteY856" fmla="*/ 281128 h 6858000"/>
              <a:gd name="connsiteX857" fmla="*/ 5731212 w 7467600"/>
              <a:gd name="connsiteY857" fmla="*/ 231951 h 6858000"/>
              <a:gd name="connsiteX858" fmla="*/ 5905192 w 7467600"/>
              <a:gd name="connsiteY858" fmla="*/ 163079 h 6858000"/>
              <a:gd name="connsiteX859" fmla="*/ 5944437 w 7467600"/>
              <a:gd name="connsiteY859" fmla="*/ 113829 h 6858000"/>
              <a:gd name="connsiteX860" fmla="*/ 5825032 w 7467600"/>
              <a:gd name="connsiteY860" fmla="*/ 146405 h 6858000"/>
              <a:gd name="connsiteX861" fmla="*/ 4955599 w 7467600"/>
              <a:gd name="connsiteY861" fmla="*/ 247008 h 6858000"/>
              <a:gd name="connsiteX862" fmla="*/ 5210104 w 7467600"/>
              <a:gd name="connsiteY862" fmla="*/ 228123 h 6858000"/>
              <a:gd name="connsiteX863" fmla="*/ 5261015 w 7467600"/>
              <a:gd name="connsiteY863" fmla="*/ 227087 h 6858000"/>
              <a:gd name="connsiteX864" fmla="*/ 5861181 w 7467600"/>
              <a:gd name="connsiteY864" fmla="*/ 143093 h 6858000"/>
              <a:gd name="connsiteX865" fmla="*/ 5961252 w 7467600"/>
              <a:gd name="connsiteY865" fmla="*/ 114820 h 6858000"/>
              <a:gd name="connsiteX866" fmla="*/ 5944437 w 7467600"/>
              <a:gd name="connsiteY866" fmla="*/ 113829 h 6858000"/>
              <a:gd name="connsiteX867" fmla="*/ 3882765 w 7467600"/>
              <a:gd name="connsiteY867" fmla="*/ 0 h 6858000"/>
              <a:gd name="connsiteX868" fmla="*/ 3995099 w 7467600"/>
              <a:gd name="connsiteY868" fmla="*/ 0 h 6858000"/>
              <a:gd name="connsiteX869" fmla="*/ 4163818 w 7467600"/>
              <a:gd name="connsiteY869" fmla="*/ 234104 h 6858000"/>
              <a:gd name="connsiteX870" fmla="*/ 4172099 w 7467600"/>
              <a:gd name="connsiteY870" fmla="*/ 234207 h 6858000"/>
              <a:gd name="connsiteX871" fmla="*/ 4784282 w 7467600"/>
              <a:gd name="connsiteY871" fmla="*/ 276561 h 6858000"/>
              <a:gd name="connsiteX872" fmla="*/ 4801687 w 7467600"/>
              <a:gd name="connsiteY872" fmla="*/ 267764 h 6858000"/>
              <a:gd name="connsiteX873" fmla="*/ 6082788 w 7467600"/>
              <a:gd name="connsiteY873" fmla="*/ 64119 h 6858000"/>
              <a:gd name="connsiteX874" fmla="*/ 6099442 w 7467600"/>
              <a:gd name="connsiteY874" fmla="*/ 82568 h 6858000"/>
              <a:gd name="connsiteX875" fmla="*/ 4804137 w 7467600"/>
              <a:gd name="connsiteY875" fmla="*/ 320931 h 6858000"/>
              <a:gd name="connsiteX876" fmla="*/ 4227047 w 7467600"/>
              <a:gd name="connsiteY876" fmla="*/ 313415 h 6858000"/>
              <a:gd name="connsiteX877" fmla="*/ 4346041 w 7467600"/>
              <a:gd name="connsiteY877" fmla="*/ 456086 h 6858000"/>
              <a:gd name="connsiteX878" fmla="*/ 4870967 w 7467600"/>
              <a:gd name="connsiteY878" fmla="*/ 963061 h 6858000"/>
              <a:gd name="connsiteX879" fmla="*/ 4889647 w 7467600"/>
              <a:gd name="connsiteY879" fmla="*/ 957147 h 6858000"/>
              <a:gd name="connsiteX880" fmla="*/ 5422504 w 7467600"/>
              <a:gd name="connsiteY880" fmla="*/ 805191 h 6858000"/>
              <a:gd name="connsiteX881" fmla="*/ 6087656 w 7467600"/>
              <a:gd name="connsiteY881" fmla="*/ 826703 h 6858000"/>
              <a:gd name="connsiteX882" fmla="*/ 6058717 w 7467600"/>
              <a:gd name="connsiteY882" fmla="*/ 865992 h 6858000"/>
              <a:gd name="connsiteX883" fmla="*/ 4974153 w 7467600"/>
              <a:gd name="connsiteY883" fmla="*/ 1045456 h 6858000"/>
              <a:gd name="connsiteX884" fmla="*/ 5627835 w 7467600"/>
              <a:gd name="connsiteY884" fmla="*/ 1472077 h 6858000"/>
              <a:gd name="connsiteX885" fmla="*/ 5629817 w 7467600"/>
              <a:gd name="connsiteY885" fmla="*/ 1471412 h 6858000"/>
              <a:gd name="connsiteX886" fmla="*/ 5634124 w 7467600"/>
              <a:gd name="connsiteY886" fmla="*/ 1470572 h 6858000"/>
              <a:gd name="connsiteX887" fmla="*/ 5755832 w 7467600"/>
              <a:gd name="connsiteY887" fmla="*/ 1383886 h 6858000"/>
              <a:gd name="connsiteX888" fmla="*/ 6014186 w 7467600"/>
              <a:gd name="connsiteY888" fmla="*/ 1279799 h 6858000"/>
              <a:gd name="connsiteX889" fmla="*/ 6901619 w 7467600"/>
              <a:gd name="connsiteY889" fmla="*/ 1047874 h 6858000"/>
              <a:gd name="connsiteX890" fmla="*/ 6931566 w 7467600"/>
              <a:gd name="connsiteY890" fmla="*/ 1062034 h 6858000"/>
              <a:gd name="connsiteX891" fmla="*/ 5790982 w 7467600"/>
              <a:gd name="connsiteY891" fmla="*/ 1561380 h 6858000"/>
              <a:gd name="connsiteX892" fmla="*/ 6188971 w 7467600"/>
              <a:gd name="connsiteY892" fmla="*/ 1755168 h 6858000"/>
              <a:gd name="connsiteX893" fmla="*/ 6202446 w 7467600"/>
              <a:gd name="connsiteY893" fmla="*/ 1752268 h 6858000"/>
              <a:gd name="connsiteX894" fmla="*/ 7179560 w 7467600"/>
              <a:gd name="connsiteY894" fmla="*/ 1467551 h 6858000"/>
              <a:gd name="connsiteX895" fmla="*/ 7158730 w 7467600"/>
              <a:gd name="connsiteY895" fmla="*/ 1507835 h 6858000"/>
              <a:gd name="connsiteX896" fmla="*/ 6326959 w 7467600"/>
              <a:gd name="connsiteY896" fmla="*/ 1817686 h 6858000"/>
              <a:gd name="connsiteX897" fmla="*/ 6537433 w 7467600"/>
              <a:gd name="connsiteY897" fmla="*/ 1907790 h 6858000"/>
              <a:gd name="connsiteX898" fmla="*/ 6550221 w 7467600"/>
              <a:gd name="connsiteY898" fmla="*/ 1910729 h 6858000"/>
              <a:gd name="connsiteX899" fmla="*/ 6964438 w 7467600"/>
              <a:gd name="connsiteY899" fmla="*/ 2209505 h 6858000"/>
              <a:gd name="connsiteX900" fmla="*/ 7367862 w 7467600"/>
              <a:gd name="connsiteY900" fmla="*/ 2806833 h 6858000"/>
              <a:gd name="connsiteX901" fmla="*/ 7364329 w 7467600"/>
              <a:gd name="connsiteY901" fmla="*/ 2826907 h 6858000"/>
              <a:gd name="connsiteX902" fmla="*/ 7290545 w 7467600"/>
              <a:gd name="connsiteY902" fmla="*/ 2850663 h 6858000"/>
              <a:gd name="connsiteX903" fmla="*/ 6472036 w 7467600"/>
              <a:gd name="connsiteY903" fmla="*/ 1959003 h 6858000"/>
              <a:gd name="connsiteX904" fmla="*/ 5792897 w 7467600"/>
              <a:gd name="connsiteY904" fmla="*/ 1647747 h 6858000"/>
              <a:gd name="connsiteX905" fmla="*/ 5842751 w 7467600"/>
              <a:gd name="connsiteY905" fmla="*/ 1816112 h 6858000"/>
              <a:gd name="connsiteX906" fmla="*/ 5847424 w 7467600"/>
              <a:gd name="connsiteY906" fmla="*/ 1815776 h 6858000"/>
              <a:gd name="connsiteX907" fmla="*/ 6399821 w 7467600"/>
              <a:gd name="connsiteY907" fmla="*/ 2344799 h 6858000"/>
              <a:gd name="connsiteX908" fmla="*/ 6323232 w 7467600"/>
              <a:gd name="connsiteY908" fmla="*/ 2389634 h 6858000"/>
              <a:gd name="connsiteX909" fmla="*/ 5942958 w 7467600"/>
              <a:gd name="connsiteY909" fmla="*/ 2077708 h 6858000"/>
              <a:gd name="connsiteX910" fmla="*/ 5921559 w 7467600"/>
              <a:gd name="connsiteY910" fmla="*/ 2378596 h 6858000"/>
              <a:gd name="connsiteX911" fmla="*/ 5817651 w 7467600"/>
              <a:gd name="connsiteY911" fmla="*/ 3023919 h 6858000"/>
              <a:gd name="connsiteX912" fmla="*/ 5729634 w 7467600"/>
              <a:gd name="connsiteY912" fmla="*/ 3051849 h 6858000"/>
              <a:gd name="connsiteX913" fmla="*/ 5611018 w 7467600"/>
              <a:gd name="connsiteY913" fmla="*/ 2316769 h 6858000"/>
              <a:gd name="connsiteX914" fmla="*/ 5687608 w 7467600"/>
              <a:gd name="connsiteY914" fmla="*/ 2039972 h 6858000"/>
              <a:gd name="connsiteX915" fmla="*/ 5657554 w 7467600"/>
              <a:gd name="connsiteY915" fmla="*/ 1576445 h 6858000"/>
              <a:gd name="connsiteX916" fmla="*/ 5150475 w 7467600"/>
              <a:gd name="connsiteY916" fmla="*/ 1274012 h 6858000"/>
              <a:gd name="connsiteX917" fmla="*/ 5349142 w 7467600"/>
              <a:gd name="connsiteY917" fmla="*/ 2204405 h 6858000"/>
              <a:gd name="connsiteX918" fmla="*/ 5262214 w 7467600"/>
              <a:gd name="connsiteY918" fmla="*/ 2233836 h 6858000"/>
              <a:gd name="connsiteX919" fmla="*/ 4981539 w 7467600"/>
              <a:gd name="connsiteY919" fmla="*/ 1542201 h 6858000"/>
              <a:gd name="connsiteX920" fmla="*/ 4958461 w 7467600"/>
              <a:gd name="connsiteY920" fmla="*/ 1136957 h 6858000"/>
              <a:gd name="connsiteX921" fmla="*/ 4655015 w 7467600"/>
              <a:gd name="connsiteY921" fmla="*/ 891426 h 6858000"/>
              <a:gd name="connsiteX922" fmla="*/ 4348002 w 7467600"/>
              <a:gd name="connsiteY922" fmla="*/ 2205895 h 6858000"/>
              <a:gd name="connsiteX923" fmla="*/ 4262250 w 7467600"/>
              <a:gd name="connsiteY923" fmla="*/ 2219972 h 6858000"/>
              <a:gd name="connsiteX924" fmla="*/ 4550611 w 7467600"/>
              <a:gd name="connsiteY924" fmla="*/ 817540 h 6858000"/>
              <a:gd name="connsiteX925" fmla="*/ 4564418 w 7467600"/>
              <a:gd name="connsiteY925" fmla="*/ 808293 h 6858000"/>
              <a:gd name="connsiteX926" fmla="*/ 4266388 w 7467600"/>
              <a:gd name="connsiteY926" fmla="*/ 500083 h 6858000"/>
              <a:gd name="connsiteX927" fmla="*/ 4032842 w 7467600"/>
              <a:gd name="connsiteY927" fmla="*/ 211809 h 6858000"/>
              <a:gd name="connsiteX928" fmla="*/ 3882765 w 7467600"/>
              <a:gd name="connsiteY928" fmla="*/ 0 h 6858000"/>
              <a:gd name="connsiteX929" fmla="*/ 3721337 w 7467600"/>
              <a:gd name="connsiteY929" fmla="*/ 0 h 6858000"/>
              <a:gd name="connsiteX930" fmla="*/ 3797544 w 7467600"/>
              <a:gd name="connsiteY930" fmla="*/ 0 h 6858000"/>
              <a:gd name="connsiteX931" fmla="*/ 3775734 w 7467600"/>
              <a:gd name="connsiteY931" fmla="*/ 95131 h 6858000"/>
              <a:gd name="connsiteX932" fmla="*/ 3724807 w 7467600"/>
              <a:gd name="connsiteY932" fmla="*/ 272257 h 6858000"/>
              <a:gd name="connsiteX933" fmla="*/ 3726844 w 7467600"/>
              <a:gd name="connsiteY933" fmla="*/ 282988 h 6858000"/>
              <a:gd name="connsiteX934" fmla="*/ 3742664 w 7467600"/>
              <a:gd name="connsiteY934" fmla="*/ 279918 h 6858000"/>
              <a:gd name="connsiteX935" fmla="*/ 4103910 w 7467600"/>
              <a:gd name="connsiteY935" fmla="*/ 1161917 h 6858000"/>
              <a:gd name="connsiteX936" fmla="*/ 4020269 w 7467600"/>
              <a:gd name="connsiteY936" fmla="*/ 1200406 h 6858000"/>
              <a:gd name="connsiteX937" fmla="*/ 3674882 w 7467600"/>
              <a:gd name="connsiteY937" fmla="*/ 488524 h 6858000"/>
              <a:gd name="connsiteX938" fmla="*/ 3132682 w 7467600"/>
              <a:gd name="connsiteY938" fmla="*/ 1072284 h 6858000"/>
              <a:gd name="connsiteX939" fmla="*/ 2716346 w 7467600"/>
              <a:gd name="connsiteY939" fmla="*/ 1276376 h 6858000"/>
              <a:gd name="connsiteX940" fmla="*/ 2716772 w 7467600"/>
              <a:gd name="connsiteY940" fmla="*/ 1255462 h 6858000"/>
              <a:gd name="connsiteX941" fmla="*/ 3471096 w 7467600"/>
              <a:gd name="connsiteY941" fmla="*/ 437072 h 6858000"/>
              <a:gd name="connsiteX942" fmla="*/ 3639057 w 7467600"/>
              <a:gd name="connsiteY942" fmla="*/ 286334 h 6858000"/>
              <a:gd name="connsiteX943" fmla="*/ 3640309 w 7467600"/>
              <a:gd name="connsiteY943" fmla="*/ 284664 h 6858000"/>
              <a:gd name="connsiteX944" fmla="*/ 3646022 w 7467600"/>
              <a:gd name="connsiteY944" fmla="*/ 276711 h 6858000"/>
              <a:gd name="connsiteX945" fmla="*/ 3707943 w 7467600"/>
              <a:gd name="connsiteY945" fmla="*/ 65958 h 6858000"/>
              <a:gd name="connsiteX946" fmla="*/ 3721337 w 7467600"/>
              <a:gd name="connsiteY946" fmla="*/ 0 h 6858000"/>
              <a:gd name="connsiteX947" fmla="*/ 2867960 w 7467600"/>
              <a:gd name="connsiteY947" fmla="*/ 0 h 6858000"/>
              <a:gd name="connsiteX948" fmla="*/ 2926351 w 7467600"/>
              <a:gd name="connsiteY948" fmla="*/ 0 h 6858000"/>
              <a:gd name="connsiteX949" fmla="*/ 2902823 w 7467600"/>
              <a:gd name="connsiteY949" fmla="*/ 262929 h 6858000"/>
              <a:gd name="connsiteX950" fmla="*/ 2940663 w 7467600"/>
              <a:gd name="connsiteY950" fmla="*/ 140884 h 6858000"/>
              <a:gd name="connsiteX951" fmla="*/ 2947039 w 7467600"/>
              <a:gd name="connsiteY951" fmla="*/ 122524 h 6858000"/>
              <a:gd name="connsiteX952" fmla="*/ 2984316 w 7467600"/>
              <a:gd name="connsiteY952" fmla="*/ 0 h 6858000"/>
              <a:gd name="connsiteX953" fmla="*/ 3016114 w 7467600"/>
              <a:gd name="connsiteY953" fmla="*/ 0 h 6858000"/>
              <a:gd name="connsiteX954" fmla="*/ 2979949 w 7467600"/>
              <a:gd name="connsiteY954" fmla="*/ 119274 h 6858000"/>
              <a:gd name="connsiteX955" fmla="*/ 3023879 w 7467600"/>
              <a:gd name="connsiteY955" fmla="*/ 0 h 6858000"/>
              <a:gd name="connsiteX956" fmla="*/ 3105400 w 7467600"/>
              <a:gd name="connsiteY956" fmla="*/ 0 h 6858000"/>
              <a:gd name="connsiteX957" fmla="*/ 3094669 w 7467600"/>
              <a:gd name="connsiteY957" fmla="*/ 30308 h 6858000"/>
              <a:gd name="connsiteX958" fmla="*/ 2901945 w 7467600"/>
              <a:gd name="connsiteY958" fmla="*/ 466538 h 6858000"/>
              <a:gd name="connsiteX959" fmla="*/ 2815209 w 7467600"/>
              <a:gd name="connsiteY959" fmla="*/ 497361 h 6858000"/>
              <a:gd name="connsiteX960" fmla="*/ 2844845 w 7467600"/>
              <a:gd name="connsiteY960" fmla="*/ 127638 h 6858000"/>
              <a:gd name="connsiteX961" fmla="*/ 2867960 w 7467600"/>
              <a:gd name="connsiteY961" fmla="*/ 0 h 6858000"/>
              <a:gd name="connsiteX962" fmla="*/ 1057230 w 7467600"/>
              <a:gd name="connsiteY962" fmla="*/ 0 h 6858000"/>
              <a:gd name="connsiteX963" fmla="*/ 1111003 w 7467600"/>
              <a:gd name="connsiteY963" fmla="*/ 0 h 6858000"/>
              <a:gd name="connsiteX964" fmla="*/ 1125553 w 7467600"/>
              <a:gd name="connsiteY964" fmla="*/ 52588 h 6858000"/>
              <a:gd name="connsiteX965" fmla="*/ 1304276 w 7467600"/>
              <a:gd name="connsiteY965" fmla="*/ 476275 h 6858000"/>
              <a:gd name="connsiteX966" fmla="*/ 1492066 w 7467600"/>
              <a:gd name="connsiteY966" fmla="*/ 886333 h 6858000"/>
              <a:gd name="connsiteX967" fmla="*/ 1423698 w 7467600"/>
              <a:gd name="connsiteY967" fmla="*/ 710817 h 6858000"/>
              <a:gd name="connsiteX968" fmla="*/ 1357609 w 7467600"/>
              <a:gd name="connsiteY968" fmla="*/ 532892 h 6858000"/>
              <a:gd name="connsiteX969" fmla="*/ 1309550 w 7467600"/>
              <a:gd name="connsiteY969" fmla="*/ 374031 h 6858000"/>
              <a:gd name="connsiteX970" fmla="*/ 1193673 w 7467600"/>
              <a:gd name="connsiteY970" fmla="*/ 49533 h 6858000"/>
              <a:gd name="connsiteX971" fmla="*/ 1164391 w 7467600"/>
              <a:gd name="connsiteY971" fmla="*/ 0 h 6858000"/>
              <a:gd name="connsiteX972" fmla="*/ 1200666 w 7467600"/>
              <a:gd name="connsiteY972" fmla="*/ 0 h 6858000"/>
              <a:gd name="connsiteX973" fmla="*/ 1223408 w 7467600"/>
              <a:gd name="connsiteY973" fmla="*/ 38996 h 6858000"/>
              <a:gd name="connsiteX974" fmla="*/ 1339635 w 7467600"/>
              <a:gd name="connsiteY974" fmla="*/ 365517 h 6858000"/>
              <a:gd name="connsiteX975" fmla="*/ 1387469 w 7467600"/>
              <a:gd name="connsiteY975" fmla="*/ 523079 h 6858000"/>
              <a:gd name="connsiteX976" fmla="*/ 1452685 w 7467600"/>
              <a:gd name="connsiteY976" fmla="*/ 699806 h 6858000"/>
              <a:gd name="connsiteX977" fmla="*/ 1492092 w 7467600"/>
              <a:gd name="connsiteY977" fmla="*/ 800424 h 6858000"/>
              <a:gd name="connsiteX978" fmla="*/ 1455302 w 7467600"/>
              <a:gd name="connsiteY978" fmla="*/ 632913 h 6858000"/>
              <a:gd name="connsiteX979" fmla="*/ 1222336 w 7467600"/>
              <a:gd name="connsiteY979" fmla="*/ 9480 h 6858000"/>
              <a:gd name="connsiteX980" fmla="*/ 1214634 w 7467600"/>
              <a:gd name="connsiteY980" fmla="*/ 0 h 6858000"/>
              <a:gd name="connsiteX981" fmla="*/ 1289827 w 7467600"/>
              <a:gd name="connsiteY981" fmla="*/ 0 h 6858000"/>
              <a:gd name="connsiteX982" fmla="*/ 1321076 w 7467600"/>
              <a:gd name="connsiteY982" fmla="*/ 59722 h 6858000"/>
              <a:gd name="connsiteX983" fmla="*/ 1512579 w 7467600"/>
              <a:gd name="connsiteY983" fmla="*/ 626441 h 6858000"/>
              <a:gd name="connsiteX984" fmla="*/ 1506076 w 7467600"/>
              <a:gd name="connsiteY984" fmla="*/ 1089289 h 6858000"/>
              <a:gd name="connsiteX985" fmla="*/ 1486346 w 7467600"/>
              <a:gd name="connsiteY985" fmla="*/ 1079919 h 6858000"/>
              <a:gd name="connsiteX986" fmla="*/ 1070511 w 7467600"/>
              <a:gd name="connsiteY986" fmla="*/ 48609 h 6858000"/>
              <a:gd name="connsiteX987" fmla="*/ 1057230 w 7467600"/>
              <a:gd name="connsiteY987" fmla="*/ 0 h 6858000"/>
              <a:gd name="connsiteX988" fmla="*/ 43151 w 7467600"/>
              <a:gd name="connsiteY988" fmla="*/ 0 h 6858000"/>
              <a:gd name="connsiteX989" fmla="*/ 95283 w 7467600"/>
              <a:gd name="connsiteY989" fmla="*/ 0 h 6858000"/>
              <a:gd name="connsiteX990" fmla="*/ 300708 w 7467600"/>
              <a:gd name="connsiteY990" fmla="*/ 154571 h 6858000"/>
              <a:gd name="connsiteX991" fmla="*/ 530414 w 7467600"/>
              <a:gd name="connsiteY991" fmla="*/ 354673 h 6858000"/>
              <a:gd name="connsiteX992" fmla="*/ 333785 w 7467600"/>
              <a:gd name="connsiteY992" fmla="*/ 161564 h 6858000"/>
              <a:gd name="connsiteX993" fmla="*/ 147005 w 7467600"/>
              <a:gd name="connsiteY993" fmla="*/ 0 h 6858000"/>
              <a:gd name="connsiteX994" fmla="*/ 272509 w 7467600"/>
              <a:gd name="connsiteY994" fmla="*/ 0 h 6858000"/>
              <a:gd name="connsiteX995" fmla="*/ 326276 w 7467600"/>
              <a:gd name="connsiteY995" fmla="*/ 45847 h 6858000"/>
              <a:gd name="connsiteX996" fmla="*/ 823759 w 7467600"/>
              <a:gd name="connsiteY996" fmla="*/ 574145 h 6858000"/>
              <a:gd name="connsiteX997" fmla="*/ 811254 w 7467600"/>
              <a:gd name="connsiteY997" fmla="*/ 665546 h 6858000"/>
              <a:gd name="connsiteX998" fmla="*/ 154042 w 7467600"/>
              <a:gd name="connsiteY998" fmla="*/ 261522 h 6858000"/>
              <a:gd name="connsiteX999" fmla="*/ 13550 w 7467600"/>
              <a:gd name="connsiteY999" fmla="*/ 158423 h 6858000"/>
              <a:gd name="connsiteX1000" fmla="*/ 0 w 7467600"/>
              <a:gd name="connsiteY1000" fmla="*/ 146618 h 6858000"/>
              <a:gd name="connsiteX1001" fmla="*/ 0 w 7467600"/>
              <a:gd name="connsiteY1001" fmla="*/ 59161 h 6858000"/>
              <a:gd name="connsiteX1002" fmla="*/ 45427 w 7467600"/>
              <a:gd name="connsiteY1002" fmla="*/ 101078 h 6858000"/>
              <a:gd name="connsiteX1003" fmla="*/ 630103 w 7467600"/>
              <a:gd name="connsiteY1003" fmla="*/ 485885 h 6858000"/>
              <a:gd name="connsiteX1004" fmla="*/ 532040 w 7467600"/>
              <a:gd name="connsiteY1004" fmla="*/ 399359 h 6858000"/>
              <a:gd name="connsiteX1005" fmla="*/ 517618 w 7467600"/>
              <a:gd name="connsiteY1005" fmla="*/ 385726 h 6858000"/>
              <a:gd name="connsiteX1006" fmla="*/ 285074 w 7467600"/>
              <a:gd name="connsiteY1006" fmla="*/ 182755 h 6858000"/>
              <a:gd name="connsiteX1007" fmla="*/ 43151 w 7467600"/>
              <a:gd name="connsiteY1007"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133363 w 7467600"/>
              <a:gd name="connsiteY127" fmla="*/ 505024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244057 w 7467600"/>
              <a:gd name="connsiteY140" fmla="*/ 5124233 h 6858000"/>
              <a:gd name="connsiteX141" fmla="*/ 7353035 w 7467600"/>
              <a:gd name="connsiteY141" fmla="*/ 5197318 h 6858000"/>
              <a:gd name="connsiteX142" fmla="*/ 7467600 w 7467600"/>
              <a:gd name="connsiteY142" fmla="*/ 5297634 h 6858000"/>
              <a:gd name="connsiteX143" fmla="*/ 7467600 w 7467600"/>
              <a:gd name="connsiteY143" fmla="*/ 5361850 h 6858000"/>
              <a:gd name="connsiteX144" fmla="*/ 7368569 w 7467600"/>
              <a:gd name="connsiteY144" fmla="*/ 5270182 h 6858000"/>
              <a:gd name="connsiteX145" fmla="*/ 7131946 w 7467600"/>
              <a:gd name="connsiteY145" fmla="*/ 5075653 h 6858000"/>
              <a:gd name="connsiteX146" fmla="*/ 7133363 w 7467600"/>
              <a:gd name="connsiteY146" fmla="*/ 5050246 h 6858000"/>
              <a:gd name="connsiteX147" fmla="*/ 1903353 w 7467600"/>
              <a:gd name="connsiteY147" fmla="*/ 5044827 h 6858000"/>
              <a:gd name="connsiteX148" fmla="*/ 1936931 w 7467600"/>
              <a:gd name="connsiteY148" fmla="*/ 5093954 h 6858000"/>
              <a:gd name="connsiteX149" fmla="*/ 2195868 w 7467600"/>
              <a:gd name="connsiteY149" fmla="*/ 5396574 h 6858000"/>
              <a:gd name="connsiteX150" fmla="*/ 2088852 w 7467600"/>
              <a:gd name="connsiteY150" fmla="*/ 5166123 h 6858000"/>
              <a:gd name="connsiteX151" fmla="*/ 1958241 w 7467600"/>
              <a:gd name="connsiteY151" fmla="*/ 5067955 h 6858000"/>
              <a:gd name="connsiteX152" fmla="*/ 1903353 w 7467600"/>
              <a:gd name="connsiteY152" fmla="*/ 5044827 h 6858000"/>
              <a:gd name="connsiteX153" fmla="*/ 1979378 w 7467600"/>
              <a:gd name="connsiteY153" fmla="*/ 4769504 h 6858000"/>
              <a:gd name="connsiteX154" fmla="*/ 2882120 w 7467600"/>
              <a:gd name="connsiteY154" fmla="*/ 5064547 h 6858000"/>
              <a:gd name="connsiteX155" fmla="*/ 2793103 w 7467600"/>
              <a:gd name="connsiteY155" fmla="*/ 5039699 h 6858000"/>
              <a:gd name="connsiteX156" fmla="*/ 2770041 w 7467600"/>
              <a:gd name="connsiteY156" fmla="*/ 5033634 h 6858000"/>
              <a:gd name="connsiteX157" fmla="*/ 1979378 w 7467600"/>
              <a:gd name="connsiteY157" fmla="*/ 4769504 h 6858000"/>
              <a:gd name="connsiteX158" fmla="*/ 1927410 w 7467600"/>
              <a:gd name="connsiteY158" fmla="*/ 4716164 h 6858000"/>
              <a:gd name="connsiteX159" fmla="*/ 1959587 w 7467600"/>
              <a:gd name="connsiteY159" fmla="*/ 4728849 h 6858000"/>
              <a:gd name="connsiteX160" fmla="*/ 2777707 w 7467600"/>
              <a:gd name="connsiteY160" fmla="*/ 5003991 h 6858000"/>
              <a:gd name="connsiteX161" fmla="*/ 2800768 w 7467600"/>
              <a:gd name="connsiteY161" fmla="*/ 5010056 h 6858000"/>
              <a:gd name="connsiteX162" fmla="*/ 2879408 w 7467600"/>
              <a:gd name="connsiteY162" fmla="*/ 5031590 h 6858000"/>
              <a:gd name="connsiteX163" fmla="*/ 2862295 w 7467600"/>
              <a:gd name="connsiteY163" fmla="*/ 5022958 h 6858000"/>
              <a:gd name="connsiteX164" fmla="*/ 2813343 w 7467600"/>
              <a:gd name="connsiteY164" fmla="*/ 4998369 h 6858000"/>
              <a:gd name="connsiteX165" fmla="*/ 2646245 w 7467600"/>
              <a:gd name="connsiteY165" fmla="*/ 4930999 h 6858000"/>
              <a:gd name="connsiteX166" fmla="*/ 1999243 w 7467600"/>
              <a:gd name="connsiteY166" fmla="*/ 4730524 h 6858000"/>
              <a:gd name="connsiteX167" fmla="*/ 1979527 w 7467600"/>
              <a:gd name="connsiteY167" fmla="*/ 4726651 h 6858000"/>
              <a:gd name="connsiteX168" fmla="*/ 1927410 w 7467600"/>
              <a:gd name="connsiteY168" fmla="*/ 4716164 h 6858000"/>
              <a:gd name="connsiteX169" fmla="*/ 1997014 w 7467600"/>
              <a:gd name="connsiteY169" fmla="*/ 4698007 h 6858000"/>
              <a:gd name="connsiteX170" fmla="*/ 2005458 w 7467600"/>
              <a:gd name="connsiteY170" fmla="*/ 4699540 h 6858000"/>
              <a:gd name="connsiteX171" fmla="*/ 2657186 w 7467600"/>
              <a:gd name="connsiteY171" fmla="*/ 4901687 h 6858000"/>
              <a:gd name="connsiteX172" fmla="*/ 2826662 w 7467600"/>
              <a:gd name="connsiteY172" fmla="*/ 4970362 h 6858000"/>
              <a:gd name="connsiteX173" fmla="*/ 2876100 w 7467600"/>
              <a:gd name="connsiteY173" fmla="*/ 4995397 h 6858000"/>
              <a:gd name="connsiteX174" fmla="*/ 3042600 w 7467600"/>
              <a:gd name="connsiteY174" fmla="*/ 5059532 h 6858000"/>
              <a:gd name="connsiteX175" fmla="*/ 1997014 w 7467600"/>
              <a:gd name="connsiteY175" fmla="*/ 4698007 h 6858000"/>
              <a:gd name="connsiteX176" fmla="*/ 2305292 w 7467600"/>
              <a:gd name="connsiteY176" fmla="*/ 4219492 h 6858000"/>
              <a:gd name="connsiteX177" fmla="*/ 3360922 w 7467600"/>
              <a:gd name="connsiteY177" fmla="*/ 4529373 h 6858000"/>
              <a:gd name="connsiteX178" fmla="*/ 3492420 w 7467600"/>
              <a:gd name="connsiteY178" fmla="*/ 4510145 h 6858000"/>
              <a:gd name="connsiteX179" fmla="*/ 3364086 w 7467600"/>
              <a:gd name="connsiteY179" fmla="*/ 4480340 h 6858000"/>
              <a:gd name="connsiteX180" fmla="*/ 3225818 w 7467600"/>
              <a:gd name="connsiteY180" fmla="*/ 4411822 h 6858000"/>
              <a:gd name="connsiteX181" fmla="*/ 3129696 w 7467600"/>
              <a:gd name="connsiteY181" fmla="*/ 4360704 h 6858000"/>
              <a:gd name="connsiteX182" fmla="*/ 2814545 w 7467600"/>
              <a:gd name="connsiteY182" fmla="*/ 4282955 h 6858000"/>
              <a:gd name="connsiteX183" fmla="*/ 2305292 w 7467600"/>
              <a:gd name="connsiteY183" fmla="*/ 4219492 h 6858000"/>
              <a:gd name="connsiteX184" fmla="*/ 2626982 w 7467600"/>
              <a:gd name="connsiteY184" fmla="*/ 4206450 h 6858000"/>
              <a:gd name="connsiteX185" fmla="*/ 2490617 w 7467600"/>
              <a:gd name="connsiteY185" fmla="*/ 4206951 h 6858000"/>
              <a:gd name="connsiteX186" fmla="*/ 2819869 w 7467600"/>
              <a:gd name="connsiteY186" fmla="*/ 4252936 h 6858000"/>
              <a:gd name="connsiteX187" fmla="*/ 3143018 w 7467600"/>
              <a:gd name="connsiteY187" fmla="*/ 4332698 h 6858000"/>
              <a:gd name="connsiteX188" fmla="*/ 3241520 w 7467600"/>
              <a:gd name="connsiteY188" fmla="*/ 4385112 h 6858000"/>
              <a:gd name="connsiteX189" fmla="*/ 3374575 w 7467600"/>
              <a:gd name="connsiteY189" fmla="*/ 4451517 h 6858000"/>
              <a:gd name="connsiteX190" fmla="*/ 3505221 w 7467600"/>
              <a:gd name="connsiteY190" fmla="*/ 4480757 h 6858000"/>
              <a:gd name="connsiteX191" fmla="*/ 2626982 w 7467600"/>
              <a:gd name="connsiteY191" fmla="*/ 4206450 h 6858000"/>
              <a:gd name="connsiteX192" fmla="*/ 1310106 w 7467600"/>
              <a:gd name="connsiteY192" fmla="*/ 3943217 h 6858000"/>
              <a:gd name="connsiteX193" fmla="*/ 854994 w 7467600"/>
              <a:gd name="connsiteY193" fmla="*/ 4399136 h 6858000"/>
              <a:gd name="connsiteX194" fmla="*/ 742462 w 7467600"/>
              <a:gd name="connsiteY194" fmla="*/ 4594648 h 6858000"/>
              <a:gd name="connsiteX195" fmla="*/ 820602 w 7467600"/>
              <a:gd name="connsiteY195" fmla="*/ 4485915 h 6858000"/>
              <a:gd name="connsiteX196" fmla="*/ 878295 w 7467600"/>
              <a:gd name="connsiteY196" fmla="*/ 4403594 h 6858000"/>
              <a:gd name="connsiteX197" fmla="*/ 1240607 w 7467600"/>
              <a:gd name="connsiteY197" fmla="*/ 4010401 h 6858000"/>
              <a:gd name="connsiteX198" fmla="*/ 1310106 w 7467600"/>
              <a:gd name="connsiteY198" fmla="*/ 3943217 h 6858000"/>
              <a:gd name="connsiteX199" fmla="*/ 1423113 w 7467600"/>
              <a:gd name="connsiteY199" fmla="*/ 3874565 h 6858000"/>
              <a:gd name="connsiteX200" fmla="*/ 1260565 w 7467600"/>
              <a:gd name="connsiteY200" fmla="*/ 4031982 h 6858000"/>
              <a:gd name="connsiteX201" fmla="*/ 901900 w 7467600"/>
              <a:gd name="connsiteY201" fmla="*/ 4421236 h 6858000"/>
              <a:gd name="connsiteX202" fmla="*/ 845044 w 7467600"/>
              <a:gd name="connsiteY202" fmla="*/ 4502436 h 6858000"/>
              <a:gd name="connsiteX203" fmla="*/ 685926 w 7467600"/>
              <a:gd name="connsiteY203" fmla="*/ 4703069 h 6858000"/>
              <a:gd name="connsiteX204" fmla="*/ 684248 w 7467600"/>
              <a:gd name="connsiteY204" fmla="*/ 4706721 h 6858000"/>
              <a:gd name="connsiteX205" fmla="*/ 1423113 w 7467600"/>
              <a:gd name="connsiteY205" fmla="*/ 3874565 h 6858000"/>
              <a:gd name="connsiteX206" fmla="*/ 3316479 w 7467600"/>
              <a:gd name="connsiteY206" fmla="*/ 3872136 h 6858000"/>
              <a:gd name="connsiteX207" fmla="*/ 3546806 w 7467600"/>
              <a:gd name="connsiteY207" fmla="*/ 4356139 h 6858000"/>
              <a:gd name="connsiteX208" fmla="*/ 3364433 w 7467600"/>
              <a:gd name="connsiteY208" fmla="*/ 3953121 h 6858000"/>
              <a:gd name="connsiteX209" fmla="*/ 3316479 w 7467600"/>
              <a:gd name="connsiteY209" fmla="*/ 3872136 h 6858000"/>
              <a:gd name="connsiteX210" fmla="*/ 3291335 w 7467600"/>
              <a:gd name="connsiteY210" fmla="*/ 3767420 h 6858000"/>
              <a:gd name="connsiteX211" fmla="*/ 3390805 w 7467600"/>
              <a:gd name="connsiteY211" fmla="*/ 3937163 h 6858000"/>
              <a:gd name="connsiteX212" fmla="*/ 3579062 w 7467600"/>
              <a:gd name="connsiteY212" fmla="*/ 4359040 h 6858000"/>
              <a:gd name="connsiteX213" fmla="*/ 3467355 w 7467600"/>
              <a:gd name="connsiteY213" fmla="*/ 3988130 h 6858000"/>
              <a:gd name="connsiteX214" fmla="*/ 3310753 w 7467600"/>
              <a:gd name="connsiteY214" fmla="*/ 3787140 h 6858000"/>
              <a:gd name="connsiteX215" fmla="*/ 3291335 w 7467600"/>
              <a:gd name="connsiteY215" fmla="*/ 3767420 h 6858000"/>
              <a:gd name="connsiteX216" fmla="*/ 1635889 w 7467600"/>
              <a:gd name="connsiteY216" fmla="*/ 3709494 h 6858000"/>
              <a:gd name="connsiteX217" fmla="*/ 1634800 w 7467600"/>
              <a:gd name="connsiteY217" fmla="*/ 3731111 h 6858000"/>
              <a:gd name="connsiteX218" fmla="*/ 1635889 w 7467600"/>
              <a:gd name="connsiteY218" fmla="*/ 3709494 h 6858000"/>
              <a:gd name="connsiteX219" fmla="*/ 1510397 w 7467600"/>
              <a:gd name="connsiteY219" fmla="*/ 3684705 h 6858000"/>
              <a:gd name="connsiteX220" fmla="*/ 1146550 w 7467600"/>
              <a:gd name="connsiteY220" fmla="*/ 3802012 h 6858000"/>
              <a:gd name="connsiteX221" fmla="*/ 698834 w 7467600"/>
              <a:gd name="connsiteY221" fmla="*/ 3952272 h 6858000"/>
              <a:gd name="connsiteX222" fmla="*/ 34256 w 7467600"/>
              <a:gd name="connsiteY222" fmla="*/ 4347603 h 6858000"/>
              <a:gd name="connsiteX223" fmla="*/ 527241 w 7467600"/>
              <a:gd name="connsiteY223" fmla="*/ 4065078 h 6858000"/>
              <a:gd name="connsiteX224" fmla="*/ 1510397 w 7467600"/>
              <a:gd name="connsiteY224" fmla="*/ 3684705 h 6858000"/>
              <a:gd name="connsiteX225" fmla="*/ 1313114 w 7467600"/>
              <a:gd name="connsiteY225" fmla="*/ 3655216 h 6858000"/>
              <a:gd name="connsiteX226" fmla="*/ 1109304 w 7467600"/>
              <a:gd name="connsiteY226" fmla="*/ 3669030 h 6858000"/>
              <a:gd name="connsiteX227" fmla="*/ 8129 w 7467600"/>
              <a:gd name="connsiteY227" fmla="*/ 4330519 h 6858000"/>
              <a:gd name="connsiteX228" fmla="*/ 687572 w 7467600"/>
              <a:gd name="connsiteY228" fmla="*/ 3925629 h 6858000"/>
              <a:gd name="connsiteX229" fmla="*/ 1138365 w 7467600"/>
              <a:gd name="connsiteY229" fmla="*/ 3774515 h 6858000"/>
              <a:gd name="connsiteX230" fmla="*/ 1505579 w 7467600"/>
              <a:gd name="connsiteY230" fmla="*/ 3655526 h 6858000"/>
              <a:gd name="connsiteX231" fmla="*/ 1313114 w 7467600"/>
              <a:gd name="connsiteY231" fmla="*/ 3655216 h 6858000"/>
              <a:gd name="connsiteX232" fmla="*/ 3655073 w 7467600"/>
              <a:gd name="connsiteY232" fmla="*/ 3650884 h 6858000"/>
              <a:gd name="connsiteX233" fmla="*/ 3989938 w 7467600"/>
              <a:gd name="connsiteY233" fmla="*/ 3991685 h 6858000"/>
              <a:gd name="connsiteX234" fmla="*/ 4393907 w 7467600"/>
              <a:gd name="connsiteY234" fmla="*/ 4261258 h 6858000"/>
              <a:gd name="connsiteX235" fmla="*/ 4648051 w 7467600"/>
              <a:gd name="connsiteY235" fmla="*/ 4374051 h 6858000"/>
              <a:gd name="connsiteX236" fmla="*/ 4383389 w 7467600"/>
              <a:gd name="connsiteY236" fmla="*/ 4184369 h 6858000"/>
              <a:gd name="connsiteX237" fmla="*/ 4165508 w 7467600"/>
              <a:gd name="connsiteY237" fmla="*/ 4035196 h 6858000"/>
              <a:gd name="connsiteX238" fmla="*/ 4068162 w 7467600"/>
              <a:gd name="connsiteY238" fmla="*/ 3953394 h 6858000"/>
              <a:gd name="connsiteX239" fmla="*/ 3981416 w 7467600"/>
              <a:gd name="connsiteY239" fmla="*/ 3880482 h 6858000"/>
              <a:gd name="connsiteX240" fmla="*/ 3800147 w 7467600"/>
              <a:gd name="connsiteY240" fmla="*/ 3749872 h 6858000"/>
              <a:gd name="connsiteX241" fmla="*/ 3655073 w 7467600"/>
              <a:gd name="connsiteY241" fmla="*/ 3650884 h 6858000"/>
              <a:gd name="connsiteX242" fmla="*/ 3670252 w 7467600"/>
              <a:gd name="connsiteY242" fmla="*/ 3622798 h 6858000"/>
              <a:gd name="connsiteX243" fmla="*/ 3817258 w 7467600"/>
              <a:gd name="connsiteY243" fmla="*/ 3723577 h 6858000"/>
              <a:gd name="connsiteX244" fmla="*/ 4000461 w 7467600"/>
              <a:gd name="connsiteY244" fmla="*/ 3855966 h 6858000"/>
              <a:gd name="connsiteX245" fmla="*/ 4088180 w 7467600"/>
              <a:gd name="connsiteY245" fmla="*/ 3929774 h 6858000"/>
              <a:gd name="connsiteX246" fmla="*/ 4184555 w 7467600"/>
              <a:gd name="connsiteY246" fmla="*/ 4010683 h 6858000"/>
              <a:gd name="connsiteX247" fmla="*/ 4399563 w 7467600"/>
              <a:gd name="connsiteY247" fmla="*/ 4158106 h 6858000"/>
              <a:gd name="connsiteX248" fmla="*/ 4684469 w 7467600"/>
              <a:gd name="connsiteY248" fmla="*/ 4364680 h 6858000"/>
              <a:gd name="connsiteX249" fmla="*/ 4690271 w 7467600"/>
              <a:gd name="connsiteY249" fmla="*/ 4370034 h 6858000"/>
              <a:gd name="connsiteX250" fmla="*/ 4136093 w 7467600"/>
              <a:gd name="connsiteY250" fmla="*/ 3858466 h 6858000"/>
              <a:gd name="connsiteX251" fmla="*/ 3670252 w 7467600"/>
              <a:gd name="connsiteY251" fmla="*/ 3622798 h 6858000"/>
              <a:gd name="connsiteX252" fmla="*/ 4440129 w 7467600"/>
              <a:gd name="connsiteY252" fmla="*/ 3448571 h 6858000"/>
              <a:gd name="connsiteX253" fmla="*/ 4856525 w 7467600"/>
              <a:gd name="connsiteY253" fmla="*/ 3915351 h 6858000"/>
              <a:gd name="connsiteX254" fmla="*/ 5059055 w 7467600"/>
              <a:gd name="connsiteY254" fmla="*/ 4108918 h 6858000"/>
              <a:gd name="connsiteX255" fmla="*/ 5290070 w 7467600"/>
              <a:gd name="connsiteY255" fmla="*/ 4263619 h 6858000"/>
              <a:gd name="connsiteX256" fmla="*/ 4834991 w 7467600"/>
              <a:gd name="connsiteY256" fmla="*/ 3830985 h 6858000"/>
              <a:gd name="connsiteX257" fmla="*/ 4440129 w 7467600"/>
              <a:gd name="connsiteY257" fmla="*/ 3448571 h 6858000"/>
              <a:gd name="connsiteX258" fmla="*/ 4441737 w 7467600"/>
              <a:gd name="connsiteY258" fmla="*/ 3399734 h 6858000"/>
              <a:gd name="connsiteX259" fmla="*/ 4431236 w 7467600"/>
              <a:gd name="connsiteY259" fmla="*/ 3400954 h 6858000"/>
              <a:gd name="connsiteX260" fmla="*/ 4557150 w 7467600"/>
              <a:gd name="connsiteY260" fmla="*/ 3510023 h 6858000"/>
              <a:gd name="connsiteX261" fmla="*/ 4856936 w 7467600"/>
              <a:gd name="connsiteY261" fmla="*/ 3809146 h 6858000"/>
              <a:gd name="connsiteX262" fmla="*/ 5111996 w 7467600"/>
              <a:gd name="connsiteY262" fmla="*/ 4065759 h 6858000"/>
              <a:gd name="connsiteX263" fmla="*/ 5388878 w 7467600"/>
              <a:gd name="connsiteY263" fmla="*/ 4300185 h 6858000"/>
              <a:gd name="connsiteX264" fmla="*/ 5425556 w 7467600"/>
              <a:gd name="connsiteY264" fmla="*/ 4308967 h 6858000"/>
              <a:gd name="connsiteX265" fmla="*/ 4943646 w 7467600"/>
              <a:gd name="connsiteY265" fmla="*/ 3822916 h 6858000"/>
              <a:gd name="connsiteX266" fmla="*/ 4594837 w 7467600"/>
              <a:gd name="connsiteY266" fmla="*/ 3532274 h 6858000"/>
              <a:gd name="connsiteX267" fmla="*/ 4441737 w 7467600"/>
              <a:gd name="connsiteY267" fmla="*/ 3399734 h 6858000"/>
              <a:gd name="connsiteX268" fmla="*/ 5425834 w 7467600"/>
              <a:gd name="connsiteY268" fmla="*/ 3162785 h 6858000"/>
              <a:gd name="connsiteX269" fmla="*/ 5401644 w 7467600"/>
              <a:gd name="connsiteY269" fmla="*/ 3617847 h 6858000"/>
              <a:gd name="connsiteX270" fmla="*/ 5467256 w 7467600"/>
              <a:gd name="connsiteY270" fmla="*/ 4175494 h 6858000"/>
              <a:gd name="connsiteX271" fmla="*/ 5448069 w 7467600"/>
              <a:gd name="connsiteY271" fmla="*/ 3567554 h 6858000"/>
              <a:gd name="connsiteX272" fmla="*/ 5425834 w 7467600"/>
              <a:gd name="connsiteY272" fmla="*/ 3162785 h 6858000"/>
              <a:gd name="connsiteX273" fmla="*/ 1318687 w 7467600"/>
              <a:gd name="connsiteY273" fmla="*/ 3113840 h 6858000"/>
              <a:gd name="connsiteX274" fmla="*/ 1066793 w 7467600"/>
              <a:gd name="connsiteY274" fmla="*/ 3212171 h 6858000"/>
              <a:gd name="connsiteX275" fmla="*/ 993319 w 7467600"/>
              <a:gd name="connsiteY275" fmla="*/ 3247648 h 6858000"/>
              <a:gd name="connsiteX276" fmla="*/ 853081 w 7467600"/>
              <a:gd name="connsiteY276" fmla="*/ 3312410 h 6858000"/>
              <a:gd name="connsiteX277" fmla="*/ 805957 w 7467600"/>
              <a:gd name="connsiteY277" fmla="*/ 3330443 h 6858000"/>
              <a:gd name="connsiteX278" fmla="*/ 1318687 w 7467600"/>
              <a:gd name="connsiteY278" fmla="*/ 3113840 h 6858000"/>
              <a:gd name="connsiteX279" fmla="*/ 5453702 w 7467600"/>
              <a:gd name="connsiteY279" fmla="*/ 3090882 h 6858000"/>
              <a:gd name="connsiteX280" fmla="*/ 5480135 w 7467600"/>
              <a:gd name="connsiteY280" fmla="*/ 3565802 h 6858000"/>
              <a:gd name="connsiteX281" fmla="*/ 5499023 w 7467600"/>
              <a:gd name="connsiteY281" fmla="*/ 4166310 h 6858000"/>
              <a:gd name="connsiteX282" fmla="*/ 5547022 w 7467600"/>
              <a:gd name="connsiteY282" fmla="*/ 3607838 h 6858000"/>
              <a:gd name="connsiteX283" fmla="*/ 5515964 w 7467600"/>
              <a:gd name="connsiteY283" fmla="*/ 3378541 h 6858000"/>
              <a:gd name="connsiteX284" fmla="*/ 5453702 w 7467600"/>
              <a:gd name="connsiteY284" fmla="*/ 3090882 h 6858000"/>
              <a:gd name="connsiteX285" fmla="*/ 1238695 w 7467600"/>
              <a:gd name="connsiteY285" fmla="*/ 3076820 h 6858000"/>
              <a:gd name="connsiteX286" fmla="*/ 716371 w 7467600"/>
              <a:gd name="connsiteY286" fmla="*/ 3293249 h 6858000"/>
              <a:gd name="connsiteX287" fmla="*/ 579522 w 7467600"/>
              <a:gd name="connsiteY287" fmla="*/ 3371759 h 6858000"/>
              <a:gd name="connsiteX288" fmla="*/ 600288 w 7467600"/>
              <a:gd name="connsiteY288" fmla="*/ 3365555 h 6858000"/>
              <a:gd name="connsiteX289" fmla="*/ 840692 w 7467600"/>
              <a:gd name="connsiteY289" fmla="*/ 3284921 h 6858000"/>
              <a:gd name="connsiteX290" fmla="*/ 979248 w 7467600"/>
              <a:gd name="connsiteY290" fmla="*/ 3221003 h 6858000"/>
              <a:gd name="connsiteX291" fmla="*/ 1053282 w 7467600"/>
              <a:gd name="connsiteY291" fmla="*/ 3185247 h 6858000"/>
              <a:gd name="connsiteX292" fmla="*/ 1320603 w 7467600"/>
              <a:gd name="connsiteY292" fmla="*/ 3081281 h 6858000"/>
              <a:gd name="connsiteX293" fmla="*/ 1238695 w 7467600"/>
              <a:gd name="connsiteY293" fmla="*/ 3076820 h 6858000"/>
              <a:gd name="connsiteX294" fmla="*/ 5425627 w 7467600"/>
              <a:gd name="connsiteY294" fmla="*/ 2954192 h 6858000"/>
              <a:gd name="connsiteX295" fmla="*/ 5470770 w 7467600"/>
              <a:gd name="connsiteY295" fmla="*/ 3005435 h 6858000"/>
              <a:gd name="connsiteX296" fmla="*/ 5519779 w 7467600"/>
              <a:gd name="connsiteY296" fmla="*/ 4359223 h 6858000"/>
              <a:gd name="connsiteX297" fmla="*/ 5520293 w 7467600"/>
              <a:gd name="connsiteY297" fmla="*/ 4360602 h 6858000"/>
              <a:gd name="connsiteX298" fmla="*/ 5767221 w 7467600"/>
              <a:gd name="connsiteY298" fmla="*/ 4665564 h 6858000"/>
              <a:gd name="connsiteX299" fmla="*/ 6937169 w 7467600"/>
              <a:gd name="connsiteY299" fmla="*/ 4815941 h 6858000"/>
              <a:gd name="connsiteX300" fmla="*/ 6953922 w 7467600"/>
              <a:gd name="connsiteY300" fmla="*/ 4890068 h 6858000"/>
              <a:gd name="connsiteX301" fmla="*/ 6071359 w 7467600"/>
              <a:gd name="connsiteY301" fmla="*/ 4770770 h 6858000"/>
              <a:gd name="connsiteX302" fmla="*/ 6038839 w 7467600"/>
              <a:gd name="connsiteY302" fmla="*/ 4764474 h 6858000"/>
              <a:gd name="connsiteX303" fmla="*/ 6038706 w 7467600"/>
              <a:gd name="connsiteY303" fmla="*/ 4763847 h 6858000"/>
              <a:gd name="connsiteX304" fmla="*/ 6037784 w 7467600"/>
              <a:gd name="connsiteY304" fmla="*/ 4764270 h 6858000"/>
              <a:gd name="connsiteX305" fmla="*/ 6038839 w 7467600"/>
              <a:gd name="connsiteY305" fmla="*/ 4764474 h 6858000"/>
              <a:gd name="connsiteX306" fmla="*/ 6040338 w 7467600"/>
              <a:gd name="connsiteY306" fmla="*/ 4771418 h 6858000"/>
              <a:gd name="connsiteX307" fmla="*/ 6024488 w 7467600"/>
              <a:gd name="connsiteY307" fmla="*/ 4809903 h 6858000"/>
              <a:gd name="connsiteX308" fmla="*/ 5599771 w 7467600"/>
              <a:gd name="connsiteY308" fmla="*/ 5509652 h 6858000"/>
              <a:gd name="connsiteX309" fmla="*/ 5548843 w 7467600"/>
              <a:gd name="connsiteY309" fmla="*/ 5563845 h 6858000"/>
              <a:gd name="connsiteX310" fmla="*/ 5940952 w 7467600"/>
              <a:gd name="connsiteY310" fmla="*/ 6250028 h 6858000"/>
              <a:gd name="connsiteX311" fmla="*/ 6043441 w 7467600"/>
              <a:gd name="connsiteY311" fmla="*/ 6665847 h 6858000"/>
              <a:gd name="connsiteX312" fmla="*/ 6093432 w 7467600"/>
              <a:gd name="connsiteY312" fmla="*/ 6858000 h 6858000"/>
              <a:gd name="connsiteX313" fmla="*/ 6034344 w 7467600"/>
              <a:gd name="connsiteY313" fmla="*/ 6858000 h 6858000"/>
              <a:gd name="connsiteX314" fmla="*/ 6026679 w 7467600"/>
              <a:gd name="connsiteY314" fmla="*/ 6836959 h 6858000"/>
              <a:gd name="connsiteX315" fmla="*/ 5800441 w 7467600"/>
              <a:gd name="connsiteY315" fmla="*/ 6335286 h 6858000"/>
              <a:gd name="connsiteX316" fmla="*/ 5526562 w 7467600"/>
              <a:gd name="connsiteY316" fmla="*/ 5705388 h 6858000"/>
              <a:gd name="connsiteX317" fmla="*/ 5519640 w 7467600"/>
              <a:gd name="connsiteY317" fmla="*/ 5683774 h 6858000"/>
              <a:gd name="connsiteX318" fmla="*/ 5844559 w 7467600"/>
              <a:gd name="connsiteY318" fmla="*/ 6553349 h 6858000"/>
              <a:gd name="connsiteX319" fmla="*/ 5975994 w 7467600"/>
              <a:gd name="connsiteY319" fmla="*/ 6858000 h 6858000"/>
              <a:gd name="connsiteX320" fmla="*/ 5898547 w 7467600"/>
              <a:gd name="connsiteY320" fmla="*/ 6858000 h 6858000"/>
              <a:gd name="connsiteX321" fmla="*/ 5682041 w 7467600"/>
              <a:gd name="connsiteY321" fmla="*/ 6355860 h 6858000"/>
              <a:gd name="connsiteX322" fmla="*/ 5461758 w 7467600"/>
              <a:gd name="connsiteY322" fmla="*/ 5820220 h 6858000"/>
              <a:gd name="connsiteX323" fmla="*/ 5237282 w 7467600"/>
              <a:gd name="connsiteY323" fmla="*/ 6579086 h 6858000"/>
              <a:gd name="connsiteX324" fmla="*/ 5115009 w 7467600"/>
              <a:gd name="connsiteY324" fmla="*/ 6858000 h 6858000"/>
              <a:gd name="connsiteX325" fmla="*/ 5028074 w 7467600"/>
              <a:gd name="connsiteY325" fmla="*/ 6858000 h 6858000"/>
              <a:gd name="connsiteX326" fmla="*/ 5079508 w 7467600"/>
              <a:gd name="connsiteY326" fmla="*/ 6749074 h 6858000"/>
              <a:gd name="connsiteX327" fmla="*/ 5371846 w 7467600"/>
              <a:gd name="connsiteY327" fmla="*/ 5924413 h 6858000"/>
              <a:gd name="connsiteX328" fmla="*/ 5270512 w 7467600"/>
              <a:gd name="connsiteY328" fmla="*/ 6138975 h 6858000"/>
              <a:gd name="connsiteX329" fmla="*/ 5062409 w 7467600"/>
              <a:gd name="connsiteY329" fmla="*/ 6653544 h 6858000"/>
              <a:gd name="connsiteX330" fmla="*/ 5036628 w 7467600"/>
              <a:gd name="connsiteY330" fmla="*/ 6754247 h 6858000"/>
              <a:gd name="connsiteX331" fmla="*/ 5009112 w 7467600"/>
              <a:gd name="connsiteY331" fmla="*/ 6858000 h 6858000"/>
              <a:gd name="connsiteX332" fmla="*/ 4976679 w 7467600"/>
              <a:gd name="connsiteY332" fmla="*/ 6858000 h 6858000"/>
              <a:gd name="connsiteX333" fmla="*/ 5006537 w 7467600"/>
              <a:gd name="connsiteY333" fmla="*/ 6747068 h 6858000"/>
              <a:gd name="connsiteX334" fmla="*/ 5032723 w 7467600"/>
              <a:gd name="connsiteY334" fmla="*/ 6644957 h 6858000"/>
              <a:gd name="connsiteX335" fmla="*/ 5242949 w 7467600"/>
              <a:gd name="connsiteY335" fmla="*/ 6125175 h 6858000"/>
              <a:gd name="connsiteX336" fmla="*/ 5286321 w 7467600"/>
              <a:gd name="connsiteY336" fmla="*/ 6033555 h 6858000"/>
              <a:gd name="connsiteX337" fmla="*/ 5008210 w 7467600"/>
              <a:gd name="connsiteY337" fmla="*/ 6649194 h 6858000"/>
              <a:gd name="connsiteX338" fmla="*/ 4986321 w 7467600"/>
              <a:gd name="connsiteY338" fmla="*/ 6765687 h 6858000"/>
              <a:gd name="connsiteX339" fmla="*/ 4973474 w 7467600"/>
              <a:gd name="connsiteY339" fmla="*/ 6858000 h 6858000"/>
              <a:gd name="connsiteX340" fmla="*/ 4907178 w 7467600"/>
              <a:gd name="connsiteY340" fmla="*/ 6858000 h 6858000"/>
              <a:gd name="connsiteX341" fmla="*/ 4910810 w 7467600"/>
              <a:gd name="connsiteY341" fmla="*/ 6829660 h 6858000"/>
              <a:gd name="connsiteX342" fmla="*/ 4987461 w 7467600"/>
              <a:gd name="connsiteY342" fmla="*/ 6432994 h 6858000"/>
              <a:gd name="connsiteX343" fmla="*/ 5179262 w 7467600"/>
              <a:gd name="connsiteY343" fmla="*/ 6035044 h 6858000"/>
              <a:gd name="connsiteX344" fmla="*/ 4689678 w 7467600"/>
              <a:gd name="connsiteY344" fmla="*/ 6440241 h 6858000"/>
              <a:gd name="connsiteX345" fmla="*/ 4477543 w 7467600"/>
              <a:gd name="connsiteY345" fmla="*/ 6674836 h 6858000"/>
              <a:gd name="connsiteX346" fmla="*/ 4329957 w 7467600"/>
              <a:gd name="connsiteY346" fmla="*/ 6858000 h 6858000"/>
              <a:gd name="connsiteX347" fmla="*/ 4218595 w 7467600"/>
              <a:gd name="connsiteY347" fmla="*/ 6858000 h 6858000"/>
              <a:gd name="connsiteX348" fmla="*/ 4368888 w 7467600"/>
              <a:gd name="connsiteY348" fmla="*/ 6668412 h 6858000"/>
              <a:gd name="connsiteX349" fmla="*/ 4563091 w 7467600"/>
              <a:gd name="connsiteY349" fmla="*/ 6442508 h 6858000"/>
              <a:gd name="connsiteX350" fmla="*/ 5387324 w 7467600"/>
              <a:gd name="connsiteY350" fmla="*/ 5705830 h 6858000"/>
              <a:gd name="connsiteX351" fmla="*/ 5073620 w 7467600"/>
              <a:gd name="connsiteY351" fmla="*/ 5955437 h 6858000"/>
              <a:gd name="connsiteX352" fmla="*/ 4689789 w 7467600"/>
              <a:gd name="connsiteY352" fmla="*/ 6268382 h 6858000"/>
              <a:gd name="connsiteX353" fmla="*/ 4418722 w 7467600"/>
              <a:gd name="connsiteY353" fmla="*/ 6570886 h 6858000"/>
              <a:gd name="connsiteX354" fmla="*/ 4214944 w 7467600"/>
              <a:gd name="connsiteY354" fmla="*/ 6858000 h 6858000"/>
              <a:gd name="connsiteX355" fmla="*/ 4177898 w 7467600"/>
              <a:gd name="connsiteY355" fmla="*/ 6858000 h 6858000"/>
              <a:gd name="connsiteX356" fmla="*/ 4391597 w 7467600"/>
              <a:gd name="connsiteY356" fmla="*/ 6556370 h 6858000"/>
              <a:gd name="connsiteX357" fmla="*/ 4668889 w 7467600"/>
              <a:gd name="connsiteY357" fmla="*/ 6246399 h 6858000"/>
              <a:gd name="connsiteX358" fmla="*/ 5055427 w 7467600"/>
              <a:gd name="connsiteY358" fmla="*/ 5931476 h 6858000"/>
              <a:gd name="connsiteX359" fmla="*/ 5371814 w 7467600"/>
              <a:gd name="connsiteY359" fmla="*/ 5678975 h 6858000"/>
              <a:gd name="connsiteX360" fmla="*/ 4987918 w 7467600"/>
              <a:gd name="connsiteY360" fmla="*/ 5838701 h 6858000"/>
              <a:gd name="connsiteX361" fmla="*/ 4317146 w 7467600"/>
              <a:gd name="connsiteY361" fmla="*/ 6587716 h 6858000"/>
              <a:gd name="connsiteX362" fmla="*/ 4171627 w 7467600"/>
              <a:gd name="connsiteY362" fmla="*/ 6858000 h 6858000"/>
              <a:gd name="connsiteX363" fmla="*/ 4081585 w 7467600"/>
              <a:gd name="connsiteY363" fmla="*/ 6858000 h 6858000"/>
              <a:gd name="connsiteX364" fmla="*/ 4238603 w 7467600"/>
              <a:gd name="connsiteY364" fmla="*/ 6559341 h 6858000"/>
              <a:gd name="connsiteX365" fmla="*/ 4778333 w 7467600"/>
              <a:gd name="connsiteY365" fmla="*/ 5873626 h 6858000"/>
              <a:gd name="connsiteX366" fmla="*/ 5414185 w 7467600"/>
              <a:gd name="connsiteY366" fmla="*/ 5573882 h 6858000"/>
              <a:gd name="connsiteX367" fmla="*/ 5959648 w 7467600"/>
              <a:gd name="connsiteY367" fmla="*/ 4760797 h 6858000"/>
              <a:gd name="connsiteX368" fmla="*/ 5355019 w 7467600"/>
              <a:gd name="connsiteY368" fmla="*/ 4734672 h 6858000"/>
              <a:gd name="connsiteX369" fmla="*/ 5083565 w 7467600"/>
              <a:gd name="connsiteY369" fmla="*/ 5179121 h 6858000"/>
              <a:gd name="connsiteX370" fmla="*/ 4713577 w 7467600"/>
              <a:gd name="connsiteY370" fmla="*/ 5616803 h 6858000"/>
              <a:gd name="connsiteX371" fmla="*/ 3989559 w 7467600"/>
              <a:gd name="connsiteY371" fmla="*/ 6145945 h 6858000"/>
              <a:gd name="connsiteX372" fmla="*/ 3939824 w 7467600"/>
              <a:gd name="connsiteY372" fmla="*/ 6066900 h 6858000"/>
              <a:gd name="connsiteX373" fmla="*/ 4584537 w 7467600"/>
              <a:gd name="connsiteY373" fmla="*/ 5324826 h 6858000"/>
              <a:gd name="connsiteX374" fmla="*/ 5037105 w 7467600"/>
              <a:gd name="connsiteY374" fmla="*/ 5088765 h 6858000"/>
              <a:gd name="connsiteX375" fmla="*/ 5039930 w 7467600"/>
              <a:gd name="connsiteY375" fmla="*/ 5089585 h 6858000"/>
              <a:gd name="connsiteX376" fmla="*/ 5263764 w 7467600"/>
              <a:gd name="connsiteY376" fmla="*/ 4735525 h 6858000"/>
              <a:gd name="connsiteX377" fmla="*/ 4086300 w 7467600"/>
              <a:gd name="connsiteY377" fmla="*/ 4884599 h 6858000"/>
              <a:gd name="connsiteX378" fmla="*/ 4085485 w 7467600"/>
              <a:gd name="connsiteY378" fmla="*/ 4899070 h 6858000"/>
              <a:gd name="connsiteX379" fmla="*/ 3871915 w 7467600"/>
              <a:gd name="connsiteY379" fmla="*/ 5253645 h 6858000"/>
              <a:gd name="connsiteX380" fmla="*/ 3799374 w 7467600"/>
              <a:gd name="connsiteY380" fmla="*/ 5466127 h 6858000"/>
              <a:gd name="connsiteX381" fmla="*/ 3498850 w 7467600"/>
              <a:gd name="connsiteY381" fmla="*/ 6661888 h 6858000"/>
              <a:gd name="connsiteX382" fmla="*/ 3399216 w 7467600"/>
              <a:gd name="connsiteY382" fmla="*/ 6858000 h 6858000"/>
              <a:gd name="connsiteX383" fmla="*/ 3303688 w 7467600"/>
              <a:gd name="connsiteY383" fmla="*/ 6858000 h 6858000"/>
              <a:gd name="connsiteX384" fmla="*/ 3391774 w 7467600"/>
              <a:gd name="connsiteY384" fmla="*/ 6697181 h 6858000"/>
              <a:gd name="connsiteX385" fmla="*/ 3735540 w 7467600"/>
              <a:gd name="connsiteY385" fmla="*/ 5546923 h 6858000"/>
              <a:gd name="connsiteX386" fmla="*/ 3729438 w 7467600"/>
              <a:gd name="connsiteY386" fmla="*/ 5569058 h 6858000"/>
              <a:gd name="connsiteX387" fmla="*/ 3707782 w 7467600"/>
              <a:gd name="connsiteY387" fmla="*/ 5644908 h 6858000"/>
              <a:gd name="connsiteX388" fmla="*/ 3583827 w 7467600"/>
              <a:gd name="connsiteY388" fmla="*/ 6039215 h 6858000"/>
              <a:gd name="connsiteX389" fmla="*/ 3547861 w 7467600"/>
              <a:gd name="connsiteY389" fmla="*/ 6129609 h 6858000"/>
              <a:gd name="connsiteX390" fmla="*/ 3490905 w 7467600"/>
              <a:gd name="connsiteY390" fmla="*/ 6277660 h 6858000"/>
              <a:gd name="connsiteX391" fmla="*/ 3455859 w 7467600"/>
              <a:gd name="connsiteY391" fmla="*/ 6391301 h 6858000"/>
              <a:gd name="connsiteX392" fmla="*/ 3429112 w 7467600"/>
              <a:gd name="connsiteY392" fmla="*/ 6479469 h 6858000"/>
              <a:gd name="connsiteX393" fmla="*/ 3304862 w 7467600"/>
              <a:gd name="connsiteY393" fmla="*/ 6796476 h 6858000"/>
              <a:gd name="connsiteX394" fmla="*/ 3276071 w 7467600"/>
              <a:gd name="connsiteY394" fmla="*/ 6858000 h 6858000"/>
              <a:gd name="connsiteX395" fmla="*/ 3240805 w 7467600"/>
              <a:gd name="connsiteY395" fmla="*/ 6858000 h 6858000"/>
              <a:gd name="connsiteX396" fmla="*/ 3275917 w 7467600"/>
              <a:gd name="connsiteY396" fmla="*/ 6783192 h 6858000"/>
              <a:gd name="connsiteX397" fmla="*/ 3399358 w 7467600"/>
              <a:gd name="connsiteY397" fmla="*/ 6469011 h 6858000"/>
              <a:gd name="connsiteX398" fmla="*/ 3425650 w 7467600"/>
              <a:gd name="connsiteY398" fmla="*/ 6381333 h 6858000"/>
              <a:gd name="connsiteX399" fmla="*/ 3460661 w 7467600"/>
              <a:gd name="connsiteY399" fmla="*/ 6266763 h 6858000"/>
              <a:gd name="connsiteX400" fmla="*/ 3518021 w 7467600"/>
              <a:gd name="connsiteY400" fmla="*/ 6117298 h 6858000"/>
              <a:gd name="connsiteX401" fmla="*/ 3554035 w 7467600"/>
              <a:gd name="connsiteY401" fmla="*/ 6027832 h 6858000"/>
              <a:gd name="connsiteX402" fmla="*/ 3677174 w 7467600"/>
              <a:gd name="connsiteY402" fmla="*/ 5636351 h 6858000"/>
              <a:gd name="connsiteX403" fmla="*/ 3698819 w 7467600"/>
              <a:gd name="connsiteY403" fmla="*/ 5560503 h 6858000"/>
              <a:gd name="connsiteX404" fmla="*/ 3702094 w 7467600"/>
              <a:gd name="connsiteY404" fmla="*/ 5549194 h 6858000"/>
              <a:gd name="connsiteX405" fmla="*/ 3398355 w 7467600"/>
              <a:gd name="connsiteY405" fmla="*/ 6094603 h 6858000"/>
              <a:gd name="connsiteX406" fmla="*/ 3193941 w 7467600"/>
              <a:gd name="connsiteY406" fmla="*/ 6798775 h 6858000"/>
              <a:gd name="connsiteX407" fmla="*/ 3184140 w 7467600"/>
              <a:gd name="connsiteY407" fmla="*/ 6858000 h 6858000"/>
              <a:gd name="connsiteX408" fmla="*/ 3099978 w 7467600"/>
              <a:gd name="connsiteY408" fmla="*/ 6858000 h 6858000"/>
              <a:gd name="connsiteX409" fmla="*/ 3101556 w 7467600"/>
              <a:gd name="connsiteY409" fmla="*/ 6843337 h 6858000"/>
              <a:gd name="connsiteX410" fmla="*/ 3370162 w 7467600"/>
              <a:gd name="connsiteY410" fmla="*/ 5785550 h 6858000"/>
              <a:gd name="connsiteX411" fmla="*/ 3746477 w 7467600"/>
              <a:gd name="connsiteY411" fmla="*/ 5377889 h 6858000"/>
              <a:gd name="connsiteX412" fmla="*/ 3863399 w 7467600"/>
              <a:gd name="connsiteY412" fmla="*/ 5087257 h 6858000"/>
              <a:gd name="connsiteX413" fmla="*/ 3968712 w 7467600"/>
              <a:gd name="connsiteY413" fmla="*/ 4913989 h 6858000"/>
              <a:gd name="connsiteX414" fmla="*/ 2792390 w 7467600"/>
              <a:gd name="connsiteY414" fmla="*/ 5382974 h 6858000"/>
              <a:gd name="connsiteX415" fmla="*/ 2714982 w 7467600"/>
              <a:gd name="connsiteY415" fmla="*/ 5427051 h 6858000"/>
              <a:gd name="connsiteX416" fmla="*/ 2813361 w 7467600"/>
              <a:gd name="connsiteY416" fmla="*/ 6023912 h 6858000"/>
              <a:gd name="connsiteX417" fmla="*/ 2688430 w 7467600"/>
              <a:gd name="connsiteY417" fmla="*/ 6801564 h 6858000"/>
              <a:gd name="connsiteX418" fmla="*/ 2629626 w 7467600"/>
              <a:gd name="connsiteY418" fmla="*/ 6763394 h 6858000"/>
              <a:gd name="connsiteX419" fmla="*/ 2565328 w 7467600"/>
              <a:gd name="connsiteY419" fmla="*/ 5516399 h 6858000"/>
              <a:gd name="connsiteX420" fmla="*/ 1922999 w 7467600"/>
              <a:gd name="connsiteY420" fmla="*/ 5980343 h 6858000"/>
              <a:gd name="connsiteX421" fmla="*/ 1950261 w 7467600"/>
              <a:gd name="connsiteY421" fmla="*/ 6405858 h 6858000"/>
              <a:gd name="connsiteX422" fmla="*/ 2365554 w 7467600"/>
              <a:gd name="connsiteY422" fmla="*/ 6759107 h 6858000"/>
              <a:gd name="connsiteX423" fmla="*/ 2424142 w 7467600"/>
              <a:gd name="connsiteY423" fmla="*/ 6858000 h 6858000"/>
              <a:gd name="connsiteX424" fmla="*/ 2395994 w 7467600"/>
              <a:gd name="connsiteY424" fmla="*/ 6858000 h 6858000"/>
              <a:gd name="connsiteX425" fmla="*/ 2392863 w 7467600"/>
              <a:gd name="connsiteY425" fmla="*/ 6852964 h 6858000"/>
              <a:gd name="connsiteX426" fmla="*/ 2017589 w 7467600"/>
              <a:gd name="connsiteY426" fmla="*/ 6493982 h 6858000"/>
              <a:gd name="connsiteX427" fmla="*/ 2147336 w 7467600"/>
              <a:gd name="connsiteY427" fmla="*/ 6594052 h 6858000"/>
              <a:gd name="connsiteX428" fmla="*/ 2207047 w 7467600"/>
              <a:gd name="connsiteY428" fmla="*/ 6654540 h 6858000"/>
              <a:gd name="connsiteX429" fmla="*/ 2299106 w 7467600"/>
              <a:gd name="connsiteY429" fmla="*/ 6778931 h 6858000"/>
              <a:gd name="connsiteX430" fmla="*/ 2314430 w 7467600"/>
              <a:gd name="connsiteY430" fmla="*/ 6801144 h 6858000"/>
              <a:gd name="connsiteX431" fmla="*/ 2352406 w 7467600"/>
              <a:gd name="connsiteY431" fmla="*/ 6858000 h 6858000"/>
              <a:gd name="connsiteX432" fmla="*/ 2314492 w 7467600"/>
              <a:gd name="connsiteY432" fmla="*/ 6858000 h 6858000"/>
              <a:gd name="connsiteX433" fmla="*/ 2288095 w 7467600"/>
              <a:gd name="connsiteY433" fmla="*/ 6818030 h 6858000"/>
              <a:gd name="connsiteX434" fmla="*/ 2272768 w 7467600"/>
              <a:gd name="connsiteY434" fmla="*/ 6795822 h 6858000"/>
              <a:gd name="connsiteX435" fmla="*/ 2182715 w 7467600"/>
              <a:gd name="connsiteY435" fmla="*/ 6675071 h 6858000"/>
              <a:gd name="connsiteX436" fmla="*/ 2032061 w 7467600"/>
              <a:gd name="connsiteY436" fmla="*/ 6541380 h 6858000"/>
              <a:gd name="connsiteX437" fmla="*/ 2257220 w 7467600"/>
              <a:gd name="connsiteY437" fmla="*/ 6826257 h 6858000"/>
              <a:gd name="connsiteX438" fmla="*/ 2281324 w 7467600"/>
              <a:gd name="connsiteY438" fmla="*/ 6858000 h 6858000"/>
              <a:gd name="connsiteX439" fmla="*/ 2242860 w 7467600"/>
              <a:gd name="connsiteY439" fmla="*/ 6858000 h 6858000"/>
              <a:gd name="connsiteX440" fmla="*/ 2232818 w 7467600"/>
              <a:gd name="connsiteY440" fmla="*/ 6844926 h 6858000"/>
              <a:gd name="connsiteX441" fmla="*/ 1990172 w 7467600"/>
              <a:gd name="connsiteY441" fmla="*/ 6542121 h 6858000"/>
              <a:gd name="connsiteX442" fmla="*/ 2124090 w 7467600"/>
              <a:gd name="connsiteY442" fmla="*/ 6761017 h 6858000"/>
              <a:gd name="connsiteX443" fmla="*/ 2200380 w 7467600"/>
              <a:gd name="connsiteY443" fmla="*/ 6858000 h 6858000"/>
              <a:gd name="connsiteX444" fmla="*/ 2147507 w 7467600"/>
              <a:gd name="connsiteY444" fmla="*/ 6858000 h 6858000"/>
              <a:gd name="connsiteX445" fmla="*/ 2070668 w 7467600"/>
              <a:gd name="connsiteY445" fmla="*/ 6761520 h 6858000"/>
              <a:gd name="connsiteX446" fmla="*/ 1975142 w 7467600"/>
              <a:gd name="connsiteY446" fmla="*/ 6585570 h 6858000"/>
              <a:gd name="connsiteX447" fmla="*/ 2050035 w 7467600"/>
              <a:gd name="connsiteY447" fmla="*/ 6813345 h 6858000"/>
              <a:gd name="connsiteX448" fmla="*/ 2063025 w 7467600"/>
              <a:gd name="connsiteY448" fmla="*/ 6858000 h 6858000"/>
              <a:gd name="connsiteX449" fmla="*/ 2021675 w 7467600"/>
              <a:gd name="connsiteY449" fmla="*/ 6858000 h 6858000"/>
              <a:gd name="connsiteX450" fmla="*/ 2019308 w 7467600"/>
              <a:gd name="connsiteY450" fmla="*/ 6847118 h 6858000"/>
              <a:gd name="connsiteX451" fmla="*/ 1938835 w 7467600"/>
              <a:gd name="connsiteY451" fmla="*/ 6551160 h 6858000"/>
              <a:gd name="connsiteX452" fmla="*/ 1953230 w 7467600"/>
              <a:gd name="connsiteY452" fmla="*/ 6759699 h 6858000"/>
              <a:gd name="connsiteX453" fmla="*/ 1956763 w 7467600"/>
              <a:gd name="connsiteY453" fmla="*/ 6778191 h 6858000"/>
              <a:gd name="connsiteX454" fmla="*/ 1967925 w 7467600"/>
              <a:gd name="connsiteY454" fmla="*/ 6858000 h 6858000"/>
              <a:gd name="connsiteX455" fmla="*/ 1936622 w 7467600"/>
              <a:gd name="connsiteY455" fmla="*/ 6858000 h 6858000"/>
              <a:gd name="connsiteX456" fmla="*/ 1926261 w 7467600"/>
              <a:gd name="connsiteY456" fmla="*/ 6784064 h 6858000"/>
              <a:gd name="connsiteX457" fmla="*/ 1922724 w 7467600"/>
              <a:gd name="connsiteY457" fmla="*/ 6765577 h 6858000"/>
              <a:gd name="connsiteX458" fmla="*/ 1904650 w 7467600"/>
              <a:gd name="connsiteY458" fmla="*/ 6639616 h 6858000"/>
              <a:gd name="connsiteX459" fmla="*/ 1885273 w 7467600"/>
              <a:gd name="connsiteY459" fmla="*/ 6858000 h 6858000"/>
              <a:gd name="connsiteX460" fmla="*/ 1854363 w 7467600"/>
              <a:gd name="connsiteY460" fmla="*/ 6858000 h 6858000"/>
              <a:gd name="connsiteX461" fmla="*/ 1880391 w 7467600"/>
              <a:gd name="connsiteY461" fmla="*/ 6603796 h 6858000"/>
              <a:gd name="connsiteX462" fmla="*/ 1818273 w 7467600"/>
              <a:gd name="connsiteY462" fmla="*/ 6715729 h 6858000"/>
              <a:gd name="connsiteX463" fmla="*/ 1794691 w 7467600"/>
              <a:gd name="connsiteY463" fmla="*/ 6843239 h 6858000"/>
              <a:gd name="connsiteX464" fmla="*/ 1794914 w 7467600"/>
              <a:gd name="connsiteY464" fmla="*/ 6858000 h 6858000"/>
              <a:gd name="connsiteX465" fmla="*/ 1746128 w 7467600"/>
              <a:gd name="connsiteY465" fmla="*/ 6858000 h 6858000"/>
              <a:gd name="connsiteX466" fmla="*/ 1753934 w 7467600"/>
              <a:gd name="connsiteY466" fmla="*/ 6724796 h 6858000"/>
              <a:gd name="connsiteX467" fmla="*/ 1792053 w 7467600"/>
              <a:gd name="connsiteY467" fmla="*/ 6572396 h 6858000"/>
              <a:gd name="connsiteX468" fmla="*/ 1862248 w 7467600"/>
              <a:gd name="connsiteY468" fmla="*/ 6266397 h 6858000"/>
              <a:gd name="connsiteX469" fmla="*/ 1862250 w 7467600"/>
              <a:gd name="connsiteY469" fmla="*/ 6033531 h 6858000"/>
              <a:gd name="connsiteX470" fmla="*/ 1211999 w 7467600"/>
              <a:gd name="connsiteY470" fmla="*/ 6683610 h 6858000"/>
              <a:gd name="connsiteX471" fmla="*/ 1213266 w 7467600"/>
              <a:gd name="connsiteY471" fmla="*/ 6691947 h 6858000"/>
              <a:gd name="connsiteX472" fmla="*/ 1203370 w 7467600"/>
              <a:gd name="connsiteY472" fmla="*/ 6850676 h 6858000"/>
              <a:gd name="connsiteX473" fmla="*/ 1203671 w 7467600"/>
              <a:gd name="connsiteY473" fmla="*/ 6858000 h 6858000"/>
              <a:gd name="connsiteX474" fmla="*/ 1143180 w 7467600"/>
              <a:gd name="connsiteY474" fmla="*/ 6858000 h 6858000"/>
              <a:gd name="connsiteX475" fmla="*/ 1142176 w 7467600"/>
              <a:gd name="connsiteY475" fmla="*/ 6766045 h 6858000"/>
              <a:gd name="connsiteX476" fmla="*/ 1067484 w 7467600"/>
              <a:gd name="connsiteY476" fmla="*/ 6858000 h 6858000"/>
              <a:gd name="connsiteX477" fmla="*/ 953928 w 7467600"/>
              <a:gd name="connsiteY477" fmla="*/ 6858000 h 6858000"/>
              <a:gd name="connsiteX478" fmla="*/ 959715 w 7467600"/>
              <a:gd name="connsiteY478" fmla="*/ 6850185 h 6858000"/>
              <a:gd name="connsiteX479" fmla="*/ 1483788 w 7467600"/>
              <a:gd name="connsiteY479" fmla="*/ 6259174 h 6858000"/>
              <a:gd name="connsiteX480" fmla="*/ 1100671 w 7467600"/>
              <a:gd name="connsiteY480" fmla="*/ 6252137 h 6858000"/>
              <a:gd name="connsiteX481" fmla="*/ 1090144 w 7467600"/>
              <a:gd name="connsiteY481" fmla="*/ 6256748 h 6858000"/>
              <a:gd name="connsiteX482" fmla="*/ 1095872 w 7467600"/>
              <a:gd name="connsiteY482" fmla="*/ 6271892 h 6858000"/>
              <a:gd name="connsiteX483" fmla="*/ 262785 w 7467600"/>
              <a:gd name="connsiteY483" fmla="*/ 6845450 h 6858000"/>
              <a:gd name="connsiteX484" fmla="*/ 209968 w 7467600"/>
              <a:gd name="connsiteY484" fmla="*/ 6770713 h 6858000"/>
              <a:gd name="connsiteX485" fmla="*/ 873460 w 7467600"/>
              <a:gd name="connsiteY485" fmla="*/ 6253768 h 6858000"/>
              <a:gd name="connsiteX486" fmla="*/ 192686 w 7467600"/>
              <a:gd name="connsiteY486" fmla="*/ 5849257 h 6858000"/>
              <a:gd name="connsiteX487" fmla="*/ 4696 w 7467600"/>
              <a:gd name="connsiteY487" fmla="*/ 5697668 h 6858000"/>
              <a:gd name="connsiteX488" fmla="*/ 0 w 7467600"/>
              <a:gd name="connsiteY488" fmla="*/ 5689984 h 6858000"/>
              <a:gd name="connsiteX489" fmla="*/ 0 w 7467600"/>
              <a:gd name="connsiteY489" fmla="*/ 5513472 h 6858000"/>
              <a:gd name="connsiteX490" fmla="*/ 174101 w 7467600"/>
              <a:gd name="connsiteY490" fmla="*/ 5620277 h 6858000"/>
              <a:gd name="connsiteX491" fmla="*/ 891800 w 7467600"/>
              <a:gd name="connsiteY491" fmla="*/ 6036935 h 6858000"/>
              <a:gd name="connsiteX492" fmla="*/ 1072219 w 7467600"/>
              <a:gd name="connsiteY492" fmla="*/ 6169443 h 6858000"/>
              <a:gd name="connsiteX493" fmla="*/ 1074117 w 7467600"/>
              <a:gd name="connsiteY493" fmla="*/ 6170301 h 6858000"/>
              <a:gd name="connsiteX494" fmla="*/ 1083114 w 7467600"/>
              <a:gd name="connsiteY494" fmla="*/ 6174131 h 6858000"/>
              <a:gd name="connsiteX495" fmla="*/ 1543010 w 7467600"/>
              <a:gd name="connsiteY495" fmla="*/ 6191140 h 6858000"/>
              <a:gd name="connsiteX496" fmla="*/ 1551080 w 7467600"/>
              <a:gd name="connsiteY496" fmla="*/ 6195006 h 6858000"/>
              <a:gd name="connsiteX497" fmla="*/ 2345443 w 7467600"/>
              <a:gd name="connsiteY497" fmla="*/ 5549882 h 6858000"/>
              <a:gd name="connsiteX498" fmla="*/ 1721499 w 7467600"/>
              <a:gd name="connsiteY498" fmla="*/ 5599969 h 6858000"/>
              <a:gd name="connsiteX499" fmla="*/ 767716 w 7467600"/>
              <a:gd name="connsiteY499" fmla="*/ 5472768 h 6858000"/>
              <a:gd name="connsiteX500" fmla="*/ 722147 w 7467600"/>
              <a:gd name="connsiteY500" fmla="*/ 5393091 h 6858000"/>
              <a:gd name="connsiteX501" fmla="*/ 1485552 w 7467600"/>
              <a:gd name="connsiteY501" fmla="*/ 5313202 h 6858000"/>
              <a:gd name="connsiteX502" fmla="*/ 2143004 w 7467600"/>
              <a:gd name="connsiteY502" fmla="*/ 5402420 h 6858000"/>
              <a:gd name="connsiteX503" fmla="*/ 1933391 w 7467600"/>
              <a:gd name="connsiteY503" fmla="*/ 5156971 h 6858000"/>
              <a:gd name="connsiteX504" fmla="*/ 1827118 w 7467600"/>
              <a:gd name="connsiteY504" fmla="*/ 4968410 h 6858000"/>
              <a:gd name="connsiteX505" fmla="*/ 1837349 w 7467600"/>
              <a:gd name="connsiteY505" fmla="*/ 4956357 h 6858000"/>
              <a:gd name="connsiteX506" fmla="*/ 2162835 w 7467600"/>
              <a:gd name="connsiteY506" fmla="*/ 5187853 h 6858000"/>
              <a:gd name="connsiteX507" fmla="*/ 2257167 w 7467600"/>
              <a:gd name="connsiteY507" fmla="*/ 5462123 h 6858000"/>
              <a:gd name="connsiteX508" fmla="*/ 2261598 w 7467600"/>
              <a:gd name="connsiteY508" fmla="*/ 5467998 h 6858000"/>
              <a:gd name="connsiteX509" fmla="*/ 2437177 w 7467600"/>
              <a:gd name="connsiteY509" fmla="*/ 5479608 h 6858000"/>
              <a:gd name="connsiteX510" fmla="*/ 2445247 w 7467600"/>
              <a:gd name="connsiteY510" fmla="*/ 5483476 h 6858000"/>
              <a:gd name="connsiteX511" fmla="*/ 2743626 w 7467600"/>
              <a:gd name="connsiteY511" fmla="*/ 5304819 h 6858000"/>
              <a:gd name="connsiteX512" fmla="*/ 3048102 w 7467600"/>
              <a:gd name="connsiteY512" fmla="*/ 5150595 h 6858000"/>
              <a:gd name="connsiteX513" fmla="*/ 1799414 w 7467600"/>
              <a:gd name="connsiteY513" fmla="*/ 4694732 h 6858000"/>
              <a:gd name="connsiteX514" fmla="*/ 1771735 w 7467600"/>
              <a:gd name="connsiteY514" fmla="*/ 4619929 h 6858000"/>
              <a:gd name="connsiteX515" fmla="*/ 3104273 w 7467600"/>
              <a:gd name="connsiteY515" fmla="*/ 5076159 h 6858000"/>
              <a:gd name="connsiteX516" fmla="*/ 3113245 w 7467600"/>
              <a:gd name="connsiteY516" fmla="*/ 5090705 h 6858000"/>
              <a:gd name="connsiteX517" fmla="*/ 3126294 w 7467600"/>
              <a:gd name="connsiteY517" fmla="*/ 5114400 h 6858000"/>
              <a:gd name="connsiteX518" fmla="*/ 3937433 w 7467600"/>
              <a:gd name="connsiteY518" fmla="*/ 4830473 h 6858000"/>
              <a:gd name="connsiteX519" fmla="*/ 3590475 w 7467600"/>
              <a:gd name="connsiteY519" fmla="*/ 4597974 h 6858000"/>
              <a:gd name="connsiteX520" fmla="*/ 3100264 w 7467600"/>
              <a:gd name="connsiteY520" fmla="*/ 4579845 h 6858000"/>
              <a:gd name="connsiteX521" fmla="*/ 2183576 w 7467600"/>
              <a:gd name="connsiteY521" fmla="*/ 4227150 h 6858000"/>
              <a:gd name="connsiteX522" fmla="*/ 2151029 w 7467600"/>
              <a:gd name="connsiteY522" fmla="*/ 4146947 h 6858000"/>
              <a:gd name="connsiteX523" fmla="*/ 3563434 w 7467600"/>
              <a:gd name="connsiteY523" fmla="*/ 4469115 h 6858000"/>
              <a:gd name="connsiteX524" fmla="*/ 3177952 w 7467600"/>
              <a:gd name="connsiteY524" fmla="*/ 3657386 h 6858000"/>
              <a:gd name="connsiteX525" fmla="*/ 3189263 w 7467600"/>
              <a:gd name="connsiteY525" fmla="*/ 3625726 h 6858000"/>
              <a:gd name="connsiteX526" fmla="*/ 3560912 w 7467600"/>
              <a:gd name="connsiteY526" fmla="*/ 4079863 h 6858000"/>
              <a:gd name="connsiteX527" fmla="*/ 3626636 w 7467600"/>
              <a:gd name="connsiteY527" fmla="*/ 4512230 h 6858000"/>
              <a:gd name="connsiteX528" fmla="*/ 3653088 w 7467600"/>
              <a:gd name="connsiteY528" fmla="*/ 4521417 h 6858000"/>
              <a:gd name="connsiteX529" fmla="*/ 3988128 w 7467600"/>
              <a:gd name="connsiteY529" fmla="*/ 4817267 h 6858000"/>
              <a:gd name="connsiteX530" fmla="*/ 4830582 w 7467600"/>
              <a:gd name="connsiteY530" fmla="*/ 4676000 h 6858000"/>
              <a:gd name="connsiteX531" fmla="*/ 4830100 w 7467600"/>
              <a:gd name="connsiteY531" fmla="*/ 4675554 h 6858000"/>
              <a:gd name="connsiteX532" fmla="*/ 4036318 w 7467600"/>
              <a:gd name="connsiteY532" fmla="*/ 4147013 h 6858000"/>
              <a:gd name="connsiteX533" fmla="*/ 3432098 w 7467600"/>
              <a:gd name="connsiteY533" fmla="*/ 3537312 h 6858000"/>
              <a:gd name="connsiteX534" fmla="*/ 3446761 w 7467600"/>
              <a:gd name="connsiteY534" fmla="*/ 3461278 h 6858000"/>
              <a:gd name="connsiteX535" fmla="*/ 4419733 w 7467600"/>
              <a:gd name="connsiteY535" fmla="*/ 3963555 h 6858000"/>
              <a:gd name="connsiteX536" fmla="*/ 4781371 w 7467600"/>
              <a:gd name="connsiteY536" fmla="*/ 4458604 h 6858000"/>
              <a:gd name="connsiteX537" fmla="*/ 4780440 w 7467600"/>
              <a:gd name="connsiteY537" fmla="*/ 4470290 h 6858000"/>
              <a:gd name="connsiteX538" fmla="*/ 4898954 w 7467600"/>
              <a:gd name="connsiteY538" fmla="*/ 4662092 h 6858000"/>
              <a:gd name="connsiteX539" fmla="*/ 4900699 w 7467600"/>
              <a:gd name="connsiteY539" fmla="*/ 4670867 h 6858000"/>
              <a:gd name="connsiteX540" fmla="*/ 5714511 w 7467600"/>
              <a:gd name="connsiteY540" fmla="*/ 4663483 h 6858000"/>
              <a:gd name="connsiteX541" fmla="*/ 5464793 w 7467600"/>
              <a:gd name="connsiteY541" fmla="*/ 4393556 h 6858000"/>
              <a:gd name="connsiteX542" fmla="*/ 5461897 w 7467600"/>
              <a:gd name="connsiteY542" fmla="*/ 4390879 h 6858000"/>
              <a:gd name="connsiteX543" fmla="*/ 4294126 w 7467600"/>
              <a:gd name="connsiteY543" fmla="*/ 3303048 h 6858000"/>
              <a:gd name="connsiteX544" fmla="*/ 4305321 w 7467600"/>
              <a:gd name="connsiteY544" fmla="*/ 3256953 h 6858000"/>
              <a:gd name="connsiteX545" fmla="*/ 4949299 w 7467600"/>
              <a:gd name="connsiteY545" fmla="*/ 3766336 h 6858000"/>
              <a:gd name="connsiteX546" fmla="*/ 5291452 w 7467600"/>
              <a:gd name="connsiteY546" fmla="*/ 4076801 h 6858000"/>
              <a:gd name="connsiteX547" fmla="*/ 5434998 w 7467600"/>
              <a:gd name="connsiteY547" fmla="*/ 4254100 h 6858000"/>
              <a:gd name="connsiteX548" fmla="*/ 5351015 w 7467600"/>
              <a:gd name="connsiteY548" fmla="*/ 3760989 h 6858000"/>
              <a:gd name="connsiteX549" fmla="*/ 5413780 w 7467600"/>
              <a:gd name="connsiteY549" fmla="*/ 2966265 h 6858000"/>
              <a:gd name="connsiteX550" fmla="*/ 5425627 w 7467600"/>
              <a:gd name="connsiteY550" fmla="*/ 2954192 h 6858000"/>
              <a:gd name="connsiteX551" fmla="*/ 6604735 w 7467600"/>
              <a:gd name="connsiteY551" fmla="*/ 2041381 h 6858000"/>
              <a:gd name="connsiteX552" fmla="*/ 7204487 w 7467600"/>
              <a:gd name="connsiteY552" fmla="*/ 2742112 h 6858000"/>
              <a:gd name="connsiteX553" fmla="*/ 7131592 w 7467600"/>
              <a:gd name="connsiteY553" fmla="*/ 2672096 h 6858000"/>
              <a:gd name="connsiteX554" fmla="*/ 6996344 w 7467600"/>
              <a:gd name="connsiteY554" fmla="*/ 2518310 h 6858000"/>
              <a:gd name="connsiteX555" fmla="*/ 6735495 w 7467600"/>
              <a:gd name="connsiteY555" fmla="*/ 2196890 h 6858000"/>
              <a:gd name="connsiteX556" fmla="*/ 6721901 w 7467600"/>
              <a:gd name="connsiteY556" fmla="*/ 2179274 h 6858000"/>
              <a:gd name="connsiteX557" fmla="*/ 6604735 w 7467600"/>
              <a:gd name="connsiteY557" fmla="*/ 2041381 h 6858000"/>
              <a:gd name="connsiteX558" fmla="*/ 6591670 w 7467600"/>
              <a:gd name="connsiteY558" fmla="*/ 1988277 h 6858000"/>
              <a:gd name="connsiteX559" fmla="*/ 6747349 w 7467600"/>
              <a:gd name="connsiteY559" fmla="*/ 2160069 h 6858000"/>
              <a:gd name="connsiteX560" fmla="*/ 6760943 w 7467600"/>
              <a:gd name="connsiteY560" fmla="*/ 2177686 h 6858000"/>
              <a:gd name="connsiteX561" fmla="*/ 7021065 w 7467600"/>
              <a:gd name="connsiteY561" fmla="*/ 2498102 h 6858000"/>
              <a:gd name="connsiteX562" fmla="*/ 7155223 w 7467600"/>
              <a:gd name="connsiteY562" fmla="*/ 2650386 h 6858000"/>
              <a:gd name="connsiteX563" fmla="*/ 7203167 w 7467600"/>
              <a:gd name="connsiteY563" fmla="*/ 2697288 h 6858000"/>
              <a:gd name="connsiteX564" fmla="*/ 6937703 w 7467600"/>
              <a:gd name="connsiteY564" fmla="*/ 2321981 h 6858000"/>
              <a:gd name="connsiteX565" fmla="*/ 6591670 w 7467600"/>
              <a:gd name="connsiteY565" fmla="*/ 1988277 h 6858000"/>
              <a:gd name="connsiteX566" fmla="*/ 5798671 w 7467600"/>
              <a:gd name="connsiteY566" fmla="*/ 1981601 h 6858000"/>
              <a:gd name="connsiteX567" fmla="*/ 5754709 w 7467600"/>
              <a:gd name="connsiteY567" fmla="*/ 2071454 h 6858000"/>
              <a:gd name="connsiteX568" fmla="*/ 5763044 w 7467600"/>
              <a:gd name="connsiteY568" fmla="*/ 2842206 h 6858000"/>
              <a:gd name="connsiteX569" fmla="*/ 5764974 w 7467600"/>
              <a:gd name="connsiteY569" fmla="*/ 2799609 h 6858000"/>
              <a:gd name="connsiteX570" fmla="*/ 5767665 w 7467600"/>
              <a:gd name="connsiteY570" fmla="*/ 2666409 h 6858000"/>
              <a:gd name="connsiteX571" fmla="*/ 5763055 w 7467600"/>
              <a:gd name="connsiteY571" fmla="*/ 2579705 h 6858000"/>
              <a:gd name="connsiteX572" fmla="*/ 5758079 w 7467600"/>
              <a:gd name="connsiteY572" fmla="*/ 2492508 h 6858000"/>
              <a:gd name="connsiteX573" fmla="*/ 5779325 w 7467600"/>
              <a:gd name="connsiteY573" fmla="*/ 2197069 h 6858000"/>
              <a:gd name="connsiteX574" fmla="*/ 5798671 w 7467600"/>
              <a:gd name="connsiteY574" fmla="*/ 1981601 h 6858000"/>
              <a:gd name="connsiteX575" fmla="*/ 5829202 w 7467600"/>
              <a:gd name="connsiteY575" fmla="*/ 1971679 h 6858000"/>
              <a:gd name="connsiteX576" fmla="*/ 5809558 w 7467600"/>
              <a:gd name="connsiteY576" fmla="*/ 2198043 h 6858000"/>
              <a:gd name="connsiteX577" fmla="*/ 5788653 w 7467600"/>
              <a:gd name="connsiteY577" fmla="*/ 2489430 h 6858000"/>
              <a:gd name="connsiteX578" fmla="*/ 5793439 w 7467600"/>
              <a:gd name="connsiteY578" fmla="*/ 2575235 h 6858000"/>
              <a:gd name="connsiteX579" fmla="*/ 5796837 w 7467600"/>
              <a:gd name="connsiteY579" fmla="*/ 2637633 h 6858000"/>
              <a:gd name="connsiteX580" fmla="*/ 5818614 w 7467600"/>
              <a:gd name="connsiteY580" fmla="*/ 2473055 h 6858000"/>
              <a:gd name="connsiteX581" fmla="*/ 5829202 w 7467600"/>
              <a:gd name="connsiteY581" fmla="*/ 1971679 h 6858000"/>
              <a:gd name="connsiteX582" fmla="*/ 5911389 w 7467600"/>
              <a:gd name="connsiteY582" fmla="*/ 1898371 h 6858000"/>
              <a:gd name="connsiteX583" fmla="*/ 6237627 w 7467600"/>
              <a:gd name="connsiteY583" fmla="*/ 2231921 h 6858000"/>
              <a:gd name="connsiteX584" fmla="*/ 5911389 w 7467600"/>
              <a:gd name="connsiteY584" fmla="*/ 1898371 h 6858000"/>
              <a:gd name="connsiteX585" fmla="*/ 6944437 w 7467600"/>
              <a:gd name="connsiteY585" fmla="*/ 1575402 h 6858000"/>
              <a:gd name="connsiteX586" fmla="*/ 6304730 w 7467600"/>
              <a:gd name="connsiteY586" fmla="*/ 1766654 h 6858000"/>
              <a:gd name="connsiteX587" fmla="*/ 6944437 w 7467600"/>
              <a:gd name="connsiteY587" fmla="*/ 1575402 h 6858000"/>
              <a:gd name="connsiteX588" fmla="*/ 7019523 w 7467600"/>
              <a:gd name="connsiteY588" fmla="*/ 1519450 h 6858000"/>
              <a:gd name="connsiteX589" fmla="*/ 6298091 w 7467600"/>
              <a:gd name="connsiteY589" fmla="*/ 1737122 h 6858000"/>
              <a:gd name="connsiteX590" fmla="*/ 7019523 w 7467600"/>
              <a:gd name="connsiteY590" fmla="*/ 1519450 h 6858000"/>
              <a:gd name="connsiteX591" fmla="*/ 2399523 w 7467600"/>
              <a:gd name="connsiteY591" fmla="*/ 1428234 h 6858000"/>
              <a:gd name="connsiteX592" fmla="*/ 2224982 w 7467600"/>
              <a:gd name="connsiteY592" fmla="*/ 1826201 h 6858000"/>
              <a:gd name="connsiteX593" fmla="*/ 2096099 w 7467600"/>
              <a:gd name="connsiteY593" fmla="*/ 2345900 h 6858000"/>
              <a:gd name="connsiteX594" fmla="*/ 2283317 w 7467600"/>
              <a:gd name="connsiteY594" fmla="*/ 1796925 h 6858000"/>
              <a:gd name="connsiteX595" fmla="*/ 2399523 w 7467600"/>
              <a:gd name="connsiteY595" fmla="*/ 1428234 h 6858000"/>
              <a:gd name="connsiteX596" fmla="*/ 2448558 w 7467600"/>
              <a:gd name="connsiteY596" fmla="*/ 1373435 h 6858000"/>
              <a:gd name="connsiteX597" fmla="*/ 2312521 w 7467600"/>
              <a:gd name="connsiteY597" fmla="*/ 1806140 h 6858000"/>
              <a:gd name="connsiteX598" fmla="*/ 2127533 w 7467600"/>
              <a:gd name="connsiteY598" fmla="*/ 2348380 h 6858000"/>
              <a:gd name="connsiteX599" fmla="*/ 2358080 w 7467600"/>
              <a:gd name="connsiteY599" fmla="*/ 1866134 h 6858000"/>
              <a:gd name="connsiteX600" fmla="*/ 2407436 w 7467600"/>
              <a:gd name="connsiteY600" fmla="*/ 1651070 h 6858000"/>
              <a:gd name="connsiteX601" fmla="*/ 2448558 w 7467600"/>
              <a:gd name="connsiteY601" fmla="*/ 1373435 h 6858000"/>
              <a:gd name="connsiteX602" fmla="*/ 278707 w 7467600"/>
              <a:gd name="connsiteY602" fmla="*/ 1352270 h 6858000"/>
              <a:gd name="connsiteX603" fmla="*/ 321570 w 7467600"/>
              <a:gd name="connsiteY603" fmla="*/ 1861610 h 6858000"/>
              <a:gd name="connsiteX604" fmla="*/ 294281 w 7467600"/>
              <a:gd name="connsiteY604" fmla="*/ 1440658 h 6858000"/>
              <a:gd name="connsiteX605" fmla="*/ 278707 w 7467600"/>
              <a:gd name="connsiteY605" fmla="*/ 1352270 h 6858000"/>
              <a:gd name="connsiteX606" fmla="*/ 1423821 w 7467600"/>
              <a:gd name="connsiteY606" fmla="*/ 1351958 h 6858000"/>
              <a:gd name="connsiteX607" fmla="*/ 1638521 w 7467600"/>
              <a:gd name="connsiteY607" fmla="*/ 1908470 h 6858000"/>
              <a:gd name="connsiteX608" fmla="*/ 1754199 w 7467600"/>
              <a:gd name="connsiteY608" fmla="*/ 2149284 h 6858000"/>
              <a:gd name="connsiteX609" fmla="*/ 1908359 w 7467600"/>
              <a:gd name="connsiteY609" fmla="*/ 2364988 h 6858000"/>
              <a:gd name="connsiteX610" fmla="*/ 1647661 w 7467600"/>
              <a:gd name="connsiteY610" fmla="*/ 1825945 h 6858000"/>
              <a:gd name="connsiteX611" fmla="*/ 1423821 w 7467600"/>
              <a:gd name="connsiteY611" fmla="*/ 1351958 h 6858000"/>
              <a:gd name="connsiteX612" fmla="*/ 1431890 w 7467600"/>
              <a:gd name="connsiteY612" fmla="*/ 1306475 h 6858000"/>
              <a:gd name="connsiteX613" fmla="*/ 1507597 w 7467600"/>
              <a:gd name="connsiteY613" fmla="*/ 1446132 h 6858000"/>
              <a:gd name="connsiteX614" fmla="*/ 1674586 w 7467600"/>
              <a:gd name="connsiteY614" fmla="*/ 1813832 h 6858000"/>
              <a:gd name="connsiteX615" fmla="*/ 1815950 w 7467600"/>
              <a:gd name="connsiteY615" fmla="*/ 2128564 h 6858000"/>
              <a:gd name="connsiteX616" fmla="*/ 1984242 w 7467600"/>
              <a:gd name="connsiteY616" fmla="*/ 2430829 h 6858000"/>
              <a:gd name="connsiteX617" fmla="*/ 2014023 w 7467600"/>
              <a:gd name="connsiteY617" fmla="*/ 2450995 h 6858000"/>
              <a:gd name="connsiteX618" fmla="*/ 1747337 w 7467600"/>
              <a:gd name="connsiteY618" fmla="*/ 1855264 h 6858000"/>
              <a:gd name="connsiteX619" fmla="*/ 1533749 w 7467600"/>
              <a:gd name="connsiteY619" fmla="*/ 1478656 h 6858000"/>
              <a:gd name="connsiteX620" fmla="*/ 1431890 w 7467600"/>
              <a:gd name="connsiteY620" fmla="*/ 1306475 h 6858000"/>
              <a:gd name="connsiteX621" fmla="*/ 5052692 w 7467600"/>
              <a:gd name="connsiteY621" fmla="*/ 1292994 h 6858000"/>
              <a:gd name="connsiteX622" fmla="*/ 5200661 w 7467600"/>
              <a:gd name="connsiteY622" fmla="*/ 1635186 h 6858000"/>
              <a:gd name="connsiteX623" fmla="*/ 5297138 w 7467600"/>
              <a:gd name="connsiteY623" fmla="*/ 1906351 h 6858000"/>
              <a:gd name="connsiteX624" fmla="*/ 5052692 w 7467600"/>
              <a:gd name="connsiteY624" fmla="*/ 1292994 h 6858000"/>
              <a:gd name="connsiteX625" fmla="*/ 5009948 w 7467600"/>
              <a:gd name="connsiteY625" fmla="*/ 1273619 h 6858000"/>
              <a:gd name="connsiteX626" fmla="*/ 5121777 w 7467600"/>
              <a:gd name="connsiteY626" fmla="*/ 1654213 h 6858000"/>
              <a:gd name="connsiteX627" fmla="*/ 5293545 w 7467600"/>
              <a:gd name="connsiteY627" fmla="*/ 2072247 h 6858000"/>
              <a:gd name="connsiteX628" fmla="*/ 5294042 w 7467600"/>
              <a:gd name="connsiteY628" fmla="*/ 2065019 h 6858000"/>
              <a:gd name="connsiteX629" fmla="*/ 5171936 w 7467600"/>
              <a:gd name="connsiteY629" fmla="*/ 1647613 h 6858000"/>
              <a:gd name="connsiteX630" fmla="*/ 5009948 w 7467600"/>
              <a:gd name="connsiteY630" fmla="*/ 1273619 h 6858000"/>
              <a:gd name="connsiteX631" fmla="*/ 655236 w 7467600"/>
              <a:gd name="connsiteY631" fmla="*/ 1268632 h 6858000"/>
              <a:gd name="connsiteX632" fmla="*/ 839521 w 7467600"/>
              <a:gd name="connsiteY632" fmla="*/ 1685315 h 6858000"/>
              <a:gd name="connsiteX633" fmla="*/ 1109416 w 7467600"/>
              <a:gd name="connsiteY633" fmla="*/ 2061663 h 6858000"/>
              <a:gd name="connsiteX634" fmla="*/ 1298300 w 7467600"/>
              <a:gd name="connsiteY634" fmla="*/ 2247742 h 6858000"/>
              <a:gd name="connsiteX635" fmla="*/ 1125871 w 7467600"/>
              <a:gd name="connsiteY635" fmla="*/ 1989513 h 6858000"/>
              <a:gd name="connsiteX636" fmla="*/ 981574 w 7467600"/>
              <a:gd name="connsiteY636" fmla="*/ 1783157 h 6858000"/>
              <a:gd name="connsiteX637" fmla="*/ 922198 w 7467600"/>
              <a:gd name="connsiteY637" fmla="*/ 1677437 h 6858000"/>
              <a:gd name="connsiteX638" fmla="*/ 869293 w 7467600"/>
              <a:gd name="connsiteY638" fmla="*/ 1583214 h 6858000"/>
              <a:gd name="connsiteX639" fmla="*/ 751431 w 7467600"/>
              <a:gd name="connsiteY639" fmla="*/ 1405731 h 6858000"/>
              <a:gd name="connsiteX640" fmla="*/ 655236 w 7467600"/>
              <a:gd name="connsiteY640" fmla="*/ 1268632 h 6858000"/>
              <a:gd name="connsiteX641" fmla="*/ 6516292 w 7467600"/>
              <a:gd name="connsiteY641" fmla="*/ 1263064 h 6858000"/>
              <a:gd name="connsiteX642" fmla="*/ 5736320 w 7467600"/>
              <a:gd name="connsiteY642" fmla="*/ 1501803 h 6858000"/>
              <a:gd name="connsiteX643" fmla="*/ 6516292 w 7467600"/>
              <a:gd name="connsiteY643" fmla="*/ 1263064 h 6858000"/>
              <a:gd name="connsiteX644" fmla="*/ 291466 w 7467600"/>
              <a:gd name="connsiteY644" fmla="*/ 1250369 h 6858000"/>
              <a:gd name="connsiteX645" fmla="*/ 323180 w 7467600"/>
              <a:gd name="connsiteY645" fmla="*/ 1435283 h 6858000"/>
              <a:gd name="connsiteX646" fmla="*/ 349381 w 7467600"/>
              <a:gd name="connsiteY646" fmla="*/ 1875041 h 6858000"/>
              <a:gd name="connsiteX647" fmla="*/ 374363 w 7467600"/>
              <a:gd name="connsiteY647" fmla="*/ 1506494 h 6858000"/>
              <a:gd name="connsiteX648" fmla="*/ 302168 w 7467600"/>
              <a:gd name="connsiteY648" fmla="*/ 1274495 h 6858000"/>
              <a:gd name="connsiteX649" fmla="*/ 291466 w 7467600"/>
              <a:gd name="connsiteY649" fmla="*/ 1250369 h 6858000"/>
              <a:gd name="connsiteX650" fmla="*/ 678222 w 7467600"/>
              <a:gd name="connsiteY650" fmla="*/ 1248670 h 6858000"/>
              <a:gd name="connsiteX651" fmla="*/ 775536 w 7467600"/>
              <a:gd name="connsiteY651" fmla="*/ 1388015 h 6858000"/>
              <a:gd name="connsiteX652" fmla="*/ 894529 w 7467600"/>
              <a:gd name="connsiteY652" fmla="*/ 1567739 h 6858000"/>
              <a:gd name="connsiteX653" fmla="*/ 948000 w 7467600"/>
              <a:gd name="connsiteY653" fmla="*/ 1663088 h 6858000"/>
              <a:gd name="connsiteX654" fmla="*/ 1006812 w 7467600"/>
              <a:gd name="connsiteY654" fmla="*/ 1767683 h 6858000"/>
              <a:gd name="connsiteX655" fmla="*/ 1149133 w 7467600"/>
              <a:gd name="connsiteY655" fmla="*/ 1971513 h 6858000"/>
              <a:gd name="connsiteX656" fmla="*/ 1333952 w 7467600"/>
              <a:gd name="connsiteY656" fmla="*/ 2251620 h 6858000"/>
              <a:gd name="connsiteX657" fmla="*/ 1337329 w 7467600"/>
              <a:gd name="connsiteY657" fmla="*/ 2258350 h 6858000"/>
              <a:gd name="connsiteX658" fmla="*/ 1014726 w 7467600"/>
              <a:gd name="connsiteY658" fmla="*/ 1615556 h 6858000"/>
              <a:gd name="connsiteX659" fmla="*/ 678222 w 7467600"/>
              <a:gd name="connsiteY659" fmla="*/ 1248670 h 6858000"/>
              <a:gd name="connsiteX660" fmla="*/ 6691602 w 7467600"/>
              <a:gd name="connsiteY660" fmla="*/ 1140573 h 6858000"/>
              <a:gd name="connsiteX661" fmla="*/ 6571100 w 7467600"/>
              <a:gd name="connsiteY661" fmla="*/ 1183662 h 6858000"/>
              <a:gd name="connsiteX662" fmla="*/ 6241687 w 7467600"/>
              <a:gd name="connsiteY662" fmla="*/ 1257600 h 6858000"/>
              <a:gd name="connsiteX663" fmla="*/ 5693009 w 7467600"/>
              <a:gd name="connsiteY663" fmla="*/ 1478256 h 6858000"/>
              <a:gd name="connsiteX664" fmla="*/ 6548420 w 7467600"/>
              <a:gd name="connsiteY664" fmla="*/ 1214599 h 6858000"/>
              <a:gd name="connsiteX665" fmla="*/ 6605473 w 7467600"/>
              <a:gd name="connsiteY665" fmla="*/ 1184686 h 6858000"/>
              <a:gd name="connsiteX666" fmla="*/ 6691602 w 7467600"/>
              <a:gd name="connsiteY666" fmla="*/ 1140573 h 6858000"/>
              <a:gd name="connsiteX667" fmla="*/ 4002475 w 7467600"/>
              <a:gd name="connsiteY667" fmla="*/ 1037802 h 6858000"/>
              <a:gd name="connsiteX668" fmla="*/ 4000324 w 7467600"/>
              <a:gd name="connsiteY668" fmla="*/ 1039362 h 6858000"/>
              <a:gd name="connsiteX669" fmla="*/ 4002862 w 7467600"/>
              <a:gd name="connsiteY669" fmla="*/ 1042866 h 6858000"/>
              <a:gd name="connsiteX670" fmla="*/ 4002475 w 7467600"/>
              <a:gd name="connsiteY670" fmla="*/ 1037802 h 6858000"/>
              <a:gd name="connsiteX671" fmla="*/ 506322 w 7467600"/>
              <a:gd name="connsiteY671" fmla="*/ 1020997 h 6858000"/>
              <a:gd name="connsiteX672" fmla="*/ 533068 w 7467600"/>
              <a:gd name="connsiteY672" fmla="*/ 1029409 h 6858000"/>
              <a:gd name="connsiteX673" fmla="*/ 1232525 w 7467600"/>
              <a:gd name="connsiteY673" fmla="*/ 1804675 h 6858000"/>
              <a:gd name="connsiteX674" fmla="*/ 1388858 w 7467600"/>
              <a:gd name="connsiteY674" fmla="*/ 2368011 h 6858000"/>
              <a:gd name="connsiteX675" fmla="*/ 1384098 w 7467600"/>
              <a:gd name="connsiteY675" fmla="*/ 2378125 h 6858000"/>
              <a:gd name="connsiteX676" fmla="*/ 1425393 w 7467600"/>
              <a:gd name="connsiteY676" fmla="*/ 2589124 h 6858000"/>
              <a:gd name="connsiteX677" fmla="*/ 1424001 w 7467600"/>
              <a:gd name="connsiteY677" fmla="*/ 2597541 h 6858000"/>
              <a:gd name="connsiteX678" fmla="*/ 2152729 w 7467600"/>
              <a:gd name="connsiteY678" fmla="*/ 2864487 h 6858000"/>
              <a:gd name="connsiteX679" fmla="*/ 2020609 w 7467600"/>
              <a:gd name="connsiteY679" fmla="*/ 2539671 h 6858000"/>
              <a:gd name="connsiteX680" fmla="*/ 2018920 w 7467600"/>
              <a:gd name="connsiteY680" fmla="*/ 2536309 h 6858000"/>
              <a:gd name="connsiteX681" fmla="*/ 1342441 w 7467600"/>
              <a:gd name="connsiteY681" fmla="*/ 1173017 h 6858000"/>
              <a:gd name="connsiteX682" fmla="*/ 1367925 w 7467600"/>
              <a:gd name="connsiteY682" fmla="*/ 1135648 h 6858000"/>
              <a:gd name="connsiteX683" fmla="*/ 1771401 w 7467600"/>
              <a:gd name="connsiteY683" fmla="*/ 1806673 h 6858000"/>
              <a:gd name="connsiteX684" fmla="*/ 1972385 w 7467600"/>
              <a:gd name="connsiteY684" fmla="*/ 2198735 h 6858000"/>
              <a:gd name="connsiteX685" fmla="*/ 2040892 w 7467600"/>
              <a:gd name="connsiteY685" fmla="*/ 2405205 h 6858000"/>
              <a:gd name="connsiteX686" fmla="*/ 2131689 w 7467600"/>
              <a:gd name="connsiteY686" fmla="*/ 1936926 h 6858000"/>
              <a:gd name="connsiteX687" fmla="*/ 2454820 w 7467600"/>
              <a:gd name="connsiteY687" fmla="*/ 1248808 h 6858000"/>
              <a:gd name="connsiteX688" fmla="*/ 2492512 w 7467600"/>
              <a:gd name="connsiteY688" fmla="*/ 1302920 h 6858000"/>
              <a:gd name="connsiteX689" fmla="*/ 2081216 w 7467600"/>
              <a:gd name="connsiteY689" fmla="*/ 2527513 h 6858000"/>
              <a:gd name="connsiteX690" fmla="*/ 2081211 w 7467600"/>
              <a:gd name="connsiteY690" fmla="*/ 2528916 h 6858000"/>
              <a:gd name="connsiteX691" fmla="*/ 2199067 w 7467600"/>
              <a:gd name="connsiteY691" fmla="*/ 2884061 h 6858000"/>
              <a:gd name="connsiteX692" fmla="*/ 3192586 w 7467600"/>
              <a:gd name="connsiteY692" fmla="*/ 3411496 h 6858000"/>
              <a:gd name="connsiteX693" fmla="*/ 3182620 w 7467600"/>
              <a:gd name="connsiteY693" fmla="*/ 3483279 h 6858000"/>
              <a:gd name="connsiteX694" fmla="*/ 2435119 w 7467600"/>
              <a:gd name="connsiteY694" fmla="*/ 3080173 h 6858000"/>
              <a:gd name="connsiteX695" fmla="*/ 2410152 w 7467600"/>
              <a:gd name="connsiteY695" fmla="*/ 3063751 h 6858000"/>
              <a:gd name="connsiteX696" fmla="*/ 2408099 w 7467600"/>
              <a:gd name="connsiteY696" fmla="*/ 3064403 h 6858000"/>
              <a:gd name="connsiteX697" fmla="*/ 2407218 w 7467600"/>
              <a:gd name="connsiteY697" fmla="*/ 3070324 h 6858000"/>
              <a:gd name="connsiteX698" fmla="*/ 2380138 w 7467600"/>
              <a:gd name="connsiteY698" fmla="*/ 3099341 h 6858000"/>
              <a:gd name="connsiteX699" fmla="*/ 1765923 w 7467600"/>
              <a:gd name="connsiteY699" fmla="*/ 3581043 h 6858000"/>
              <a:gd name="connsiteX700" fmla="*/ 1702258 w 7467600"/>
              <a:gd name="connsiteY700" fmla="*/ 3612286 h 6858000"/>
              <a:gd name="connsiteX701" fmla="*/ 1538370 w 7467600"/>
              <a:gd name="connsiteY701" fmla="*/ 3811804 h 6858000"/>
              <a:gd name="connsiteX702" fmla="*/ 542867 w 7467600"/>
              <a:gd name="connsiteY702" fmla="*/ 4944092 h 6858000"/>
              <a:gd name="connsiteX703" fmla="*/ 515800 w 7467600"/>
              <a:gd name="connsiteY703" fmla="*/ 4862180 h 6858000"/>
              <a:gd name="connsiteX704" fmla="*/ 909145 w 7467600"/>
              <a:gd name="connsiteY704" fmla="*/ 4199225 h 6858000"/>
              <a:gd name="connsiteX705" fmla="*/ 1214067 w 7467600"/>
              <a:gd name="connsiteY705" fmla="*/ 3908561 h 6858000"/>
              <a:gd name="connsiteX706" fmla="*/ 640967 w 7467600"/>
              <a:gd name="connsiteY706" fmla="*/ 4105601 h 6858000"/>
              <a:gd name="connsiteX707" fmla="*/ 112563 w 7467600"/>
              <a:gd name="connsiteY707" fmla="*/ 4396952 h 6858000"/>
              <a:gd name="connsiteX708" fmla="*/ 0 w 7467600"/>
              <a:gd name="connsiteY708" fmla="*/ 4466006 h 6858000"/>
              <a:gd name="connsiteX709" fmla="*/ 0 w 7467600"/>
              <a:gd name="connsiteY709" fmla="*/ 4233763 h 6858000"/>
              <a:gd name="connsiteX710" fmla="*/ 36881 w 7467600"/>
              <a:gd name="connsiteY710" fmla="*/ 4200118 h 6858000"/>
              <a:gd name="connsiteX711" fmla="*/ 910534 w 7467600"/>
              <a:gd name="connsiteY711" fmla="*/ 3629753 h 6858000"/>
              <a:gd name="connsiteX712" fmla="*/ 1578717 w 7467600"/>
              <a:gd name="connsiteY712" fmla="*/ 3575982 h 6858000"/>
              <a:gd name="connsiteX713" fmla="*/ 2338780 w 7467600"/>
              <a:gd name="connsiteY713" fmla="*/ 3033725 h 6858000"/>
              <a:gd name="connsiteX714" fmla="*/ 1807991 w 7467600"/>
              <a:gd name="connsiteY714" fmla="*/ 2807184 h 6858000"/>
              <a:gd name="connsiteX715" fmla="*/ 1416358 w 7467600"/>
              <a:gd name="connsiteY715" fmla="*/ 3112571 h 6858000"/>
              <a:gd name="connsiteX716" fmla="*/ 939066 w 7467600"/>
              <a:gd name="connsiteY716" fmla="*/ 3378798 h 6858000"/>
              <a:gd name="connsiteX717" fmla="*/ 115099 w 7467600"/>
              <a:gd name="connsiteY717" fmla="*/ 3607650 h 6858000"/>
              <a:gd name="connsiteX718" fmla="*/ 97284 w 7467600"/>
              <a:gd name="connsiteY718" fmla="*/ 3520393 h 6858000"/>
              <a:gd name="connsiteX719" fmla="*/ 922050 w 7467600"/>
              <a:gd name="connsiteY719" fmla="*/ 3074867 h 6858000"/>
              <a:gd name="connsiteX720" fmla="*/ 1405265 w 7467600"/>
              <a:gd name="connsiteY720" fmla="*/ 3016319 h 6858000"/>
              <a:gd name="connsiteX721" fmla="*/ 1407512 w 7467600"/>
              <a:gd name="connsiteY721" fmla="*/ 3018001 h 6858000"/>
              <a:gd name="connsiteX722" fmla="*/ 1726266 w 7467600"/>
              <a:gd name="connsiteY722" fmla="*/ 2777274 h 6858000"/>
              <a:gd name="connsiteX723" fmla="*/ 625390 w 7467600"/>
              <a:gd name="connsiteY723" fmla="*/ 2514541 h 6858000"/>
              <a:gd name="connsiteX724" fmla="*/ 619799 w 7467600"/>
              <a:gd name="connsiteY724" fmla="*/ 2527180 h 6858000"/>
              <a:gd name="connsiteX725" fmla="*/ 310030 w 7467600"/>
              <a:gd name="connsiteY725" fmla="*/ 2771818 h 6858000"/>
              <a:gd name="connsiteX726" fmla="*/ 173877 w 7467600"/>
              <a:gd name="connsiteY726" fmla="*/ 2937056 h 6858000"/>
              <a:gd name="connsiteX727" fmla="*/ 77889 w 7467600"/>
              <a:gd name="connsiteY727" fmla="*/ 3138440 h 6858000"/>
              <a:gd name="connsiteX728" fmla="*/ 0 w 7467600"/>
              <a:gd name="connsiteY728" fmla="*/ 3271395 h 6858000"/>
              <a:gd name="connsiteX729" fmla="*/ 0 w 7467600"/>
              <a:gd name="connsiteY729" fmla="*/ 3153002 h 6858000"/>
              <a:gd name="connsiteX730" fmla="*/ 2386 w 7467600"/>
              <a:gd name="connsiteY730" fmla="*/ 3149203 h 6858000"/>
              <a:gd name="connsiteX731" fmla="*/ 89753 w 7467600"/>
              <a:gd name="connsiteY731" fmla="*/ 2987702 h 6858000"/>
              <a:gd name="connsiteX732" fmla="*/ 76869 w 7467600"/>
              <a:gd name="connsiteY732" fmla="*/ 3005404 h 6858000"/>
              <a:gd name="connsiteX733" fmla="*/ 32049 w 7467600"/>
              <a:gd name="connsiteY733" fmla="*/ 3065814 h 6858000"/>
              <a:gd name="connsiteX734" fmla="*/ 0 w 7467600"/>
              <a:gd name="connsiteY734" fmla="*/ 3108744 h 6858000"/>
              <a:gd name="connsiteX735" fmla="*/ 0 w 7467600"/>
              <a:gd name="connsiteY735" fmla="*/ 3058059 h 6858000"/>
              <a:gd name="connsiteX736" fmla="*/ 7610 w 7467600"/>
              <a:gd name="connsiteY736" fmla="*/ 3047889 h 6858000"/>
              <a:gd name="connsiteX737" fmla="*/ 52419 w 7467600"/>
              <a:gd name="connsiteY737" fmla="*/ 2987479 h 6858000"/>
              <a:gd name="connsiteX738" fmla="*/ 59142 w 7467600"/>
              <a:gd name="connsiteY738" fmla="*/ 2978488 h 6858000"/>
              <a:gd name="connsiteX739" fmla="*/ 0 w 7467600"/>
              <a:gd name="connsiteY739" fmla="*/ 3015334 h 6858000"/>
              <a:gd name="connsiteX740" fmla="*/ 0 w 7467600"/>
              <a:gd name="connsiteY740" fmla="*/ 2914286 h 6858000"/>
              <a:gd name="connsiteX741" fmla="*/ 36383 w 7467600"/>
              <a:gd name="connsiteY741" fmla="*/ 2901128 h 6858000"/>
              <a:gd name="connsiteX742" fmla="*/ 156329 w 7467600"/>
              <a:gd name="connsiteY742" fmla="*/ 2840533 h 6858000"/>
              <a:gd name="connsiteX743" fmla="*/ 358355 w 7467600"/>
              <a:gd name="connsiteY743" fmla="*/ 2620471 h 6858000"/>
              <a:gd name="connsiteX744" fmla="*/ 510577 w 7467600"/>
              <a:gd name="connsiteY744" fmla="*/ 2501244 h 6858000"/>
              <a:gd name="connsiteX745" fmla="*/ 211967 w 7467600"/>
              <a:gd name="connsiteY745" fmla="*/ 2479171 h 6858000"/>
              <a:gd name="connsiteX746" fmla="*/ 0 w 7467600"/>
              <a:gd name="connsiteY746" fmla="*/ 2476398 h 6858000"/>
              <a:gd name="connsiteX747" fmla="*/ 0 w 7467600"/>
              <a:gd name="connsiteY747" fmla="*/ 2389189 h 6858000"/>
              <a:gd name="connsiteX748" fmla="*/ 103062 w 7467600"/>
              <a:gd name="connsiteY748" fmla="*/ 2389518 h 6858000"/>
              <a:gd name="connsiteX749" fmla="*/ 510734 w 7467600"/>
              <a:gd name="connsiteY749" fmla="*/ 2416201 h 6858000"/>
              <a:gd name="connsiteX750" fmla="*/ 279257 w 7467600"/>
              <a:gd name="connsiteY750" fmla="*/ 2092102 h 6858000"/>
              <a:gd name="connsiteX751" fmla="*/ 65265 w 7467600"/>
              <a:gd name="connsiteY751" fmla="*/ 2006049 h 6858000"/>
              <a:gd name="connsiteX752" fmla="*/ 0 w 7467600"/>
              <a:gd name="connsiteY752" fmla="*/ 1982532 h 6858000"/>
              <a:gd name="connsiteX753" fmla="*/ 0 w 7467600"/>
              <a:gd name="connsiteY753" fmla="*/ 1912789 h 6858000"/>
              <a:gd name="connsiteX754" fmla="*/ 97460 w 7467600"/>
              <a:gd name="connsiteY754" fmla="*/ 1953725 h 6858000"/>
              <a:gd name="connsiteX755" fmla="*/ 221272 w 7467600"/>
              <a:gd name="connsiteY755" fmla="*/ 1980766 h 6858000"/>
              <a:gd name="connsiteX756" fmla="*/ 116765 w 7467600"/>
              <a:gd name="connsiteY756" fmla="*/ 1911033 h 6858000"/>
              <a:gd name="connsiteX757" fmla="*/ 16405 w 7467600"/>
              <a:gd name="connsiteY757" fmla="*/ 1803412 h 6858000"/>
              <a:gd name="connsiteX758" fmla="*/ 0 w 7467600"/>
              <a:gd name="connsiteY758" fmla="*/ 1784777 h 6858000"/>
              <a:gd name="connsiteX759" fmla="*/ 0 w 7467600"/>
              <a:gd name="connsiteY759" fmla="*/ 1740082 h 6858000"/>
              <a:gd name="connsiteX760" fmla="*/ 39394 w 7467600"/>
              <a:gd name="connsiteY760" fmla="*/ 1784856 h 6858000"/>
              <a:gd name="connsiteX761" fmla="*/ 135813 w 7467600"/>
              <a:gd name="connsiteY761" fmla="*/ 1888838 h 6858000"/>
              <a:gd name="connsiteX762" fmla="*/ 242575 w 7467600"/>
              <a:gd name="connsiteY762" fmla="*/ 1958841 h 6858000"/>
              <a:gd name="connsiteX763" fmla="*/ 82197 w 7467600"/>
              <a:gd name="connsiteY763" fmla="*/ 1754826 h 6858000"/>
              <a:gd name="connsiteX764" fmla="*/ 0 w 7467600"/>
              <a:gd name="connsiteY764" fmla="*/ 1679650 h 6858000"/>
              <a:gd name="connsiteX765" fmla="*/ 0 w 7467600"/>
              <a:gd name="connsiteY765" fmla="*/ 1602463 h 6858000"/>
              <a:gd name="connsiteX766" fmla="*/ 84689 w 7467600"/>
              <a:gd name="connsiteY766" fmla="*/ 1677442 h 6858000"/>
              <a:gd name="connsiteX767" fmla="*/ 298437 w 7467600"/>
              <a:gd name="connsiteY767" fmla="*/ 1968019 h 6858000"/>
              <a:gd name="connsiteX768" fmla="*/ 227269 w 7467600"/>
              <a:gd name="connsiteY768" fmla="*/ 1114064 h 6858000"/>
              <a:gd name="connsiteX769" fmla="*/ 248003 w 7467600"/>
              <a:gd name="connsiteY769" fmla="*/ 1089613 h 6858000"/>
              <a:gd name="connsiteX770" fmla="*/ 427020 w 7467600"/>
              <a:gd name="connsiteY770" fmla="*/ 1619803 h 6858000"/>
              <a:gd name="connsiteX771" fmla="*/ 340345 w 7467600"/>
              <a:gd name="connsiteY771" fmla="*/ 2027739 h 6858000"/>
              <a:gd name="connsiteX772" fmla="*/ 360865 w 7467600"/>
              <a:gd name="connsiteY772" fmla="*/ 2044827 h 6858000"/>
              <a:gd name="connsiteX773" fmla="*/ 560414 w 7467600"/>
              <a:gd name="connsiteY773" fmla="*/ 2421457 h 6858000"/>
              <a:gd name="connsiteX774" fmla="*/ 1359703 w 7467600"/>
              <a:gd name="connsiteY774" fmla="*/ 2578554 h 6858000"/>
              <a:gd name="connsiteX775" fmla="*/ 1359422 w 7467600"/>
              <a:gd name="connsiteY775" fmla="*/ 2577994 h 6858000"/>
              <a:gd name="connsiteX776" fmla="*/ 828701 w 7467600"/>
              <a:gd name="connsiteY776" fmla="*/ 1839520 h 6858000"/>
              <a:gd name="connsiteX777" fmla="*/ 494427 w 7467600"/>
              <a:gd name="connsiteY777" fmla="*/ 1092333 h 6858000"/>
              <a:gd name="connsiteX778" fmla="*/ 506322 w 7467600"/>
              <a:gd name="connsiteY778" fmla="*/ 1020997 h 6858000"/>
              <a:gd name="connsiteX779" fmla="*/ 4570198 w 7467600"/>
              <a:gd name="connsiteY779" fmla="*/ 978081 h 6858000"/>
              <a:gd name="connsiteX780" fmla="*/ 4523691 w 7467600"/>
              <a:gd name="connsiteY780" fmla="*/ 1127776 h 6858000"/>
              <a:gd name="connsiteX781" fmla="*/ 4509875 w 7467600"/>
              <a:gd name="connsiteY781" fmla="*/ 1167552 h 6858000"/>
              <a:gd name="connsiteX782" fmla="*/ 4478168 w 7467600"/>
              <a:gd name="connsiteY782" fmla="*/ 1260735 h 6858000"/>
              <a:gd name="connsiteX783" fmla="*/ 4409309 w 7467600"/>
              <a:gd name="connsiteY783" fmla="*/ 1666996 h 6858000"/>
              <a:gd name="connsiteX784" fmla="*/ 4370031 w 7467600"/>
              <a:gd name="connsiteY784" fmla="*/ 1955666 h 6858000"/>
              <a:gd name="connsiteX785" fmla="*/ 4570198 w 7467600"/>
              <a:gd name="connsiteY785" fmla="*/ 978081 h 6858000"/>
              <a:gd name="connsiteX786" fmla="*/ 4557898 w 7467600"/>
              <a:gd name="connsiteY786" fmla="*/ 900011 h 6858000"/>
              <a:gd name="connsiteX787" fmla="*/ 4344840 w 7467600"/>
              <a:gd name="connsiteY787" fmla="*/ 1922038 h 6858000"/>
              <a:gd name="connsiteX788" fmla="*/ 4378710 w 7467600"/>
              <a:gd name="connsiteY788" fmla="*/ 1665516 h 6858000"/>
              <a:gd name="connsiteX789" fmla="*/ 4448798 w 7467600"/>
              <a:gd name="connsiteY789" fmla="*/ 1253024 h 6858000"/>
              <a:gd name="connsiteX790" fmla="*/ 4480315 w 7467600"/>
              <a:gd name="connsiteY790" fmla="*/ 1158454 h 6858000"/>
              <a:gd name="connsiteX791" fmla="*/ 4494133 w 7467600"/>
              <a:gd name="connsiteY791" fmla="*/ 1118676 h 6858000"/>
              <a:gd name="connsiteX792" fmla="*/ 4557898 w 7467600"/>
              <a:gd name="connsiteY792" fmla="*/ 900011 h 6858000"/>
              <a:gd name="connsiteX793" fmla="*/ 5870151 w 7467600"/>
              <a:gd name="connsiteY793" fmla="*/ 898890 h 6858000"/>
              <a:gd name="connsiteX794" fmla="*/ 5861335 w 7467600"/>
              <a:gd name="connsiteY794" fmla="*/ 899177 h 6858000"/>
              <a:gd name="connsiteX795" fmla="*/ 5843702 w 7467600"/>
              <a:gd name="connsiteY795" fmla="*/ 899748 h 6858000"/>
              <a:gd name="connsiteX796" fmla="*/ 5651107 w 7467600"/>
              <a:gd name="connsiteY796" fmla="*/ 920306 h 6858000"/>
              <a:gd name="connsiteX797" fmla="*/ 5459407 w 7467600"/>
              <a:gd name="connsiteY797" fmla="*/ 940975 h 6858000"/>
              <a:gd name="connsiteX798" fmla="*/ 5374846 w 7467600"/>
              <a:gd name="connsiteY798" fmla="*/ 941988 h 6858000"/>
              <a:gd name="connsiteX799" fmla="*/ 5256105 w 7467600"/>
              <a:gd name="connsiteY799" fmla="*/ 945632 h 6858000"/>
              <a:gd name="connsiteX800" fmla="*/ 5107071 w 7467600"/>
              <a:gd name="connsiteY800" fmla="*/ 969720 h 6858000"/>
              <a:gd name="connsiteX801" fmla="*/ 4998681 w 7467600"/>
              <a:gd name="connsiteY801" fmla="*/ 988771 h 6858000"/>
              <a:gd name="connsiteX802" fmla="*/ 5870151 w 7467600"/>
              <a:gd name="connsiteY802" fmla="*/ 898890 h 6858000"/>
              <a:gd name="connsiteX803" fmla="*/ 5504425 w 7467600"/>
              <a:gd name="connsiteY803" fmla="*/ 848067 h 6858000"/>
              <a:gd name="connsiteX804" fmla="*/ 4968849 w 7467600"/>
              <a:gd name="connsiteY804" fmla="*/ 962318 h 6858000"/>
              <a:gd name="connsiteX805" fmla="*/ 5104039 w 7467600"/>
              <a:gd name="connsiteY805" fmla="*/ 940634 h 6858000"/>
              <a:gd name="connsiteX806" fmla="*/ 5256311 w 7467600"/>
              <a:gd name="connsiteY806" fmla="*/ 916490 h 6858000"/>
              <a:gd name="connsiteX807" fmla="*/ 5377381 w 7467600"/>
              <a:gd name="connsiteY807" fmla="*/ 912671 h 6858000"/>
              <a:gd name="connsiteX808" fmla="*/ 5460148 w 7467600"/>
              <a:gd name="connsiteY808" fmla="*/ 911442 h 6858000"/>
              <a:gd name="connsiteX809" fmla="*/ 5648971 w 7467600"/>
              <a:gd name="connsiteY809" fmla="*/ 891331 h 6858000"/>
              <a:gd name="connsiteX810" fmla="*/ 5844807 w 7467600"/>
              <a:gd name="connsiteY810" fmla="*/ 870718 h 6858000"/>
              <a:gd name="connsiteX811" fmla="*/ 5862975 w 7467600"/>
              <a:gd name="connsiteY811" fmla="*/ 869756 h 6858000"/>
              <a:gd name="connsiteX812" fmla="*/ 5920887 w 7467600"/>
              <a:gd name="connsiteY812" fmla="*/ 865929 h 6858000"/>
              <a:gd name="connsiteX813" fmla="*/ 5504425 w 7467600"/>
              <a:gd name="connsiteY813" fmla="*/ 848067 h 6858000"/>
              <a:gd name="connsiteX814" fmla="*/ 3607114 w 7467600"/>
              <a:gd name="connsiteY814" fmla="*/ 467441 h 6858000"/>
              <a:gd name="connsiteX815" fmla="*/ 3296242 w 7467600"/>
              <a:gd name="connsiteY815" fmla="*/ 807991 h 6858000"/>
              <a:gd name="connsiteX816" fmla="*/ 3174674 w 7467600"/>
              <a:gd name="connsiteY816" fmla="*/ 919759 h 6858000"/>
              <a:gd name="connsiteX817" fmla="*/ 3042978 w 7467600"/>
              <a:gd name="connsiteY817" fmla="*/ 1054894 h 6858000"/>
              <a:gd name="connsiteX818" fmla="*/ 2968914 w 7467600"/>
              <a:gd name="connsiteY818" fmla="*/ 1133756 h 6858000"/>
              <a:gd name="connsiteX819" fmla="*/ 3103823 w 7467600"/>
              <a:gd name="connsiteY819" fmla="*/ 1026814 h 6858000"/>
              <a:gd name="connsiteX820" fmla="*/ 3607114 w 7467600"/>
              <a:gd name="connsiteY820" fmla="*/ 467441 h 6858000"/>
              <a:gd name="connsiteX821" fmla="*/ 3744487 w 7467600"/>
              <a:gd name="connsiteY821" fmla="*/ 383136 h 6858000"/>
              <a:gd name="connsiteX822" fmla="*/ 3970213 w 7467600"/>
              <a:gd name="connsiteY822" fmla="*/ 995559 h 6858000"/>
              <a:gd name="connsiteX823" fmla="*/ 3744487 w 7467600"/>
              <a:gd name="connsiteY823" fmla="*/ 383136 h 6858000"/>
              <a:gd name="connsiteX824" fmla="*/ 3624562 w 7467600"/>
              <a:gd name="connsiteY824" fmla="*/ 367041 h 6858000"/>
              <a:gd name="connsiteX825" fmla="*/ 3489712 w 7467600"/>
              <a:gd name="connsiteY825" fmla="*/ 485386 h 6858000"/>
              <a:gd name="connsiteX826" fmla="*/ 3182994 w 7467600"/>
              <a:gd name="connsiteY826" fmla="*/ 828265 h 6858000"/>
              <a:gd name="connsiteX827" fmla="*/ 2892114 w 7467600"/>
              <a:gd name="connsiteY827" fmla="*/ 1172635 h 6858000"/>
              <a:gd name="connsiteX828" fmla="*/ 3021459 w 7467600"/>
              <a:gd name="connsiteY828" fmla="*/ 1035385 h 6858000"/>
              <a:gd name="connsiteX829" fmla="*/ 3153873 w 7467600"/>
              <a:gd name="connsiteY829" fmla="*/ 898971 h 6858000"/>
              <a:gd name="connsiteX830" fmla="*/ 3276511 w 7467600"/>
              <a:gd name="connsiteY830" fmla="*/ 786423 h 6858000"/>
              <a:gd name="connsiteX831" fmla="*/ 3584154 w 7467600"/>
              <a:gd name="connsiteY831" fmla="*/ 448218 h 6858000"/>
              <a:gd name="connsiteX832" fmla="*/ 3624562 w 7467600"/>
              <a:gd name="connsiteY832" fmla="*/ 367041 h 6858000"/>
              <a:gd name="connsiteX833" fmla="*/ 3766672 w 7467600"/>
              <a:gd name="connsiteY833" fmla="*/ 359429 h 6858000"/>
              <a:gd name="connsiteX834" fmla="*/ 3996338 w 7467600"/>
              <a:gd name="connsiteY834" fmla="*/ 968237 h 6858000"/>
              <a:gd name="connsiteX835" fmla="*/ 3766672 w 7467600"/>
              <a:gd name="connsiteY835" fmla="*/ 359429 h 6858000"/>
              <a:gd name="connsiteX836" fmla="*/ 5805386 w 7467600"/>
              <a:gd name="connsiteY836" fmla="*/ 239240 h 6858000"/>
              <a:gd name="connsiteX837" fmla="*/ 5736947 w 7467600"/>
              <a:gd name="connsiteY837" fmla="*/ 261367 h 6858000"/>
              <a:gd name="connsiteX838" fmla="*/ 5427012 w 7467600"/>
              <a:gd name="connsiteY838" fmla="*/ 311272 h 6858000"/>
              <a:gd name="connsiteX839" fmla="*/ 5147818 w 7467600"/>
              <a:gd name="connsiteY839" fmla="*/ 322112 h 6858000"/>
              <a:gd name="connsiteX840" fmla="*/ 5060854 w 7467600"/>
              <a:gd name="connsiteY840" fmla="*/ 311882 h 6858000"/>
              <a:gd name="connsiteX841" fmla="*/ 4945989 w 7467600"/>
              <a:gd name="connsiteY841" fmla="*/ 300516 h 6858000"/>
              <a:gd name="connsiteX842" fmla="*/ 5410479 w 7467600"/>
              <a:gd name="connsiteY842" fmla="*/ 348434 h 6858000"/>
              <a:gd name="connsiteX843" fmla="*/ 5805386 w 7467600"/>
              <a:gd name="connsiteY843" fmla="*/ 239240 h 6858000"/>
              <a:gd name="connsiteX844" fmla="*/ 7419999 w 7467600"/>
              <a:gd name="connsiteY844" fmla="*/ 774360 h 6858000"/>
              <a:gd name="connsiteX845" fmla="*/ 7467600 w 7467600"/>
              <a:gd name="connsiteY845" fmla="*/ 789215 h 6858000"/>
              <a:gd name="connsiteX846" fmla="*/ 7451412 w 7467600"/>
              <a:gd name="connsiteY846" fmla="*/ 799572 h 6858000"/>
              <a:gd name="connsiteX847" fmla="*/ 7419999 w 7467600"/>
              <a:gd name="connsiteY847" fmla="*/ 774360 h 6858000"/>
              <a:gd name="connsiteX848" fmla="*/ 5905192 w 7467600"/>
              <a:gd name="connsiteY848" fmla="*/ 163079 h 6858000"/>
              <a:gd name="connsiteX849" fmla="*/ 5865655 w 7467600"/>
              <a:gd name="connsiteY849" fmla="*/ 171901 h 6858000"/>
              <a:gd name="connsiteX850" fmla="*/ 5259740 w 7467600"/>
              <a:gd name="connsiteY850" fmla="*/ 257013 h 6858000"/>
              <a:gd name="connsiteX851" fmla="*/ 5208466 w 7467600"/>
              <a:gd name="connsiteY851" fmla="*/ 257550 h 6858000"/>
              <a:gd name="connsiteX852" fmla="*/ 4980204 w 7467600"/>
              <a:gd name="connsiteY852" fmla="*/ 271903 h 6858000"/>
              <a:gd name="connsiteX853" fmla="*/ 5068068 w 7467600"/>
              <a:gd name="connsiteY853" fmla="*/ 282244 h 6858000"/>
              <a:gd name="connsiteX854" fmla="*/ 5153231 w 7467600"/>
              <a:gd name="connsiteY854" fmla="*/ 292240 h 6858000"/>
              <a:gd name="connsiteX855" fmla="*/ 5426491 w 7467600"/>
              <a:gd name="connsiteY855" fmla="*/ 281128 h 6858000"/>
              <a:gd name="connsiteX856" fmla="*/ 5731212 w 7467600"/>
              <a:gd name="connsiteY856" fmla="*/ 231951 h 6858000"/>
              <a:gd name="connsiteX857" fmla="*/ 5905192 w 7467600"/>
              <a:gd name="connsiteY857" fmla="*/ 163079 h 6858000"/>
              <a:gd name="connsiteX858" fmla="*/ 5944437 w 7467600"/>
              <a:gd name="connsiteY858" fmla="*/ 113829 h 6858000"/>
              <a:gd name="connsiteX859" fmla="*/ 5825032 w 7467600"/>
              <a:gd name="connsiteY859" fmla="*/ 146405 h 6858000"/>
              <a:gd name="connsiteX860" fmla="*/ 4955599 w 7467600"/>
              <a:gd name="connsiteY860" fmla="*/ 247008 h 6858000"/>
              <a:gd name="connsiteX861" fmla="*/ 5210104 w 7467600"/>
              <a:gd name="connsiteY861" fmla="*/ 228123 h 6858000"/>
              <a:gd name="connsiteX862" fmla="*/ 5261015 w 7467600"/>
              <a:gd name="connsiteY862" fmla="*/ 227087 h 6858000"/>
              <a:gd name="connsiteX863" fmla="*/ 5861181 w 7467600"/>
              <a:gd name="connsiteY863" fmla="*/ 143093 h 6858000"/>
              <a:gd name="connsiteX864" fmla="*/ 5961252 w 7467600"/>
              <a:gd name="connsiteY864" fmla="*/ 114820 h 6858000"/>
              <a:gd name="connsiteX865" fmla="*/ 5944437 w 7467600"/>
              <a:gd name="connsiteY865" fmla="*/ 113829 h 6858000"/>
              <a:gd name="connsiteX866" fmla="*/ 3882765 w 7467600"/>
              <a:gd name="connsiteY866" fmla="*/ 0 h 6858000"/>
              <a:gd name="connsiteX867" fmla="*/ 3995099 w 7467600"/>
              <a:gd name="connsiteY867" fmla="*/ 0 h 6858000"/>
              <a:gd name="connsiteX868" fmla="*/ 4163818 w 7467600"/>
              <a:gd name="connsiteY868" fmla="*/ 234104 h 6858000"/>
              <a:gd name="connsiteX869" fmla="*/ 4172099 w 7467600"/>
              <a:gd name="connsiteY869" fmla="*/ 234207 h 6858000"/>
              <a:gd name="connsiteX870" fmla="*/ 4784282 w 7467600"/>
              <a:gd name="connsiteY870" fmla="*/ 276561 h 6858000"/>
              <a:gd name="connsiteX871" fmla="*/ 4801687 w 7467600"/>
              <a:gd name="connsiteY871" fmla="*/ 267764 h 6858000"/>
              <a:gd name="connsiteX872" fmla="*/ 6082788 w 7467600"/>
              <a:gd name="connsiteY872" fmla="*/ 64119 h 6858000"/>
              <a:gd name="connsiteX873" fmla="*/ 6099442 w 7467600"/>
              <a:gd name="connsiteY873" fmla="*/ 82568 h 6858000"/>
              <a:gd name="connsiteX874" fmla="*/ 4804137 w 7467600"/>
              <a:gd name="connsiteY874" fmla="*/ 320931 h 6858000"/>
              <a:gd name="connsiteX875" fmla="*/ 4227047 w 7467600"/>
              <a:gd name="connsiteY875" fmla="*/ 313415 h 6858000"/>
              <a:gd name="connsiteX876" fmla="*/ 4346041 w 7467600"/>
              <a:gd name="connsiteY876" fmla="*/ 456086 h 6858000"/>
              <a:gd name="connsiteX877" fmla="*/ 4870967 w 7467600"/>
              <a:gd name="connsiteY877" fmla="*/ 963061 h 6858000"/>
              <a:gd name="connsiteX878" fmla="*/ 4889647 w 7467600"/>
              <a:gd name="connsiteY878" fmla="*/ 957147 h 6858000"/>
              <a:gd name="connsiteX879" fmla="*/ 5422504 w 7467600"/>
              <a:gd name="connsiteY879" fmla="*/ 805191 h 6858000"/>
              <a:gd name="connsiteX880" fmla="*/ 6087656 w 7467600"/>
              <a:gd name="connsiteY880" fmla="*/ 826703 h 6858000"/>
              <a:gd name="connsiteX881" fmla="*/ 6058717 w 7467600"/>
              <a:gd name="connsiteY881" fmla="*/ 865992 h 6858000"/>
              <a:gd name="connsiteX882" fmla="*/ 4974153 w 7467600"/>
              <a:gd name="connsiteY882" fmla="*/ 1045456 h 6858000"/>
              <a:gd name="connsiteX883" fmla="*/ 5627835 w 7467600"/>
              <a:gd name="connsiteY883" fmla="*/ 1472077 h 6858000"/>
              <a:gd name="connsiteX884" fmla="*/ 5629817 w 7467600"/>
              <a:gd name="connsiteY884" fmla="*/ 1471412 h 6858000"/>
              <a:gd name="connsiteX885" fmla="*/ 5634124 w 7467600"/>
              <a:gd name="connsiteY885" fmla="*/ 1470572 h 6858000"/>
              <a:gd name="connsiteX886" fmla="*/ 5755832 w 7467600"/>
              <a:gd name="connsiteY886" fmla="*/ 1383886 h 6858000"/>
              <a:gd name="connsiteX887" fmla="*/ 6014186 w 7467600"/>
              <a:gd name="connsiteY887" fmla="*/ 1279799 h 6858000"/>
              <a:gd name="connsiteX888" fmla="*/ 6901619 w 7467600"/>
              <a:gd name="connsiteY888" fmla="*/ 1047874 h 6858000"/>
              <a:gd name="connsiteX889" fmla="*/ 6931566 w 7467600"/>
              <a:gd name="connsiteY889" fmla="*/ 1062034 h 6858000"/>
              <a:gd name="connsiteX890" fmla="*/ 5790982 w 7467600"/>
              <a:gd name="connsiteY890" fmla="*/ 1561380 h 6858000"/>
              <a:gd name="connsiteX891" fmla="*/ 6188971 w 7467600"/>
              <a:gd name="connsiteY891" fmla="*/ 1755168 h 6858000"/>
              <a:gd name="connsiteX892" fmla="*/ 6202446 w 7467600"/>
              <a:gd name="connsiteY892" fmla="*/ 1752268 h 6858000"/>
              <a:gd name="connsiteX893" fmla="*/ 7179560 w 7467600"/>
              <a:gd name="connsiteY893" fmla="*/ 1467551 h 6858000"/>
              <a:gd name="connsiteX894" fmla="*/ 7158730 w 7467600"/>
              <a:gd name="connsiteY894" fmla="*/ 1507835 h 6858000"/>
              <a:gd name="connsiteX895" fmla="*/ 6326959 w 7467600"/>
              <a:gd name="connsiteY895" fmla="*/ 1817686 h 6858000"/>
              <a:gd name="connsiteX896" fmla="*/ 6537433 w 7467600"/>
              <a:gd name="connsiteY896" fmla="*/ 1907790 h 6858000"/>
              <a:gd name="connsiteX897" fmla="*/ 6550221 w 7467600"/>
              <a:gd name="connsiteY897" fmla="*/ 1910729 h 6858000"/>
              <a:gd name="connsiteX898" fmla="*/ 6964438 w 7467600"/>
              <a:gd name="connsiteY898" fmla="*/ 2209505 h 6858000"/>
              <a:gd name="connsiteX899" fmla="*/ 7367862 w 7467600"/>
              <a:gd name="connsiteY899" fmla="*/ 2806833 h 6858000"/>
              <a:gd name="connsiteX900" fmla="*/ 7364329 w 7467600"/>
              <a:gd name="connsiteY900" fmla="*/ 2826907 h 6858000"/>
              <a:gd name="connsiteX901" fmla="*/ 7290545 w 7467600"/>
              <a:gd name="connsiteY901" fmla="*/ 2850663 h 6858000"/>
              <a:gd name="connsiteX902" fmla="*/ 6472036 w 7467600"/>
              <a:gd name="connsiteY902" fmla="*/ 1959003 h 6858000"/>
              <a:gd name="connsiteX903" fmla="*/ 5792897 w 7467600"/>
              <a:gd name="connsiteY903" fmla="*/ 1647747 h 6858000"/>
              <a:gd name="connsiteX904" fmla="*/ 5842751 w 7467600"/>
              <a:gd name="connsiteY904" fmla="*/ 1816112 h 6858000"/>
              <a:gd name="connsiteX905" fmla="*/ 5847424 w 7467600"/>
              <a:gd name="connsiteY905" fmla="*/ 1815776 h 6858000"/>
              <a:gd name="connsiteX906" fmla="*/ 6399821 w 7467600"/>
              <a:gd name="connsiteY906" fmla="*/ 2344799 h 6858000"/>
              <a:gd name="connsiteX907" fmla="*/ 6323232 w 7467600"/>
              <a:gd name="connsiteY907" fmla="*/ 2389634 h 6858000"/>
              <a:gd name="connsiteX908" fmla="*/ 5942958 w 7467600"/>
              <a:gd name="connsiteY908" fmla="*/ 2077708 h 6858000"/>
              <a:gd name="connsiteX909" fmla="*/ 5921559 w 7467600"/>
              <a:gd name="connsiteY909" fmla="*/ 2378596 h 6858000"/>
              <a:gd name="connsiteX910" fmla="*/ 5817651 w 7467600"/>
              <a:gd name="connsiteY910" fmla="*/ 3023919 h 6858000"/>
              <a:gd name="connsiteX911" fmla="*/ 5729634 w 7467600"/>
              <a:gd name="connsiteY911" fmla="*/ 3051849 h 6858000"/>
              <a:gd name="connsiteX912" fmla="*/ 5611018 w 7467600"/>
              <a:gd name="connsiteY912" fmla="*/ 2316769 h 6858000"/>
              <a:gd name="connsiteX913" fmla="*/ 5687608 w 7467600"/>
              <a:gd name="connsiteY913" fmla="*/ 2039972 h 6858000"/>
              <a:gd name="connsiteX914" fmla="*/ 5657554 w 7467600"/>
              <a:gd name="connsiteY914" fmla="*/ 1576445 h 6858000"/>
              <a:gd name="connsiteX915" fmla="*/ 5150475 w 7467600"/>
              <a:gd name="connsiteY915" fmla="*/ 1274012 h 6858000"/>
              <a:gd name="connsiteX916" fmla="*/ 5349142 w 7467600"/>
              <a:gd name="connsiteY916" fmla="*/ 2204405 h 6858000"/>
              <a:gd name="connsiteX917" fmla="*/ 5262214 w 7467600"/>
              <a:gd name="connsiteY917" fmla="*/ 2233836 h 6858000"/>
              <a:gd name="connsiteX918" fmla="*/ 4981539 w 7467600"/>
              <a:gd name="connsiteY918" fmla="*/ 1542201 h 6858000"/>
              <a:gd name="connsiteX919" fmla="*/ 4958461 w 7467600"/>
              <a:gd name="connsiteY919" fmla="*/ 1136957 h 6858000"/>
              <a:gd name="connsiteX920" fmla="*/ 4655015 w 7467600"/>
              <a:gd name="connsiteY920" fmla="*/ 891426 h 6858000"/>
              <a:gd name="connsiteX921" fmla="*/ 4348002 w 7467600"/>
              <a:gd name="connsiteY921" fmla="*/ 2205895 h 6858000"/>
              <a:gd name="connsiteX922" fmla="*/ 4262250 w 7467600"/>
              <a:gd name="connsiteY922" fmla="*/ 2219972 h 6858000"/>
              <a:gd name="connsiteX923" fmla="*/ 4550611 w 7467600"/>
              <a:gd name="connsiteY923" fmla="*/ 817540 h 6858000"/>
              <a:gd name="connsiteX924" fmla="*/ 4564418 w 7467600"/>
              <a:gd name="connsiteY924" fmla="*/ 808293 h 6858000"/>
              <a:gd name="connsiteX925" fmla="*/ 4266388 w 7467600"/>
              <a:gd name="connsiteY925" fmla="*/ 500083 h 6858000"/>
              <a:gd name="connsiteX926" fmla="*/ 4032842 w 7467600"/>
              <a:gd name="connsiteY926" fmla="*/ 211809 h 6858000"/>
              <a:gd name="connsiteX927" fmla="*/ 3882765 w 7467600"/>
              <a:gd name="connsiteY927" fmla="*/ 0 h 6858000"/>
              <a:gd name="connsiteX928" fmla="*/ 3721337 w 7467600"/>
              <a:gd name="connsiteY928" fmla="*/ 0 h 6858000"/>
              <a:gd name="connsiteX929" fmla="*/ 3797544 w 7467600"/>
              <a:gd name="connsiteY929" fmla="*/ 0 h 6858000"/>
              <a:gd name="connsiteX930" fmla="*/ 3775734 w 7467600"/>
              <a:gd name="connsiteY930" fmla="*/ 95131 h 6858000"/>
              <a:gd name="connsiteX931" fmla="*/ 3724807 w 7467600"/>
              <a:gd name="connsiteY931" fmla="*/ 272257 h 6858000"/>
              <a:gd name="connsiteX932" fmla="*/ 3726844 w 7467600"/>
              <a:gd name="connsiteY932" fmla="*/ 282988 h 6858000"/>
              <a:gd name="connsiteX933" fmla="*/ 3742664 w 7467600"/>
              <a:gd name="connsiteY933" fmla="*/ 279918 h 6858000"/>
              <a:gd name="connsiteX934" fmla="*/ 4103910 w 7467600"/>
              <a:gd name="connsiteY934" fmla="*/ 1161917 h 6858000"/>
              <a:gd name="connsiteX935" fmla="*/ 4020269 w 7467600"/>
              <a:gd name="connsiteY935" fmla="*/ 1200406 h 6858000"/>
              <a:gd name="connsiteX936" fmla="*/ 3674882 w 7467600"/>
              <a:gd name="connsiteY936" fmla="*/ 488524 h 6858000"/>
              <a:gd name="connsiteX937" fmla="*/ 3132682 w 7467600"/>
              <a:gd name="connsiteY937" fmla="*/ 1072284 h 6858000"/>
              <a:gd name="connsiteX938" fmla="*/ 2716346 w 7467600"/>
              <a:gd name="connsiteY938" fmla="*/ 1276376 h 6858000"/>
              <a:gd name="connsiteX939" fmla="*/ 2716772 w 7467600"/>
              <a:gd name="connsiteY939" fmla="*/ 1255462 h 6858000"/>
              <a:gd name="connsiteX940" fmla="*/ 3471096 w 7467600"/>
              <a:gd name="connsiteY940" fmla="*/ 437072 h 6858000"/>
              <a:gd name="connsiteX941" fmla="*/ 3639057 w 7467600"/>
              <a:gd name="connsiteY941" fmla="*/ 286334 h 6858000"/>
              <a:gd name="connsiteX942" fmla="*/ 3640309 w 7467600"/>
              <a:gd name="connsiteY942" fmla="*/ 284664 h 6858000"/>
              <a:gd name="connsiteX943" fmla="*/ 3646022 w 7467600"/>
              <a:gd name="connsiteY943" fmla="*/ 276711 h 6858000"/>
              <a:gd name="connsiteX944" fmla="*/ 3707943 w 7467600"/>
              <a:gd name="connsiteY944" fmla="*/ 65958 h 6858000"/>
              <a:gd name="connsiteX945" fmla="*/ 3721337 w 7467600"/>
              <a:gd name="connsiteY945" fmla="*/ 0 h 6858000"/>
              <a:gd name="connsiteX946" fmla="*/ 2867960 w 7467600"/>
              <a:gd name="connsiteY946" fmla="*/ 0 h 6858000"/>
              <a:gd name="connsiteX947" fmla="*/ 2926351 w 7467600"/>
              <a:gd name="connsiteY947" fmla="*/ 0 h 6858000"/>
              <a:gd name="connsiteX948" fmla="*/ 2902823 w 7467600"/>
              <a:gd name="connsiteY948" fmla="*/ 262929 h 6858000"/>
              <a:gd name="connsiteX949" fmla="*/ 2940663 w 7467600"/>
              <a:gd name="connsiteY949" fmla="*/ 140884 h 6858000"/>
              <a:gd name="connsiteX950" fmla="*/ 2947039 w 7467600"/>
              <a:gd name="connsiteY950" fmla="*/ 122524 h 6858000"/>
              <a:gd name="connsiteX951" fmla="*/ 2984316 w 7467600"/>
              <a:gd name="connsiteY951" fmla="*/ 0 h 6858000"/>
              <a:gd name="connsiteX952" fmla="*/ 3016114 w 7467600"/>
              <a:gd name="connsiteY952" fmla="*/ 0 h 6858000"/>
              <a:gd name="connsiteX953" fmla="*/ 2979949 w 7467600"/>
              <a:gd name="connsiteY953" fmla="*/ 119274 h 6858000"/>
              <a:gd name="connsiteX954" fmla="*/ 3023879 w 7467600"/>
              <a:gd name="connsiteY954" fmla="*/ 0 h 6858000"/>
              <a:gd name="connsiteX955" fmla="*/ 3105400 w 7467600"/>
              <a:gd name="connsiteY955" fmla="*/ 0 h 6858000"/>
              <a:gd name="connsiteX956" fmla="*/ 3094669 w 7467600"/>
              <a:gd name="connsiteY956" fmla="*/ 30308 h 6858000"/>
              <a:gd name="connsiteX957" fmla="*/ 2901945 w 7467600"/>
              <a:gd name="connsiteY957" fmla="*/ 466538 h 6858000"/>
              <a:gd name="connsiteX958" fmla="*/ 2815209 w 7467600"/>
              <a:gd name="connsiteY958" fmla="*/ 497361 h 6858000"/>
              <a:gd name="connsiteX959" fmla="*/ 2844845 w 7467600"/>
              <a:gd name="connsiteY959" fmla="*/ 127638 h 6858000"/>
              <a:gd name="connsiteX960" fmla="*/ 2867960 w 7467600"/>
              <a:gd name="connsiteY960" fmla="*/ 0 h 6858000"/>
              <a:gd name="connsiteX961" fmla="*/ 1057230 w 7467600"/>
              <a:gd name="connsiteY961" fmla="*/ 0 h 6858000"/>
              <a:gd name="connsiteX962" fmla="*/ 1111003 w 7467600"/>
              <a:gd name="connsiteY962" fmla="*/ 0 h 6858000"/>
              <a:gd name="connsiteX963" fmla="*/ 1125553 w 7467600"/>
              <a:gd name="connsiteY963" fmla="*/ 52588 h 6858000"/>
              <a:gd name="connsiteX964" fmla="*/ 1304276 w 7467600"/>
              <a:gd name="connsiteY964" fmla="*/ 476275 h 6858000"/>
              <a:gd name="connsiteX965" fmla="*/ 1492066 w 7467600"/>
              <a:gd name="connsiteY965" fmla="*/ 886333 h 6858000"/>
              <a:gd name="connsiteX966" fmla="*/ 1423698 w 7467600"/>
              <a:gd name="connsiteY966" fmla="*/ 710817 h 6858000"/>
              <a:gd name="connsiteX967" fmla="*/ 1357609 w 7467600"/>
              <a:gd name="connsiteY967" fmla="*/ 532892 h 6858000"/>
              <a:gd name="connsiteX968" fmla="*/ 1309550 w 7467600"/>
              <a:gd name="connsiteY968" fmla="*/ 374031 h 6858000"/>
              <a:gd name="connsiteX969" fmla="*/ 1193673 w 7467600"/>
              <a:gd name="connsiteY969" fmla="*/ 49533 h 6858000"/>
              <a:gd name="connsiteX970" fmla="*/ 1164391 w 7467600"/>
              <a:gd name="connsiteY970" fmla="*/ 0 h 6858000"/>
              <a:gd name="connsiteX971" fmla="*/ 1200666 w 7467600"/>
              <a:gd name="connsiteY971" fmla="*/ 0 h 6858000"/>
              <a:gd name="connsiteX972" fmla="*/ 1223408 w 7467600"/>
              <a:gd name="connsiteY972" fmla="*/ 38996 h 6858000"/>
              <a:gd name="connsiteX973" fmla="*/ 1339635 w 7467600"/>
              <a:gd name="connsiteY973" fmla="*/ 365517 h 6858000"/>
              <a:gd name="connsiteX974" fmla="*/ 1387469 w 7467600"/>
              <a:gd name="connsiteY974" fmla="*/ 523079 h 6858000"/>
              <a:gd name="connsiteX975" fmla="*/ 1452685 w 7467600"/>
              <a:gd name="connsiteY975" fmla="*/ 699806 h 6858000"/>
              <a:gd name="connsiteX976" fmla="*/ 1492092 w 7467600"/>
              <a:gd name="connsiteY976" fmla="*/ 800424 h 6858000"/>
              <a:gd name="connsiteX977" fmla="*/ 1455302 w 7467600"/>
              <a:gd name="connsiteY977" fmla="*/ 632913 h 6858000"/>
              <a:gd name="connsiteX978" fmla="*/ 1222336 w 7467600"/>
              <a:gd name="connsiteY978" fmla="*/ 9480 h 6858000"/>
              <a:gd name="connsiteX979" fmla="*/ 1214634 w 7467600"/>
              <a:gd name="connsiteY979" fmla="*/ 0 h 6858000"/>
              <a:gd name="connsiteX980" fmla="*/ 1289827 w 7467600"/>
              <a:gd name="connsiteY980" fmla="*/ 0 h 6858000"/>
              <a:gd name="connsiteX981" fmla="*/ 1321076 w 7467600"/>
              <a:gd name="connsiteY981" fmla="*/ 59722 h 6858000"/>
              <a:gd name="connsiteX982" fmla="*/ 1512579 w 7467600"/>
              <a:gd name="connsiteY982" fmla="*/ 626441 h 6858000"/>
              <a:gd name="connsiteX983" fmla="*/ 1506076 w 7467600"/>
              <a:gd name="connsiteY983" fmla="*/ 1089289 h 6858000"/>
              <a:gd name="connsiteX984" fmla="*/ 1486346 w 7467600"/>
              <a:gd name="connsiteY984" fmla="*/ 1079919 h 6858000"/>
              <a:gd name="connsiteX985" fmla="*/ 1070511 w 7467600"/>
              <a:gd name="connsiteY985" fmla="*/ 48609 h 6858000"/>
              <a:gd name="connsiteX986" fmla="*/ 1057230 w 7467600"/>
              <a:gd name="connsiteY986" fmla="*/ 0 h 6858000"/>
              <a:gd name="connsiteX987" fmla="*/ 43151 w 7467600"/>
              <a:gd name="connsiteY987" fmla="*/ 0 h 6858000"/>
              <a:gd name="connsiteX988" fmla="*/ 95283 w 7467600"/>
              <a:gd name="connsiteY988" fmla="*/ 0 h 6858000"/>
              <a:gd name="connsiteX989" fmla="*/ 300708 w 7467600"/>
              <a:gd name="connsiteY989" fmla="*/ 154571 h 6858000"/>
              <a:gd name="connsiteX990" fmla="*/ 530414 w 7467600"/>
              <a:gd name="connsiteY990" fmla="*/ 354673 h 6858000"/>
              <a:gd name="connsiteX991" fmla="*/ 333785 w 7467600"/>
              <a:gd name="connsiteY991" fmla="*/ 161564 h 6858000"/>
              <a:gd name="connsiteX992" fmla="*/ 147005 w 7467600"/>
              <a:gd name="connsiteY992" fmla="*/ 0 h 6858000"/>
              <a:gd name="connsiteX993" fmla="*/ 272509 w 7467600"/>
              <a:gd name="connsiteY993" fmla="*/ 0 h 6858000"/>
              <a:gd name="connsiteX994" fmla="*/ 326276 w 7467600"/>
              <a:gd name="connsiteY994" fmla="*/ 45847 h 6858000"/>
              <a:gd name="connsiteX995" fmla="*/ 823759 w 7467600"/>
              <a:gd name="connsiteY995" fmla="*/ 574145 h 6858000"/>
              <a:gd name="connsiteX996" fmla="*/ 811254 w 7467600"/>
              <a:gd name="connsiteY996" fmla="*/ 665546 h 6858000"/>
              <a:gd name="connsiteX997" fmla="*/ 154042 w 7467600"/>
              <a:gd name="connsiteY997" fmla="*/ 261522 h 6858000"/>
              <a:gd name="connsiteX998" fmla="*/ 13550 w 7467600"/>
              <a:gd name="connsiteY998" fmla="*/ 158423 h 6858000"/>
              <a:gd name="connsiteX999" fmla="*/ 0 w 7467600"/>
              <a:gd name="connsiteY999" fmla="*/ 146618 h 6858000"/>
              <a:gd name="connsiteX1000" fmla="*/ 0 w 7467600"/>
              <a:gd name="connsiteY1000" fmla="*/ 59161 h 6858000"/>
              <a:gd name="connsiteX1001" fmla="*/ 45427 w 7467600"/>
              <a:gd name="connsiteY1001" fmla="*/ 101078 h 6858000"/>
              <a:gd name="connsiteX1002" fmla="*/ 630103 w 7467600"/>
              <a:gd name="connsiteY1002" fmla="*/ 485885 h 6858000"/>
              <a:gd name="connsiteX1003" fmla="*/ 532040 w 7467600"/>
              <a:gd name="connsiteY1003" fmla="*/ 399359 h 6858000"/>
              <a:gd name="connsiteX1004" fmla="*/ 517618 w 7467600"/>
              <a:gd name="connsiteY1004" fmla="*/ 385726 h 6858000"/>
              <a:gd name="connsiteX1005" fmla="*/ 285074 w 7467600"/>
              <a:gd name="connsiteY1005" fmla="*/ 182755 h 6858000"/>
              <a:gd name="connsiteX1006" fmla="*/ 43151 w 7467600"/>
              <a:gd name="connsiteY100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133363 w 7467600"/>
              <a:gd name="connsiteY127" fmla="*/ 505024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244057 w 7467600"/>
              <a:gd name="connsiteY140" fmla="*/ 5124233 h 6858000"/>
              <a:gd name="connsiteX141" fmla="*/ 7353035 w 7467600"/>
              <a:gd name="connsiteY141" fmla="*/ 5197318 h 6858000"/>
              <a:gd name="connsiteX142" fmla="*/ 7467600 w 7467600"/>
              <a:gd name="connsiteY142" fmla="*/ 5297634 h 6858000"/>
              <a:gd name="connsiteX143" fmla="*/ 7467600 w 7467600"/>
              <a:gd name="connsiteY143" fmla="*/ 5361850 h 6858000"/>
              <a:gd name="connsiteX144" fmla="*/ 7368569 w 7467600"/>
              <a:gd name="connsiteY144" fmla="*/ 5270182 h 6858000"/>
              <a:gd name="connsiteX145" fmla="*/ 7131946 w 7467600"/>
              <a:gd name="connsiteY145" fmla="*/ 5075653 h 6858000"/>
              <a:gd name="connsiteX146" fmla="*/ 7133363 w 7467600"/>
              <a:gd name="connsiteY146" fmla="*/ 5050246 h 6858000"/>
              <a:gd name="connsiteX147" fmla="*/ 1903353 w 7467600"/>
              <a:gd name="connsiteY147" fmla="*/ 5044827 h 6858000"/>
              <a:gd name="connsiteX148" fmla="*/ 1936931 w 7467600"/>
              <a:gd name="connsiteY148" fmla="*/ 5093954 h 6858000"/>
              <a:gd name="connsiteX149" fmla="*/ 2195868 w 7467600"/>
              <a:gd name="connsiteY149" fmla="*/ 5396574 h 6858000"/>
              <a:gd name="connsiteX150" fmla="*/ 2088852 w 7467600"/>
              <a:gd name="connsiteY150" fmla="*/ 5166123 h 6858000"/>
              <a:gd name="connsiteX151" fmla="*/ 1958241 w 7467600"/>
              <a:gd name="connsiteY151" fmla="*/ 5067955 h 6858000"/>
              <a:gd name="connsiteX152" fmla="*/ 1903353 w 7467600"/>
              <a:gd name="connsiteY152" fmla="*/ 5044827 h 6858000"/>
              <a:gd name="connsiteX153" fmla="*/ 1979378 w 7467600"/>
              <a:gd name="connsiteY153" fmla="*/ 4769504 h 6858000"/>
              <a:gd name="connsiteX154" fmla="*/ 2882120 w 7467600"/>
              <a:gd name="connsiteY154" fmla="*/ 5064547 h 6858000"/>
              <a:gd name="connsiteX155" fmla="*/ 2793103 w 7467600"/>
              <a:gd name="connsiteY155" fmla="*/ 5039699 h 6858000"/>
              <a:gd name="connsiteX156" fmla="*/ 2770041 w 7467600"/>
              <a:gd name="connsiteY156" fmla="*/ 5033634 h 6858000"/>
              <a:gd name="connsiteX157" fmla="*/ 1979378 w 7467600"/>
              <a:gd name="connsiteY157" fmla="*/ 4769504 h 6858000"/>
              <a:gd name="connsiteX158" fmla="*/ 1927410 w 7467600"/>
              <a:gd name="connsiteY158" fmla="*/ 4716164 h 6858000"/>
              <a:gd name="connsiteX159" fmla="*/ 1959587 w 7467600"/>
              <a:gd name="connsiteY159" fmla="*/ 4728849 h 6858000"/>
              <a:gd name="connsiteX160" fmla="*/ 2777707 w 7467600"/>
              <a:gd name="connsiteY160" fmla="*/ 5003991 h 6858000"/>
              <a:gd name="connsiteX161" fmla="*/ 2800768 w 7467600"/>
              <a:gd name="connsiteY161" fmla="*/ 5010056 h 6858000"/>
              <a:gd name="connsiteX162" fmla="*/ 2879408 w 7467600"/>
              <a:gd name="connsiteY162" fmla="*/ 5031590 h 6858000"/>
              <a:gd name="connsiteX163" fmla="*/ 2862295 w 7467600"/>
              <a:gd name="connsiteY163" fmla="*/ 5022958 h 6858000"/>
              <a:gd name="connsiteX164" fmla="*/ 2813343 w 7467600"/>
              <a:gd name="connsiteY164" fmla="*/ 4998369 h 6858000"/>
              <a:gd name="connsiteX165" fmla="*/ 2646245 w 7467600"/>
              <a:gd name="connsiteY165" fmla="*/ 4930999 h 6858000"/>
              <a:gd name="connsiteX166" fmla="*/ 1999243 w 7467600"/>
              <a:gd name="connsiteY166" fmla="*/ 4730524 h 6858000"/>
              <a:gd name="connsiteX167" fmla="*/ 1979527 w 7467600"/>
              <a:gd name="connsiteY167" fmla="*/ 4726651 h 6858000"/>
              <a:gd name="connsiteX168" fmla="*/ 1927410 w 7467600"/>
              <a:gd name="connsiteY168" fmla="*/ 4716164 h 6858000"/>
              <a:gd name="connsiteX169" fmla="*/ 1997014 w 7467600"/>
              <a:gd name="connsiteY169" fmla="*/ 4698007 h 6858000"/>
              <a:gd name="connsiteX170" fmla="*/ 2005458 w 7467600"/>
              <a:gd name="connsiteY170" fmla="*/ 4699540 h 6858000"/>
              <a:gd name="connsiteX171" fmla="*/ 2657186 w 7467600"/>
              <a:gd name="connsiteY171" fmla="*/ 4901687 h 6858000"/>
              <a:gd name="connsiteX172" fmla="*/ 2826662 w 7467600"/>
              <a:gd name="connsiteY172" fmla="*/ 4970362 h 6858000"/>
              <a:gd name="connsiteX173" fmla="*/ 2876100 w 7467600"/>
              <a:gd name="connsiteY173" fmla="*/ 4995397 h 6858000"/>
              <a:gd name="connsiteX174" fmla="*/ 3042600 w 7467600"/>
              <a:gd name="connsiteY174" fmla="*/ 5059532 h 6858000"/>
              <a:gd name="connsiteX175" fmla="*/ 1997014 w 7467600"/>
              <a:gd name="connsiteY175" fmla="*/ 4698007 h 6858000"/>
              <a:gd name="connsiteX176" fmla="*/ 2305292 w 7467600"/>
              <a:gd name="connsiteY176" fmla="*/ 4219492 h 6858000"/>
              <a:gd name="connsiteX177" fmla="*/ 3360922 w 7467600"/>
              <a:gd name="connsiteY177" fmla="*/ 4529373 h 6858000"/>
              <a:gd name="connsiteX178" fmla="*/ 3492420 w 7467600"/>
              <a:gd name="connsiteY178" fmla="*/ 4510145 h 6858000"/>
              <a:gd name="connsiteX179" fmla="*/ 3364086 w 7467600"/>
              <a:gd name="connsiteY179" fmla="*/ 4480340 h 6858000"/>
              <a:gd name="connsiteX180" fmla="*/ 3225818 w 7467600"/>
              <a:gd name="connsiteY180" fmla="*/ 4411822 h 6858000"/>
              <a:gd name="connsiteX181" fmla="*/ 3129696 w 7467600"/>
              <a:gd name="connsiteY181" fmla="*/ 4360704 h 6858000"/>
              <a:gd name="connsiteX182" fmla="*/ 2814545 w 7467600"/>
              <a:gd name="connsiteY182" fmla="*/ 4282955 h 6858000"/>
              <a:gd name="connsiteX183" fmla="*/ 2305292 w 7467600"/>
              <a:gd name="connsiteY183" fmla="*/ 4219492 h 6858000"/>
              <a:gd name="connsiteX184" fmla="*/ 2626982 w 7467600"/>
              <a:gd name="connsiteY184" fmla="*/ 4206450 h 6858000"/>
              <a:gd name="connsiteX185" fmla="*/ 2490617 w 7467600"/>
              <a:gd name="connsiteY185" fmla="*/ 4206951 h 6858000"/>
              <a:gd name="connsiteX186" fmla="*/ 2819869 w 7467600"/>
              <a:gd name="connsiteY186" fmla="*/ 4252936 h 6858000"/>
              <a:gd name="connsiteX187" fmla="*/ 3143018 w 7467600"/>
              <a:gd name="connsiteY187" fmla="*/ 4332698 h 6858000"/>
              <a:gd name="connsiteX188" fmla="*/ 3241520 w 7467600"/>
              <a:gd name="connsiteY188" fmla="*/ 4385112 h 6858000"/>
              <a:gd name="connsiteX189" fmla="*/ 3374575 w 7467600"/>
              <a:gd name="connsiteY189" fmla="*/ 4451517 h 6858000"/>
              <a:gd name="connsiteX190" fmla="*/ 3505221 w 7467600"/>
              <a:gd name="connsiteY190" fmla="*/ 4480757 h 6858000"/>
              <a:gd name="connsiteX191" fmla="*/ 2626982 w 7467600"/>
              <a:gd name="connsiteY191" fmla="*/ 4206450 h 6858000"/>
              <a:gd name="connsiteX192" fmla="*/ 1310106 w 7467600"/>
              <a:gd name="connsiteY192" fmla="*/ 3943217 h 6858000"/>
              <a:gd name="connsiteX193" fmla="*/ 854994 w 7467600"/>
              <a:gd name="connsiteY193" fmla="*/ 4399136 h 6858000"/>
              <a:gd name="connsiteX194" fmla="*/ 742462 w 7467600"/>
              <a:gd name="connsiteY194" fmla="*/ 4594648 h 6858000"/>
              <a:gd name="connsiteX195" fmla="*/ 820602 w 7467600"/>
              <a:gd name="connsiteY195" fmla="*/ 4485915 h 6858000"/>
              <a:gd name="connsiteX196" fmla="*/ 878295 w 7467600"/>
              <a:gd name="connsiteY196" fmla="*/ 4403594 h 6858000"/>
              <a:gd name="connsiteX197" fmla="*/ 1240607 w 7467600"/>
              <a:gd name="connsiteY197" fmla="*/ 4010401 h 6858000"/>
              <a:gd name="connsiteX198" fmla="*/ 1310106 w 7467600"/>
              <a:gd name="connsiteY198" fmla="*/ 3943217 h 6858000"/>
              <a:gd name="connsiteX199" fmla="*/ 1423113 w 7467600"/>
              <a:gd name="connsiteY199" fmla="*/ 3874565 h 6858000"/>
              <a:gd name="connsiteX200" fmla="*/ 1260565 w 7467600"/>
              <a:gd name="connsiteY200" fmla="*/ 4031982 h 6858000"/>
              <a:gd name="connsiteX201" fmla="*/ 901900 w 7467600"/>
              <a:gd name="connsiteY201" fmla="*/ 4421236 h 6858000"/>
              <a:gd name="connsiteX202" fmla="*/ 845044 w 7467600"/>
              <a:gd name="connsiteY202" fmla="*/ 4502436 h 6858000"/>
              <a:gd name="connsiteX203" fmla="*/ 685926 w 7467600"/>
              <a:gd name="connsiteY203" fmla="*/ 4703069 h 6858000"/>
              <a:gd name="connsiteX204" fmla="*/ 684248 w 7467600"/>
              <a:gd name="connsiteY204" fmla="*/ 4706721 h 6858000"/>
              <a:gd name="connsiteX205" fmla="*/ 1423113 w 7467600"/>
              <a:gd name="connsiteY205" fmla="*/ 3874565 h 6858000"/>
              <a:gd name="connsiteX206" fmla="*/ 3316479 w 7467600"/>
              <a:gd name="connsiteY206" fmla="*/ 3872136 h 6858000"/>
              <a:gd name="connsiteX207" fmla="*/ 3546806 w 7467600"/>
              <a:gd name="connsiteY207" fmla="*/ 4356139 h 6858000"/>
              <a:gd name="connsiteX208" fmla="*/ 3364433 w 7467600"/>
              <a:gd name="connsiteY208" fmla="*/ 3953121 h 6858000"/>
              <a:gd name="connsiteX209" fmla="*/ 3316479 w 7467600"/>
              <a:gd name="connsiteY209" fmla="*/ 3872136 h 6858000"/>
              <a:gd name="connsiteX210" fmla="*/ 3291335 w 7467600"/>
              <a:gd name="connsiteY210" fmla="*/ 3767420 h 6858000"/>
              <a:gd name="connsiteX211" fmla="*/ 3390805 w 7467600"/>
              <a:gd name="connsiteY211" fmla="*/ 3937163 h 6858000"/>
              <a:gd name="connsiteX212" fmla="*/ 3579062 w 7467600"/>
              <a:gd name="connsiteY212" fmla="*/ 4359040 h 6858000"/>
              <a:gd name="connsiteX213" fmla="*/ 3467355 w 7467600"/>
              <a:gd name="connsiteY213" fmla="*/ 3988130 h 6858000"/>
              <a:gd name="connsiteX214" fmla="*/ 3310753 w 7467600"/>
              <a:gd name="connsiteY214" fmla="*/ 3787140 h 6858000"/>
              <a:gd name="connsiteX215" fmla="*/ 3291335 w 7467600"/>
              <a:gd name="connsiteY215" fmla="*/ 3767420 h 6858000"/>
              <a:gd name="connsiteX216" fmla="*/ 1635889 w 7467600"/>
              <a:gd name="connsiteY216" fmla="*/ 3709494 h 6858000"/>
              <a:gd name="connsiteX217" fmla="*/ 1634800 w 7467600"/>
              <a:gd name="connsiteY217" fmla="*/ 3731111 h 6858000"/>
              <a:gd name="connsiteX218" fmla="*/ 1635889 w 7467600"/>
              <a:gd name="connsiteY218" fmla="*/ 3709494 h 6858000"/>
              <a:gd name="connsiteX219" fmla="*/ 1510397 w 7467600"/>
              <a:gd name="connsiteY219" fmla="*/ 3684705 h 6858000"/>
              <a:gd name="connsiteX220" fmla="*/ 1146550 w 7467600"/>
              <a:gd name="connsiteY220" fmla="*/ 3802012 h 6858000"/>
              <a:gd name="connsiteX221" fmla="*/ 698834 w 7467600"/>
              <a:gd name="connsiteY221" fmla="*/ 3952272 h 6858000"/>
              <a:gd name="connsiteX222" fmla="*/ 34256 w 7467600"/>
              <a:gd name="connsiteY222" fmla="*/ 4347603 h 6858000"/>
              <a:gd name="connsiteX223" fmla="*/ 527241 w 7467600"/>
              <a:gd name="connsiteY223" fmla="*/ 4065078 h 6858000"/>
              <a:gd name="connsiteX224" fmla="*/ 1510397 w 7467600"/>
              <a:gd name="connsiteY224" fmla="*/ 3684705 h 6858000"/>
              <a:gd name="connsiteX225" fmla="*/ 1313114 w 7467600"/>
              <a:gd name="connsiteY225" fmla="*/ 3655216 h 6858000"/>
              <a:gd name="connsiteX226" fmla="*/ 1109304 w 7467600"/>
              <a:gd name="connsiteY226" fmla="*/ 3669030 h 6858000"/>
              <a:gd name="connsiteX227" fmla="*/ 8129 w 7467600"/>
              <a:gd name="connsiteY227" fmla="*/ 4330519 h 6858000"/>
              <a:gd name="connsiteX228" fmla="*/ 687572 w 7467600"/>
              <a:gd name="connsiteY228" fmla="*/ 3925629 h 6858000"/>
              <a:gd name="connsiteX229" fmla="*/ 1138365 w 7467600"/>
              <a:gd name="connsiteY229" fmla="*/ 3774515 h 6858000"/>
              <a:gd name="connsiteX230" fmla="*/ 1505579 w 7467600"/>
              <a:gd name="connsiteY230" fmla="*/ 3655526 h 6858000"/>
              <a:gd name="connsiteX231" fmla="*/ 1313114 w 7467600"/>
              <a:gd name="connsiteY231" fmla="*/ 3655216 h 6858000"/>
              <a:gd name="connsiteX232" fmla="*/ 3655073 w 7467600"/>
              <a:gd name="connsiteY232" fmla="*/ 3650884 h 6858000"/>
              <a:gd name="connsiteX233" fmla="*/ 3989938 w 7467600"/>
              <a:gd name="connsiteY233" fmla="*/ 3991685 h 6858000"/>
              <a:gd name="connsiteX234" fmla="*/ 4393907 w 7467600"/>
              <a:gd name="connsiteY234" fmla="*/ 4261258 h 6858000"/>
              <a:gd name="connsiteX235" fmla="*/ 4648051 w 7467600"/>
              <a:gd name="connsiteY235" fmla="*/ 4374051 h 6858000"/>
              <a:gd name="connsiteX236" fmla="*/ 4383389 w 7467600"/>
              <a:gd name="connsiteY236" fmla="*/ 4184369 h 6858000"/>
              <a:gd name="connsiteX237" fmla="*/ 4165508 w 7467600"/>
              <a:gd name="connsiteY237" fmla="*/ 4035196 h 6858000"/>
              <a:gd name="connsiteX238" fmla="*/ 4068162 w 7467600"/>
              <a:gd name="connsiteY238" fmla="*/ 3953394 h 6858000"/>
              <a:gd name="connsiteX239" fmla="*/ 3981416 w 7467600"/>
              <a:gd name="connsiteY239" fmla="*/ 3880482 h 6858000"/>
              <a:gd name="connsiteX240" fmla="*/ 3800147 w 7467600"/>
              <a:gd name="connsiteY240" fmla="*/ 3749872 h 6858000"/>
              <a:gd name="connsiteX241" fmla="*/ 3655073 w 7467600"/>
              <a:gd name="connsiteY241" fmla="*/ 3650884 h 6858000"/>
              <a:gd name="connsiteX242" fmla="*/ 3670252 w 7467600"/>
              <a:gd name="connsiteY242" fmla="*/ 3622798 h 6858000"/>
              <a:gd name="connsiteX243" fmla="*/ 3817258 w 7467600"/>
              <a:gd name="connsiteY243" fmla="*/ 3723577 h 6858000"/>
              <a:gd name="connsiteX244" fmla="*/ 4000461 w 7467600"/>
              <a:gd name="connsiteY244" fmla="*/ 3855966 h 6858000"/>
              <a:gd name="connsiteX245" fmla="*/ 4088180 w 7467600"/>
              <a:gd name="connsiteY245" fmla="*/ 3929774 h 6858000"/>
              <a:gd name="connsiteX246" fmla="*/ 4184555 w 7467600"/>
              <a:gd name="connsiteY246" fmla="*/ 4010683 h 6858000"/>
              <a:gd name="connsiteX247" fmla="*/ 4399563 w 7467600"/>
              <a:gd name="connsiteY247" fmla="*/ 4158106 h 6858000"/>
              <a:gd name="connsiteX248" fmla="*/ 4684469 w 7467600"/>
              <a:gd name="connsiteY248" fmla="*/ 4364680 h 6858000"/>
              <a:gd name="connsiteX249" fmla="*/ 4690271 w 7467600"/>
              <a:gd name="connsiteY249" fmla="*/ 4370034 h 6858000"/>
              <a:gd name="connsiteX250" fmla="*/ 4136093 w 7467600"/>
              <a:gd name="connsiteY250" fmla="*/ 3858466 h 6858000"/>
              <a:gd name="connsiteX251" fmla="*/ 3670252 w 7467600"/>
              <a:gd name="connsiteY251" fmla="*/ 3622798 h 6858000"/>
              <a:gd name="connsiteX252" fmla="*/ 4440129 w 7467600"/>
              <a:gd name="connsiteY252" fmla="*/ 3448571 h 6858000"/>
              <a:gd name="connsiteX253" fmla="*/ 4856525 w 7467600"/>
              <a:gd name="connsiteY253" fmla="*/ 3915351 h 6858000"/>
              <a:gd name="connsiteX254" fmla="*/ 5059055 w 7467600"/>
              <a:gd name="connsiteY254" fmla="*/ 4108918 h 6858000"/>
              <a:gd name="connsiteX255" fmla="*/ 5290070 w 7467600"/>
              <a:gd name="connsiteY255" fmla="*/ 4263619 h 6858000"/>
              <a:gd name="connsiteX256" fmla="*/ 4834991 w 7467600"/>
              <a:gd name="connsiteY256" fmla="*/ 3830985 h 6858000"/>
              <a:gd name="connsiteX257" fmla="*/ 4440129 w 7467600"/>
              <a:gd name="connsiteY257" fmla="*/ 3448571 h 6858000"/>
              <a:gd name="connsiteX258" fmla="*/ 4441737 w 7467600"/>
              <a:gd name="connsiteY258" fmla="*/ 3399734 h 6858000"/>
              <a:gd name="connsiteX259" fmla="*/ 4431236 w 7467600"/>
              <a:gd name="connsiteY259" fmla="*/ 3400954 h 6858000"/>
              <a:gd name="connsiteX260" fmla="*/ 4557150 w 7467600"/>
              <a:gd name="connsiteY260" fmla="*/ 3510023 h 6858000"/>
              <a:gd name="connsiteX261" fmla="*/ 4856936 w 7467600"/>
              <a:gd name="connsiteY261" fmla="*/ 3809146 h 6858000"/>
              <a:gd name="connsiteX262" fmla="*/ 5111996 w 7467600"/>
              <a:gd name="connsiteY262" fmla="*/ 4065759 h 6858000"/>
              <a:gd name="connsiteX263" fmla="*/ 5388878 w 7467600"/>
              <a:gd name="connsiteY263" fmla="*/ 4300185 h 6858000"/>
              <a:gd name="connsiteX264" fmla="*/ 5425556 w 7467600"/>
              <a:gd name="connsiteY264" fmla="*/ 4308967 h 6858000"/>
              <a:gd name="connsiteX265" fmla="*/ 4943646 w 7467600"/>
              <a:gd name="connsiteY265" fmla="*/ 3822916 h 6858000"/>
              <a:gd name="connsiteX266" fmla="*/ 4594837 w 7467600"/>
              <a:gd name="connsiteY266" fmla="*/ 3532274 h 6858000"/>
              <a:gd name="connsiteX267" fmla="*/ 4441737 w 7467600"/>
              <a:gd name="connsiteY267" fmla="*/ 3399734 h 6858000"/>
              <a:gd name="connsiteX268" fmla="*/ 5425834 w 7467600"/>
              <a:gd name="connsiteY268" fmla="*/ 3162785 h 6858000"/>
              <a:gd name="connsiteX269" fmla="*/ 5401644 w 7467600"/>
              <a:gd name="connsiteY269" fmla="*/ 3617847 h 6858000"/>
              <a:gd name="connsiteX270" fmla="*/ 5467256 w 7467600"/>
              <a:gd name="connsiteY270" fmla="*/ 4175494 h 6858000"/>
              <a:gd name="connsiteX271" fmla="*/ 5448069 w 7467600"/>
              <a:gd name="connsiteY271" fmla="*/ 3567554 h 6858000"/>
              <a:gd name="connsiteX272" fmla="*/ 5425834 w 7467600"/>
              <a:gd name="connsiteY272" fmla="*/ 3162785 h 6858000"/>
              <a:gd name="connsiteX273" fmla="*/ 1318687 w 7467600"/>
              <a:gd name="connsiteY273" fmla="*/ 3113840 h 6858000"/>
              <a:gd name="connsiteX274" fmla="*/ 1066793 w 7467600"/>
              <a:gd name="connsiteY274" fmla="*/ 3212171 h 6858000"/>
              <a:gd name="connsiteX275" fmla="*/ 993319 w 7467600"/>
              <a:gd name="connsiteY275" fmla="*/ 3247648 h 6858000"/>
              <a:gd name="connsiteX276" fmla="*/ 853081 w 7467600"/>
              <a:gd name="connsiteY276" fmla="*/ 3312410 h 6858000"/>
              <a:gd name="connsiteX277" fmla="*/ 805957 w 7467600"/>
              <a:gd name="connsiteY277" fmla="*/ 3330443 h 6858000"/>
              <a:gd name="connsiteX278" fmla="*/ 1318687 w 7467600"/>
              <a:gd name="connsiteY278" fmla="*/ 3113840 h 6858000"/>
              <a:gd name="connsiteX279" fmla="*/ 5453702 w 7467600"/>
              <a:gd name="connsiteY279" fmla="*/ 3090882 h 6858000"/>
              <a:gd name="connsiteX280" fmla="*/ 5480135 w 7467600"/>
              <a:gd name="connsiteY280" fmla="*/ 3565802 h 6858000"/>
              <a:gd name="connsiteX281" fmla="*/ 5499023 w 7467600"/>
              <a:gd name="connsiteY281" fmla="*/ 4166310 h 6858000"/>
              <a:gd name="connsiteX282" fmla="*/ 5547022 w 7467600"/>
              <a:gd name="connsiteY282" fmla="*/ 3607838 h 6858000"/>
              <a:gd name="connsiteX283" fmla="*/ 5515964 w 7467600"/>
              <a:gd name="connsiteY283" fmla="*/ 3378541 h 6858000"/>
              <a:gd name="connsiteX284" fmla="*/ 5453702 w 7467600"/>
              <a:gd name="connsiteY284" fmla="*/ 3090882 h 6858000"/>
              <a:gd name="connsiteX285" fmla="*/ 1238695 w 7467600"/>
              <a:gd name="connsiteY285" fmla="*/ 3076820 h 6858000"/>
              <a:gd name="connsiteX286" fmla="*/ 716371 w 7467600"/>
              <a:gd name="connsiteY286" fmla="*/ 3293249 h 6858000"/>
              <a:gd name="connsiteX287" fmla="*/ 579522 w 7467600"/>
              <a:gd name="connsiteY287" fmla="*/ 3371759 h 6858000"/>
              <a:gd name="connsiteX288" fmla="*/ 600288 w 7467600"/>
              <a:gd name="connsiteY288" fmla="*/ 3365555 h 6858000"/>
              <a:gd name="connsiteX289" fmla="*/ 840692 w 7467600"/>
              <a:gd name="connsiteY289" fmla="*/ 3284921 h 6858000"/>
              <a:gd name="connsiteX290" fmla="*/ 979248 w 7467600"/>
              <a:gd name="connsiteY290" fmla="*/ 3221003 h 6858000"/>
              <a:gd name="connsiteX291" fmla="*/ 1053282 w 7467600"/>
              <a:gd name="connsiteY291" fmla="*/ 3185247 h 6858000"/>
              <a:gd name="connsiteX292" fmla="*/ 1320603 w 7467600"/>
              <a:gd name="connsiteY292" fmla="*/ 3081281 h 6858000"/>
              <a:gd name="connsiteX293" fmla="*/ 1238695 w 7467600"/>
              <a:gd name="connsiteY293" fmla="*/ 3076820 h 6858000"/>
              <a:gd name="connsiteX294" fmla="*/ 5425627 w 7467600"/>
              <a:gd name="connsiteY294" fmla="*/ 2954192 h 6858000"/>
              <a:gd name="connsiteX295" fmla="*/ 5470770 w 7467600"/>
              <a:gd name="connsiteY295" fmla="*/ 3005435 h 6858000"/>
              <a:gd name="connsiteX296" fmla="*/ 5519779 w 7467600"/>
              <a:gd name="connsiteY296" fmla="*/ 4359223 h 6858000"/>
              <a:gd name="connsiteX297" fmla="*/ 5520293 w 7467600"/>
              <a:gd name="connsiteY297" fmla="*/ 4360602 h 6858000"/>
              <a:gd name="connsiteX298" fmla="*/ 5767221 w 7467600"/>
              <a:gd name="connsiteY298" fmla="*/ 4665564 h 6858000"/>
              <a:gd name="connsiteX299" fmla="*/ 6937169 w 7467600"/>
              <a:gd name="connsiteY299" fmla="*/ 4815941 h 6858000"/>
              <a:gd name="connsiteX300" fmla="*/ 6953922 w 7467600"/>
              <a:gd name="connsiteY300" fmla="*/ 4890068 h 6858000"/>
              <a:gd name="connsiteX301" fmla="*/ 6071359 w 7467600"/>
              <a:gd name="connsiteY301" fmla="*/ 4770770 h 6858000"/>
              <a:gd name="connsiteX302" fmla="*/ 6038839 w 7467600"/>
              <a:gd name="connsiteY302" fmla="*/ 4764474 h 6858000"/>
              <a:gd name="connsiteX303" fmla="*/ 6038706 w 7467600"/>
              <a:gd name="connsiteY303" fmla="*/ 4763847 h 6858000"/>
              <a:gd name="connsiteX304" fmla="*/ 6037784 w 7467600"/>
              <a:gd name="connsiteY304" fmla="*/ 4764270 h 6858000"/>
              <a:gd name="connsiteX305" fmla="*/ 6038839 w 7467600"/>
              <a:gd name="connsiteY305" fmla="*/ 4764474 h 6858000"/>
              <a:gd name="connsiteX306" fmla="*/ 6040338 w 7467600"/>
              <a:gd name="connsiteY306" fmla="*/ 4771418 h 6858000"/>
              <a:gd name="connsiteX307" fmla="*/ 6024488 w 7467600"/>
              <a:gd name="connsiteY307" fmla="*/ 4809903 h 6858000"/>
              <a:gd name="connsiteX308" fmla="*/ 5599771 w 7467600"/>
              <a:gd name="connsiteY308" fmla="*/ 5509652 h 6858000"/>
              <a:gd name="connsiteX309" fmla="*/ 5548843 w 7467600"/>
              <a:gd name="connsiteY309" fmla="*/ 5563845 h 6858000"/>
              <a:gd name="connsiteX310" fmla="*/ 5940952 w 7467600"/>
              <a:gd name="connsiteY310" fmla="*/ 6250028 h 6858000"/>
              <a:gd name="connsiteX311" fmla="*/ 6043441 w 7467600"/>
              <a:gd name="connsiteY311" fmla="*/ 6665847 h 6858000"/>
              <a:gd name="connsiteX312" fmla="*/ 6093432 w 7467600"/>
              <a:gd name="connsiteY312" fmla="*/ 6858000 h 6858000"/>
              <a:gd name="connsiteX313" fmla="*/ 6034344 w 7467600"/>
              <a:gd name="connsiteY313" fmla="*/ 6858000 h 6858000"/>
              <a:gd name="connsiteX314" fmla="*/ 6026679 w 7467600"/>
              <a:gd name="connsiteY314" fmla="*/ 6836959 h 6858000"/>
              <a:gd name="connsiteX315" fmla="*/ 5800441 w 7467600"/>
              <a:gd name="connsiteY315" fmla="*/ 6335286 h 6858000"/>
              <a:gd name="connsiteX316" fmla="*/ 5526562 w 7467600"/>
              <a:gd name="connsiteY316" fmla="*/ 5705388 h 6858000"/>
              <a:gd name="connsiteX317" fmla="*/ 5519640 w 7467600"/>
              <a:gd name="connsiteY317" fmla="*/ 5683774 h 6858000"/>
              <a:gd name="connsiteX318" fmla="*/ 5844559 w 7467600"/>
              <a:gd name="connsiteY318" fmla="*/ 6553349 h 6858000"/>
              <a:gd name="connsiteX319" fmla="*/ 5975994 w 7467600"/>
              <a:gd name="connsiteY319" fmla="*/ 6858000 h 6858000"/>
              <a:gd name="connsiteX320" fmla="*/ 5898547 w 7467600"/>
              <a:gd name="connsiteY320" fmla="*/ 6858000 h 6858000"/>
              <a:gd name="connsiteX321" fmla="*/ 5682041 w 7467600"/>
              <a:gd name="connsiteY321" fmla="*/ 6355860 h 6858000"/>
              <a:gd name="connsiteX322" fmla="*/ 5461758 w 7467600"/>
              <a:gd name="connsiteY322" fmla="*/ 5820220 h 6858000"/>
              <a:gd name="connsiteX323" fmla="*/ 5237282 w 7467600"/>
              <a:gd name="connsiteY323" fmla="*/ 6579086 h 6858000"/>
              <a:gd name="connsiteX324" fmla="*/ 5115009 w 7467600"/>
              <a:gd name="connsiteY324" fmla="*/ 6858000 h 6858000"/>
              <a:gd name="connsiteX325" fmla="*/ 5028074 w 7467600"/>
              <a:gd name="connsiteY325" fmla="*/ 6858000 h 6858000"/>
              <a:gd name="connsiteX326" fmla="*/ 5079508 w 7467600"/>
              <a:gd name="connsiteY326" fmla="*/ 6749074 h 6858000"/>
              <a:gd name="connsiteX327" fmla="*/ 5371846 w 7467600"/>
              <a:gd name="connsiteY327" fmla="*/ 5924413 h 6858000"/>
              <a:gd name="connsiteX328" fmla="*/ 5270512 w 7467600"/>
              <a:gd name="connsiteY328" fmla="*/ 6138975 h 6858000"/>
              <a:gd name="connsiteX329" fmla="*/ 5062409 w 7467600"/>
              <a:gd name="connsiteY329" fmla="*/ 6653544 h 6858000"/>
              <a:gd name="connsiteX330" fmla="*/ 5036628 w 7467600"/>
              <a:gd name="connsiteY330" fmla="*/ 6754247 h 6858000"/>
              <a:gd name="connsiteX331" fmla="*/ 5009112 w 7467600"/>
              <a:gd name="connsiteY331" fmla="*/ 6858000 h 6858000"/>
              <a:gd name="connsiteX332" fmla="*/ 4976679 w 7467600"/>
              <a:gd name="connsiteY332" fmla="*/ 6858000 h 6858000"/>
              <a:gd name="connsiteX333" fmla="*/ 5006537 w 7467600"/>
              <a:gd name="connsiteY333" fmla="*/ 6747068 h 6858000"/>
              <a:gd name="connsiteX334" fmla="*/ 5032723 w 7467600"/>
              <a:gd name="connsiteY334" fmla="*/ 6644957 h 6858000"/>
              <a:gd name="connsiteX335" fmla="*/ 5242949 w 7467600"/>
              <a:gd name="connsiteY335" fmla="*/ 6125175 h 6858000"/>
              <a:gd name="connsiteX336" fmla="*/ 5286321 w 7467600"/>
              <a:gd name="connsiteY336" fmla="*/ 6033555 h 6858000"/>
              <a:gd name="connsiteX337" fmla="*/ 5008210 w 7467600"/>
              <a:gd name="connsiteY337" fmla="*/ 6649194 h 6858000"/>
              <a:gd name="connsiteX338" fmla="*/ 4986321 w 7467600"/>
              <a:gd name="connsiteY338" fmla="*/ 6765687 h 6858000"/>
              <a:gd name="connsiteX339" fmla="*/ 4973474 w 7467600"/>
              <a:gd name="connsiteY339" fmla="*/ 6858000 h 6858000"/>
              <a:gd name="connsiteX340" fmla="*/ 4907178 w 7467600"/>
              <a:gd name="connsiteY340" fmla="*/ 6858000 h 6858000"/>
              <a:gd name="connsiteX341" fmla="*/ 4910810 w 7467600"/>
              <a:gd name="connsiteY341" fmla="*/ 6829660 h 6858000"/>
              <a:gd name="connsiteX342" fmla="*/ 4987461 w 7467600"/>
              <a:gd name="connsiteY342" fmla="*/ 6432994 h 6858000"/>
              <a:gd name="connsiteX343" fmla="*/ 5179262 w 7467600"/>
              <a:gd name="connsiteY343" fmla="*/ 6035044 h 6858000"/>
              <a:gd name="connsiteX344" fmla="*/ 4689678 w 7467600"/>
              <a:gd name="connsiteY344" fmla="*/ 6440241 h 6858000"/>
              <a:gd name="connsiteX345" fmla="*/ 4477543 w 7467600"/>
              <a:gd name="connsiteY345" fmla="*/ 6674836 h 6858000"/>
              <a:gd name="connsiteX346" fmla="*/ 4329957 w 7467600"/>
              <a:gd name="connsiteY346" fmla="*/ 6858000 h 6858000"/>
              <a:gd name="connsiteX347" fmla="*/ 4218595 w 7467600"/>
              <a:gd name="connsiteY347" fmla="*/ 6858000 h 6858000"/>
              <a:gd name="connsiteX348" fmla="*/ 4368888 w 7467600"/>
              <a:gd name="connsiteY348" fmla="*/ 6668412 h 6858000"/>
              <a:gd name="connsiteX349" fmla="*/ 4563091 w 7467600"/>
              <a:gd name="connsiteY349" fmla="*/ 6442508 h 6858000"/>
              <a:gd name="connsiteX350" fmla="*/ 5387324 w 7467600"/>
              <a:gd name="connsiteY350" fmla="*/ 5705830 h 6858000"/>
              <a:gd name="connsiteX351" fmla="*/ 5073620 w 7467600"/>
              <a:gd name="connsiteY351" fmla="*/ 5955437 h 6858000"/>
              <a:gd name="connsiteX352" fmla="*/ 4689789 w 7467600"/>
              <a:gd name="connsiteY352" fmla="*/ 6268382 h 6858000"/>
              <a:gd name="connsiteX353" fmla="*/ 4418722 w 7467600"/>
              <a:gd name="connsiteY353" fmla="*/ 6570886 h 6858000"/>
              <a:gd name="connsiteX354" fmla="*/ 4214944 w 7467600"/>
              <a:gd name="connsiteY354" fmla="*/ 6858000 h 6858000"/>
              <a:gd name="connsiteX355" fmla="*/ 4177898 w 7467600"/>
              <a:gd name="connsiteY355" fmla="*/ 6858000 h 6858000"/>
              <a:gd name="connsiteX356" fmla="*/ 4391597 w 7467600"/>
              <a:gd name="connsiteY356" fmla="*/ 6556370 h 6858000"/>
              <a:gd name="connsiteX357" fmla="*/ 4668889 w 7467600"/>
              <a:gd name="connsiteY357" fmla="*/ 6246399 h 6858000"/>
              <a:gd name="connsiteX358" fmla="*/ 5055427 w 7467600"/>
              <a:gd name="connsiteY358" fmla="*/ 5931476 h 6858000"/>
              <a:gd name="connsiteX359" fmla="*/ 5371814 w 7467600"/>
              <a:gd name="connsiteY359" fmla="*/ 5678975 h 6858000"/>
              <a:gd name="connsiteX360" fmla="*/ 4987918 w 7467600"/>
              <a:gd name="connsiteY360" fmla="*/ 5838701 h 6858000"/>
              <a:gd name="connsiteX361" fmla="*/ 4317146 w 7467600"/>
              <a:gd name="connsiteY361" fmla="*/ 6587716 h 6858000"/>
              <a:gd name="connsiteX362" fmla="*/ 4171627 w 7467600"/>
              <a:gd name="connsiteY362" fmla="*/ 6858000 h 6858000"/>
              <a:gd name="connsiteX363" fmla="*/ 4081585 w 7467600"/>
              <a:gd name="connsiteY363" fmla="*/ 6858000 h 6858000"/>
              <a:gd name="connsiteX364" fmla="*/ 4238603 w 7467600"/>
              <a:gd name="connsiteY364" fmla="*/ 6559341 h 6858000"/>
              <a:gd name="connsiteX365" fmla="*/ 4778333 w 7467600"/>
              <a:gd name="connsiteY365" fmla="*/ 5873626 h 6858000"/>
              <a:gd name="connsiteX366" fmla="*/ 5414185 w 7467600"/>
              <a:gd name="connsiteY366" fmla="*/ 5573882 h 6858000"/>
              <a:gd name="connsiteX367" fmla="*/ 5959648 w 7467600"/>
              <a:gd name="connsiteY367" fmla="*/ 4760797 h 6858000"/>
              <a:gd name="connsiteX368" fmla="*/ 5355019 w 7467600"/>
              <a:gd name="connsiteY368" fmla="*/ 4734672 h 6858000"/>
              <a:gd name="connsiteX369" fmla="*/ 5083565 w 7467600"/>
              <a:gd name="connsiteY369" fmla="*/ 5179121 h 6858000"/>
              <a:gd name="connsiteX370" fmla="*/ 4713577 w 7467600"/>
              <a:gd name="connsiteY370" fmla="*/ 5616803 h 6858000"/>
              <a:gd name="connsiteX371" fmla="*/ 3989559 w 7467600"/>
              <a:gd name="connsiteY371" fmla="*/ 6145945 h 6858000"/>
              <a:gd name="connsiteX372" fmla="*/ 3939824 w 7467600"/>
              <a:gd name="connsiteY372" fmla="*/ 6066900 h 6858000"/>
              <a:gd name="connsiteX373" fmla="*/ 4584537 w 7467600"/>
              <a:gd name="connsiteY373" fmla="*/ 5324826 h 6858000"/>
              <a:gd name="connsiteX374" fmla="*/ 5037105 w 7467600"/>
              <a:gd name="connsiteY374" fmla="*/ 5088765 h 6858000"/>
              <a:gd name="connsiteX375" fmla="*/ 5039930 w 7467600"/>
              <a:gd name="connsiteY375" fmla="*/ 5089585 h 6858000"/>
              <a:gd name="connsiteX376" fmla="*/ 5263764 w 7467600"/>
              <a:gd name="connsiteY376" fmla="*/ 4735525 h 6858000"/>
              <a:gd name="connsiteX377" fmla="*/ 4086300 w 7467600"/>
              <a:gd name="connsiteY377" fmla="*/ 4884599 h 6858000"/>
              <a:gd name="connsiteX378" fmla="*/ 4085485 w 7467600"/>
              <a:gd name="connsiteY378" fmla="*/ 4899070 h 6858000"/>
              <a:gd name="connsiteX379" fmla="*/ 3871915 w 7467600"/>
              <a:gd name="connsiteY379" fmla="*/ 5253645 h 6858000"/>
              <a:gd name="connsiteX380" fmla="*/ 3799374 w 7467600"/>
              <a:gd name="connsiteY380" fmla="*/ 5466127 h 6858000"/>
              <a:gd name="connsiteX381" fmla="*/ 3498850 w 7467600"/>
              <a:gd name="connsiteY381" fmla="*/ 6661888 h 6858000"/>
              <a:gd name="connsiteX382" fmla="*/ 3399216 w 7467600"/>
              <a:gd name="connsiteY382" fmla="*/ 6858000 h 6858000"/>
              <a:gd name="connsiteX383" fmla="*/ 3303688 w 7467600"/>
              <a:gd name="connsiteY383" fmla="*/ 6858000 h 6858000"/>
              <a:gd name="connsiteX384" fmla="*/ 3391774 w 7467600"/>
              <a:gd name="connsiteY384" fmla="*/ 6697181 h 6858000"/>
              <a:gd name="connsiteX385" fmla="*/ 3735540 w 7467600"/>
              <a:gd name="connsiteY385" fmla="*/ 5546923 h 6858000"/>
              <a:gd name="connsiteX386" fmla="*/ 3729438 w 7467600"/>
              <a:gd name="connsiteY386" fmla="*/ 5569058 h 6858000"/>
              <a:gd name="connsiteX387" fmla="*/ 3707782 w 7467600"/>
              <a:gd name="connsiteY387" fmla="*/ 5644908 h 6858000"/>
              <a:gd name="connsiteX388" fmla="*/ 3583827 w 7467600"/>
              <a:gd name="connsiteY388" fmla="*/ 6039215 h 6858000"/>
              <a:gd name="connsiteX389" fmla="*/ 3547861 w 7467600"/>
              <a:gd name="connsiteY389" fmla="*/ 6129609 h 6858000"/>
              <a:gd name="connsiteX390" fmla="*/ 3490905 w 7467600"/>
              <a:gd name="connsiteY390" fmla="*/ 6277660 h 6858000"/>
              <a:gd name="connsiteX391" fmla="*/ 3455859 w 7467600"/>
              <a:gd name="connsiteY391" fmla="*/ 6391301 h 6858000"/>
              <a:gd name="connsiteX392" fmla="*/ 3429112 w 7467600"/>
              <a:gd name="connsiteY392" fmla="*/ 6479469 h 6858000"/>
              <a:gd name="connsiteX393" fmla="*/ 3304862 w 7467600"/>
              <a:gd name="connsiteY393" fmla="*/ 6796476 h 6858000"/>
              <a:gd name="connsiteX394" fmla="*/ 3276071 w 7467600"/>
              <a:gd name="connsiteY394" fmla="*/ 6858000 h 6858000"/>
              <a:gd name="connsiteX395" fmla="*/ 3240805 w 7467600"/>
              <a:gd name="connsiteY395" fmla="*/ 6858000 h 6858000"/>
              <a:gd name="connsiteX396" fmla="*/ 3275917 w 7467600"/>
              <a:gd name="connsiteY396" fmla="*/ 6783192 h 6858000"/>
              <a:gd name="connsiteX397" fmla="*/ 3399358 w 7467600"/>
              <a:gd name="connsiteY397" fmla="*/ 6469011 h 6858000"/>
              <a:gd name="connsiteX398" fmla="*/ 3425650 w 7467600"/>
              <a:gd name="connsiteY398" fmla="*/ 6381333 h 6858000"/>
              <a:gd name="connsiteX399" fmla="*/ 3460661 w 7467600"/>
              <a:gd name="connsiteY399" fmla="*/ 6266763 h 6858000"/>
              <a:gd name="connsiteX400" fmla="*/ 3518021 w 7467600"/>
              <a:gd name="connsiteY400" fmla="*/ 6117298 h 6858000"/>
              <a:gd name="connsiteX401" fmla="*/ 3554035 w 7467600"/>
              <a:gd name="connsiteY401" fmla="*/ 6027832 h 6858000"/>
              <a:gd name="connsiteX402" fmla="*/ 3677174 w 7467600"/>
              <a:gd name="connsiteY402" fmla="*/ 5636351 h 6858000"/>
              <a:gd name="connsiteX403" fmla="*/ 3698819 w 7467600"/>
              <a:gd name="connsiteY403" fmla="*/ 5560503 h 6858000"/>
              <a:gd name="connsiteX404" fmla="*/ 3702094 w 7467600"/>
              <a:gd name="connsiteY404" fmla="*/ 5549194 h 6858000"/>
              <a:gd name="connsiteX405" fmla="*/ 3398355 w 7467600"/>
              <a:gd name="connsiteY405" fmla="*/ 6094603 h 6858000"/>
              <a:gd name="connsiteX406" fmla="*/ 3193941 w 7467600"/>
              <a:gd name="connsiteY406" fmla="*/ 6798775 h 6858000"/>
              <a:gd name="connsiteX407" fmla="*/ 3184140 w 7467600"/>
              <a:gd name="connsiteY407" fmla="*/ 6858000 h 6858000"/>
              <a:gd name="connsiteX408" fmla="*/ 3099978 w 7467600"/>
              <a:gd name="connsiteY408" fmla="*/ 6858000 h 6858000"/>
              <a:gd name="connsiteX409" fmla="*/ 3101556 w 7467600"/>
              <a:gd name="connsiteY409" fmla="*/ 6843337 h 6858000"/>
              <a:gd name="connsiteX410" fmla="*/ 3370162 w 7467600"/>
              <a:gd name="connsiteY410" fmla="*/ 5785550 h 6858000"/>
              <a:gd name="connsiteX411" fmla="*/ 3746477 w 7467600"/>
              <a:gd name="connsiteY411" fmla="*/ 5377889 h 6858000"/>
              <a:gd name="connsiteX412" fmla="*/ 3863399 w 7467600"/>
              <a:gd name="connsiteY412" fmla="*/ 5087257 h 6858000"/>
              <a:gd name="connsiteX413" fmla="*/ 3968712 w 7467600"/>
              <a:gd name="connsiteY413" fmla="*/ 4913989 h 6858000"/>
              <a:gd name="connsiteX414" fmla="*/ 2792390 w 7467600"/>
              <a:gd name="connsiteY414" fmla="*/ 5382974 h 6858000"/>
              <a:gd name="connsiteX415" fmla="*/ 2714982 w 7467600"/>
              <a:gd name="connsiteY415" fmla="*/ 5427051 h 6858000"/>
              <a:gd name="connsiteX416" fmla="*/ 2813361 w 7467600"/>
              <a:gd name="connsiteY416" fmla="*/ 6023912 h 6858000"/>
              <a:gd name="connsiteX417" fmla="*/ 2688430 w 7467600"/>
              <a:gd name="connsiteY417" fmla="*/ 6801564 h 6858000"/>
              <a:gd name="connsiteX418" fmla="*/ 2629626 w 7467600"/>
              <a:gd name="connsiteY418" fmla="*/ 6763394 h 6858000"/>
              <a:gd name="connsiteX419" fmla="*/ 2565328 w 7467600"/>
              <a:gd name="connsiteY419" fmla="*/ 5516399 h 6858000"/>
              <a:gd name="connsiteX420" fmla="*/ 1922999 w 7467600"/>
              <a:gd name="connsiteY420" fmla="*/ 5980343 h 6858000"/>
              <a:gd name="connsiteX421" fmla="*/ 1950261 w 7467600"/>
              <a:gd name="connsiteY421" fmla="*/ 6405858 h 6858000"/>
              <a:gd name="connsiteX422" fmla="*/ 2365554 w 7467600"/>
              <a:gd name="connsiteY422" fmla="*/ 6759107 h 6858000"/>
              <a:gd name="connsiteX423" fmla="*/ 2424142 w 7467600"/>
              <a:gd name="connsiteY423" fmla="*/ 6858000 h 6858000"/>
              <a:gd name="connsiteX424" fmla="*/ 2395994 w 7467600"/>
              <a:gd name="connsiteY424" fmla="*/ 6858000 h 6858000"/>
              <a:gd name="connsiteX425" fmla="*/ 2392863 w 7467600"/>
              <a:gd name="connsiteY425" fmla="*/ 6852964 h 6858000"/>
              <a:gd name="connsiteX426" fmla="*/ 2017589 w 7467600"/>
              <a:gd name="connsiteY426" fmla="*/ 6493982 h 6858000"/>
              <a:gd name="connsiteX427" fmla="*/ 2147336 w 7467600"/>
              <a:gd name="connsiteY427" fmla="*/ 6594052 h 6858000"/>
              <a:gd name="connsiteX428" fmla="*/ 2207047 w 7467600"/>
              <a:gd name="connsiteY428" fmla="*/ 6654540 h 6858000"/>
              <a:gd name="connsiteX429" fmla="*/ 2299106 w 7467600"/>
              <a:gd name="connsiteY429" fmla="*/ 6778931 h 6858000"/>
              <a:gd name="connsiteX430" fmla="*/ 2314430 w 7467600"/>
              <a:gd name="connsiteY430" fmla="*/ 6801144 h 6858000"/>
              <a:gd name="connsiteX431" fmla="*/ 2352406 w 7467600"/>
              <a:gd name="connsiteY431" fmla="*/ 6858000 h 6858000"/>
              <a:gd name="connsiteX432" fmla="*/ 2314492 w 7467600"/>
              <a:gd name="connsiteY432" fmla="*/ 6858000 h 6858000"/>
              <a:gd name="connsiteX433" fmla="*/ 2288095 w 7467600"/>
              <a:gd name="connsiteY433" fmla="*/ 6818030 h 6858000"/>
              <a:gd name="connsiteX434" fmla="*/ 2272768 w 7467600"/>
              <a:gd name="connsiteY434" fmla="*/ 6795822 h 6858000"/>
              <a:gd name="connsiteX435" fmla="*/ 2182715 w 7467600"/>
              <a:gd name="connsiteY435" fmla="*/ 6675071 h 6858000"/>
              <a:gd name="connsiteX436" fmla="*/ 2032061 w 7467600"/>
              <a:gd name="connsiteY436" fmla="*/ 6541380 h 6858000"/>
              <a:gd name="connsiteX437" fmla="*/ 2257220 w 7467600"/>
              <a:gd name="connsiteY437" fmla="*/ 6826257 h 6858000"/>
              <a:gd name="connsiteX438" fmla="*/ 2281324 w 7467600"/>
              <a:gd name="connsiteY438" fmla="*/ 6858000 h 6858000"/>
              <a:gd name="connsiteX439" fmla="*/ 2242860 w 7467600"/>
              <a:gd name="connsiteY439" fmla="*/ 6858000 h 6858000"/>
              <a:gd name="connsiteX440" fmla="*/ 2232818 w 7467600"/>
              <a:gd name="connsiteY440" fmla="*/ 6844926 h 6858000"/>
              <a:gd name="connsiteX441" fmla="*/ 1990172 w 7467600"/>
              <a:gd name="connsiteY441" fmla="*/ 6542121 h 6858000"/>
              <a:gd name="connsiteX442" fmla="*/ 2124090 w 7467600"/>
              <a:gd name="connsiteY442" fmla="*/ 6761017 h 6858000"/>
              <a:gd name="connsiteX443" fmla="*/ 2200380 w 7467600"/>
              <a:gd name="connsiteY443" fmla="*/ 6858000 h 6858000"/>
              <a:gd name="connsiteX444" fmla="*/ 2147507 w 7467600"/>
              <a:gd name="connsiteY444" fmla="*/ 6858000 h 6858000"/>
              <a:gd name="connsiteX445" fmla="*/ 2070668 w 7467600"/>
              <a:gd name="connsiteY445" fmla="*/ 6761520 h 6858000"/>
              <a:gd name="connsiteX446" fmla="*/ 1975142 w 7467600"/>
              <a:gd name="connsiteY446" fmla="*/ 6585570 h 6858000"/>
              <a:gd name="connsiteX447" fmla="*/ 2050035 w 7467600"/>
              <a:gd name="connsiteY447" fmla="*/ 6813345 h 6858000"/>
              <a:gd name="connsiteX448" fmla="*/ 2063025 w 7467600"/>
              <a:gd name="connsiteY448" fmla="*/ 6858000 h 6858000"/>
              <a:gd name="connsiteX449" fmla="*/ 2021675 w 7467600"/>
              <a:gd name="connsiteY449" fmla="*/ 6858000 h 6858000"/>
              <a:gd name="connsiteX450" fmla="*/ 2019308 w 7467600"/>
              <a:gd name="connsiteY450" fmla="*/ 6847118 h 6858000"/>
              <a:gd name="connsiteX451" fmla="*/ 1938835 w 7467600"/>
              <a:gd name="connsiteY451" fmla="*/ 6551160 h 6858000"/>
              <a:gd name="connsiteX452" fmla="*/ 1953230 w 7467600"/>
              <a:gd name="connsiteY452" fmla="*/ 6759699 h 6858000"/>
              <a:gd name="connsiteX453" fmla="*/ 1956763 w 7467600"/>
              <a:gd name="connsiteY453" fmla="*/ 6778191 h 6858000"/>
              <a:gd name="connsiteX454" fmla="*/ 1967925 w 7467600"/>
              <a:gd name="connsiteY454" fmla="*/ 6858000 h 6858000"/>
              <a:gd name="connsiteX455" fmla="*/ 1936622 w 7467600"/>
              <a:gd name="connsiteY455" fmla="*/ 6858000 h 6858000"/>
              <a:gd name="connsiteX456" fmla="*/ 1926261 w 7467600"/>
              <a:gd name="connsiteY456" fmla="*/ 6784064 h 6858000"/>
              <a:gd name="connsiteX457" fmla="*/ 1922724 w 7467600"/>
              <a:gd name="connsiteY457" fmla="*/ 6765577 h 6858000"/>
              <a:gd name="connsiteX458" fmla="*/ 1904650 w 7467600"/>
              <a:gd name="connsiteY458" fmla="*/ 6639616 h 6858000"/>
              <a:gd name="connsiteX459" fmla="*/ 1885273 w 7467600"/>
              <a:gd name="connsiteY459" fmla="*/ 6858000 h 6858000"/>
              <a:gd name="connsiteX460" fmla="*/ 1854363 w 7467600"/>
              <a:gd name="connsiteY460" fmla="*/ 6858000 h 6858000"/>
              <a:gd name="connsiteX461" fmla="*/ 1880391 w 7467600"/>
              <a:gd name="connsiteY461" fmla="*/ 6603796 h 6858000"/>
              <a:gd name="connsiteX462" fmla="*/ 1818273 w 7467600"/>
              <a:gd name="connsiteY462" fmla="*/ 6715729 h 6858000"/>
              <a:gd name="connsiteX463" fmla="*/ 1794691 w 7467600"/>
              <a:gd name="connsiteY463" fmla="*/ 6843239 h 6858000"/>
              <a:gd name="connsiteX464" fmla="*/ 1794914 w 7467600"/>
              <a:gd name="connsiteY464" fmla="*/ 6858000 h 6858000"/>
              <a:gd name="connsiteX465" fmla="*/ 1746128 w 7467600"/>
              <a:gd name="connsiteY465" fmla="*/ 6858000 h 6858000"/>
              <a:gd name="connsiteX466" fmla="*/ 1753934 w 7467600"/>
              <a:gd name="connsiteY466" fmla="*/ 6724796 h 6858000"/>
              <a:gd name="connsiteX467" fmla="*/ 1792053 w 7467600"/>
              <a:gd name="connsiteY467" fmla="*/ 6572396 h 6858000"/>
              <a:gd name="connsiteX468" fmla="*/ 1862248 w 7467600"/>
              <a:gd name="connsiteY468" fmla="*/ 6266397 h 6858000"/>
              <a:gd name="connsiteX469" fmla="*/ 1862250 w 7467600"/>
              <a:gd name="connsiteY469" fmla="*/ 6033531 h 6858000"/>
              <a:gd name="connsiteX470" fmla="*/ 1211999 w 7467600"/>
              <a:gd name="connsiteY470" fmla="*/ 6683610 h 6858000"/>
              <a:gd name="connsiteX471" fmla="*/ 1213266 w 7467600"/>
              <a:gd name="connsiteY471" fmla="*/ 6691947 h 6858000"/>
              <a:gd name="connsiteX472" fmla="*/ 1203370 w 7467600"/>
              <a:gd name="connsiteY472" fmla="*/ 6850676 h 6858000"/>
              <a:gd name="connsiteX473" fmla="*/ 1203671 w 7467600"/>
              <a:gd name="connsiteY473" fmla="*/ 6858000 h 6858000"/>
              <a:gd name="connsiteX474" fmla="*/ 1143180 w 7467600"/>
              <a:gd name="connsiteY474" fmla="*/ 6858000 h 6858000"/>
              <a:gd name="connsiteX475" fmla="*/ 1142176 w 7467600"/>
              <a:gd name="connsiteY475" fmla="*/ 6766045 h 6858000"/>
              <a:gd name="connsiteX476" fmla="*/ 1067484 w 7467600"/>
              <a:gd name="connsiteY476" fmla="*/ 6858000 h 6858000"/>
              <a:gd name="connsiteX477" fmla="*/ 953928 w 7467600"/>
              <a:gd name="connsiteY477" fmla="*/ 6858000 h 6858000"/>
              <a:gd name="connsiteX478" fmla="*/ 959715 w 7467600"/>
              <a:gd name="connsiteY478" fmla="*/ 6850185 h 6858000"/>
              <a:gd name="connsiteX479" fmla="*/ 1483788 w 7467600"/>
              <a:gd name="connsiteY479" fmla="*/ 6259174 h 6858000"/>
              <a:gd name="connsiteX480" fmla="*/ 1100671 w 7467600"/>
              <a:gd name="connsiteY480" fmla="*/ 6252137 h 6858000"/>
              <a:gd name="connsiteX481" fmla="*/ 1090144 w 7467600"/>
              <a:gd name="connsiteY481" fmla="*/ 6256748 h 6858000"/>
              <a:gd name="connsiteX482" fmla="*/ 1095872 w 7467600"/>
              <a:gd name="connsiteY482" fmla="*/ 6271892 h 6858000"/>
              <a:gd name="connsiteX483" fmla="*/ 262785 w 7467600"/>
              <a:gd name="connsiteY483" fmla="*/ 6845450 h 6858000"/>
              <a:gd name="connsiteX484" fmla="*/ 209968 w 7467600"/>
              <a:gd name="connsiteY484" fmla="*/ 6770713 h 6858000"/>
              <a:gd name="connsiteX485" fmla="*/ 873460 w 7467600"/>
              <a:gd name="connsiteY485" fmla="*/ 6253768 h 6858000"/>
              <a:gd name="connsiteX486" fmla="*/ 192686 w 7467600"/>
              <a:gd name="connsiteY486" fmla="*/ 5849257 h 6858000"/>
              <a:gd name="connsiteX487" fmla="*/ 4696 w 7467600"/>
              <a:gd name="connsiteY487" fmla="*/ 5697668 h 6858000"/>
              <a:gd name="connsiteX488" fmla="*/ 0 w 7467600"/>
              <a:gd name="connsiteY488" fmla="*/ 5689984 h 6858000"/>
              <a:gd name="connsiteX489" fmla="*/ 0 w 7467600"/>
              <a:gd name="connsiteY489" fmla="*/ 5513472 h 6858000"/>
              <a:gd name="connsiteX490" fmla="*/ 174101 w 7467600"/>
              <a:gd name="connsiteY490" fmla="*/ 5620277 h 6858000"/>
              <a:gd name="connsiteX491" fmla="*/ 891800 w 7467600"/>
              <a:gd name="connsiteY491" fmla="*/ 6036935 h 6858000"/>
              <a:gd name="connsiteX492" fmla="*/ 1072219 w 7467600"/>
              <a:gd name="connsiteY492" fmla="*/ 6169443 h 6858000"/>
              <a:gd name="connsiteX493" fmla="*/ 1074117 w 7467600"/>
              <a:gd name="connsiteY493" fmla="*/ 6170301 h 6858000"/>
              <a:gd name="connsiteX494" fmla="*/ 1083114 w 7467600"/>
              <a:gd name="connsiteY494" fmla="*/ 6174131 h 6858000"/>
              <a:gd name="connsiteX495" fmla="*/ 1543010 w 7467600"/>
              <a:gd name="connsiteY495" fmla="*/ 6191140 h 6858000"/>
              <a:gd name="connsiteX496" fmla="*/ 1551080 w 7467600"/>
              <a:gd name="connsiteY496" fmla="*/ 6195006 h 6858000"/>
              <a:gd name="connsiteX497" fmla="*/ 2345443 w 7467600"/>
              <a:gd name="connsiteY497" fmla="*/ 5549882 h 6858000"/>
              <a:gd name="connsiteX498" fmla="*/ 1721499 w 7467600"/>
              <a:gd name="connsiteY498" fmla="*/ 5599969 h 6858000"/>
              <a:gd name="connsiteX499" fmla="*/ 767716 w 7467600"/>
              <a:gd name="connsiteY499" fmla="*/ 5472768 h 6858000"/>
              <a:gd name="connsiteX500" fmla="*/ 722147 w 7467600"/>
              <a:gd name="connsiteY500" fmla="*/ 5393091 h 6858000"/>
              <a:gd name="connsiteX501" fmla="*/ 1485552 w 7467600"/>
              <a:gd name="connsiteY501" fmla="*/ 5313202 h 6858000"/>
              <a:gd name="connsiteX502" fmla="*/ 2143004 w 7467600"/>
              <a:gd name="connsiteY502" fmla="*/ 5402420 h 6858000"/>
              <a:gd name="connsiteX503" fmla="*/ 1933391 w 7467600"/>
              <a:gd name="connsiteY503" fmla="*/ 5156971 h 6858000"/>
              <a:gd name="connsiteX504" fmla="*/ 1827118 w 7467600"/>
              <a:gd name="connsiteY504" fmla="*/ 4968410 h 6858000"/>
              <a:gd name="connsiteX505" fmla="*/ 1837349 w 7467600"/>
              <a:gd name="connsiteY505" fmla="*/ 4956357 h 6858000"/>
              <a:gd name="connsiteX506" fmla="*/ 2162835 w 7467600"/>
              <a:gd name="connsiteY506" fmla="*/ 5187853 h 6858000"/>
              <a:gd name="connsiteX507" fmla="*/ 2257167 w 7467600"/>
              <a:gd name="connsiteY507" fmla="*/ 5462123 h 6858000"/>
              <a:gd name="connsiteX508" fmla="*/ 2261598 w 7467600"/>
              <a:gd name="connsiteY508" fmla="*/ 5467998 h 6858000"/>
              <a:gd name="connsiteX509" fmla="*/ 2437177 w 7467600"/>
              <a:gd name="connsiteY509" fmla="*/ 5479608 h 6858000"/>
              <a:gd name="connsiteX510" fmla="*/ 2445247 w 7467600"/>
              <a:gd name="connsiteY510" fmla="*/ 5483476 h 6858000"/>
              <a:gd name="connsiteX511" fmla="*/ 2743626 w 7467600"/>
              <a:gd name="connsiteY511" fmla="*/ 5304819 h 6858000"/>
              <a:gd name="connsiteX512" fmla="*/ 3048102 w 7467600"/>
              <a:gd name="connsiteY512" fmla="*/ 5150595 h 6858000"/>
              <a:gd name="connsiteX513" fmla="*/ 1799414 w 7467600"/>
              <a:gd name="connsiteY513" fmla="*/ 4694732 h 6858000"/>
              <a:gd name="connsiteX514" fmla="*/ 1771735 w 7467600"/>
              <a:gd name="connsiteY514" fmla="*/ 4619929 h 6858000"/>
              <a:gd name="connsiteX515" fmla="*/ 3104273 w 7467600"/>
              <a:gd name="connsiteY515" fmla="*/ 5076159 h 6858000"/>
              <a:gd name="connsiteX516" fmla="*/ 3113245 w 7467600"/>
              <a:gd name="connsiteY516" fmla="*/ 5090705 h 6858000"/>
              <a:gd name="connsiteX517" fmla="*/ 3126294 w 7467600"/>
              <a:gd name="connsiteY517" fmla="*/ 5114400 h 6858000"/>
              <a:gd name="connsiteX518" fmla="*/ 3937433 w 7467600"/>
              <a:gd name="connsiteY518" fmla="*/ 4830473 h 6858000"/>
              <a:gd name="connsiteX519" fmla="*/ 3590475 w 7467600"/>
              <a:gd name="connsiteY519" fmla="*/ 4597974 h 6858000"/>
              <a:gd name="connsiteX520" fmla="*/ 3100264 w 7467600"/>
              <a:gd name="connsiteY520" fmla="*/ 4579845 h 6858000"/>
              <a:gd name="connsiteX521" fmla="*/ 2183576 w 7467600"/>
              <a:gd name="connsiteY521" fmla="*/ 4227150 h 6858000"/>
              <a:gd name="connsiteX522" fmla="*/ 2151029 w 7467600"/>
              <a:gd name="connsiteY522" fmla="*/ 4146947 h 6858000"/>
              <a:gd name="connsiteX523" fmla="*/ 3563434 w 7467600"/>
              <a:gd name="connsiteY523" fmla="*/ 4469115 h 6858000"/>
              <a:gd name="connsiteX524" fmla="*/ 3177952 w 7467600"/>
              <a:gd name="connsiteY524" fmla="*/ 3657386 h 6858000"/>
              <a:gd name="connsiteX525" fmla="*/ 3189263 w 7467600"/>
              <a:gd name="connsiteY525" fmla="*/ 3625726 h 6858000"/>
              <a:gd name="connsiteX526" fmla="*/ 3560912 w 7467600"/>
              <a:gd name="connsiteY526" fmla="*/ 4079863 h 6858000"/>
              <a:gd name="connsiteX527" fmla="*/ 3626636 w 7467600"/>
              <a:gd name="connsiteY527" fmla="*/ 4512230 h 6858000"/>
              <a:gd name="connsiteX528" fmla="*/ 3653088 w 7467600"/>
              <a:gd name="connsiteY528" fmla="*/ 4521417 h 6858000"/>
              <a:gd name="connsiteX529" fmla="*/ 3988128 w 7467600"/>
              <a:gd name="connsiteY529" fmla="*/ 4817267 h 6858000"/>
              <a:gd name="connsiteX530" fmla="*/ 4830582 w 7467600"/>
              <a:gd name="connsiteY530" fmla="*/ 4676000 h 6858000"/>
              <a:gd name="connsiteX531" fmla="*/ 4830100 w 7467600"/>
              <a:gd name="connsiteY531" fmla="*/ 4675554 h 6858000"/>
              <a:gd name="connsiteX532" fmla="*/ 4036318 w 7467600"/>
              <a:gd name="connsiteY532" fmla="*/ 4147013 h 6858000"/>
              <a:gd name="connsiteX533" fmla="*/ 3432098 w 7467600"/>
              <a:gd name="connsiteY533" fmla="*/ 3537312 h 6858000"/>
              <a:gd name="connsiteX534" fmla="*/ 3446761 w 7467600"/>
              <a:gd name="connsiteY534" fmla="*/ 3461278 h 6858000"/>
              <a:gd name="connsiteX535" fmla="*/ 4419733 w 7467600"/>
              <a:gd name="connsiteY535" fmla="*/ 3963555 h 6858000"/>
              <a:gd name="connsiteX536" fmla="*/ 4781371 w 7467600"/>
              <a:gd name="connsiteY536" fmla="*/ 4458604 h 6858000"/>
              <a:gd name="connsiteX537" fmla="*/ 4780440 w 7467600"/>
              <a:gd name="connsiteY537" fmla="*/ 4470290 h 6858000"/>
              <a:gd name="connsiteX538" fmla="*/ 4898954 w 7467600"/>
              <a:gd name="connsiteY538" fmla="*/ 4662092 h 6858000"/>
              <a:gd name="connsiteX539" fmla="*/ 4900699 w 7467600"/>
              <a:gd name="connsiteY539" fmla="*/ 4670867 h 6858000"/>
              <a:gd name="connsiteX540" fmla="*/ 5714511 w 7467600"/>
              <a:gd name="connsiteY540" fmla="*/ 4663483 h 6858000"/>
              <a:gd name="connsiteX541" fmla="*/ 5464793 w 7467600"/>
              <a:gd name="connsiteY541" fmla="*/ 4393556 h 6858000"/>
              <a:gd name="connsiteX542" fmla="*/ 5461897 w 7467600"/>
              <a:gd name="connsiteY542" fmla="*/ 4390879 h 6858000"/>
              <a:gd name="connsiteX543" fmla="*/ 4294126 w 7467600"/>
              <a:gd name="connsiteY543" fmla="*/ 3303048 h 6858000"/>
              <a:gd name="connsiteX544" fmla="*/ 4305321 w 7467600"/>
              <a:gd name="connsiteY544" fmla="*/ 3256953 h 6858000"/>
              <a:gd name="connsiteX545" fmla="*/ 4949299 w 7467600"/>
              <a:gd name="connsiteY545" fmla="*/ 3766336 h 6858000"/>
              <a:gd name="connsiteX546" fmla="*/ 5291452 w 7467600"/>
              <a:gd name="connsiteY546" fmla="*/ 4076801 h 6858000"/>
              <a:gd name="connsiteX547" fmla="*/ 5434998 w 7467600"/>
              <a:gd name="connsiteY547" fmla="*/ 4254100 h 6858000"/>
              <a:gd name="connsiteX548" fmla="*/ 5351015 w 7467600"/>
              <a:gd name="connsiteY548" fmla="*/ 3760989 h 6858000"/>
              <a:gd name="connsiteX549" fmla="*/ 5413780 w 7467600"/>
              <a:gd name="connsiteY549" fmla="*/ 2966265 h 6858000"/>
              <a:gd name="connsiteX550" fmla="*/ 5425627 w 7467600"/>
              <a:gd name="connsiteY550" fmla="*/ 2954192 h 6858000"/>
              <a:gd name="connsiteX551" fmla="*/ 6604735 w 7467600"/>
              <a:gd name="connsiteY551" fmla="*/ 2041381 h 6858000"/>
              <a:gd name="connsiteX552" fmla="*/ 7204487 w 7467600"/>
              <a:gd name="connsiteY552" fmla="*/ 2742112 h 6858000"/>
              <a:gd name="connsiteX553" fmla="*/ 7131592 w 7467600"/>
              <a:gd name="connsiteY553" fmla="*/ 2672096 h 6858000"/>
              <a:gd name="connsiteX554" fmla="*/ 6996344 w 7467600"/>
              <a:gd name="connsiteY554" fmla="*/ 2518310 h 6858000"/>
              <a:gd name="connsiteX555" fmla="*/ 6735495 w 7467600"/>
              <a:gd name="connsiteY555" fmla="*/ 2196890 h 6858000"/>
              <a:gd name="connsiteX556" fmla="*/ 6721901 w 7467600"/>
              <a:gd name="connsiteY556" fmla="*/ 2179274 h 6858000"/>
              <a:gd name="connsiteX557" fmla="*/ 6604735 w 7467600"/>
              <a:gd name="connsiteY557" fmla="*/ 2041381 h 6858000"/>
              <a:gd name="connsiteX558" fmla="*/ 6591670 w 7467600"/>
              <a:gd name="connsiteY558" fmla="*/ 1988277 h 6858000"/>
              <a:gd name="connsiteX559" fmla="*/ 6747349 w 7467600"/>
              <a:gd name="connsiteY559" fmla="*/ 2160069 h 6858000"/>
              <a:gd name="connsiteX560" fmla="*/ 6760943 w 7467600"/>
              <a:gd name="connsiteY560" fmla="*/ 2177686 h 6858000"/>
              <a:gd name="connsiteX561" fmla="*/ 7021065 w 7467600"/>
              <a:gd name="connsiteY561" fmla="*/ 2498102 h 6858000"/>
              <a:gd name="connsiteX562" fmla="*/ 7155223 w 7467600"/>
              <a:gd name="connsiteY562" fmla="*/ 2650386 h 6858000"/>
              <a:gd name="connsiteX563" fmla="*/ 7203167 w 7467600"/>
              <a:gd name="connsiteY563" fmla="*/ 2697288 h 6858000"/>
              <a:gd name="connsiteX564" fmla="*/ 6937703 w 7467600"/>
              <a:gd name="connsiteY564" fmla="*/ 2321981 h 6858000"/>
              <a:gd name="connsiteX565" fmla="*/ 6591670 w 7467600"/>
              <a:gd name="connsiteY565" fmla="*/ 1988277 h 6858000"/>
              <a:gd name="connsiteX566" fmla="*/ 5798671 w 7467600"/>
              <a:gd name="connsiteY566" fmla="*/ 1981601 h 6858000"/>
              <a:gd name="connsiteX567" fmla="*/ 5754709 w 7467600"/>
              <a:gd name="connsiteY567" fmla="*/ 2071454 h 6858000"/>
              <a:gd name="connsiteX568" fmla="*/ 5763044 w 7467600"/>
              <a:gd name="connsiteY568" fmla="*/ 2842206 h 6858000"/>
              <a:gd name="connsiteX569" fmla="*/ 5764974 w 7467600"/>
              <a:gd name="connsiteY569" fmla="*/ 2799609 h 6858000"/>
              <a:gd name="connsiteX570" fmla="*/ 5767665 w 7467600"/>
              <a:gd name="connsiteY570" fmla="*/ 2666409 h 6858000"/>
              <a:gd name="connsiteX571" fmla="*/ 5763055 w 7467600"/>
              <a:gd name="connsiteY571" fmla="*/ 2579705 h 6858000"/>
              <a:gd name="connsiteX572" fmla="*/ 5758079 w 7467600"/>
              <a:gd name="connsiteY572" fmla="*/ 2492508 h 6858000"/>
              <a:gd name="connsiteX573" fmla="*/ 5779325 w 7467600"/>
              <a:gd name="connsiteY573" fmla="*/ 2197069 h 6858000"/>
              <a:gd name="connsiteX574" fmla="*/ 5798671 w 7467600"/>
              <a:gd name="connsiteY574" fmla="*/ 1981601 h 6858000"/>
              <a:gd name="connsiteX575" fmla="*/ 5829202 w 7467600"/>
              <a:gd name="connsiteY575" fmla="*/ 1971679 h 6858000"/>
              <a:gd name="connsiteX576" fmla="*/ 5809558 w 7467600"/>
              <a:gd name="connsiteY576" fmla="*/ 2198043 h 6858000"/>
              <a:gd name="connsiteX577" fmla="*/ 5788653 w 7467600"/>
              <a:gd name="connsiteY577" fmla="*/ 2489430 h 6858000"/>
              <a:gd name="connsiteX578" fmla="*/ 5793439 w 7467600"/>
              <a:gd name="connsiteY578" fmla="*/ 2575235 h 6858000"/>
              <a:gd name="connsiteX579" fmla="*/ 5796837 w 7467600"/>
              <a:gd name="connsiteY579" fmla="*/ 2637633 h 6858000"/>
              <a:gd name="connsiteX580" fmla="*/ 5818614 w 7467600"/>
              <a:gd name="connsiteY580" fmla="*/ 2473055 h 6858000"/>
              <a:gd name="connsiteX581" fmla="*/ 5829202 w 7467600"/>
              <a:gd name="connsiteY581" fmla="*/ 1971679 h 6858000"/>
              <a:gd name="connsiteX582" fmla="*/ 5911389 w 7467600"/>
              <a:gd name="connsiteY582" fmla="*/ 1898371 h 6858000"/>
              <a:gd name="connsiteX583" fmla="*/ 6237627 w 7467600"/>
              <a:gd name="connsiteY583" fmla="*/ 2231921 h 6858000"/>
              <a:gd name="connsiteX584" fmla="*/ 5911389 w 7467600"/>
              <a:gd name="connsiteY584" fmla="*/ 1898371 h 6858000"/>
              <a:gd name="connsiteX585" fmla="*/ 6944437 w 7467600"/>
              <a:gd name="connsiteY585" fmla="*/ 1575402 h 6858000"/>
              <a:gd name="connsiteX586" fmla="*/ 6304730 w 7467600"/>
              <a:gd name="connsiteY586" fmla="*/ 1766654 h 6858000"/>
              <a:gd name="connsiteX587" fmla="*/ 6944437 w 7467600"/>
              <a:gd name="connsiteY587" fmla="*/ 1575402 h 6858000"/>
              <a:gd name="connsiteX588" fmla="*/ 7019523 w 7467600"/>
              <a:gd name="connsiteY588" fmla="*/ 1519450 h 6858000"/>
              <a:gd name="connsiteX589" fmla="*/ 6298091 w 7467600"/>
              <a:gd name="connsiteY589" fmla="*/ 1737122 h 6858000"/>
              <a:gd name="connsiteX590" fmla="*/ 7019523 w 7467600"/>
              <a:gd name="connsiteY590" fmla="*/ 1519450 h 6858000"/>
              <a:gd name="connsiteX591" fmla="*/ 2399523 w 7467600"/>
              <a:gd name="connsiteY591" fmla="*/ 1428234 h 6858000"/>
              <a:gd name="connsiteX592" fmla="*/ 2224982 w 7467600"/>
              <a:gd name="connsiteY592" fmla="*/ 1826201 h 6858000"/>
              <a:gd name="connsiteX593" fmla="*/ 2096099 w 7467600"/>
              <a:gd name="connsiteY593" fmla="*/ 2345900 h 6858000"/>
              <a:gd name="connsiteX594" fmla="*/ 2283317 w 7467600"/>
              <a:gd name="connsiteY594" fmla="*/ 1796925 h 6858000"/>
              <a:gd name="connsiteX595" fmla="*/ 2399523 w 7467600"/>
              <a:gd name="connsiteY595" fmla="*/ 1428234 h 6858000"/>
              <a:gd name="connsiteX596" fmla="*/ 2448558 w 7467600"/>
              <a:gd name="connsiteY596" fmla="*/ 1373435 h 6858000"/>
              <a:gd name="connsiteX597" fmla="*/ 2312521 w 7467600"/>
              <a:gd name="connsiteY597" fmla="*/ 1806140 h 6858000"/>
              <a:gd name="connsiteX598" fmla="*/ 2127533 w 7467600"/>
              <a:gd name="connsiteY598" fmla="*/ 2348380 h 6858000"/>
              <a:gd name="connsiteX599" fmla="*/ 2358080 w 7467600"/>
              <a:gd name="connsiteY599" fmla="*/ 1866134 h 6858000"/>
              <a:gd name="connsiteX600" fmla="*/ 2407436 w 7467600"/>
              <a:gd name="connsiteY600" fmla="*/ 1651070 h 6858000"/>
              <a:gd name="connsiteX601" fmla="*/ 2448558 w 7467600"/>
              <a:gd name="connsiteY601" fmla="*/ 1373435 h 6858000"/>
              <a:gd name="connsiteX602" fmla="*/ 278707 w 7467600"/>
              <a:gd name="connsiteY602" fmla="*/ 1352270 h 6858000"/>
              <a:gd name="connsiteX603" fmla="*/ 321570 w 7467600"/>
              <a:gd name="connsiteY603" fmla="*/ 1861610 h 6858000"/>
              <a:gd name="connsiteX604" fmla="*/ 294281 w 7467600"/>
              <a:gd name="connsiteY604" fmla="*/ 1440658 h 6858000"/>
              <a:gd name="connsiteX605" fmla="*/ 278707 w 7467600"/>
              <a:gd name="connsiteY605" fmla="*/ 1352270 h 6858000"/>
              <a:gd name="connsiteX606" fmla="*/ 1423821 w 7467600"/>
              <a:gd name="connsiteY606" fmla="*/ 1351958 h 6858000"/>
              <a:gd name="connsiteX607" fmla="*/ 1638521 w 7467600"/>
              <a:gd name="connsiteY607" fmla="*/ 1908470 h 6858000"/>
              <a:gd name="connsiteX608" fmla="*/ 1754199 w 7467600"/>
              <a:gd name="connsiteY608" fmla="*/ 2149284 h 6858000"/>
              <a:gd name="connsiteX609" fmla="*/ 1908359 w 7467600"/>
              <a:gd name="connsiteY609" fmla="*/ 2364988 h 6858000"/>
              <a:gd name="connsiteX610" fmla="*/ 1647661 w 7467600"/>
              <a:gd name="connsiteY610" fmla="*/ 1825945 h 6858000"/>
              <a:gd name="connsiteX611" fmla="*/ 1423821 w 7467600"/>
              <a:gd name="connsiteY611" fmla="*/ 1351958 h 6858000"/>
              <a:gd name="connsiteX612" fmla="*/ 1431890 w 7467600"/>
              <a:gd name="connsiteY612" fmla="*/ 1306475 h 6858000"/>
              <a:gd name="connsiteX613" fmla="*/ 1507597 w 7467600"/>
              <a:gd name="connsiteY613" fmla="*/ 1446132 h 6858000"/>
              <a:gd name="connsiteX614" fmla="*/ 1674586 w 7467600"/>
              <a:gd name="connsiteY614" fmla="*/ 1813832 h 6858000"/>
              <a:gd name="connsiteX615" fmla="*/ 1815950 w 7467600"/>
              <a:gd name="connsiteY615" fmla="*/ 2128564 h 6858000"/>
              <a:gd name="connsiteX616" fmla="*/ 1984242 w 7467600"/>
              <a:gd name="connsiteY616" fmla="*/ 2430829 h 6858000"/>
              <a:gd name="connsiteX617" fmla="*/ 2014023 w 7467600"/>
              <a:gd name="connsiteY617" fmla="*/ 2450995 h 6858000"/>
              <a:gd name="connsiteX618" fmla="*/ 1747337 w 7467600"/>
              <a:gd name="connsiteY618" fmla="*/ 1855264 h 6858000"/>
              <a:gd name="connsiteX619" fmla="*/ 1533749 w 7467600"/>
              <a:gd name="connsiteY619" fmla="*/ 1478656 h 6858000"/>
              <a:gd name="connsiteX620" fmla="*/ 1431890 w 7467600"/>
              <a:gd name="connsiteY620" fmla="*/ 1306475 h 6858000"/>
              <a:gd name="connsiteX621" fmla="*/ 5052692 w 7467600"/>
              <a:gd name="connsiteY621" fmla="*/ 1292994 h 6858000"/>
              <a:gd name="connsiteX622" fmla="*/ 5200661 w 7467600"/>
              <a:gd name="connsiteY622" fmla="*/ 1635186 h 6858000"/>
              <a:gd name="connsiteX623" fmla="*/ 5297138 w 7467600"/>
              <a:gd name="connsiteY623" fmla="*/ 1906351 h 6858000"/>
              <a:gd name="connsiteX624" fmla="*/ 5052692 w 7467600"/>
              <a:gd name="connsiteY624" fmla="*/ 1292994 h 6858000"/>
              <a:gd name="connsiteX625" fmla="*/ 5009948 w 7467600"/>
              <a:gd name="connsiteY625" fmla="*/ 1273619 h 6858000"/>
              <a:gd name="connsiteX626" fmla="*/ 5121777 w 7467600"/>
              <a:gd name="connsiteY626" fmla="*/ 1654213 h 6858000"/>
              <a:gd name="connsiteX627" fmla="*/ 5293545 w 7467600"/>
              <a:gd name="connsiteY627" fmla="*/ 2072247 h 6858000"/>
              <a:gd name="connsiteX628" fmla="*/ 5294042 w 7467600"/>
              <a:gd name="connsiteY628" fmla="*/ 2065019 h 6858000"/>
              <a:gd name="connsiteX629" fmla="*/ 5171936 w 7467600"/>
              <a:gd name="connsiteY629" fmla="*/ 1647613 h 6858000"/>
              <a:gd name="connsiteX630" fmla="*/ 5009948 w 7467600"/>
              <a:gd name="connsiteY630" fmla="*/ 1273619 h 6858000"/>
              <a:gd name="connsiteX631" fmla="*/ 655236 w 7467600"/>
              <a:gd name="connsiteY631" fmla="*/ 1268632 h 6858000"/>
              <a:gd name="connsiteX632" fmla="*/ 839521 w 7467600"/>
              <a:gd name="connsiteY632" fmla="*/ 1685315 h 6858000"/>
              <a:gd name="connsiteX633" fmla="*/ 1109416 w 7467600"/>
              <a:gd name="connsiteY633" fmla="*/ 2061663 h 6858000"/>
              <a:gd name="connsiteX634" fmla="*/ 1298300 w 7467600"/>
              <a:gd name="connsiteY634" fmla="*/ 2247742 h 6858000"/>
              <a:gd name="connsiteX635" fmla="*/ 1125871 w 7467600"/>
              <a:gd name="connsiteY635" fmla="*/ 1989513 h 6858000"/>
              <a:gd name="connsiteX636" fmla="*/ 981574 w 7467600"/>
              <a:gd name="connsiteY636" fmla="*/ 1783157 h 6858000"/>
              <a:gd name="connsiteX637" fmla="*/ 922198 w 7467600"/>
              <a:gd name="connsiteY637" fmla="*/ 1677437 h 6858000"/>
              <a:gd name="connsiteX638" fmla="*/ 869293 w 7467600"/>
              <a:gd name="connsiteY638" fmla="*/ 1583214 h 6858000"/>
              <a:gd name="connsiteX639" fmla="*/ 751431 w 7467600"/>
              <a:gd name="connsiteY639" fmla="*/ 1405731 h 6858000"/>
              <a:gd name="connsiteX640" fmla="*/ 655236 w 7467600"/>
              <a:gd name="connsiteY640" fmla="*/ 1268632 h 6858000"/>
              <a:gd name="connsiteX641" fmla="*/ 6516292 w 7467600"/>
              <a:gd name="connsiteY641" fmla="*/ 1263064 h 6858000"/>
              <a:gd name="connsiteX642" fmla="*/ 5736320 w 7467600"/>
              <a:gd name="connsiteY642" fmla="*/ 1501803 h 6858000"/>
              <a:gd name="connsiteX643" fmla="*/ 6516292 w 7467600"/>
              <a:gd name="connsiteY643" fmla="*/ 1263064 h 6858000"/>
              <a:gd name="connsiteX644" fmla="*/ 291466 w 7467600"/>
              <a:gd name="connsiteY644" fmla="*/ 1250369 h 6858000"/>
              <a:gd name="connsiteX645" fmla="*/ 323180 w 7467600"/>
              <a:gd name="connsiteY645" fmla="*/ 1435283 h 6858000"/>
              <a:gd name="connsiteX646" fmla="*/ 349381 w 7467600"/>
              <a:gd name="connsiteY646" fmla="*/ 1875041 h 6858000"/>
              <a:gd name="connsiteX647" fmla="*/ 374363 w 7467600"/>
              <a:gd name="connsiteY647" fmla="*/ 1506494 h 6858000"/>
              <a:gd name="connsiteX648" fmla="*/ 302168 w 7467600"/>
              <a:gd name="connsiteY648" fmla="*/ 1274495 h 6858000"/>
              <a:gd name="connsiteX649" fmla="*/ 291466 w 7467600"/>
              <a:gd name="connsiteY649" fmla="*/ 1250369 h 6858000"/>
              <a:gd name="connsiteX650" fmla="*/ 678222 w 7467600"/>
              <a:gd name="connsiteY650" fmla="*/ 1248670 h 6858000"/>
              <a:gd name="connsiteX651" fmla="*/ 775536 w 7467600"/>
              <a:gd name="connsiteY651" fmla="*/ 1388015 h 6858000"/>
              <a:gd name="connsiteX652" fmla="*/ 894529 w 7467600"/>
              <a:gd name="connsiteY652" fmla="*/ 1567739 h 6858000"/>
              <a:gd name="connsiteX653" fmla="*/ 948000 w 7467600"/>
              <a:gd name="connsiteY653" fmla="*/ 1663088 h 6858000"/>
              <a:gd name="connsiteX654" fmla="*/ 1006812 w 7467600"/>
              <a:gd name="connsiteY654" fmla="*/ 1767683 h 6858000"/>
              <a:gd name="connsiteX655" fmla="*/ 1149133 w 7467600"/>
              <a:gd name="connsiteY655" fmla="*/ 1971513 h 6858000"/>
              <a:gd name="connsiteX656" fmla="*/ 1333952 w 7467600"/>
              <a:gd name="connsiteY656" fmla="*/ 2251620 h 6858000"/>
              <a:gd name="connsiteX657" fmla="*/ 1337329 w 7467600"/>
              <a:gd name="connsiteY657" fmla="*/ 2258350 h 6858000"/>
              <a:gd name="connsiteX658" fmla="*/ 1014726 w 7467600"/>
              <a:gd name="connsiteY658" fmla="*/ 1615556 h 6858000"/>
              <a:gd name="connsiteX659" fmla="*/ 678222 w 7467600"/>
              <a:gd name="connsiteY659" fmla="*/ 1248670 h 6858000"/>
              <a:gd name="connsiteX660" fmla="*/ 6691602 w 7467600"/>
              <a:gd name="connsiteY660" fmla="*/ 1140573 h 6858000"/>
              <a:gd name="connsiteX661" fmla="*/ 6571100 w 7467600"/>
              <a:gd name="connsiteY661" fmla="*/ 1183662 h 6858000"/>
              <a:gd name="connsiteX662" fmla="*/ 6241687 w 7467600"/>
              <a:gd name="connsiteY662" fmla="*/ 1257600 h 6858000"/>
              <a:gd name="connsiteX663" fmla="*/ 5693009 w 7467600"/>
              <a:gd name="connsiteY663" fmla="*/ 1478256 h 6858000"/>
              <a:gd name="connsiteX664" fmla="*/ 6548420 w 7467600"/>
              <a:gd name="connsiteY664" fmla="*/ 1214599 h 6858000"/>
              <a:gd name="connsiteX665" fmla="*/ 6605473 w 7467600"/>
              <a:gd name="connsiteY665" fmla="*/ 1184686 h 6858000"/>
              <a:gd name="connsiteX666" fmla="*/ 6691602 w 7467600"/>
              <a:gd name="connsiteY666" fmla="*/ 1140573 h 6858000"/>
              <a:gd name="connsiteX667" fmla="*/ 4002475 w 7467600"/>
              <a:gd name="connsiteY667" fmla="*/ 1037802 h 6858000"/>
              <a:gd name="connsiteX668" fmla="*/ 4000324 w 7467600"/>
              <a:gd name="connsiteY668" fmla="*/ 1039362 h 6858000"/>
              <a:gd name="connsiteX669" fmla="*/ 4002862 w 7467600"/>
              <a:gd name="connsiteY669" fmla="*/ 1042866 h 6858000"/>
              <a:gd name="connsiteX670" fmla="*/ 4002475 w 7467600"/>
              <a:gd name="connsiteY670" fmla="*/ 1037802 h 6858000"/>
              <a:gd name="connsiteX671" fmla="*/ 506322 w 7467600"/>
              <a:gd name="connsiteY671" fmla="*/ 1020997 h 6858000"/>
              <a:gd name="connsiteX672" fmla="*/ 533068 w 7467600"/>
              <a:gd name="connsiteY672" fmla="*/ 1029409 h 6858000"/>
              <a:gd name="connsiteX673" fmla="*/ 1232525 w 7467600"/>
              <a:gd name="connsiteY673" fmla="*/ 1804675 h 6858000"/>
              <a:gd name="connsiteX674" fmla="*/ 1388858 w 7467600"/>
              <a:gd name="connsiteY674" fmla="*/ 2368011 h 6858000"/>
              <a:gd name="connsiteX675" fmla="*/ 1384098 w 7467600"/>
              <a:gd name="connsiteY675" fmla="*/ 2378125 h 6858000"/>
              <a:gd name="connsiteX676" fmla="*/ 1425393 w 7467600"/>
              <a:gd name="connsiteY676" fmla="*/ 2589124 h 6858000"/>
              <a:gd name="connsiteX677" fmla="*/ 1424001 w 7467600"/>
              <a:gd name="connsiteY677" fmla="*/ 2597541 h 6858000"/>
              <a:gd name="connsiteX678" fmla="*/ 2152729 w 7467600"/>
              <a:gd name="connsiteY678" fmla="*/ 2864487 h 6858000"/>
              <a:gd name="connsiteX679" fmla="*/ 2020609 w 7467600"/>
              <a:gd name="connsiteY679" fmla="*/ 2539671 h 6858000"/>
              <a:gd name="connsiteX680" fmla="*/ 2018920 w 7467600"/>
              <a:gd name="connsiteY680" fmla="*/ 2536309 h 6858000"/>
              <a:gd name="connsiteX681" fmla="*/ 1342441 w 7467600"/>
              <a:gd name="connsiteY681" fmla="*/ 1173017 h 6858000"/>
              <a:gd name="connsiteX682" fmla="*/ 1367925 w 7467600"/>
              <a:gd name="connsiteY682" fmla="*/ 1135648 h 6858000"/>
              <a:gd name="connsiteX683" fmla="*/ 1771401 w 7467600"/>
              <a:gd name="connsiteY683" fmla="*/ 1806673 h 6858000"/>
              <a:gd name="connsiteX684" fmla="*/ 1972385 w 7467600"/>
              <a:gd name="connsiteY684" fmla="*/ 2198735 h 6858000"/>
              <a:gd name="connsiteX685" fmla="*/ 2040892 w 7467600"/>
              <a:gd name="connsiteY685" fmla="*/ 2405205 h 6858000"/>
              <a:gd name="connsiteX686" fmla="*/ 2131689 w 7467600"/>
              <a:gd name="connsiteY686" fmla="*/ 1936926 h 6858000"/>
              <a:gd name="connsiteX687" fmla="*/ 2454820 w 7467600"/>
              <a:gd name="connsiteY687" fmla="*/ 1248808 h 6858000"/>
              <a:gd name="connsiteX688" fmla="*/ 2492512 w 7467600"/>
              <a:gd name="connsiteY688" fmla="*/ 1302920 h 6858000"/>
              <a:gd name="connsiteX689" fmla="*/ 2081216 w 7467600"/>
              <a:gd name="connsiteY689" fmla="*/ 2527513 h 6858000"/>
              <a:gd name="connsiteX690" fmla="*/ 2081211 w 7467600"/>
              <a:gd name="connsiteY690" fmla="*/ 2528916 h 6858000"/>
              <a:gd name="connsiteX691" fmla="*/ 2199067 w 7467600"/>
              <a:gd name="connsiteY691" fmla="*/ 2884061 h 6858000"/>
              <a:gd name="connsiteX692" fmla="*/ 3192586 w 7467600"/>
              <a:gd name="connsiteY692" fmla="*/ 3411496 h 6858000"/>
              <a:gd name="connsiteX693" fmla="*/ 3182620 w 7467600"/>
              <a:gd name="connsiteY693" fmla="*/ 3483279 h 6858000"/>
              <a:gd name="connsiteX694" fmla="*/ 2435119 w 7467600"/>
              <a:gd name="connsiteY694" fmla="*/ 3080173 h 6858000"/>
              <a:gd name="connsiteX695" fmla="*/ 2410152 w 7467600"/>
              <a:gd name="connsiteY695" fmla="*/ 3063751 h 6858000"/>
              <a:gd name="connsiteX696" fmla="*/ 2408099 w 7467600"/>
              <a:gd name="connsiteY696" fmla="*/ 3064403 h 6858000"/>
              <a:gd name="connsiteX697" fmla="*/ 2407218 w 7467600"/>
              <a:gd name="connsiteY697" fmla="*/ 3070324 h 6858000"/>
              <a:gd name="connsiteX698" fmla="*/ 2380138 w 7467600"/>
              <a:gd name="connsiteY698" fmla="*/ 3099341 h 6858000"/>
              <a:gd name="connsiteX699" fmla="*/ 1765923 w 7467600"/>
              <a:gd name="connsiteY699" fmla="*/ 3581043 h 6858000"/>
              <a:gd name="connsiteX700" fmla="*/ 1702258 w 7467600"/>
              <a:gd name="connsiteY700" fmla="*/ 3612286 h 6858000"/>
              <a:gd name="connsiteX701" fmla="*/ 1538370 w 7467600"/>
              <a:gd name="connsiteY701" fmla="*/ 3811804 h 6858000"/>
              <a:gd name="connsiteX702" fmla="*/ 542867 w 7467600"/>
              <a:gd name="connsiteY702" fmla="*/ 4944092 h 6858000"/>
              <a:gd name="connsiteX703" fmla="*/ 515800 w 7467600"/>
              <a:gd name="connsiteY703" fmla="*/ 4862180 h 6858000"/>
              <a:gd name="connsiteX704" fmla="*/ 909145 w 7467600"/>
              <a:gd name="connsiteY704" fmla="*/ 4199225 h 6858000"/>
              <a:gd name="connsiteX705" fmla="*/ 1214067 w 7467600"/>
              <a:gd name="connsiteY705" fmla="*/ 3908561 h 6858000"/>
              <a:gd name="connsiteX706" fmla="*/ 640967 w 7467600"/>
              <a:gd name="connsiteY706" fmla="*/ 4105601 h 6858000"/>
              <a:gd name="connsiteX707" fmla="*/ 112563 w 7467600"/>
              <a:gd name="connsiteY707" fmla="*/ 4396952 h 6858000"/>
              <a:gd name="connsiteX708" fmla="*/ 0 w 7467600"/>
              <a:gd name="connsiteY708" fmla="*/ 4466006 h 6858000"/>
              <a:gd name="connsiteX709" fmla="*/ 0 w 7467600"/>
              <a:gd name="connsiteY709" fmla="*/ 4233763 h 6858000"/>
              <a:gd name="connsiteX710" fmla="*/ 36881 w 7467600"/>
              <a:gd name="connsiteY710" fmla="*/ 4200118 h 6858000"/>
              <a:gd name="connsiteX711" fmla="*/ 910534 w 7467600"/>
              <a:gd name="connsiteY711" fmla="*/ 3629753 h 6858000"/>
              <a:gd name="connsiteX712" fmla="*/ 1578717 w 7467600"/>
              <a:gd name="connsiteY712" fmla="*/ 3575982 h 6858000"/>
              <a:gd name="connsiteX713" fmla="*/ 2338780 w 7467600"/>
              <a:gd name="connsiteY713" fmla="*/ 3033725 h 6858000"/>
              <a:gd name="connsiteX714" fmla="*/ 1807991 w 7467600"/>
              <a:gd name="connsiteY714" fmla="*/ 2807184 h 6858000"/>
              <a:gd name="connsiteX715" fmla="*/ 1416358 w 7467600"/>
              <a:gd name="connsiteY715" fmla="*/ 3112571 h 6858000"/>
              <a:gd name="connsiteX716" fmla="*/ 939066 w 7467600"/>
              <a:gd name="connsiteY716" fmla="*/ 3378798 h 6858000"/>
              <a:gd name="connsiteX717" fmla="*/ 115099 w 7467600"/>
              <a:gd name="connsiteY717" fmla="*/ 3607650 h 6858000"/>
              <a:gd name="connsiteX718" fmla="*/ 97284 w 7467600"/>
              <a:gd name="connsiteY718" fmla="*/ 3520393 h 6858000"/>
              <a:gd name="connsiteX719" fmla="*/ 922050 w 7467600"/>
              <a:gd name="connsiteY719" fmla="*/ 3074867 h 6858000"/>
              <a:gd name="connsiteX720" fmla="*/ 1405265 w 7467600"/>
              <a:gd name="connsiteY720" fmla="*/ 3016319 h 6858000"/>
              <a:gd name="connsiteX721" fmla="*/ 1407512 w 7467600"/>
              <a:gd name="connsiteY721" fmla="*/ 3018001 h 6858000"/>
              <a:gd name="connsiteX722" fmla="*/ 1726266 w 7467600"/>
              <a:gd name="connsiteY722" fmla="*/ 2777274 h 6858000"/>
              <a:gd name="connsiteX723" fmla="*/ 625390 w 7467600"/>
              <a:gd name="connsiteY723" fmla="*/ 2514541 h 6858000"/>
              <a:gd name="connsiteX724" fmla="*/ 619799 w 7467600"/>
              <a:gd name="connsiteY724" fmla="*/ 2527180 h 6858000"/>
              <a:gd name="connsiteX725" fmla="*/ 310030 w 7467600"/>
              <a:gd name="connsiteY725" fmla="*/ 2771818 h 6858000"/>
              <a:gd name="connsiteX726" fmla="*/ 173877 w 7467600"/>
              <a:gd name="connsiteY726" fmla="*/ 2937056 h 6858000"/>
              <a:gd name="connsiteX727" fmla="*/ 77889 w 7467600"/>
              <a:gd name="connsiteY727" fmla="*/ 3138440 h 6858000"/>
              <a:gd name="connsiteX728" fmla="*/ 0 w 7467600"/>
              <a:gd name="connsiteY728" fmla="*/ 3271395 h 6858000"/>
              <a:gd name="connsiteX729" fmla="*/ 0 w 7467600"/>
              <a:gd name="connsiteY729" fmla="*/ 3153002 h 6858000"/>
              <a:gd name="connsiteX730" fmla="*/ 2386 w 7467600"/>
              <a:gd name="connsiteY730" fmla="*/ 3149203 h 6858000"/>
              <a:gd name="connsiteX731" fmla="*/ 89753 w 7467600"/>
              <a:gd name="connsiteY731" fmla="*/ 2987702 h 6858000"/>
              <a:gd name="connsiteX732" fmla="*/ 76869 w 7467600"/>
              <a:gd name="connsiteY732" fmla="*/ 3005404 h 6858000"/>
              <a:gd name="connsiteX733" fmla="*/ 32049 w 7467600"/>
              <a:gd name="connsiteY733" fmla="*/ 3065814 h 6858000"/>
              <a:gd name="connsiteX734" fmla="*/ 0 w 7467600"/>
              <a:gd name="connsiteY734" fmla="*/ 3108744 h 6858000"/>
              <a:gd name="connsiteX735" fmla="*/ 0 w 7467600"/>
              <a:gd name="connsiteY735" fmla="*/ 3058059 h 6858000"/>
              <a:gd name="connsiteX736" fmla="*/ 7610 w 7467600"/>
              <a:gd name="connsiteY736" fmla="*/ 3047889 h 6858000"/>
              <a:gd name="connsiteX737" fmla="*/ 52419 w 7467600"/>
              <a:gd name="connsiteY737" fmla="*/ 2987479 h 6858000"/>
              <a:gd name="connsiteX738" fmla="*/ 59142 w 7467600"/>
              <a:gd name="connsiteY738" fmla="*/ 2978488 h 6858000"/>
              <a:gd name="connsiteX739" fmla="*/ 0 w 7467600"/>
              <a:gd name="connsiteY739" fmla="*/ 3015334 h 6858000"/>
              <a:gd name="connsiteX740" fmla="*/ 0 w 7467600"/>
              <a:gd name="connsiteY740" fmla="*/ 2914286 h 6858000"/>
              <a:gd name="connsiteX741" fmla="*/ 36383 w 7467600"/>
              <a:gd name="connsiteY741" fmla="*/ 2901128 h 6858000"/>
              <a:gd name="connsiteX742" fmla="*/ 156329 w 7467600"/>
              <a:gd name="connsiteY742" fmla="*/ 2840533 h 6858000"/>
              <a:gd name="connsiteX743" fmla="*/ 358355 w 7467600"/>
              <a:gd name="connsiteY743" fmla="*/ 2620471 h 6858000"/>
              <a:gd name="connsiteX744" fmla="*/ 510577 w 7467600"/>
              <a:gd name="connsiteY744" fmla="*/ 2501244 h 6858000"/>
              <a:gd name="connsiteX745" fmla="*/ 211967 w 7467600"/>
              <a:gd name="connsiteY745" fmla="*/ 2479171 h 6858000"/>
              <a:gd name="connsiteX746" fmla="*/ 0 w 7467600"/>
              <a:gd name="connsiteY746" fmla="*/ 2476398 h 6858000"/>
              <a:gd name="connsiteX747" fmla="*/ 0 w 7467600"/>
              <a:gd name="connsiteY747" fmla="*/ 2389189 h 6858000"/>
              <a:gd name="connsiteX748" fmla="*/ 103062 w 7467600"/>
              <a:gd name="connsiteY748" fmla="*/ 2389518 h 6858000"/>
              <a:gd name="connsiteX749" fmla="*/ 510734 w 7467600"/>
              <a:gd name="connsiteY749" fmla="*/ 2416201 h 6858000"/>
              <a:gd name="connsiteX750" fmla="*/ 279257 w 7467600"/>
              <a:gd name="connsiteY750" fmla="*/ 2092102 h 6858000"/>
              <a:gd name="connsiteX751" fmla="*/ 65265 w 7467600"/>
              <a:gd name="connsiteY751" fmla="*/ 2006049 h 6858000"/>
              <a:gd name="connsiteX752" fmla="*/ 0 w 7467600"/>
              <a:gd name="connsiteY752" fmla="*/ 1982532 h 6858000"/>
              <a:gd name="connsiteX753" fmla="*/ 0 w 7467600"/>
              <a:gd name="connsiteY753" fmla="*/ 1912789 h 6858000"/>
              <a:gd name="connsiteX754" fmla="*/ 97460 w 7467600"/>
              <a:gd name="connsiteY754" fmla="*/ 1953725 h 6858000"/>
              <a:gd name="connsiteX755" fmla="*/ 221272 w 7467600"/>
              <a:gd name="connsiteY755" fmla="*/ 1980766 h 6858000"/>
              <a:gd name="connsiteX756" fmla="*/ 116765 w 7467600"/>
              <a:gd name="connsiteY756" fmla="*/ 1911033 h 6858000"/>
              <a:gd name="connsiteX757" fmla="*/ 16405 w 7467600"/>
              <a:gd name="connsiteY757" fmla="*/ 1803412 h 6858000"/>
              <a:gd name="connsiteX758" fmla="*/ 0 w 7467600"/>
              <a:gd name="connsiteY758" fmla="*/ 1784777 h 6858000"/>
              <a:gd name="connsiteX759" fmla="*/ 0 w 7467600"/>
              <a:gd name="connsiteY759" fmla="*/ 1740082 h 6858000"/>
              <a:gd name="connsiteX760" fmla="*/ 39394 w 7467600"/>
              <a:gd name="connsiteY760" fmla="*/ 1784856 h 6858000"/>
              <a:gd name="connsiteX761" fmla="*/ 135813 w 7467600"/>
              <a:gd name="connsiteY761" fmla="*/ 1888838 h 6858000"/>
              <a:gd name="connsiteX762" fmla="*/ 242575 w 7467600"/>
              <a:gd name="connsiteY762" fmla="*/ 1958841 h 6858000"/>
              <a:gd name="connsiteX763" fmla="*/ 82197 w 7467600"/>
              <a:gd name="connsiteY763" fmla="*/ 1754826 h 6858000"/>
              <a:gd name="connsiteX764" fmla="*/ 0 w 7467600"/>
              <a:gd name="connsiteY764" fmla="*/ 1679650 h 6858000"/>
              <a:gd name="connsiteX765" fmla="*/ 0 w 7467600"/>
              <a:gd name="connsiteY765" fmla="*/ 1602463 h 6858000"/>
              <a:gd name="connsiteX766" fmla="*/ 84689 w 7467600"/>
              <a:gd name="connsiteY766" fmla="*/ 1677442 h 6858000"/>
              <a:gd name="connsiteX767" fmla="*/ 298437 w 7467600"/>
              <a:gd name="connsiteY767" fmla="*/ 1968019 h 6858000"/>
              <a:gd name="connsiteX768" fmla="*/ 227269 w 7467600"/>
              <a:gd name="connsiteY768" fmla="*/ 1114064 h 6858000"/>
              <a:gd name="connsiteX769" fmla="*/ 248003 w 7467600"/>
              <a:gd name="connsiteY769" fmla="*/ 1089613 h 6858000"/>
              <a:gd name="connsiteX770" fmla="*/ 427020 w 7467600"/>
              <a:gd name="connsiteY770" fmla="*/ 1619803 h 6858000"/>
              <a:gd name="connsiteX771" fmla="*/ 340345 w 7467600"/>
              <a:gd name="connsiteY771" fmla="*/ 2027739 h 6858000"/>
              <a:gd name="connsiteX772" fmla="*/ 360865 w 7467600"/>
              <a:gd name="connsiteY772" fmla="*/ 2044827 h 6858000"/>
              <a:gd name="connsiteX773" fmla="*/ 560414 w 7467600"/>
              <a:gd name="connsiteY773" fmla="*/ 2421457 h 6858000"/>
              <a:gd name="connsiteX774" fmla="*/ 1359703 w 7467600"/>
              <a:gd name="connsiteY774" fmla="*/ 2578554 h 6858000"/>
              <a:gd name="connsiteX775" fmla="*/ 1359422 w 7467600"/>
              <a:gd name="connsiteY775" fmla="*/ 2577994 h 6858000"/>
              <a:gd name="connsiteX776" fmla="*/ 828701 w 7467600"/>
              <a:gd name="connsiteY776" fmla="*/ 1839520 h 6858000"/>
              <a:gd name="connsiteX777" fmla="*/ 494427 w 7467600"/>
              <a:gd name="connsiteY777" fmla="*/ 1092333 h 6858000"/>
              <a:gd name="connsiteX778" fmla="*/ 506322 w 7467600"/>
              <a:gd name="connsiteY778" fmla="*/ 1020997 h 6858000"/>
              <a:gd name="connsiteX779" fmla="*/ 4570198 w 7467600"/>
              <a:gd name="connsiteY779" fmla="*/ 978081 h 6858000"/>
              <a:gd name="connsiteX780" fmla="*/ 4523691 w 7467600"/>
              <a:gd name="connsiteY780" fmla="*/ 1127776 h 6858000"/>
              <a:gd name="connsiteX781" fmla="*/ 4509875 w 7467600"/>
              <a:gd name="connsiteY781" fmla="*/ 1167552 h 6858000"/>
              <a:gd name="connsiteX782" fmla="*/ 4478168 w 7467600"/>
              <a:gd name="connsiteY782" fmla="*/ 1260735 h 6858000"/>
              <a:gd name="connsiteX783" fmla="*/ 4409309 w 7467600"/>
              <a:gd name="connsiteY783" fmla="*/ 1666996 h 6858000"/>
              <a:gd name="connsiteX784" fmla="*/ 4370031 w 7467600"/>
              <a:gd name="connsiteY784" fmla="*/ 1955666 h 6858000"/>
              <a:gd name="connsiteX785" fmla="*/ 4570198 w 7467600"/>
              <a:gd name="connsiteY785" fmla="*/ 978081 h 6858000"/>
              <a:gd name="connsiteX786" fmla="*/ 4557898 w 7467600"/>
              <a:gd name="connsiteY786" fmla="*/ 900011 h 6858000"/>
              <a:gd name="connsiteX787" fmla="*/ 4344840 w 7467600"/>
              <a:gd name="connsiteY787" fmla="*/ 1922038 h 6858000"/>
              <a:gd name="connsiteX788" fmla="*/ 4378710 w 7467600"/>
              <a:gd name="connsiteY788" fmla="*/ 1665516 h 6858000"/>
              <a:gd name="connsiteX789" fmla="*/ 4448798 w 7467600"/>
              <a:gd name="connsiteY789" fmla="*/ 1253024 h 6858000"/>
              <a:gd name="connsiteX790" fmla="*/ 4480315 w 7467600"/>
              <a:gd name="connsiteY790" fmla="*/ 1158454 h 6858000"/>
              <a:gd name="connsiteX791" fmla="*/ 4494133 w 7467600"/>
              <a:gd name="connsiteY791" fmla="*/ 1118676 h 6858000"/>
              <a:gd name="connsiteX792" fmla="*/ 4557898 w 7467600"/>
              <a:gd name="connsiteY792" fmla="*/ 900011 h 6858000"/>
              <a:gd name="connsiteX793" fmla="*/ 5870151 w 7467600"/>
              <a:gd name="connsiteY793" fmla="*/ 898890 h 6858000"/>
              <a:gd name="connsiteX794" fmla="*/ 5861335 w 7467600"/>
              <a:gd name="connsiteY794" fmla="*/ 899177 h 6858000"/>
              <a:gd name="connsiteX795" fmla="*/ 5843702 w 7467600"/>
              <a:gd name="connsiteY795" fmla="*/ 899748 h 6858000"/>
              <a:gd name="connsiteX796" fmla="*/ 5651107 w 7467600"/>
              <a:gd name="connsiteY796" fmla="*/ 920306 h 6858000"/>
              <a:gd name="connsiteX797" fmla="*/ 5459407 w 7467600"/>
              <a:gd name="connsiteY797" fmla="*/ 940975 h 6858000"/>
              <a:gd name="connsiteX798" fmla="*/ 5374846 w 7467600"/>
              <a:gd name="connsiteY798" fmla="*/ 941988 h 6858000"/>
              <a:gd name="connsiteX799" fmla="*/ 5256105 w 7467600"/>
              <a:gd name="connsiteY799" fmla="*/ 945632 h 6858000"/>
              <a:gd name="connsiteX800" fmla="*/ 5107071 w 7467600"/>
              <a:gd name="connsiteY800" fmla="*/ 969720 h 6858000"/>
              <a:gd name="connsiteX801" fmla="*/ 4998681 w 7467600"/>
              <a:gd name="connsiteY801" fmla="*/ 988771 h 6858000"/>
              <a:gd name="connsiteX802" fmla="*/ 5870151 w 7467600"/>
              <a:gd name="connsiteY802" fmla="*/ 898890 h 6858000"/>
              <a:gd name="connsiteX803" fmla="*/ 5504425 w 7467600"/>
              <a:gd name="connsiteY803" fmla="*/ 848067 h 6858000"/>
              <a:gd name="connsiteX804" fmla="*/ 4968849 w 7467600"/>
              <a:gd name="connsiteY804" fmla="*/ 962318 h 6858000"/>
              <a:gd name="connsiteX805" fmla="*/ 5104039 w 7467600"/>
              <a:gd name="connsiteY805" fmla="*/ 940634 h 6858000"/>
              <a:gd name="connsiteX806" fmla="*/ 5256311 w 7467600"/>
              <a:gd name="connsiteY806" fmla="*/ 916490 h 6858000"/>
              <a:gd name="connsiteX807" fmla="*/ 5377381 w 7467600"/>
              <a:gd name="connsiteY807" fmla="*/ 912671 h 6858000"/>
              <a:gd name="connsiteX808" fmla="*/ 5460148 w 7467600"/>
              <a:gd name="connsiteY808" fmla="*/ 911442 h 6858000"/>
              <a:gd name="connsiteX809" fmla="*/ 5648971 w 7467600"/>
              <a:gd name="connsiteY809" fmla="*/ 891331 h 6858000"/>
              <a:gd name="connsiteX810" fmla="*/ 5844807 w 7467600"/>
              <a:gd name="connsiteY810" fmla="*/ 870718 h 6858000"/>
              <a:gd name="connsiteX811" fmla="*/ 5862975 w 7467600"/>
              <a:gd name="connsiteY811" fmla="*/ 869756 h 6858000"/>
              <a:gd name="connsiteX812" fmla="*/ 5920887 w 7467600"/>
              <a:gd name="connsiteY812" fmla="*/ 865929 h 6858000"/>
              <a:gd name="connsiteX813" fmla="*/ 5504425 w 7467600"/>
              <a:gd name="connsiteY813" fmla="*/ 848067 h 6858000"/>
              <a:gd name="connsiteX814" fmla="*/ 3607114 w 7467600"/>
              <a:gd name="connsiteY814" fmla="*/ 467441 h 6858000"/>
              <a:gd name="connsiteX815" fmla="*/ 3296242 w 7467600"/>
              <a:gd name="connsiteY815" fmla="*/ 807991 h 6858000"/>
              <a:gd name="connsiteX816" fmla="*/ 3174674 w 7467600"/>
              <a:gd name="connsiteY816" fmla="*/ 919759 h 6858000"/>
              <a:gd name="connsiteX817" fmla="*/ 3042978 w 7467600"/>
              <a:gd name="connsiteY817" fmla="*/ 1054894 h 6858000"/>
              <a:gd name="connsiteX818" fmla="*/ 2968914 w 7467600"/>
              <a:gd name="connsiteY818" fmla="*/ 1133756 h 6858000"/>
              <a:gd name="connsiteX819" fmla="*/ 3103823 w 7467600"/>
              <a:gd name="connsiteY819" fmla="*/ 1026814 h 6858000"/>
              <a:gd name="connsiteX820" fmla="*/ 3607114 w 7467600"/>
              <a:gd name="connsiteY820" fmla="*/ 467441 h 6858000"/>
              <a:gd name="connsiteX821" fmla="*/ 3744487 w 7467600"/>
              <a:gd name="connsiteY821" fmla="*/ 383136 h 6858000"/>
              <a:gd name="connsiteX822" fmla="*/ 3970213 w 7467600"/>
              <a:gd name="connsiteY822" fmla="*/ 995559 h 6858000"/>
              <a:gd name="connsiteX823" fmla="*/ 3744487 w 7467600"/>
              <a:gd name="connsiteY823" fmla="*/ 383136 h 6858000"/>
              <a:gd name="connsiteX824" fmla="*/ 3624562 w 7467600"/>
              <a:gd name="connsiteY824" fmla="*/ 367041 h 6858000"/>
              <a:gd name="connsiteX825" fmla="*/ 3489712 w 7467600"/>
              <a:gd name="connsiteY825" fmla="*/ 485386 h 6858000"/>
              <a:gd name="connsiteX826" fmla="*/ 3182994 w 7467600"/>
              <a:gd name="connsiteY826" fmla="*/ 828265 h 6858000"/>
              <a:gd name="connsiteX827" fmla="*/ 2892114 w 7467600"/>
              <a:gd name="connsiteY827" fmla="*/ 1172635 h 6858000"/>
              <a:gd name="connsiteX828" fmla="*/ 3021459 w 7467600"/>
              <a:gd name="connsiteY828" fmla="*/ 1035385 h 6858000"/>
              <a:gd name="connsiteX829" fmla="*/ 3153873 w 7467600"/>
              <a:gd name="connsiteY829" fmla="*/ 898971 h 6858000"/>
              <a:gd name="connsiteX830" fmla="*/ 3276511 w 7467600"/>
              <a:gd name="connsiteY830" fmla="*/ 786423 h 6858000"/>
              <a:gd name="connsiteX831" fmla="*/ 3584154 w 7467600"/>
              <a:gd name="connsiteY831" fmla="*/ 448218 h 6858000"/>
              <a:gd name="connsiteX832" fmla="*/ 3624562 w 7467600"/>
              <a:gd name="connsiteY832" fmla="*/ 367041 h 6858000"/>
              <a:gd name="connsiteX833" fmla="*/ 3766672 w 7467600"/>
              <a:gd name="connsiteY833" fmla="*/ 359429 h 6858000"/>
              <a:gd name="connsiteX834" fmla="*/ 3996338 w 7467600"/>
              <a:gd name="connsiteY834" fmla="*/ 968237 h 6858000"/>
              <a:gd name="connsiteX835" fmla="*/ 3766672 w 7467600"/>
              <a:gd name="connsiteY835" fmla="*/ 359429 h 6858000"/>
              <a:gd name="connsiteX836" fmla="*/ 5805386 w 7467600"/>
              <a:gd name="connsiteY836" fmla="*/ 239240 h 6858000"/>
              <a:gd name="connsiteX837" fmla="*/ 5736947 w 7467600"/>
              <a:gd name="connsiteY837" fmla="*/ 261367 h 6858000"/>
              <a:gd name="connsiteX838" fmla="*/ 5427012 w 7467600"/>
              <a:gd name="connsiteY838" fmla="*/ 311272 h 6858000"/>
              <a:gd name="connsiteX839" fmla="*/ 5147818 w 7467600"/>
              <a:gd name="connsiteY839" fmla="*/ 322112 h 6858000"/>
              <a:gd name="connsiteX840" fmla="*/ 5060854 w 7467600"/>
              <a:gd name="connsiteY840" fmla="*/ 311882 h 6858000"/>
              <a:gd name="connsiteX841" fmla="*/ 4945989 w 7467600"/>
              <a:gd name="connsiteY841" fmla="*/ 300516 h 6858000"/>
              <a:gd name="connsiteX842" fmla="*/ 5410479 w 7467600"/>
              <a:gd name="connsiteY842" fmla="*/ 348434 h 6858000"/>
              <a:gd name="connsiteX843" fmla="*/ 5805386 w 7467600"/>
              <a:gd name="connsiteY843" fmla="*/ 239240 h 6858000"/>
              <a:gd name="connsiteX844" fmla="*/ 7451412 w 7467600"/>
              <a:gd name="connsiteY844" fmla="*/ 799572 h 6858000"/>
              <a:gd name="connsiteX845" fmla="*/ 7467600 w 7467600"/>
              <a:gd name="connsiteY845" fmla="*/ 789215 h 6858000"/>
              <a:gd name="connsiteX846" fmla="*/ 7451412 w 7467600"/>
              <a:gd name="connsiteY846" fmla="*/ 799572 h 6858000"/>
              <a:gd name="connsiteX847" fmla="*/ 5905192 w 7467600"/>
              <a:gd name="connsiteY847" fmla="*/ 163079 h 6858000"/>
              <a:gd name="connsiteX848" fmla="*/ 5865655 w 7467600"/>
              <a:gd name="connsiteY848" fmla="*/ 171901 h 6858000"/>
              <a:gd name="connsiteX849" fmla="*/ 5259740 w 7467600"/>
              <a:gd name="connsiteY849" fmla="*/ 257013 h 6858000"/>
              <a:gd name="connsiteX850" fmla="*/ 5208466 w 7467600"/>
              <a:gd name="connsiteY850" fmla="*/ 257550 h 6858000"/>
              <a:gd name="connsiteX851" fmla="*/ 4980204 w 7467600"/>
              <a:gd name="connsiteY851" fmla="*/ 271903 h 6858000"/>
              <a:gd name="connsiteX852" fmla="*/ 5068068 w 7467600"/>
              <a:gd name="connsiteY852" fmla="*/ 282244 h 6858000"/>
              <a:gd name="connsiteX853" fmla="*/ 5153231 w 7467600"/>
              <a:gd name="connsiteY853" fmla="*/ 292240 h 6858000"/>
              <a:gd name="connsiteX854" fmla="*/ 5426491 w 7467600"/>
              <a:gd name="connsiteY854" fmla="*/ 281128 h 6858000"/>
              <a:gd name="connsiteX855" fmla="*/ 5731212 w 7467600"/>
              <a:gd name="connsiteY855" fmla="*/ 231951 h 6858000"/>
              <a:gd name="connsiteX856" fmla="*/ 5905192 w 7467600"/>
              <a:gd name="connsiteY856" fmla="*/ 163079 h 6858000"/>
              <a:gd name="connsiteX857" fmla="*/ 5944437 w 7467600"/>
              <a:gd name="connsiteY857" fmla="*/ 113829 h 6858000"/>
              <a:gd name="connsiteX858" fmla="*/ 5825032 w 7467600"/>
              <a:gd name="connsiteY858" fmla="*/ 146405 h 6858000"/>
              <a:gd name="connsiteX859" fmla="*/ 4955599 w 7467600"/>
              <a:gd name="connsiteY859" fmla="*/ 247008 h 6858000"/>
              <a:gd name="connsiteX860" fmla="*/ 5210104 w 7467600"/>
              <a:gd name="connsiteY860" fmla="*/ 228123 h 6858000"/>
              <a:gd name="connsiteX861" fmla="*/ 5261015 w 7467600"/>
              <a:gd name="connsiteY861" fmla="*/ 227087 h 6858000"/>
              <a:gd name="connsiteX862" fmla="*/ 5861181 w 7467600"/>
              <a:gd name="connsiteY862" fmla="*/ 143093 h 6858000"/>
              <a:gd name="connsiteX863" fmla="*/ 5961252 w 7467600"/>
              <a:gd name="connsiteY863" fmla="*/ 114820 h 6858000"/>
              <a:gd name="connsiteX864" fmla="*/ 5944437 w 7467600"/>
              <a:gd name="connsiteY864" fmla="*/ 113829 h 6858000"/>
              <a:gd name="connsiteX865" fmla="*/ 3882765 w 7467600"/>
              <a:gd name="connsiteY865" fmla="*/ 0 h 6858000"/>
              <a:gd name="connsiteX866" fmla="*/ 3995099 w 7467600"/>
              <a:gd name="connsiteY866" fmla="*/ 0 h 6858000"/>
              <a:gd name="connsiteX867" fmla="*/ 4163818 w 7467600"/>
              <a:gd name="connsiteY867" fmla="*/ 234104 h 6858000"/>
              <a:gd name="connsiteX868" fmla="*/ 4172099 w 7467600"/>
              <a:gd name="connsiteY868" fmla="*/ 234207 h 6858000"/>
              <a:gd name="connsiteX869" fmla="*/ 4784282 w 7467600"/>
              <a:gd name="connsiteY869" fmla="*/ 276561 h 6858000"/>
              <a:gd name="connsiteX870" fmla="*/ 4801687 w 7467600"/>
              <a:gd name="connsiteY870" fmla="*/ 267764 h 6858000"/>
              <a:gd name="connsiteX871" fmla="*/ 6082788 w 7467600"/>
              <a:gd name="connsiteY871" fmla="*/ 64119 h 6858000"/>
              <a:gd name="connsiteX872" fmla="*/ 6099442 w 7467600"/>
              <a:gd name="connsiteY872" fmla="*/ 82568 h 6858000"/>
              <a:gd name="connsiteX873" fmla="*/ 4804137 w 7467600"/>
              <a:gd name="connsiteY873" fmla="*/ 320931 h 6858000"/>
              <a:gd name="connsiteX874" fmla="*/ 4227047 w 7467600"/>
              <a:gd name="connsiteY874" fmla="*/ 313415 h 6858000"/>
              <a:gd name="connsiteX875" fmla="*/ 4346041 w 7467600"/>
              <a:gd name="connsiteY875" fmla="*/ 456086 h 6858000"/>
              <a:gd name="connsiteX876" fmla="*/ 4870967 w 7467600"/>
              <a:gd name="connsiteY876" fmla="*/ 963061 h 6858000"/>
              <a:gd name="connsiteX877" fmla="*/ 4889647 w 7467600"/>
              <a:gd name="connsiteY877" fmla="*/ 957147 h 6858000"/>
              <a:gd name="connsiteX878" fmla="*/ 5422504 w 7467600"/>
              <a:gd name="connsiteY878" fmla="*/ 805191 h 6858000"/>
              <a:gd name="connsiteX879" fmla="*/ 6087656 w 7467600"/>
              <a:gd name="connsiteY879" fmla="*/ 826703 h 6858000"/>
              <a:gd name="connsiteX880" fmla="*/ 6058717 w 7467600"/>
              <a:gd name="connsiteY880" fmla="*/ 865992 h 6858000"/>
              <a:gd name="connsiteX881" fmla="*/ 4974153 w 7467600"/>
              <a:gd name="connsiteY881" fmla="*/ 1045456 h 6858000"/>
              <a:gd name="connsiteX882" fmla="*/ 5627835 w 7467600"/>
              <a:gd name="connsiteY882" fmla="*/ 1472077 h 6858000"/>
              <a:gd name="connsiteX883" fmla="*/ 5629817 w 7467600"/>
              <a:gd name="connsiteY883" fmla="*/ 1471412 h 6858000"/>
              <a:gd name="connsiteX884" fmla="*/ 5634124 w 7467600"/>
              <a:gd name="connsiteY884" fmla="*/ 1470572 h 6858000"/>
              <a:gd name="connsiteX885" fmla="*/ 5755832 w 7467600"/>
              <a:gd name="connsiteY885" fmla="*/ 1383886 h 6858000"/>
              <a:gd name="connsiteX886" fmla="*/ 6014186 w 7467600"/>
              <a:gd name="connsiteY886" fmla="*/ 1279799 h 6858000"/>
              <a:gd name="connsiteX887" fmla="*/ 6901619 w 7467600"/>
              <a:gd name="connsiteY887" fmla="*/ 1047874 h 6858000"/>
              <a:gd name="connsiteX888" fmla="*/ 6931566 w 7467600"/>
              <a:gd name="connsiteY888" fmla="*/ 1062034 h 6858000"/>
              <a:gd name="connsiteX889" fmla="*/ 5790982 w 7467600"/>
              <a:gd name="connsiteY889" fmla="*/ 1561380 h 6858000"/>
              <a:gd name="connsiteX890" fmla="*/ 6188971 w 7467600"/>
              <a:gd name="connsiteY890" fmla="*/ 1755168 h 6858000"/>
              <a:gd name="connsiteX891" fmla="*/ 6202446 w 7467600"/>
              <a:gd name="connsiteY891" fmla="*/ 1752268 h 6858000"/>
              <a:gd name="connsiteX892" fmla="*/ 7179560 w 7467600"/>
              <a:gd name="connsiteY892" fmla="*/ 1467551 h 6858000"/>
              <a:gd name="connsiteX893" fmla="*/ 7158730 w 7467600"/>
              <a:gd name="connsiteY893" fmla="*/ 1507835 h 6858000"/>
              <a:gd name="connsiteX894" fmla="*/ 6326959 w 7467600"/>
              <a:gd name="connsiteY894" fmla="*/ 1817686 h 6858000"/>
              <a:gd name="connsiteX895" fmla="*/ 6537433 w 7467600"/>
              <a:gd name="connsiteY895" fmla="*/ 1907790 h 6858000"/>
              <a:gd name="connsiteX896" fmla="*/ 6550221 w 7467600"/>
              <a:gd name="connsiteY896" fmla="*/ 1910729 h 6858000"/>
              <a:gd name="connsiteX897" fmla="*/ 6964438 w 7467600"/>
              <a:gd name="connsiteY897" fmla="*/ 2209505 h 6858000"/>
              <a:gd name="connsiteX898" fmla="*/ 7367862 w 7467600"/>
              <a:gd name="connsiteY898" fmla="*/ 2806833 h 6858000"/>
              <a:gd name="connsiteX899" fmla="*/ 7364329 w 7467600"/>
              <a:gd name="connsiteY899" fmla="*/ 2826907 h 6858000"/>
              <a:gd name="connsiteX900" fmla="*/ 7290545 w 7467600"/>
              <a:gd name="connsiteY900" fmla="*/ 2850663 h 6858000"/>
              <a:gd name="connsiteX901" fmla="*/ 6472036 w 7467600"/>
              <a:gd name="connsiteY901" fmla="*/ 1959003 h 6858000"/>
              <a:gd name="connsiteX902" fmla="*/ 5792897 w 7467600"/>
              <a:gd name="connsiteY902" fmla="*/ 1647747 h 6858000"/>
              <a:gd name="connsiteX903" fmla="*/ 5842751 w 7467600"/>
              <a:gd name="connsiteY903" fmla="*/ 1816112 h 6858000"/>
              <a:gd name="connsiteX904" fmla="*/ 5847424 w 7467600"/>
              <a:gd name="connsiteY904" fmla="*/ 1815776 h 6858000"/>
              <a:gd name="connsiteX905" fmla="*/ 6399821 w 7467600"/>
              <a:gd name="connsiteY905" fmla="*/ 2344799 h 6858000"/>
              <a:gd name="connsiteX906" fmla="*/ 6323232 w 7467600"/>
              <a:gd name="connsiteY906" fmla="*/ 2389634 h 6858000"/>
              <a:gd name="connsiteX907" fmla="*/ 5942958 w 7467600"/>
              <a:gd name="connsiteY907" fmla="*/ 2077708 h 6858000"/>
              <a:gd name="connsiteX908" fmla="*/ 5921559 w 7467600"/>
              <a:gd name="connsiteY908" fmla="*/ 2378596 h 6858000"/>
              <a:gd name="connsiteX909" fmla="*/ 5817651 w 7467600"/>
              <a:gd name="connsiteY909" fmla="*/ 3023919 h 6858000"/>
              <a:gd name="connsiteX910" fmla="*/ 5729634 w 7467600"/>
              <a:gd name="connsiteY910" fmla="*/ 3051849 h 6858000"/>
              <a:gd name="connsiteX911" fmla="*/ 5611018 w 7467600"/>
              <a:gd name="connsiteY911" fmla="*/ 2316769 h 6858000"/>
              <a:gd name="connsiteX912" fmla="*/ 5687608 w 7467600"/>
              <a:gd name="connsiteY912" fmla="*/ 2039972 h 6858000"/>
              <a:gd name="connsiteX913" fmla="*/ 5657554 w 7467600"/>
              <a:gd name="connsiteY913" fmla="*/ 1576445 h 6858000"/>
              <a:gd name="connsiteX914" fmla="*/ 5150475 w 7467600"/>
              <a:gd name="connsiteY914" fmla="*/ 1274012 h 6858000"/>
              <a:gd name="connsiteX915" fmla="*/ 5349142 w 7467600"/>
              <a:gd name="connsiteY915" fmla="*/ 2204405 h 6858000"/>
              <a:gd name="connsiteX916" fmla="*/ 5262214 w 7467600"/>
              <a:gd name="connsiteY916" fmla="*/ 2233836 h 6858000"/>
              <a:gd name="connsiteX917" fmla="*/ 4981539 w 7467600"/>
              <a:gd name="connsiteY917" fmla="*/ 1542201 h 6858000"/>
              <a:gd name="connsiteX918" fmla="*/ 4958461 w 7467600"/>
              <a:gd name="connsiteY918" fmla="*/ 1136957 h 6858000"/>
              <a:gd name="connsiteX919" fmla="*/ 4655015 w 7467600"/>
              <a:gd name="connsiteY919" fmla="*/ 891426 h 6858000"/>
              <a:gd name="connsiteX920" fmla="*/ 4348002 w 7467600"/>
              <a:gd name="connsiteY920" fmla="*/ 2205895 h 6858000"/>
              <a:gd name="connsiteX921" fmla="*/ 4262250 w 7467600"/>
              <a:gd name="connsiteY921" fmla="*/ 2219972 h 6858000"/>
              <a:gd name="connsiteX922" fmla="*/ 4550611 w 7467600"/>
              <a:gd name="connsiteY922" fmla="*/ 817540 h 6858000"/>
              <a:gd name="connsiteX923" fmla="*/ 4564418 w 7467600"/>
              <a:gd name="connsiteY923" fmla="*/ 808293 h 6858000"/>
              <a:gd name="connsiteX924" fmla="*/ 4266388 w 7467600"/>
              <a:gd name="connsiteY924" fmla="*/ 500083 h 6858000"/>
              <a:gd name="connsiteX925" fmla="*/ 4032842 w 7467600"/>
              <a:gd name="connsiteY925" fmla="*/ 211809 h 6858000"/>
              <a:gd name="connsiteX926" fmla="*/ 3882765 w 7467600"/>
              <a:gd name="connsiteY926" fmla="*/ 0 h 6858000"/>
              <a:gd name="connsiteX927" fmla="*/ 3721337 w 7467600"/>
              <a:gd name="connsiteY927" fmla="*/ 0 h 6858000"/>
              <a:gd name="connsiteX928" fmla="*/ 3797544 w 7467600"/>
              <a:gd name="connsiteY928" fmla="*/ 0 h 6858000"/>
              <a:gd name="connsiteX929" fmla="*/ 3775734 w 7467600"/>
              <a:gd name="connsiteY929" fmla="*/ 95131 h 6858000"/>
              <a:gd name="connsiteX930" fmla="*/ 3724807 w 7467600"/>
              <a:gd name="connsiteY930" fmla="*/ 272257 h 6858000"/>
              <a:gd name="connsiteX931" fmla="*/ 3726844 w 7467600"/>
              <a:gd name="connsiteY931" fmla="*/ 282988 h 6858000"/>
              <a:gd name="connsiteX932" fmla="*/ 3742664 w 7467600"/>
              <a:gd name="connsiteY932" fmla="*/ 279918 h 6858000"/>
              <a:gd name="connsiteX933" fmla="*/ 4103910 w 7467600"/>
              <a:gd name="connsiteY933" fmla="*/ 1161917 h 6858000"/>
              <a:gd name="connsiteX934" fmla="*/ 4020269 w 7467600"/>
              <a:gd name="connsiteY934" fmla="*/ 1200406 h 6858000"/>
              <a:gd name="connsiteX935" fmla="*/ 3674882 w 7467600"/>
              <a:gd name="connsiteY935" fmla="*/ 488524 h 6858000"/>
              <a:gd name="connsiteX936" fmla="*/ 3132682 w 7467600"/>
              <a:gd name="connsiteY936" fmla="*/ 1072284 h 6858000"/>
              <a:gd name="connsiteX937" fmla="*/ 2716346 w 7467600"/>
              <a:gd name="connsiteY937" fmla="*/ 1276376 h 6858000"/>
              <a:gd name="connsiteX938" fmla="*/ 2716772 w 7467600"/>
              <a:gd name="connsiteY938" fmla="*/ 1255462 h 6858000"/>
              <a:gd name="connsiteX939" fmla="*/ 3471096 w 7467600"/>
              <a:gd name="connsiteY939" fmla="*/ 437072 h 6858000"/>
              <a:gd name="connsiteX940" fmla="*/ 3639057 w 7467600"/>
              <a:gd name="connsiteY940" fmla="*/ 286334 h 6858000"/>
              <a:gd name="connsiteX941" fmla="*/ 3640309 w 7467600"/>
              <a:gd name="connsiteY941" fmla="*/ 284664 h 6858000"/>
              <a:gd name="connsiteX942" fmla="*/ 3646022 w 7467600"/>
              <a:gd name="connsiteY942" fmla="*/ 276711 h 6858000"/>
              <a:gd name="connsiteX943" fmla="*/ 3707943 w 7467600"/>
              <a:gd name="connsiteY943" fmla="*/ 65958 h 6858000"/>
              <a:gd name="connsiteX944" fmla="*/ 3721337 w 7467600"/>
              <a:gd name="connsiteY944" fmla="*/ 0 h 6858000"/>
              <a:gd name="connsiteX945" fmla="*/ 2867960 w 7467600"/>
              <a:gd name="connsiteY945" fmla="*/ 0 h 6858000"/>
              <a:gd name="connsiteX946" fmla="*/ 2926351 w 7467600"/>
              <a:gd name="connsiteY946" fmla="*/ 0 h 6858000"/>
              <a:gd name="connsiteX947" fmla="*/ 2902823 w 7467600"/>
              <a:gd name="connsiteY947" fmla="*/ 262929 h 6858000"/>
              <a:gd name="connsiteX948" fmla="*/ 2940663 w 7467600"/>
              <a:gd name="connsiteY948" fmla="*/ 140884 h 6858000"/>
              <a:gd name="connsiteX949" fmla="*/ 2947039 w 7467600"/>
              <a:gd name="connsiteY949" fmla="*/ 122524 h 6858000"/>
              <a:gd name="connsiteX950" fmla="*/ 2984316 w 7467600"/>
              <a:gd name="connsiteY950" fmla="*/ 0 h 6858000"/>
              <a:gd name="connsiteX951" fmla="*/ 3016114 w 7467600"/>
              <a:gd name="connsiteY951" fmla="*/ 0 h 6858000"/>
              <a:gd name="connsiteX952" fmla="*/ 2979949 w 7467600"/>
              <a:gd name="connsiteY952" fmla="*/ 119274 h 6858000"/>
              <a:gd name="connsiteX953" fmla="*/ 3023879 w 7467600"/>
              <a:gd name="connsiteY953" fmla="*/ 0 h 6858000"/>
              <a:gd name="connsiteX954" fmla="*/ 3105400 w 7467600"/>
              <a:gd name="connsiteY954" fmla="*/ 0 h 6858000"/>
              <a:gd name="connsiteX955" fmla="*/ 3094669 w 7467600"/>
              <a:gd name="connsiteY955" fmla="*/ 30308 h 6858000"/>
              <a:gd name="connsiteX956" fmla="*/ 2901945 w 7467600"/>
              <a:gd name="connsiteY956" fmla="*/ 466538 h 6858000"/>
              <a:gd name="connsiteX957" fmla="*/ 2815209 w 7467600"/>
              <a:gd name="connsiteY957" fmla="*/ 497361 h 6858000"/>
              <a:gd name="connsiteX958" fmla="*/ 2844845 w 7467600"/>
              <a:gd name="connsiteY958" fmla="*/ 127638 h 6858000"/>
              <a:gd name="connsiteX959" fmla="*/ 2867960 w 7467600"/>
              <a:gd name="connsiteY959" fmla="*/ 0 h 6858000"/>
              <a:gd name="connsiteX960" fmla="*/ 1057230 w 7467600"/>
              <a:gd name="connsiteY960" fmla="*/ 0 h 6858000"/>
              <a:gd name="connsiteX961" fmla="*/ 1111003 w 7467600"/>
              <a:gd name="connsiteY961" fmla="*/ 0 h 6858000"/>
              <a:gd name="connsiteX962" fmla="*/ 1125553 w 7467600"/>
              <a:gd name="connsiteY962" fmla="*/ 52588 h 6858000"/>
              <a:gd name="connsiteX963" fmla="*/ 1304276 w 7467600"/>
              <a:gd name="connsiteY963" fmla="*/ 476275 h 6858000"/>
              <a:gd name="connsiteX964" fmla="*/ 1492066 w 7467600"/>
              <a:gd name="connsiteY964" fmla="*/ 886333 h 6858000"/>
              <a:gd name="connsiteX965" fmla="*/ 1423698 w 7467600"/>
              <a:gd name="connsiteY965" fmla="*/ 710817 h 6858000"/>
              <a:gd name="connsiteX966" fmla="*/ 1357609 w 7467600"/>
              <a:gd name="connsiteY966" fmla="*/ 532892 h 6858000"/>
              <a:gd name="connsiteX967" fmla="*/ 1309550 w 7467600"/>
              <a:gd name="connsiteY967" fmla="*/ 374031 h 6858000"/>
              <a:gd name="connsiteX968" fmla="*/ 1193673 w 7467600"/>
              <a:gd name="connsiteY968" fmla="*/ 49533 h 6858000"/>
              <a:gd name="connsiteX969" fmla="*/ 1164391 w 7467600"/>
              <a:gd name="connsiteY969" fmla="*/ 0 h 6858000"/>
              <a:gd name="connsiteX970" fmla="*/ 1200666 w 7467600"/>
              <a:gd name="connsiteY970" fmla="*/ 0 h 6858000"/>
              <a:gd name="connsiteX971" fmla="*/ 1223408 w 7467600"/>
              <a:gd name="connsiteY971" fmla="*/ 38996 h 6858000"/>
              <a:gd name="connsiteX972" fmla="*/ 1339635 w 7467600"/>
              <a:gd name="connsiteY972" fmla="*/ 365517 h 6858000"/>
              <a:gd name="connsiteX973" fmla="*/ 1387469 w 7467600"/>
              <a:gd name="connsiteY973" fmla="*/ 523079 h 6858000"/>
              <a:gd name="connsiteX974" fmla="*/ 1452685 w 7467600"/>
              <a:gd name="connsiteY974" fmla="*/ 699806 h 6858000"/>
              <a:gd name="connsiteX975" fmla="*/ 1492092 w 7467600"/>
              <a:gd name="connsiteY975" fmla="*/ 800424 h 6858000"/>
              <a:gd name="connsiteX976" fmla="*/ 1455302 w 7467600"/>
              <a:gd name="connsiteY976" fmla="*/ 632913 h 6858000"/>
              <a:gd name="connsiteX977" fmla="*/ 1222336 w 7467600"/>
              <a:gd name="connsiteY977" fmla="*/ 9480 h 6858000"/>
              <a:gd name="connsiteX978" fmla="*/ 1214634 w 7467600"/>
              <a:gd name="connsiteY978" fmla="*/ 0 h 6858000"/>
              <a:gd name="connsiteX979" fmla="*/ 1289827 w 7467600"/>
              <a:gd name="connsiteY979" fmla="*/ 0 h 6858000"/>
              <a:gd name="connsiteX980" fmla="*/ 1321076 w 7467600"/>
              <a:gd name="connsiteY980" fmla="*/ 59722 h 6858000"/>
              <a:gd name="connsiteX981" fmla="*/ 1512579 w 7467600"/>
              <a:gd name="connsiteY981" fmla="*/ 626441 h 6858000"/>
              <a:gd name="connsiteX982" fmla="*/ 1506076 w 7467600"/>
              <a:gd name="connsiteY982" fmla="*/ 1089289 h 6858000"/>
              <a:gd name="connsiteX983" fmla="*/ 1486346 w 7467600"/>
              <a:gd name="connsiteY983" fmla="*/ 1079919 h 6858000"/>
              <a:gd name="connsiteX984" fmla="*/ 1070511 w 7467600"/>
              <a:gd name="connsiteY984" fmla="*/ 48609 h 6858000"/>
              <a:gd name="connsiteX985" fmla="*/ 1057230 w 7467600"/>
              <a:gd name="connsiteY985" fmla="*/ 0 h 6858000"/>
              <a:gd name="connsiteX986" fmla="*/ 43151 w 7467600"/>
              <a:gd name="connsiteY986" fmla="*/ 0 h 6858000"/>
              <a:gd name="connsiteX987" fmla="*/ 95283 w 7467600"/>
              <a:gd name="connsiteY987" fmla="*/ 0 h 6858000"/>
              <a:gd name="connsiteX988" fmla="*/ 300708 w 7467600"/>
              <a:gd name="connsiteY988" fmla="*/ 154571 h 6858000"/>
              <a:gd name="connsiteX989" fmla="*/ 530414 w 7467600"/>
              <a:gd name="connsiteY989" fmla="*/ 354673 h 6858000"/>
              <a:gd name="connsiteX990" fmla="*/ 333785 w 7467600"/>
              <a:gd name="connsiteY990" fmla="*/ 161564 h 6858000"/>
              <a:gd name="connsiteX991" fmla="*/ 147005 w 7467600"/>
              <a:gd name="connsiteY991" fmla="*/ 0 h 6858000"/>
              <a:gd name="connsiteX992" fmla="*/ 272509 w 7467600"/>
              <a:gd name="connsiteY992" fmla="*/ 0 h 6858000"/>
              <a:gd name="connsiteX993" fmla="*/ 326276 w 7467600"/>
              <a:gd name="connsiteY993" fmla="*/ 45847 h 6858000"/>
              <a:gd name="connsiteX994" fmla="*/ 823759 w 7467600"/>
              <a:gd name="connsiteY994" fmla="*/ 574145 h 6858000"/>
              <a:gd name="connsiteX995" fmla="*/ 811254 w 7467600"/>
              <a:gd name="connsiteY995" fmla="*/ 665546 h 6858000"/>
              <a:gd name="connsiteX996" fmla="*/ 154042 w 7467600"/>
              <a:gd name="connsiteY996" fmla="*/ 261522 h 6858000"/>
              <a:gd name="connsiteX997" fmla="*/ 13550 w 7467600"/>
              <a:gd name="connsiteY997" fmla="*/ 158423 h 6858000"/>
              <a:gd name="connsiteX998" fmla="*/ 0 w 7467600"/>
              <a:gd name="connsiteY998" fmla="*/ 146618 h 6858000"/>
              <a:gd name="connsiteX999" fmla="*/ 0 w 7467600"/>
              <a:gd name="connsiteY999" fmla="*/ 59161 h 6858000"/>
              <a:gd name="connsiteX1000" fmla="*/ 45427 w 7467600"/>
              <a:gd name="connsiteY1000" fmla="*/ 101078 h 6858000"/>
              <a:gd name="connsiteX1001" fmla="*/ 630103 w 7467600"/>
              <a:gd name="connsiteY1001" fmla="*/ 485885 h 6858000"/>
              <a:gd name="connsiteX1002" fmla="*/ 532040 w 7467600"/>
              <a:gd name="connsiteY1002" fmla="*/ 399359 h 6858000"/>
              <a:gd name="connsiteX1003" fmla="*/ 517618 w 7467600"/>
              <a:gd name="connsiteY1003" fmla="*/ 385726 h 6858000"/>
              <a:gd name="connsiteX1004" fmla="*/ 285074 w 7467600"/>
              <a:gd name="connsiteY1004" fmla="*/ 182755 h 6858000"/>
              <a:gd name="connsiteX1005" fmla="*/ 43151 w 7467600"/>
              <a:gd name="connsiteY1005"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133363 w 7467600"/>
              <a:gd name="connsiteY127" fmla="*/ 505024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244057 w 7467600"/>
              <a:gd name="connsiteY140" fmla="*/ 5124233 h 6858000"/>
              <a:gd name="connsiteX141" fmla="*/ 7353035 w 7467600"/>
              <a:gd name="connsiteY141" fmla="*/ 5197318 h 6858000"/>
              <a:gd name="connsiteX142" fmla="*/ 7467600 w 7467600"/>
              <a:gd name="connsiteY142" fmla="*/ 5297634 h 6858000"/>
              <a:gd name="connsiteX143" fmla="*/ 7467600 w 7467600"/>
              <a:gd name="connsiteY143" fmla="*/ 5361850 h 6858000"/>
              <a:gd name="connsiteX144" fmla="*/ 7368569 w 7467600"/>
              <a:gd name="connsiteY144" fmla="*/ 5270182 h 6858000"/>
              <a:gd name="connsiteX145" fmla="*/ 7131946 w 7467600"/>
              <a:gd name="connsiteY145" fmla="*/ 5075653 h 6858000"/>
              <a:gd name="connsiteX146" fmla="*/ 7133363 w 7467600"/>
              <a:gd name="connsiteY146" fmla="*/ 5050246 h 6858000"/>
              <a:gd name="connsiteX147" fmla="*/ 1903353 w 7467600"/>
              <a:gd name="connsiteY147" fmla="*/ 5044827 h 6858000"/>
              <a:gd name="connsiteX148" fmla="*/ 1936931 w 7467600"/>
              <a:gd name="connsiteY148" fmla="*/ 5093954 h 6858000"/>
              <a:gd name="connsiteX149" fmla="*/ 2195868 w 7467600"/>
              <a:gd name="connsiteY149" fmla="*/ 5396574 h 6858000"/>
              <a:gd name="connsiteX150" fmla="*/ 2088852 w 7467600"/>
              <a:gd name="connsiteY150" fmla="*/ 5166123 h 6858000"/>
              <a:gd name="connsiteX151" fmla="*/ 1958241 w 7467600"/>
              <a:gd name="connsiteY151" fmla="*/ 5067955 h 6858000"/>
              <a:gd name="connsiteX152" fmla="*/ 1903353 w 7467600"/>
              <a:gd name="connsiteY152" fmla="*/ 5044827 h 6858000"/>
              <a:gd name="connsiteX153" fmla="*/ 1979378 w 7467600"/>
              <a:gd name="connsiteY153" fmla="*/ 4769504 h 6858000"/>
              <a:gd name="connsiteX154" fmla="*/ 2882120 w 7467600"/>
              <a:gd name="connsiteY154" fmla="*/ 5064547 h 6858000"/>
              <a:gd name="connsiteX155" fmla="*/ 2793103 w 7467600"/>
              <a:gd name="connsiteY155" fmla="*/ 5039699 h 6858000"/>
              <a:gd name="connsiteX156" fmla="*/ 2770041 w 7467600"/>
              <a:gd name="connsiteY156" fmla="*/ 5033634 h 6858000"/>
              <a:gd name="connsiteX157" fmla="*/ 1979378 w 7467600"/>
              <a:gd name="connsiteY157" fmla="*/ 4769504 h 6858000"/>
              <a:gd name="connsiteX158" fmla="*/ 1927410 w 7467600"/>
              <a:gd name="connsiteY158" fmla="*/ 4716164 h 6858000"/>
              <a:gd name="connsiteX159" fmla="*/ 1959587 w 7467600"/>
              <a:gd name="connsiteY159" fmla="*/ 4728849 h 6858000"/>
              <a:gd name="connsiteX160" fmla="*/ 2777707 w 7467600"/>
              <a:gd name="connsiteY160" fmla="*/ 5003991 h 6858000"/>
              <a:gd name="connsiteX161" fmla="*/ 2800768 w 7467600"/>
              <a:gd name="connsiteY161" fmla="*/ 5010056 h 6858000"/>
              <a:gd name="connsiteX162" fmla="*/ 2879408 w 7467600"/>
              <a:gd name="connsiteY162" fmla="*/ 5031590 h 6858000"/>
              <a:gd name="connsiteX163" fmla="*/ 2862295 w 7467600"/>
              <a:gd name="connsiteY163" fmla="*/ 5022958 h 6858000"/>
              <a:gd name="connsiteX164" fmla="*/ 2813343 w 7467600"/>
              <a:gd name="connsiteY164" fmla="*/ 4998369 h 6858000"/>
              <a:gd name="connsiteX165" fmla="*/ 2646245 w 7467600"/>
              <a:gd name="connsiteY165" fmla="*/ 4930999 h 6858000"/>
              <a:gd name="connsiteX166" fmla="*/ 1999243 w 7467600"/>
              <a:gd name="connsiteY166" fmla="*/ 4730524 h 6858000"/>
              <a:gd name="connsiteX167" fmla="*/ 1979527 w 7467600"/>
              <a:gd name="connsiteY167" fmla="*/ 4726651 h 6858000"/>
              <a:gd name="connsiteX168" fmla="*/ 1927410 w 7467600"/>
              <a:gd name="connsiteY168" fmla="*/ 4716164 h 6858000"/>
              <a:gd name="connsiteX169" fmla="*/ 1997014 w 7467600"/>
              <a:gd name="connsiteY169" fmla="*/ 4698007 h 6858000"/>
              <a:gd name="connsiteX170" fmla="*/ 2005458 w 7467600"/>
              <a:gd name="connsiteY170" fmla="*/ 4699540 h 6858000"/>
              <a:gd name="connsiteX171" fmla="*/ 2657186 w 7467600"/>
              <a:gd name="connsiteY171" fmla="*/ 4901687 h 6858000"/>
              <a:gd name="connsiteX172" fmla="*/ 2826662 w 7467600"/>
              <a:gd name="connsiteY172" fmla="*/ 4970362 h 6858000"/>
              <a:gd name="connsiteX173" fmla="*/ 2876100 w 7467600"/>
              <a:gd name="connsiteY173" fmla="*/ 4995397 h 6858000"/>
              <a:gd name="connsiteX174" fmla="*/ 3042600 w 7467600"/>
              <a:gd name="connsiteY174" fmla="*/ 5059532 h 6858000"/>
              <a:gd name="connsiteX175" fmla="*/ 1997014 w 7467600"/>
              <a:gd name="connsiteY175" fmla="*/ 4698007 h 6858000"/>
              <a:gd name="connsiteX176" fmla="*/ 2305292 w 7467600"/>
              <a:gd name="connsiteY176" fmla="*/ 4219492 h 6858000"/>
              <a:gd name="connsiteX177" fmla="*/ 3360922 w 7467600"/>
              <a:gd name="connsiteY177" fmla="*/ 4529373 h 6858000"/>
              <a:gd name="connsiteX178" fmla="*/ 3492420 w 7467600"/>
              <a:gd name="connsiteY178" fmla="*/ 4510145 h 6858000"/>
              <a:gd name="connsiteX179" fmla="*/ 3364086 w 7467600"/>
              <a:gd name="connsiteY179" fmla="*/ 4480340 h 6858000"/>
              <a:gd name="connsiteX180" fmla="*/ 3225818 w 7467600"/>
              <a:gd name="connsiteY180" fmla="*/ 4411822 h 6858000"/>
              <a:gd name="connsiteX181" fmla="*/ 3129696 w 7467600"/>
              <a:gd name="connsiteY181" fmla="*/ 4360704 h 6858000"/>
              <a:gd name="connsiteX182" fmla="*/ 2814545 w 7467600"/>
              <a:gd name="connsiteY182" fmla="*/ 4282955 h 6858000"/>
              <a:gd name="connsiteX183" fmla="*/ 2305292 w 7467600"/>
              <a:gd name="connsiteY183" fmla="*/ 4219492 h 6858000"/>
              <a:gd name="connsiteX184" fmla="*/ 2626982 w 7467600"/>
              <a:gd name="connsiteY184" fmla="*/ 4206450 h 6858000"/>
              <a:gd name="connsiteX185" fmla="*/ 2490617 w 7467600"/>
              <a:gd name="connsiteY185" fmla="*/ 4206951 h 6858000"/>
              <a:gd name="connsiteX186" fmla="*/ 2819869 w 7467600"/>
              <a:gd name="connsiteY186" fmla="*/ 4252936 h 6858000"/>
              <a:gd name="connsiteX187" fmla="*/ 3143018 w 7467600"/>
              <a:gd name="connsiteY187" fmla="*/ 4332698 h 6858000"/>
              <a:gd name="connsiteX188" fmla="*/ 3241520 w 7467600"/>
              <a:gd name="connsiteY188" fmla="*/ 4385112 h 6858000"/>
              <a:gd name="connsiteX189" fmla="*/ 3374575 w 7467600"/>
              <a:gd name="connsiteY189" fmla="*/ 4451517 h 6858000"/>
              <a:gd name="connsiteX190" fmla="*/ 3505221 w 7467600"/>
              <a:gd name="connsiteY190" fmla="*/ 4480757 h 6858000"/>
              <a:gd name="connsiteX191" fmla="*/ 2626982 w 7467600"/>
              <a:gd name="connsiteY191" fmla="*/ 4206450 h 6858000"/>
              <a:gd name="connsiteX192" fmla="*/ 1310106 w 7467600"/>
              <a:gd name="connsiteY192" fmla="*/ 3943217 h 6858000"/>
              <a:gd name="connsiteX193" fmla="*/ 854994 w 7467600"/>
              <a:gd name="connsiteY193" fmla="*/ 4399136 h 6858000"/>
              <a:gd name="connsiteX194" fmla="*/ 742462 w 7467600"/>
              <a:gd name="connsiteY194" fmla="*/ 4594648 h 6858000"/>
              <a:gd name="connsiteX195" fmla="*/ 820602 w 7467600"/>
              <a:gd name="connsiteY195" fmla="*/ 4485915 h 6858000"/>
              <a:gd name="connsiteX196" fmla="*/ 878295 w 7467600"/>
              <a:gd name="connsiteY196" fmla="*/ 4403594 h 6858000"/>
              <a:gd name="connsiteX197" fmla="*/ 1240607 w 7467600"/>
              <a:gd name="connsiteY197" fmla="*/ 4010401 h 6858000"/>
              <a:gd name="connsiteX198" fmla="*/ 1310106 w 7467600"/>
              <a:gd name="connsiteY198" fmla="*/ 3943217 h 6858000"/>
              <a:gd name="connsiteX199" fmla="*/ 1423113 w 7467600"/>
              <a:gd name="connsiteY199" fmla="*/ 3874565 h 6858000"/>
              <a:gd name="connsiteX200" fmla="*/ 1260565 w 7467600"/>
              <a:gd name="connsiteY200" fmla="*/ 4031982 h 6858000"/>
              <a:gd name="connsiteX201" fmla="*/ 901900 w 7467600"/>
              <a:gd name="connsiteY201" fmla="*/ 4421236 h 6858000"/>
              <a:gd name="connsiteX202" fmla="*/ 845044 w 7467600"/>
              <a:gd name="connsiteY202" fmla="*/ 4502436 h 6858000"/>
              <a:gd name="connsiteX203" fmla="*/ 685926 w 7467600"/>
              <a:gd name="connsiteY203" fmla="*/ 4703069 h 6858000"/>
              <a:gd name="connsiteX204" fmla="*/ 684248 w 7467600"/>
              <a:gd name="connsiteY204" fmla="*/ 4706721 h 6858000"/>
              <a:gd name="connsiteX205" fmla="*/ 1423113 w 7467600"/>
              <a:gd name="connsiteY205" fmla="*/ 3874565 h 6858000"/>
              <a:gd name="connsiteX206" fmla="*/ 3316479 w 7467600"/>
              <a:gd name="connsiteY206" fmla="*/ 3872136 h 6858000"/>
              <a:gd name="connsiteX207" fmla="*/ 3546806 w 7467600"/>
              <a:gd name="connsiteY207" fmla="*/ 4356139 h 6858000"/>
              <a:gd name="connsiteX208" fmla="*/ 3364433 w 7467600"/>
              <a:gd name="connsiteY208" fmla="*/ 3953121 h 6858000"/>
              <a:gd name="connsiteX209" fmla="*/ 3316479 w 7467600"/>
              <a:gd name="connsiteY209" fmla="*/ 3872136 h 6858000"/>
              <a:gd name="connsiteX210" fmla="*/ 3291335 w 7467600"/>
              <a:gd name="connsiteY210" fmla="*/ 3767420 h 6858000"/>
              <a:gd name="connsiteX211" fmla="*/ 3390805 w 7467600"/>
              <a:gd name="connsiteY211" fmla="*/ 3937163 h 6858000"/>
              <a:gd name="connsiteX212" fmla="*/ 3579062 w 7467600"/>
              <a:gd name="connsiteY212" fmla="*/ 4359040 h 6858000"/>
              <a:gd name="connsiteX213" fmla="*/ 3467355 w 7467600"/>
              <a:gd name="connsiteY213" fmla="*/ 3988130 h 6858000"/>
              <a:gd name="connsiteX214" fmla="*/ 3310753 w 7467600"/>
              <a:gd name="connsiteY214" fmla="*/ 3787140 h 6858000"/>
              <a:gd name="connsiteX215" fmla="*/ 3291335 w 7467600"/>
              <a:gd name="connsiteY215" fmla="*/ 3767420 h 6858000"/>
              <a:gd name="connsiteX216" fmla="*/ 1635889 w 7467600"/>
              <a:gd name="connsiteY216" fmla="*/ 3709494 h 6858000"/>
              <a:gd name="connsiteX217" fmla="*/ 1634800 w 7467600"/>
              <a:gd name="connsiteY217" fmla="*/ 3731111 h 6858000"/>
              <a:gd name="connsiteX218" fmla="*/ 1635889 w 7467600"/>
              <a:gd name="connsiteY218" fmla="*/ 3709494 h 6858000"/>
              <a:gd name="connsiteX219" fmla="*/ 1510397 w 7467600"/>
              <a:gd name="connsiteY219" fmla="*/ 3684705 h 6858000"/>
              <a:gd name="connsiteX220" fmla="*/ 1146550 w 7467600"/>
              <a:gd name="connsiteY220" fmla="*/ 3802012 h 6858000"/>
              <a:gd name="connsiteX221" fmla="*/ 698834 w 7467600"/>
              <a:gd name="connsiteY221" fmla="*/ 3952272 h 6858000"/>
              <a:gd name="connsiteX222" fmla="*/ 34256 w 7467600"/>
              <a:gd name="connsiteY222" fmla="*/ 4347603 h 6858000"/>
              <a:gd name="connsiteX223" fmla="*/ 527241 w 7467600"/>
              <a:gd name="connsiteY223" fmla="*/ 4065078 h 6858000"/>
              <a:gd name="connsiteX224" fmla="*/ 1510397 w 7467600"/>
              <a:gd name="connsiteY224" fmla="*/ 3684705 h 6858000"/>
              <a:gd name="connsiteX225" fmla="*/ 1313114 w 7467600"/>
              <a:gd name="connsiteY225" fmla="*/ 3655216 h 6858000"/>
              <a:gd name="connsiteX226" fmla="*/ 1109304 w 7467600"/>
              <a:gd name="connsiteY226" fmla="*/ 3669030 h 6858000"/>
              <a:gd name="connsiteX227" fmla="*/ 8129 w 7467600"/>
              <a:gd name="connsiteY227" fmla="*/ 4330519 h 6858000"/>
              <a:gd name="connsiteX228" fmla="*/ 687572 w 7467600"/>
              <a:gd name="connsiteY228" fmla="*/ 3925629 h 6858000"/>
              <a:gd name="connsiteX229" fmla="*/ 1138365 w 7467600"/>
              <a:gd name="connsiteY229" fmla="*/ 3774515 h 6858000"/>
              <a:gd name="connsiteX230" fmla="*/ 1505579 w 7467600"/>
              <a:gd name="connsiteY230" fmla="*/ 3655526 h 6858000"/>
              <a:gd name="connsiteX231" fmla="*/ 1313114 w 7467600"/>
              <a:gd name="connsiteY231" fmla="*/ 3655216 h 6858000"/>
              <a:gd name="connsiteX232" fmla="*/ 3655073 w 7467600"/>
              <a:gd name="connsiteY232" fmla="*/ 3650884 h 6858000"/>
              <a:gd name="connsiteX233" fmla="*/ 3989938 w 7467600"/>
              <a:gd name="connsiteY233" fmla="*/ 3991685 h 6858000"/>
              <a:gd name="connsiteX234" fmla="*/ 4393907 w 7467600"/>
              <a:gd name="connsiteY234" fmla="*/ 4261258 h 6858000"/>
              <a:gd name="connsiteX235" fmla="*/ 4648051 w 7467600"/>
              <a:gd name="connsiteY235" fmla="*/ 4374051 h 6858000"/>
              <a:gd name="connsiteX236" fmla="*/ 4383389 w 7467600"/>
              <a:gd name="connsiteY236" fmla="*/ 4184369 h 6858000"/>
              <a:gd name="connsiteX237" fmla="*/ 4165508 w 7467600"/>
              <a:gd name="connsiteY237" fmla="*/ 4035196 h 6858000"/>
              <a:gd name="connsiteX238" fmla="*/ 4068162 w 7467600"/>
              <a:gd name="connsiteY238" fmla="*/ 3953394 h 6858000"/>
              <a:gd name="connsiteX239" fmla="*/ 3981416 w 7467600"/>
              <a:gd name="connsiteY239" fmla="*/ 3880482 h 6858000"/>
              <a:gd name="connsiteX240" fmla="*/ 3800147 w 7467600"/>
              <a:gd name="connsiteY240" fmla="*/ 3749872 h 6858000"/>
              <a:gd name="connsiteX241" fmla="*/ 3655073 w 7467600"/>
              <a:gd name="connsiteY241" fmla="*/ 3650884 h 6858000"/>
              <a:gd name="connsiteX242" fmla="*/ 3670252 w 7467600"/>
              <a:gd name="connsiteY242" fmla="*/ 3622798 h 6858000"/>
              <a:gd name="connsiteX243" fmla="*/ 3817258 w 7467600"/>
              <a:gd name="connsiteY243" fmla="*/ 3723577 h 6858000"/>
              <a:gd name="connsiteX244" fmla="*/ 4000461 w 7467600"/>
              <a:gd name="connsiteY244" fmla="*/ 3855966 h 6858000"/>
              <a:gd name="connsiteX245" fmla="*/ 4088180 w 7467600"/>
              <a:gd name="connsiteY245" fmla="*/ 3929774 h 6858000"/>
              <a:gd name="connsiteX246" fmla="*/ 4184555 w 7467600"/>
              <a:gd name="connsiteY246" fmla="*/ 4010683 h 6858000"/>
              <a:gd name="connsiteX247" fmla="*/ 4399563 w 7467600"/>
              <a:gd name="connsiteY247" fmla="*/ 4158106 h 6858000"/>
              <a:gd name="connsiteX248" fmla="*/ 4684469 w 7467600"/>
              <a:gd name="connsiteY248" fmla="*/ 4364680 h 6858000"/>
              <a:gd name="connsiteX249" fmla="*/ 4690271 w 7467600"/>
              <a:gd name="connsiteY249" fmla="*/ 4370034 h 6858000"/>
              <a:gd name="connsiteX250" fmla="*/ 4136093 w 7467600"/>
              <a:gd name="connsiteY250" fmla="*/ 3858466 h 6858000"/>
              <a:gd name="connsiteX251" fmla="*/ 3670252 w 7467600"/>
              <a:gd name="connsiteY251" fmla="*/ 3622798 h 6858000"/>
              <a:gd name="connsiteX252" fmla="*/ 4440129 w 7467600"/>
              <a:gd name="connsiteY252" fmla="*/ 3448571 h 6858000"/>
              <a:gd name="connsiteX253" fmla="*/ 4856525 w 7467600"/>
              <a:gd name="connsiteY253" fmla="*/ 3915351 h 6858000"/>
              <a:gd name="connsiteX254" fmla="*/ 5059055 w 7467600"/>
              <a:gd name="connsiteY254" fmla="*/ 4108918 h 6858000"/>
              <a:gd name="connsiteX255" fmla="*/ 5290070 w 7467600"/>
              <a:gd name="connsiteY255" fmla="*/ 4263619 h 6858000"/>
              <a:gd name="connsiteX256" fmla="*/ 4834991 w 7467600"/>
              <a:gd name="connsiteY256" fmla="*/ 3830985 h 6858000"/>
              <a:gd name="connsiteX257" fmla="*/ 4440129 w 7467600"/>
              <a:gd name="connsiteY257" fmla="*/ 3448571 h 6858000"/>
              <a:gd name="connsiteX258" fmla="*/ 4441737 w 7467600"/>
              <a:gd name="connsiteY258" fmla="*/ 3399734 h 6858000"/>
              <a:gd name="connsiteX259" fmla="*/ 4431236 w 7467600"/>
              <a:gd name="connsiteY259" fmla="*/ 3400954 h 6858000"/>
              <a:gd name="connsiteX260" fmla="*/ 4557150 w 7467600"/>
              <a:gd name="connsiteY260" fmla="*/ 3510023 h 6858000"/>
              <a:gd name="connsiteX261" fmla="*/ 4856936 w 7467600"/>
              <a:gd name="connsiteY261" fmla="*/ 3809146 h 6858000"/>
              <a:gd name="connsiteX262" fmla="*/ 5111996 w 7467600"/>
              <a:gd name="connsiteY262" fmla="*/ 4065759 h 6858000"/>
              <a:gd name="connsiteX263" fmla="*/ 5388878 w 7467600"/>
              <a:gd name="connsiteY263" fmla="*/ 4300185 h 6858000"/>
              <a:gd name="connsiteX264" fmla="*/ 5425556 w 7467600"/>
              <a:gd name="connsiteY264" fmla="*/ 4308967 h 6858000"/>
              <a:gd name="connsiteX265" fmla="*/ 4943646 w 7467600"/>
              <a:gd name="connsiteY265" fmla="*/ 3822916 h 6858000"/>
              <a:gd name="connsiteX266" fmla="*/ 4594837 w 7467600"/>
              <a:gd name="connsiteY266" fmla="*/ 3532274 h 6858000"/>
              <a:gd name="connsiteX267" fmla="*/ 4441737 w 7467600"/>
              <a:gd name="connsiteY267" fmla="*/ 3399734 h 6858000"/>
              <a:gd name="connsiteX268" fmla="*/ 5425834 w 7467600"/>
              <a:gd name="connsiteY268" fmla="*/ 3162785 h 6858000"/>
              <a:gd name="connsiteX269" fmla="*/ 5401644 w 7467600"/>
              <a:gd name="connsiteY269" fmla="*/ 3617847 h 6858000"/>
              <a:gd name="connsiteX270" fmla="*/ 5467256 w 7467600"/>
              <a:gd name="connsiteY270" fmla="*/ 4175494 h 6858000"/>
              <a:gd name="connsiteX271" fmla="*/ 5448069 w 7467600"/>
              <a:gd name="connsiteY271" fmla="*/ 3567554 h 6858000"/>
              <a:gd name="connsiteX272" fmla="*/ 5425834 w 7467600"/>
              <a:gd name="connsiteY272" fmla="*/ 3162785 h 6858000"/>
              <a:gd name="connsiteX273" fmla="*/ 1318687 w 7467600"/>
              <a:gd name="connsiteY273" fmla="*/ 3113840 h 6858000"/>
              <a:gd name="connsiteX274" fmla="*/ 1066793 w 7467600"/>
              <a:gd name="connsiteY274" fmla="*/ 3212171 h 6858000"/>
              <a:gd name="connsiteX275" fmla="*/ 993319 w 7467600"/>
              <a:gd name="connsiteY275" fmla="*/ 3247648 h 6858000"/>
              <a:gd name="connsiteX276" fmla="*/ 853081 w 7467600"/>
              <a:gd name="connsiteY276" fmla="*/ 3312410 h 6858000"/>
              <a:gd name="connsiteX277" fmla="*/ 805957 w 7467600"/>
              <a:gd name="connsiteY277" fmla="*/ 3330443 h 6858000"/>
              <a:gd name="connsiteX278" fmla="*/ 1318687 w 7467600"/>
              <a:gd name="connsiteY278" fmla="*/ 3113840 h 6858000"/>
              <a:gd name="connsiteX279" fmla="*/ 5453702 w 7467600"/>
              <a:gd name="connsiteY279" fmla="*/ 3090882 h 6858000"/>
              <a:gd name="connsiteX280" fmla="*/ 5480135 w 7467600"/>
              <a:gd name="connsiteY280" fmla="*/ 3565802 h 6858000"/>
              <a:gd name="connsiteX281" fmla="*/ 5499023 w 7467600"/>
              <a:gd name="connsiteY281" fmla="*/ 4166310 h 6858000"/>
              <a:gd name="connsiteX282" fmla="*/ 5547022 w 7467600"/>
              <a:gd name="connsiteY282" fmla="*/ 3607838 h 6858000"/>
              <a:gd name="connsiteX283" fmla="*/ 5515964 w 7467600"/>
              <a:gd name="connsiteY283" fmla="*/ 3378541 h 6858000"/>
              <a:gd name="connsiteX284" fmla="*/ 5453702 w 7467600"/>
              <a:gd name="connsiteY284" fmla="*/ 3090882 h 6858000"/>
              <a:gd name="connsiteX285" fmla="*/ 1238695 w 7467600"/>
              <a:gd name="connsiteY285" fmla="*/ 3076820 h 6858000"/>
              <a:gd name="connsiteX286" fmla="*/ 716371 w 7467600"/>
              <a:gd name="connsiteY286" fmla="*/ 3293249 h 6858000"/>
              <a:gd name="connsiteX287" fmla="*/ 579522 w 7467600"/>
              <a:gd name="connsiteY287" fmla="*/ 3371759 h 6858000"/>
              <a:gd name="connsiteX288" fmla="*/ 600288 w 7467600"/>
              <a:gd name="connsiteY288" fmla="*/ 3365555 h 6858000"/>
              <a:gd name="connsiteX289" fmla="*/ 840692 w 7467600"/>
              <a:gd name="connsiteY289" fmla="*/ 3284921 h 6858000"/>
              <a:gd name="connsiteX290" fmla="*/ 979248 w 7467600"/>
              <a:gd name="connsiteY290" fmla="*/ 3221003 h 6858000"/>
              <a:gd name="connsiteX291" fmla="*/ 1053282 w 7467600"/>
              <a:gd name="connsiteY291" fmla="*/ 3185247 h 6858000"/>
              <a:gd name="connsiteX292" fmla="*/ 1320603 w 7467600"/>
              <a:gd name="connsiteY292" fmla="*/ 3081281 h 6858000"/>
              <a:gd name="connsiteX293" fmla="*/ 1238695 w 7467600"/>
              <a:gd name="connsiteY293" fmla="*/ 3076820 h 6858000"/>
              <a:gd name="connsiteX294" fmla="*/ 5425627 w 7467600"/>
              <a:gd name="connsiteY294" fmla="*/ 2954192 h 6858000"/>
              <a:gd name="connsiteX295" fmla="*/ 5470770 w 7467600"/>
              <a:gd name="connsiteY295" fmla="*/ 3005435 h 6858000"/>
              <a:gd name="connsiteX296" fmla="*/ 5519779 w 7467600"/>
              <a:gd name="connsiteY296" fmla="*/ 4359223 h 6858000"/>
              <a:gd name="connsiteX297" fmla="*/ 5520293 w 7467600"/>
              <a:gd name="connsiteY297" fmla="*/ 4360602 h 6858000"/>
              <a:gd name="connsiteX298" fmla="*/ 5767221 w 7467600"/>
              <a:gd name="connsiteY298" fmla="*/ 4665564 h 6858000"/>
              <a:gd name="connsiteX299" fmla="*/ 6937169 w 7467600"/>
              <a:gd name="connsiteY299" fmla="*/ 4815941 h 6858000"/>
              <a:gd name="connsiteX300" fmla="*/ 6953922 w 7467600"/>
              <a:gd name="connsiteY300" fmla="*/ 4890068 h 6858000"/>
              <a:gd name="connsiteX301" fmla="*/ 6071359 w 7467600"/>
              <a:gd name="connsiteY301" fmla="*/ 4770770 h 6858000"/>
              <a:gd name="connsiteX302" fmla="*/ 6038839 w 7467600"/>
              <a:gd name="connsiteY302" fmla="*/ 4764474 h 6858000"/>
              <a:gd name="connsiteX303" fmla="*/ 6038706 w 7467600"/>
              <a:gd name="connsiteY303" fmla="*/ 4763847 h 6858000"/>
              <a:gd name="connsiteX304" fmla="*/ 6037784 w 7467600"/>
              <a:gd name="connsiteY304" fmla="*/ 4764270 h 6858000"/>
              <a:gd name="connsiteX305" fmla="*/ 6038839 w 7467600"/>
              <a:gd name="connsiteY305" fmla="*/ 4764474 h 6858000"/>
              <a:gd name="connsiteX306" fmla="*/ 6040338 w 7467600"/>
              <a:gd name="connsiteY306" fmla="*/ 4771418 h 6858000"/>
              <a:gd name="connsiteX307" fmla="*/ 6024488 w 7467600"/>
              <a:gd name="connsiteY307" fmla="*/ 4809903 h 6858000"/>
              <a:gd name="connsiteX308" fmla="*/ 5599771 w 7467600"/>
              <a:gd name="connsiteY308" fmla="*/ 5509652 h 6858000"/>
              <a:gd name="connsiteX309" fmla="*/ 5548843 w 7467600"/>
              <a:gd name="connsiteY309" fmla="*/ 5563845 h 6858000"/>
              <a:gd name="connsiteX310" fmla="*/ 5940952 w 7467600"/>
              <a:gd name="connsiteY310" fmla="*/ 6250028 h 6858000"/>
              <a:gd name="connsiteX311" fmla="*/ 6043441 w 7467600"/>
              <a:gd name="connsiteY311" fmla="*/ 6665847 h 6858000"/>
              <a:gd name="connsiteX312" fmla="*/ 6093432 w 7467600"/>
              <a:gd name="connsiteY312" fmla="*/ 6858000 h 6858000"/>
              <a:gd name="connsiteX313" fmla="*/ 6034344 w 7467600"/>
              <a:gd name="connsiteY313" fmla="*/ 6858000 h 6858000"/>
              <a:gd name="connsiteX314" fmla="*/ 6026679 w 7467600"/>
              <a:gd name="connsiteY314" fmla="*/ 6836959 h 6858000"/>
              <a:gd name="connsiteX315" fmla="*/ 5800441 w 7467600"/>
              <a:gd name="connsiteY315" fmla="*/ 6335286 h 6858000"/>
              <a:gd name="connsiteX316" fmla="*/ 5526562 w 7467600"/>
              <a:gd name="connsiteY316" fmla="*/ 5705388 h 6858000"/>
              <a:gd name="connsiteX317" fmla="*/ 5519640 w 7467600"/>
              <a:gd name="connsiteY317" fmla="*/ 5683774 h 6858000"/>
              <a:gd name="connsiteX318" fmla="*/ 5844559 w 7467600"/>
              <a:gd name="connsiteY318" fmla="*/ 6553349 h 6858000"/>
              <a:gd name="connsiteX319" fmla="*/ 5975994 w 7467600"/>
              <a:gd name="connsiteY319" fmla="*/ 6858000 h 6858000"/>
              <a:gd name="connsiteX320" fmla="*/ 5898547 w 7467600"/>
              <a:gd name="connsiteY320" fmla="*/ 6858000 h 6858000"/>
              <a:gd name="connsiteX321" fmla="*/ 5682041 w 7467600"/>
              <a:gd name="connsiteY321" fmla="*/ 6355860 h 6858000"/>
              <a:gd name="connsiteX322" fmla="*/ 5461758 w 7467600"/>
              <a:gd name="connsiteY322" fmla="*/ 5820220 h 6858000"/>
              <a:gd name="connsiteX323" fmla="*/ 5237282 w 7467600"/>
              <a:gd name="connsiteY323" fmla="*/ 6579086 h 6858000"/>
              <a:gd name="connsiteX324" fmla="*/ 5115009 w 7467600"/>
              <a:gd name="connsiteY324" fmla="*/ 6858000 h 6858000"/>
              <a:gd name="connsiteX325" fmla="*/ 5028074 w 7467600"/>
              <a:gd name="connsiteY325" fmla="*/ 6858000 h 6858000"/>
              <a:gd name="connsiteX326" fmla="*/ 5079508 w 7467600"/>
              <a:gd name="connsiteY326" fmla="*/ 6749074 h 6858000"/>
              <a:gd name="connsiteX327" fmla="*/ 5371846 w 7467600"/>
              <a:gd name="connsiteY327" fmla="*/ 5924413 h 6858000"/>
              <a:gd name="connsiteX328" fmla="*/ 5270512 w 7467600"/>
              <a:gd name="connsiteY328" fmla="*/ 6138975 h 6858000"/>
              <a:gd name="connsiteX329" fmla="*/ 5062409 w 7467600"/>
              <a:gd name="connsiteY329" fmla="*/ 6653544 h 6858000"/>
              <a:gd name="connsiteX330" fmla="*/ 5036628 w 7467600"/>
              <a:gd name="connsiteY330" fmla="*/ 6754247 h 6858000"/>
              <a:gd name="connsiteX331" fmla="*/ 5009112 w 7467600"/>
              <a:gd name="connsiteY331" fmla="*/ 6858000 h 6858000"/>
              <a:gd name="connsiteX332" fmla="*/ 4976679 w 7467600"/>
              <a:gd name="connsiteY332" fmla="*/ 6858000 h 6858000"/>
              <a:gd name="connsiteX333" fmla="*/ 5006537 w 7467600"/>
              <a:gd name="connsiteY333" fmla="*/ 6747068 h 6858000"/>
              <a:gd name="connsiteX334" fmla="*/ 5032723 w 7467600"/>
              <a:gd name="connsiteY334" fmla="*/ 6644957 h 6858000"/>
              <a:gd name="connsiteX335" fmla="*/ 5242949 w 7467600"/>
              <a:gd name="connsiteY335" fmla="*/ 6125175 h 6858000"/>
              <a:gd name="connsiteX336" fmla="*/ 5286321 w 7467600"/>
              <a:gd name="connsiteY336" fmla="*/ 6033555 h 6858000"/>
              <a:gd name="connsiteX337" fmla="*/ 5008210 w 7467600"/>
              <a:gd name="connsiteY337" fmla="*/ 6649194 h 6858000"/>
              <a:gd name="connsiteX338" fmla="*/ 4986321 w 7467600"/>
              <a:gd name="connsiteY338" fmla="*/ 6765687 h 6858000"/>
              <a:gd name="connsiteX339" fmla="*/ 4973474 w 7467600"/>
              <a:gd name="connsiteY339" fmla="*/ 6858000 h 6858000"/>
              <a:gd name="connsiteX340" fmla="*/ 4907178 w 7467600"/>
              <a:gd name="connsiteY340" fmla="*/ 6858000 h 6858000"/>
              <a:gd name="connsiteX341" fmla="*/ 4910810 w 7467600"/>
              <a:gd name="connsiteY341" fmla="*/ 6829660 h 6858000"/>
              <a:gd name="connsiteX342" fmla="*/ 4987461 w 7467600"/>
              <a:gd name="connsiteY342" fmla="*/ 6432994 h 6858000"/>
              <a:gd name="connsiteX343" fmla="*/ 5179262 w 7467600"/>
              <a:gd name="connsiteY343" fmla="*/ 6035044 h 6858000"/>
              <a:gd name="connsiteX344" fmla="*/ 4689678 w 7467600"/>
              <a:gd name="connsiteY344" fmla="*/ 6440241 h 6858000"/>
              <a:gd name="connsiteX345" fmla="*/ 4477543 w 7467600"/>
              <a:gd name="connsiteY345" fmla="*/ 6674836 h 6858000"/>
              <a:gd name="connsiteX346" fmla="*/ 4329957 w 7467600"/>
              <a:gd name="connsiteY346" fmla="*/ 6858000 h 6858000"/>
              <a:gd name="connsiteX347" fmla="*/ 4218595 w 7467600"/>
              <a:gd name="connsiteY347" fmla="*/ 6858000 h 6858000"/>
              <a:gd name="connsiteX348" fmla="*/ 4368888 w 7467600"/>
              <a:gd name="connsiteY348" fmla="*/ 6668412 h 6858000"/>
              <a:gd name="connsiteX349" fmla="*/ 4563091 w 7467600"/>
              <a:gd name="connsiteY349" fmla="*/ 6442508 h 6858000"/>
              <a:gd name="connsiteX350" fmla="*/ 5387324 w 7467600"/>
              <a:gd name="connsiteY350" fmla="*/ 5705830 h 6858000"/>
              <a:gd name="connsiteX351" fmla="*/ 5073620 w 7467600"/>
              <a:gd name="connsiteY351" fmla="*/ 5955437 h 6858000"/>
              <a:gd name="connsiteX352" fmla="*/ 4689789 w 7467600"/>
              <a:gd name="connsiteY352" fmla="*/ 6268382 h 6858000"/>
              <a:gd name="connsiteX353" fmla="*/ 4418722 w 7467600"/>
              <a:gd name="connsiteY353" fmla="*/ 6570886 h 6858000"/>
              <a:gd name="connsiteX354" fmla="*/ 4214944 w 7467600"/>
              <a:gd name="connsiteY354" fmla="*/ 6858000 h 6858000"/>
              <a:gd name="connsiteX355" fmla="*/ 4177898 w 7467600"/>
              <a:gd name="connsiteY355" fmla="*/ 6858000 h 6858000"/>
              <a:gd name="connsiteX356" fmla="*/ 4391597 w 7467600"/>
              <a:gd name="connsiteY356" fmla="*/ 6556370 h 6858000"/>
              <a:gd name="connsiteX357" fmla="*/ 4668889 w 7467600"/>
              <a:gd name="connsiteY357" fmla="*/ 6246399 h 6858000"/>
              <a:gd name="connsiteX358" fmla="*/ 5055427 w 7467600"/>
              <a:gd name="connsiteY358" fmla="*/ 5931476 h 6858000"/>
              <a:gd name="connsiteX359" fmla="*/ 5371814 w 7467600"/>
              <a:gd name="connsiteY359" fmla="*/ 5678975 h 6858000"/>
              <a:gd name="connsiteX360" fmla="*/ 4987918 w 7467600"/>
              <a:gd name="connsiteY360" fmla="*/ 5838701 h 6858000"/>
              <a:gd name="connsiteX361" fmla="*/ 4317146 w 7467600"/>
              <a:gd name="connsiteY361" fmla="*/ 6587716 h 6858000"/>
              <a:gd name="connsiteX362" fmla="*/ 4171627 w 7467600"/>
              <a:gd name="connsiteY362" fmla="*/ 6858000 h 6858000"/>
              <a:gd name="connsiteX363" fmla="*/ 4081585 w 7467600"/>
              <a:gd name="connsiteY363" fmla="*/ 6858000 h 6858000"/>
              <a:gd name="connsiteX364" fmla="*/ 4238603 w 7467600"/>
              <a:gd name="connsiteY364" fmla="*/ 6559341 h 6858000"/>
              <a:gd name="connsiteX365" fmla="*/ 4778333 w 7467600"/>
              <a:gd name="connsiteY365" fmla="*/ 5873626 h 6858000"/>
              <a:gd name="connsiteX366" fmla="*/ 5414185 w 7467600"/>
              <a:gd name="connsiteY366" fmla="*/ 5573882 h 6858000"/>
              <a:gd name="connsiteX367" fmla="*/ 5959648 w 7467600"/>
              <a:gd name="connsiteY367" fmla="*/ 4760797 h 6858000"/>
              <a:gd name="connsiteX368" fmla="*/ 5355019 w 7467600"/>
              <a:gd name="connsiteY368" fmla="*/ 4734672 h 6858000"/>
              <a:gd name="connsiteX369" fmla="*/ 5083565 w 7467600"/>
              <a:gd name="connsiteY369" fmla="*/ 5179121 h 6858000"/>
              <a:gd name="connsiteX370" fmla="*/ 4713577 w 7467600"/>
              <a:gd name="connsiteY370" fmla="*/ 5616803 h 6858000"/>
              <a:gd name="connsiteX371" fmla="*/ 3989559 w 7467600"/>
              <a:gd name="connsiteY371" fmla="*/ 6145945 h 6858000"/>
              <a:gd name="connsiteX372" fmla="*/ 3939824 w 7467600"/>
              <a:gd name="connsiteY372" fmla="*/ 6066900 h 6858000"/>
              <a:gd name="connsiteX373" fmla="*/ 4584537 w 7467600"/>
              <a:gd name="connsiteY373" fmla="*/ 5324826 h 6858000"/>
              <a:gd name="connsiteX374" fmla="*/ 5037105 w 7467600"/>
              <a:gd name="connsiteY374" fmla="*/ 5088765 h 6858000"/>
              <a:gd name="connsiteX375" fmla="*/ 5039930 w 7467600"/>
              <a:gd name="connsiteY375" fmla="*/ 5089585 h 6858000"/>
              <a:gd name="connsiteX376" fmla="*/ 5263764 w 7467600"/>
              <a:gd name="connsiteY376" fmla="*/ 4735525 h 6858000"/>
              <a:gd name="connsiteX377" fmla="*/ 4086300 w 7467600"/>
              <a:gd name="connsiteY377" fmla="*/ 4884599 h 6858000"/>
              <a:gd name="connsiteX378" fmla="*/ 4085485 w 7467600"/>
              <a:gd name="connsiteY378" fmla="*/ 4899070 h 6858000"/>
              <a:gd name="connsiteX379" fmla="*/ 3871915 w 7467600"/>
              <a:gd name="connsiteY379" fmla="*/ 5253645 h 6858000"/>
              <a:gd name="connsiteX380" fmla="*/ 3799374 w 7467600"/>
              <a:gd name="connsiteY380" fmla="*/ 5466127 h 6858000"/>
              <a:gd name="connsiteX381" fmla="*/ 3498850 w 7467600"/>
              <a:gd name="connsiteY381" fmla="*/ 6661888 h 6858000"/>
              <a:gd name="connsiteX382" fmla="*/ 3399216 w 7467600"/>
              <a:gd name="connsiteY382" fmla="*/ 6858000 h 6858000"/>
              <a:gd name="connsiteX383" fmla="*/ 3303688 w 7467600"/>
              <a:gd name="connsiteY383" fmla="*/ 6858000 h 6858000"/>
              <a:gd name="connsiteX384" fmla="*/ 3391774 w 7467600"/>
              <a:gd name="connsiteY384" fmla="*/ 6697181 h 6858000"/>
              <a:gd name="connsiteX385" fmla="*/ 3735540 w 7467600"/>
              <a:gd name="connsiteY385" fmla="*/ 5546923 h 6858000"/>
              <a:gd name="connsiteX386" fmla="*/ 3729438 w 7467600"/>
              <a:gd name="connsiteY386" fmla="*/ 5569058 h 6858000"/>
              <a:gd name="connsiteX387" fmla="*/ 3707782 w 7467600"/>
              <a:gd name="connsiteY387" fmla="*/ 5644908 h 6858000"/>
              <a:gd name="connsiteX388" fmla="*/ 3583827 w 7467600"/>
              <a:gd name="connsiteY388" fmla="*/ 6039215 h 6858000"/>
              <a:gd name="connsiteX389" fmla="*/ 3547861 w 7467600"/>
              <a:gd name="connsiteY389" fmla="*/ 6129609 h 6858000"/>
              <a:gd name="connsiteX390" fmla="*/ 3490905 w 7467600"/>
              <a:gd name="connsiteY390" fmla="*/ 6277660 h 6858000"/>
              <a:gd name="connsiteX391" fmla="*/ 3455859 w 7467600"/>
              <a:gd name="connsiteY391" fmla="*/ 6391301 h 6858000"/>
              <a:gd name="connsiteX392" fmla="*/ 3429112 w 7467600"/>
              <a:gd name="connsiteY392" fmla="*/ 6479469 h 6858000"/>
              <a:gd name="connsiteX393" fmla="*/ 3304862 w 7467600"/>
              <a:gd name="connsiteY393" fmla="*/ 6796476 h 6858000"/>
              <a:gd name="connsiteX394" fmla="*/ 3276071 w 7467600"/>
              <a:gd name="connsiteY394" fmla="*/ 6858000 h 6858000"/>
              <a:gd name="connsiteX395" fmla="*/ 3240805 w 7467600"/>
              <a:gd name="connsiteY395" fmla="*/ 6858000 h 6858000"/>
              <a:gd name="connsiteX396" fmla="*/ 3275917 w 7467600"/>
              <a:gd name="connsiteY396" fmla="*/ 6783192 h 6858000"/>
              <a:gd name="connsiteX397" fmla="*/ 3399358 w 7467600"/>
              <a:gd name="connsiteY397" fmla="*/ 6469011 h 6858000"/>
              <a:gd name="connsiteX398" fmla="*/ 3425650 w 7467600"/>
              <a:gd name="connsiteY398" fmla="*/ 6381333 h 6858000"/>
              <a:gd name="connsiteX399" fmla="*/ 3460661 w 7467600"/>
              <a:gd name="connsiteY399" fmla="*/ 6266763 h 6858000"/>
              <a:gd name="connsiteX400" fmla="*/ 3518021 w 7467600"/>
              <a:gd name="connsiteY400" fmla="*/ 6117298 h 6858000"/>
              <a:gd name="connsiteX401" fmla="*/ 3554035 w 7467600"/>
              <a:gd name="connsiteY401" fmla="*/ 6027832 h 6858000"/>
              <a:gd name="connsiteX402" fmla="*/ 3677174 w 7467600"/>
              <a:gd name="connsiteY402" fmla="*/ 5636351 h 6858000"/>
              <a:gd name="connsiteX403" fmla="*/ 3698819 w 7467600"/>
              <a:gd name="connsiteY403" fmla="*/ 5560503 h 6858000"/>
              <a:gd name="connsiteX404" fmla="*/ 3702094 w 7467600"/>
              <a:gd name="connsiteY404" fmla="*/ 5549194 h 6858000"/>
              <a:gd name="connsiteX405" fmla="*/ 3398355 w 7467600"/>
              <a:gd name="connsiteY405" fmla="*/ 6094603 h 6858000"/>
              <a:gd name="connsiteX406" fmla="*/ 3193941 w 7467600"/>
              <a:gd name="connsiteY406" fmla="*/ 6798775 h 6858000"/>
              <a:gd name="connsiteX407" fmla="*/ 3184140 w 7467600"/>
              <a:gd name="connsiteY407" fmla="*/ 6858000 h 6858000"/>
              <a:gd name="connsiteX408" fmla="*/ 3099978 w 7467600"/>
              <a:gd name="connsiteY408" fmla="*/ 6858000 h 6858000"/>
              <a:gd name="connsiteX409" fmla="*/ 3101556 w 7467600"/>
              <a:gd name="connsiteY409" fmla="*/ 6843337 h 6858000"/>
              <a:gd name="connsiteX410" fmla="*/ 3370162 w 7467600"/>
              <a:gd name="connsiteY410" fmla="*/ 5785550 h 6858000"/>
              <a:gd name="connsiteX411" fmla="*/ 3746477 w 7467600"/>
              <a:gd name="connsiteY411" fmla="*/ 5377889 h 6858000"/>
              <a:gd name="connsiteX412" fmla="*/ 3863399 w 7467600"/>
              <a:gd name="connsiteY412" fmla="*/ 5087257 h 6858000"/>
              <a:gd name="connsiteX413" fmla="*/ 3968712 w 7467600"/>
              <a:gd name="connsiteY413" fmla="*/ 4913989 h 6858000"/>
              <a:gd name="connsiteX414" fmla="*/ 2792390 w 7467600"/>
              <a:gd name="connsiteY414" fmla="*/ 5382974 h 6858000"/>
              <a:gd name="connsiteX415" fmla="*/ 2714982 w 7467600"/>
              <a:gd name="connsiteY415" fmla="*/ 5427051 h 6858000"/>
              <a:gd name="connsiteX416" fmla="*/ 2813361 w 7467600"/>
              <a:gd name="connsiteY416" fmla="*/ 6023912 h 6858000"/>
              <a:gd name="connsiteX417" fmla="*/ 2688430 w 7467600"/>
              <a:gd name="connsiteY417" fmla="*/ 6801564 h 6858000"/>
              <a:gd name="connsiteX418" fmla="*/ 2629626 w 7467600"/>
              <a:gd name="connsiteY418" fmla="*/ 6763394 h 6858000"/>
              <a:gd name="connsiteX419" fmla="*/ 2565328 w 7467600"/>
              <a:gd name="connsiteY419" fmla="*/ 5516399 h 6858000"/>
              <a:gd name="connsiteX420" fmla="*/ 1922999 w 7467600"/>
              <a:gd name="connsiteY420" fmla="*/ 5980343 h 6858000"/>
              <a:gd name="connsiteX421" fmla="*/ 1950261 w 7467600"/>
              <a:gd name="connsiteY421" fmla="*/ 6405858 h 6858000"/>
              <a:gd name="connsiteX422" fmla="*/ 2365554 w 7467600"/>
              <a:gd name="connsiteY422" fmla="*/ 6759107 h 6858000"/>
              <a:gd name="connsiteX423" fmla="*/ 2424142 w 7467600"/>
              <a:gd name="connsiteY423" fmla="*/ 6858000 h 6858000"/>
              <a:gd name="connsiteX424" fmla="*/ 2395994 w 7467600"/>
              <a:gd name="connsiteY424" fmla="*/ 6858000 h 6858000"/>
              <a:gd name="connsiteX425" fmla="*/ 2392863 w 7467600"/>
              <a:gd name="connsiteY425" fmla="*/ 6852964 h 6858000"/>
              <a:gd name="connsiteX426" fmla="*/ 2017589 w 7467600"/>
              <a:gd name="connsiteY426" fmla="*/ 6493982 h 6858000"/>
              <a:gd name="connsiteX427" fmla="*/ 2147336 w 7467600"/>
              <a:gd name="connsiteY427" fmla="*/ 6594052 h 6858000"/>
              <a:gd name="connsiteX428" fmla="*/ 2207047 w 7467600"/>
              <a:gd name="connsiteY428" fmla="*/ 6654540 h 6858000"/>
              <a:gd name="connsiteX429" fmla="*/ 2299106 w 7467600"/>
              <a:gd name="connsiteY429" fmla="*/ 6778931 h 6858000"/>
              <a:gd name="connsiteX430" fmla="*/ 2314430 w 7467600"/>
              <a:gd name="connsiteY430" fmla="*/ 6801144 h 6858000"/>
              <a:gd name="connsiteX431" fmla="*/ 2352406 w 7467600"/>
              <a:gd name="connsiteY431" fmla="*/ 6858000 h 6858000"/>
              <a:gd name="connsiteX432" fmla="*/ 2314492 w 7467600"/>
              <a:gd name="connsiteY432" fmla="*/ 6858000 h 6858000"/>
              <a:gd name="connsiteX433" fmla="*/ 2288095 w 7467600"/>
              <a:gd name="connsiteY433" fmla="*/ 6818030 h 6858000"/>
              <a:gd name="connsiteX434" fmla="*/ 2272768 w 7467600"/>
              <a:gd name="connsiteY434" fmla="*/ 6795822 h 6858000"/>
              <a:gd name="connsiteX435" fmla="*/ 2182715 w 7467600"/>
              <a:gd name="connsiteY435" fmla="*/ 6675071 h 6858000"/>
              <a:gd name="connsiteX436" fmla="*/ 2032061 w 7467600"/>
              <a:gd name="connsiteY436" fmla="*/ 6541380 h 6858000"/>
              <a:gd name="connsiteX437" fmla="*/ 2257220 w 7467600"/>
              <a:gd name="connsiteY437" fmla="*/ 6826257 h 6858000"/>
              <a:gd name="connsiteX438" fmla="*/ 2281324 w 7467600"/>
              <a:gd name="connsiteY438" fmla="*/ 6858000 h 6858000"/>
              <a:gd name="connsiteX439" fmla="*/ 2242860 w 7467600"/>
              <a:gd name="connsiteY439" fmla="*/ 6858000 h 6858000"/>
              <a:gd name="connsiteX440" fmla="*/ 2232818 w 7467600"/>
              <a:gd name="connsiteY440" fmla="*/ 6844926 h 6858000"/>
              <a:gd name="connsiteX441" fmla="*/ 1990172 w 7467600"/>
              <a:gd name="connsiteY441" fmla="*/ 6542121 h 6858000"/>
              <a:gd name="connsiteX442" fmla="*/ 2124090 w 7467600"/>
              <a:gd name="connsiteY442" fmla="*/ 6761017 h 6858000"/>
              <a:gd name="connsiteX443" fmla="*/ 2200380 w 7467600"/>
              <a:gd name="connsiteY443" fmla="*/ 6858000 h 6858000"/>
              <a:gd name="connsiteX444" fmla="*/ 2147507 w 7467600"/>
              <a:gd name="connsiteY444" fmla="*/ 6858000 h 6858000"/>
              <a:gd name="connsiteX445" fmla="*/ 2070668 w 7467600"/>
              <a:gd name="connsiteY445" fmla="*/ 6761520 h 6858000"/>
              <a:gd name="connsiteX446" fmla="*/ 1975142 w 7467600"/>
              <a:gd name="connsiteY446" fmla="*/ 6585570 h 6858000"/>
              <a:gd name="connsiteX447" fmla="*/ 2050035 w 7467600"/>
              <a:gd name="connsiteY447" fmla="*/ 6813345 h 6858000"/>
              <a:gd name="connsiteX448" fmla="*/ 2063025 w 7467600"/>
              <a:gd name="connsiteY448" fmla="*/ 6858000 h 6858000"/>
              <a:gd name="connsiteX449" fmla="*/ 2021675 w 7467600"/>
              <a:gd name="connsiteY449" fmla="*/ 6858000 h 6858000"/>
              <a:gd name="connsiteX450" fmla="*/ 2019308 w 7467600"/>
              <a:gd name="connsiteY450" fmla="*/ 6847118 h 6858000"/>
              <a:gd name="connsiteX451" fmla="*/ 1938835 w 7467600"/>
              <a:gd name="connsiteY451" fmla="*/ 6551160 h 6858000"/>
              <a:gd name="connsiteX452" fmla="*/ 1953230 w 7467600"/>
              <a:gd name="connsiteY452" fmla="*/ 6759699 h 6858000"/>
              <a:gd name="connsiteX453" fmla="*/ 1956763 w 7467600"/>
              <a:gd name="connsiteY453" fmla="*/ 6778191 h 6858000"/>
              <a:gd name="connsiteX454" fmla="*/ 1967925 w 7467600"/>
              <a:gd name="connsiteY454" fmla="*/ 6858000 h 6858000"/>
              <a:gd name="connsiteX455" fmla="*/ 1936622 w 7467600"/>
              <a:gd name="connsiteY455" fmla="*/ 6858000 h 6858000"/>
              <a:gd name="connsiteX456" fmla="*/ 1926261 w 7467600"/>
              <a:gd name="connsiteY456" fmla="*/ 6784064 h 6858000"/>
              <a:gd name="connsiteX457" fmla="*/ 1922724 w 7467600"/>
              <a:gd name="connsiteY457" fmla="*/ 6765577 h 6858000"/>
              <a:gd name="connsiteX458" fmla="*/ 1904650 w 7467600"/>
              <a:gd name="connsiteY458" fmla="*/ 6639616 h 6858000"/>
              <a:gd name="connsiteX459" fmla="*/ 1885273 w 7467600"/>
              <a:gd name="connsiteY459" fmla="*/ 6858000 h 6858000"/>
              <a:gd name="connsiteX460" fmla="*/ 1854363 w 7467600"/>
              <a:gd name="connsiteY460" fmla="*/ 6858000 h 6858000"/>
              <a:gd name="connsiteX461" fmla="*/ 1880391 w 7467600"/>
              <a:gd name="connsiteY461" fmla="*/ 6603796 h 6858000"/>
              <a:gd name="connsiteX462" fmla="*/ 1818273 w 7467600"/>
              <a:gd name="connsiteY462" fmla="*/ 6715729 h 6858000"/>
              <a:gd name="connsiteX463" fmla="*/ 1794691 w 7467600"/>
              <a:gd name="connsiteY463" fmla="*/ 6843239 h 6858000"/>
              <a:gd name="connsiteX464" fmla="*/ 1794914 w 7467600"/>
              <a:gd name="connsiteY464" fmla="*/ 6858000 h 6858000"/>
              <a:gd name="connsiteX465" fmla="*/ 1746128 w 7467600"/>
              <a:gd name="connsiteY465" fmla="*/ 6858000 h 6858000"/>
              <a:gd name="connsiteX466" fmla="*/ 1753934 w 7467600"/>
              <a:gd name="connsiteY466" fmla="*/ 6724796 h 6858000"/>
              <a:gd name="connsiteX467" fmla="*/ 1792053 w 7467600"/>
              <a:gd name="connsiteY467" fmla="*/ 6572396 h 6858000"/>
              <a:gd name="connsiteX468" fmla="*/ 1862248 w 7467600"/>
              <a:gd name="connsiteY468" fmla="*/ 6266397 h 6858000"/>
              <a:gd name="connsiteX469" fmla="*/ 1862250 w 7467600"/>
              <a:gd name="connsiteY469" fmla="*/ 6033531 h 6858000"/>
              <a:gd name="connsiteX470" fmla="*/ 1211999 w 7467600"/>
              <a:gd name="connsiteY470" fmla="*/ 6683610 h 6858000"/>
              <a:gd name="connsiteX471" fmla="*/ 1213266 w 7467600"/>
              <a:gd name="connsiteY471" fmla="*/ 6691947 h 6858000"/>
              <a:gd name="connsiteX472" fmla="*/ 1203370 w 7467600"/>
              <a:gd name="connsiteY472" fmla="*/ 6850676 h 6858000"/>
              <a:gd name="connsiteX473" fmla="*/ 1203671 w 7467600"/>
              <a:gd name="connsiteY473" fmla="*/ 6858000 h 6858000"/>
              <a:gd name="connsiteX474" fmla="*/ 1143180 w 7467600"/>
              <a:gd name="connsiteY474" fmla="*/ 6858000 h 6858000"/>
              <a:gd name="connsiteX475" fmla="*/ 1142176 w 7467600"/>
              <a:gd name="connsiteY475" fmla="*/ 6766045 h 6858000"/>
              <a:gd name="connsiteX476" fmla="*/ 1067484 w 7467600"/>
              <a:gd name="connsiteY476" fmla="*/ 6858000 h 6858000"/>
              <a:gd name="connsiteX477" fmla="*/ 953928 w 7467600"/>
              <a:gd name="connsiteY477" fmla="*/ 6858000 h 6858000"/>
              <a:gd name="connsiteX478" fmla="*/ 959715 w 7467600"/>
              <a:gd name="connsiteY478" fmla="*/ 6850185 h 6858000"/>
              <a:gd name="connsiteX479" fmla="*/ 1483788 w 7467600"/>
              <a:gd name="connsiteY479" fmla="*/ 6259174 h 6858000"/>
              <a:gd name="connsiteX480" fmla="*/ 1100671 w 7467600"/>
              <a:gd name="connsiteY480" fmla="*/ 6252137 h 6858000"/>
              <a:gd name="connsiteX481" fmla="*/ 1090144 w 7467600"/>
              <a:gd name="connsiteY481" fmla="*/ 6256748 h 6858000"/>
              <a:gd name="connsiteX482" fmla="*/ 1095872 w 7467600"/>
              <a:gd name="connsiteY482" fmla="*/ 6271892 h 6858000"/>
              <a:gd name="connsiteX483" fmla="*/ 262785 w 7467600"/>
              <a:gd name="connsiteY483" fmla="*/ 6845450 h 6858000"/>
              <a:gd name="connsiteX484" fmla="*/ 209968 w 7467600"/>
              <a:gd name="connsiteY484" fmla="*/ 6770713 h 6858000"/>
              <a:gd name="connsiteX485" fmla="*/ 873460 w 7467600"/>
              <a:gd name="connsiteY485" fmla="*/ 6253768 h 6858000"/>
              <a:gd name="connsiteX486" fmla="*/ 192686 w 7467600"/>
              <a:gd name="connsiteY486" fmla="*/ 5849257 h 6858000"/>
              <a:gd name="connsiteX487" fmla="*/ 4696 w 7467600"/>
              <a:gd name="connsiteY487" fmla="*/ 5697668 h 6858000"/>
              <a:gd name="connsiteX488" fmla="*/ 0 w 7467600"/>
              <a:gd name="connsiteY488" fmla="*/ 5689984 h 6858000"/>
              <a:gd name="connsiteX489" fmla="*/ 0 w 7467600"/>
              <a:gd name="connsiteY489" fmla="*/ 5513472 h 6858000"/>
              <a:gd name="connsiteX490" fmla="*/ 174101 w 7467600"/>
              <a:gd name="connsiteY490" fmla="*/ 5620277 h 6858000"/>
              <a:gd name="connsiteX491" fmla="*/ 891800 w 7467600"/>
              <a:gd name="connsiteY491" fmla="*/ 6036935 h 6858000"/>
              <a:gd name="connsiteX492" fmla="*/ 1072219 w 7467600"/>
              <a:gd name="connsiteY492" fmla="*/ 6169443 h 6858000"/>
              <a:gd name="connsiteX493" fmla="*/ 1074117 w 7467600"/>
              <a:gd name="connsiteY493" fmla="*/ 6170301 h 6858000"/>
              <a:gd name="connsiteX494" fmla="*/ 1083114 w 7467600"/>
              <a:gd name="connsiteY494" fmla="*/ 6174131 h 6858000"/>
              <a:gd name="connsiteX495" fmla="*/ 1543010 w 7467600"/>
              <a:gd name="connsiteY495" fmla="*/ 6191140 h 6858000"/>
              <a:gd name="connsiteX496" fmla="*/ 1551080 w 7467600"/>
              <a:gd name="connsiteY496" fmla="*/ 6195006 h 6858000"/>
              <a:gd name="connsiteX497" fmla="*/ 2345443 w 7467600"/>
              <a:gd name="connsiteY497" fmla="*/ 5549882 h 6858000"/>
              <a:gd name="connsiteX498" fmla="*/ 1721499 w 7467600"/>
              <a:gd name="connsiteY498" fmla="*/ 5599969 h 6858000"/>
              <a:gd name="connsiteX499" fmla="*/ 767716 w 7467600"/>
              <a:gd name="connsiteY499" fmla="*/ 5472768 h 6858000"/>
              <a:gd name="connsiteX500" fmla="*/ 722147 w 7467600"/>
              <a:gd name="connsiteY500" fmla="*/ 5393091 h 6858000"/>
              <a:gd name="connsiteX501" fmla="*/ 1485552 w 7467600"/>
              <a:gd name="connsiteY501" fmla="*/ 5313202 h 6858000"/>
              <a:gd name="connsiteX502" fmla="*/ 2143004 w 7467600"/>
              <a:gd name="connsiteY502" fmla="*/ 5402420 h 6858000"/>
              <a:gd name="connsiteX503" fmla="*/ 1933391 w 7467600"/>
              <a:gd name="connsiteY503" fmla="*/ 5156971 h 6858000"/>
              <a:gd name="connsiteX504" fmla="*/ 1827118 w 7467600"/>
              <a:gd name="connsiteY504" fmla="*/ 4968410 h 6858000"/>
              <a:gd name="connsiteX505" fmla="*/ 1837349 w 7467600"/>
              <a:gd name="connsiteY505" fmla="*/ 4956357 h 6858000"/>
              <a:gd name="connsiteX506" fmla="*/ 2162835 w 7467600"/>
              <a:gd name="connsiteY506" fmla="*/ 5187853 h 6858000"/>
              <a:gd name="connsiteX507" fmla="*/ 2257167 w 7467600"/>
              <a:gd name="connsiteY507" fmla="*/ 5462123 h 6858000"/>
              <a:gd name="connsiteX508" fmla="*/ 2261598 w 7467600"/>
              <a:gd name="connsiteY508" fmla="*/ 5467998 h 6858000"/>
              <a:gd name="connsiteX509" fmla="*/ 2437177 w 7467600"/>
              <a:gd name="connsiteY509" fmla="*/ 5479608 h 6858000"/>
              <a:gd name="connsiteX510" fmla="*/ 2445247 w 7467600"/>
              <a:gd name="connsiteY510" fmla="*/ 5483476 h 6858000"/>
              <a:gd name="connsiteX511" fmla="*/ 2743626 w 7467600"/>
              <a:gd name="connsiteY511" fmla="*/ 5304819 h 6858000"/>
              <a:gd name="connsiteX512" fmla="*/ 3048102 w 7467600"/>
              <a:gd name="connsiteY512" fmla="*/ 5150595 h 6858000"/>
              <a:gd name="connsiteX513" fmla="*/ 1799414 w 7467600"/>
              <a:gd name="connsiteY513" fmla="*/ 4694732 h 6858000"/>
              <a:gd name="connsiteX514" fmla="*/ 1771735 w 7467600"/>
              <a:gd name="connsiteY514" fmla="*/ 4619929 h 6858000"/>
              <a:gd name="connsiteX515" fmla="*/ 3104273 w 7467600"/>
              <a:gd name="connsiteY515" fmla="*/ 5076159 h 6858000"/>
              <a:gd name="connsiteX516" fmla="*/ 3113245 w 7467600"/>
              <a:gd name="connsiteY516" fmla="*/ 5090705 h 6858000"/>
              <a:gd name="connsiteX517" fmla="*/ 3126294 w 7467600"/>
              <a:gd name="connsiteY517" fmla="*/ 5114400 h 6858000"/>
              <a:gd name="connsiteX518" fmla="*/ 3937433 w 7467600"/>
              <a:gd name="connsiteY518" fmla="*/ 4830473 h 6858000"/>
              <a:gd name="connsiteX519" fmla="*/ 3590475 w 7467600"/>
              <a:gd name="connsiteY519" fmla="*/ 4597974 h 6858000"/>
              <a:gd name="connsiteX520" fmla="*/ 3100264 w 7467600"/>
              <a:gd name="connsiteY520" fmla="*/ 4579845 h 6858000"/>
              <a:gd name="connsiteX521" fmla="*/ 2183576 w 7467600"/>
              <a:gd name="connsiteY521" fmla="*/ 4227150 h 6858000"/>
              <a:gd name="connsiteX522" fmla="*/ 2151029 w 7467600"/>
              <a:gd name="connsiteY522" fmla="*/ 4146947 h 6858000"/>
              <a:gd name="connsiteX523" fmla="*/ 3563434 w 7467600"/>
              <a:gd name="connsiteY523" fmla="*/ 4469115 h 6858000"/>
              <a:gd name="connsiteX524" fmla="*/ 3177952 w 7467600"/>
              <a:gd name="connsiteY524" fmla="*/ 3657386 h 6858000"/>
              <a:gd name="connsiteX525" fmla="*/ 3189263 w 7467600"/>
              <a:gd name="connsiteY525" fmla="*/ 3625726 h 6858000"/>
              <a:gd name="connsiteX526" fmla="*/ 3560912 w 7467600"/>
              <a:gd name="connsiteY526" fmla="*/ 4079863 h 6858000"/>
              <a:gd name="connsiteX527" fmla="*/ 3626636 w 7467600"/>
              <a:gd name="connsiteY527" fmla="*/ 4512230 h 6858000"/>
              <a:gd name="connsiteX528" fmla="*/ 3653088 w 7467600"/>
              <a:gd name="connsiteY528" fmla="*/ 4521417 h 6858000"/>
              <a:gd name="connsiteX529" fmla="*/ 3988128 w 7467600"/>
              <a:gd name="connsiteY529" fmla="*/ 4817267 h 6858000"/>
              <a:gd name="connsiteX530" fmla="*/ 4830582 w 7467600"/>
              <a:gd name="connsiteY530" fmla="*/ 4676000 h 6858000"/>
              <a:gd name="connsiteX531" fmla="*/ 4830100 w 7467600"/>
              <a:gd name="connsiteY531" fmla="*/ 4675554 h 6858000"/>
              <a:gd name="connsiteX532" fmla="*/ 4036318 w 7467600"/>
              <a:gd name="connsiteY532" fmla="*/ 4147013 h 6858000"/>
              <a:gd name="connsiteX533" fmla="*/ 3432098 w 7467600"/>
              <a:gd name="connsiteY533" fmla="*/ 3537312 h 6858000"/>
              <a:gd name="connsiteX534" fmla="*/ 3446761 w 7467600"/>
              <a:gd name="connsiteY534" fmla="*/ 3461278 h 6858000"/>
              <a:gd name="connsiteX535" fmla="*/ 4419733 w 7467600"/>
              <a:gd name="connsiteY535" fmla="*/ 3963555 h 6858000"/>
              <a:gd name="connsiteX536" fmla="*/ 4781371 w 7467600"/>
              <a:gd name="connsiteY536" fmla="*/ 4458604 h 6858000"/>
              <a:gd name="connsiteX537" fmla="*/ 4780440 w 7467600"/>
              <a:gd name="connsiteY537" fmla="*/ 4470290 h 6858000"/>
              <a:gd name="connsiteX538" fmla="*/ 4898954 w 7467600"/>
              <a:gd name="connsiteY538" fmla="*/ 4662092 h 6858000"/>
              <a:gd name="connsiteX539" fmla="*/ 4900699 w 7467600"/>
              <a:gd name="connsiteY539" fmla="*/ 4670867 h 6858000"/>
              <a:gd name="connsiteX540" fmla="*/ 5714511 w 7467600"/>
              <a:gd name="connsiteY540" fmla="*/ 4663483 h 6858000"/>
              <a:gd name="connsiteX541" fmla="*/ 5464793 w 7467600"/>
              <a:gd name="connsiteY541" fmla="*/ 4393556 h 6858000"/>
              <a:gd name="connsiteX542" fmla="*/ 5461897 w 7467600"/>
              <a:gd name="connsiteY542" fmla="*/ 4390879 h 6858000"/>
              <a:gd name="connsiteX543" fmla="*/ 4294126 w 7467600"/>
              <a:gd name="connsiteY543" fmla="*/ 3303048 h 6858000"/>
              <a:gd name="connsiteX544" fmla="*/ 4305321 w 7467600"/>
              <a:gd name="connsiteY544" fmla="*/ 3256953 h 6858000"/>
              <a:gd name="connsiteX545" fmla="*/ 4949299 w 7467600"/>
              <a:gd name="connsiteY545" fmla="*/ 3766336 h 6858000"/>
              <a:gd name="connsiteX546" fmla="*/ 5291452 w 7467600"/>
              <a:gd name="connsiteY546" fmla="*/ 4076801 h 6858000"/>
              <a:gd name="connsiteX547" fmla="*/ 5434998 w 7467600"/>
              <a:gd name="connsiteY547" fmla="*/ 4254100 h 6858000"/>
              <a:gd name="connsiteX548" fmla="*/ 5351015 w 7467600"/>
              <a:gd name="connsiteY548" fmla="*/ 3760989 h 6858000"/>
              <a:gd name="connsiteX549" fmla="*/ 5413780 w 7467600"/>
              <a:gd name="connsiteY549" fmla="*/ 2966265 h 6858000"/>
              <a:gd name="connsiteX550" fmla="*/ 5425627 w 7467600"/>
              <a:gd name="connsiteY550" fmla="*/ 2954192 h 6858000"/>
              <a:gd name="connsiteX551" fmla="*/ 6604735 w 7467600"/>
              <a:gd name="connsiteY551" fmla="*/ 2041381 h 6858000"/>
              <a:gd name="connsiteX552" fmla="*/ 7204487 w 7467600"/>
              <a:gd name="connsiteY552" fmla="*/ 2742112 h 6858000"/>
              <a:gd name="connsiteX553" fmla="*/ 7131592 w 7467600"/>
              <a:gd name="connsiteY553" fmla="*/ 2672096 h 6858000"/>
              <a:gd name="connsiteX554" fmla="*/ 6996344 w 7467600"/>
              <a:gd name="connsiteY554" fmla="*/ 2518310 h 6858000"/>
              <a:gd name="connsiteX555" fmla="*/ 6735495 w 7467600"/>
              <a:gd name="connsiteY555" fmla="*/ 2196890 h 6858000"/>
              <a:gd name="connsiteX556" fmla="*/ 6721901 w 7467600"/>
              <a:gd name="connsiteY556" fmla="*/ 2179274 h 6858000"/>
              <a:gd name="connsiteX557" fmla="*/ 6604735 w 7467600"/>
              <a:gd name="connsiteY557" fmla="*/ 2041381 h 6858000"/>
              <a:gd name="connsiteX558" fmla="*/ 6591670 w 7467600"/>
              <a:gd name="connsiteY558" fmla="*/ 1988277 h 6858000"/>
              <a:gd name="connsiteX559" fmla="*/ 6747349 w 7467600"/>
              <a:gd name="connsiteY559" fmla="*/ 2160069 h 6858000"/>
              <a:gd name="connsiteX560" fmla="*/ 6760943 w 7467600"/>
              <a:gd name="connsiteY560" fmla="*/ 2177686 h 6858000"/>
              <a:gd name="connsiteX561" fmla="*/ 7021065 w 7467600"/>
              <a:gd name="connsiteY561" fmla="*/ 2498102 h 6858000"/>
              <a:gd name="connsiteX562" fmla="*/ 7155223 w 7467600"/>
              <a:gd name="connsiteY562" fmla="*/ 2650386 h 6858000"/>
              <a:gd name="connsiteX563" fmla="*/ 7203167 w 7467600"/>
              <a:gd name="connsiteY563" fmla="*/ 2697288 h 6858000"/>
              <a:gd name="connsiteX564" fmla="*/ 6937703 w 7467600"/>
              <a:gd name="connsiteY564" fmla="*/ 2321981 h 6858000"/>
              <a:gd name="connsiteX565" fmla="*/ 6591670 w 7467600"/>
              <a:gd name="connsiteY565" fmla="*/ 1988277 h 6858000"/>
              <a:gd name="connsiteX566" fmla="*/ 5798671 w 7467600"/>
              <a:gd name="connsiteY566" fmla="*/ 1981601 h 6858000"/>
              <a:gd name="connsiteX567" fmla="*/ 5754709 w 7467600"/>
              <a:gd name="connsiteY567" fmla="*/ 2071454 h 6858000"/>
              <a:gd name="connsiteX568" fmla="*/ 5763044 w 7467600"/>
              <a:gd name="connsiteY568" fmla="*/ 2842206 h 6858000"/>
              <a:gd name="connsiteX569" fmla="*/ 5764974 w 7467600"/>
              <a:gd name="connsiteY569" fmla="*/ 2799609 h 6858000"/>
              <a:gd name="connsiteX570" fmla="*/ 5767665 w 7467600"/>
              <a:gd name="connsiteY570" fmla="*/ 2666409 h 6858000"/>
              <a:gd name="connsiteX571" fmla="*/ 5763055 w 7467600"/>
              <a:gd name="connsiteY571" fmla="*/ 2579705 h 6858000"/>
              <a:gd name="connsiteX572" fmla="*/ 5758079 w 7467600"/>
              <a:gd name="connsiteY572" fmla="*/ 2492508 h 6858000"/>
              <a:gd name="connsiteX573" fmla="*/ 5779325 w 7467600"/>
              <a:gd name="connsiteY573" fmla="*/ 2197069 h 6858000"/>
              <a:gd name="connsiteX574" fmla="*/ 5798671 w 7467600"/>
              <a:gd name="connsiteY574" fmla="*/ 1981601 h 6858000"/>
              <a:gd name="connsiteX575" fmla="*/ 5829202 w 7467600"/>
              <a:gd name="connsiteY575" fmla="*/ 1971679 h 6858000"/>
              <a:gd name="connsiteX576" fmla="*/ 5809558 w 7467600"/>
              <a:gd name="connsiteY576" fmla="*/ 2198043 h 6858000"/>
              <a:gd name="connsiteX577" fmla="*/ 5788653 w 7467600"/>
              <a:gd name="connsiteY577" fmla="*/ 2489430 h 6858000"/>
              <a:gd name="connsiteX578" fmla="*/ 5793439 w 7467600"/>
              <a:gd name="connsiteY578" fmla="*/ 2575235 h 6858000"/>
              <a:gd name="connsiteX579" fmla="*/ 5796837 w 7467600"/>
              <a:gd name="connsiteY579" fmla="*/ 2637633 h 6858000"/>
              <a:gd name="connsiteX580" fmla="*/ 5818614 w 7467600"/>
              <a:gd name="connsiteY580" fmla="*/ 2473055 h 6858000"/>
              <a:gd name="connsiteX581" fmla="*/ 5829202 w 7467600"/>
              <a:gd name="connsiteY581" fmla="*/ 1971679 h 6858000"/>
              <a:gd name="connsiteX582" fmla="*/ 5911389 w 7467600"/>
              <a:gd name="connsiteY582" fmla="*/ 1898371 h 6858000"/>
              <a:gd name="connsiteX583" fmla="*/ 6237627 w 7467600"/>
              <a:gd name="connsiteY583" fmla="*/ 2231921 h 6858000"/>
              <a:gd name="connsiteX584" fmla="*/ 5911389 w 7467600"/>
              <a:gd name="connsiteY584" fmla="*/ 1898371 h 6858000"/>
              <a:gd name="connsiteX585" fmla="*/ 6944437 w 7467600"/>
              <a:gd name="connsiteY585" fmla="*/ 1575402 h 6858000"/>
              <a:gd name="connsiteX586" fmla="*/ 6304730 w 7467600"/>
              <a:gd name="connsiteY586" fmla="*/ 1766654 h 6858000"/>
              <a:gd name="connsiteX587" fmla="*/ 6944437 w 7467600"/>
              <a:gd name="connsiteY587" fmla="*/ 1575402 h 6858000"/>
              <a:gd name="connsiteX588" fmla="*/ 7019523 w 7467600"/>
              <a:gd name="connsiteY588" fmla="*/ 1519450 h 6858000"/>
              <a:gd name="connsiteX589" fmla="*/ 6298091 w 7467600"/>
              <a:gd name="connsiteY589" fmla="*/ 1737122 h 6858000"/>
              <a:gd name="connsiteX590" fmla="*/ 7019523 w 7467600"/>
              <a:gd name="connsiteY590" fmla="*/ 1519450 h 6858000"/>
              <a:gd name="connsiteX591" fmla="*/ 2399523 w 7467600"/>
              <a:gd name="connsiteY591" fmla="*/ 1428234 h 6858000"/>
              <a:gd name="connsiteX592" fmla="*/ 2224982 w 7467600"/>
              <a:gd name="connsiteY592" fmla="*/ 1826201 h 6858000"/>
              <a:gd name="connsiteX593" fmla="*/ 2096099 w 7467600"/>
              <a:gd name="connsiteY593" fmla="*/ 2345900 h 6858000"/>
              <a:gd name="connsiteX594" fmla="*/ 2283317 w 7467600"/>
              <a:gd name="connsiteY594" fmla="*/ 1796925 h 6858000"/>
              <a:gd name="connsiteX595" fmla="*/ 2399523 w 7467600"/>
              <a:gd name="connsiteY595" fmla="*/ 1428234 h 6858000"/>
              <a:gd name="connsiteX596" fmla="*/ 2448558 w 7467600"/>
              <a:gd name="connsiteY596" fmla="*/ 1373435 h 6858000"/>
              <a:gd name="connsiteX597" fmla="*/ 2312521 w 7467600"/>
              <a:gd name="connsiteY597" fmla="*/ 1806140 h 6858000"/>
              <a:gd name="connsiteX598" fmla="*/ 2127533 w 7467600"/>
              <a:gd name="connsiteY598" fmla="*/ 2348380 h 6858000"/>
              <a:gd name="connsiteX599" fmla="*/ 2358080 w 7467600"/>
              <a:gd name="connsiteY599" fmla="*/ 1866134 h 6858000"/>
              <a:gd name="connsiteX600" fmla="*/ 2407436 w 7467600"/>
              <a:gd name="connsiteY600" fmla="*/ 1651070 h 6858000"/>
              <a:gd name="connsiteX601" fmla="*/ 2448558 w 7467600"/>
              <a:gd name="connsiteY601" fmla="*/ 1373435 h 6858000"/>
              <a:gd name="connsiteX602" fmla="*/ 278707 w 7467600"/>
              <a:gd name="connsiteY602" fmla="*/ 1352270 h 6858000"/>
              <a:gd name="connsiteX603" fmla="*/ 321570 w 7467600"/>
              <a:gd name="connsiteY603" fmla="*/ 1861610 h 6858000"/>
              <a:gd name="connsiteX604" fmla="*/ 294281 w 7467600"/>
              <a:gd name="connsiteY604" fmla="*/ 1440658 h 6858000"/>
              <a:gd name="connsiteX605" fmla="*/ 278707 w 7467600"/>
              <a:gd name="connsiteY605" fmla="*/ 1352270 h 6858000"/>
              <a:gd name="connsiteX606" fmla="*/ 1423821 w 7467600"/>
              <a:gd name="connsiteY606" fmla="*/ 1351958 h 6858000"/>
              <a:gd name="connsiteX607" fmla="*/ 1638521 w 7467600"/>
              <a:gd name="connsiteY607" fmla="*/ 1908470 h 6858000"/>
              <a:gd name="connsiteX608" fmla="*/ 1754199 w 7467600"/>
              <a:gd name="connsiteY608" fmla="*/ 2149284 h 6858000"/>
              <a:gd name="connsiteX609" fmla="*/ 1908359 w 7467600"/>
              <a:gd name="connsiteY609" fmla="*/ 2364988 h 6858000"/>
              <a:gd name="connsiteX610" fmla="*/ 1647661 w 7467600"/>
              <a:gd name="connsiteY610" fmla="*/ 1825945 h 6858000"/>
              <a:gd name="connsiteX611" fmla="*/ 1423821 w 7467600"/>
              <a:gd name="connsiteY611" fmla="*/ 1351958 h 6858000"/>
              <a:gd name="connsiteX612" fmla="*/ 1431890 w 7467600"/>
              <a:gd name="connsiteY612" fmla="*/ 1306475 h 6858000"/>
              <a:gd name="connsiteX613" fmla="*/ 1507597 w 7467600"/>
              <a:gd name="connsiteY613" fmla="*/ 1446132 h 6858000"/>
              <a:gd name="connsiteX614" fmla="*/ 1674586 w 7467600"/>
              <a:gd name="connsiteY614" fmla="*/ 1813832 h 6858000"/>
              <a:gd name="connsiteX615" fmla="*/ 1815950 w 7467600"/>
              <a:gd name="connsiteY615" fmla="*/ 2128564 h 6858000"/>
              <a:gd name="connsiteX616" fmla="*/ 1984242 w 7467600"/>
              <a:gd name="connsiteY616" fmla="*/ 2430829 h 6858000"/>
              <a:gd name="connsiteX617" fmla="*/ 2014023 w 7467600"/>
              <a:gd name="connsiteY617" fmla="*/ 2450995 h 6858000"/>
              <a:gd name="connsiteX618" fmla="*/ 1747337 w 7467600"/>
              <a:gd name="connsiteY618" fmla="*/ 1855264 h 6858000"/>
              <a:gd name="connsiteX619" fmla="*/ 1533749 w 7467600"/>
              <a:gd name="connsiteY619" fmla="*/ 1478656 h 6858000"/>
              <a:gd name="connsiteX620" fmla="*/ 1431890 w 7467600"/>
              <a:gd name="connsiteY620" fmla="*/ 1306475 h 6858000"/>
              <a:gd name="connsiteX621" fmla="*/ 5052692 w 7467600"/>
              <a:gd name="connsiteY621" fmla="*/ 1292994 h 6858000"/>
              <a:gd name="connsiteX622" fmla="*/ 5200661 w 7467600"/>
              <a:gd name="connsiteY622" fmla="*/ 1635186 h 6858000"/>
              <a:gd name="connsiteX623" fmla="*/ 5297138 w 7467600"/>
              <a:gd name="connsiteY623" fmla="*/ 1906351 h 6858000"/>
              <a:gd name="connsiteX624" fmla="*/ 5052692 w 7467600"/>
              <a:gd name="connsiteY624" fmla="*/ 1292994 h 6858000"/>
              <a:gd name="connsiteX625" fmla="*/ 5009948 w 7467600"/>
              <a:gd name="connsiteY625" fmla="*/ 1273619 h 6858000"/>
              <a:gd name="connsiteX626" fmla="*/ 5121777 w 7467600"/>
              <a:gd name="connsiteY626" fmla="*/ 1654213 h 6858000"/>
              <a:gd name="connsiteX627" fmla="*/ 5293545 w 7467600"/>
              <a:gd name="connsiteY627" fmla="*/ 2072247 h 6858000"/>
              <a:gd name="connsiteX628" fmla="*/ 5294042 w 7467600"/>
              <a:gd name="connsiteY628" fmla="*/ 2065019 h 6858000"/>
              <a:gd name="connsiteX629" fmla="*/ 5171936 w 7467600"/>
              <a:gd name="connsiteY629" fmla="*/ 1647613 h 6858000"/>
              <a:gd name="connsiteX630" fmla="*/ 5009948 w 7467600"/>
              <a:gd name="connsiteY630" fmla="*/ 1273619 h 6858000"/>
              <a:gd name="connsiteX631" fmla="*/ 655236 w 7467600"/>
              <a:gd name="connsiteY631" fmla="*/ 1268632 h 6858000"/>
              <a:gd name="connsiteX632" fmla="*/ 839521 w 7467600"/>
              <a:gd name="connsiteY632" fmla="*/ 1685315 h 6858000"/>
              <a:gd name="connsiteX633" fmla="*/ 1109416 w 7467600"/>
              <a:gd name="connsiteY633" fmla="*/ 2061663 h 6858000"/>
              <a:gd name="connsiteX634" fmla="*/ 1298300 w 7467600"/>
              <a:gd name="connsiteY634" fmla="*/ 2247742 h 6858000"/>
              <a:gd name="connsiteX635" fmla="*/ 1125871 w 7467600"/>
              <a:gd name="connsiteY635" fmla="*/ 1989513 h 6858000"/>
              <a:gd name="connsiteX636" fmla="*/ 981574 w 7467600"/>
              <a:gd name="connsiteY636" fmla="*/ 1783157 h 6858000"/>
              <a:gd name="connsiteX637" fmla="*/ 922198 w 7467600"/>
              <a:gd name="connsiteY637" fmla="*/ 1677437 h 6858000"/>
              <a:gd name="connsiteX638" fmla="*/ 869293 w 7467600"/>
              <a:gd name="connsiteY638" fmla="*/ 1583214 h 6858000"/>
              <a:gd name="connsiteX639" fmla="*/ 751431 w 7467600"/>
              <a:gd name="connsiteY639" fmla="*/ 1405731 h 6858000"/>
              <a:gd name="connsiteX640" fmla="*/ 655236 w 7467600"/>
              <a:gd name="connsiteY640" fmla="*/ 1268632 h 6858000"/>
              <a:gd name="connsiteX641" fmla="*/ 6516292 w 7467600"/>
              <a:gd name="connsiteY641" fmla="*/ 1263064 h 6858000"/>
              <a:gd name="connsiteX642" fmla="*/ 5736320 w 7467600"/>
              <a:gd name="connsiteY642" fmla="*/ 1501803 h 6858000"/>
              <a:gd name="connsiteX643" fmla="*/ 6516292 w 7467600"/>
              <a:gd name="connsiteY643" fmla="*/ 1263064 h 6858000"/>
              <a:gd name="connsiteX644" fmla="*/ 291466 w 7467600"/>
              <a:gd name="connsiteY644" fmla="*/ 1250369 h 6858000"/>
              <a:gd name="connsiteX645" fmla="*/ 323180 w 7467600"/>
              <a:gd name="connsiteY645" fmla="*/ 1435283 h 6858000"/>
              <a:gd name="connsiteX646" fmla="*/ 349381 w 7467600"/>
              <a:gd name="connsiteY646" fmla="*/ 1875041 h 6858000"/>
              <a:gd name="connsiteX647" fmla="*/ 374363 w 7467600"/>
              <a:gd name="connsiteY647" fmla="*/ 1506494 h 6858000"/>
              <a:gd name="connsiteX648" fmla="*/ 302168 w 7467600"/>
              <a:gd name="connsiteY648" fmla="*/ 1274495 h 6858000"/>
              <a:gd name="connsiteX649" fmla="*/ 291466 w 7467600"/>
              <a:gd name="connsiteY649" fmla="*/ 1250369 h 6858000"/>
              <a:gd name="connsiteX650" fmla="*/ 678222 w 7467600"/>
              <a:gd name="connsiteY650" fmla="*/ 1248670 h 6858000"/>
              <a:gd name="connsiteX651" fmla="*/ 775536 w 7467600"/>
              <a:gd name="connsiteY651" fmla="*/ 1388015 h 6858000"/>
              <a:gd name="connsiteX652" fmla="*/ 894529 w 7467600"/>
              <a:gd name="connsiteY652" fmla="*/ 1567739 h 6858000"/>
              <a:gd name="connsiteX653" fmla="*/ 948000 w 7467600"/>
              <a:gd name="connsiteY653" fmla="*/ 1663088 h 6858000"/>
              <a:gd name="connsiteX654" fmla="*/ 1006812 w 7467600"/>
              <a:gd name="connsiteY654" fmla="*/ 1767683 h 6858000"/>
              <a:gd name="connsiteX655" fmla="*/ 1149133 w 7467600"/>
              <a:gd name="connsiteY655" fmla="*/ 1971513 h 6858000"/>
              <a:gd name="connsiteX656" fmla="*/ 1333952 w 7467600"/>
              <a:gd name="connsiteY656" fmla="*/ 2251620 h 6858000"/>
              <a:gd name="connsiteX657" fmla="*/ 1337329 w 7467600"/>
              <a:gd name="connsiteY657" fmla="*/ 2258350 h 6858000"/>
              <a:gd name="connsiteX658" fmla="*/ 1014726 w 7467600"/>
              <a:gd name="connsiteY658" fmla="*/ 1615556 h 6858000"/>
              <a:gd name="connsiteX659" fmla="*/ 678222 w 7467600"/>
              <a:gd name="connsiteY659" fmla="*/ 1248670 h 6858000"/>
              <a:gd name="connsiteX660" fmla="*/ 6691602 w 7467600"/>
              <a:gd name="connsiteY660" fmla="*/ 1140573 h 6858000"/>
              <a:gd name="connsiteX661" fmla="*/ 6571100 w 7467600"/>
              <a:gd name="connsiteY661" fmla="*/ 1183662 h 6858000"/>
              <a:gd name="connsiteX662" fmla="*/ 6241687 w 7467600"/>
              <a:gd name="connsiteY662" fmla="*/ 1257600 h 6858000"/>
              <a:gd name="connsiteX663" fmla="*/ 5693009 w 7467600"/>
              <a:gd name="connsiteY663" fmla="*/ 1478256 h 6858000"/>
              <a:gd name="connsiteX664" fmla="*/ 6548420 w 7467600"/>
              <a:gd name="connsiteY664" fmla="*/ 1214599 h 6858000"/>
              <a:gd name="connsiteX665" fmla="*/ 6605473 w 7467600"/>
              <a:gd name="connsiteY665" fmla="*/ 1184686 h 6858000"/>
              <a:gd name="connsiteX666" fmla="*/ 6691602 w 7467600"/>
              <a:gd name="connsiteY666" fmla="*/ 1140573 h 6858000"/>
              <a:gd name="connsiteX667" fmla="*/ 4002475 w 7467600"/>
              <a:gd name="connsiteY667" fmla="*/ 1037802 h 6858000"/>
              <a:gd name="connsiteX668" fmla="*/ 4000324 w 7467600"/>
              <a:gd name="connsiteY668" fmla="*/ 1039362 h 6858000"/>
              <a:gd name="connsiteX669" fmla="*/ 4002862 w 7467600"/>
              <a:gd name="connsiteY669" fmla="*/ 1042866 h 6858000"/>
              <a:gd name="connsiteX670" fmla="*/ 4002475 w 7467600"/>
              <a:gd name="connsiteY670" fmla="*/ 1037802 h 6858000"/>
              <a:gd name="connsiteX671" fmla="*/ 506322 w 7467600"/>
              <a:gd name="connsiteY671" fmla="*/ 1020997 h 6858000"/>
              <a:gd name="connsiteX672" fmla="*/ 533068 w 7467600"/>
              <a:gd name="connsiteY672" fmla="*/ 1029409 h 6858000"/>
              <a:gd name="connsiteX673" fmla="*/ 1232525 w 7467600"/>
              <a:gd name="connsiteY673" fmla="*/ 1804675 h 6858000"/>
              <a:gd name="connsiteX674" fmla="*/ 1388858 w 7467600"/>
              <a:gd name="connsiteY674" fmla="*/ 2368011 h 6858000"/>
              <a:gd name="connsiteX675" fmla="*/ 1384098 w 7467600"/>
              <a:gd name="connsiteY675" fmla="*/ 2378125 h 6858000"/>
              <a:gd name="connsiteX676" fmla="*/ 1425393 w 7467600"/>
              <a:gd name="connsiteY676" fmla="*/ 2589124 h 6858000"/>
              <a:gd name="connsiteX677" fmla="*/ 1424001 w 7467600"/>
              <a:gd name="connsiteY677" fmla="*/ 2597541 h 6858000"/>
              <a:gd name="connsiteX678" fmla="*/ 2152729 w 7467600"/>
              <a:gd name="connsiteY678" fmla="*/ 2864487 h 6858000"/>
              <a:gd name="connsiteX679" fmla="*/ 2020609 w 7467600"/>
              <a:gd name="connsiteY679" fmla="*/ 2539671 h 6858000"/>
              <a:gd name="connsiteX680" fmla="*/ 2018920 w 7467600"/>
              <a:gd name="connsiteY680" fmla="*/ 2536309 h 6858000"/>
              <a:gd name="connsiteX681" fmla="*/ 1342441 w 7467600"/>
              <a:gd name="connsiteY681" fmla="*/ 1173017 h 6858000"/>
              <a:gd name="connsiteX682" fmla="*/ 1367925 w 7467600"/>
              <a:gd name="connsiteY682" fmla="*/ 1135648 h 6858000"/>
              <a:gd name="connsiteX683" fmla="*/ 1771401 w 7467600"/>
              <a:gd name="connsiteY683" fmla="*/ 1806673 h 6858000"/>
              <a:gd name="connsiteX684" fmla="*/ 1972385 w 7467600"/>
              <a:gd name="connsiteY684" fmla="*/ 2198735 h 6858000"/>
              <a:gd name="connsiteX685" fmla="*/ 2040892 w 7467600"/>
              <a:gd name="connsiteY685" fmla="*/ 2405205 h 6858000"/>
              <a:gd name="connsiteX686" fmla="*/ 2131689 w 7467600"/>
              <a:gd name="connsiteY686" fmla="*/ 1936926 h 6858000"/>
              <a:gd name="connsiteX687" fmla="*/ 2454820 w 7467600"/>
              <a:gd name="connsiteY687" fmla="*/ 1248808 h 6858000"/>
              <a:gd name="connsiteX688" fmla="*/ 2492512 w 7467600"/>
              <a:gd name="connsiteY688" fmla="*/ 1302920 h 6858000"/>
              <a:gd name="connsiteX689" fmla="*/ 2081216 w 7467600"/>
              <a:gd name="connsiteY689" fmla="*/ 2527513 h 6858000"/>
              <a:gd name="connsiteX690" fmla="*/ 2081211 w 7467600"/>
              <a:gd name="connsiteY690" fmla="*/ 2528916 h 6858000"/>
              <a:gd name="connsiteX691" fmla="*/ 2199067 w 7467600"/>
              <a:gd name="connsiteY691" fmla="*/ 2884061 h 6858000"/>
              <a:gd name="connsiteX692" fmla="*/ 3192586 w 7467600"/>
              <a:gd name="connsiteY692" fmla="*/ 3411496 h 6858000"/>
              <a:gd name="connsiteX693" fmla="*/ 3182620 w 7467600"/>
              <a:gd name="connsiteY693" fmla="*/ 3483279 h 6858000"/>
              <a:gd name="connsiteX694" fmla="*/ 2435119 w 7467600"/>
              <a:gd name="connsiteY694" fmla="*/ 3080173 h 6858000"/>
              <a:gd name="connsiteX695" fmla="*/ 2410152 w 7467600"/>
              <a:gd name="connsiteY695" fmla="*/ 3063751 h 6858000"/>
              <a:gd name="connsiteX696" fmla="*/ 2408099 w 7467600"/>
              <a:gd name="connsiteY696" fmla="*/ 3064403 h 6858000"/>
              <a:gd name="connsiteX697" fmla="*/ 2407218 w 7467600"/>
              <a:gd name="connsiteY697" fmla="*/ 3070324 h 6858000"/>
              <a:gd name="connsiteX698" fmla="*/ 2380138 w 7467600"/>
              <a:gd name="connsiteY698" fmla="*/ 3099341 h 6858000"/>
              <a:gd name="connsiteX699" fmla="*/ 1765923 w 7467600"/>
              <a:gd name="connsiteY699" fmla="*/ 3581043 h 6858000"/>
              <a:gd name="connsiteX700" fmla="*/ 1702258 w 7467600"/>
              <a:gd name="connsiteY700" fmla="*/ 3612286 h 6858000"/>
              <a:gd name="connsiteX701" fmla="*/ 1538370 w 7467600"/>
              <a:gd name="connsiteY701" fmla="*/ 3811804 h 6858000"/>
              <a:gd name="connsiteX702" fmla="*/ 542867 w 7467600"/>
              <a:gd name="connsiteY702" fmla="*/ 4944092 h 6858000"/>
              <a:gd name="connsiteX703" fmla="*/ 515800 w 7467600"/>
              <a:gd name="connsiteY703" fmla="*/ 4862180 h 6858000"/>
              <a:gd name="connsiteX704" fmla="*/ 909145 w 7467600"/>
              <a:gd name="connsiteY704" fmla="*/ 4199225 h 6858000"/>
              <a:gd name="connsiteX705" fmla="*/ 1214067 w 7467600"/>
              <a:gd name="connsiteY705" fmla="*/ 3908561 h 6858000"/>
              <a:gd name="connsiteX706" fmla="*/ 640967 w 7467600"/>
              <a:gd name="connsiteY706" fmla="*/ 4105601 h 6858000"/>
              <a:gd name="connsiteX707" fmla="*/ 112563 w 7467600"/>
              <a:gd name="connsiteY707" fmla="*/ 4396952 h 6858000"/>
              <a:gd name="connsiteX708" fmla="*/ 0 w 7467600"/>
              <a:gd name="connsiteY708" fmla="*/ 4466006 h 6858000"/>
              <a:gd name="connsiteX709" fmla="*/ 0 w 7467600"/>
              <a:gd name="connsiteY709" fmla="*/ 4233763 h 6858000"/>
              <a:gd name="connsiteX710" fmla="*/ 36881 w 7467600"/>
              <a:gd name="connsiteY710" fmla="*/ 4200118 h 6858000"/>
              <a:gd name="connsiteX711" fmla="*/ 910534 w 7467600"/>
              <a:gd name="connsiteY711" fmla="*/ 3629753 h 6858000"/>
              <a:gd name="connsiteX712" fmla="*/ 1578717 w 7467600"/>
              <a:gd name="connsiteY712" fmla="*/ 3575982 h 6858000"/>
              <a:gd name="connsiteX713" fmla="*/ 2338780 w 7467600"/>
              <a:gd name="connsiteY713" fmla="*/ 3033725 h 6858000"/>
              <a:gd name="connsiteX714" fmla="*/ 1807991 w 7467600"/>
              <a:gd name="connsiteY714" fmla="*/ 2807184 h 6858000"/>
              <a:gd name="connsiteX715" fmla="*/ 1416358 w 7467600"/>
              <a:gd name="connsiteY715" fmla="*/ 3112571 h 6858000"/>
              <a:gd name="connsiteX716" fmla="*/ 939066 w 7467600"/>
              <a:gd name="connsiteY716" fmla="*/ 3378798 h 6858000"/>
              <a:gd name="connsiteX717" fmla="*/ 115099 w 7467600"/>
              <a:gd name="connsiteY717" fmla="*/ 3607650 h 6858000"/>
              <a:gd name="connsiteX718" fmla="*/ 97284 w 7467600"/>
              <a:gd name="connsiteY718" fmla="*/ 3520393 h 6858000"/>
              <a:gd name="connsiteX719" fmla="*/ 922050 w 7467600"/>
              <a:gd name="connsiteY719" fmla="*/ 3074867 h 6858000"/>
              <a:gd name="connsiteX720" fmla="*/ 1405265 w 7467600"/>
              <a:gd name="connsiteY720" fmla="*/ 3016319 h 6858000"/>
              <a:gd name="connsiteX721" fmla="*/ 1407512 w 7467600"/>
              <a:gd name="connsiteY721" fmla="*/ 3018001 h 6858000"/>
              <a:gd name="connsiteX722" fmla="*/ 1726266 w 7467600"/>
              <a:gd name="connsiteY722" fmla="*/ 2777274 h 6858000"/>
              <a:gd name="connsiteX723" fmla="*/ 625390 w 7467600"/>
              <a:gd name="connsiteY723" fmla="*/ 2514541 h 6858000"/>
              <a:gd name="connsiteX724" fmla="*/ 619799 w 7467600"/>
              <a:gd name="connsiteY724" fmla="*/ 2527180 h 6858000"/>
              <a:gd name="connsiteX725" fmla="*/ 310030 w 7467600"/>
              <a:gd name="connsiteY725" fmla="*/ 2771818 h 6858000"/>
              <a:gd name="connsiteX726" fmla="*/ 173877 w 7467600"/>
              <a:gd name="connsiteY726" fmla="*/ 2937056 h 6858000"/>
              <a:gd name="connsiteX727" fmla="*/ 77889 w 7467600"/>
              <a:gd name="connsiteY727" fmla="*/ 3138440 h 6858000"/>
              <a:gd name="connsiteX728" fmla="*/ 0 w 7467600"/>
              <a:gd name="connsiteY728" fmla="*/ 3271395 h 6858000"/>
              <a:gd name="connsiteX729" fmla="*/ 0 w 7467600"/>
              <a:gd name="connsiteY729" fmla="*/ 3153002 h 6858000"/>
              <a:gd name="connsiteX730" fmla="*/ 2386 w 7467600"/>
              <a:gd name="connsiteY730" fmla="*/ 3149203 h 6858000"/>
              <a:gd name="connsiteX731" fmla="*/ 89753 w 7467600"/>
              <a:gd name="connsiteY731" fmla="*/ 2987702 h 6858000"/>
              <a:gd name="connsiteX732" fmla="*/ 76869 w 7467600"/>
              <a:gd name="connsiteY732" fmla="*/ 3005404 h 6858000"/>
              <a:gd name="connsiteX733" fmla="*/ 32049 w 7467600"/>
              <a:gd name="connsiteY733" fmla="*/ 3065814 h 6858000"/>
              <a:gd name="connsiteX734" fmla="*/ 0 w 7467600"/>
              <a:gd name="connsiteY734" fmla="*/ 3108744 h 6858000"/>
              <a:gd name="connsiteX735" fmla="*/ 0 w 7467600"/>
              <a:gd name="connsiteY735" fmla="*/ 3058059 h 6858000"/>
              <a:gd name="connsiteX736" fmla="*/ 7610 w 7467600"/>
              <a:gd name="connsiteY736" fmla="*/ 3047889 h 6858000"/>
              <a:gd name="connsiteX737" fmla="*/ 52419 w 7467600"/>
              <a:gd name="connsiteY737" fmla="*/ 2987479 h 6858000"/>
              <a:gd name="connsiteX738" fmla="*/ 59142 w 7467600"/>
              <a:gd name="connsiteY738" fmla="*/ 2978488 h 6858000"/>
              <a:gd name="connsiteX739" fmla="*/ 0 w 7467600"/>
              <a:gd name="connsiteY739" fmla="*/ 3015334 h 6858000"/>
              <a:gd name="connsiteX740" fmla="*/ 0 w 7467600"/>
              <a:gd name="connsiteY740" fmla="*/ 2914286 h 6858000"/>
              <a:gd name="connsiteX741" fmla="*/ 36383 w 7467600"/>
              <a:gd name="connsiteY741" fmla="*/ 2901128 h 6858000"/>
              <a:gd name="connsiteX742" fmla="*/ 156329 w 7467600"/>
              <a:gd name="connsiteY742" fmla="*/ 2840533 h 6858000"/>
              <a:gd name="connsiteX743" fmla="*/ 358355 w 7467600"/>
              <a:gd name="connsiteY743" fmla="*/ 2620471 h 6858000"/>
              <a:gd name="connsiteX744" fmla="*/ 510577 w 7467600"/>
              <a:gd name="connsiteY744" fmla="*/ 2501244 h 6858000"/>
              <a:gd name="connsiteX745" fmla="*/ 211967 w 7467600"/>
              <a:gd name="connsiteY745" fmla="*/ 2479171 h 6858000"/>
              <a:gd name="connsiteX746" fmla="*/ 0 w 7467600"/>
              <a:gd name="connsiteY746" fmla="*/ 2476398 h 6858000"/>
              <a:gd name="connsiteX747" fmla="*/ 0 w 7467600"/>
              <a:gd name="connsiteY747" fmla="*/ 2389189 h 6858000"/>
              <a:gd name="connsiteX748" fmla="*/ 103062 w 7467600"/>
              <a:gd name="connsiteY748" fmla="*/ 2389518 h 6858000"/>
              <a:gd name="connsiteX749" fmla="*/ 510734 w 7467600"/>
              <a:gd name="connsiteY749" fmla="*/ 2416201 h 6858000"/>
              <a:gd name="connsiteX750" fmla="*/ 279257 w 7467600"/>
              <a:gd name="connsiteY750" fmla="*/ 2092102 h 6858000"/>
              <a:gd name="connsiteX751" fmla="*/ 65265 w 7467600"/>
              <a:gd name="connsiteY751" fmla="*/ 2006049 h 6858000"/>
              <a:gd name="connsiteX752" fmla="*/ 0 w 7467600"/>
              <a:gd name="connsiteY752" fmla="*/ 1982532 h 6858000"/>
              <a:gd name="connsiteX753" fmla="*/ 0 w 7467600"/>
              <a:gd name="connsiteY753" fmla="*/ 1912789 h 6858000"/>
              <a:gd name="connsiteX754" fmla="*/ 97460 w 7467600"/>
              <a:gd name="connsiteY754" fmla="*/ 1953725 h 6858000"/>
              <a:gd name="connsiteX755" fmla="*/ 221272 w 7467600"/>
              <a:gd name="connsiteY755" fmla="*/ 1980766 h 6858000"/>
              <a:gd name="connsiteX756" fmla="*/ 116765 w 7467600"/>
              <a:gd name="connsiteY756" fmla="*/ 1911033 h 6858000"/>
              <a:gd name="connsiteX757" fmla="*/ 16405 w 7467600"/>
              <a:gd name="connsiteY757" fmla="*/ 1803412 h 6858000"/>
              <a:gd name="connsiteX758" fmla="*/ 0 w 7467600"/>
              <a:gd name="connsiteY758" fmla="*/ 1784777 h 6858000"/>
              <a:gd name="connsiteX759" fmla="*/ 0 w 7467600"/>
              <a:gd name="connsiteY759" fmla="*/ 1740082 h 6858000"/>
              <a:gd name="connsiteX760" fmla="*/ 39394 w 7467600"/>
              <a:gd name="connsiteY760" fmla="*/ 1784856 h 6858000"/>
              <a:gd name="connsiteX761" fmla="*/ 135813 w 7467600"/>
              <a:gd name="connsiteY761" fmla="*/ 1888838 h 6858000"/>
              <a:gd name="connsiteX762" fmla="*/ 242575 w 7467600"/>
              <a:gd name="connsiteY762" fmla="*/ 1958841 h 6858000"/>
              <a:gd name="connsiteX763" fmla="*/ 82197 w 7467600"/>
              <a:gd name="connsiteY763" fmla="*/ 1754826 h 6858000"/>
              <a:gd name="connsiteX764" fmla="*/ 0 w 7467600"/>
              <a:gd name="connsiteY764" fmla="*/ 1679650 h 6858000"/>
              <a:gd name="connsiteX765" fmla="*/ 0 w 7467600"/>
              <a:gd name="connsiteY765" fmla="*/ 1602463 h 6858000"/>
              <a:gd name="connsiteX766" fmla="*/ 84689 w 7467600"/>
              <a:gd name="connsiteY766" fmla="*/ 1677442 h 6858000"/>
              <a:gd name="connsiteX767" fmla="*/ 298437 w 7467600"/>
              <a:gd name="connsiteY767" fmla="*/ 1968019 h 6858000"/>
              <a:gd name="connsiteX768" fmla="*/ 227269 w 7467600"/>
              <a:gd name="connsiteY768" fmla="*/ 1114064 h 6858000"/>
              <a:gd name="connsiteX769" fmla="*/ 248003 w 7467600"/>
              <a:gd name="connsiteY769" fmla="*/ 1089613 h 6858000"/>
              <a:gd name="connsiteX770" fmla="*/ 427020 w 7467600"/>
              <a:gd name="connsiteY770" fmla="*/ 1619803 h 6858000"/>
              <a:gd name="connsiteX771" fmla="*/ 340345 w 7467600"/>
              <a:gd name="connsiteY771" fmla="*/ 2027739 h 6858000"/>
              <a:gd name="connsiteX772" fmla="*/ 360865 w 7467600"/>
              <a:gd name="connsiteY772" fmla="*/ 2044827 h 6858000"/>
              <a:gd name="connsiteX773" fmla="*/ 560414 w 7467600"/>
              <a:gd name="connsiteY773" fmla="*/ 2421457 h 6858000"/>
              <a:gd name="connsiteX774" fmla="*/ 1359703 w 7467600"/>
              <a:gd name="connsiteY774" fmla="*/ 2578554 h 6858000"/>
              <a:gd name="connsiteX775" fmla="*/ 1359422 w 7467600"/>
              <a:gd name="connsiteY775" fmla="*/ 2577994 h 6858000"/>
              <a:gd name="connsiteX776" fmla="*/ 828701 w 7467600"/>
              <a:gd name="connsiteY776" fmla="*/ 1839520 h 6858000"/>
              <a:gd name="connsiteX777" fmla="*/ 494427 w 7467600"/>
              <a:gd name="connsiteY777" fmla="*/ 1092333 h 6858000"/>
              <a:gd name="connsiteX778" fmla="*/ 506322 w 7467600"/>
              <a:gd name="connsiteY778" fmla="*/ 1020997 h 6858000"/>
              <a:gd name="connsiteX779" fmla="*/ 4570198 w 7467600"/>
              <a:gd name="connsiteY779" fmla="*/ 978081 h 6858000"/>
              <a:gd name="connsiteX780" fmla="*/ 4523691 w 7467600"/>
              <a:gd name="connsiteY780" fmla="*/ 1127776 h 6858000"/>
              <a:gd name="connsiteX781" fmla="*/ 4509875 w 7467600"/>
              <a:gd name="connsiteY781" fmla="*/ 1167552 h 6858000"/>
              <a:gd name="connsiteX782" fmla="*/ 4478168 w 7467600"/>
              <a:gd name="connsiteY782" fmla="*/ 1260735 h 6858000"/>
              <a:gd name="connsiteX783" fmla="*/ 4409309 w 7467600"/>
              <a:gd name="connsiteY783" fmla="*/ 1666996 h 6858000"/>
              <a:gd name="connsiteX784" fmla="*/ 4370031 w 7467600"/>
              <a:gd name="connsiteY784" fmla="*/ 1955666 h 6858000"/>
              <a:gd name="connsiteX785" fmla="*/ 4570198 w 7467600"/>
              <a:gd name="connsiteY785" fmla="*/ 978081 h 6858000"/>
              <a:gd name="connsiteX786" fmla="*/ 4557898 w 7467600"/>
              <a:gd name="connsiteY786" fmla="*/ 900011 h 6858000"/>
              <a:gd name="connsiteX787" fmla="*/ 4344840 w 7467600"/>
              <a:gd name="connsiteY787" fmla="*/ 1922038 h 6858000"/>
              <a:gd name="connsiteX788" fmla="*/ 4378710 w 7467600"/>
              <a:gd name="connsiteY788" fmla="*/ 1665516 h 6858000"/>
              <a:gd name="connsiteX789" fmla="*/ 4448798 w 7467600"/>
              <a:gd name="connsiteY789" fmla="*/ 1253024 h 6858000"/>
              <a:gd name="connsiteX790" fmla="*/ 4480315 w 7467600"/>
              <a:gd name="connsiteY790" fmla="*/ 1158454 h 6858000"/>
              <a:gd name="connsiteX791" fmla="*/ 4494133 w 7467600"/>
              <a:gd name="connsiteY791" fmla="*/ 1118676 h 6858000"/>
              <a:gd name="connsiteX792" fmla="*/ 4557898 w 7467600"/>
              <a:gd name="connsiteY792" fmla="*/ 900011 h 6858000"/>
              <a:gd name="connsiteX793" fmla="*/ 5870151 w 7467600"/>
              <a:gd name="connsiteY793" fmla="*/ 898890 h 6858000"/>
              <a:gd name="connsiteX794" fmla="*/ 5861335 w 7467600"/>
              <a:gd name="connsiteY794" fmla="*/ 899177 h 6858000"/>
              <a:gd name="connsiteX795" fmla="*/ 5843702 w 7467600"/>
              <a:gd name="connsiteY795" fmla="*/ 899748 h 6858000"/>
              <a:gd name="connsiteX796" fmla="*/ 5651107 w 7467600"/>
              <a:gd name="connsiteY796" fmla="*/ 920306 h 6858000"/>
              <a:gd name="connsiteX797" fmla="*/ 5459407 w 7467600"/>
              <a:gd name="connsiteY797" fmla="*/ 940975 h 6858000"/>
              <a:gd name="connsiteX798" fmla="*/ 5374846 w 7467600"/>
              <a:gd name="connsiteY798" fmla="*/ 941988 h 6858000"/>
              <a:gd name="connsiteX799" fmla="*/ 5256105 w 7467600"/>
              <a:gd name="connsiteY799" fmla="*/ 945632 h 6858000"/>
              <a:gd name="connsiteX800" fmla="*/ 5107071 w 7467600"/>
              <a:gd name="connsiteY800" fmla="*/ 969720 h 6858000"/>
              <a:gd name="connsiteX801" fmla="*/ 4998681 w 7467600"/>
              <a:gd name="connsiteY801" fmla="*/ 988771 h 6858000"/>
              <a:gd name="connsiteX802" fmla="*/ 5870151 w 7467600"/>
              <a:gd name="connsiteY802" fmla="*/ 898890 h 6858000"/>
              <a:gd name="connsiteX803" fmla="*/ 5504425 w 7467600"/>
              <a:gd name="connsiteY803" fmla="*/ 848067 h 6858000"/>
              <a:gd name="connsiteX804" fmla="*/ 4968849 w 7467600"/>
              <a:gd name="connsiteY804" fmla="*/ 962318 h 6858000"/>
              <a:gd name="connsiteX805" fmla="*/ 5104039 w 7467600"/>
              <a:gd name="connsiteY805" fmla="*/ 940634 h 6858000"/>
              <a:gd name="connsiteX806" fmla="*/ 5256311 w 7467600"/>
              <a:gd name="connsiteY806" fmla="*/ 916490 h 6858000"/>
              <a:gd name="connsiteX807" fmla="*/ 5377381 w 7467600"/>
              <a:gd name="connsiteY807" fmla="*/ 912671 h 6858000"/>
              <a:gd name="connsiteX808" fmla="*/ 5460148 w 7467600"/>
              <a:gd name="connsiteY808" fmla="*/ 911442 h 6858000"/>
              <a:gd name="connsiteX809" fmla="*/ 5648971 w 7467600"/>
              <a:gd name="connsiteY809" fmla="*/ 891331 h 6858000"/>
              <a:gd name="connsiteX810" fmla="*/ 5844807 w 7467600"/>
              <a:gd name="connsiteY810" fmla="*/ 870718 h 6858000"/>
              <a:gd name="connsiteX811" fmla="*/ 5862975 w 7467600"/>
              <a:gd name="connsiteY811" fmla="*/ 869756 h 6858000"/>
              <a:gd name="connsiteX812" fmla="*/ 5920887 w 7467600"/>
              <a:gd name="connsiteY812" fmla="*/ 865929 h 6858000"/>
              <a:gd name="connsiteX813" fmla="*/ 5504425 w 7467600"/>
              <a:gd name="connsiteY813" fmla="*/ 848067 h 6858000"/>
              <a:gd name="connsiteX814" fmla="*/ 3607114 w 7467600"/>
              <a:gd name="connsiteY814" fmla="*/ 467441 h 6858000"/>
              <a:gd name="connsiteX815" fmla="*/ 3296242 w 7467600"/>
              <a:gd name="connsiteY815" fmla="*/ 807991 h 6858000"/>
              <a:gd name="connsiteX816" fmla="*/ 3174674 w 7467600"/>
              <a:gd name="connsiteY816" fmla="*/ 919759 h 6858000"/>
              <a:gd name="connsiteX817" fmla="*/ 3042978 w 7467600"/>
              <a:gd name="connsiteY817" fmla="*/ 1054894 h 6858000"/>
              <a:gd name="connsiteX818" fmla="*/ 2968914 w 7467600"/>
              <a:gd name="connsiteY818" fmla="*/ 1133756 h 6858000"/>
              <a:gd name="connsiteX819" fmla="*/ 3103823 w 7467600"/>
              <a:gd name="connsiteY819" fmla="*/ 1026814 h 6858000"/>
              <a:gd name="connsiteX820" fmla="*/ 3607114 w 7467600"/>
              <a:gd name="connsiteY820" fmla="*/ 467441 h 6858000"/>
              <a:gd name="connsiteX821" fmla="*/ 3744487 w 7467600"/>
              <a:gd name="connsiteY821" fmla="*/ 383136 h 6858000"/>
              <a:gd name="connsiteX822" fmla="*/ 3970213 w 7467600"/>
              <a:gd name="connsiteY822" fmla="*/ 995559 h 6858000"/>
              <a:gd name="connsiteX823" fmla="*/ 3744487 w 7467600"/>
              <a:gd name="connsiteY823" fmla="*/ 383136 h 6858000"/>
              <a:gd name="connsiteX824" fmla="*/ 3624562 w 7467600"/>
              <a:gd name="connsiteY824" fmla="*/ 367041 h 6858000"/>
              <a:gd name="connsiteX825" fmla="*/ 3489712 w 7467600"/>
              <a:gd name="connsiteY825" fmla="*/ 485386 h 6858000"/>
              <a:gd name="connsiteX826" fmla="*/ 3182994 w 7467600"/>
              <a:gd name="connsiteY826" fmla="*/ 828265 h 6858000"/>
              <a:gd name="connsiteX827" fmla="*/ 2892114 w 7467600"/>
              <a:gd name="connsiteY827" fmla="*/ 1172635 h 6858000"/>
              <a:gd name="connsiteX828" fmla="*/ 3021459 w 7467600"/>
              <a:gd name="connsiteY828" fmla="*/ 1035385 h 6858000"/>
              <a:gd name="connsiteX829" fmla="*/ 3153873 w 7467600"/>
              <a:gd name="connsiteY829" fmla="*/ 898971 h 6858000"/>
              <a:gd name="connsiteX830" fmla="*/ 3276511 w 7467600"/>
              <a:gd name="connsiteY830" fmla="*/ 786423 h 6858000"/>
              <a:gd name="connsiteX831" fmla="*/ 3584154 w 7467600"/>
              <a:gd name="connsiteY831" fmla="*/ 448218 h 6858000"/>
              <a:gd name="connsiteX832" fmla="*/ 3624562 w 7467600"/>
              <a:gd name="connsiteY832" fmla="*/ 367041 h 6858000"/>
              <a:gd name="connsiteX833" fmla="*/ 3766672 w 7467600"/>
              <a:gd name="connsiteY833" fmla="*/ 359429 h 6858000"/>
              <a:gd name="connsiteX834" fmla="*/ 3996338 w 7467600"/>
              <a:gd name="connsiteY834" fmla="*/ 968237 h 6858000"/>
              <a:gd name="connsiteX835" fmla="*/ 3766672 w 7467600"/>
              <a:gd name="connsiteY835" fmla="*/ 359429 h 6858000"/>
              <a:gd name="connsiteX836" fmla="*/ 5805386 w 7467600"/>
              <a:gd name="connsiteY836" fmla="*/ 239240 h 6858000"/>
              <a:gd name="connsiteX837" fmla="*/ 5736947 w 7467600"/>
              <a:gd name="connsiteY837" fmla="*/ 261367 h 6858000"/>
              <a:gd name="connsiteX838" fmla="*/ 5427012 w 7467600"/>
              <a:gd name="connsiteY838" fmla="*/ 311272 h 6858000"/>
              <a:gd name="connsiteX839" fmla="*/ 5147818 w 7467600"/>
              <a:gd name="connsiteY839" fmla="*/ 322112 h 6858000"/>
              <a:gd name="connsiteX840" fmla="*/ 5060854 w 7467600"/>
              <a:gd name="connsiteY840" fmla="*/ 311882 h 6858000"/>
              <a:gd name="connsiteX841" fmla="*/ 4945989 w 7467600"/>
              <a:gd name="connsiteY841" fmla="*/ 300516 h 6858000"/>
              <a:gd name="connsiteX842" fmla="*/ 5410479 w 7467600"/>
              <a:gd name="connsiteY842" fmla="*/ 348434 h 6858000"/>
              <a:gd name="connsiteX843" fmla="*/ 5805386 w 7467600"/>
              <a:gd name="connsiteY843" fmla="*/ 239240 h 6858000"/>
              <a:gd name="connsiteX844" fmla="*/ 5905192 w 7467600"/>
              <a:gd name="connsiteY844" fmla="*/ 163079 h 6858000"/>
              <a:gd name="connsiteX845" fmla="*/ 5865655 w 7467600"/>
              <a:gd name="connsiteY845" fmla="*/ 171901 h 6858000"/>
              <a:gd name="connsiteX846" fmla="*/ 5259740 w 7467600"/>
              <a:gd name="connsiteY846" fmla="*/ 257013 h 6858000"/>
              <a:gd name="connsiteX847" fmla="*/ 5208466 w 7467600"/>
              <a:gd name="connsiteY847" fmla="*/ 257550 h 6858000"/>
              <a:gd name="connsiteX848" fmla="*/ 4980204 w 7467600"/>
              <a:gd name="connsiteY848" fmla="*/ 271903 h 6858000"/>
              <a:gd name="connsiteX849" fmla="*/ 5068068 w 7467600"/>
              <a:gd name="connsiteY849" fmla="*/ 282244 h 6858000"/>
              <a:gd name="connsiteX850" fmla="*/ 5153231 w 7467600"/>
              <a:gd name="connsiteY850" fmla="*/ 292240 h 6858000"/>
              <a:gd name="connsiteX851" fmla="*/ 5426491 w 7467600"/>
              <a:gd name="connsiteY851" fmla="*/ 281128 h 6858000"/>
              <a:gd name="connsiteX852" fmla="*/ 5731212 w 7467600"/>
              <a:gd name="connsiteY852" fmla="*/ 231951 h 6858000"/>
              <a:gd name="connsiteX853" fmla="*/ 5905192 w 7467600"/>
              <a:gd name="connsiteY853" fmla="*/ 163079 h 6858000"/>
              <a:gd name="connsiteX854" fmla="*/ 5944437 w 7467600"/>
              <a:gd name="connsiteY854" fmla="*/ 113829 h 6858000"/>
              <a:gd name="connsiteX855" fmla="*/ 5825032 w 7467600"/>
              <a:gd name="connsiteY855" fmla="*/ 146405 h 6858000"/>
              <a:gd name="connsiteX856" fmla="*/ 4955599 w 7467600"/>
              <a:gd name="connsiteY856" fmla="*/ 247008 h 6858000"/>
              <a:gd name="connsiteX857" fmla="*/ 5210104 w 7467600"/>
              <a:gd name="connsiteY857" fmla="*/ 228123 h 6858000"/>
              <a:gd name="connsiteX858" fmla="*/ 5261015 w 7467600"/>
              <a:gd name="connsiteY858" fmla="*/ 227087 h 6858000"/>
              <a:gd name="connsiteX859" fmla="*/ 5861181 w 7467600"/>
              <a:gd name="connsiteY859" fmla="*/ 143093 h 6858000"/>
              <a:gd name="connsiteX860" fmla="*/ 5961252 w 7467600"/>
              <a:gd name="connsiteY860" fmla="*/ 114820 h 6858000"/>
              <a:gd name="connsiteX861" fmla="*/ 5944437 w 7467600"/>
              <a:gd name="connsiteY861" fmla="*/ 113829 h 6858000"/>
              <a:gd name="connsiteX862" fmla="*/ 3882765 w 7467600"/>
              <a:gd name="connsiteY862" fmla="*/ 0 h 6858000"/>
              <a:gd name="connsiteX863" fmla="*/ 3995099 w 7467600"/>
              <a:gd name="connsiteY863" fmla="*/ 0 h 6858000"/>
              <a:gd name="connsiteX864" fmla="*/ 4163818 w 7467600"/>
              <a:gd name="connsiteY864" fmla="*/ 234104 h 6858000"/>
              <a:gd name="connsiteX865" fmla="*/ 4172099 w 7467600"/>
              <a:gd name="connsiteY865" fmla="*/ 234207 h 6858000"/>
              <a:gd name="connsiteX866" fmla="*/ 4784282 w 7467600"/>
              <a:gd name="connsiteY866" fmla="*/ 276561 h 6858000"/>
              <a:gd name="connsiteX867" fmla="*/ 4801687 w 7467600"/>
              <a:gd name="connsiteY867" fmla="*/ 267764 h 6858000"/>
              <a:gd name="connsiteX868" fmla="*/ 6082788 w 7467600"/>
              <a:gd name="connsiteY868" fmla="*/ 64119 h 6858000"/>
              <a:gd name="connsiteX869" fmla="*/ 6099442 w 7467600"/>
              <a:gd name="connsiteY869" fmla="*/ 82568 h 6858000"/>
              <a:gd name="connsiteX870" fmla="*/ 4804137 w 7467600"/>
              <a:gd name="connsiteY870" fmla="*/ 320931 h 6858000"/>
              <a:gd name="connsiteX871" fmla="*/ 4227047 w 7467600"/>
              <a:gd name="connsiteY871" fmla="*/ 313415 h 6858000"/>
              <a:gd name="connsiteX872" fmla="*/ 4346041 w 7467600"/>
              <a:gd name="connsiteY872" fmla="*/ 456086 h 6858000"/>
              <a:gd name="connsiteX873" fmla="*/ 4870967 w 7467600"/>
              <a:gd name="connsiteY873" fmla="*/ 963061 h 6858000"/>
              <a:gd name="connsiteX874" fmla="*/ 4889647 w 7467600"/>
              <a:gd name="connsiteY874" fmla="*/ 957147 h 6858000"/>
              <a:gd name="connsiteX875" fmla="*/ 5422504 w 7467600"/>
              <a:gd name="connsiteY875" fmla="*/ 805191 h 6858000"/>
              <a:gd name="connsiteX876" fmla="*/ 6087656 w 7467600"/>
              <a:gd name="connsiteY876" fmla="*/ 826703 h 6858000"/>
              <a:gd name="connsiteX877" fmla="*/ 6058717 w 7467600"/>
              <a:gd name="connsiteY877" fmla="*/ 865992 h 6858000"/>
              <a:gd name="connsiteX878" fmla="*/ 4974153 w 7467600"/>
              <a:gd name="connsiteY878" fmla="*/ 1045456 h 6858000"/>
              <a:gd name="connsiteX879" fmla="*/ 5627835 w 7467600"/>
              <a:gd name="connsiteY879" fmla="*/ 1472077 h 6858000"/>
              <a:gd name="connsiteX880" fmla="*/ 5629817 w 7467600"/>
              <a:gd name="connsiteY880" fmla="*/ 1471412 h 6858000"/>
              <a:gd name="connsiteX881" fmla="*/ 5634124 w 7467600"/>
              <a:gd name="connsiteY881" fmla="*/ 1470572 h 6858000"/>
              <a:gd name="connsiteX882" fmla="*/ 5755832 w 7467600"/>
              <a:gd name="connsiteY882" fmla="*/ 1383886 h 6858000"/>
              <a:gd name="connsiteX883" fmla="*/ 6014186 w 7467600"/>
              <a:gd name="connsiteY883" fmla="*/ 1279799 h 6858000"/>
              <a:gd name="connsiteX884" fmla="*/ 6901619 w 7467600"/>
              <a:gd name="connsiteY884" fmla="*/ 1047874 h 6858000"/>
              <a:gd name="connsiteX885" fmla="*/ 6931566 w 7467600"/>
              <a:gd name="connsiteY885" fmla="*/ 1062034 h 6858000"/>
              <a:gd name="connsiteX886" fmla="*/ 5790982 w 7467600"/>
              <a:gd name="connsiteY886" fmla="*/ 1561380 h 6858000"/>
              <a:gd name="connsiteX887" fmla="*/ 6188971 w 7467600"/>
              <a:gd name="connsiteY887" fmla="*/ 1755168 h 6858000"/>
              <a:gd name="connsiteX888" fmla="*/ 6202446 w 7467600"/>
              <a:gd name="connsiteY888" fmla="*/ 1752268 h 6858000"/>
              <a:gd name="connsiteX889" fmla="*/ 7179560 w 7467600"/>
              <a:gd name="connsiteY889" fmla="*/ 1467551 h 6858000"/>
              <a:gd name="connsiteX890" fmla="*/ 7158730 w 7467600"/>
              <a:gd name="connsiteY890" fmla="*/ 1507835 h 6858000"/>
              <a:gd name="connsiteX891" fmla="*/ 6326959 w 7467600"/>
              <a:gd name="connsiteY891" fmla="*/ 1817686 h 6858000"/>
              <a:gd name="connsiteX892" fmla="*/ 6537433 w 7467600"/>
              <a:gd name="connsiteY892" fmla="*/ 1907790 h 6858000"/>
              <a:gd name="connsiteX893" fmla="*/ 6550221 w 7467600"/>
              <a:gd name="connsiteY893" fmla="*/ 1910729 h 6858000"/>
              <a:gd name="connsiteX894" fmla="*/ 6964438 w 7467600"/>
              <a:gd name="connsiteY894" fmla="*/ 2209505 h 6858000"/>
              <a:gd name="connsiteX895" fmla="*/ 7367862 w 7467600"/>
              <a:gd name="connsiteY895" fmla="*/ 2806833 h 6858000"/>
              <a:gd name="connsiteX896" fmla="*/ 7364329 w 7467600"/>
              <a:gd name="connsiteY896" fmla="*/ 2826907 h 6858000"/>
              <a:gd name="connsiteX897" fmla="*/ 7290545 w 7467600"/>
              <a:gd name="connsiteY897" fmla="*/ 2850663 h 6858000"/>
              <a:gd name="connsiteX898" fmla="*/ 6472036 w 7467600"/>
              <a:gd name="connsiteY898" fmla="*/ 1959003 h 6858000"/>
              <a:gd name="connsiteX899" fmla="*/ 5792897 w 7467600"/>
              <a:gd name="connsiteY899" fmla="*/ 1647747 h 6858000"/>
              <a:gd name="connsiteX900" fmla="*/ 5842751 w 7467600"/>
              <a:gd name="connsiteY900" fmla="*/ 1816112 h 6858000"/>
              <a:gd name="connsiteX901" fmla="*/ 5847424 w 7467600"/>
              <a:gd name="connsiteY901" fmla="*/ 1815776 h 6858000"/>
              <a:gd name="connsiteX902" fmla="*/ 6399821 w 7467600"/>
              <a:gd name="connsiteY902" fmla="*/ 2344799 h 6858000"/>
              <a:gd name="connsiteX903" fmla="*/ 6323232 w 7467600"/>
              <a:gd name="connsiteY903" fmla="*/ 2389634 h 6858000"/>
              <a:gd name="connsiteX904" fmla="*/ 5942958 w 7467600"/>
              <a:gd name="connsiteY904" fmla="*/ 2077708 h 6858000"/>
              <a:gd name="connsiteX905" fmla="*/ 5921559 w 7467600"/>
              <a:gd name="connsiteY905" fmla="*/ 2378596 h 6858000"/>
              <a:gd name="connsiteX906" fmla="*/ 5817651 w 7467600"/>
              <a:gd name="connsiteY906" fmla="*/ 3023919 h 6858000"/>
              <a:gd name="connsiteX907" fmla="*/ 5729634 w 7467600"/>
              <a:gd name="connsiteY907" fmla="*/ 3051849 h 6858000"/>
              <a:gd name="connsiteX908" fmla="*/ 5611018 w 7467600"/>
              <a:gd name="connsiteY908" fmla="*/ 2316769 h 6858000"/>
              <a:gd name="connsiteX909" fmla="*/ 5687608 w 7467600"/>
              <a:gd name="connsiteY909" fmla="*/ 2039972 h 6858000"/>
              <a:gd name="connsiteX910" fmla="*/ 5657554 w 7467600"/>
              <a:gd name="connsiteY910" fmla="*/ 1576445 h 6858000"/>
              <a:gd name="connsiteX911" fmla="*/ 5150475 w 7467600"/>
              <a:gd name="connsiteY911" fmla="*/ 1274012 h 6858000"/>
              <a:gd name="connsiteX912" fmla="*/ 5349142 w 7467600"/>
              <a:gd name="connsiteY912" fmla="*/ 2204405 h 6858000"/>
              <a:gd name="connsiteX913" fmla="*/ 5262214 w 7467600"/>
              <a:gd name="connsiteY913" fmla="*/ 2233836 h 6858000"/>
              <a:gd name="connsiteX914" fmla="*/ 4981539 w 7467600"/>
              <a:gd name="connsiteY914" fmla="*/ 1542201 h 6858000"/>
              <a:gd name="connsiteX915" fmla="*/ 4958461 w 7467600"/>
              <a:gd name="connsiteY915" fmla="*/ 1136957 h 6858000"/>
              <a:gd name="connsiteX916" fmla="*/ 4655015 w 7467600"/>
              <a:gd name="connsiteY916" fmla="*/ 891426 h 6858000"/>
              <a:gd name="connsiteX917" fmla="*/ 4348002 w 7467600"/>
              <a:gd name="connsiteY917" fmla="*/ 2205895 h 6858000"/>
              <a:gd name="connsiteX918" fmla="*/ 4262250 w 7467600"/>
              <a:gd name="connsiteY918" fmla="*/ 2219972 h 6858000"/>
              <a:gd name="connsiteX919" fmla="*/ 4550611 w 7467600"/>
              <a:gd name="connsiteY919" fmla="*/ 817540 h 6858000"/>
              <a:gd name="connsiteX920" fmla="*/ 4564418 w 7467600"/>
              <a:gd name="connsiteY920" fmla="*/ 808293 h 6858000"/>
              <a:gd name="connsiteX921" fmla="*/ 4266388 w 7467600"/>
              <a:gd name="connsiteY921" fmla="*/ 500083 h 6858000"/>
              <a:gd name="connsiteX922" fmla="*/ 4032842 w 7467600"/>
              <a:gd name="connsiteY922" fmla="*/ 211809 h 6858000"/>
              <a:gd name="connsiteX923" fmla="*/ 3882765 w 7467600"/>
              <a:gd name="connsiteY923" fmla="*/ 0 h 6858000"/>
              <a:gd name="connsiteX924" fmla="*/ 3721337 w 7467600"/>
              <a:gd name="connsiteY924" fmla="*/ 0 h 6858000"/>
              <a:gd name="connsiteX925" fmla="*/ 3797544 w 7467600"/>
              <a:gd name="connsiteY925" fmla="*/ 0 h 6858000"/>
              <a:gd name="connsiteX926" fmla="*/ 3775734 w 7467600"/>
              <a:gd name="connsiteY926" fmla="*/ 95131 h 6858000"/>
              <a:gd name="connsiteX927" fmla="*/ 3724807 w 7467600"/>
              <a:gd name="connsiteY927" fmla="*/ 272257 h 6858000"/>
              <a:gd name="connsiteX928" fmla="*/ 3726844 w 7467600"/>
              <a:gd name="connsiteY928" fmla="*/ 282988 h 6858000"/>
              <a:gd name="connsiteX929" fmla="*/ 3742664 w 7467600"/>
              <a:gd name="connsiteY929" fmla="*/ 279918 h 6858000"/>
              <a:gd name="connsiteX930" fmla="*/ 4103910 w 7467600"/>
              <a:gd name="connsiteY930" fmla="*/ 1161917 h 6858000"/>
              <a:gd name="connsiteX931" fmla="*/ 4020269 w 7467600"/>
              <a:gd name="connsiteY931" fmla="*/ 1200406 h 6858000"/>
              <a:gd name="connsiteX932" fmla="*/ 3674882 w 7467600"/>
              <a:gd name="connsiteY932" fmla="*/ 488524 h 6858000"/>
              <a:gd name="connsiteX933" fmla="*/ 3132682 w 7467600"/>
              <a:gd name="connsiteY933" fmla="*/ 1072284 h 6858000"/>
              <a:gd name="connsiteX934" fmla="*/ 2716346 w 7467600"/>
              <a:gd name="connsiteY934" fmla="*/ 1276376 h 6858000"/>
              <a:gd name="connsiteX935" fmla="*/ 2716772 w 7467600"/>
              <a:gd name="connsiteY935" fmla="*/ 1255462 h 6858000"/>
              <a:gd name="connsiteX936" fmla="*/ 3471096 w 7467600"/>
              <a:gd name="connsiteY936" fmla="*/ 437072 h 6858000"/>
              <a:gd name="connsiteX937" fmla="*/ 3639057 w 7467600"/>
              <a:gd name="connsiteY937" fmla="*/ 286334 h 6858000"/>
              <a:gd name="connsiteX938" fmla="*/ 3640309 w 7467600"/>
              <a:gd name="connsiteY938" fmla="*/ 284664 h 6858000"/>
              <a:gd name="connsiteX939" fmla="*/ 3646022 w 7467600"/>
              <a:gd name="connsiteY939" fmla="*/ 276711 h 6858000"/>
              <a:gd name="connsiteX940" fmla="*/ 3707943 w 7467600"/>
              <a:gd name="connsiteY940" fmla="*/ 65958 h 6858000"/>
              <a:gd name="connsiteX941" fmla="*/ 3721337 w 7467600"/>
              <a:gd name="connsiteY941" fmla="*/ 0 h 6858000"/>
              <a:gd name="connsiteX942" fmla="*/ 2867960 w 7467600"/>
              <a:gd name="connsiteY942" fmla="*/ 0 h 6858000"/>
              <a:gd name="connsiteX943" fmla="*/ 2926351 w 7467600"/>
              <a:gd name="connsiteY943" fmla="*/ 0 h 6858000"/>
              <a:gd name="connsiteX944" fmla="*/ 2902823 w 7467600"/>
              <a:gd name="connsiteY944" fmla="*/ 262929 h 6858000"/>
              <a:gd name="connsiteX945" fmla="*/ 2940663 w 7467600"/>
              <a:gd name="connsiteY945" fmla="*/ 140884 h 6858000"/>
              <a:gd name="connsiteX946" fmla="*/ 2947039 w 7467600"/>
              <a:gd name="connsiteY946" fmla="*/ 122524 h 6858000"/>
              <a:gd name="connsiteX947" fmla="*/ 2984316 w 7467600"/>
              <a:gd name="connsiteY947" fmla="*/ 0 h 6858000"/>
              <a:gd name="connsiteX948" fmla="*/ 3016114 w 7467600"/>
              <a:gd name="connsiteY948" fmla="*/ 0 h 6858000"/>
              <a:gd name="connsiteX949" fmla="*/ 2979949 w 7467600"/>
              <a:gd name="connsiteY949" fmla="*/ 119274 h 6858000"/>
              <a:gd name="connsiteX950" fmla="*/ 3023879 w 7467600"/>
              <a:gd name="connsiteY950" fmla="*/ 0 h 6858000"/>
              <a:gd name="connsiteX951" fmla="*/ 3105400 w 7467600"/>
              <a:gd name="connsiteY951" fmla="*/ 0 h 6858000"/>
              <a:gd name="connsiteX952" fmla="*/ 3094669 w 7467600"/>
              <a:gd name="connsiteY952" fmla="*/ 30308 h 6858000"/>
              <a:gd name="connsiteX953" fmla="*/ 2901945 w 7467600"/>
              <a:gd name="connsiteY953" fmla="*/ 466538 h 6858000"/>
              <a:gd name="connsiteX954" fmla="*/ 2815209 w 7467600"/>
              <a:gd name="connsiteY954" fmla="*/ 497361 h 6858000"/>
              <a:gd name="connsiteX955" fmla="*/ 2844845 w 7467600"/>
              <a:gd name="connsiteY955" fmla="*/ 127638 h 6858000"/>
              <a:gd name="connsiteX956" fmla="*/ 2867960 w 7467600"/>
              <a:gd name="connsiteY956" fmla="*/ 0 h 6858000"/>
              <a:gd name="connsiteX957" fmla="*/ 1057230 w 7467600"/>
              <a:gd name="connsiteY957" fmla="*/ 0 h 6858000"/>
              <a:gd name="connsiteX958" fmla="*/ 1111003 w 7467600"/>
              <a:gd name="connsiteY958" fmla="*/ 0 h 6858000"/>
              <a:gd name="connsiteX959" fmla="*/ 1125553 w 7467600"/>
              <a:gd name="connsiteY959" fmla="*/ 52588 h 6858000"/>
              <a:gd name="connsiteX960" fmla="*/ 1304276 w 7467600"/>
              <a:gd name="connsiteY960" fmla="*/ 476275 h 6858000"/>
              <a:gd name="connsiteX961" fmla="*/ 1492066 w 7467600"/>
              <a:gd name="connsiteY961" fmla="*/ 886333 h 6858000"/>
              <a:gd name="connsiteX962" fmla="*/ 1423698 w 7467600"/>
              <a:gd name="connsiteY962" fmla="*/ 710817 h 6858000"/>
              <a:gd name="connsiteX963" fmla="*/ 1357609 w 7467600"/>
              <a:gd name="connsiteY963" fmla="*/ 532892 h 6858000"/>
              <a:gd name="connsiteX964" fmla="*/ 1309550 w 7467600"/>
              <a:gd name="connsiteY964" fmla="*/ 374031 h 6858000"/>
              <a:gd name="connsiteX965" fmla="*/ 1193673 w 7467600"/>
              <a:gd name="connsiteY965" fmla="*/ 49533 h 6858000"/>
              <a:gd name="connsiteX966" fmla="*/ 1164391 w 7467600"/>
              <a:gd name="connsiteY966" fmla="*/ 0 h 6858000"/>
              <a:gd name="connsiteX967" fmla="*/ 1200666 w 7467600"/>
              <a:gd name="connsiteY967" fmla="*/ 0 h 6858000"/>
              <a:gd name="connsiteX968" fmla="*/ 1223408 w 7467600"/>
              <a:gd name="connsiteY968" fmla="*/ 38996 h 6858000"/>
              <a:gd name="connsiteX969" fmla="*/ 1339635 w 7467600"/>
              <a:gd name="connsiteY969" fmla="*/ 365517 h 6858000"/>
              <a:gd name="connsiteX970" fmla="*/ 1387469 w 7467600"/>
              <a:gd name="connsiteY970" fmla="*/ 523079 h 6858000"/>
              <a:gd name="connsiteX971" fmla="*/ 1452685 w 7467600"/>
              <a:gd name="connsiteY971" fmla="*/ 699806 h 6858000"/>
              <a:gd name="connsiteX972" fmla="*/ 1492092 w 7467600"/>
              <a:gd name="connsiteY972" fmla="*/ 800424 h 6858000"/>
              <a:gd name="connsiteX973" fmla="*/ 1455302 w 7467600"/>
              <a:gd name="connsiteY973" fmla="*/ 632913 h 6858000"/>
              <a:gd name="connsiteX974" fmla="*/ 1222336 w 7467600"/>
              <a:gd name="connsiteY974" fmla="*/ 9480 h 6858000"/>
              <a:gd name="connsiteX975" fmla="*/ 1214634 w 7467600"/>
              <a:gd name="connsiteY975" fmla="*/ 0 h 6858000"/>
              <a:gd name="connsiteX976" fmla="*/ 1289827 w 7467600"/>
              <a:gd name="connsiteY976" fmla="*/ 0 h 6858000"/>
              <a:gd name="connsiteX977" fmla="*/ 1321076 w 7467600"/>
              <a:gd name="connsiteY977" fmla="*/ 59722 h 6858000"/>
              <a:gd name="connsiteX978" fmla="*/ 1512579 w 7467600"/>
              <a:gd name="connsiteY978" fmla="*/ 626441 h 6858000"/>
              <a:gd name="connsiteX979" fmla="*/ 1506076 w 7467600"/>
              <a:gd name="connsiteY979" fmla="*/ 1089289 h 6858000"/>
              <a:gd name="connsiteX980" fmla="*/ 1486346 w 7467600"/>
              <a:gd name="connsiteY980" fmla="*/ 1079919 h 6858000"/>
              <a:gd name="connsiteX981" fmla="*/ 1070511 w 7467600"/>
              <a:gd name="connsiteY981" fmla="*/ 48609 h 6858000"/>
              <a:gd name="connsiteX982" fmla="*/ 1057230 w 7467600"/>
              <a:gd name="connsiteY982" fmla="*/ 0 h 6858000"/>
              <a:gd name="connsiteX983" fmla="*/ 43151 w 7467600"/>
              <a:gd name="connsiteY983" fmla="*/ 0 h 6858000"/>
              <a:gd name="connsiteX984" fmla="*/ 95283 w 7467600"/>
              <a:gd name="connsiteY984" fmla="*/ 0 h 6858000"/>
              <a:gd name="connsiteX985" fmla="*/ 300708 w 7467600"/>
              <a:gd name="connsiteY985" fmla="*/ 154571 h 6858000"/>
              <a:gd name="connsiteX986" fmla="*/ 530414 w 7467600"/>
              <a:gd name="connsiteY986" fmla="*/ 354673 h 6858000"/>
              <a:gd name="connsiteX987" fmla="*/ 333785 w 7467600"/>
              <a:gd name="connsiteY987" fmla="*/ 161564 h 6858000"/>
              <a:gd name="connsiteX988" fmla="*/ 147005 w 7467600"/>
              <a:gd name="connsiteY988" fmla="*/ 0 h 6858000"/>
              <a:gd name="connsiteX989" fmla="*/ 272509 w 7467600"/>
              <a:gd name="connsiteY989" fmla="*/ 0 h 6858000"/>
              <a:gd name="connsiteX990" fmla="*/ 326276 w 7467600"/>
              <a:gd name="connsiteY990" fmla="*/ 45847 h 6858000"/>
              <a:gd name="connsiteX991" fmla="*/ 823759 w 7467600"/>
              <a:gd name="connsiteY991" fmla="*/ 574145 h 6858000"/>
              <a:gd name="connsiteX992" fmla="*/ 811254 w 7467600"/>
              <a:gd name="connsiteY992" fmla="*/ 665546 h 6858000"/>
              <a:gd name="connsiteX993" fmla="*/ 154042 w 7467600"/>
              <a:gd name="connsiteY993" fmla="*/ 261522 h 6858000"/>
              <a:gd name="connsiteX994" fmla="*/ 13550 w 7467600"/>
              <a:gd name="connsiteY994" fmla="*/ 158423 h 6858000"/>
              <a:gd name="connsiteX995" fmla="*/ 0 w 7467600"/>
              <a:gd name="connsiteY995" fmla="*/ 146618 h 6858000"/>
              <a:gd name="connsiteX996" fmla="*/ 0 w 7467600"/>
              <a:gd name="connsiteY996" fmla="*/ 59161 h 6858000"/>
              <a:gd name="connsiteX997" fmla="*/ 45427 w 7467600"/>
              <a:gd name="connsiteY997" fmla="*/ 101078 h 6858000"/>
              <a:gd name="connsiteX998" fmla="*/ 630103 w 7467600"/>
              <a:gd name="connsiteY998" fmla="*/ 485885 h 6858000"/>
              <a:gd name="connsiteX999" fmla="*/ 532040 w 7467600"/>
              <a:gd name="connsiteY999" fmla="*/ 399359 h 6858000"/>
              <a:gd name="connsiteX1000" fmla="*/ 517618 w 7467600"/>
              <a:gd name="connsiteY1000" fmla="*/ 385726 h 6858000"/>
              <a:gd name="connsiteX1001" fmla="*/ 285074 w 7467600"/>
              <a:gd name="connsiteY1001" fmla="*/ 182755 h 6858000"/>
              <a:gd name="connsiteX1002" fmla="*/ 43151 w 7467600"/>
              <a:gd name="connsiteY1002"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131946 w 7467600"/>
              <a:gd name="connsiteY127" fmla="*/ 5075653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244057 w 7467600"/>
              <a:gd name="connsiteY140" fmla="*/ 5124233 h 6858000"/>
              <a:gd name="connsiteX141" fmla="*/ 7353035 w 7467600"/>
              <a:gd name="connsiteY141" fmla="*/ 5197318 h 6858000"/>
              <a:gd name="connsiteX142" fmla="*/ 7467600 w 7467600"/>
              <a:gd name="connsiteY142" fmla="*/ 5297634 h 6858000"/>
              <a:gd name="connsiteX143" fmla="*/ 7467600 w 7467600"/>
              <a:gd name="connsiteY143" fmla="*/ 5361850 h 6858000"/>
              <a:gd name="connsiteX144" fmla="*/ 7368569 w 7467600"/>
              <a:gd name="connsiteY144" fmla="*/ 5270182 h 6858000"/>
              <a:gd name="connsiteX145" fmla="*/ 7131946 w 7467600"/>
              <a:gd name="connsiteY145" fmla="*/ 5075653 h 6858000"/>
              <a:gd name="connsiteX146" fmla="*/ 1903353 w 7467600"/>
              <a:gd name="connsiteY146" fmla="*/ 5044827 h 6858000"/>
              <a:gd name="connsiteX147" fmla="*/ 1936931 w 7467600"/>
              <a:gd name="connsiteY147" fmla="*/ 5093954 h 6858000"/>
              <a:gd name="connsiteX148" fmla="*/ 2195868 w 7467600"/>
              <a:gd name="connsiteY148" fmla="*/ 5396574 h 6858000"/>
              <a:gd name="connsiteX149" fmla="*/ 2088852 w 7467600"/>
              <a:gd name="connsiteY149" fmla="*/ 5166123 h 6858000"/>
              <a:gd name="connsiteX150" fmla="*/ 1958241 w 7467600"/>
              <a:gd name="connsiteY150" fmla="*/ 5067955 h 6858000"/>
              <a:gd name="connsiteX151" fmla="*/ 1903353 w 7467600"/>
              <a:gd name="connsiteY151" fmla="*/ 5044827 h 6858000"/>
              <a:gd name="connsiteX152" fmla="*/ 1979378 w 7467600"/>
              <a:gd name="connsiteY152" fmla="*/ 4769504 h 6858000"/>
              <a:gd name="connsiteX153" fmla="*/ 2882120 w 7467600"/>
              <a:gd name="connsiteY153" fmla="*/ 5064547 h 6858000"/>
              <a:gd name="connsiteX154" fmla="*/ 2793103 w 7467600"/>
              <a:gd name="connsiteY154" fmla="*/ 5039699 h 6858000"/>
              <a:gd name="connsiteX155" fmla="*/ 2770041 w 7467600"/>
              <a:gd name="connsiteY155" fmla="*/ 5033634 h 6858000"/>
              <a:gd name="connsiteX156" fmla="*/ 1979378 w 7467600"/>
              <a:gd name="connsiteY156" fmla="*/ 4769504 h 6858000"/>
              <a:gd name="connsiteX157" fmla="*/ 1927410 w 7467600"/>
              <a:gd name="connsiteY157" fmla="*/ 4716164 h 6858000"/>
              <a:gd name="connsiteX158" fmla="*/ 1959587 w 7467600"/>
              <a:gd name="connsiteY158" fmla="*/ 4728849 h 6858000"/>
              <a:gd name="connsiteX159" fmla="*/ 2777707 w 7467600"/>
              <a:gd name="connsiteY159" fmla="*/ 5003991 h 6858000"/>
              <a:gd name="connsiteX160" fmla="*/ 2800768 w 7467600"/>
              <a:gd name="connsiteY160" fmla="*/ 5010056 h 6858000"/>
              <a:gd name="connsiteX161" fmla="*/ 2879408 w 7467600"/>
              <a:gd name="connsiteY161" fmla="*/ 5031590 h 6858000"/>
              <a:gd name="connsiteX162" fmla="*/ 2862295 w 7467600"/>
              <a:gd name="connsiteY162" fmla="*/ 5022958 h 6858000"/>
              <a:gd name="connsiteX163" fmla="*/ 2813343 w 7467600"/>
              <a:gd name="connsiteY163" fmla="*/ 4998369 h 6858000"/>
              <a:gd name="connsiteX164" fmla="*/ 2646245 w 7467600"/>
              <a:gd name="connsiteY164" fmla="*/ 4930999 h 6858000"/>
              <a:gd name="connsiteX165" fmla="*/ 1999243 w 7467600"/>
              <a:gd name="connsiteY165" fmla="*/ 4730524 h 6858000"/>
              <a:gd name="connsiteX166" fmla="*/ 1979527 w 7467600"/>
              <a:gd name="connsiteY166" fmla="*/ 4726651 h 6858000"/>
              <a:gd name="connsiteX167" fmla="*/ 1927410 w 7467600"/>
              <a:gd name="connsiteY167" fmla="*/ 4716164 h 6858000"/>
              <a:gd name="connsiteX168" fmla="*/ 1997014 w 7467600"/>
              <a:gd name="connsiteY168" fmla="*/ 4698007 h 6858000"/>
              <a:gd name="connsiteX169" fmla="*/ 2005458 w 7467600"/>
              <a:gd name="connsiteY169" fmla="*/ 4699540 h 6858000"/>
              <a:gd name="connsiteX170" fmla="*/ 2657186 w 7467600"/>
              <a:gd name="connsiteY170" fmla="*/ 4901687 h 6858000"/>
              <a:gd name="connsiteX171" fmla="*/ 2826662 w 7467600"/>
              <a:gd name="connsiteY171" fmla="*/ 4970362 h 6858000"/>
              <a:gd name="connsiteX172" fmla="*/ 2876100 w 7467600"/>
              <a:gd name="connsiteY172" fmla="*/ 4995397 h 6858000"/>
              <a:gd name="connsiteX173" fmla="*/ 3042600 w 7467600"/>
              <a:gd name="connsiteY173" fmla="*/ 5059532 h 6858000"/>
              <a:gd name="connsiteX174" fmla="*/ 1997014 w 7467600"/>
              <a:gd name="connsiteY174" fmla="*/ 4698007 h 6858000"/>
              <a:gd name="connsiteX175" fmla="*/ 2305292 w 7467600"/>
              <a:gd name="connsiteY175" fmla="*/ 4219492 h 6858000"/>
              <a:gd name="connsiteX176" fmla="*/ 3360922 w 7467600"/>
              <a:gd name="connsiteY176" fmla="*/ 4529373 h 6858000"/>
              <a:gd name="connsiteX177" fmla="*/ 3492420 w 7467600"/>
              <a:gd name="connsiteY177" fmla="*/ 4510145 h 6858000"/>
              <a:gd name="connsiteX178" fmla="*/ 3364086 w 7467600"/>
              <a:gd name="connsiteY178" fmla="*/ 4480340 h 6858000"/>
              <a:gd name="connsiteX179" fmla="*/ 3225818 w 7467600"/>
              <a:gd name="connsiteY179" fmla="*/ 4411822 h 6858000"/>
              <a:gd name="connsiteX180" fmla="*/ 3129696 w 7467600"/>
              <a:gd name="connsiteY180" fmla="*/ 4360704 h 6858000"/>
              <a:gd name="connsiteX181" fmla="*/ 2814545 w 7467600"/>
              <a:gd name="connsiteY181" fmla="*/ 4282955 h 6858000"/>
              <a:gd name="connsiteX182" fmla="*/ 2305292 w 7467600"/>
              <a:gd name="connsiteY182" fmla="*/ 4219492 h 6858000"/>
              <a:gd name="connsiteX183" fmla="*/ 2626982 w 7467600"/>
              <a:gd name="connsiteY183" fmla="*/ 4206450 h 6858000"/>
              <a:gd name="connsiteX184" fmla="*/ 2490617 w 7467600"/>
              <a:gd name="connsiteY184" fmla="*/ 4206951 h 6858000"/>
              <a:gd name="connsiteX185" fmla="*/ 2819869 w 7467600"/>
              <a:gd name="connsiteY185" fmla="*/ 4252936 h 6858000"/>
              <a:gd name="connsiteX186" fmla="*/ 3143018 w 7467600"/>
              <a:gd name="connsiteY186" fmla="*/ 4332698 h 6858000"/>
              <a:gd name="connsiteX187" fmla="*/ 3241520 w 7467600"/>
              <a:gd name="connsiteY187" fmla="*/ 4385112 h 6858000"/>
              <a:gd name="connsiteX188" fmla="*/ 3374575 w 7467600"/>
              <a:gd name="connsiteY188" fmla="*/ 4451517 h 6858000"/>
              <a:gd name="connsiteX189" fmla="*/ 3505221 w 7467600"/>
              <a:gd name="connsiteY189" fmla="*/ 4480757 h 6858000"/>
              <a:gd name="connsiteX190" fmla="*/ 2626982 w 7467600"/>
              <a:gd name="connsiteY190" fmla="*/ 4206450 h 6858000"/>
              <a:gd name="connsiteX191" fmla="*/ 1310106 w 7467600"/>
              <a:gd name="connsiteY191" fmla="*/ 3943217 h 6858000"/>
              <a:gd name="connsiteX192" fmla="*/ 854994 w 7467600"/>
              <a:gd name="connsiteY192" fmla="*/ 4399136 h 6858000"/>
              <a:gd name="connsiteX193" fmla="*/ 742462 w 7467600"/>
              <a:gd name="connsiteY193" fmla="*/ 4594648 h 6858000"/>
              <a:gd name="connsiteX194" fmla="*/ 820602 w 7467600"/>
              <a:gd name="connsiteY194" fmla="*/ 4485915 h 6858000"/>
              <a:gd name="connsiteX195" fmla="*/ 878295 w 7467600"/>
              <a:gd name="connsiteY195" fmla="*/ 4403594 h 6858000"/>
              <a:gd name="connsiteX196" fmla="*/ 1240607 w 7467600"/>
              <a:gd name="connsiteY196" fmla="*/ 4010401 h 6858000"/>
              <a:gd name="connsiteX197" fmla="*/ 1310106 w 7467600"/>
              <a:gd name="connsiteY197" fmla="*/ 3943217 h 6858000"/>
              <a:gd name="connsiteX198" fmla="*/ 1423113 w 7467600"/>
              <a:gd name="connsiteY198" fmla="*/ 3874565 h 6858000"/>
              <a:gd name="connsiteX199" fmla="*/ 1260565 w 7467600"/>
              <a:gd name="connsiteY199" fmla="*/ 4031982 h 6858000"/>
              <a:gd name="connsiteX200" fmla="*/ 901900 w 7467600"/>
              <a:gd name="connsiteY200" fmla="*/ 4421236 h 6858000"/>
              <a:gd name="connsiteX201" fmla="*/ 845044 w 7467600"/>
              <a:gd name="connsiteY201" fmla="*/ 4502436 h 6858000"/>
              <a:gd name="connsiteX202" fmla="*/ 685926 w 7467600"/>
              <a:gd name="connsiteY202" fmla="*/ 4703069 h 6858000"/>
              <a:gd name="connsiteX203" fmla="*/ 684248 w 7467600"/>
              <a:gd name="connsiteY203" fmla="*/ 4706721 h 6858000"/>
              <a:gd name="connsiteX204" fmla="*/ 1423113 w 7467600"/>
              <a:gd name="connsiteY204" fmla="*/ 3874565 h 6858000"/>
              <a:gd name="connsiteX205" fmla="*/ 3316479 w 7467600"/>
              <a:gd name="connsiteY205" fmla="*/ 3872136 h 6858000"/>
              <a:gd name="connsiteX206" fmla="*/ 3546806 w 7467600"/>
              <a:gd name="connsiteY206" fmla="*/ 4356139 h 6858000"/>
              <a:gd name="connsiteX207" fmla="*/ 3364433 w 7467600"/>
              <a:gd name="connsiteY207" fmla="*/ 3953121 h 6858000"/>
              <a:gd name="connsiteX208" fmla="*/ 3316479 w 7467600"/>
              <a:gd name="connsiteY208" fmla="*/ 3872136 h 6858000"/>
              <a:gd name="connsiteX209" fmla="*/ 3291335 w 7467600"/>
              <a:gd name="connsiteY209" fmla="*/ 3767420 h 6858000"/>
              <a:gd name="connsiteX210" fmla="*/ 3390805 w 7467600"/>
              <a:gd name="connsiteY210" fmla="*/ 3937163 h 6858000"/>
              <a:gd name="connsiteX211" fmla="*/ 3579062 w 7467600"/>
              <a:gd name="connsiteY211" fmla="*/ 4359040 h 6858000"/>
              <a:gd name="connsiteX212" fmla="*/ 3467355 w 7467600"/>
              <a:gd name="connsiteY212" fmla="*/ 3988130 h 6858000"/>
              <a:gd name="connsiteX213" fmla="*/ 3310753 w 7467600"/>
              <a:gd name="connsiteY213" fmla="*/ 3787140 h 6858000"/>
              <a:gd name="connsiteX214" fmla="*/ 3291335 w 7467600"/>
              <a:gd name="connsiteY214" fmla="*/ 3767420 h 6858000"/>
              <a:gd name="connsiteX215" fmla="*/ 1635889 w 7467600"/>
              <a:gd name="connsiteY215" fmla="*/ 3709494 h 6858000"/>
              <a:gd name="connsiteX216" fmla="*/ 1634800 w 7467600"/>
              <a:gd name="connsiteY216" fmla="*/ 3731111 h 6858000"/>
              <a:gd name="connsiteX217" fmla="*/ 1635889 w 7467600"/>
              <a:gd name="connsiteY217" fmla="*/ 3709494 h 6858000"/>
              <a:gd name="connsiteX218" fmla="*/ 1510397 w 7467600"/>
              <a:gd name="connsiteY218" fmla="*/ 3684705 h 6858000"/>
              <a:gd name="connsiteX219" fmla="*/ 1146550 w 7467600"/>
              <a:gd name="connsiteY219" fmla="*/ 3802012 h 6858000"/>
              <a:gd name="connsiteX220" fmla="*/ 698834 w 7467600"/>
              <a:gd name="connsiteY220" fmla="*/ 3952272 h 6858000"/>
              <a:gd name="connsiteX221" fmla="*/ 34256 w 7467600"/>
              <a:gd name="connsiteY221" fmla="*/ 4347603 h 6858000"/>
              <a:gd name="connsiteX222" fmla="*/ 527241 w 7467600"/>
              <a:gd name="connsiteY222" fmla="*/ 4065078 h 6858000"/>
              <a:gd name="connsiteX223" fmla="*/ 1510397 w 7467600"/>
              <a:gd name="connsiteY223" fmla="*/ 3684705 h 6858000"/>
              <a:gd name="connsiteX224" fmla="*/ 1313114 w 7467600"/>
              <a:gd name="connsiteY224" fmla="*/ 3655216 h 6858000"/>
              <a:gd name="connsiteX225" fmla="*/ 1109304 w 7467600"/>
              <a:gd name="connsiteY225" fmla="*/ 3669030 h 6858000"/>
              <a:gd name="connsiteX226" fmla="*/ 8129 w 7467600"/>
              <a:gd name="connsiteY226" fmla="*/ 4330519 h 6858000"/>
              <a:gd name="connsiteX227" fmla="*/ 687572 w 7467600"/>
              <a:gd name="connsiteY227" fmla="*/ 3925629 h 6858000"/>
              <a:gd name="connsiteX228" fmla="*/ 1138365 w 7467600"/>
              <a:gd name="connsiteY228" fmla="*/ 3774515 h 6858000"/>
              <a:gd name="connsiteX229" fmla="*/ 1505579 w 7467600"/>
              <a:gd name="connsiteY229" fmla="*/ 3655526 h 6858000"/>
              <a:gd name="connsiteX230" fmla="*/ 1313114 w 7467600"/>
              <a:gd name="connsiteY230" fmla="*/ 3655216 h 6858000"/>
              <a:gd name="connsiteX231" fmla="*/ 3655073 w 7467600"/>
              <a:gd name="connsiteY231" fmla="*/ 3650884 h 6858000"/>
              <a:gd name="connsiteX232" fmla="*/ 3989938 w 7467600"/>
              <a:gd name="connsiteY232" fmla="*/ 3991685 h 6858000"/>
              <a:gd name="connsiteX233" fmla="*/ 4393907 w 7467600"/>
              <a:gd name="connsiteY233" fmla="*/ 4261258 h 6858000"/>
              <a:gd name="connsiteX234" fmla="*/ 4648051 w 7467600"/>
              <a:gd name="connsiteY234" fmla="*/ 4374051 h 6858000"/>
              <a:gd name="connsiteX235" fmla="*/ 4383389 w 7467600"/>
              <a:gd name="connsiteY235" fmla="*/ 4184369 h 6858000"/>
              <a:gd name="connsiteX236" fmla="*/ 4165508 w 7467600"/>
              <a:gd name="connsiteY236" fmla="*/ 4035196 h 6858000"/>
              <a:gd name="connsiteX237" fmla="*/ 4068162 w 7467600"/>
              <a:gd name="connsiteY237" fmla="*/ 3953394 h 6858000"/>
              <a:gd name="connsiteX238" fmla="*/ 3981416 w 7467600"/>
              <a:gd name="connsiteY238" fmla="*/ 3880482 h 6858000"/>
              <a:gd name="connsiteX239" fmla="*/ 3800147 w 7467600"/>
              <a:gd name="connsiteY239" fmla="*/ 3749872 h 6858000"/>
              <a:gd name="connsiteX240" fmla="*/ 3655073 w 7467600"/>
              <a:gd name="connsiteY240" fmla="*/ 3650884 h 6858000"/>
              <a:gd name="connsiteX241" fmla="*/ 3670252 w 7467600"/>
              <a:gd name="connsiteY241" fmla="*/ 3622798 h 6858000"/>
              <a:gd name="connsiteX242" fmla="*/ 3817258 w 7467600"/>
              <a:gd name="connsiteY242" fmla="*/ 3723577 h 6858000"/>
              <a:gd name="connsiteX243" fmla="*/ 4000461 w 7467600"/>
              <a:gd name="connsiteY243" fmla="*/ 3855966 h 6858000"/>
              <a:gd name="connsiteX244" fmla="*/ 4088180 w 7467600"/>
              <a:gd name="connsiteY244" fmla="*/ 3929774 h 6858000"/>
              <a:gd name="connsiteX245" fmla="*/ 4184555 w 7467600"/>
              <a:gd name="connsiteY245" fmla="*/ 4010683 h 6858000"/>
              <a:gd name="connsiteX246" fmla="*/ 4399563 w 7467600"/>
              <a:gd name="connsiteY246" fmla="*/ 4158106 h 6858000"/>
              <a:gd name="connsiteX247" fmla="*/ 4684469 w 7467600"/>
              <a:gd name="connsiteY247" fmla="*/ 4364680 h 6858000"/>
              <a:gd name="connsiteX248" fmla="*/ 4690271 w 7467600"/>
              <a:gd name="connsiteY248" fmla="*/ 4370034 h 6858000"/>
              <a:gd name="connsiteX249" fmla="*/ 4136093 w 7467600"/>
              <a:gd name="connsiteY249" fmla="*/ 3858466 h 6858000"/>
              <a:gd name="connsiteX250" fmla="*/ 3670252 w 7467600"/>
              <a:gd name="connsiteY250" fmla="*/ 3622798 h 6858000"/>
              <a:gd name="connsiteX251" fmla="*/ 4440129 w 7467600"/>
              <a:gd name="connsiteY251" fmla="*/ 3448571 h 6858000"/>
              <a:gd name="connsiteX252" fmla="*/ 4856525 w 7467600"/>
              <a:gd name="connsiteY252" fmla="*/ 3915351 h 6858000"/>
              <a:gd name="connsiteX253" fmla="*/ 5059055 w 7467600"/>
              <a:gd name="connsiteY253" fmla="*/ 4108918 h 6858000"/>
              <a:gd name="connsiteX254" fmla="*/ 5290070 w 7467600"/>
              <a:gd name="connsiteY254" fmla="*/ 4263619 h 6858000"/>
              <a:gd name="connsiteX255" fmla="*/ 4834991 w 7467600"/>
              <a:gd name="connsiteY255" fmla="*/ 3830985 h 6858000"/>
              <a:gd name="connsiteX256" fmla="*/ 4440129 w 7467600"/>
              <a:gd name="connsiteY256" fmla="*/ 3448571 h 6858000"/>
              <a:gd name="connsiteX257" fmla="*/ 4441737 w 7467600"/>
              <a:gd name="connsiteY257" fmla="*/ 3399734 h 6858000"/>
              <a:gd name="connsiteX258" fmla="*/ 4431236 w 7467600"/>
              <a:gd name="connsiteY258" fmla="*/ 3400954 h 6858000"/>
              <a:gd name="connsiteX259" fmla="*/ 4557150 w 7467600"/>
              <a:gd name="connsiteY259" fmla="*/ 3510023 h 6858000"/>
              <a:gd name="connsiteX260" fmla="*/ 4856936 w 7467600"/>
              <a:gd name="connsiteY260" fmla="*/ 3809146 h 6858000"/>
              <a:gd name="connsiteX261" fmla="*/ 5111996 w 7467600"/>
              <a:gd name="connsiteY261" fmla="*/ 4065759 h 6858000"/>
              <a:gd name="connsiteX262" fmla="*/ 5388878 w 7467600"/>
              <a:gd name="connsiteY262" fmla="*/ 4300185 h 6858000"/>
              <a:gd name="connsiteX263" fmla="*/ 5425556 w 7467600"/>
              <a:gd name="connsiteY263" fmla="*/ 4308967 h 6858000"/>
              <a:gd name="connsiteX264" fmla="*/ 4943646 w 7467600"/>
              <a:gd name="connsiteY264" fmla="*/ 3822916 h 6858000"/>
              <a:gd name="connsiteX265" fmla="*/ 4594837 w 7467600"/>
              <a:gd name="connsiteY265" fmla="*/ 3532274 h 6858000"/>
              <a:gd name="connsiteX266" fmla="*/ 4441737 w 7467600"/>
              <a:gd name="connsiteY266" fmla="*/ 3399734 h 6858000"/>
              <a:gd name="connsiteX267" fmla="*/ 5425834 w 7467600"/>
              <a:gd name="connsiteY267" fmla="*/ 3162785 h 6858000"/>
              <a:gd name="connsiteX268" fmla="*/ 5401644 w 7467600"/>
              <a:gd name="connsiteY268" fmla="*/ 3617847 h 6858000"/>
              <a:gd name="connsiteX269" fmla="*/ 5467256 w 7467600"/>
              <a:gd name="connsiteY269" fmla="*/ 4175494 h 6858000"/>
              <a:gd name="connsiteX270" fmla="*/ 5448069 w 7467600"/>
              <a:gd name="connsiteY270" fmla="*/ 3567554 h 6858000"/>
              <a:gd name="connsiteX271" fmla="*/ 5425834 w 7467600"/>
              <a:gd name="connsiteY271" fmla="*/ 3162785 h 6858000"/>
              <a:gd name="connsiteX272" fmla="*/ 1318687 w 7467600"/>
              <a:gd name="connsiteY272" fmla="*/ 3113840 h 6858000"/>
              <a:gd name="connsiteX273" fmla="*/ 1066793 w 7467600"/>
              <a:gd name="connsiteY273" fmla="*/ 3212171 h 6858000"/>
              <a:gd name="connsiteX274" fmla="*/ 993319 w 7467600"/>
              <a:gd name="connsiteY274" fmla="*/ 3247648 h 6858000"/>
              <a:gd name="connsiteX275" fmla="*/ 853081 w 7467600"/>
              <a:gd name="connsiteY275" fmla="*/ 3312410 h 6858000"/>
              <a:gd name="connsiteX276" fmla="*/ 805957 w 7467600"/>
              <a:gd name="connsiteY276" fmla="*/ 3330443 h 6858000"/>
              <a:gd name="connsiteX277" fmla="*/ 1318687 w 7467600"/>
              <a:gd name="connsiteY277" fmla="*/ 3113840 h 6858000"/>
              <a:gd name="connsiteX278" fmla="*/ 5453702 w 7467600"/>
              <a:gd name="connsiteY278" fmla="*/ 3090882 h 6858000"/>
              <a:gd name="connsiteX279" fmla="*/ 5480135 w 7467600"/>
              <a:gd name="connsiteY279" fmla="*/ 3565802 h 6858000"/>
              <a:gd name="connsiteX280" fmla="*/ 5499023 w 7467600"/>
              <a:gd name="connsiteY280" fmla="*/ 4166310 h 6858000"/>
              <a:gd name="connsiteX281" fmla="*/ 5547022 w 7467600"/>
              <a:gd name="connsiteY281" fmla="*/ 3607838 h 6858000"/>
              <a:gd name="connsiteX282" fmla="*/ 5515964 w 7467600"/>
              <a:gd name="connsiteY282" fmla="*/ 3378541 h 6858000"/>
              <a:gd name="connsiteX283" fmla="*/ 5453702 w 7467600"/>
              <a:gd name="connsiteY283" fmla="*/ 3090882 h 6858000"/>
              <a:gd name="connsiteX284" fmla="*/ 1238695 w 7467600"/>
              <a:gd name="connsiteY284" fmla="*/ 3076820 h 6858000"/>
              <a:gd name="connsiteX285" fmla="*/ 716371 w 7467600"/>
              <a:gd name="connsiteY285" fmla="*/ 3293249 h 6858000"/>
              <a:gd name="connsiteX286" fmla="*/ 579522 w 7467600"/>
              <a:gd name="connsiteY286" fmla="*/ 3371759 h 6858000"/>
              <a:gd name="connsiteX287" fmla="*/ 600288 w 7467600"/>
              <a:gd name="connsiteY287" fmla="*/ 3365555 h 6858000"/>
              <a:gd name="connsiteX288" fmla="*/ 840692 w 7467600"/>
              <a:gd name="connsiteY288" fmla="*/ 3284921 h 6858000"/>
              <a:gd name="connsiteX289" fmla="*/ 979248 w 7467600"/>
              <a:gd name="connsiteY289" fmla="*/ 3221003 h 6858000"/>
              <a:gd name="connsiteX290" fmla="*/ 1053282 w 7467600"/>
              <a:gd name="connsiteY290" fmla="*/ 3185247 h 6858000"/>
              <a:gd name="connsiteX291" fmla="*/ 1320603 w 7467600"/>
              <a:gd name="connsiteY291" fmla="*/ 3081281 h 6858000"/>
              <a:gd name="connsiteX292" fmla="*/ 1238695 w 7467600"/>
              <a:gd name="connsiteY292" fmla="*/ 3076820 h 6858000"/>
              <a:gd name="connsiteX293" fmla="*/ 5425627 w 7467600"/>
              <a:gd name="connsiteY293" fmla="*/ 2954192 h 6858000"/>
              <a:gd name="connsiteX294" fmla="*/ 5470770 w 7467600"/>
              <a:gd name="connsiteY294" fmla="*/ 3005435 h 6858000"/>
              <a:gd name="connsiteX295" fmla="*/ 5519779 w 7467600"/>
              <a:gd name="connsiteY295" fmla="*/ 4359223 h 6858000"/>
              <a:gd name="connsiteX296" fmla="*/ 5520293 w 7467600"/>
              <a:gd name="connsiteY296" fmla="*/ 4360602 h 6858000"/>
              <a:gd name="connsiteX297" fmla="*/ 5767221 w 7467600"/>
              <a:gd name="connsiteY297" fmla="*/ 4665564 h 6858000"/>
              <a:gd name="connsiteX298" fmla="*/ 6937169 w 7467600"/>
              <a:gd name="connsiteY298" fmla="*/ 4815941 h 6858000"/>
              <a:gd name="connsiteX299" fmla="*/ 6953922 w 7467600"/>
              <a:gd name="connsiteY299" fmla="*/ 4890068 h 6858000"/>
              <a:gd name="connsiteX300" fmla="*/ 6071359 w 7467600"/>
              <a:gd name="connsiteY300" fmla="*/ 4770770 h 6858000"/>
              <a:gd name="connsiteX301" fmla="*/ 6038839 w 7467600"/>
              <a:gd name="connsiteY301" fmla="*/ 4764474 h 6858000"/>
              <a:gd name="connsiteX302" fmla="*/ 6038706 w 7467600"/>
              <a:gd name="connsiteY302" fmla="*/ 4763847 h 6858000"/>
              <a:gd name="connsiteX303" fmla="*/ 6037784 w 7467600"/>
              <a:gd name="connsiteY303" fmla="*/ 4764270 h 6858000"/>
              <a:gd name="connsiteX304" fmla="*/ 6038839 w 7467600"/>
              <a:gd name="connsiteY304" fmla="*/ 4764474 h 6858000"/>
              <a:gd name="connsiteX305" fmla="*/ 6040338 w 7467600"/>
              <a:gd name="connsiteY305" fmla="*/ 4771418 h 6858000"/>
              <a:gd name="connsiteX306" fmla="*/ 6024488 w 7467600"/>
              <a:gd name="connsiteY306" fmla="*/ 4809903 h 6858000"/>
              <a:gd name="connsiteX307" fmla="*/ 5599771 w 7467600"/>
              <a:gd name="connsiteY307" fmla="*/ 5509652 h 6858000"/>
              <a:gd name="connsiteX308" fmla="*/ 5548843 w 7467600"/>
              <a:gd name="connsiteY308" fmla="*/ 5563845 h 6858000"/>
              <a:gd name="connsiteX309" fmla="*/ 5940952 w 7467600"/>
              <a:gd name="connsiteY309" fmla="*/ 6250028 h 6858000"/>
              <a:gd name="connsiteX310" fmla="*/ 6043441 w 7467600"/>
              <a:gd name="connsiteY310" fmla="*/ 6665847 h 6858000"/>
              <a:gd name="connsiteX311" fmla="*/ 6093432 w 7467600"/>
              <a:gd name="connsiteY311" fmla="*/ 6858000 h 6858000"/>
              <a:gd name="connsiteX312" fmla="*/ 6034344 w 7467600"/>
              <a:gd name="connsiteY312" fmla="*/ 6858000 h 6858000"/>
              <a:gd name="connsiteX313" fmla="*/ 6026679 w 7467600"/>
              <a:gd name="connsiteY313" fmla="*/ 6836959 h 6858000"/>
              <a:gd name="connsiteX314" fmla="*/ 5800441 w 7467600"/>
              <a:gd name="connsiteY314" fmla="*/ 6335286 h 6858000"/>
              <a:gd name="connsiteX315" fmla="*/ 5526562 w 7467600"/>
              <a:gd name="connsiteY315" fmla="*/ 5705388 h 6858000"/>
              <a:gd name="connsiteX316" fmla="*/ 5519640 w 7467600"/>
              <a:gd name="connsiteY316" fmla="*/ 5683774 h 6858000"/>
              <a:gd name="connsiteX317" fmla="*/ 5844559 w 7467600"/>
              <a:gd name="connsiteY317" fmla="*/ 6553349 h 6858000"/>
              <a:gd name="connsiteX318" fmla="*/ 5975994 w 7467600"/>
              <a:gd name="connsiteY318" fmla="*/ 6858000 h 6858000"/>
              <a:gd name="connsiteX319" fmla="*/ 5898547 w 7467600"/>
              <a:gd name="connsiteY319" fmla="*/ 6858000 h 6858000"/>
              <a:gd name="connsiteX320" fmla="*/ 5682041 w 7467600"/>
              <a:gd name="connsiteY320" fmla="*/ 6355860 h 6858000"/>
              <a:gd name="connsiteX321" fmla="*/ 5461758 w 7467600"/>
              <a:gd name="connsiteY321" fmla="*/ 5820220 h 6858000"/>
              <a:gd name="connsiteX322" fmla="*/ 5237282 w 7467600"/>
              <a:gd name="connsiteY322" fmla="*/ 6579086 h 6858000"/>
              <a:gd name="connsiteX323" fmla="*/ 5115009 w 7467600"/>
              <a:gd name="connsiteY323" fmla="*/ 6858000 h 6858000"/>
              <a:gd name="connsiteX324" fmla="*/ 5028074 w 7467600"/>
              <a:gd name="connsiteY324" fmla="*/ 6858000 h 6858000"/>
              <a:gd name="connsiteX325" fmla="*/ 5079508 w 7467600"/>
              <a:gd name="connsiteY325" fmla="*/ 6749074 h 6858000"/>
              <a:gd name="connsiteX326" fmla="*/ 5371846 w 7467600"/>
              <a:gd name="connsiteY326" fmla="*/ 5924413 h 6858000"/>
              <a:gd name="connsiteX327" fmla="*/ 5270512 w 7467600"/>
              <a:gd name="connsiteY327" fmla="*/ 6138975 h 6858000"/>
              <a:gd name="connsiteX328" fmla="*/ 5062409 w 7467600"/>
              <a:gd name="connsiteY328" fmla="*/ 6653544 h 6858000"/>
              <a:gd name="connsiteX329" fmla="*/ 5036628 w 7467600"/>
              <a:gd name="connsiteY329" fmla="*/ 6754247 h 6858000"/>
              <a:gd name="connsiteX330" fmla="*/ 5009112 w 7467600"/>
              <a:gd name="connsiteY330" fmla="*/ 6858000 h 6858000"/>
              <a:gd name="connsiteX331" fmla="*/ 4976679 w 7467600"/>
              <a:gd name="connsiteY331" fmla="*/ 6858000 h 6858000"/>
              <a:gd name="connsiteX332" fmla="*/ 5006537 w 7467600"/>
              <a:gd name="connsiteY332" fmla="*/ 6747068 h 6858000"/>
              <a:gd name="connsiteX333" fmla="*/ 5032723 w 7467600"/>
              <a:gd name="connsiteY333" fmla="*/ 6644957 h 6858000"/>
              <a:gd name="connsiteX334" fmla="*/ 5242949 w 7467600"/>
              <a:gd name="connsiteY334" fmla="*/ 6125175 h 6858000"/>
              <a:gd name="connsiteX335" fmla="*/ 5286321 w 7467600"/>
              <a:gd name="connsiteY335" fmla="*/ 6033555 h 6858000"/>
              <a:gd name="connsiteX336" fmla="*/ 5008210 w 7467600"/>
              <a:gd name="connsiteY336" fmla="*/ 6649194 h 6858000"/>
              <a:gd name="connsiteX337" fmla="*/ 4986321 w 7467600"/>
              <a:gd name="connsiteY337" fmla="*/ 6765687 h 6858000"/>
              <a:gd name="connsiteX338" fmla="*/ 4973474 w 7467600"/>
              <a:gd name="connsiteY338" fmla="*/ 6858000 h 6858000"/>
              <a:gd name="connsiteX339" fmla="*/ 4907178 w 7467600"/>
              <a:gd name="connsiteY339" fmla="*/ 6858000 h 6858000"/>
              <a:gd name="connsiteX340" fmla="*/ 4910810 w 7467600"/>
              <a:gd name="connsiteY340" fmla="*/ 6829660 h 6858000"/>
              <a:gd name="connsiteX341" fmla="*/ 4987461 w 7467600"/>
              <a:gd name="connsiteY341" fmla="*/ 6432994 h 6858000"/>
              <a:gd name="connsiteX342" fmla="*/ 5179262 w 7467600"/>
              <a:gd name="connsiteY342" fmla="*/ 6035044 h 6858000"/>
              <a:gd name="connsiteX343" fmla="*/ 4689678 w 7467600"/>
              <a:gd name="connsiteY343" fmla="*/ 6440241 h 6858000"/>
              <a:gd name="connsiteX344" fmla="*/ 4477543 w 7467600"/>
              <a:gd name="connsiteY344" fmla="*/ 6674836 h 6858000"/>
              <a:gd name="connsiteX345" fmla="*/ 4329957 w 7467600"/>
              <a:gd name="connsiteY345" fmla="*/ 6858000 h 6858000"/>
              <a:gd name="connsiteX346" fmla="*/ 4218595 w 7467600"/>
              <a:gd name="connsiteY346" fmla="*/ 6858000 h 6858000"/>
              <a:gd name="connsiteX347" fmla="*/ 4368888 w 7467600"/>
              <a:gd name="connsiteY347" fmla="*/ 6668412 h 6858000"/>
              <a:gd name="connsiteX348" fmla="*/ 4563091 w 7467600"/>
              <a:gd name="connsiteY348" fmla="*/ 6442508 h 6858000"/>
              <a:gd name="connsiteX349" fmla="*/ 5387324 w 7467600"/>
              <a:gd name="connsiteY349" fmla="*/ 5705830 h 6858000"/>
              <a:gd name="connsiteX350" fmla="*/ 5073620 w 7467600"/>
              <a:gd name="connsiteY350" fmla="*/ 5955437 h 6858000"/>
              <a:gd name="connsiteX351" fmla="*/ 4689789 w 7467600"/>
              <a:gd name="connsiteY351" fmla="*/ 6268382 h 6858000"/>
              <a:gd name="connsiteX352" fmla="*/ 4418722 w 7467600"/>
              <a:gd name="connsiteY352" fmla="*/ 6570886 h 6858000"/>
              <a:gd name="connsiteX353" fmla="*/ 4214944 w 7467600"/>
              <a:gd name="connsiteY353" fmla="*/ 6858000 h 6858000"/>
              <a:gd name="connsiteX354" fmla="*/ 4177898 w 7467600"/>
              <a:gd name="connsiteY354" fmla="*/ 6858000 h 6858000"/>
              <a:gd name="connsiteX355" fmla="*/ 4391597 w 7467600"/>
              <a:gd name="connsiteY355" fmla="*/ 6556370 h 6858000"/>
              <a:gd name="connsiteX356" fmla="*/ 4668889 w 7467600"/>
              <a:gd name="connsiteY356" fmla="*/ 6246399 h 6858000"/>
              <a:gd name="connsiteX357" fmla="*/ 5055427 w 7467600"/>
              <a:gd name="connsiteY357" fmla="*/ 5931476 h 6858000"/>
              <a:gd name="connsiteX358" fmla="*/ 5371814 w 7467600"/>
              <a:gd name="connsiteY358" fmla="*/ 5678975 h 6858000"/>
              <a:gd name="connsiteX359" fmla="*/ 4987918 w 7467600"/>
              <a:gd name="connsiteY359" fmla="*/ 5838701 h 6858000"/>
              <a:gd name="connsiteX360" fmla="*/ 4317146 w 7467600"/>
              <a:gd name="connsiteY360" fmla="*/ 6587716 h 6858000"/>
              <a:gd name="connsiteX361" fmla="*/ 4171627 w 7467600"/>
              <a:gd name="connsiteY361" fmla="*/ 6858000 h 6858000"/>
              <a:gd name="connsiteX362" fmla="*/ 4081585 w 7467600"/>
              <a:gd name="connsiteY362" fmla="*/ 6858000 h 6858000"/>
              <a:gd name="connsiteX363" fmla="*/ 4238603 w 7467600"/>
              <a:gd name="connsiteY363" fmla="*/ 6559341 h 6858000"/>
              <a:gd name="connsiteX364" fmla="*/ 4778333 w 7467600"/>
              <a:gd name="connsiteY364" fmla="*/ 5873626 h 6858000"/>
              <a:gd name="connsiteX365" fmla="*/ 5414185 w 7467600"/>
              <a:gd name="connsiteY365" fmla="*/ 5573882 h 6858000"/>
              <a:gd name="connsiteX366" fmla="*/ 5959648 w 7467600"/>
              <a:gd name="connsiteY366" fmla="*/ 4760797 h 6858000"/>
              <a:gd name="connsiteX367" fmla="*/ 5355019 w 7467600"/>
              <a:gd name="connsiteY367" fmla="*/ 4734672 h 6858000"/>
              <a:gd name="connsiteX368" fmla="*/ 5083565 w 7467600"/>
              <a:gd name="connsiteY368" fmla="*/ 5179121 h 6858000"/>
              <a:gd name="connsiteX369" fmla="*/ 4713577 w 7467600"/>
              <a:gd name="connsiteY369" fmla="*/ 5616803 h 6858000"/>
              <a:gd name="connsiteX370" fmla="*/ 3989559 w 7467600"/>
              <a:gd name="connsiteY370" fmla="*/ 6145945 h 6858000"/>
              <a:gd name="connsiteX371" fmla="*/ 3939824 w 7467600"/>
              <a:gd name="connsiteY371" fmla="*/ 6066900 h 6858000"/>
              <a:gd name="connsiteX372" fmla="*/ 4584537 w 7467600"/>
              <a:gd name="connsiteY372" fmla="*/ 5324826 h 6858000"/>
              <a:gd name="connsiteX373" fmla="*/ 5037105 w 7467600"/>
              <a:gd name="connsiteY373" fmla="*/ 5088765 h 6858000"/>
              <a:gd name="connsiteX374" fmla="*/ 5039930 w 7467600"/>
              <a:gd name="connsiteY374" fmla="*/ 5089585 h 6858000"/>
              <a:gd name="connsiteX375" fmla="*/ 5263764 w 7467600"/>
              <a:gd name="connsiteY375" fmla="*/ 4735525 h 6858000"/>
              <a:gd name="connsiteX376" fmla="*/ 4086300 w 7467600"/>
              <a:gd name="connsiteY376" fmla="*/ 4884599 h 6858000"/>
              <a:gd name="connsiteX377" fmla="*/ 4085485 w 7467600"/>
              <a:gd name="connsiteY377" fmla="*/ 4899070 h 6858000"/>
              <a:gd name="connsiteX378" fmla="*/ 3871915 w 7467600"/>
              <a:gd name="connsiteY378" fmla="*/ 5253645 h 6858000"/>
              <a:gd name="connsiteX379" fmla="*/ 3799374 w 7467600"/>
              <a:gd name="connsiteY379" fmla="*/ 5466127 h 6858000"/>
              <a:gd name="connsiteX380" fmla="*/ 3498850 w 7467600"/>
              <a:gd name="connsiteY380" fmla="*/ 6661888 h 6858000"/>
              <a:gd name="connsiteX381" fmla="*/ 3399216 w 7467600"/>
              <a:gd name="connsiteY381" fmla="*/ 6858000 h 6858000"/>
              <a:gd name="connsiteX382" fmla="*/ 3303688 w 7467600"/>
              <a:gd name="connsiteY382" fmla="*/ 6858000 h 6858000"/>
              <a:gd name="connsiteX383" fmla="*/ 3391774 w 7467600"/>
              <a:gd name="connsiteY383" fmla="*/ 6697181 h 6858000"/>
              <a:gd name="connsiteX384" fmla="*/ 3735540 w 7467600"/>
              <a:gd name="connsiteY384" fmla="*/ 5546923 h 6858000"/>
              <a:gd name="connsiteX385" fmla="*/ 3729438 w 7467600"/>
              <a:gd name="connsiteY385" fmla="*/ 5569058 h 6858000"/>
              <a:gd name="connsiteX386" fmla="*/ 3707782 w 7467600"/>
              <a:gd name="connsiteY386" fmla="*/ 5644908 h 6858000"/>
              <a:gd name="connsiteX387" fmla="*/ 3583827 w 7467600"/>
              <a:gd name="connsiteY387" fmla="*/ 6039215 h 6858000"/>
              <a:gd name="connsiteX388" fmla="*/ 3547861 w 7467600"/>
              <a:gd name="connsiteY388" fmla="*/ 6129609 h 6858000"/>
              <a:gd name="connsiteX389" fmla="*/ 3490905 w 7467600"/>
              <a:gd name="connsiteY389" fmla="*/ 6277660 h 6858000"/>
              <a:gd name="connsiteX390" fmla="*/ 3455859 w 7467600"/>
              <a:gd name="connsiteY390" fmla="*/ 6391301 h 6858000"/>
              <a:gd name="connsiteX391" fmla="*/ 3429112 w 7467600"/>
              <a:gd name="connsiteY391" fmla="*/ 6479469 h 6858000"/>
              <a:gd name="connsiteX392" fmla="*/ 3304862 w 7467600"/>
              <a:gd name="connsiteY392" fmla="*/ 6796476 h 6858000"/>
              <a:gd name="connsiteX393" fmla="*/ 3276071 w 7467600"/>
              <a:gd name="connsiteY393" fmla="*/ 6858000 h 6858000"/>
              <a:gd name="connsiteX394" fmla="*/ 3240805 w 7467600"/>
              <a:gd name="connsiteY394" fmla="*/ 6858000 h 6858000"/>
              <a:gd name="connsiteX395" fmla="*/ 3275917 w 7467600"/>
              <a:gd name="connsiteY395" fmla="*/ 6783192 h 6858000"/>
              <a:gd name="connsiteX396" fmla="*/ 3399358 w 7467600"/>
              <a:gd name="connsiteY396" fmla="*/ 6469011 h 6858000"/>
              <a:gd name="connsiteX397" fmla="*/ 3425650 w 7467600"/>
              <a:gd name="connsiteY397" fmla="*/ 6381333 h 6858000"/>
              <a:gd name="connsiteX398" fmla="*/ 3460661 w 7467600"/>
              <a:gd name="connsiteY398" fmla="*/ 6266763 h 6858000"/>
              <a:gd name="connsiteX399" fmla="*/ 3518021 w 7467600"/>
              <a:gd name="connsiteY399" fmla="*/ 6117298 h 6858000"/>
              <a:gd name="connsiteX400" fmla="*/ 3554035 w 7467600"/>
              <a:gd name="connsiteY400" fmla="*/ 6027832 h 6858000"/>
              <a:gd name="connsiteX401" fmla="*/ 3677174 w 7467600"/>
              <a:gd name="connsiteY401" fmla="*/ 5636351 h 6858000"/>
              <a:gd name="connsiteX402" fmla="*/ 3698819 w 7467600"/>
              <a:gd name="connsiteY402" fmla="*/ 5560503 h 6858000"/>
              <a:gd name="connsiteX403" fmla="*/ 3702094 w 7467600"/>
              <a:gd name="connsiteY403" fmla="*/ 5549194 h 6858000"/>
              <a:gd name="connsiteX404" fmla="*/ 3398355 w 7467600"/>
              <a:gd name="connsiteY404" fmla="*/ 6094603 h 6858000"/>
              <a:gd name="connsiteX405" fmla="*/ 3193941 w 7467600"/>
              <a:gd name="connsiteY405" fmla="*/ 6798775 h 6858000"/>
              <a:gd name="connsiteX406" fmla="*/ 3184140 w 7467600"/>
              <a:gd name="connsiteY406" fmla="*/ 6858000 h 6858000"/>
              <a:gd name="connsiteX407" fmla="*/ 3099978 w 7467600"/>
              <a:gd name="connsiteY407" fmla="*/ 6858000 h 6858000"/>
              <a:gd name="connsiteX408" fmla="*/ 3101556 w 7467600"/>
              <a:gd name="connsiteY408" fmla="*/ 6843337 h 6858000"/>
              <a:gd name="connsiteX409" fmla="*/ 3370162 w 7467600"/>
              <a:gd name="connsiteY409" fmla="*/ 5785550 h 6858000"/>
              <a:gd name="connsiteX410" fmla="*/ 3746477 w 7467600"/>
              <a:gd name="connsiteY410" fmla="*/ 5377889 h 6858000"/>
              <a:gd name="connsiteX411" fmla="*/ 3863399 w 7467600"/>
              <a:gd name="connsiteY411" fmla="*/ 5087257 h 6858000"/>
              <a:gd name="connsiteX412" fmla="*/ 3968712 w 7467600"/>
              <a:gd name="connsiteY412" fmla="*/ 4913989 h 6858000"/>
              <a:gd name="connsiteX413" fmla="*/ 2792390 w 7467600"/>
              <a:gd name="connsiteY413" fmla="*/ 5382974 h 6858000"/>
              <a:gd name="connsiteX414" fmla="*/ 2714982 w 7467600"/>
              <a:gd name="connsiteY414" fmla="*/ 5427051 h 6858000"/>
              <a:gd name="connsiteX415" fmla="*/ 2813361 w 7467600"/>
              <a:gd name="connsiteY415" fmla="*/ 6023912 h 6858000"/>
              <a:gd name="connsiteX416" fmla="*/ 2688430 w 7467600"/>
              <a:gd name="connsiteY416" fmla="*/ 6801564 h 6858000"/>
              <a:gd name="connsiteX417" fmla="*/ 2629626 w 7467600"/>
              <a:gd name="connsiteY417" fmla="*/ 6763394 h 6858000"/>
              <a:gd name="connsiteX418" fmla="*/ 2565328 w 7467600"/>
              <a:gd name="connsiteY418" fmla="*/ 5516399 h 6858000"/>
              <a:gd name="connsiteX419" fmla="*/ 1922999 w 7467600"/>
              <a:gd name="connsiteY419" fmla="*/ 5980343 h 6858000"/>
              <a:gd name="connsiteX420" fmla="*/ 1950261 w 7467600"/>
              <a:gd name="connsiteY420" fmla="*/ 6405858 h 6858000"/>
              <a:gd name="connsiteX421" fmla="*/ 2365554 w 7467600"/>
              <a:gd name="connsiteY421" fmla="*/ 6759107 h 6858000"/>
              <a:gd name="connsiteX422" fmla="*/ 2424142 w 7467600"/>
              <a:gd name="connsiteY422" fmla="*/ 6858000 h 6858000"/>
              <a:gd name="connsiteX423" fmla="*/ 2395994 w 7467600"/>
              <a:gd name="connsiteY423" fmla="*/ 6858000 h 6858000"/>
              <a:gd name="connsiteX424" fmla="*/ 2392863 w 7467600"/>
              <a:gd name="connsiteY424" fmla="*/ 6852964 h 6858000"/>
              <a:gd name="connsiteX425" fmla="*/ 2017589 w 7467600"/>
              <a:gd name="connsiteY425" fmla="*/ 6493982 h 6858000"/>
              <a:gd name="connsiteX426" fmla="*/ 2147336 w 7467600"/>
              <a:gd name="connsiteY426" fmla="*/ 6594052 h 6858000"/>
              <a:gd name="connsiteX427" fmla="*/ 2207047 w 7467600"/>
              <a:gd name="connsiteY427" fmla="*/ 6654540 h 6858000"/>
              <a:gd name="connsiteX428" fmla="*/ 2299106 w 7467600"/>
              <a:gd name="connsiteY428" fmla="*/ 6778931 h 6858000"/>
              <a:gd name="connsiteX429" fmla="*/ 2314430 w 7467600"/>
              <a:gd name="connsiteY429" fmla="*/ 6801144 h 6858000"/>
              <a:gd name="connsiteX430" fmla="*/ 2352406 w 7467600"/>
              <a:gd name="connsiteY430" fmla="*/ 6858000 h 6858000"/>
              <a:gd name="connsiteX431" fmla="*/ 2314492 w 7467600"/>
              <a:gd name="connsiteY431" fmla="*/ 6858000 h 6858000"/>
              <a:gd name="connsiteX432" fmla="*/ 2288095 w 7467600"/>
              <a:gd name="connsiteY432" fmla="*/ 6818030 h 6858000"/>
              <a:gd name="connsiteX433" fmla="*/ 2272768 w 7467600"/>
              <a:gd name="connsiteY433" fmla="*/ 6795822 h 6858000"/>
              <a:gd name="connsiteX434" fmla="*/ 2182715 w 7467600"/>
              <a:gd name="connsiteY434" fmla="*/ 6675071 h 6858000"/>
              <a:gd name="connsiteX435" fmla="*/ 2032061 w 7467600"/>
              <a:gd name="connsiteY435" fmla="*/ 6541380 h 6858000"/>
              <a:gd name="connsiteX436" fmla="*/ 2257220 w 7467600"/>
              <a:gd name="connsiteY436" fmla="*/ 6826257 h 6858000"/>
              <a:gd name="connsiteX437" fmla="*/ 2281324 w 7467600"/>
              <a:gd name="connsiteY437" fmla="*/ 6858000 h 6858000"/>
              <a:gd name="connsiteX438" fmla="*/ 2242860 w 7467600"/>
              <a:gd name="connsiteY438" fmla="*/ 6858000 h 6858000"/>
              <a:gd name="connsiteX439" fmla="*/ 2232818 w 7467600"/>
              <a:gd name="connsiteY439" fmla="*/ 6844926 h 6858000"/>
              <a:gd name="connsiteX440" fmla="*/ 1990172 w 7467600"/>
              <a:gd name="connsiteY440" fmla="*/ 6542121 h 6858000"/>
              <a:gd name="connsiteX441" fmla="*/ 2124090 w 7467600"/>
              <a:gd name="connsiteY441" fmla="*/ 6761017 h 6858000"/>
              <a:gd name="connsiteX442" fmla="*/ 2200380 w 7467600"/>
              <a:gd name="connsiteY442" fmla="*/ 6858000 h 6858000"/>
              <a:gd name="connsiteX443" fmla="*/ 2147507 w 7467600"/>
              <a:gd name="connsiteY443" fmla="*/ 6858000 h 6858000"/>
              <a:gd name="connsiteX444" fmla="*/ 2070668 w 7467600"/>
              <a:gd name="connsiteY444" fmla="*/ 6761520 h 6858000"/>
              <a:gd name="connsiteX445" fmla="*/ 1975142 w 7467600"/>
              <a:gd name="connsiteY445" fmla="*/ 6585570 h 6858000"/>
              <a:gd name="connsiteX446" fmla="*/ 2050035 w 7467600"/>
              <a:gd name="connsiteY446" fmla="*/ 6813345 h 6858000"/>
              <a:gd name="connsiteX447" fmla="*/ 2063025 w 7467600"/>
              <a:gd name="connsiteY447" fmla="*/ 6858000 h 6858000"/>
              <a:gd name="connsiteX448" fmla="*/ 2021675 w 7467600"/>
              <a:gd name="connsiteY448" fmla="*/ 6858000 h 6858000"/>
              <a:gd name="connsiteX449" fmla="*/ 2019308 w 7467600"/>
              <a:gd name="connsiteY449" fmla="*/ 6847118 h 6858000"/>
              <a:gd name="connsiteX450" fmla="*/ 1938835 w 7467600"/>
              <a:gd name="connsiteY450" fmla="*/ 6551160 h 6858000"/>
              <a:gd name="connsiteX451" fmla="*/ 1953230 w 7467600"/>
              <a:gd name="connsiteY451" fmla="*/ 6759699 h 6858000"/>
              <a:gd name="connsiteX452" fmla="*/ 1956763 w 7467600"/>
              <a:gd name="connsiteY452" fmla="*/ 6778191 h 6858000"/>
              <a:gd name="connsiteX453" fmla="*/ 1967925 w 7467600"/>
              <a:gd name="connsiteY453" fmla="*/ 6858000 h 6858000"/>
              <a:gd name="connsiteX454" fmla="*/ 1936622 w 7467600"/>
              <a:gd name="connsiteY454" fmla="*/ 6858000 h 6858000"/>
              <a:gd name="connsiteX455" fmla="*/ 1926261 w 7467600"/>
              <a:gd name="connsiteY455" fmla="*/ 6784064 h 6858000"/>
              <a:gd name="connsiteX456" fmla="*/ 1922724 w 7467600"/>
              <a:gd name="connsiteY456" fmla="*/ 6765577 h 6858000"/>
              <a:gd name="connsiteX457" fmla="*/ 1904650 w 7467600"/>
              <a:gd name="connsiteY457" fmla="*/ 6639616 h 6858000"/>
              <a:gd name="connsiteX458" fmla="*/ 1885273 w 7467600"/>
              <a:gd name="connsiteY458" fmla="*/ 6858000 h 6858000"/>
              <a:gd name="connsiteX459" fmla="*/ 1854363 w 7467600"/>
              <a:gd name="connsiteY459" fmla="*/ 6858000 h 6858000"/>
              <a:gd name="connsiteX460" fmla="*/ 1880391 w 7467600"/>
              <a:gd name="connsiteY460" fmla="*/ 6603796 h 6858000"/>
              <a:gd name="connsiteX461" fmla="*/ 1818273 w 7467600"/>
              <a:gd name="connsiteY461" fmla="*/ 6715729 h 6858000"/>
              <a:gd name="connsiteX462" fmla="*/ 1794691 w 7467600"/>
              <a:gd name="connsiteY462" fmla="*/ 6843239 h 6858000"/>
              <a:gd name="connsiteX463" fmla="*/ 1794914 w 7467600"/>
              <a:gd name="connsiteY463" fmla="*/ 6858000 h 6858000"/>
              <a:gd name="connsiteX464" fmla="*/ 1746128 w 7467600"/>
              <a:gd name="connsiteY464" fmla="*/ 6858000 h 6858000"/>
              <a:gd name="connsiteX465" fmla="*/ 1753934 w 7467600"/>
              <a:gd name="connsiteY465" fmla="*/ 6724796 h 6858000"/>
              <a:gd name="connsiteX466" fmla="*/ 1792053 w 7467600"/>
              <a:gd name="connsiteY466" fmla="*/ 6572396 h 6858000"/>
              <a:gd name="connsiteX467" fmla="*/ 1862248 w 7467600"/>
              <a:gd name="connsiteY467" fmla="*/ 6266397 h 6858000"/>
              <a:gd name="connsiteX468" fmla="*/ 1862250 w 7467600"/>
              <a:gd name="connsiteY468" fmla="*/ 6033531 h 6858000"/>
              <a:gd name="connsiteX469" fmla="*/ 1211999 w 7467600"/>
              <a:gd name="connsiteY469" fmla="*/ 6683610 h 6858000"/>
              <a:gd name="connsiteX470" fmla="*/ 1213266 w 7467600"/>
              <a:gd name="connsiteY470" fmla="*/ 6691947 h 6858000"/>
              <a:gd name="connsiteX471" fmla="*/ 1203370 w 7467600"/>
              <a:gd name="connsiteY471" fmla="*/ 6850676 h 6858000"/>
              <a:gd name="connsiteX472" fmla="*/ 1203671 w 7467600"/>
              <a:gd name="connsiteY472" fmla="*/ 6858000 h 6858000"/>
              <a:gd name="connsiteX473" fmla="*/ 1143180 w 7467600"/>
              <a:gd name="connsiteY473" fmla="*/ 6858000 h 6858000"/>
              <a:gd name="connsiteX474" fmla="*/ 1142176 w 7467600"/>
              <a:gd name="connsiteY474" fmla="*/ 6766045 h 6858000"/>
              <a:gd name="connsiteX475" fmla="*/ 1067484 w 7467600"/>
              <a:gd name="connsiteY475" fmla="*/ 6858000 h 6858000"/>
              <a:gd name="connsiteX476" fmla="*/ 953928 w 7467600"/>
              <a:gd name="connsiteY476" fmla="*/ 6858000 h 6858000"/>
              <a:gd name="connsiteX477" fmla="*/ 959715 w 7467600"/>
              <a:gd name="connsiteY477" fmla="*/ 6850185 h 6858000"/>
              <a:gd name="connsiteX478" fmla="*/ 1483788 w 7467600"/>
              <a:gd name="connsiteY478" fmla="*/ 6259174 h 6858000"/>
              <a:gd name="connsiteX479" fmla="*/ 1100671 w 7467600"/>
              <a:gd name="connsiteY479" fmla="*/ 6252137 h 6858000"/>
              <a:gd name="connsiteX480" fmla="*/ 1090144 w 7467600"/>
              <a:gd name="connsiteY480" fmla="*/ 6256748 h 6858000"/>
              <a:gd name="connsiteX481" fmla="*/ 1095872 w 7467600"/>
              <a:gd name="connsiteY481" fmla="*/ 6271892 h 6858000"/>
              <a:gd name="connsiteX482" fmla="*/ 262785 w 7467600"/>
              <a:gd name="connsiteY482" fmla="*/ 6845450 h 6858000"/>
              <a:gd name="connsiteX483" fmla="*/ 209968 w 7467600"/>
              <a:gd name="connsiteY483" fmla="*/ 6770713 h 6858000"/>
              <a:gd name="connsiteX484" fmla="*/ 873460 w 7467600"/>
              <a:gd name="connsiteY484" fmla="*/ 6253768 h 6858000"/>
              <a:gd name="connsiteX485" fmla="*/ 192686 w 7467600"/>
              <a:gd name="connsiteY485" fmla="*/ 5849257 h 6858000"/>
              <a:gd name="connsiteX486" fmla="*/ 4696 w 7467600"/>
              <a:gd name="connsiteY486" fmla="*/ 5697668 h 6858000"/>
              <a:gd name="connsiteX487" fmla="*/ 0 w 7467600"/>
              <a:gd name="connsiteY487" fmla="*/ 5689984 h 6858000"/>
              <a:gd name="connsiteX488" fmla="*/ 0 w 7467600"/>
              <a:gd name="connsiteY488" fmla="*/ 5513472 h 6858000"/>
              <a:gd name="connsiteX489" fmla="*/ 174101 w 7467600"/>
              <a:gd name="connsiteY489" fmla="*/ 5620277 h 6858000"/>
              <a:gd name="connsiteX490" fmla="*/ 891800 w 7467600"/>
              <a:gd name="connsiteY490" fmla="*/ 6036935 h 6858000"/>
              <a:gd name="connsiteX491" fmla="*/ 1072219 w 7467600"/>
              <a:gd name="connsiteY491" fmla="*/ 6169443 h 6858000"/>
              <a:gd name="connsiteX492" fmla="*/ 1074117 w 7467600"/>
              <a:gd name="connsiteY492" fmla="*/ 6170301 h 6858000"/>
              <a:gd name="connsiteX493" fmla="*/ 1083114 w 7467600"/>
              <a:gd name="connsiteY493" fmla="*/ 6174131 h 6858000"/>
              <a:gd name="connsiteX494" fmla="*/ 1543010 w 7467600"/>
              <a:gd name="connsiteY494" fmla="*/ 6191140 h 6858000"/>
              <a:gd name="connsiteX495" fmla="*/ 1551080 w 7467600"/>
              <a:gd name="connsiteY495" fmla="*/ 6195006 h 6858000"/>
              <a:gd name="connsiteX496" fmla="*/ 2345443 w 7467600"/>
              <a:gd name="connsiteY496" fmla="*/ 5549882 h 6858000"/>
              <a:gd name="connsiteX497" fmla="*/ 1721499 w 7467600"/>
              <a:gd name="connsiteY497" fmla="*/ 5599969 h 6858000"/>
              <a:gd name="connsiteX498" fmla="*/ 767716 w 7467600"/>
              <a:gd name="connsiteY498" fmla="*/ 5472768 h 6858000"/>
              <a:gd name="connsiteX499" fmla="*/ 722147 w 7467600"/>
              <a:gd name="connsiteY499" fmla="*/ 5393091 h 6858000"/>
              <a:gd name="connsiteX500" fmla="*/ 1485552 w 7467600"/>
              <a:gd name="connsiteY500" fmla="*/ 5313202 h 6858000"/>
              <a:gd name="connsiteX501" fmla="*/ 2143004 w 7467600"/>
              <a:gd name="connsiteY501" fmla="*/ 5402420 h 6858000"/>
              <a:gd name="connsiteX502" fmla="*/ 1933391 w 7467600"/>
              <a:gd name="connsiteY502" fmla="*/ 5156971 h 6858000"/>
              <a:gd name="connsiteX503" fmla="*/ 1827118 w 7467600"/>
              <a:gd name="connsiteY503" fmla="*/ 4968410 h 6858000"/>
              <a:gd name="connsiteX504" fmla="*/ 1837349 w 7467600"/>
              <a:gd name="connsiteY504" fmla="*/ 4956357 h 6858000"/>
              <a:gd name="connsiteX505" fmla="*/ 2162835 w 7467600"/>
              <a:gd name="connsiteY505" fmla="*/ 5187853 h 6858000"/>
              <a:gd name="connsiteX506" fmla="*/ 2257167 w 7467600"/>
              <a:gd name="connsiteY506" fmla="*/ 5462123 h 6858000"/>
              <a:gd name="connsiteX507" fmla="*/ 2261598 w 7467600"/>
              <a:gd name="connsiteY507" fmla="*/ 5467998 h 6858000"/>
              <a:gd name="connsiteX508" fmla="*/ 2437177 w 7467600"/>
              <a:gd name="connsiteY508" fmla="*/ 5479608 h 6858000"/>
              <a:gd name="connsiteX509" fmla="*/ 2445247 w 7467600"/>
              <a:gd name="connsiteY509" fmla="*/ 5483476 h 6858000"/>
              <a:gd name="connsiteX510" fmla="*/ 2743626 w 7467600"/>
              <a:gd name="connsiteY510" fmla="*/ 5304819 h 6858000"/>
              <a:gd name="connsiteX511" fmla="*/ 3048102 w 7467600"/>
              <a:gd name="connsiteY511" fmla="*/ 5150595 h 6858000"/>
              <a:gd name="connsiteX512" fmla="*/ 1799414 w 7467600"/>
              <a:gd name="connsiteY512" fmla="*/ 4694732 h 6858000"/>
              <a:gd name="connsiteX513" fmla="*/ 1771735 w 7467600"/>
              <a:gd name="connsiteY513" fmla="*/ 4619929 h 6858000"/>
              <a:gd name="connsiteX514" fmla="*/ 3104273 w 7467600"/>
              <a:gd name="connsiteY514" fmla="*/ 5076159 h 6858000"/>
              <a:gd name="connsiteX515" fmla="*/ 3113245 w 7467600"/>
              <a:gd name="connsiteY515" fmla="*/ 5090705 h 6858000"/>
              <a:gd name="connsiteX516" fmla="*/ 3126294 w 7467600"/>
              <a:gd name="connsiteY516" fmla="*/ 5114400 h 6858000"/>
              <a:gd name="connsiteX517" fmla="*/ 3937433 w 7467600"/>
              <a:gd name="connsiteY517" fmla="*/ 4830473 h 6858000"/>
              <a:gd name="connsiteX518" fmla="*/ 3590475 w 7467600"/>
              <a:gd name="connsiteY518" fmla="*/ 4597974 h 6858000"/>
              <a:gd name="connsiteX519" fmla="*/ 3100264 w 7467600"/>
              <a:gd name="connsiteY519" fmla="*/ 4579845 h 6858000"/>
              <a:gd name="connsiteX520" fmla="*/ 2183576 w 7467600"/>
              <a:gd name="connsiteY520" fmla="*/ 4227150 h 6858000"/>
              <a:gd name="connsiteX521" fmla="*/ 2151029 w 7467600"/>
              <a:gd name="connsiteY521" fmla="*/ 4146947 h 6858000"/>
              <a:gd name="connsiteX522" fmla="*/ 3563434 w 7467600"/>
              <a:gd name="connsiteY522" fmla="*/ 4469115 h 6858000"/>
              <a:gd name="connsiteX523" fmla="*/ 3177952 w 7467600"/>
              <a:gd name="connsiteY523" fmla="*/ 3657386 h 6858000"/>
              <a:gd name="connsiteX524" fmla="*/ 3189263 w 7467600"/>
              <a:gd name="connsiteY524" fmla="*/ 3625726 h 6858000"/>
              <a:gd name="connsiteX525" fmla="*/ 3560912 w 7467600"/>
              <a:gd name="connsiteY525" fmla="*/ 4079863 h 6858000"/>
              <a:gd name="connsiteX526" fmla="*/ 3626636 w 7467600"/>
              <a:gd name="connsiteY526" fmla="*/ 4512230 h 6858000"/>
              <a:gd name="connsiteX527" fmla="*/ 3653088 w 7467600"/>
              <a:gd name="connsiteY527" fmla="*/ 4521417 h 6858000"/>
              <a:gd name="connsiteX528" fmla="*/ 3988128 w 7467600"/>
              <a:gd name="connsiteY528" fmla="*/ 4817267 h 6858000"/>
              <a:gd name="connsiteX529" fmla="*/ 4830582 w 7467600"/>
              <a:gd name="connsiteY529" fmla="*/ 4676000 h 6858000"/>
              <a:gd name="connsiteX530" fmla="*/ 4830100 w 7467600"/>
              <a:gd name="connsiteY530" fmla="*/ 4675554 h 6858000"/>
              <a:gd name="connsiteX531" fmla="*/ 4036318 w 7467600"/>
              <a:gd name="connsiteY531" fmla="*/ 4147013 h 6858000"/>
              <a:gd name="connsiteX532" fmla="*/ 3432098 w 7467600"/>
              <a:gd name="connsiteY532" fmla="*/ 3537312 h 6858000"/>
              <a:gd name="connsiteX533" fmla="*/ 3446761 w 7467600"/>
              <a:gd name="connsiteY533" fmla="*/ 3461278 h 6858000"/>
              <a:gd name="connsiteX534" fmla="*/ 4419733 w 7467600"/>
              <a:gd name="connsiteY534" fmla="*/ 3963555 h 6858000"/>
              <a:gd name="connsiteX535" fmla="*/ 4781371 w 7467600"/>
              <a:gd name="connsiteY535" fmla="*/ 4458604 h 6858000"/>
              <a:gd name="connsiteX536" fmla="*/ 4780440 w 7467600"/>
              <a:gd name="connsiteY536" fmla="*/ 4470290 h 6858000"/>
              <a:gd name="connsiteX537" fmla="*/ 4898954 w 7467600"/>
              <a:gd name="connsiteY537" fmla="*/ 4662092 h 6858000"/>
              <a:gd name="connsiteX538" fmla="*/ 4900699 w 7467600"/>
              <a:gd name="connsiteY538" fmla="*/ 4670867 h 6858000"/>
              <a:gd name="connsiteX539" fmla="*/ 5714511 w 7467600"/>
              <a:gd name="connsiteY539" fmla="*/ 4663483 h 6858000"/>
              <a:gd name="connsiteX540" fmla="*/ 5464793 w 7467600"/>
              <a:gd name="connsiteY540" fmla="*/ 4393556 h 6858000"/>
              <a:gd name="connsiteX541" fmla="*/ 5461897 w 7467600"/>
              <a:gd name="connsiteY541" fmla="*/ 4390879 h 6858000"/>
              <a:gd name="connsiteX542" fmla="*/ 4294126 w 7467600"/>
              <a:gd name="connsiteY542" fmla="*/ 3303048 h 6858000"/>
              <a:gd name="connsiteX543" fmla="*/ 4305321 w 7467600"/>
              <a:gd name="connsiteY543" fmla="*/ 3256953 h 6858000"/>
              <a:gd name="connsiteX544" fmla="*/ 4949299 w 7467600"/>
              <a:gd name="connsiteY544" fmla="*/ 3766336 h 6858000"/>
              <a:gd name="connsiteX545" fmla="*/ 5291452 w 7467600"/>
              <a:gd name="connsiteY545" fmla="*/ 4076801 h 6858000"/>
              <a:gd name="connsiteX546" fmla="*/ 5434998 w 7467600"/>
              <a:gd name="connsiteY546" fmla="*/ 4254100 h 6858000"/>
              <a:gd name="connsiteX547" fmla="*/ 5351015 w 7467600"/>
              <a:gd name="connsiteY547" fmla="*/ 3760989 h 6858000"/>
              <a:gd name="connsiteX548" fmla="*/ 5413780 w 7467600"/>
              <a:gd name="connsiteY548" fmla="*/ 2966265 h 6858000"/>
              <a:gd name="connsiteX549" fmla="*/ 5425627 w 7467600"/>
              <a:gd name="connsiteY549" fmla="*/ 2954192 h 6858000"/>
              <a:gd name="connsiteX550" fmla="*/ 6604735 w 7467600"/>
              <a:gd name="connsiteY550" fmla="*/ 2041381 h 6858000"/>
              <a:gd name="connsiteX551" fmla="*/ 7204487 w 7467600"/>
              <a:gd name="connsiteY551" fmla="*/ 2742112 h 6858000"/>
              <a:gd name="connsiteX552" fmla="*/ 7131592 w 7467600"/>
              <a:gd name="connsiteY552" fmla="*/ 2672096 h 6858000"/>
              <a:gd name="connsiteX553" fmla="*/ 6996344 w 7467600"/>
              <a:gd name="connsiteY553" fmla="*/ 2518310 h 6858000"/>
              <a:gd name="connsiteX554" fmla="*/ 6735495 w 7467600"/>
              <a:gd name="connsiteY554" fmla="*/ 2196890 h 6858000"/>
              <a:gd name="connsiteX555" fmla="*/ 6721901 w 7467600"/>
              <a:gd name="connsiteY555" fmla="*/ 2179274 h 6858000"/>
              <a:gd name="connsiteX556" fmla="*/ 6604735 w 7467600"/>
              <a:gd name="connsiteY556" fmla="*/ 2041381 h 6858000"/>
              <a:gd name="connsiteX557" fmla="*/ 6591670 w 7467600"/>
              <a:gd name="connsiteY557" fmla="*/ 1988277 h 6858000"/>
              <a:gd name="connsiteX558" fmla="*/ 6747349 w 7467600"/>
              <a:gd name="connsiteY558" fmla="*/ 2160069 h 6858000"/>
              <a:gd name="connsiteX559" fmla="*/ 6760943 w 7467600"/>
              <a:gd name="connsiteY559" fmla="*/ 2177686 h 6858000"/>
              <a:gd name="connsiteX560" fmla="*/ 7021065 w 7467600"/>
              <a:gd name="connsiteY560" fmla="*/ 2498102 h 6858000"/>
              <a:gd name="connsiteX561" fmla="*/ 7155223 w 7467600"/>
              <a:gd name="connsiteY561" fmla="*/ 2650386 h 6858000"/>
              <a:gd name="connsiteX562" fmla="*/ 7203167 w 7467600"/>
              <a:gd name="connsiteY562" fmla="*/ 2697288 h 6858000"/>
              <a:gd name="connsiteX563" fmla="*/ 6937703 w 7467600"/>
              <a:gd name="connsiteY563" fmla="*/ 2321981 h 6858000"/>
              <a:gd name="connsiteX564" fmla="*/ 6591670 w 7467600"/>
              <a:gd name="connsiteY564" fmla="*/ 1988277 h 6858000"/>
              <a:gd name="connsiteX565" fmla="*/ 5798671 w 7467600"/>
              <a:gd name="connsiteY565" fmla="*/ 1981601 h 6858000"/>
              <a:gd name="connsiteX566" fmla="*/ 5754709 w 7467600"/>
              <a:gd name="connsiteY566" fmla="*/ 2071454 h 6858000"/>
              <a:gd name="connsiteX567" fmla="*/ 5763044 w 7467600"/>
              <a:gd name="connsiteY567" fmla="*/ 2842206 h 6858000"/>
              <a:gd name="connsiteX568" fmla="*/ 5764974 w 7467600"/>
              <a:gd name="connsiteY568" fmla="*/ 2799609 h 6858000"/>
              <a:gd name="connsiteX569" fmla="*/ 5767665 w 7467600"/>
              <a:gd name="connsiteY569" fmla="*/ 2666409 h 6858000"/>
              <a:gd name="connsiteX570" fmla="*/ 5763055 w 7467600"/>
              <a:gd name="connsiteY570" fmla="*/ 2579705 h 6858000"/>
              <a:gd name="connsiteX571" fmla="*/ 5758079 w 7467600"/>
              <a:gd name="connsiteY571" fmla="*/ 2492508 h 6858000"/>
              <a:gd name="connsiteX572" fmla="*/ 5779325 w 7467600"/>
              <a:gd name="connsiteY572" fmla="*/ 2197069 h 6858000"/>
              <a:gd name="connsiteX573" fmla="*/ 5798671 w 7467600"/>
              <a:gd name="connsiteY573" fmla="*/ 1981601 h 6858000"/>
              <a:gd name="connsiteX574" fmla="*/ 5829202 w 7467600"/>
              <a:gd name="connsiteY574" fmla="*/ 1971679 h 6858000"/>
              <a:gd name="connsiteX575" fmla="*/ 5809558 w 7467600"/>
              <a:gd name="connsiteY575" fmla="*/ 2198043 h 6858000"/>
              <a:gd name="connsiteX576" fmla="*/ 5788653 w 7467600"/>
              <a:gd name="connsiteY576" fmla="*/ 2489430 h 6858000"/>
              <a:gd name="connsiteX577" fmla="*/ 5793439 w 7467600"/>
              <a:gd name="connsiteY577" fmla="*/ 2575235 h 6858000"/>
              <a:gd name="connsiteX578" fmla="*/ 5796837 w 7467600"/>
              <a:gd name="connsiteY578" fmla="*/ 2637633 h 6858000"/>
              <a:gd name="connsiteX579" fmla="*/ 5818614 w 7467600"/>
              <a:gd name="connsiteY579" fmla="*/ 2473055 h 6858000"/>
              <a:gd name="connsiteX580" fmla="*/ 5829202 w 7467600"/>
              <a:gd name="connsiteY580" fmla="*/ 1971679 h 6858000"/>
              <a:gd name="connsiteX581" fmla="*/ 5911389 w 7467600"/>
              <a:gd name="connsiteY581" fmla="*/ 1898371 h 6858000"/>
              <a:gd name="connsiteX582" fmla="*/ 6237627 w 7467600"/>
              <a:gd name="connsiteY582" fmla="*/ 2231921 h 6858000"/>
              <a:gd name="connsiteX583" fmla="*/ 5911389 w 7467600"/>
              <a:gd name="connsiteY583" fmla="*/ 1898371 h 6858000"/>
              <a:gd name="connsiteX584" fmla="*/ 6944437 w 7467600"/>
              <a:gd name="connsiteY584" fmla="*/ 1575402 h 6858000"/>
              <a:gd name="connsiteX585" fmla="*/ 6304730 w 7467600"/>
              <a:gd name="connsiteY585" fmla="*/ 1766654 h 6858000"/>
              <a:gd name="connsiteX586" fmla="*/ 6944437 w 7467600"/>
              <a:gd name="connsiteY586" fmla="*/ 1575402 h 6858000"/>
              <a:gd name="connsiteX587" fmla="*/ 7019523 w 7467600"/>
              <a:gd name="connsiteY587" fmla="*/ 1519450 h 6858000"/>
              <a:gd name="connsiteX588" fmla="*/ 6298091 w 7467600"/>
              <a:gd name="connsiteY588" fmla="*/ 1737122 h 6858000"/>
              <a:gd name="connsiteX589" fmla="*/ 7019523 w 7467600"/>
              <a:gd name="connsiteY589" fmla="*/ 1519450 h 6858000"/>
              <a:gd name="connsiteX590" fmla="*/ 2399523 w 7467600"/>
              <a:gd name="connsiteY590" fmla="*/ 1428234 h 6858000"/>
              <a:gd name="connsiteX591" fmla="*/ 2224982 w 7467600"/>
              <a:gd name="connsiteY591" fmla="*/ 1826201 h 6858000"/>
              <a:gd name="connsiteX592" fmla="*/ 2096099 w 7467600"/>
              <a:gd name="connsiteY592" fmla="*/ 2345900 h 6858000"/>
              <a:gd name="connsiteX593" fmla="*/ 2283317 w 7467600"/>
              <a:gd name="connsiteY593" fmla="*/ 1796925 h 6858000"/>
              <a:gd name="connsiteX594" fmla="*/ 2399523 w 7467600"/>
              <a:gd name="connsiteY594" fmla="*/ 1428234 h 6858000"/>
              <a:gd name="connsiteX595" fmla="*/ 2448558 w 7467600"/>
              <a:gd name="connsiteY595" fmla="*/ 1373435 h 6858000"/>
              <a:gd name="connsiteX596" fmla="*/ 2312521 w 7467600"/>
              <a:gd name="connsiteY596" fmla="*/ 1806140 h 6858000"/>
              <a:gd name="connsiteX597" fmla="*/ 2127533 w 7467600"/>
              <a:gd name="connsiteY597" fmla="*/ 2348380 h 6858000"/>
              <a:gd name="connsiteX598" fmla="*/ 2358080 w 7467600"/>
              <a:gd name="connsiteY598" fmla="*/ 1866134 h 6858000"/>
              <a:gd name="connsiteX599" fmla="*/ 2407436 w 7467600"/>
              <a:gd name="connsiteY599" fmla="*/ 1651070 h 6858000"/>
              <a:gd name="connsiteX600" fmla="*/ 2448558 w 7467600"/>
              <a:gd name="connsiteY600" fmla="*/ 1373435 h 6858000"/>
              <a:gd name="connsiteX601" fmla="*/ 278707 w 7467600"/>
              <a:gd name="connsiteY601" fmla="*/ 1352270 h 6858000"/>
              <a:gd name="connsiteX602" fmla="*/ 321570 w 7467600"/>
              <a:gd name="connsiteY602" fmla="*/ 1861610 h 6858000"/>
              <a:gd name="connsiteX603" fmla="*/ 294281 w 7467600"/>
              <a:gd name="connsiteY603" fmla="*/ 1440658 h 6858000"/>
              <a:gd name="connsiteX604" fmla="*/ 278707 w 7467600"/>
              <a:gd name="connsiteY604" fmla="*/ 1352270 h 6858000"/>
              <a:gd name="connsiteX605" fmla="*/ 1423821 w 7467600"/>
              <a:gd name="connsiteY605" fmla="*/ 1351958 h 6858000"/>
              <a:gd name="connsiteX606" fmla="*/ 1638521 w 7467600"/>
              <a:gd name="connsiteY606" fmla="*/ 1908470 h 6858000"/>
              <a:gd name="connsiteX607" fmla="*/ 1754199 w 7467600"/>
              <a:gd name="connsiteY607" fmla="*/ 2149284 h 6858000"/>
              <a:gd name="connsiteX608" fmla="*/ 1908359 w 7467600"/>
              <a:gd name="connsiteY608" fmla="*/ 2364988 h 6858000"/>
              <a:gd name="connsiteX609" fmla="*/ 1647661 w 7467600"/>
              <a:gd name="connsiteY609" fmla="*/ 1825945 h 6858000"/>
              <a:gd name="connsiteX610" fmla="*/ 1423821 w 7467600"/>
              <a:gd name="connsiteY610" fmla="*/ 1351958 h 6858000"/>
              <a:gd name="connsiteX611" fmla="*/ 1431890 w 7467600"/>
              <a:gd name="connsiteY611" fmla="*/ 1306475 h 6858000"/>
              <a:gd name="connsiteX612" fmla="*/ 1507597 w 7467600"/>
              <a:gd name="connsiteY612" fmla="*/ 1446132 h 6858000"/>
              <a:gd name="connsiteX613" fmla="*/ 1674586 w 7467600"/>
              <a:gd name="connsiteY613" fmla="*/ 1813832 h 6858000"/>
              <a:gd name="connsiteX614" fmla="*/ 1815950 w 7467600"/>
              <a:gd name="connsiteY614" fmla="*/ 2128564 h 6858000"/>
              <a:gd name="connsiteX615" fmla="*/ 1984242 w 7467600"/>
              <a:gd name="connsiteY615" fmla="*/ 2430829 h 6858000"/>
              <a:gd name="connsiteX616" fmla="*/ 2014023 w 7467600"/>
              <a:gd name="connsiteY616" fmla="*/ 2450995 h 6858000"/>
              <a:gd name="connsiteX617" fmla="*/ 1747337 w 7467600"/>
              <a:gd name="connsiteY617" fmla="*/ 1855264 h 6858000"/>
              <a:gd name="connsiteX618" fmla="*/ 1533749 w 7467600"/>
              <a:gd name="connsiteY618" fmla="*/ 1478656 h 6858000"/>
              <a:gd name="connsiteX619" fmla="*/ 1431890 w 7467600"/>
              <a:gd name="connsiteY619" fmla="*/ 1306475 h 6858000"/>
              <a:gd name="connsiteX620" fmla="*/ 5052692 w 7467600"/>
              <a:gd name="connsiteY620" fmla="*/ 1292994 h 6858000"/>
              <a:gd name="connsiteX621" fmla="*/ 5200661 w 7467600"/>
              <a:gd name="connsiteY621" fmla="*/ 1635186 h 6858000"/>
              <a:gd name="connsiteX622" fmla="*/ 5297138 w 7467600"/>
              <a:gd name="connsiteY622" fmla="*/ 1906351 h 6858000"/>
              <a:gd name="connsiteX623" fmla="*/ 5052692 w 7467600"/>
              <a:gd name="connsiteY623" fmla="*/ 1292994 h 6858000"/>
              <a:gd name="connsiteX624" fmla="*/ 5009948 w 7467600"/>
              <a:gd name="connsiteY624" fmla="*/ 1273619 h 6858000"/>
              <a:gd name="connsiteX625" fmla="*/ 5121777 w 7467600"/>
              <a:gd name="connsiteY625" fmla="*/ 1654213 h 6858000"/>
              <a:gd name="connsiteX626" fmla="*/ 5293545 w 7467600"/>
              <a:gd name="connsiteY626" fmla="*/ 2072247 h 6858000"/>
              <a:gd name="connsiteX627" fmla="*/ 5294042 w 7467600"/>
              <a:gd name="connsiteY627" fmla="*/ 2065019 h 6858000"/>
              <a:gd name="connsiteX628" fmla="*/ 5171936 w 7467600"/>
              <a:gd name="connsiteY628" fmla="*/ 1647613 h 6858000"/>
              <a:gd name="connsiteX629" fmla="*/ 5009948 w 7467600"/>
              <a:gd name="connsiteY629" fmla="*/ 1273619 h 6858000"/>
              <a:gd name="connsiteX630" fmla="*/ 655236 w 7467600"/>
              <a:gd name="connsiteY630" fmla="*/ 1268632 h 6858000"/>
              <a:gd name="connsiteX631" fmla="*/ 839521 w 7467600"/>
              <a:gd name="connsiteY631" fmla="*/ 1685315 h 6858000"/>
              <a:gd name="connsiteX632" fmla="*/ 1109416 w 7467600"/>
              <a:gd name="connsiteY632" fmla="*/ 2061663 h 6858000"/>
              <a:gd name="connsiteX633" fmla="*/ 1298300 w 7467600"/>
              <a:gd name="connsiteY633" fmla="*/ 2247742 h 6858000"/>
              <a:gd name="connsiteX634" fmla="*/ 1125871 w 7467600"/>
              <a:gd name="connsiteY634" fmla="*/ 1989513 h 6858000"/>
              <a:gd name="connsiteX635" fmla="*/ 981574 w 7467600"/>
              <a:gd name="connsiteY635" fmla="*/ 1783157 h 6858000"/>
              <a:gd name="connsiteX636" fmla="*/ 922198 w 7467600"/>
              <a:gd name="connsiteY636" fmla="*/ 1677437 h 6858000"/>
              <a:gd name="connsiteX637" fmla="*/ 869293 w 7467600"/>
              <a:gd name="connsiteY637" fmla="*/ 1583214 h 6858000"/>
              <a:gd name="connsiteX638" fmla="*/ 751431 w 7467600"/>
              <a:gd name="connsiteY638" fmla="*/ 1405731 h 6858000"/>
              <a:gd name="connsiteX639" fmla="*/ 655236 w 7467600"/>
              <a:gd name="connsiteY639" fmla="*/ 1268632 h 6858000"/>
              <a:gd name="connsiteX640" fmla="*/ 6516292 w 7467600"/>
              <a:gd name="connsiteY640" fmla="*/ 1263064 h 6858000"/>
              <a:gd name="connsiteX641" fmla="*/ 5736320 w 7467600"/>
              <a:gd name="connsiteY641" fmla="*/ 1501803 h 6858000"/>
              <a:gd name="connsiteX642" fmla="*/ 6516292 w 7467600"/>
              <a:gd name="connsiteY642" fmla="*/ 1263064 h 6858000"/>
              <a:gd name="connsiteX643" fmla="*/ 291466 w 7467600"/>
              <a:gd name="connsiteY643" fmla="*/ 1250369 h 6858000"/>
              <a:gd name="connsiteX644" fmla="*/ 323180 w 7467600"/>
              <a:gd name="connsiteY644" fmla="*/ 1435283 h 6858000"/>
              <a:gd name="connsiteX645" fmla="*/ 349381 w 7467600"/>
              <a:gd name="connsiteY645" fmla="*/ 1875041 h 6858000"/>
              <a:gd name="connsiteX646" fmla="*/ 374363 w 7467600"/>
              <a:gd name="connsiteY646" fmla="*/ 1506494 h 6858000"/>
              <a:gd name="connsiteX647" fmla="*/ 302168 w 7467600"/>
              <a:gd name="connsiteY647" fmla="*/ 1274495 h 6858000"/>
              <a:gd name="connsiteX648" fmla="*/ 291466 w 7467600"/>
              <a:gd name="connsiteY648" fmla="*/ 1250369 h 6858000"/>
              <a:gd name="connsiteX649" fmla="*/ 678222 w 7467600"/>
              <a:gd name="connsiteY649" fmla="*/ 1248670 h 6858000"/>
              <a:gd name="connsiteX650" fmla="*/ 775536 w 7467600"/>
              <a:gd name="connsiteY650" fmla="*/ 1388015 h 6858000"/>
              <a:gd name="connsiteX651" fmla="*/ 894529 w 7467600"/>
              <a:gd name="connsiteY651" fmla="*/ 1567739 h 6858000"/>
              <a:gd name="connsiteX652" fmla="*/ 948000 w 7467600"/>
              <a:gd name="connsiteY652" fmla="*/ 1663088 h 6858000"/>
              <a:gd name="connsiteX653" fmla="*/ 1006812 w 7467600"/>
              <a:gd name="connsiteY653" fmla="*/ 1767683 h 6858000"/>
              <a:gd name="connsiteX654" fmla="*/ 1149133 w 7467600"/>
              <a:gd name="connsiteY654" fmla="*/ 1971513 h 6858000"/>
              <a:gd name="connsiteX655" fmla="*/ 1333952 w 7467600"/>
              <a:gd name="connsiteY655" fmla="*/ 2251620 h 6858000"/>
              <a:gd name="connsiteX656" fmla="*/ 1337329 w 7467600"/>
              <a:gd name="connsiteY656" fmla="*/ 2258350 h 6858000"/>
              <a:gd name="connsiteX657" fmla="*/ 1014726 w 7467600"/>
              <a:gd name="connsiteY657" fmla="*/ 1615556 h 6858000"/>
              <a:gd name="connsiteX658" fmla="*/ 678222 w 7467600"/>
              <a:gd name="connsiteY658" fmla="*/ 1248670 h 6858000"/>
              <a:gd name="connsiteX659" fmla="*/ 6691602 w 7467600"/>
              <a:gd name="connsiteY659" fmla="*/ 1140573 h 6858000"/>
              <a:gd name="connsiteX660" fmla="*/ 6571100 w 7467600"/>
              <a:gd name="connsiteY660" fmla="*/ 1183662 h 6858000"/>
              <a:gd name="connsiteX661" fmla="*/ 6241687 w 7467600"/>
              <a:gd name="connsiteY661" fmla="*/ 1257600 h 6858000"/>
              <a:gd name="connsiteX662" fmla="*/ 5693009 w 7467600"/>
              <a:gd name="connsiteY662" fmla="*/ 1478256 h 6858000"/>
              <a:gd name="connsiteX663" fmla="*/ 6548420 w 7467600"/>
              <a:gd name="connsiteY663" fmla="*/ 1214599 h 6858000"/>
              <a:gd name="connsiteX664" fmla="*/ 6605473 w 7467600"/>
              <a:gd name="connsiteY664" fmla="*/ 1184686 h 6858000"/>
              <a:gd name="connsiteX665" fmla="*/ 6691602 w 7467600"/>
              <a:gd name="connsiteY665" fmla="*/ 1140573 h 6858000"/>
              <a:gd name="connsiteX666" fmla="*/ 4002475 w 7467600"/>
              <a:gd name="connsiteY666" fmla="*/ 1037802 h 6858000"/>
              <a:gd name="connsiteX667" fmla="*/ 4000324 w 7467600"/>
              <a:gd name="connsiteY667" fmla="*/ 1039362 h 6858000"/>
              <a:gd name="connsiteX668" fmla="*/ 4002862 w 7467600"/>
              <a:gd name="connsiteY668" fmla="*/ 1042866 h 6858000"/>
              <a:gd name="connsiteX669" fmla="*/ 4002475 w 7467600"/>
              <a:gd name="connsiteY669" fmla="*/ 1037802 h 6858000"/>
              <a:gd name="connsiteX670" fmla="*/ 506322 w 7467600"/>
              <a:gd name="connsiteY670" fmla="*/ 1020997 h 6858000"/>
              <a:gd name="connsiteX671" fmla="*/ 533068 w 7467600"/>
              <a:gd name="connsiteY671" fmla="*/ 1029409 h 6858000"/>
              <a:gd name="connsiteX672" fmla="*/ 1232525 w 7467600"/>
              <a:gd name="connsiteY672" fmla="*/ 1804675 h 6858000"/>
              <a:gd name="connsiteX673" fmla="*/ 1388858 w 7467600"/>
              <a:gd name="connsiteY673" fmla="*/ 2368011 h 6858000"/>
              <a:gd name="connsiteX674" fmla="*/ 1384098 w 7467600"/>
              <a:gd name="connsiteY674" fmla="*/ 2378125 h 6858000"/>
              <a:gd name="connsiteX675" fmla="*/ 1425393 w 7467600"/>
              <a:gd name="connsiteY675" fmla="*/ 2589124 h 6858000"/>
              <a:gd name="connsiteX676" fmla="*/ 1424001 w 7467600"/>
              <a:gd name="connsiteY676" fmla="*/ 2597541 h 6858000"/>
              <a:gd name="connsiteX677" fmla="*/ 2152729 w 7467600"/>
              <a:gd name="connsiteY677" fmla="*/ 2864487 h 6858000"/>
              <a:gd name="connsiteX678" fmla="*/ 2020609 w 7467600"/>
              <a:gd name="connsiteY678" fmla="*/ 2539671 h 6858000"/>
              <a:gd name="connsiteX679" fmla="*/ 2018920 w 7467600"/>
              <a:gd name="connsiteY679" fmla="*/ 2536309 h 6858000"/>
              <a:gd name="connsiteX680" fmla="*/ 1342441 w 7467600"/>
              <a:gd name="connsiteY680" fmla="*/ 1173017 h 6858000"/>
              <a:gd name="connsiteX681" fmla="*/ 1367925 w 7467600"/>
              <a:gd name="connsiteY681" fmla="*/ 1135648 h 6858000"/>
              <a:gd name="connsiteX682" fmla="*/ 1771401 w 7467600"/>
              <a:gd name="connsiteY682" fmla="*/ 1806673 h 6858000"/>
              <a:gd name="connsiteX683" fmla="*/ 1972385 w 7467600"/>
              <a:gd name="connsiteY683" fmla="*/ 2198735 h 6858000"/>
              <a:gd name="connsiteX684" fmla="*/ 2040892 w 7467600"/>
              <a:gd name="connsiteY684" fmla="*/ 2405205 h 6858000"/>
              <a:gd name="connsiteX685" fmla="*/ 2131689 w 7467600"/>
              <a:gd name="connsiteY685" fmla="*/ 1936926 h 6858000"/>
              <a:gd name="connsiteX686" fmla="*/ 2454820 w 7467600"/>
              <a:gd name="connsiteY686" fmla="*/ 1248808 h 6858000"/>
              <a:gd name="connsiteX687" fmla="*/ 2492512 w 7467600"/>
              <a:gd name="connsiteY687" fmla="*/ 1302920 h 6858000"/>
              <a:gd name="connsiteX688" fmla="*/ 2081216 w 7467600"/>
              <a:gd name="connsiteY688" fmla="*/ 2527513 h 6858000"/>
              <a:gd name="connsiteX689" fmla="*/ 2081211 w 7467600"/>
              <a:gd name="connsiteY689" fmla="*/ 2528916 h 6858000"/>
              <a:gd name="connsiteX690" fmla="*/ 2199067 w 7467600"/>
              <a:gd name="connsiteY690" fmla="*/ 2884061 h 6858000"/>
              <a:gd name="connsiteX691" fmla="*/ 3192586 w 7467600"/>
              <a:gd name="connsiteY691" fmla="*/ 3411496 h 6858000"/>
              <a:gd name="connsiteX692" fmla="*/ 3182620 w 7467600"/>
              <a:gd name="connsiteY692" fmla="*/ 3483279 h 6858000"/>
              <a:gd name="connsiteX693" fmla="*/ 2435119 w 7467600"/>
              <a:gd name="connsiteY693" fmla="*/ 3080173 h 6858000"/>
              <a:gd name="connsiteX694" fmla="*/ 2410152 w 7467600"/>
              <a:gd name="connsiteY694" fmla="*/ 3063751 h 6858000"/>
              <a:gd name="connsiteX695" fmla="*/ 2408099 w 7467600"/>
              <a:gd name="connsiteY695" fmla="*/ 3064403 h 6858000"/>
              <a:gd name="connsiteX696" fmla="*/ 2407218 w 7467600"/>
              <a:gd name="connsiteY696" fmla="*/ 3070324 h 6858000"/>
              <a:gd name="connsiteX697" fmla="*/ 2380138 w 7467600"/>
              <a:gd name="connsiteY697" fmla="*/ 3099341 h 6858000"/>
              <a:gd name="connsiteX698" fmla="*/ 1765923 w 7467600"/>
              <a:gd name="connsiteY698" fmla="*/ 3581043 h 6858000"/>
              <a:gd name="connsiteX699" fmla="*/ 1702258 w 7467600"/>
              <a:gd name="connsiteY699" fmla="*/ 3612286 h 6858000"/>
              <a:gd name="connsiteX700" fmla="*/ 1538370 w 7467600"/>
              <a:gd name="connsiteY700" fmla="*/ 3811804 h 6858000"/>
              <a:gd name="connsiteX701" fmla="*/ 542867 w 7467600"/>
              <a:gd name="connsiteY701" fmla="*/ 4944092 h 6858000"/>
              <a:gd name="connsiteX702" fmla="*/ 515800 w 7467600"/>
              <a:gd name="connsiteY702" fmla="*/ 4862180 h 6858000"/>
              <a:gd name="connsiteX703" fmla="*/ 909145 w 7467600"/>
              <a:gd name="connsiteY703" fmla="*/ 4199225 h 6858000"/>
              <a:gd name="connsiteX704" fmla="*/ 1214067 w 7467600"/>
              <a:gd name="connsiteY704" fmla="*/ 3908561 h 6858000"/>
              <a:gd name="connsiteX705" fmla="*/ 640967 w 7467600"/>
              <a:gd name="connsiteY705" fmla="*/ 4105601 h 6858000"/>
              <a:gd name="connsiteX706" fmla="*/ 112563 w 7467600"/>
              <a:gd name="connsiteY706" fmla="*/ 4396952 h 6858000"/>
              <a:gd name="connsiteX707" fmla="*/ 0 w 7467600"/>
              <a:gd name="connsiteY707" fmla="*/ 4466006 h 6858000"/>
              <a:gd name="connsiteX708" fmla="*/ 0 w 7467600"/>
              <a:gd name="connsiteY708" fmla="*/ 4233763 h 6858000"/>
              <a:gd name="connsiteX709" fmla="*/ 36881 w 7467600"/>
              <a:gd name="connsiteY709" fmla="*/ 4200118 h 6858000"/>
              <a:gd name="connsiteX710" fmla="*/ 910534 w 7467600"/>
              <a:gd name="connsiteY710" fmla="*/ 3629753 h 6858000"/>
              <a:gd name="connsiteX711" fmla="*/ 1578717 w 7467600"/>
              <a:gd name="connsiteY711" fmla="*/ 3575982 h 6858000"/>
              <a:gd name="connsiteX712" fmla="*/ 2338780 w 7467600"/>
              <a:gd name="connsiteY712" fmla="*/ 3033725 h 6858000"/>
              <a:gd name="connsiteX713" fmla="*/ 1807991 w 7467600"/>
              <a:gd name="connsiteY713" fmla="*/ 2807184 h 6858000"/>
              <a:gd name="connsiteX714" fmla="*/ 1416358 w 7467600"/>
              <a:gd name="connsiteY714" fmla="*/ 3112571 h 6858000"/>
              <a:gd name="connsiteX715" fmla="*/ 939066 w 7467600"/>
              <a:gd name="connsiteY715" fmla="*/ 3378798 h 6858000"/>
              <a:gd name="connsiteX716" fmla="*/ 115099 w 7467600"/>
              <a:gd name="connsiteY716" fmla="*/ 3607650 h 6858000"/>
              <a:gd name="connsiteX717" fmla="*/ 97284 w 7467600"/>
              <a:gd name="connsiteY717" fmla="*/ 3520393 h 6858000"/>
              <a:gd name="connsiteX718" fmla="*/ 922050 w 7467600"/>
              <a:gd name="connsiteY718" fmla="*/ 3074867 h 6858000"/>
              <a:gd name="connsiteX719" fmla="*/ 1405265 w 7467600"/>
              <a:gd name="connsiteY719" fmla="*/ 3016319 h 6858000"/>
              <a:gd name="connsiteX720" fmla="*/ 1407512 w 7467600"/>
              <a:gd name="connsiteY720" fmla="*/ 3018001 h 6858000"/>
              <a:gd name="connsiteX721" fmla="*/ 1726266 w 7467600"/>
              <a:gd name="connsiteY721" fmla="*/ 2777274 h 6858000"/>
              <a:gd name="connsiteX722" fmla="*/ 625390 w 7467600"/>
              <a:gd name="connsiteY722" fmla="*/ 2514541 h 6858000"/>
              <a:gd name="connsiteX723" fmla="*/ 619799 w 7467600"/>
              <a:gd name="connsiteY723" fmla="*/ 2527180 h 6858000"/>
              <a:gd name="connsiteX724" fmla="*/ 310030 w 7467600"/>
              <a:gd name="connsiteY724" fmla="*/ 2771818 h 6858000"/>
              <a:gd name="connsiteX725" fmla="*/ 173877 w 7467600"/>
              <a:gd name="connsiteY725" fmla="*/ 2937056 h 6858000"/>
              <a:gd name="connsiteX726" fmla="*/ 77889 w 7467600"/>
              <a:gd name="connsiteY726" fmla="*/ 3138440 h 6858000"/>
              <a:gd name="connsiteX727" fmla="*/ 0 w 7467600"/>
              <a:gd name="connsiteY727" fmla="*/ 3271395 h 6858000"/>
              <a:gd name="connsiteX728" fmla="*/ 0 w 7467600"/>
              <a:gd name="connsiteY728" fmla="*/ 3153002 h 6858000"/>
              <a:gd name="connsiteX729" fmla="*/ 2386 w 7467600"/>
              <a:gd name="connsiteY729" fmla="*/ 3149203 h 6858000"/>
              <a:gd name="connsiteX730" fmla="*/ 89753 w 7467600"/>
              <a:gd name="connsiteY730" fmla="*/ 2987702 h 6858000"/>
              <a:gd name="connsiteX731" fmla="*/ 76869 w 7467600"/>
              <a:gd name="connsiteY731" fmla="*/ 3005404 h 6858000"/>
              <a:gd name="connsiteX732" fmla="*/ 32049 w 7467600"/>
              <a:gd name="connsiteY732" fmla="*/ 3065814 h 6858000"/>
              <a:gd name="connsiteX733" fmla="*/ 0 w 7467600"/>
              <a:gd name="connsiteY733" fmla="*/ 3108744 h 6858000"/>
              <a:gd name="connsiteX734" fmla="*/ 0 w 7467600"/>
              <a:gd name="connsiteY734" fmla="*/ 3058059 h 6858000"/>
              <a:gd name="connsiteX735" fmla="*/ 7610 w 7467600"/>
              <a:gd name="connsiteY735" fmla="*/ 3047889 h 6858000"/>
              <a:gd name="connsiteX736" fmla="*/ 52419 w 7467600"/>
              <a:gd name="connsiteY736" fmla="*/ 2987479 h 6858000"/>
              <a:gd name="connsiteX737" fmla="*/ 59142 w 7467600"/>
              <a:gd name="connsiteY737" fmla="*/ 2978488 h 6858000"/>
              <a:gd name="connsiteX738" fmla="*/ 0 w 7467600"/>
              <a:gd name="connsiteY738" fmla="*/ 3015334 h 6858000"/>
              <a:gd name="connsiteX739" fmla="*/ 0 w 7467600"/>
              <a:gd name="connsiteY739" fmla="*/ 2914286 h 6858000"/>
              <a:gd name="connsiteX740" fmla="*/ 36383 w 7467600"/>
              <a:gd name="connsiteY740" fmla="*/ 2901128 h 6858000"/>
              <a:gd name="connsiteX741" fmla="*/ 156329 w 7467600"/>
              <a:gd name="connsiteY741" fmla="*/ 2840533 h 6858000"/>
              <a:gd name="connsiteX742" fmla="*/ 358355 w 7467600"/>
              <a:gd name="connsiteY742" fmla="*/ 2620471 h 6858000"/>
              <a:gd name="connsiteX743" fmla="*/ 510577 w 7467600"/>
              <a:gd name="connsiteY743" fmla="*/ 2501244 h 6858000"/>
              <a:gd name="connsiteX744" fmla="*/ 211967 w 7467600"/>
              <a:gd name="connsiteY744" fmla="*/ 2479171 h 6858000"/>
              <a:gd name="connsiteX745" fmla="*/ 0 w 7467600"/>
              <a:gd name="connsiteY745" fmla="*/ 2476398 h 6858000"/>
              <a:gd name="connsiteX746" fmla="*/ 0 w 7467600"/>
              <a:gd name="connsiteY746" fmla="*/ 2389189 h 6858000"/>
              <a:gd name="connsiteX747" fmla="*/ 103062 w 7467600"/>
              <a:gd name="connsiteY747" fmla="*/ 2389518 h 6858000"/>
              <a:gd name="connsiteX748" fmla="*/ 510734 w 7467600"/>
              <a:gd name="connsiteY748" fmla="*/ 2416201 h 6858000"/>
              <a:gd name="connsiteX749" fmla="*/ 279257 w 7467600"/>
              <a:gd name="connsiteY749" fmla="*/ 2092102 h 6858000"/>
              <a:gd name="connsiteX750" fmla="*/ 65265 w 7467600"/>
              <a:gd name="connsiteY750" fmla="*/ 2006049 h 6858000"/>
              <a:gd name="connsiteX751" fmla="*/ 0 w 7467600"/>
              <a:gd name="connsiteY751" fmla="*/ 1982532 h 6858000"/>
              <a:gd name="connsiteX752" fmla="*/ 0 w 7467600"/>
              <a:gd name="connsiteY752" fmla="*/ 1912789 h 6858000"/>
              <a:gd name="connsiteX753" fmla="*/ 97460 w 7467600"/>
              <a:gd name="connsiteY753" fmla="*/ 1953725 h 6858000"/>
              <a:gd name="connsiteX754" fmla="*/ 221272 w 7467600"/>
              <a:gd name="connsiteY754" fmla="*/ 1980766 h 6858000"/>
              <a:gd name="connsiteX755" fmla="*/ 116765 w 7467600"/>
              <a:gd name="connsiteY755" fmla="*/ 1911033 h 6858000"/>
              <a:gd name="connsiteX756" fmla="*/ 16405 w 7467600"/>
              <a:gd name="connsiteY756" fmla="*/ 1803412 h 6858000"/>
              <a:gd name="connsiteX757" fmla="*/ 0 w 7467600"/>
              <a:gd name="connsiteY757" fmla="*/ 1784777 h 6858000"/>
              <a:gd name="connsiteX758" fmla="*/ 0 w 7467600"/>
              <a:gd name="connsiteY758" fmla="*/ 1740082 h 6858000"/>
              <a:gd name="connsiteX759" fmla="*/ 39394 w 7467600"/>
              <a:gd name="connsiteY759" fmla="*/ 1784856 h 6858000"/>
              <a:gd name="connsiteX760" fmla="*/ 135813 w 7467600"/>
              <a:gd name="connsiteY760" fmla="*/ 1888838 h 6858000"/>
              <a:gd name="connsiteX761" fmla="*/ 242575 w 7467600"/>
              <a:gd name="connsiteY761" fmla="*/ 1958841 h 6858000"/>
              <a:gd name="connsiteX762" fmla="*/ 82197 w 7467600"/>
              <a:gd name="connsiteY762" fmla="*/ 1754826 h 6858000"/>
              <a:gd name="connsiteX763" fmla="*/ 0 w 7467600"/>
              <a:gd name="connsiteY763" fmla="*/ 1679650 h 6858000"/>
              <a:gd name="connsiteX764" fmla="*/ 0 w 7467600"/>
              <a:gd name="connsiteY764" fmla="*/ 1602463 h 6858000"/>
              <a:gd name="connsiteX765" fmla="*/ 84689 w 7467600"/>
              <a:gd name="connsiteY765" fmla="*/ 1677442 h 6858000"/>
              <a:gd name="connsiteX766" fmla="*/ 298437 w 7467600"/>
              <a:gd name="connsiteY766" fmla="*/ 1968019 h 6858000"/>
              <a:gd name="connsiteX767" fmla="*/ 227269 w 7467600"/>
              <a:gd name="connsiteY767" fmla="*/ 1114064 h 6858000"/>
              <a:gd name="connsiteX768" fmla="*/ 248003 w 7467600"/>
              <a:gd name="connsiteY768" fmla="*/ 1089613 h 6858000"/>
              <a:gd name="connsiteX769" fmla="*/ 427020 w 7467600"/>
              <a:gd name="connsiteY769" fmla="*/ 1619803 h 6858000"/>
              <a:gd name="connsiteX770" fmla="*/ 340345 w 7467600"/>
              <a:gd name="connsiteY770" fmla="*/ 2027739 h 6858000"/>
              <a:gd name="connsiteX771" fmla="*/ 360865 w 7467600"/>
              <a:gd name="connsiteY771" fmla="*/ 2044827 h 6858000"/>
              <a:gd name="connsiteX772" fmla="*/ 560414 w 7467600"/>
              <a:gd name="connsiteY772" fmla="*/ 2421457 h 6858000"/>
              <a:gd name="connsiteX773" fmla="*/ 1359703 w 7467600"/>
              <a:gd name="connsiteY773" fmla="*/ 2578554 h 6858000"/>
              <a:gd name="connsiteX774" fmla="*/ 1359422 w 7467600"/>
              <a:gd name="connsiteY774" fmla="*/ 2577994 h 6858000"/>
              <a:gd name="connsiteX775" fmla="*/ 828701 w 7467600"/>
              <a:gd name="connsiteY775" fmla="*/ 1839520 h 6858000"/>
              <a:gd name="connsiteX776" fmla="*/ 494427 w 7467600"/>
              <a:gd name="connsiteY776" fmla="*/ 1092333 h 6858000"/>
              <a:gd name="connsiteX777" fmla="*/ 506322 w 7467600"/>
              <a:gd name="connsiteY777" fmla="*/ 1020997 h 6858000"/>
              <a:gd name="connsiteX778" fmla="*/ 4570198 w 7467600"/>
              <a:gd name="connsiteY778" fmla="*/ 978081 h 6858000"/>
              <a:gd name="connsiteX779" fmla="*/ 4523691 w 7467600"/>
              <a:gd name="connsiteY779" fmla="*/ 1127776 h 6858000"/>
              <a:gd name="connsiteX780" fmla="*/ 4509875 w 7467600"/>
              <a:gd name="connsiteY780" fmla="*/ 1167552 h 6858000"/>
              <a:gd name="connsiteX781" fmla="*/ 4478168 w 7467600"/>
              <a:gd name="connsiteY781" fmla="*/ 1260735 h 6858000"/>
              <a:gd name="connsiteX782" fmla="*/ 4409309 w 7467600"/>
              <a:gd name="connsiteY782" fmla="*/ 1666996 h 6858000"/>
              <a:gd name="connsiteX783" fmla="*/ 4370031 w 7467600"/>
              <a:gd name="connsiteY783" fmla="*/ 1955666 h 6858000"/>
              <a:gd name="connsiteX784" fmla="*/ 4570198 w 7467600"/>
              <a:gd name="connsiteY784" fmla="*/ 978081 h 6858000"/>
              <a:gd name="connsiteX785" fmla="*/ 4557898 w 7467600"/>
              <a:gd name="connsiteY785" fmla="*/ 900011 h 6858000"/>
              <a:gd name="connsiteX786" fmla="*/ 4344840 w 7467600"/>
              <a:gd name="connsiteY786" fmla="*/ 1922038 h 6858000"/>
              <a:gd name="connsiteX787" fmla="*/ 4378710 w 7467600"/>
              <a:gd name="connsiteY787" fmla="*/ 1665516 h 6858000"/>
              <a:gd name="connsiteX788" fmla="*/ 4448798 w 7467600"/>
              <a:gd name="connsiteY788" fmla="*/ 1253024 h 6858000"/>
              <a:gd name="connsiteX789" fmla="*/ 4480315 w 7467600"/>
              <a:gd name="connsiteY789" fmla="*/ 1158454 h 6858000"/>
              <a:gd name="connsiteX790" fmla="*/ 4494133 w 7467600"/>
              <a:gd name="connsiteY790" fmla="*/ 1118676 h 6858000"/>
              <a:gd name="connsiteX791" fmla="*/ 4557898 w 7467600"/>
              <a:gd name="connsiteY791" fmla="*/ 900011 h 6858000"/>
              <a:gd name="connsiteX792" fmla="*/ 5870151 w 7467600"/>
              <a:gd name="connsiteY792" fmla="*/ 898890 h 6858000"/>
              <a:gd name="connsiteX793" fmla="*/ 5861335 w 7467600"/>
              <a:gd name="connsiteY793" fmla="*/ 899177 h 6858000"/>
              <a:gd name="connsiteX794" fmla="*/ 5843702 w 7467600"/>
              <a:gd name="connsiteY794" fmla="*/ 899748 h 6858000"/>
              <a:gd name="connsiteX795" fmla="*/ 5651107 w 7467600"/>
              <a:gd name="connsiteY795" fmla="*/ 920306 h 6858000"/>
              <a:gd name="connsiteX796" fmla="*/ 5459407 w 7467600"/>
              <a:gd name="connsiteY796" fmla="*/ 940975 h 6858000"/>
              <a:gd name="connsiteX797" fmla="*/ 5374846 w 7467600"/>
              <a:gd name="connsiteY797" fmla="*/ 941988 h 6858000"/>
              <a:gd name="connsiteX798" fmla="*/ 5256105 w 7467600"/>
              <a:gd name="connsiteY798" fmla="*/ 945632 h 6858000"/>
              <a:gd name="connsiteX799" fmla="*/ 5107071 w 7467600"/>
              <a:gd name="connsiteY799" fmla="*/ 969720 h 6858000"/>
              <a:gd name="connsiteX800" fmla="*/ 4998681 w 7467600"/>
              <a:gd name="connsiteY800" fmla="*/ 988771 h 6858000"/>
              <a:gd name="connsiteX801" fmla="*/ 5870151 w 7467600"/>
              <a:gd name="connsiteY801" fmla="*/ 898890 h 6858000"/>
              <a:gd name="connsiteX802" fmla="*/ 5504425 w 7467600"/>
              <a:gd name="connsiteY802" fmla="*/ 848067 h 6858000"/>
              <a:gd name="connsiteX803" fmla="*/ 4968849 w 7467600"/>
              <a:gd name="connsiteY803" fmla="*/ 962318 h 6858000"/>
              <a:gd name="connsiteX804" fmla="*/ 5104039 w 7467600"/>
              <a:gd name="connsiteY804" fmla="*/ 940634 h 6858000"/>
              <a:gd name="connsiteX805" fmla="*/ 5256311 w 7467600"/>
              <a:gd name="connsiteY805" fmla="*/ 916490 h 6858000"/>
              <a:gd name="connsiteX806" fmla="*/ 5377381 w 7467600"/>
              <a:gd name="connsiteY806" fmla="*/ 912671 h 6858000"/>
              <a:gd name="connsiteX807" fmla="*/ 5460148 w 7467600"/>
              <a:gd name="connsiteY807" fmla="*/ 911442 h 6858000"/>
              <a:gd name="connsiteX808" fmla="*/ 5648971 w 7467600"/>
              <a:gd name="connsiteY808" fmla="*/ 891331 h 6858000"/>
              <a:gd name="connsiteX809" fmla="*/ 5844807 w 7467600"/>
              <a:gd name="connsiteY809" fmla="*/ 870718 h 6858000"/>
              <a:gd name="connsiteX810" fmla="*/ 5862975 w 7467600"/>
              <a:gd name="connsiteY810" fmla="*/ 869756 h 6858000"/>
              <a:gd name="connsiteX811" fmla="*/ 5920887 w 7467600"/>
              <a:gd name="connsiteY811" fmla="*/ 865929 h 6858000"/>
              <a:gd name="connsiteX812" fmla="*/ 5504425 w 7467600"/>
              <a:gd name="connsiteY812" fmla="*/ 848067 h 6858000"/>
              <a:gd name="connsiteX813" fmla="*/ 3607114 w 7467600"/>
              <a:gd name="connsiteY813" fmla="*/ 467441 h 6858000"/>
              <a:gd name="connsiteX814" fmla="*/ 3296242 w 7467600"/>
              <a:gd name="connsiteY814" fmla="*/ 807991 h 6858000"/>
              <a:gd name="connsiteX815" fmla="*/ 3174674 w 7467600"/>
              <a:gd name="connsiteY815" fmla="*/ 919759 h 6858000"/>
              <a:gd name="connsiteX816" fmla="*/ 3042978 w 7467600"/>
              <a:gd name="connsiteY816" fmla="*/ 1054894 h 6858000"/>
              <a:gd name="connsiteX817" fmla="*/ 2968914 w 7467600"/>
              <a:gd name="connsiteY817" fmla="*/ 1133756 h 6858000"/>
              <a:gd name="connsiteX818" fmla="*/ 3103823 w 7467600"/>
              <a:gd name="connsiteY818" fmla="*/ 1026814 h 6858000"/>
              <a:gd name="connsiteX819" fmla="*/ 3607114 w 7467600"/>
              <a:gd name="connsiteY819" fmla="*/ 467441 h 6858000"/>
              <a:gd name="connsiteX820" fmla="*/ 3744487 w 7467600"/>
              <a:gd name="connsiteY820" fmla="*/ 383136 h 6858000"/>
              <a:gd name="connsiteX821" fmla="*/ 3970213 w 7467600"/>
              <a:gd name="connsiteY821" fmla="*/ 995559 h 6858000"/>
              <a:gd name="connsiteX822" fmla="*/ 3744487 w 7467600"/>
              <a:gd name="connsiteY822" fmla="*/ 383136 h 6858000"/>
              <a:gd name="connsiteX823" fmla="*/ 3624562 w 7467600"/>
              <a:gd name="connsiteY823" fmla="*/ 367041 h 6858000"/>
              <a:gd name="connsiteX824" fmla="*/ 3489712 w 7467600"/>
              <a:gd name="connsiteY824" fmla="*/ 485386 h 6858000"/>
              <a:gd name="connsiteX825" fmla="*/ 3182994 w 7467600"/>
              <a:gd name="connsiteY825" fmla="*/ 828265 h 6858000"/>
              <a:gd name="connsiteX826" fmla="*/ 2892114 w 7467600"/>
              <a:gd name="connsiteY826" fmla="*/ 1172635 h 6858000"/>
              <a:gd name="connsiteX827" fmla="*/ 3021459 w 7467600"/>
              <a:gd name="connsiteY827" fmla="*/ 1035385 h 6858000"/>
              <a:gd name="connsiteX828" fmla="*/ 3153873 w 7467600"/>
              <a:gd name="connsiteY828" fmla="*/ 898971 h 6858000"/>
              <a:gd name="connsiteX829" fmla="*/ 3276511 w 7467600"/>
              <a:gd name="connsiteY829" fmla="*/ 786423 h 6858000"/>
              <a:gd name="connsiteX830" fmla="*/ 3584154 w 7467600"/>
              <a:gd name="connsiteY830" fmla="*/ 448218 h 6858000"/>
              <a:gd name="connsiteX831" fmla="*/ 3624562 w 7467600"/>
              <a:gd name="connsiteY831" fmla="*/ 367041 h 6858000"/>
              <a:gd name="connsiteX832" fmla="*/ 3766672 w 7467600"/>
              <a:gd name="connsiteY832" fmla="*/ 359429 h 6858000"/>
              <a:gd name="connsiteX833" fmla="*/ 3996338 w 7467600"/>
              <a:gd name="connsiteY833" fmla="*/ 968237 h 6858000"/>
              <a:gd name="connsiteX834" fmla="*/ 3766672 w 7467600"/>
              <a:gd name="connsiteY834" fmla="*/ 359429 h 6858000"/>
              <a:gd name="connsiteX835" fmla="*/ 5805386 w 7467600"/>
              <a:gd name="connsiteY835" fmla="*/ 239240 h 6858000"/>
              <a:gd name="connsiteX836" fmla="*/ 5736947 w 7467600"/>
              <a:gd name="connsiteY836" fmla="*/ 261367 h 6858000"/>
              <a:gd name="connsiteX837" fmla="*/ 5427012 w 7467600"/>
              <a:gd name="connsiteY837" fmla="*/ 311272 h 6858000"/>
              <a:gd name="connsiteX838" fmla="*/ 5147818 w 7467600"/>
              <a:gd name="connsiteY838" fmla="*/ 322112 h 6858000"/>
              <a:gd name="connsiteX839" fmla="*/ 5060854 w 7467600"/>
              <a:gd name="connsiteY839" fmla="*/ 311882 h 6858000"/>
              <a:gd name="connsiteX840" fmla="*/ 4945989 w 7467600"/>
              <a:gd name="connsiteY840" fmla="*/ 300516 h 6858000"/>
              <a:gd name="connsiteX841" fmla="*/ 5410479 w 7467600"/>
              <a:gd name="connsiteY841" fmla="*/ 348434 h 6858000"/>
              <a:gd name="connsiteX842" fmla="*/ 5805386 w 7467600"/>
              <a:gd name="connsiteY842" fmla="*/ 239240 h 6858000"/>
              <a:gd name="connsiteX843" fmla="*/ 5905192 w 7467600"/>
              <a:gd name="connsiteY843" fmla="*/ 163079 h 6858000"/>
              <a:gd name="connsiteX844" fmla="*/ 5865655 w 7467600"/>
              <a:gd name="connsiteY844" fmla="*/ 171901 h 6858000"/>
              <a:gd name="connsiteX845" fmla="*/ 5259740 w 7467600"/>
              <a:gd name="connsiteY845" fmla="*/ 257013 h 6858000"/>
              <a:gd name="connsiteX846" fmla="*/ 5208466 w 7467600"/>
              <a:gd name="connsiteY846" fmla="*/ 257550 h 6858000"/>
              <a:gd name="connsiteX847" fmla="*/ 4980204 w 7467600"/>
              <a:gd name="connsiteY847" fmla="*/ 271903 h 6858000"/>
              <a:gd name="connsiteX848" fmla="*/ 5068068 w 7467600"/>
              <a:gd name="connsiteY848" fmla="*/ 282244 h 6858000"/>
              <a:gd name="connsiteX849" fmla="*/ 5153231 w 7467600"/>
              <a:gd name="connsiteY849" fmla="*/ 292240 h 6858000"/>
              <a:gd name="connsiteX850" fmla="*/ 5426491 w 7467600"/>
              <a:gd name="connsiteY850" fmla="*/ 281128 h 6858000"/>
              <a:gd name="connsiteX851" fmla="*/ 5731212 w 7467600"/>
              <a:gd name="connsiteY851" fmla="*/ 231951 h 6858000"/>
              <a:gd name="connsiteX852" fmla="*/ 5905192 w 7467600"/>
              <a:gd name="connsiteY852" fmla="*/ 163079 h 6858000"/>
              <a:gd name="connsiteX853" fmla="*/ 5944437 w 7467600"/>
              <a:gd name="connsiteY853" fmla="*/ 113829 h 6858000"/>
              <a:gd name="connsiteX854" fmla="*/ 5825032 w 7467600"/>
              <a:gd name="connsiteY854" fmla="*/ 146405 h 6858000"/>
              <a:gd name="connsiteX855" fmla="*/ 4955599 w 7467600"/>
              <a:gd name="connsiteY855" fmla="*/ 247008 h 6858000"/>
              <a:gd name="connsiteX856" fmla="*/ 5210104 w 7467600"/>
              <a:gd name="connsiteY856" fmla="*/ 228123 h 6858000"/>
              <a:gd name="connsiteX857" fmla="*/ 5261015 w 7467600"/>
              <a:gd name="connsiteY857" fmla="*/ 227087 h 6858000"/>
              <a:gd name="connsiteX858" fmla="*/ 5861181 w 7467600"/>
              <a:gd name="connsiteY858" fmla="*/ 143093 h 6858000"/>
              <a:gd name="connsiteX859" fmla="*/ 5961252 w 7467600"/>
              <a:gd name="connsiteY859" fmla="*/ 114820 h 6858000"/>
              <a:gd name="connsiteX860" fmla="*/ 5944437 w 7467600"/>
              <a:gd name="connsiteY860" fmla="*/ 113829 h 6858000"/>
              <a:gd name="connsiteX861" fmla="*/ 3882765 w 7467600"/>
              <a:gd name="connsiteY861" fmla="*/ 0 h 6858000"/>
              <a:gd name="connsiteX862" fmla="*/ 3995099 w 7467600"/>
              <a:gd name="connsiteY862" fmla="*/ 0 h 6858000"/>
              <a:gd name="connsiteX863" fmla="*/ 4163818 w 7467600"/>
              <a:gd name="connsiteY863" fmla="*/ 234104 h 6858000"/>
              <a:gd name="connsiteX864" fmla="*/ 4172099 w 7467600"/>
              <a:gd name="connsiteY864" fmla="*/ 234207 h 6858000"/>
              <a:gd name="connsiteX865" fmla="*/ 4784282 w 7467600"/>
              <a:gd name="connsiteY865" fmla="*/ 276561 h 6858000"/>
              <a:gd name="connsiteX866" fmla="*/ 4801687 w 7467600"/>
              <a:gd name="connsiteY866" fmla="*/ 267764 h 6858000"/>
              <a:gd name="connsiteX867" fmla="*/ 6082788 w 7467600"/>
              <a:gd name="connsiteY867" fmla="*/ 64119 h 6858000"/>
              <a:gd name="connsiteX868" fmla="*/ 6099442 w 7467600"/>
              <a:gd name="connsiteY868" fmla="*/ 82568 h 6858000"/>
              <a:gd name="connsiteX869" fmla="*/ 4804137 w 7467600"/>
              <a:gd name="connsiteY869" fmla="*/ 320931 h 6858000"/>
              <a:gd name="connsiteX870" fmla="*/ 4227047 w 7467600"/>
              <a:gd name="connsiteY870" fmla="*/ 313415 h 6858000"/>
              <a:gd name="connsiteX871" fmla="*/ 4346041 w 7467600"/>
              <a:gd name="connsiteY871" fmla="*/ 456086 h 6858000"/>
              <a:gd name="connsiteX872" fmla="*/ 4870967 w 7467600"/>
              <a:gd name="connsiteY872" fmla="*/ 963061 h 6858000"/>
              <a:gd name="connsiteX873" fmla="*/ 4889647 w 7467600"/>
              <a:gd name="connsiteY873" fmla="*/ 957147 h 6858000"/>
              <a:gd name="connsiteX874" fmla="*/ 5422504 w 7467600"/>
              <a:gd name="connsiteY874" fmla="*/ 805191 h 6858000"/>
              <a:gd name="connsiteX875" fmla="*/ 6087656 w 7467600"/>
              <a:gd name="connsiteY875" fmla="*/ 826703 h 6858000"/>
              <a:gd name="connsiteX876" fmla="*/ 6058717 w 7467600"/>
              <a:gd name="connsiteY876" fmla="*/ 865992 h 6858000"/>
              <a:gd name="connsiteX877" fmla="*/ 4974153 w 7467600"/>
              <a:gd name="connsiteY877" fmla="*/ 1045456 h 6858000"/>
              <a:gd name="connsiteX878" fmla="*/ 5627835 w 7467600"/>
              <a:gd name="connsiteY878" fmla="*/ 1472077 h 6858000"/>
              <a:gd name="connsiteX879" fmla="*/ 5629817 w 7467600"/>
              <a:gd name="connsiteY879" fmla="*/ 1471412 h 6858000"/>
              <a:gd name="connsiteX880" fmla="*/ 5634124 w 7467600"/>
              <a:gd name="connsiteY880" fmla="*/ 1470572 h 6858000"/>
              <a:gd name="connsiteX881" fmla="*/ 5755832 w 7467600"/>
              <a:gd name="connsiteY881" fmla="*/ 1383886 h 6858000"/>
              <a:gd name="connsiteX882" fmla="*/ 6014186 w 7467600"/>
              <a:gd name="connsiteY882" fmla="*/ 1279799 h 6858000"/>
              <a:gd name="connsiteX883" fmla="*/ 6901619 w 7467600"/>
              <a:gd name="connsiteY883" fmla="*/ 1047874 h 6858000"/>
              <a:gd name="connsiteX884" fmla="*/ 6931566 w 7467600"/>
              <a:gd name="connsiteY884" fmla="*/ 1062034 h 6858000"/>
              <a:gd name="connsiteX885" fmla="*/ 5790982 w 7467600"/>
              <a:gd name="connsiteY885" fmla="*/ 1561380 h 6858000"/>
              <a:gd name="connsiteX886" fmla="*/ 6188971 w 7467600"/>
              <a:gd name="connsiteY886" fmla="*/ 1755168 h 6858000"/>
              <a:gd name="connsiteX887" fmla="*/ 6202446 w 7467600"/>
              <a:gd name="connsiteY887" fmla="*/ 1752268 h 6858000"/>
              <a:gd name="connsiteX888" fmla="*/ 7179560 w 7467600"/>
              <a:gd name="connsiteY888" fmla="*/ 1467551 h 6858000"/>
              <a:gd name="connsiteX889" fmla="*/ 7158730 w 7467600"/>
              <a:gd name="connsiteY889" fmla="*/ 1507835 h 6858000"/>
              <a:gd name="connsiteX890" fmla="*/ 6326959 w 7467600"/>
              <a:gd name="connsiteY890" fmla="*/ 1817686 h 6858000"/>
              <a:gd name="connsiteX891" fmla="*/ 6537433 w 7467600"/>
              <a:gd name="connsiteY891" fmla="*/ 1907790 h 6858000"/>
              <a:gd name="connsiteX892" fmla="*/ 6550221 w 7467600"/>
              <a:gd name="connsiteY892" fmla="*/ 1910729 h 6858000"/>
              <a:gd name="connsiteX893" fmla="*/ 6964438 w 7467600"/>
              <a:gd name="connsiteY893" fmla="*/ 2209505 h 6858000"/>
              <a:gd name="connsiteX894" fmla="*/ 7367862 w 7467600"/>
              <a:gd name="connsiteY894" fmla="*/ 2806833 h 6858000"/>
              <a:gd name="connsiteX895" fmla="*/ 7364329 w 7467600"/>
              <a:gd name="connsiteY895" fmla="*/ 2826907 h 6858000"/>
              <a:gd name="connsiteX896" fmla="*/ 7290545 w 7467600"/>
              <a:gd name="connsiteY896" fmla="*/ 2850663 h 6858000"/>
              <a:gd name="connsiteX897" fmla="*/ 6472036 w 7467600"/>
              <a:gd name="connsiteY897" fmla="*/ 1959003 h 6858000"/>
              <a:gd name="connsiteX898" fmla="*/ 5792897 w 7467600"/>
              <a:gd name="connsiteY898" fmla="*/ 1647747 h 6858000"/>
              <a:gd name="connsiteX899" fmla="*/ 5842751 w 7467600"/>
              <a:gd name="connsiteY899" fmla="*/ 1816112 h 6858000"/>
              <a:gd name="connsiteX900" fmla="*/ 5847424 w 7467600"/>
              <a:gd name="connsiteY900" fmla="*/ 1815776 h 6858000"/>
              <a:gd name="connsiteX901" fmla="*/ 6399821 w 7467600"/>
              <a:gd name="connsiteY901" fmla="*/ 2344799 h 6858000"/>
              <a:gd name="connsiteX902" fmla="*/ 6323232 w 7467600"/>
              <a:gd name="connsiteY902" fmla="*/ 2389634 h 6858000"/>
              <a:gd name="connsiteX903" fmla="*/ 5942958 w 7467600"/>
              <a:gd name="connsiteY903" fmla="*/ 2077708 h 6858000"/>
              <a:gd name="connsiteX904" fmla="*/ 5921559 w 7467600"/>
              <a:gd name="connsiteY904" fmla="*/ 2378596 h 6858000"/>
              <a:gd name="connsiteX905" fmla="*/ 5817651 w 7467600"/>
              <a:gd name="connsiteY905" fmla="*/ 3023919 h 6858000"/>
              <a:gd name="connsiteX906" fmla="*/ 5729634 w 7467600"/>
              <a:gd name="connsiteY906" fmla="*/ 3051849 h 6858000"/>
              <a:gd name="connsiteX907" fmla="*/ 5611018 w 7467600"/>
              <a:gd name="connsiteY907" fmla="*/ 2316769 h 6858000"/>
              <a:gd name="connsiteX908" fmla="*/ 5687608 w 7467600"/>
              <a:gd name="connsiteY908" fmla="*/ 2039972 h 6858000"/>
              <a:gd name="connsiteX909" fmla="*/ 5657554 w 7467600"/>
              <a:gd name="connsiteY909" fmla="*/ 1576445 h 6858000"/>
              <a:gd name="connsiteX910" fmla="*/ 5150475 w 7467600"/>
              <a:gd name="connsiteY910" fmla="*/ 1274012 h 6858000"/>
              <a:gd name="connsiteX911" fmla="*/ 5349142 w 7467600"/>
              <a:gd name="connsiteY911" fmla="*/ 2204405 h 6858000"/>
              <a:gd name="connsiteX912" fmla="*/ 5262214 w 7467600"/>
              <a:gd name="connsiteY912" fmla="*/ 2233836 h 6858000"/>
              <a:gd name="connsiteX913" fmla="*/ 4981539 w 7467600"/>
              <a:gd name="connsiteY913" fmla="*/ 1542201 h 6858000"/>
              <a:gd name="connsiteX914" fmla="*/ 4958461 w 7467600"/>
              <a:gd name="connsiteY914" fmla="*/ 1136957 h 6858000"/>
              <a:gd name="connsiteX915" fmla="*/ 4655015 w 7467600"/>
              <a:gd name="connsiteY915" fmla="*/ 891426 h 6858000"/>
              <a:gd name="connsiteX916" fmla="*/ 4348002 w 7467600"/>
              <a:gd name="connsiteY916" fmla="*/ 2205895 h 6858000"/>
              <a:gd name="connsiteX917" fmla="*/ 4262250 w 7467600"/>
              <a:gd name="connsiteY917" fmla="*/ 2219972 h 6858000"/>
              <a:gd name="connsiteX918" fmla="*/ 4550611 w 7467600"/>
              <a:gd name="connsiteY918" fmla="*/ 817540 h 6858000"/>
              <a:gd name="connsiteX919" fmla="*/ 4564418 w 7467600"/>
              <a:gd name="connsiteY919" fmla="*/ 808293 h 6858000"/>
              <a:gd name="connsiteX920" fmla="*/ 4266388 w 7467600"/>
              <a:gd name="connsiteY920" fmla="*/ 500083 h 6858000"/>
              <a:gd name="connsiteX921" fmla="*/ 4032842 w 7467600"/>
              <a:gd name="connsiteY921" fmla="*/ 211809 h 6858000"/>
              <a:gd name="connsiteX922" fmla="*/ 3882765 w 7467600"/>
              <a:gd name="connsiteY922" fmla="*/ 0 h 6858000"/>
              <a:gd name="connsiteX923" fmla="*/ 3721337 w 7467600"/>
              <a:gd name="connsiteY923" fmla="*/ 0 h 6858000"/>
              <a:gd name="connsiteX924" fmla="*/ 3797544 w 7467600"/>
              <a:gd name="connsiteY924" fmla="*/ 0 h 6858000"/>
              <a:gd name="connsiteX925" fmla="*/ 3775734 w 7467600"/>
              <a:gd name="connsiteY925" fmla="*/ 95131 h 6858000"/>
              <a:gd name="connsiteX926" fmla="*/ 3724807 w 7467600"/>
              <a:gd name="connsiteY926" fmla="*/ 272257 h 6858000"/>
              <a:gd name="connsiteX927" fmla="*/ 3726844 w 7467600"/>
              <a:gd name="connsiteY927" fmla="*/ 282988 h 6858000"/>
              <a:gd name="connsiteX928" fmla="*/ 3742664 w 7467600"/>
              <a:gd name="connsiteY928" fmla="*/ 279918 h 6858000"/>
              <a:gd name="connsiteX929" fmla="*/ 4103910 w 7467600"/>
              <a:gd name="connsiteY929" fmla="*/ 1161917 h 6858000"/>
              <a:gd name="connsiteX930" fmla="*/ 4020269 w 7467600"/>
              <a:gd name="connsiteY930" fmla="*/ 1200406 h 6858000"/>
              <a:gd name="connsiteX931" fmla="*/ 3674882 w 7467600"/>
              <a:gd name="connsiteY931" fmla="*/ 488524 h 6858000"/>
              <a:gd name="connsiteX932" fmla="*/ 3132682 w 7467600"/>
              <a:gd name="connsiteY932" fmla="*/ 1072284 h 6858000"/>
              <a:gd name="connsiteX933" fmla="*/ 2716346 w 7467600"/>
              <a:gd name="connsiteY933" fmla="*/ 1276376 h 6858000"/>
              <a:gd name="connsiteX934" fmla="*/ 2716772 w 7467600"/>
              <a:gd name="connsiteY934" fmla="*/ 1255462 h 6858000"/>
              <a:gd name="connsiteX935" fmla="*/ 3471096 w 7467600"/>
              <a:gd name="connsiteY935" fmla="*/ 437072 h 6858000"/>
              <a:gd name="connsiteX936" fmla="*/ 3639057 w 7467600"/>
              <a:gd name="connsiteY936" fmla="*/ 286334 h 6858000"/>
              <a:gd name="connsiteX937" fmla="*/ 3640309 w 7467600"/>
              <a:gd name="connsiteY937" fmla="*/ 284664 h 6858000"/>
              <a:gd name="connsiteX938" fmla="*/ 3646022 w 7467600"/>
              <a:gd name="connsiteY938" fmla="*/ 276711 h 6858000"/>
              <a:gd name="connsiteX939" fmla="*/ 3707943 w 7467600"/>
              <a:gd name="connsiteY939" fmla="*/ 65958 h 6858000"/>
              <a:gd name="connsiteX940" fmla="*/ 3721337 w 7467600"/>
              <a:gd name="connsiteY940" fmla="*/ 0 h 6858000"/>
              <a:gd name="connsiteX941" fmla="*/ 2867960 w 7467600"/>
              <a:gd name="connsiteY941" fmla="*/ 0 h 6858000"/>
              <a:gd name="connsiteX942" fmla="*/ 2926351 w 7467600"/>
              <a:gd name="connsiteY942" fmla="*/ 0 h 6858000"/>
              <a:gd name="connsiteX943" fmla="*/ 2902823 w 7467600"/>
              <a:gd name="connsiteY943" fmla="*/ 262929 h 6858000"/>
              <a:gd name="connsiteX944" fmla="*/ 2940663 w 7467600"/>
              <a:gd name="connsiteY944" fmla="*/ 140884 h 6858000"/>
              <a:gd name="connsiteX945" fmla="*/ 2947039 w 7467600"/>
              <a:gd name="connsiteY945" fmla="*/ 122524 h 6858000"/>
              <a:gd name="connsiteX946" fmla="*/ 2984316 w 7467600"/>
              <a:gd name="connsiteY946" fmla="*/ 0 h 6858000"/>
              <a:gd name="connsiteX947" fmla="*/ 3016114 w 7467600"/>
              <a:gd name="connsiteY947" fmla="*/ 0 h 6858000"/>
              <a:gd name="connsiteX948" fmla="*/ 2979949 w 7467600"/>
              <a:gd name="connsiteY948" fmla="*/ 119274 h 6858000"/>
              <a:gd name="connsiteX949" fmla="*/ 3023879 w 7467600"/>
              <a:gd name="connsiteY949" fmla="*/ 0 h 6858000"/>
              <a:gd name="connsiteX950" fmla="*/ 3105400 w 7467600"/>
              <a:gd name="connsiteY950" fmla="*/ 0 h 6858000"/>
              <a:gd name="connsiteX951" fmla="*/ 3094669 w 7467600"/>
              <a:gd name="connsiteY951" fmla="*/ 30308 h 6858000"/>
              <a:gd name="connsiteX952" fmla="*/ 2901945 w 7467600"/>
              <a:gd name="connsiteY952" fmla="*/ 466538 h 6858000"/>
              <a:gd name="connsiteX953" fmla="*/ 2815209 w 7467600"/>
              <a:gd name="connsiteY953" fmla="*/ 497361 h 6858000"/>
              <a:gd name="connsiteX954" fmla="*/ 2844845 w 7467600"/>
              <a:gd name="connsiteY954" fmla="*/ 127638 h 6858000"/>
              <a:gd name="connsiteX955" fmla="*/ 2867960 w 7467600"/>
              <a:gd name="connsiteY955" fmla="*/ 0 h 6858000"/>
              <a:gd name="connsiteX956" fmla="*/ 1057230 w 7467600"/>
              <a:gd name="connsiteY956" fmla="*/ 0 h 6858000"/>
              <a:gd name="connsiteX957" fmla="*/ 1111003 w 7467600"/>
              <a:gd name="connsiteY957" fmla="*/ 0 h 6858000"/>
              <a:gd name="connsiteX958" fmla="*/ 1125553 w 7467600"/>
              <a:gd name="connsiteY958" fmla="*/ 52588 h 6858000"/>
              <a:gd name="connsiteX959" fmla="*/ 1304276 w 7467600"/>
              <a:gd name="connsiteY959" fmla="*/ 476275 h 6858000"/>
              <a:gd name="connsiteX960" fmla="*/ 1492066 w 7467600"/>
              <a:gd name="connsiteY960" fmla="*/ 886333 h 6858000"/>
              <a:gd name="connsiteX961" fmla="*/ 1423698 w 7467600"/>
              <a:gd name="connsiteY961" fmla="*/ 710817 h 6858000"/>
              <a:gd name="connsiteX962" fmla="*/ 1357609 w 7467600"/>
              <a:gd name="connsiteY962" fmla="*/ 532892 h 6858000"/>
              <a:gd name="connsiteX963" fmla="*/ 1309550 w 7467600"/>
              <a:gd name="connsiteY963" fmla="*/ 374031 h 6858000"/>
              <a:gd name="connsiteX964" fmla="*/ 1193673 w 7467600"/>
              <a:gd name="connsiteY964" fmla="*/ 49533 h 6858000"/>
              <a:gd name="connsiteX965" fmla="*/ 1164391 w 7467600"/>
              <a:gd name="connsiteY965" fmla="*/ 0 h 6858000"/>
              <a:gd name="connsiteX966" fmla="*/ 1200666 w 7467600"/>
              <a:gd name="connsiteY966" fmla="*/ 0 h 6858000"/>
              <a:gd name="connsiteX967" fmla="*/ 1223408 w 7467600"/>
              <a:gd name="connsiteY967" fmla="*/ 38996 h 6858000"/>
              <a:gd name="connsiteX968" fmla="*/ 1339635 w 7467600"/>
              <a:gd name="connsiteY968" fmla="*/ 365517 h 6858000"/>
              <a:gd name="connsiteX969" fmla="*/ 1387469 w 7467600"/>
              <a:gd name="connsiteY969" fmla="*/ 523079 h 6858000"/>
              <a:gd name="connsiteX970" fmla="*/ 1452685 w 7467600"/>
              <a:gd name="connsiteY970" fmla="*/ 699806 h 6858000"/>
              <a:gd name="connsiteX971" fmla="*/ 1492092 w 7467600"/>
              <a:gd name="connsiteY971" fmla="*/ 800424 h 6858000"/>
              <a:gd name="connsiteX972" fmla="*/ 1455302 w 7467600"/>
              <a:gd name="connsiteY972" fmla="*/ 632913 h 6858000"/>
              <a:gd name="connsiteX973" fmla="*/ 1222336 w 7467600"/>
              <a:gd name="connsiteY973" fmla="*/ 9480 h 6858000"/>
              <a:gd name="connsiteX974" fmla="*/ 1214634 w 7467600"/>
              <a:gd name="connsiteY974" fmla="*/ 0 h 6858000"/>
              <a:gd name="connsiteX975" fmla="*/ 1289827 w 7467600"/>
              <a:gd name="connsiteY975" fmla="*/ 0 h 6858000"/>
              <a:gd name="connsiteX976" fmla="*/ 1321076 w 7467600"/>
              <a:gd name="connsiteY976" fmla="*/ 59722 h 6858000"/>
              <a:gd name="connsiteX977" fmla="*/ 1512579 w 7467600"/>
              <a:gd name="connsiteY977" fmla="*/ 626441 h 6858000"/>
              <a:gd name="connsiteX978" fmla="*/ 1506076 w 7467600"/>
              <a:gd name="connsiteY978" fmla="*/ 1089289 h 6858000"/>
              <a:gd name="connsiteX979" fmla="*/ 1486346 w 7467600"/>
              <a:gd name="connsiteY979" fmla="*/ 1079919 h 6858000"/>
              <a:gd name="connsiteX980" fmla="*/ 1070511 w 7467600"/>
              <a:gd name="connsiteY980" fmla="*/ 48609 h 6858000"/>
              <a:gd name="connsiteX981" fmla="*/ 1057230 w 7467600"/>
              <a:gd name="connsiteY981" fmla="*/ 0 h 6858000"/>
              <a:gd name="connsiteX982" fmla="*/ 43151 w 7467600"/>
              <a:gd name="connsiteY982" fmla="*/ 0 h 6858000"/>
              <a:gd name="connsiteX983" fmla="*/ 95283 w 7467600"/>
              <a:gd name="connsiteY983" fmla="*/ 0 h 6858000"/>
              <a:gd name="connsiteX984" fmla="*/ 300708 w 7467600"/>
              <a:gd name="connsiteY984" fmla="*/ 154571 h 6858000"/>
              <a:gd name="connsiteX985" fmla="*/ 530414 w 7467600"/>
              <a:gd name="connsiteY985" fmla="*/ 354673 h 6858000"/>
              <a:gd name="connsiteX986" fmla="*/ 333785 w 7467600"/>
              <a:gd name="connsiteY986" fmla="*/ 161564 h 6858000"/>
              <a:gd name="connsiteX987" fmla="*/ 147005 w 7467600"/>
              <a:gd name="connsiteY987" fmla="*/ 0 h 6858000"/>
              <a:gd name="connsiteX988" fmla="*/ 272509 w 7467600"/>
              <a:gd name="connsiteY988" fmla="*/ 0 h 6858000"/>
              <a:gd name="connsiteX989" fmla="*/ 326276 w 7467600"/>
              <a:gd name="connsiteY989" fmla="*/ 45847 h 6858000"/>
              <a:gd name="connsiteX990" fmla="*/ 823759 w 7467600"/>
              <a:gd name="connsiteY990" fmla="*/ 574145 h 6858000"/>
              <a:gd name="connsiteX991" fmla="*/ 811254 w 7467600"/>
              <a:gd name="connsiteY991" fmla="*/ 665546 h 6858000"/>
              <a:gd name="connsiteX992" fmla="*/ 154042 w 7467600"/>
              <a:gd name="connsiteY992" fmla="*/ 261522 h 6858000"/>
              <a:gd name="connsiteX993" fmla="*/ 13550 w 7467600"/>
              <a:gd name="connsiteY993" fmla="*/ 158423 h 6858000"/>
              <a:gd name="connsiteX994" fmla="*/ 0 w 7467600"/>
              <a:gd name="connsiteY994" fmla="*/ 146618 h 6858000"/>
              <a:gd name="connsiteX995" fmla="*/ 0 w 7467600"/>
              <a:gd name="connsiteY995" fmla="*/ 59161 h 6858000"/>
              <a:gd name="connsiteX996" fmla="*/ 45427 w 7467600"/>
              <a:gd name="connsiteY996" fmla="*/ 101078 h 6858000"/>
              <a:gd name="connsiteX997" fmla="*/ 630103 w 7467600"/>
              <a:gd name="connsiteY997" fmla="*/ 485885 h 6858000"/>
              <a:gd name="connsiteX998" fmla="*/ 532040 w 7467600"/>
              <a:gd name="connsiteY998" fmla="*/ 399359 h 6858000"/>
              <a:gd name="connsiteX999" fmla="*/ 517618 w 7467600"/>
              <a:gd name="connsiteY999" fmla="*/ 385726 h 6858000"/>
              <a:gd name="connsiteX1000" fmla="*/ 285074 w 7467600"/>
              <a:gd name="connsiteY1000" fmla="*/ 182755 h 6858000"/>
              <a:gd name="connsiteX1001" fmla="*/ 43151 w 7467600"/>
              <a:gd name="connsiteY1001"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68569 w 7467600"/>
              <a:gd name="connsiteY127" fmla="*/ 5270182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244057 w 7467600"/>
              <a:gd name="connsiteY140" fmla="*/ 5124233 h 6858000"/>
              <a:gd name="connsiteX141" fmla="*/ 7353035 w 7467600"/>
              <a:gd name="connsiteY141" fmla="*/ 5197318 h 6858000"/>
              <a:gd name="connsiteX142" fmla="*/ 7467600 w 7467600"/>
              <a:gd name="connsiteY142" fmla="*/ 5297634 h 6858000"/>
              <a:gd name="connsiteX143" fmla="*/ 7467600 w 7467600"/>
              <a:gd name="connsiteY143" fmla="*/ 5361850 h 6858000"/>
              <a:gd name="connsiteX144" fmla="*/ 7368569 w 7467600"/>
              <a:gd name="connsiteY144" fmla="*/ 5270182 h 6858000"/>
              <a:gd name="connsiteX145" fmla="*/ 1903353 w 7467600"/>
              <a:gd name="connsiteY145" fmla="*/ 5044827 h 6858000"/>
              <a:gd name="connsiteX146" fmla="*/ 1936931 w 7467600"/>
              <a:gd name="connsiteY146" fmla="*/ 5093954 h 6858000"/>
              <a:gd name="connsiteX147" fmla="*/ 2195868 w 7467600"/>
              <a:gd name="connsiteY147" fmla="*/ 5396574 h 6858000"/>
              <a:gd name="connsiteX148" fmla="*/ 2088852 w 7467600"/>
              <a:gd name="connsiteY148" fmla="*/ 5166123 h 6858000"/>
              <a:gd name="connsiteX149" fmla="*/ 1958241 w 7467600"/>
              <a:gd name="connsiteY149" fmla="*/ 5067955 h 6858000"/>
              <a:gd name="connsiteX150" fmla="*/ 1903353 w 7467600"/>
              <a:gd name="connsiteY150" fmla="*/ 5044827 h 6858000"/>
              <a:gd name="connsiteX151" fmla="*/ 1979378 w 7467600"/>
              <a:gd name="connsiteY151" fmla="*/ 4769504 h 6858000"/>
              <a:gd name="connsiteX152" fmla="*/ 2882120 w 7467600"/>
              <a:gd name="connsiteY152" fmla="*/ 5064547 h 6858000"/>
              <a:gd name="connsiteX153" fmla="*/ 2793103 w 7467600"/>
              <a:gd name="connsiteY153" fmla="*/ 5039699 h 6858000"/>
              <a:gd name="connsiteX154" fmla="*/ 2770041 w 7467600"/>
              <a:gd name="connsiteY154" fmla="*/ 5033634 h 6858000"/>
              <a:gd name="connsiteX155" fmla="*/ 1979378 w 7467600"/>
              <a:gd name="connsiteY155" fmla="*/ 4769504 h 6858000"/>
              <a:gd name="connsiteX156" fmla="*/ 1927410 w 7467600"/>
              <a:gd name="connsiteY156" fmla="*/ 4716164 h 6858000"/>
              <a:gd name="connsiteX157" fmla="*/ 1959587 w 7467600"/>
              <a:gd name="connsiteY157" fmla="*/ 4728849 h 6858000"/>
              <a:gd name="connsiteX158" fmla="*/ 2777707 w 7467600"/>
              <a:gd name="connsiteY158" fmla="*/ 5003991 h 6858000"/>
              <a:gd name="connsiteX159" fmla="*/ 2800768 w 7467600"/>
              <a:gd name="connsiteY159" fmla="*/ 5010056 h 6858000"/>
              <a:gd name="connsiteX160" fmla="*/ 2879408 w 7467600"/>
              <a:gd name="connsiteY160" fmla="*/ 5031590 h 6858000"/>
              <a:gd name="connsiteX161" fmla="*/ 2862295 w 7467600"/>
              <a:gd name="connsiteY161" fmla="*/ 5022958 h 6858000"/>
              <a:gd name="connsiteX162" fmla="*/ 2813343 w 7467600"/>
              <a:gd name="connsiteY162" fmla="*/ 4998369 h 6858000"/>
              <a:gd name="connsiteX163" fmla="*/ 2646245 w 7467600"/>
              <a:gd name="connsiteY163" fmla="*/ 4930999 h 6858000"/>
              <a:gd name="connsiteX164" fmla="*/ 1999243 w 7467600"/>
              <a:gd name="connsiteY164" fmla="*/ 4730524 h 6858000"/>
              <a:gd name="connsiteX165" fmla="*/ 1979527 w 7467600"/>
              <a:gd name="connsiteY165" fmla="*/ 4726651 h 6858000"/>
              <a:gd name="connsiteX166" fmla="*/ 1927410 w 7467600"/>
              <a:gd name="connsiteY166" fmla="*/ 4716164 h 6858000"/>
              <a:gd name="connsiteX167" fmla="*/ 1997014 w 7467600"/>
              <a:gd name="connsiteY167" fmla="*/ 4698007 h 6858000"/>
              <a:gd name="connsiteX168" fmla="*/ 2005458 w 7467600"/>
              <a:gd name="connsiteY168" fmla="*/ 4699540 h 6858000"/>
              <a:gd name="connsiteX169" fmla="*/ 2657186 w 7467600"/>
              <a:gd name="connsiteY169" fmla="*/ 4901687 h 6858000"/>
              <a:gd name="connsiteX170" fmla="*/ 2826662 w 7467600"/>
              <a:gd name="connsiteY170" fmla="*/ 4970362 h 6858000"/>
              <a:gd name="connsiteX171" fmla="*/ 2876100 w 7467600"/>
              <a:gd name="connsiteY171" fmla="*/ 4995397 h 6858000"/>
              <a:gd name="connsiteX172" fmla="*/ 3042600 w 7467600"/>
              <a:gd name="connsiteY172" fmla="*/ 5059532 h 6858000"/>
              <a:gd name="connsiteX173" fmla="*/ 1997014 w 7467600"/>
              <a:gd name="connsiteY173" fmla="*/ 4698007 h 6858000"/>
              <a:gd name="connsiteX174" fmla="*/ 2305292 w 7467600"/>
              <a:gd name="connsiteY174" fmla="*/ 4219492 h 6858000"/>
              <a:gd name="connsiteX175" fmla="*/ 3360922 w 7467600"/>
              <a:gd name="connsiteY175" fmla="*/ 4529373 h 6858000"/>
              <a:gd name="connsiteX176" fmla="*/ 3492420 w 7467600"/>
              <a:gd name="connsiteY176" fmla="*/ 4510145 h 6858000"/>
              <a:gd name="connsiteX177" fmla="*/ 3364086 w 7467600"/>
              <a:gd name="connsiteY177" fmla="*/ 4480340 h 6858000"/>
              <a:gd name="connsiteX178" fmla="*/ 3225818 w 7467600"/>
              <a:gd name="connsiteY178" fmla="*/ 4411822 h 6858000"/>
              <a:gd name="connsiteX179" fmla="*/ 3129696 w 7467600"/>
              <a:gd name="connsiteY179" fmla="*/ 4360704 h 6858000"/>
              <a:gd name="connsiteX180" fmla="*/ 2814545 w 7467600"/>
              <a:gd name="connsiteY180" fmla="*/ 4282955 h 6858000"/>
              <a:gd name="connsiteX181" fmla="*/ 2305292 w 7467600"/>
              <a:gd name="connsiteY181" fmla="*/ 4219492 h 6858000"/>
              <a:gd name="connsiteX182" fmla="*/ 2626982 w 7467600"/>
              <a:gd name="connsiteY182" fmla="*/ 4206450 h 6858000"/>
              <a:gd name="connsiteX183" fmla="*/ 2490617 w 7467600"/>
              <a:gd name="connsiteY183" fmla="*/ 4206951 h 6858000"/>
              <a:gd name="connsiteX184" fmla="*/ 2819869 w 7467600"/>
              <a:gd name="connsiteY184" fmla="*/ 4252936 h 6858000"/>
              <a:gd name="connsiteX185" fmla="*/ 3143018 w 7467600"/>
              <a:gd name="connsiteY185" fmla="*/ 4332698 h 6858000"/>
              <a:gd name="connsiteX186" fmla="*/ 3241520 w 7467600"/>
              <a:gd name="connsiteY186" fmla="*/ 4385112 h 6858000"/>
              <a:gd name="connsiteX187" fmla="*/ 3374575 w 7467600"/>
              <a:gd name="connsiteY187" fmla="*/ 4451517 h 6858000"/>
              <a:gd name="connsiteX188" fmla="*/ 3505221 w 7467600"/>
              <a:gd name="connsiteY188" fmla="*/ 4480757 h 6858000"/>
              <a:gd name="connsiteX189" fmla="*/ 2626982 w 7467600"/>
              <a:gd name="connsiteY189" fmla="*/ 4206450 h 6858000"/>
              <a:gd name="connsiteX190" fmla="*/ 1310106 w 7467600"/>
              <a:gd name="connsiteY190" fmla="*/ 3943217 h 6858000"/>
              <a:gd name="connsiteX191" fmla="*/ 854994 w 7467600"/>
              <a:gd name="connsiteY191" fmla="*/ 4399136 h 6858000"/>
              <a:gd name="connsiteX192" fmla="*/ 742462 w 7467600"/>
              <a:gd name="connsiteY192" fmla="*/ 4594648 h 6858000"/>
              <a:gd name="connsiteX193" fmla="*/ 820602 w 7467600"/>
              <a:gd name="connsiteY193" fmla="*/ 4485915 h 6858000"/>
              <a:gd name="connsiteX194" fmla="*/ 878295 w 7467600"/>
              <a:gd name="connsiteY194" fmla="*/ 4403594 h 6858000"/>
              <a:gd name="connsiteX195" fmla="*/ 1240607 w 7467600"/>
              <a:gd name="connsiteY195" fmla="*/ 4010401 h 6858000"/>
              <a:gd name="connsiteX196" fmla="*/ 1310106 w 7467600"/>
              <a:gd name="connsiteY196" fmla="*/ 3943217 h 6858000"/>
              <a:gd name="connsiteX197" fmla="*/ 1423113 w 7467600"/>
              <a:gd name="connsiteY197" fmla="*/ 3874565 h 6858000"/>
              <a:gd name="connsiteX198" fmla="*/ 1260565 w 7467600"/>
              <a:gd name="connsiteY198" fmla="*/ 4031982 h 6858000"/>
              <a:gd name="connsiteX199" fmla="*/ 901900 w 7467600"/>
              <a:gd name="connsiteY199" fmla="*/ 4421236 h 6858000"/>
              <a:gd name="connsiteX200" fmla="*/ 845044 w 7467600"/>
              <a:gd name="connsiteY200" fmla="*/ 4502436 h 6858000"/>
              <a:gd name="connsiteX201" fmla="*/ 685926 w 7467600"/>
              <a:gd name="connsiteY201" fmla="*/ 4703069 h 6858000"/>
              <a:gd name="connsiteX202" fmla="*/ 684248 w 7467600"/>
              <a:gd name="connsiteY202" fmla="*/ 4706721 h 6858000"/>
              <a:gd name="connsiteX203" fmla="*/ 1423113 w 7467600"/>
              <a:gd name="connsiteY203" fmla="*/ 3874565 h 6858000"/>
              <a:gd name="connsiteX204" fmla="*/ 3316479 w 7467600"/>
              <a:gd name="connsiteY204" fmla="*/ 3872136 h 6858000"/>
              <a:gd name="connsiteX205" fmla="*/ 3546806 w 7467600"/>
              <a:gd name="connsiteY205" fmla="*/ 4356139 h 6858000"/>
              <a:gd name="connsiteX206" fmla="*/ 3364433 w 7467600"/>
              <a:gd name="connsiteY206" fmla="*/ 3953121 h 6858000"/>
              <a:gd name="connsiteX207" fmla="*/ 3316479 w 7467600"/>
              <a:gd name="connsiteY207" fmla="*/ 3872136 h 6858000"/>
              <a:gd name="connsiteX208" fmla="*/ 3291335 w 7467600"/>
              <a:gd name="connsiteY208" fmla="*/ 3767420 h 6858000"/>
              <a:gd name="connsiteX209" fmla="*/ 3390805 w 7467600"/>
              <a:gd name="connsiteY209" fmla="*/ 3937163 h 6858000"/>
              <a:gd name="connsiteX210" fmla="*/ 3579062 w 7467600"/>
              <a:gd name="connsiteY210" fmla="*/ 4359040 h 6858000"/>
              <a:gd name="connsiteX211" fmla="*/ 3467355 w 7467600"/>
              <a:gd name="connsiteY211" fmla="*/ 3988130 h 6858000"/>
              <a:gd name="connsiteX212" fmla="*/ 3310753 w 7467600"/>
              <a:gd name="connsiteY212" fmla="*/ 3787140 h 6858000"/>
              <a:gd name="connsiteX213" fmla="*/ 3291335 w 7467600"/>
              <a:gd name="connsiteY213" fmla="*/ 3767420 h 6858000"/>
              <a:gd name="connsiteX214" fmla="*/ 1635889 w 7467600"/>
              <a:gd name="connsiteY214" fmla="*/ 3709494 h 6858000"/>
              <a:gd name="connsiteX215" fmla="*/ 1634800 w 7467600"/>
              <a:gd name="connsiteY215" fmla="*/ 3731111 h 6858000"/>
              <a:gd name="connsiteX216" fmla="*/ 1635889 w 7467600"/>
              <a:gd name="connsiteY216" fmla="*/ 3709494 h 6858000"/>
              <a:gd name="connsiteX217" fmla="*/ 1510397 w 7467600"/>
              <a:gd name="connsiteY217" fmla="*/ 3684705 h 6858000"/>
              <a:gd name="connsiteX218" fmla="*/ 1146550 w 7467600"/>
              <a:gd name="connsiteY218" fmla="*/ 3802012 h 6858000"/>
              <a:gd name="connsiteX219" fmla="*/ 698834 w 7467600"/>
              <a:gd name="connsiteY219" fmla="*/ 3952272 h 6858000"/>
              <a:gd name="connsiteX220" fmla="*/ 34256 w 7467600"/>
              <a:gd name="connsiteY220" fmla="*/ 4347603 h 6858000"/>
              <a:gd name="connsiteX221" fmla="*/ 527241 w 7467600"/>
              <a:gd name="connsiteY221" fmla="*/ 4065078 h 6858000"/>
              <a:gd name="connsiteX222" fmla="*/ 1510397 w 7467600"/>
              <a:gd name="connsiteY222" fmla="*/ 3684705 h 6858000"/>
              <a:gd name="connsiteX223" fmla="*/ 1313114 w 7467600"/>
              <a:gd name="connsiteY223" fmla="*/ 3655216 h 6858000"/>
              <a:gd name="connsiteX224" fmla="*/ 1109304 w 7467600"/>
              <a:gd name="connsiteY224" fmla="*/ 3669030 h 6858000"/>
              <a:gd name="connsiteX225" fmla="*/ 8129 w 7467600"/>
              <a:gd name="connsiteY225" fmla="*/ 4330519 h 6858000"/>
              <a:gd name="connsiteX226" fmla="*/ 687572 w 7467600"/>
              <a:gd name="connsiteY226" fmla="*/ 3925629 h 6858000"/>
              <a:gd name="connsiteX227" fmla="*/ 1138365 w 7467600"/>
              <a:gd name="connsiteY227" fmla="*/ 3774515 h 6858000"/>
              <a:gd name="connsiteX228" fmla="*/ 1505579 w 7467600"/>
              <a:gd name="connsiteY228" fmla="*/ 3655526 h 6858000"/>
              <a:gd name="connsiteX229" fmla="*/ 1313114 w 7467600"/>
              <a:gd name="connsiteY229" fmla="*/ 3655216 h 6858000"/>
              <a:gd name="connsiteX230" fmla="*/ 3655073 w 7467600"/>
              <a:gd name="connsiteY230" fmla="*/ 3650884 h 6858000"/>
              <a:gd name="connsiteX231" fmla="*/ 3989938 w 7467600"/>
              <a:gd name="connsiteY231" fmla="*/ 3991685 h 6858000"/>
              <a:gd name="connsiteX232" fmla="*/ 4393907 w 7467600"/>
              <a:gd name="connsiteY232" fmla="*/ 4261258 h 6858000"/>
              <a:gd name="connsiteX233" fmla="*/ 4648051 w 7467600"/>
              <a:gd name="connsiteY233" fmla="*/ 4374051 h 6858000"/>
              <a:gd name="connsiteX234" fmla="*/ 4383389 w 7467600"/>
              <a:gd name="connsiteY234" fmla="*/ 4184369 h 6858000"/>
              <a:gd name="connsiteX235" fmla="*/ 4165508 w 7467600"/>
              <a:gd name="connsiteY235" fmla="*/ 4035196 h 6858000"/>
              <a:gd name="connsiteX236" fmla="*/ 4068162 w 7467600"/>
              <a:gd name="connsiteY236" fmla="*/ 3953394 h 6858000"/>
              <a:gd name="connsiteX237" fmla="*/ 3981416 w 7467600"/>
              <a:gd name="connsiteY237" fmla="*/ 3880482 h 6858000"/>
              <a:gd name="connsiteX238" fmla="*/ 3800147 w 7467600"/>
              <a:gd name="connsiteY238" fmla="*/ 3749872 h 6858000"/>
              <a:gd name="connsiteX239" fmla="*/ 3655073 w 7467600"/>
              <a:gd name="connsiteY239" fmla="*/ 3650884 h 6858000"/>
              <a:gd name="connsiteX240" fmla="*/ 3670252 w 7467600"/>
              <a:gd name="connsiteY240" fmla="*/ 3622798 h 6858000"/>
              <a:gd name="connsiteX241" fmla="*/ 3817258 w 7467600"/>
              <a:gd name="connsiteY241" fmla="*/ 3723577 h 6858000"/>
              <a:gd name="connsiteX242" fmla="*/ 4000461 w 7467600"/>
              <a:gd name="connsiteY242" fmla="*/ 3855966 h 6858000"/>
              <a:gd name="connsiteX243" fmla="*/ 4088180 w 7467600"/>
              <a:gd name="connsiteY243" fmla="*/ 3929774 h 6858000"/>
              <a:gd name="connsiteX244" fmla="*/ 4184555 w 7467600"/>
              <a:gd name="connsiteY244" fmla="*/ 4010683 h 6858000"/>
              <a:gd name="connsiteX245" fmla="*/ 4399563 w 7467600"/>
              <a:gd name="connsiteY245" fmla="*/ 4158106 h 6858000"/>
              <a:gd name="connsiteX246" fmla="*/ 4684469 w 7467600"/>
              <a:gd name="connsiteY246" fmla="*/ 4364680 h 6858000"/>
              <a:gd name="connsiteX247" fmla="*/ 4690271 w 7467600"/>
              <a:gd name="connsiteY247" fmla="*/ 4370034 h 6858000"/>
              <a:gd name="connsiteX248" fmla="*/ 4136093 w 7467600"/>
              <a:gd name="connsiteY248" fmla="*/ 3858466 h 6858000"/>
              <a:gd name="connsiteX249" fmla="*/ 3670252 w 7467600"/>
              <a:gd name="connsiteY249" fmla="*/ 3622798 h 6858000"/>
              <a:gd name="connsiteX250" fmla="*/ 4440129 w 7467600"/>
              <a:gd name="connsiteY250" fmla="*/ 3448571 h 6858000"/>
              <a:gd name="connsiteX251" fmla="*/ 4856525 w 7467600"/>
              <a:gd name="connsiteY251" fmla="*/ 3915351 h 6858000"/>
              <a:gd name="connsiteX252" fmla="*/ 5059055 w 7467600"/>
              <a:gd name="connsiteY252" fmla="*/ 4108918 h 6858000"/>
              <a:gd name="connsiteX253" fmla="*/ 5290070 w 7467600"/>
              <a:gd name="connsiteY253" fmla="*/ 4263619 h 6858000"/>
              <a:gd name="connsiteX254" fmla="*/ 4834991 w 7467600"/>
              <a:gd name="connsiteY254" fmla="*/ 3830985 h 6858000"/>
              <a:gd name="connsiteX255" fmla="*/ 4440129 w 7467600"/>
              <a:gd name="connsiteY255" fmla="*/ 3448571 h 6858000"/>
              <a:gd name="connsiteX256" fmla="*/ 4441737 w 7467600"/>
              <a:gd name="connsiteY256" fmla="*/ 3399734 h 6858000"/>
              <a:gd name="connsiteX257" fmla="*/ 4431236 w 7467600"/>
              <a:gd name="connsiteY257" fmla="*/ 3400954 h 6858000"/>
              <a:gd name="connsiteX258" fmla="*/ 4557150 w 7467600"/>
              <a:gd name="connsiteY258" fmla="*/ 3510023 h 6858000"/>
              <a:gd name="connsiteX259" fmla="*/ 4856936 w 7467600"/>
              <a:gd name="connsiteY259" fmla="*/ 3809146 h 6858000"/>
              <a:gd name="connsiteX260" fmla="*/ 5111996 w 7467600"/>
              <a:gd name="connsiteY260" fmla="*/ 4065759 h 6858000"/>
              <a:gd name="connsiteX261" fmla="*/ 5388878 w 7467600"/>
              <a:gd name="connsiteY261" fmla="*/ 4300185 h 6858000"/>
              <a:gd name="connsiteX262" fmla="*/ 5425556 w 7467600"/>
              <a:gd name="connsiteY262" fmla="*/ 4308967 h 6858000"/>
              <a:gd name="connsiteX263" fmla="*/ 4943646 w 7467600"/>
              <a:gd name="connsiteY263" fmla="*/ 3822916 h 6858000"/>
              <a:gd name="connsiteX264" fmla="*/ 4594837 w 7467600"/>
              <a:gd name="connsiteY264" fmla="*/ 3532274 h 6858000"/>
              <a:gd name="connsiteX265" fmla="*/ 4441737 w 7467600"/>
              <a:gd name="connsiteY265" fmla="*/ 3399734 h 6858000"/>
              <a:gd name="connsiteX266" fmla="*/ 5425834 w 7467600"/>
              <a:gd name="connsiteY266" fmla="*/ 3162785 h 6858000"/>
              <a:gd name="connsiteX267" fmla="*/ 5401644 w 7467600"/>
              <a:gd name="connsiteY267" fmla="*/ 3617847 h 6858000"/>
              <a:gd name="connsiteX268" fmla="*/ 5467256 w 7467600"/>
              <a:gd name="connsiteY268" fmla="*/ 4175494 h 6858000"/>
              <a:gd name="connsiteX269" fmla="*/ 5448069 w 7467600"/>
              <a:gd name="connsiteY269" fmla="*/ 3567554 h 6858000"/>
              <a:gd name="connsiteX270" fmla="*/ 5425834 w 7467600"/>
              <a:gd name="connsiteY270" fmla="*/ 3162785 h 6858000"/>
              <a:gd name="connsiteX271" fmla="*/ 1318687 w 7467600"/>
              <a:gd name="connsiteY271" fmla="*/ 3113840 h 6858000"/>
              <a:gd name="connsiteX272" fmla="*/ 1066793 w 7467600"/>
              <a:gd name="connsiteY272" fmla="*/ 3212171 h 6858000"/>
              <a:gd name="connsiteX273" fmla="*/ 993319 w 7467600"/>
              <a:gd name="connsiteY273" fmla="*/ 3247648 h 6858000"/>
              <a:gd name="connsiteX274" fmla="*/ 853081 w 7467600"/>
              <a:gd name="connsiteY274" fmla="*/ 3312410 h 6858000"/>
              <a:gd name="connsiteX275" fmla="*/ 805957 w 7467600"/>
              <a:gd name="connsiteY275" fmla="*/ 3330443 h 6858000"/>
              <a:gd name="connsiteX276" fmla="*/ 1318687 w 7467600"/>
              <a:gd name="connsiteY276" fmla="*/ 3113840 h 6858000"/>
              <a:gd name="connsiteX277" fmla="*/ 5453702 w 7467600"/>
              <a:gd name="connsiteY277" fmla="*/ 3090882 h 6858000"/>
              <a:gd name="connsiteX278" fmla="*/ 5480135 w 7467600"/>
              <a:gd name="connsiteY278" fmla="*/ 3565802 h 6858000"/>
              <a:gd name="connsiteX279" fmla="*/ 5499023 w 7467600"/>
              <a:gd name="connsiteY279" fmla="*/ 4166310 h 6858000"/>
              <a:gd name="connsiteX280" fmla="*/ 5547022 w 7467600"/>
              <a:gd name="connsiteY280" fmla="*/ 3607838 h 6858000"/>
              <a:gd name="connsiteX281" fmla="*/ 5515964 w 7467600"/>
              <a:gd name="connsiteY281" fmla="*/ 3378541 h 6858000"/>
              <a:gd name="connsiteX282" fmla="*/ 5453702 w 7467600"/>
              <a:gd name="connsiteY282" fmla="*/ 3090882 h 6858000"/>
              <a:gd name="connsiteX283" fmla="*/ 1238695 w 7467600"/>
              <a:gd name="connsiteY283" fmla="*/ 3076820 h 6858000"/>
              <a:gd name="connsiteX284" fmla="*/ 716371 w 7467600"/>
              <a:gd name="connsiteY284" fmla="*/ 3293249 h 6858000"/>
              <a:gd name="connsiteX285" fmla="*/ 579522 w 7467600"/>
              <a:gd name="connsiteY285" fmla="*/ 3371759 h 6858000"/>
              <a:gd name="connsiteX286" fmla="*/ 600288 w 7467600"/>
              <a:gd name="connsiteY286" fmla="*/ 3365555 h 6858000"/>
              <a:gd name="connsiteX287" fmla="*/ 840692 w 7467600"/>
              <a:gd name="connsiteY287" fmla="*/ 3284921 h 6858000"/>
              <a:gd name="connsiteX288" fmla="*/ 979248 w 7467600"/>
              <a:gd name="connsiteY288" fmla="*/ 3221003 h 6858000"/>
              <a:gd name="connsiteX289" fmla="*/ 1053282 w 7467600"/>
              <a:gd name="connsiteY289" fmla="*/ 3185247 h 6858000"/>
              <a:gd name="connsiteX290" fmla="*/ 1320603 w 7467600"/>
              <a:gd name="connsiteY290" fmla="*/ 3081281 h 6858000"/>
              <a:gd name="connsiteX291" fmla="*/ 1238695 w 7467600"/>
              <a:gd name="connsiteY291" fmla="*/ 3076820 h 6858000"/>
              <a:gd name="connsiteX292" fmla="*/ 5425627 w 7467600"/>
              <a:gd name="connsiteY292" fmla="*/ 2954192 h 6858000"/>
              <a:gd name="connsiteX293" fmla="*/ 5470770 w 7467600"/>
              <a:gd name="connsiteY293" fmla="*/ 3005435 h 6858000"/>
              <a:gd name="connsiteX294" fmla="*/ 5519779 w 7467600"/>
              <a:gd name="connsiteY294" fmla="*/ 4359223 h 6858000"/>
              <a:gd name="connsiteX295" fmla="*/ 5520293 w 7467600"/>
              <a:gd name="connsiteY295" fmla="*/ 4360602 h 6858000"/>
              <a:gd name="connsiteX296" fmla="*/ 5767221 w 7467600"/>
              <a:gd name="connsiteY296" fmla="*/ 4665564 h 6858000"/>
              <a:gd name="connsiteX297" fmla="*/ 6937169 w 7467600"/>
              <a:gd name="connsiteY297" fmla="*/ 4815941 h 6858000"/>
              <a:gd name="connsiteX298" fmla="*/ 6953922 w 7467600"/>
              <a:gd name="connsiteY298" fmla="*/ 4890068 h 6858000"/>
              <a:gd name="connsiteX299" fmla="*/ 6071359 w 7467600"/>
              <a:gd name="connsiteY299" fmla="*/ 4770770 h 6858000"/>
              <a:gd name="connsiteX300" fmla="*/ 6038839 w 7467600"/>
              <a:gd name="connsiteY300" fmla="*/ 4764474 h 6858000"/>
              <a:gd name="connsiteX301" fmla="*/ 6038706 w 7467600"/>
              <a:gd name="connsiteY301" fmla="*/ 4763847 h 6858000"/>
              <a:gd name="connsiteX302" fmla="*/ 6037784 w 7467600"/>
              <a:gd name="connsiteY302" fmla="*/ 4764270 h 6858000"/>
              <a:gd name="connsiteX303" fmla="*/ 6038839 w 7467600"/>
              <a:gd name="connsiteY303" fmla="*/ 4764474 h 6858000"/>
              <a:gd name="connsiteX304" fmla="*/ 6040338 w 7467600"/>
              <a:gd name="connsiteY304" fmla="*/ 4771418 h 6858000"/>
              <a:gd name="connsiteX305" fmla="*/ 6024488 w 7467600"/>
              <a:gd name="connsiteY305" fmla="*/ 4809903 h 6858000"/>
              <a:gd name="connsiteX306" fmla="*/ 5599771 w 7467600"/>
              <a:gd name="connsiteY306" fmla="*/ 5509652 h 6858000"/>
              <a:gd name="connsiteX307" fmla="*/ 5548843 w 7467600"/>
              <a:gd name="connsiteY307" fmla="*/ 5563845 h 6858000"/>
              <a:gd name="connsiteX308" fmla="*/ 5940952 w 7467600"/>
              <a:gd name="connsiteY308" fmla="*/ 6250028 h 6858000"/>
              <a:gd name="connsiteX309" fmla="*/ 6043441 w 7467600"/>
              <a:gd name="connsiteY309" fmla="*/ 6665847 h 6858000"/>
              <a:gd name="connsiteX310" fmla="*/ 6093432 w 7467600"/>
              <a:gd name="connsiteY310" fmla="*/ 6858000 h 6858000"/>
              <a:gd name="connsiteX311" fmla="*/ 6034344 w 7467600"/>
              <a:gd name="connsiteY311" fmla="*/ 6858000 h 6858000"/>
              <a:gd name="connsiteX312" fmla="*/ 6026679 w 7467600"/>
              <a:gd name="connsiteY312" fmla="*/ 6836959 h 6858000"/>
              <a:gd name="connsiteX313" fmla="*/ 5800441 w 7467600"/>
              <a:gd name="connsiteY313" fmla="*/ 6335286 h 6858000"/>
              <a:gd name="connsiteX314" fmla="*/ 5526562 w 7467600"/>
              <a:gd name="connsiteY314" fmla="*/ 5705388 h 6858000"/>
              <a:gd name="connsiteX315" fmla="*/ 5519640 w 7467600"/>
              <a:gd name="connsiteY315" fmla="*/ 5683774 h 6858000"/>
              <a:gd name="connsiteX316" fmla="*/ 5844559 w 7467600"/>
              <a:gd name="connsiteY316" fmla="*/ 6553349 h 6858000"/>
              <a:gd name="connsiteX317" fmla="*/ 5975994 w 7467600"/>
              <a:gd name="connsiteY317" fmla="*/ 6858000 h 6858000"/>
              <a:gd name="connsiteX318" fmla="*/ 5898547 w 7467600"/>
              <a:gd name="connsiteY318" fmla="*/ 6858000 h 6858000"/>
              <a:gd name="connsiteX319" fmla="*/ 5682041 w 7467600"/>
              <a:gd name="connsiteY319" fmla="*/ 6355860 h 6858000"/>
              <a:gd name="connsiteX320" fmla="*/ 5461758 w 7467600"/>
              <a:gd name="connsiteY320" fmla="*/ 5820220 h 6858000"/>
              <a:gd name="connsiteX321" fmla="*/ 5237282 w 7467600"/>
              <a:gd name="connsiteY321" fmla="*/ 6579086 h 6858000"/>
              <a:gd name="connsiteX322" fmla="*/ 5115009 w 7467600"/>
              <a:gd name="connsiteY322" fmla="*/ 6858000 h 6858000"/>
              <a:gd name="connsiteX323" fmla="*/ 5028074 w 7467600"/>
              <a:gd name="connsiteY323" fmla="*/ 6858000 h 6858000"/>
              <a:gd name="connsiteX324" fmla="*/ 5079508 w 7467600"/>
              <a:gd name="connsiteY324" fmla="*/ 6749074 h 6858000"/>
              <a:gd name="connsiteX325" fmla="*/ 5371846 w 7467600"/>
              <a:gd name="connsiteY325" fmla="*/ 5924413 h 6858000"/>
              <a:gd name="connsiteX326" fmla="*/ 5270512 w 7467600"/>
              <a:gd name="connsiteY326" fmla="*/ 6138975 h 6858000"/>
              <a:gd name="connsiteX327" fmla="*/ 5062409 w 7467600"/>
              <a:gd name="connsiteY327" fmla="*/ 6653544 h 6858000"/>
              <a:gd name="connsiteX328" fmla="*/ 5036628 w 7467600"/>
              <a:gd name="connsiteY328" fmla="*/ 6754247 h 6858000"/>
              <a:gd name="connsiteX329" fmla="*/ 5009112 w 7467600"/>
              <a:gd name="connsiteY329" fmla="*/ 6858000 h 6858000"/>
              <a:gd name="connsiteX330" fmla="*/ 4976679 w 7467600"/>
              <a:gd name="connsiteY330" fmla="*/ 6858000 h 6858000"/>
              <a:gd name="connsiteX331" fmla="*/ 5006537 w 7467600"/>
              <a:gd name="connsiteY331" fmla="*/ 6747068 h 6858000"/>
              <a:gd name="connsiteX332" fmla="*/ 5032723 w 7467600"/>
              <a:gd name="connsiteY332" fmla="*/ 6644957 h 6858000"/>
              <a:gd name="connsiteX333" fmla="*/ 5242949 w 7467600"/>
              <a:gd name="connsiteY333" fmla="*/ 6125175 h 6858000"/>
              <a:gd name="connsiteX334" fmla="*/ 5286321 w 7467600"/>
              <a:gd name="connsiteY334" fmla="*/ 6033555 h 6858000"/>
              <a:gd name="connsiteX335" fmla="*/ 5008210 w 7467600"/>
              <a:gd name="connsiteY335" fmla="*/ 6649194 h 6858000"/>
              <a:gd name="connsiteX336" fmla="*/ 4986321 w 7467600"/>
              <a:gd name="connsiteY336" fmla="*/ 6765687 h 6858000"/>
              <a:gd name="connsiteX337" fmla="*/ 4973474 w 7467600"/>
              <a:gd name="connsiteY337" fmla="*/ 6858000 h 6858000"/>
              <a:gd name="connsiteX338" fmla="*/ 4907178 w 7467600"/>
              <a:gd name="connsiteY338" fmla="*/ 6858000 h 6858000"/>
              <a:gd name="connsiteX339" fmla="*/ 4910810 w 7467600"/>
              <a:gd name="connsiteY339" fmla="*/ 6829660 h 6858000"/>
              <a:gd name="connsiteX340" fmla="*/ 4987461 w 7467600"/>
              <a:gd name="connsiteY340" fmla="*/ 6432994 h 6858000"/>
              <a:gd name="connsiteX341" fmla="*/ 5179262 w 7467600"/>
              <a:gd name="connsiteY341" fmla="*/ 6035044 h 6858000"/>
              <a:gd name="connsiteX342" fmla="*/ 4689678 w 7467600"/>
              <a:gd name="connsiteY342" fmla="*/ 6440241 h 6858000"/>
              <a:gd name="connsiteX343" fmla="*/ 4477543 w 7467600"/>
              <a:gd name="connsiteY343" fmla="*/ 6674836 h 6858000"/>
              <a:gd name="connsiteX344" fmla="*/ 4329957 w 7467600"/>
              <a:gd name="connsiteY344" fmla="*/ 6858000 h 6858000"/>
              <a:gd name="connsiteX345" fmla="*/ 4218595 w 7467600"/>
              <a:gd name="connsiteY345" fmla="*/ 6858000 h 6858000"/>
              <a:gd name="connsiteX346" fmla="*/ 4368888 w 7467600"/>
              <a:gd name="connsiteY346" fmla="*/ 6668412 h 6858000"/>
              <a:gd name="connsiteX347" fmla="*/ 4563091 w 7467600"/>
              <a:gd name="connsiteY347" fmla="*/ 6442508 h 6858000"/>
              <a:gd name="connsiteX348" fmla="*/ 5387324 w 7467600"/>
              <a:gd name="connsiteY348" fmla="*/ 5705830 h 6858000"/>
              <a:gd name="connsiteX349" fmla="*/ 5073620 w 7467600"/>
              <a:gd name="connsiteY349" fmla="*/ 5955437 h 6858000"/>
              <a:gd name="connsiteX350" fmla="*/ 4689789 w 7467600"/>
              <a:gd name="connsiteY350" fmla="*/ 6268382 h 6858000"/>
              <a:gd name="connsiteX351" fmla="*/ 4418722 w 7467600"/>
              <a:gd name="connsiteY351" fmla="*/ 6570886 h 6858000"/>
              <a:gd name="connsiteX352" fmla="*/ 4214944 w 7467600"/>
              <a:gd name="connsiteY352" fmla="*/ 6858000 h 6858000"/>
              <a:gd name="connsiteX353" fmla="*/ 4177898 w 7467600"/>
              <a:gd name="connsiteY353" fmla="*/ 6858000 h 6858000"/>
              <a:gd name="connsiteX354" fmla="*/ 4391597 w 7467600"/>
              <a:gd name="connsiteY354" fmla="*/ 6556370 h 6858000"/>
              <a:gd name="connsiteX355" fmla="*/ 4668889 w 7467600"/>
              <a:gd name="connsiteY355" fmla="*/ 6246399 h 6858000"/>
              <a:gd name="connsiteX356" fmla="*/ 5055427 w 7467600"/>
              <a:gd name="connsiteY356" fmla="*/ 5931476 h 6858000"/>
              <a:gd name="connsiteX357" fmla="*/ 5371814 w 7467600"/>
              <a:gd name="connsiteY357" fmla="*/ 5678975 h 6858000"/>
              <a:gd name="connsiteX358" fmla="*/ 4987918 w 7467600"/>
              <a:gd name="connsiteY358" fmla="*/ 5838701 h 6858000"/>
              <a:gd name="connsiteX359" fmla="*/ 4317146 w 7467600"/>
              <a:gd name="connsiteY359" fmla="*/ 6587716 h 6858000"/>
              <a:gd name="connsiteX360" fmla="*/ 4171627 w 7467600"/>
              <a:gd name="connsiteY360" fmla="*/ 6858000 h 6858000"/>
              <a:gd name="connsiteX361" fmla="*/ 4081585 w 7467600"/>
              <a:gd name="connsiteY361" fmla="*/ 6858000 h 6858000"/>
              <a:gd name="connsiteX362" fmla="*/ 4238603 w 7467600"/>
              <a:gd name="connsiteY362" fmla="*/ 6559341 h 6858000"/>
              <a:gd name="connsiteX363" fmla="*/ 4778333 w 7467600"/>
              <a:gd name="connsiteY363" fmla="*/ 5873626 h 6858000"/>
              <a:gd name="connsiteX364" fmla="*/ 5414185 w 7467600"/>
              <a:gd name="connsiteY364" fmla="*/ 5573882 h 6858000"/>
              <a:gd name="connsiteX365" fmla="*/ 5959648 w 7467600"/>
              <a:gd name="connsiteY365" fmla="*/ 4760797 h 6858000"/>
              <a:gd name="connsiteX366" fmla="*/ 5355019 w 7467600"/>
              <a:gd name="connsiteY366" fmla="*/ 4734672 h 6858000"/>
              <a:gd name="connsiteX367" fmla="*/ 5083565 w 7467600"/>
              <a:gd name="connsiteY367" fmla="*/ 5179121 h 6858000"/>
              <a:gd name="connsiteX368" fmla="*/ 4713577 w 7467600"/>
              <a:gd name="connsiteY368" fmla="*/ 5616803 h 6858000"/>
              <a:gd name="connsiteX369" fmla="*/ 3989559 w 7467600"/>
              <a:gd name="connsiteY369" fmla="*/ 6145945 h 6858000"/>
              <a:gd name="connsiteX370" fmla="*/ 3939824 w 7467600"/>
              <a:gd name="connsiteY370" fmla="*/ 6066900 h 6858000"/>
              <a:gd name="connsiteX371" fmla="*/ 4584537 w 7467600"/>
              <a:gd name="connsiteY371" fmla="*/ 5324826 h 6858000"/>
              <a:gd name="connsiteX372" fmla="*/ 5037105 w 7467600"/>
              <a:gd name="connsiteY372" fmla="*/ 5088765 h 6858000"/>
              <a:gd name="connsiteX373" fmla="*/ 5039930 w 7467600"/>
              <a:gd name="connsiteY373" fmla="*/ 5089585 h 6858000"/>
              <a:gd name="connsiteX374" fmla="*/ 5263764 w 7467600"/>
              <a:gd name="connsiteY374" fmla="*/ 4735525 h 6858000"/>
              <a:gd name="connsiteX375" fmla="*/ 4086300 w 7467600"/>
              <a:gd name="connsiteY375" fmla="*/ 4884599 h 6858000"/>
              <a:gd name="connsiteX376" fmla="*/ 4085485 w 7467600"/>
              <a:gd name="connsiteY376" fmla="*/ 4899070 h 6858000"/>
              <a:gd name="connsiteX377" fmla="*/ 3871915 w 7467600"/>
              <a:gd name="connsiteY377" fmla="*/ 5253645 h 6858000"/>
              <a:gd name="connsiteX378" fmla="*/ 3799374 w 7467600"/>
              <a:gd name="connsiteY378" fmla="*/ 5466127 h 6858000"/>
              <a:gd name="connsiteX379" fmla="*/ 3498850 w 7467600"/>
              <a:gd name="connsiteY379" fmla="*/ 6661888 h 6858000"/>
              <a:gd name="connsiteX380" fmla="*/ 3399216 w 7467600"/>
              <a:gd name="connsiteY380" fmla="*/ 6858000 h 6858000"/>
              <a:gd name="connsiteX381" fmla="*/ 3303688 w 7467600"/>
              <a:gd name="connsiteY381" fmla="*/ 6858000 h 6858000"/>
              <a:gd name="connsiteX382" fmla="*/ 3391774 w 7467600"/>
              <a:gd name="connsiteY382" fmla="*/ 6697181 h 6858000"/>
              <a:gd name="connsiteX383" fmla="*/ 3735540 w 7467600"/>
              <a:gd name="connsiteY383" fmla="*/ 5546923 h 6858000"/>
              <a:gd name="connsiteX384" fmla="*/ 3729438 w 7467600"/>
              <a:gd name="connsiteY384" fmla="*/ 5569058 h 6858000"/>
              <a:gd name="connsiteX385" fmla="*/ 3707782 w 7467600"/>
              <a:gd name="connsiteY385" fmla="*/ 5644908 h 6858000"/>
              <a:gd name="connsiteX386" fmla="*/ 3583827 w 7467600"/>
              <a:gd name="connsiteY386" fmla="*/ 6039215 h 6858000"/>
              <a:gd name="connsiteX387" fmla="*/ 3547861 w 7467600"/>
              <a:gd name="connsiteY387" fmla="*/ 6129609 h 6858000"/>
              <a:gd name="connsiteX388" fmla="*/ 3490905 w 7467600"/>
              <a:gd name="connsiteY388" fmla="*/ 6277660 h 6858000"/>
              <a:gd name="connsiteX389" fmla="*/ 3455859 w 7467600"/>
              <a:gd name="connsiteY389" fmla="*/ 6391301 h 6858000"/>
              <a:gd name="connsiteX390" fmla="*/ 3429112 w 7467600"/>
              <a:gd name="connsiteY390" fmla="*/ 6479469 h 6858000"/>
              <a:gd name="connsiteX391" fmla="*/ 3304862 w 7467600"/>
              <a:gd name="connsiteY391" fmla="*/ 6796476 h 6858000"/>
              <a:gd name="connsiteX392" fmla="*/ 3276071 w 7467600"/>
              <a:gd name="connsiteY392" fmla="*/ 6858000 h 6858000"/>
              <a:gd name="connsiteX393" fmla="*/ 3240805 w 7467600"/>
              <a:gd name="connsiteY393" fmla="*/ 6858000 h 6858000"/>
              <a:gd name="connsiteX394" fmla="*/ 3275917 w 7467600"/>
              <a:gd name="connsiteY394" fmla="*/ 6783192 h 6858000"/>
              <a:gd name="connsiteX395" fmla="*/ 3399358 w 7467600"/>
              <a:gd name="connsiteY395" fmla="*/ 6469011 h 6858000"/>
              <a:gd name="connsiteX396" fmla="*/ 3425650 w 7467600"/>
              <a:gd name="connsiteY396" fmla="*/ 6381333 h 6858000"/>
              <a:gd name="connsiteX397" fmla="*/ 3460661 w 7467600"/>
              <a:gd name="connsiteY397" fmla="*/ 6266763 h 6858000"/>
              <a:gd name="connsiteX398" fmla="*/ 3518021 w 7467600"/>
              <a:gd name="connsiteY398" fmla="*/ 6117298 h 6858000"/>
              <a:gd name="connsiteX399" fmla="*/ 3554035 w 7467600"/>
              <a:gd name="connsiteY399" fmla="*/ 6027832 h 6858000"/>
              <a:gd name="connsiteX400" fmla="*/ 3677174 w 7467600"/>
              <a:gd name="connsiteY400" fmla="*/ 5636351 h 6858000"/>
              <a:gd name="connsiteX401" fmla="*/ 3698819 w 7467600"/>
              <a:gd name="connsiteY401" fmla="*/ 5560503 h 6858000"/>
              <a:gd name="connsiteX402" fmla="*/ 3702094 w 7467600"/>
              <a:gd name="connsiteY402" fmla="*/ 5549194 h 6858000"/>
              <a:gd name="connsiteX403" fmla="*/ 3398355 w 7467600"/>
              <a:gd name="connsiteY403" fmla="*/ 6094603 h 6858000"/>
              <a:gd name="connsiteX404" fmla="*/ 3193941 w 7467600"/>
              <a:gd name="connsiteY404" fmla="*/ 6798775 h 6858000"/>
              <a:gd name="connsiteX405" fmla="*/ 3184140 w 7467600"/>
              <a:gd name="connsiteY405" fmla="*/ 6858000 h 6858000"/>
              <a:gd name="connsiteX406" fmla="*/ 3099978 w 7467600"/>
              <a:gd name="connsiteY406" fmla="*/ 6858000 h 6858000"/>
              <a:gd name="connsiteX407" fmla="*/ 3101556 w 7467600"/>
              <a:gd name="connsiteY407" fmla="*/ 6843337 h 6858000"/>
              <a:gd name="connsiteX408" fmla="*/ 3370162 w 7467600"/>
              <a:gd name="connsiteY408" fmla="*/ 5785550 h 6858000"/>
              <a:gd name="connsiteX409" fmla="*/ 3746477 w 7467600"/>
              <a:gd name="connsiteY409" fmla="*/ 5377889 h 6858000"/>
              <a:gd name="connsiteX410" fmla="*/ 3863399 w 7467600"/>
              <a:gd name="connsiteY410" fmla="*/ 5087257 h 6858000"/>
              <a:gd name="connsiteX411" fmla="*/ 3968712 w 7467600"/>
              <a:gd name="connsiteY411" fmla="*/ 4913989 h 6858000"/>
              <a:gd name="connsiteX412" fmla="*/ 2792390 w 7467600"/>
              <a:gd name="connsiteY412" fmla="*/ 5382974 h 6858000"/>
              <a:gd name="connsiteX413" fmla="*/ 2714982 w 7467600"/>
              <a:gd name="connsiteY413" fmla="*/ 5427051 h 6858000"/>
              <a:gd name="connsiteX414" fmla="*/ 2813361 w 7467600"/>
              <a:gd name="connsiteY414" fmla="*/ 6023912 h 6858000"/>
              <a:gd name="connsiteX415" fmla="*/ 2688430 w 7467600"/>
              <a:gd name="connsiteY415" fmla="*/ 6801564 h 6858000"/>
              <a:gd name="connsiteX416" fmla="*/ 2629626 w 7467600"/>
              <a:gd name="connsiteY416" fmla="*/ 6763394 h 6858000"/>
              <a:gd name="connsiteX417" fmla="*/ 2565328 w 7467600"/>
              <a:gd name="connsiteY417" fmla="*/ 5516399 h 6858000"/>
              <a:gd name="connsiteX418" fmla="*/ 1922999 w 7467600"/>
              <a:gd name="connsiteY418" fmla="*/ 5980343 h 6858000"/>
              <a:gd name="connsiteX419" fmla="*/ 1950261 w 7467600"/>
              <a:gd name="connsiteY419" fmla="*/ 6405858 h 6858000"/>
              <a:gd name="connsiteX420" fmla="*/ 2365554 w 7467600"/>
              <a:gd name="connsiteY420" fmla="*/ 6759107 h 6858000"/>
              <a:gd name="connsiteX421" fmla="*/ 2424142 w 7467600"/>
              <a:gd name="connsiteY421" fmla="*/ 6858000 h 6858000"/>
              <a:gd name="connsiteX422" fmla="*/ 2395994 w 7467600"/>
              <a:gd name="connsiteY422" fmla="*/ 6858000 h 6858000"/>
              <a:gd name="connsiteX423" fmla="*/ 2392863 w 7467600"/>
              <a:gd name="connsiteY423" fmla="*/ 6852964 h 6858000"/>
              <a:gd name="connsiteX424" fmla="*/ 2017589 w 7467600"/>
              <a:gd name="connsiteY424" fmla="*/ 6493982 h 6858000"/>
              <a:gd name="connsiteX425" fmla="*/ 2147336 w 7467600"/>
              <a:gd name="connsiteY425" fmla="*/ 6594052 h 6858000"/>
              <a:gd name="connsiteX426" fmla="*/ 2207047 w 7467600"/>
              <a:gd name="connsiteY426" fmla="*/ 6654540 h 6858000"/>
              <a:gd name="connsiteX427" fmla="*/ 2299106 w 7467600"/>
              <a:gd name="connsiteY427" fmla="*/ 6778931 h 6858000"/>
              <a:gd name="connsiteX428" fmla="*/ 2314430 w 7467600"/>
              <a:gd name="connsiteY428" fmla="*/ 6801144 h 6858000"/>
              <a:gd name="connsiteX429" fmla="*/ 2352406 w 7467600"/>
              <a:gd name="connsiteY429" fmla="*/ 6858000 h 6858000"/>
              <a:gd name="connsiteX430" fmla="*/ 2314492 w 7467600"/>
              <a:gd name="connsiteY430" fmla="*/ 6858000 h 6858000"/>
              <a:gd name="connsiteX431" fmla="*/ 2288095 w 7467600"/>
              <a:gd name="connsiteY431" fmla="*/ 6818030 h 6858000"/>
              <a:gd name="connsiteX432" fmla="*/ 2272768 w 7467600"/>
              <a:gd name="connsiteY432" fmla="*/ 6795822 h 6858000"/>
              <a:gd name="connsiteX433" fmla="*/ 2182715 w 7467600"/>
              <a:gd name="connsiteY433" fmla="*/ 6675071 h 6858000"/>
              <a:gd name="connsiteX434" fmla="*/ 2032061 w 7467600"/>
              <a:gd name="connsiteY434" fmla="*/ 6541380 h 6858000"/>
              <a:gd name="connsiteX435" fmla="*/ 2257220 w 7467600"/>
              <a:gd name="connsiteY435" fmla="*/ 6826257 h 6858000"/>
              <a:gd name="connsiteX436" fmla="*/ 2281324 w 7467600"/>
              <a:gd name="connsiteY436" fmla="*/ 6858000 h 6858000"/>
              <a:gd name="connsiteX437" fmla="*/ 2242860 w 7467600"/>
              <a:gd name="connsiteY437" fmla="*/ 6858000 h 6858000"/>
              <a:gd name="connsiteX438" fmla="*/ 2232818 w 7467600"/>
              <a:gd name="connsiteY438" fmla="*/ 6844926 h 6858000"/>
              <a:gd name="connsiteX439" fmla="*/ 1990172 w 7467600"/>
              <a:gd name="connsiteY439" fmla="*/ 6542121 h 6858000"/>
              <a:gd name="connsiteX440" fmla="*/ 2124090 w 7467600"/>
              <a:gd name="connsiteY440" fmla="*/ 6761017 h 6858000"/>
              <a:gd name="connsiteX441" fmla="*/ 2200380 w 7467600"/>
              <a:gd name="connsiteY441" fmla="*/ 6858000 h 6858000"/>
              <a:gd name="connsiteX442" fmla="*/ 2147507 w 7467600"/>
              <a:gd name="connsiteY442" fmla="*/ 6858000 h 6858000"/>
              <a:gd name="connsiteX443" fmla="*/ 2070668 w 7467600"/>
              <a:gd name="connsiteY443" fmla="*/ 6761520 h 6858000"/>
              <a:gd name="connsiteX444" fmla="*/ 1975142 w 7467600"/>
              <a:gd name="connsiteY444" fmla="*/ 6585570 h 6858000"/>
              <a:gd name="connsiteX445" fmla="*/ 2050035 w 7467600"/>
              <a:gd name="connsiteY445" fmla="*/ 6813345 h 6858000"/>
              <a:gd name="connsiteX446" fmla="*/ 2063025 w 7467600"/>
              <a:gd name="connsiteY446" fmla="*/ 6858000 h 6858000"/>
              <a:gd name="connsiteX447" fmla="*/ 2021675 w 7467600"/>
              <a:gd name="connsiteY447" fmla="*/ 6858000 h 6858000"/>
              <a:gd name="connsiteX448" fmla="*/ 2019308 w 7467600"/>
              <a:gd name="connsiteY448" fmla="*/ 6847118 h 6858000"/>
              <a:gd name="connsiteX449" fmla="*/ 1938835 w 7467600"/>
              <a:gd name="connsiteY449" fmla="*/ 6551160 h 6858000"/>
              <a:gd name="connsiteX450" fmla="*/ 1953230 w 7467600"/>
              <a:gd name="connsiteY450" fmla="*/ 6759699 h 6858000"/>
              <a:gd name="connsiteX451" fmla="*/ 1956763 w 7467600"/>
              <a:gd name="connsiteY451" fmla="*/ 6778191 h 6858000"/>
              <a:gd name="connsiteX452" fmla="*/ 1967925 w 7467600"/>
              <a:gd name="connsiteY452" fmla="*/ 6858000 h 6858000"/>
              <a:gd name="connsiteX453" fmla="*/ 1936622 w 7467600"/>
              <a:gd name="connsiteY453" fmla="*/ 6858000 h 6858000"/>
              <a:gd name="connsiteX454" fmla="*/ 1926261 w 7467600"/>
              <a:gd name="connsiteY454" fmla="*/ 6784064 h 6858000"/>
              <a:gd name="connsiteX455" fmla="*/ 1922724 w 7467600"/>
              <a:gd name="connsiteY455" fmla="*/ 6765577 h 6858000"/>
              <a:gd name="connsiteX456" fmla="*/ 1904650 w 7467600"/>
              <a:gd name="connsiteY456" fmla="*/ 6639616 h 6858000"/>
              <a:gd name="connsiteX457" fmla="*/ 1885273 w 7467600"/>
              <a:gd name="connsiteY457" fmla="*/ 6858000 h 6858000"/>
              <a:gd name="connsiteX458" fmla="*/ 1854363 w 7467600"/>
              <a:gd name="connsiteY458" fmla="*/ 6858000 h 6858000"/>
              <a:gd name="connsiteX459" fmla="*/ 1880391 w 7467600"/>
              <a:gd name="connsiteY459" fmla="*/ 6603796 h 6858000"/>
              <a:gd name="connsiteX460" fmla="*/ 1818273 w 7467600"/>
              <a:gd name="connsiteY460" fmla="*/ 6715729 h 6858000"/>
              <a:gd name="connsiteX461" fmla="*/ 1794691 w 7467600"/>
              <a:gd name="connsiteY461" fmla="*/ 6843239 h 6858000"/>
              <a:gd name="connsiteX462" fmla="*/ 1794914 w 7467600"/>
              <a:gd name="connsiteY462" fmla="*/ 6858000 h 6858000"/>
              <a:gd name="connsiteX463" fmla="*/ 1746128 w 7467600"/>
              <a:gd name="connsiteY463" fmla="*/ 6858000 h 6858000"/>
              <a:gd name="connsiteX464" fmla="*/ 1753934 w 7467600"/>
              <a:gd name="connsiteY464" fmla="*/ 6724796 h 6858000"/>
              <a:gd name="connsiteX465" fmla="*/ 1792053 w 7467600"/>
              <a:gd name="connsiteY465" fmla="*/ 6572396 h 6858000"/>
              <a:gd name="connsiteX466" fmla="*/ 1862248 w 7467600"/>
              <a:gd name="connsiteY466" fmla="*/ 6266397 h 6858000"/>
              <a:gd name="connsiteX467" fmla="*/ 1862250 w 7467600"/>
              <a:gd name="connsiteY467" fmla="*/ 6033531 h 6858000"/>
              <a:gd name="connsiteX468" fmla="*/ 1211999 w 7467600"/>
              <a:gd name="connsiteY468" fmla="*/ 6683610 h 6858000"/>
              <a:gd name="connsiteX469" fmla="*/ 1213266 w 7467600"/>
              <a:gd name="connsiteY469" fmla="*/ 6691947 h 6858000"/>
              <a:gd name="connsiteX470" fmla="*/ 1203370 w 7467600"/>
              <a:gd name="connsiteY470" fmla="*/ 6850676 h 6858000"/>
              <a:gd name="connsiteX471" fmla="*/ 1203671 w 7467600"/>
              <a:gd name="connsiteY471" fmla="*/ 6858000 h 6858000"/>
              <a:gd name="connsiteX472" fmla="*/ 1143180 w 7467600"/>
              <a:gd name="connsiteY472" fmla="*/ 6858000 h 6858000"/>
              <a:gd name="connsiteX473" fmla="*/ 1142176 w 7467600"/>
              <a:gd name="connsiteY473" fmla="*/ 6766045 h 6858000"/>
              <a:gd name="connsiteX474" fmla="*/ 1067484 w 7467600"/>
              <a:gd name="connsiteY474" fmla="*/ 6858000 h 6858000"/>
              <a:gd name="connsiteX475" fmla="*/ 953928 w 7467600"/>
              <a:gd name="connsiteY475" fmla="*/ 6858000 h 6858000"/>
              <a:gd name="connsiteX476" fmla="*/ 959715 w 7467600"/>
              <a:gd name="connsiteY476" fmla="*/ 6850185 h 6858000"/>
              <a:gd name="connsiteX477" fmla="*/ 1483788 w 7467600"/>
              <a:gd name="connsiteY477" fmla="*/ 6259174 h 6858000"/>
              <a:gd name="connsiteX478" fmla="*/ 1100671 w 7467600"/>
              <a:gd name="connsiteY478" fmla="*/ 6252137 h 6858000"/>
              <a:gd name="connsiteX479" fmla="*/ 1090144 w 7467600"/>
              <a:gd name="connsiteY479" fmla="*/ 6256748 h 6858000"/>
              <a:gd name="connsiteX480" fmla="*/ 1095872 w 7467600"/>
              <a:gd name="connsiteY480" fmla="*/ 6271892 h 6858000"/>
              <a:gd name="connsiteX481" fmla="*/ 262785 w 7467600"/>
              <a:gd name="connsiteY481" fmla="*/ 6845450 h 6858000"/>
              <a:gd name="connsiteX482" fmla="*/ 209968 w 7467600"/>
              <a:gd name="connsiteY482" fmla="*/ 6770713 h 6858000"/>
              <a:gd name="connsiteX483" fmla="*/ 873460 w 7467600"/>
              <a:gd name="connsiteY483" fmla="*/ 6253768 h 6858000"/>
              <a:gd name="connsiteX484" fmla="*/ 192686 w 7467600"/>
              <a:gd name="connsiteY484" fmla="*/ 5849257 h 6858000"/>
              <a:gd name="connsiteX485" fmla="*/ 4696 w 7467600"/>
              <a:gd name="connsiteY485" fmla="*/ 5697668 h 6858000"/>
              <a:gd name="connsiteX486" fmla="*/ 0 w 7467600"/>
              <a:gd name="connsiteY486" fmla="*/ 5689984 h 6858000"/>
              <a:gd name="connsiteX487" fmla="*/ 0 w 7467600"/>
              <a:gd name="connsiteY487" fmla="*/ 5513472 h 6858000"/>
              <a:gd name="connsiteX488" fmla="*/ 174101 w 7467600"/>
              <a:gd name="connsiteY488" fmla="*/ 5620277 h 6858000"/>
              <a:gd name="connsiteX489" fmla="*/ 891800 w 7467600"/>
              <a:gd name="connsiteY489" fmla="*/ 6036935 h 6858000"/>
              <a:gd name="connsiteX490" fmla="*/ 1072219 w 7467600"/>
              <a:gd name="connsiteY490" fmla="*/ 6169443 h 6858000"/>
              <a:gd name="connsiteX491" fmla="*/ 1074117 w 7467600"/>
              <a:gd name="connsiteY491" fmla="*/ 6170301 h 6858000"/>
              <a:gd name="connsiteX492" fmla="*/ 1083114 w 7467600"/>
              <a:gd name="connsiteY492" fmla="*/ 6174131 h 6858000"/>
              <a:gd name="connsiteX493" fmla="*/ 1543010 w 7467600"/>
              <a:gd name="connsiteY493" fmla="*/ 6191140 h 6858000"/>
              <a:gd name="connsiteX494" fmla="*/ 1551080 w 7467600"/>
              <a:gd name="connsiteY494" fmla="*/ 6195006 h 6858000"/>
              <a:gd name="connsiteX495" fmla="*/ 2345443 w 7467600"/>
              <a:gd name="connsiteY495" fmla="*/ 5549882 h 6858000"/>
              <a:gd name="connsiteX496" fmla="*/ 1721499 w 7467600"/>
              <a:gd name="connsiteY496" fmla="*/ 5599969 h 6858000"/>
              <a:gd name="connsiteX497" fmla="*/ 767716 w 7467600"/>
              <a:gd name="connsiteY497" fmla="*/ 5472768 h 6858000"/>
              <a:gd name="connsiteX498" fmla="*/ 722147 w 7467600"/>
              <a:gd name="connsiteY498" fmla="*/ 5393091 h 6858000"/>
              <a:gd name="connsiteX499" fmla="*/ 1485552 w 7467600"/>
              <a:gd name="connsiteY499" fmla="*/ 5313202 h 6858000"/>
              <a:gd name="connsiteX500" fmla="*/ 2143004 w 7467600"/>
              <a:gd name="connsiteY500" fmla="*/ 5402420 h 6858000"/>
              <a:gd name="connsiteX501" fmla="*/ 1933391 w 7467600"/>
              <a:gd name="connsiteY501" fmla="*/ 5156971 h 6858000"/>
              <a:gd name="connsiteX502" fmla="*/ 1827118 w 7467600"/>
              <a:gd name="connsiteY502" fmla="*/ 4968410 h 6858000"/>
              <a:gd name="connsiteX503" fmla="*/ 1837349 w 7467600"/>
              <a:gd name="connsiteY503" fmla="*/ 4956357 h 6858000"/>
              <a:gd name="connsiteX504" fmla="*/ 2162835 w 7467600"/>
              <a:gd name="connsiteY504" fmla="*/ 5187853 h 6858000"/>
              <a:gd name="connsiteX505" fmla="*/ 2257167 w 7467600"/>
              <a:gd name="connsiteY505" fmla="*/ 5462123 h 6858000"/>
              <a:gd name="connsiteX506" fmla="*/ 2261598 w 7467600"/>
              <a:gd name="connsiteY506" fmla="*/ 5467998 h 6858000"/>
              <a:gd name="connsiteX507" fmla="*/ 2437177 w 7467600"/>
              <a:gd name="connsiteY507" fmla="*/ 5479608 h 6858000"/>
              <a:gd name="connsiteX508" fmla="*/ 2445247 w 7467600"/>
              <a:gd name="connsiteY508" fmla="*/ 5483476 h 6858000"/>
              <a:gd name="connsiteX509" fmla="*/ 2743626 w 7467600"/>
              <a:gd name="connsiteY509" fmla="*/ 5304819 h 6858000"/>
              <a:gd name="connsiteX510" fmla="*/ 3048102 w 7467600"/>
              <a:gd name="connsiteY510" fmla="*/ 5150595 h 6858000"/>
              <a:gd name="connsiteX511" fmla="*/ 1799414 w 7467600"/>
              <a:gd name="connsiteY511" fmla="*/ 4694732 h 6858000"/>
              <a:gd name="connsiteX512" fmla="*/ 1771735 w 7467600"/>
              <a:gd name="connsiteY512" fmla="*/ 4619929 h 6858000"/>
              <a:gd name="connsiteX513" fmla="*/ 3104273 w 7467600"/>
              <a:gd name="connsiteY513" fmla="*/ 5076159 h 6858000"/>
              <a:gd name="connsiteX514" fmla="*/ 3113245 w 7467600"/>
              <a:gd name="connsiteY514" fmla="*/ 5090705 h 6858000"/>
              <a:gd name="connsiteX515" fmla="*/ 3126294 w 7467600"/>
              <a:gd name="connsiteY515" fmla="*/ 5114400 h 6858000"/>
              <a:gd name="connsiteX516" fmla="*/ 3937433 w 7467600"/>
              <a:gd name="connsiteY516" fmla="*/ 4830473 h 6858000"/>
              <a:gd name="connsiteX517" fmla="*/ 3590475 w 7467600"/>
              <a:gd name="connsiteY517" fmla="*/ 4597974 h 6858000"/>
              <a:gd name="connsiteX518" fmla="*/ 3100264 w 7467600"/>
              <a:gd name="connsiteY518" fmla="*/ 4579845 h 6858000"/>
              <a:gd name="connsiteX519" fmla="*/ 2183576 w 7467600"/>
              <a:gd name="connsiteY519" fmla="*/ 4227150 h 6858000"/>
              <a:gd name="connsiteX520" fmla="*/ 2151029 w 7467600"/>
              <a:gd name="connsiteY520" fmla="*/ 4146947 h 6858000"/>
              <a:gd name="connsiteX521" fmla="*/ 3563434 w 7467600"/>
              <a:gd name="connsiteY521" fmla="*/ 4469115 h 6858000"/>
              <a:gd name="connsiteX522" fmla="*/ 3177952 w 7467600"/>
              <a:gd name="connsiteY522" fmla="*/ 3657386 h 6858000"/>
              <a:gd name="connsiteX523" fmla="*/ 3189263 w 7467600"/>
              <a:gd name="connsiteY523" fmla="*/ 3625726 h 6858000"/>
              <a:gd name="connsiteX524" fmla="*/ 3560912 w 7467600"/>
              <a:gd name="connsiteY524" fmla="*/ 4079863 h 6858000"/>
              <a:gd name="connsiteX525" fmla="*/ 3626636 w 7467600"/>
              <a:gd name="connsiteY525" fmla="*/ 4512230 h 6858000"/>
              <a:gd name="connsiteX526" fmla="*/ 3653088 w 7467600"/>
              <a:gd name="connsiteY526" fmla="*/ 4521417 h 6858000"/>
              <a:gd name="connsiteX527" fmla="*/ 3988128 w 7467600"/>
              <a:gd name="connsiteY527" fmla="*/ 4817267 h 6858000"/>
              <a:gd name="connsiteX528" fmla="*/ 4830582 w 7467600"/>
              <a:gd name="connsiteY528" fmla="*/ 4676000 h 6858000"/>
              <a:gd name="connsiteX529" fmla="*/ 4830100 w 7467600"/>
              <a:gd name="connsiteY529" fmla="*/ 4675554 h 6858000"/>
              <a:gd name="connsiteX530" fmla="*/ 4036318 w 7467600"/>
              <a:gd name="connsiteY530" fmla="*/ 4147013 h 6858000"/>
              <a:gd name="connsiteX531" fmla="*/ 3432098 w 7467600"/>
              <a:gd name="connsiteY531" fmla="*/ 3537312 h 6858000"/>
              <a:gd name="connsiteX532" fmla="*/ 3446761 w 7467600"/>
              <a:gd name="connsiteY532" fmla="*/ 3461278 h 6858000"/>
              <a:gd name="connsiteX533" fmla="*/ 4419733 w 7467600"/>
              <a:gd name="connsiteY533" fmla="*/ 3963555 h 6858000"/>
              <a:gd name="connsiteX534" fmla="*/ 4781371 w 7467600"/>
              <a:gd name="connsiteY534" fmla="*/ 4458604 h 6858000"/>
              <a:gd name="connsiteX535" fmla="*/ 4780440 w 7467600"/>
              <a:gd name="connsiteY535" fmla="*/ 4470290 h 6858000"/>
              <a:gd name="connsiteX536" fmla="*/ 4898954 w 7467600"/>
              <a:gd name="connsiteY536" fmla="*/ 4662092 h 6858000"/>
              <a:gd name="connsiteX537" fmla="*/ 4900699 w 7467600"/>
              <a:gd name="connsiteY537" fmla="*/ 4670867 h 6858000"/>
              <a:gd name="connsiteX538" fmla="*/ 5714511 w 7467600"/>
              <a:gd name="connsiteY538" fmla="*/ 4663483 h 6858000"/>
              <a:gd name="connsiteX539" fmla="*/ 5464793 w 7467600"/>
              <a:gd name="connsiteY539" fmla="*/ 4393556 h 6858000"/>
              <a:gd name="connsiteX540" fmla="*/ 5461897 w 7467600"/>
              <a:gd name="connsiteY540" fmla="*/ 4390879 h 6858000"/>
              <a:gd name="connsiteX541" fmla="*/ 4294126 w 7467600"/>
              <a:gd name="connsiteY541" fmla="*/ 3303048 h 6858000"/>
              <a:gd name="connsiteX542" fmla="*/ 4305321 w 7467600"/>
              <a:gd name="connsiteY542" fmla="*/ 3256953 h 6858000"/>
              <a:gd name="connsiteX543" fmla="*/ 4949299 w 7467600"/>
              <a:gd name="connsiteY543" fmla="*/ 3766336 h 6858000"/>
              <a:gd name="connsiteX544" fmla="*/ 5291452 w 7467600"/>
              <a:gd name="connsiteY544" fmla="*/ 4076801 h 6858000"/>
              <a:gd name="connsiteX545" fmla="*/ 5434998 w 7467600"/>
              <a:gd name="connsiteY545" fmla="*/ 4254100 h 6858000"/>
              <a:gd name="connsiteX546" fmla="*/ 5351015 w 7467600"/>
              <a:gd name="connsiteY546" fmla="*/ 3760989 h 6858000"/>
              <a:gd name="connsiteX547" fmla="*/ 5413780 w 7467600"/>
              <a:gd name="connsiteY547" fmla="*/ 2966265 h 6858000"/>
              <a:gd name="connsiteX548" fmla="*/ 5425627 w 7467600"/>
              <a:gd name="connsiteY548" fmla="*/ 2954192 h 6858000"/>
              <a:gd name="connsiteX549" fmla="*/ 6604735 w 7467600"/>
              <a:gd name="connsiteY549" fmla="*/ 2041381 h 6858000"/>
              <a:gd name="connsiteX550" fmla="*/ 7204487 w 7467600"/>
              <a:gd name="connsiteY550" fmla="*/ 2742112 h 6858000"/>
              <a:gd name="connsiteX551" fmla="*/ 7131592 w 7467600"/>
              <a:gd name="connsiteY551" fmla="*/ 2672096 h 6858000"/>
              <a:gd name="connsiteX552" fmla="*/ 6996344 w 7467600"/>
              <a:gd name="connsiteY552" fmla="*/ 2518310 h 6858000"/>
              <a:gd name="connsiteX553" fmla="*/ 6735495 w 7467600"/>
              <a:gd name="connsiteY553" fmla="*/ 2196890 h 6858000"/>
              <a:gd name="connsiteX554" fmla="*/ 6721901 w 7467600"/>
              <a:gd name="connsiteY554" fmla="*/ 2179274 h 6858000"/>
              <a:gd name="connsiteX555" fmla="*/ 6604735 w 7467600"/>
              <a:gd name="connsiteY555" fmla="*/ 2041381 h 6858000"/>
              <a:gd name="connsiteX556" fmla="*/ 6591670 w 7467600"/>
              <a:gd name="connsiteY556" fmla="*/ 1988277 h 6858000"/>
              <a:gd name="connsiteX557" fmla="*/ 6747349 w 7467600"/>
              <a:gd name="connsiteY557" fmla="*/ 2160069 h 6858000"/>
              <a:gd name="connsiteX558" fmla="*/ 6760943 w 7467600"/>
              <a:gd name="connsiteY558" fmla="*/ 2177686 h 6858000"/>
              <a:gd name="connsiteX559" fmla="*/ 7021065 w 7467600"/>
              <a:gd name="connsiteY559" fmla="*/ 2498102 h 6858000"/>
              <a:gd name="connsiteX560" fmla="*/ 7155223 w 7467600"/>
              <a:gd name="connsiteY560" fmla="*/ 2650386 h 6858000"/>
              <a:gd name="connsiteX561" fmla="*/ 7203167 w 7467600"/>
              <a:gd name="connsiteY561" fmla="*/ 2697288 h 6858000"/>
              <a:gd name="connsiteX562" fmla="*/ 6937703 w 7467600"/>
              <a:gd name="connsiteY562" fmla="*/ 2321981 h 6858000"/>
              <a:gd name="connsiteX563" fmla="*/ 6591670 w 7467600"/>
              <a:gd name="connsiteY563" fmla="*/ 1988277 h 6858000"/>
              <a:gd name="connsiteX564" fmla="*/ 5798671 w 7467600"/>
              <a:gd name="connsiteY564" fmla="*/ 1981601 h 6858000"/>
              <a:gd name="connsiteX565" fmla="*/ 5754709 w 7467600"/>
              <a:gd name="connsiteY565" fmla="*/ 2071454 h 6858000"/>
              <a:gd name="connsiteX566" fmla="*/ 5763044 w 7467600"/>
              <a:gd name="connsiteY566" fmla="*/ 2842206 h 6858000"/>
              <a:gd name="connsiteX567" fmla="*/ 5764974 w 7467600"/>
              <a:gd name="connsiteY567" fmla="*/ 2799609 h 6858000"/>
              <a:gd name="connsiteX568" fmla="*/ 5767665 w 7467600"/>
              <a:gd name="connsiteY568" fmla="*/ 2666409 h 6858000"/>
              <a:gd name="connsiteX569" fmla="*/ 5763055 w 7467600"/>
              <a:gd name="connsiteY569" fmla="*/ 2579705 h 6858000"/>
              <a:gd name="connsiteX570" fmla="*/ 5758079 w 7467600"/>
              <a:gd name="connsiteY570" fmla="*/ 2492508 h 6858000"/>
              <a:gd name="connsiteX571" fmla="*/ 5779325 w 7467600"/>
              <a:gd name="connsiteY571" fmla="*/ 2197069 h 6858000"/>
              <a:gd name="connsiteX572" fmla="*/ 5798671 w 7467600"/>
              <a:gd name="connsiteY572" fmla="*/ 1981601 h 6858000"/>
              <a:gd name="connsiteX573" fmla="*/ 5829202 w 7467600"/>
              <a:gd name="connsiteY573" fmla="*/ 1971679 h 6858000"/>
              <a:gd name="connsiteX574" fmla="*/ 5809558 w 7467600"/>
              <a:gd name="connsiteY574" fmla="*/ 2198043 h 6858000"/>
              <a:gd name="connsiteX575" fmla="*/ 5788653 w 7467600"/>
              <a:gd name="connsiteY575" fmla="*/ 2489430 h 6858000"/>
              <a:gd name="connsiteX576" fmla="*/ 5793439 w 7467600"/>
              <a:gd name="connsiteY576" fmla="*/ 2575235 h 6858000"/>
              <a:gd name="connsiteX577" fmla="*/ 5796837 w 7467600"/>
              <a:gd name="connsiteY577" fmla="*/ 2637633 h 6858000"/>
              <a:gd name="connsiteX578" fmla="*/ 5818614 w 7467600"/>
              <a:gd name="connsiteY578" fmla="*/ 2473055 h 6858000"/>
              <a:gd name="connsiteX579" fmla="*/ 5829202 w 7467600"/>
              <a:gd name="connsiteY579" fmla="*/ 1971679 h 6858000"/>
              <a:gd name="connsiteX580" fmla="*/ 5911389 w 7467600"/>
              <a:gd name="connsiteY580" fmla="*/ 1898371 h 6858000"/>
              <a:gd name="connsiteX581" fmla="*/ 6237627 w 7467600"/>
              <a:gd name="connsiteY581" fmla="*/ 2231921 h 6858000"/>
              <a:gd name="connsiteX582" fmla="*/ 5911389 w 7467600"/>
              <a:gd name="connsiteY582" fmla="*/ 1898371 h 6858000"/>
              <a:gd name="connsiteX583" fmla="*/ 6944437 w 7467600"/>
              <a:gd name="connsiteY583" fmla="*/ 1575402 h 6858000"/>
              <a:gd name="connsiteX584" fmla="*/ 6304730 w 7467600"/>
              <a:gd name="connsiteY584" fmla="*/ 1766654 h 6858000"/>
              <a:gd name="connsiteX585" fmla="*/ 6944437 w 7467600"/>
              <a:gd name="connsiteY585" fmla="*/ 1575402 h 6858000"/>
              <a:gd name="connsiteX586" fmla="*/ 7019523 w 7467600"/>
              <a:gd name="connsiteY586" fmla="*/ 1519450 h 6858000"/>
              <a:gd name="connsiteX587" fmla="*/ 6298091 w 7467600"/>
              <a:gd name="connsiteY587" fmla="*/ 1737122 h 6858000"/>
              <a:gd name="connsiteX588" fmla="*/ 7019523 w 7467600"/>
              <a:gd name="connsiteY588" fmla="*/ 1519450 h 6858000"/>
              <a:gd name="connsiteX589" fmla="*/ 2399523 w 7467600"/>
              <a:gd name="connsiteY589" fmla="*/ 1428234 h 6858000"/>
              <a:gd name="connsiteX590" fmla="*/ 2224982 w 7467600"/>
              <a:gd name="connsiteY590" fmla="*/ 1826201 h 6858000"/>
              <a:gd name="connsiteX591" fmla="*/ 2096099 w 7467600"/>
              <a:gd name="connsiteY591" fmla="*/ 2345900 h 6858000"/>
              <a:gd name="connsiteX592" fmla="*/ 2283317 w 7467600"/>
              <a:gd name="connsiteY592" fmla="*/ 1796925 h 6858000"/>
              <a:gd name="connsiteX593" fmla="*/ 2399523 w 7467600"/>
              <a:gd name="connsiteY593" fmla="*/ 1428234 h 6858000"/>
              <a:gd name="connsiteX594" fmla="*/ 2448558 w 7467600"/>
              <a:gd name="connsiteY594" fmla="*/ 1373435 h 6858000"/>
              <a:gd name="connsiteX595" fmla="*/ 2312521 w 7467600"/>
              <a:gd name="connsiteY595" fmla="*/ 1806140 h 6858000"/>
              <a:gd name="connsiteX596" fmla="*/ 2127533 w 7467600"/>
              <a:gd name="connsiteY596" fmla="*/ 2348380 h 6858000"/>
              <a:gd name="connsiteX597" fmla="*/ 2358080 w 7467600"/>
              <a:gd name="connsiteY597" fmla="*/ 1866134 h 6858000"/>
              <a:gd name="connsiteX598" fmla="*/ 2407436 w 7467600"/>
              <a:gd name="connsiteY598" fmla="*/ 1651070 h 6858000"/>
              <a:gd name="connsiteX599" fmla="*/ 2448558 w 7467600"/>
              <a:gd name="connsiteY599" fmla="*/ 1373435 h 6858000"/>
              <a:gd name="connsiteX600" fmla="*/ 278707 w 7467600"/>
              <a:gd name="connsiteY600" fmla="*/ 1352270 h 6858000"/>
              <a:gd name="connsiteX601" fmla="*/ 321570 w 7467600"/>
              <a:gd name="connsiteY601" fmla="*/ 1861610 h 6858000"/>
              <a:gd name="connsiteX602" fmla="*/ 294281 w 7467600"/>
              <a:gd name="connsiteY602" fmla="*/ 1440658 h 6858000"/>
              <a:gd name="connsiteX603" fmla="*/ 278707 w 7467600"/>
              <a:gd name="connsiteY603" fmla="*/ 1352270 h 6858000"/>
              <a:gd name="connsiteX604" fmla="*/ 1423821 w 7467600"/>
              <a:gd name="connsiteY604" fmla="*/ 1351958 h 6858000"/>
              <a:gd name="connsiteX605" fmla="*/ 1638521 w 7467600"/>
              <a:gd name="connsiteY605" fmla="*/ 1908470 h 6858000"/>
              <a:gd name="connsiteX606" fmla="*/ 1754199 w 7467600"/>
              <a:gd name="connsiteY606" fmla="*/ 2149284 h 6858000"/>
              <a:gd name="connsiteX607" fmla="*/ 1908359 w 7467600"/>
              <a:gd name="connsiteY607" fmla="*/ 2364988 h 6858000"/>
              <a:gd name="connsiteX608" fmla="*/ 1647661 w 7467600"/>
              <a:gd name="connsiteY608" fmla="*/ 1825945 h 6858000"/>
              <a:gd name="connsiteX609" fmla="*/ 1423821 w 7467600"/>
              <a:gd name="connsiteY609" fmla="*/ 1351958 h 6858000"/>
              <a:gd name="connsiteX610" fmla="*/ 1431890 w 7467600"/>
              <a:gd name="connsiteY610" fmla="*/ 1306475 h 6858000"/>
              <a:gd name="connsiteX611" fmla="*/ 1507597 w 7467600"/>
              <a:gd name="connsiteY611" fmla="*/ 1446132 h 6858000"/>
              <a:gd name="connsiteX612" fmla="*/ 1674586 w 7467600"/>
              <a:gd name="connsiteY612" fmla="*/ 1813832 h 6858000"/>
              <a:gd name="connsiteX613" fmla="*/ 1815950 w 7467600"/>
              <a:gd name="connsiteY613" fmla="*/ 2128564 h 6858000"/>
              <a:gd name="connsiteX614" fmla="*/ 1984242 w 7467600"/>
              <a:gd name="connsiteY614" fmla="*/ 2430829 h 6858000"/>
              <a:gd name="connsiteX615" fmla="*/ 2014023 w 7467600"/>
              <a:gd name="connsiteY615" fmla="*/ 2450995 h 6858000"/>
              <a:gd name="connsiteX616" fmla="*/ 1747337 w 7467600"/>
              <a:gd name="connsiteY616" fmla="*/ 1855264 h 6858000"/>
              <a:gd name="connsiteX617" fmla="*/ 1533749 w 7467600"/>
              <a:gd name="connsiteY617" fmla="*/ 1478656 h 6858000"/>
              <a:gd name="connsiteX618" fmla="*/ 1431890 w 7467600"/>
              <a:gd name="connsiteY618" fmla="*/ 1306475 h 6858000"/>
              <a:gd name="connsiteX619" fmla="*/ 5052692 w 7467600"/>
              <a:gd name="connsiteY619" fmla="*/ 1292994 h 6858000"/>
              <a:gd name="connsiteX620" fmla="*/ 5200661 w 7467600"/>
              <a:gd name="connsiteY620" fmla="*/ 1635186 h 6858000"/>
              <a:gd name="connsiteX621" fmla="*/ 5297138 w 7467600"/>
              <a:gd name="connsiteY621" fmla="*/ 1906351 h 6858000"/>
              <a:gd name="connsiteX622" fmla="*/ 5052692 w 7467600"/>
              <a:gd name="connsiteY622" fmla="*/ 1292994 h 6858000"/>
              <a:gd name="connsiteX623" fmla="*/ 5009948 w 7467600"/>
              <a:gd name="connsiteY623" fmla="*/ 1273619 h 6858000"/>
              <a:gd name="connsiteX624" fmla="*/ 5121777 w 7467600"/>
              <a:gd name="connsiteY624" fmla="*/ 1654213 h 6858000"/>
              <a:gd name="connsiteX625" fmla="*/ 5293545 w 7467600"/>
              <a:gd name="connsiteY625" fmla="*/ 2072247 h 6858000"/>
              <a:gd name="connsiteX626" fmla="*/ 5294042 w 7467600"/>
              <a:gd name="connsiteY626" fmla="*/ 2065019 h 6858000"/>
              <a:gd name="connsiteX627" fmla="*/ 5171936 w 7467600"/>
              <a:gd name="connsiteY627" fmla="*/ 1647613 h 6858000"/>
              <a:gd name="connsiteX628" fmla="*/ 5009948 w 7467600"/>
              <a:gd name="connsiteY628" fmla="*/ 1273619 h 6858000"/>
              <a:gd name="connsiteX629" fmla="*/ 655236 w 7467600"/>
              <a:gd name="connsiteY629" fmla="*/ 1268632 h 6858000"/>
              <a:gd name="connsiteX630" fmla="*/ 839521 w 7467600"/>
              <a:gd name="connsiteY630" fmla="*/ 1685315 h 6858000"/>
              <a:gd name="connsiteX631" fmla="*/ 1109416 w 7467600"/>
              <a:gd name="connsiteY631" fmla="*/ 2061663 h 6858000"/>
              <a:gd name="connsiteX632" fmla="*/ 1298300 w 7467600"/>
              <a:gd name="connsiteY632" fmla="*/ 2247742 h 6858000"/>
              <a:gd name="connsiteX633" fmla="*/ 1125871 w 7467600"/>
              <a:gd name="connsiteY633" fmla="*/ 1989513 h 6858000"/>
              <a:gd name="connsiteX634" fmla="*/ 981574 w 7467600"/>
              <a:gd name="connsiteY634" fmla="*/ 1783157 h 6858000"/>
              <a:gd name="connsiteX635" fmla="*/ 922198 w 7467600"/>
              <a:gd name="connsiteY635" fmla="*/ 1677437 h 6858000"/>
              <a:gd name="connsiteX636" fmla="*/ 869293 w 7467600"/>
              <a:gd name="connsiteY636" fmla="*/ 1583214 h 6858000"/>
              <a:gd name="connsiteX637" fmla="*/ 751431 w 7467600"/>
              <a:gd name="connsiteY637" fmla="*/ 1405731 h 6858000"/>
              <a:gd name="connsiteX638" fmla="*/ 655236 w 7467600"/>
              <a:gd name="connsiteY638" fmla="*/ 1268632 h 6858000"/>
              <a:gd name="connsiteX639" fmla="*/ 6516292 w 7467600"/>
              <a:gd name="connsiteY639" fmla="*/ 1263064 h 6858000"/>
              <a:gd name="connsiteX640" fmla="*/ 5736320 w 7467600"/>
              <a:gd name="connsiteY640" fmla="*/ 1501803 h 6858000"/>
              <a:gd name="connsiteX641" fmla="*/ 6516292 w 7467600"/>
              <a:gd name="connsiteY641" fmla="*/ 1263064 h 6858000"/>
              <a:gd name="connsiteX642" fmla="*/ 291466 w 7467600"/>
              <a:gd name="connsiteY642" fmla="*/ 1250369 h 6858000"/>
              <a:gd name="connsiteX643" fmla="*/ 323180 w 7467600"/>
              <a:gd name="connsiteY643" fmla="*/ 1435283 h 6858000"/>
              <a:gd name="connsiteX644" fmla="*/ 349381 w 7467600"/>
              <a:gd name="connsiteY644" fmla="*/ 1875041 h 6858000"/>
              <a:gd name="connsiteX645" fmla="*/ 374363 w 7467600"/>
              <a:gd name="connsiteY645" fmla="*/ 1506494 h 6858000"/>
              <a:gd name="connsiteX646" fmla="*/ 302168 w 7467600"/>
              <a:gd name="connsiteY646" fmla="*/ 1274495 h 6858000"/>
              <a:gd name="connsiteX647" fmla="*/ 291466 w 7467600"/>
              <a:gd name="connsiteY647" fmla="*/ 1250369 h 6858000"/>
              <a:gd name="connsiteX648" fmla="*/ 678222 w 7467600"/>
              <a:gd name="connsiteY648" fmla="*/ 1248670 h 6858000"/>
              <a:gd name="connsiteX649" fmla="*/ 775536 w 7467600"/>
              <a:gd name="connsiteY649" fmla="*/ 1388015 h 6858000"/>
              <a:gd name="connsiteX650" fmla="*/ 894529 w 7467600"/>
              <a:gd name="connsiteY650" fmla="*/ 1567739 h 6858000"/>
              <a:gd name="connsiteX651" fmla="*/ 948000 w 7467600"/>
              <a:gd name="connsiteY651" fmla="*/ 1663088 h 6858000"/>
              <a:gd name="connsiteX652" fmla="*/ 1006812 w 7467600"/>
              <a:gd name="connsiteY652" fmla="*/ 1767683 h 6858000"/>
              <a:gd name="connsiteX653" fmla="*/ 1149133 w 7467600"/>
              <a:gd name="connsiteY653" fmla="*/ 1971513 h 6858000"/>
              <a:gd name="connsiteX654" fmla="*/ 1333952 w 7467600"/>
              <a:gd name="connsiteY654" fmla="*/ 2251620 h 6858000"/>
              <a:gd name="connsiteX655" fmla="*/ 1337329 w 7467600"/>
              <a:gd name="connsiteY655" fmla="*/ 2258350 h 6858000"/>
              <a:gd name="connsiteX656" fmla="*/ 1014726 w 7467600"/>
              <a:gd name="connsiteY656" fmla="*/ 1615556 h 6858000"/>
              <a:gd name="connsiteX657" fmla="*/ 678222 w 7467600"/>
              <a:gd name="connsiteY657" fmla="*/ 1248670 h 6858000"/>
              <a:gd name="connsiteX658" fmla="*/ 6691602 w 7467600"/>
              <a:gd name="connsiteY658" fmla="*/ 1140573 h 6858000"/>
              <a:gd name="connsiteX659" fmla="*/ 6571100 w 7467600"/>
              <a:gd name="connsiteY659" fmla="*/ 1183662 h 6858000"/>
              <a:gd name="connsiteX660" fmla="*/ 6241687 w 7467600"/>
              <a:gd name="connsiteY660" fmla="*/ 1257600 h 6858000"/>
              <a:gd name="connsiteX661" fmla="*/ 5693009 w 7467600"/>
              <a:gd name="connsiteY661" fmla="*/ 1478256 h 6858000"/>
              <a:gd name="connsiteX662" fmla="*/ 6548420 w 7467600"/>
              <a:gd name="connsiteY662" fmla="*/ 1214599 h 6858000"/>
              <a:gd name="connsiteX663" fmla="*/ 6605473 w 7467600"/>
              <a:gd name="connsiteY663" fmla="*/ 1184686 h 6858000"/>
              <a:gd name="connsiteX664" fmla="*/ 6691602 w 7467600"/>
              <a:gd name="connsiteY664" fmla="*/ 1140573 h 6858000"/>
              <a:gd name="connsiteX665" fmla="*/ 4002475 w 7467600"/>
              <a:gd name="connsiteY665" fmla="*/ 1037802 h 6858000"/>
              <a:gd name="connsiteX666" fmla="*/ 4000324 w 7467600"/>
              <a:gd name="connsiteY666" fmla="*/ 1039362 h 6858000"/>
              <a:gd name="connsiteX667" fmla="*/ 4002862 w 7467600"/>
              <a:gd name="connsiteY667" fmla="*/ 1042866 h 6858000"/>
              <a:gd name="connsiteX668" fmla="*/ 4002475 w 7467600"/>
              <a:gd name="connsiteY668" fmla="*/ 1037802 h 6858000"/>
              <a:gd name="connsiteX669" fmla="*/ 506322 w 7467600"/>
              <a:gd name="connsiteY669" fmla="*/ 1020997 h 6858000"/>
              <a:gd name="connsiteX670" fmla="*/ 533068 w 7467600"/>
              <a:gd name="connsiteY670" fmla="*/ 1029409 h 6858000"/>
              <a:gd name="connsiteX671" fmla="*/ 1232525 w 7467600"/>
              <a:gd name="connsiteY671" fmla="*/ 1804675 h 6858000"/>
              <a:gd name="connsiteX672" fmla="*/ 1388858 w 7467600"/>
              <a:gd name="connsiteY672" fmla="*/ 2368011 h 6858000"/>
              <a:gd name="connsiteX673" fmla="*/ 1384098 w 7467600"/>
              <a:gd name="connsiteY673" fmla="*/ 2378125 h 6858000"/>
              <a:gd name="connsiteX674" fmla="*/ 1425393 w 7467600"/>
              <a:gd name="connsiteY674" fmla="*/ 2589124 h 6858000"/>
              <a:gd name="connsiteX675" fmla="*/ 1424001 w 7467600"/>
              <a:gd name="connsiteY675" fmla="*/ 2597541 h 6858000"/>
              <a:gd name="connsiteX676" fmla="*/ 2152729 w 7467600"/>
              <a:gd name="connsiteY676" fmla="*/ 2864487 h 6858000"/>
              <a:gd name="connsiteX677" fmla="*/ 2020609 w 7467600"/>
              <a:gd name="connsiteY677" fmla="*/ 2539671 h 6858000"/>
              <a:gd name="connsiteX678" fmla="*/ 2018920 w 7467600"/>
              <a:gd name="connsiteY678" fmla="*/ 2536309 h 6858000"/>
              <a:gd name="connsiteX679" fmla="*/ 1342441 w 7467600"/>
              <a:gd name="connsiteY679" fmla="*/ 1173017 h 6858000"/>
              <a:gd name="connsiteX680" fmla="*/ 1367925 w 7467600"/>
              <a:gd name="connsiteY680" fmla="*/ 1135648 h 6858000"/>
              <a:gd name="connsiteX681" fmla="*/ 1771401 w 7467600"/>
              <a:gd name="connsiteY681" fmla="*/ 1806673 h 6858000"/>
              <a:gd name="connsiteX682" fmla="*/ 1972385 w 7467600"/>
              <a:gd name="connsiteY682" fmla="*/ 2198735 h 6858000"/>
              <a:gd name="connsiteX683" fmla="*/ 2040892 w 7467600"/>
              <a:gd name="connsiteY683" fmla="*/ 2405205 h 6858000"/>
              <a:gd name="connsiteX684" fmla="*/ 2131689 w 7467600"/>
              <a:gd name="connsiteY684" fmla="*/ 1936926 h 6858000"/>
              <a:gd name="connsiteX685" fmla="*/ 2454820 w 7467600"/>
              <a:gd name="connsiteY685" fmla="*/ 1248808 h 6858000"/>
              <a:gd name="connsiteX686" fmla="*/ 2492512 w 7467600"/>
              <a:gd name="connsiteY686" fmla="*/ 1302920 h 6858000"/>
              <a:gd name="connsiteX687" fmla="*/ 2081216 w 7467600"/>
              <a:gd name="connsiteY687" fmla="*/ 2527513 h 6858000"/>
              <a:gd name="connsiteX688" fmla="*/ 2081211 w 7467600"/>
              <a:gd name="connsiteY688" fmla="*/ 2528916 h 6858000"/>
              <a:gd name="connsiteX689" fmla="*/ 2199067 w 7467600"/>
              <a:gd name="connsiteY689" fmla="*/ 2884061 h 6858000"/>
              <a:gd name="connsiteX690" fmla="*/ 3192586 w 7467600"/>
              <a:gd name="connsiteY690" fmla="*/ 3411496 h 6858000"/>
              <a:gd name="connsiteX691" fmla="*/ 3182620 w 7467600"/>
              <a:gd name="connsiteY691" fmla="*/ 3483279 h 6858000"/>
              <a:gd name="connsiteX692" fmla="*/ 2435119 w 7467600"/>
              <a:gd name="connsiteY692" fmla="*/ 3080173 h 6858000"/>
              <a:gd name="connsiteX693" fmla="*/ 2410152 w 7467600"/>
              <a:gd name="connsiteY693" fmla="*/ 3063751 h 6858000"/>
              <a:gd name="connsiteX694" fmla="*/ 2408099 w 7467600"/>
              <a:gd name="connsiteY694" fmla="*/ 3064403 h 6858000"/>
              <a:gd name="connsiteX695" fmla="*/ 2407218 w 7467600"/>
              <a:gd name="connsiteY695" fmla="*/ 3070324 h 6858000"/>
              <a:gd name="connsiteX696" fmla="*/ 2380138 w 7467600"/>
              <a:gd name="connsiteY696" fmla="*/ 3099341 h 6858000"/>
              <a:gd name="connsiteX697" fmla="*/ 1765923 w 7467600"/>
              <a:gd name="connsiteY697" fmla="*/ 3581043 h 6858000"/>
              <a:gd name="connsiteX698" fmla="*/ 1702258 w 7467600"/>
              <a:gd name="connsiteY698" fmla="*/ 3612286 h 6858000"/>
              <a:gd name="connsiteX699" fmla="*/ 1538370 w 7467600"/>
              <a:gd name="connsiteY699" fmla="*/ 3811804 h 6858000"/>
              <a:gd name="connsiteX700" fmla="*/ 542867 w 7467600"/>
              <a:gd name="connsiteY700" fmla="*/ 4944092 h 6858000"/>
              <a:gd name="connsiteX701" fmla="*/ 515800 w 7467600"/>
              <a:gd name="connsiteY701" fmla="*/ 4862180 h 6858000"/>
              <a:gd name="connsiteX702" fmla="*/ 909145 w 7467600"/>
              <a:gd name="connsiteY702" fmla="*/ 4199225 h 6858000"/>
              <a:gd name="connsiteX703" fmla="*/ 1214067 w 7467600"/>
              <a:gd name="connsiteY703" fmla="*/ 3908561 h 6858000"/>
              <a:gd name="connsiteX704" fmla="*/ 640967 w 7467600"/>
              <a:gd name="connsiteY704" fmla="*/ 4105601 h 6858000"/>
              <a:gd name="connsiteX705" fmla="*/ 112563 w 7467600"/>
              <a:gd name="connsiteY705" fmla="*/ 4396952 h 6858000"/>
              <a:gd name="connsiteX706" fmla="*/ 0 w 7467600"/>
              <a:gd name="connsiteY706" fmla="*/ 4466006 h 6858000"/>
              <a:gd name="connsiteX707" fmla="*/ 0 w 7467600"/>
              <a:gd name="connsiteY707" fmla="*/ 4233763 h 6858000"/>
              <a:gd name="connsiteX708" fmla="*/ 36881 w 7467600"/>
              <a:gd name="connsiteY708" fmla="*/ 4200118 h 6858000"/>
              <a:gd name="connsiteX709" fmla="*/ 910534 w 7467600"/>
              <a:gd name="connsiteY709" fmla="*/ 3629753 h 6858000"/>
              <a:gd name="connsiteX710" fmla="*/ 1578717 w 7467600"/>
              <a:gd name="connsiteY710" fmla="*/ 3575982 h 6858000"/>
              <a:gd name="connsiteX711" fmla="*/ 2338780 w 7467600"/>
              <a:gd name="connsiteY711" fmla="*/ 3033725 h 6858000"/>
              <a:gd name="connsiteX712" fmla="*/ 1807991 w 7467600"/>
              <a:gd name="connsiteY712" fmla="*/ 2807184 h 6858000"/>
              <a:gd name="connsiteX713" fmla="*/ 1416358 w 7467600"/>
              <a:gd name="connsiteY713" fmla="*/ 3112571 h 6858000"/>
              <a:gd name="connsiteX714" fmla="*/ 939066 w 7467600"/>
              <a:gd name="connsiteY714" fmla="*/ 3378798 h 6858000"/>
              <a:gd name="connsiteX715" fmla="*/ 115099 w 7467600"/>
              <a:gd name="connsiteY715" fmla="*/ 3607650 h 6858000"/>
              <a:gd name="connsiteX716" fmla="*/ 97284 w 7467600"/>
              <a:gd name="connsiteY716" fmla="*/ 3520393 h 6858000"/>
              <a:gd name="connsiteX717" fmla="*/ 922050 w 7467600"/>
              <a:gd name="connsiteY717" fmla="*/ 3074867 h 6858000"/>
              <a:gd name="connsiteX718" fmla="*/ 1405265 w 7467600"/>
              <a:gd name="connsiteY718" fmla="*/ 3016319 h 6858000"/>
              <a:gd name="connsiteX719" fmla="*/ 1407512 w 7467600"/>
              <a:gd name="connsiteY719" fmla="*/ 3018001 h 6858000"/>
              <a:gd name="connsiteX720" fmla="*/ 1726266 w 7467600"/>
              <a:gd name="connsiteY720" fmla="*/ 2777274 h 6858000"/>
              <a:gd name="connsiteX721" fmla="*/ 625390 w 7467600"/>
              <a:gd name="connsiteY721" fmla="*/ 2514541 h 6858000"/>
              <a:gd name="connsiteX722" fmla="*/ 619799 w 7467600"/>
              <a:gd name="connsiteY722" fmla="*/ 2527180 h 6858000"/>
              <a:gd name="connsiteX723" fmla="*/ 310030 w 7467600"/>
              <a:gd name="connsiteY723" fmla="*/ 2771818 h 6858000"/>
              <a:gd name="connsiteX724" fmla="*/ 173877 w 7467600"/>
              <a:gd name="connsiteY724" fmla="*/ 2937056 h 6858000"/>
              <a:gd name="connsiteX725" fmla="*/ 77889 w 7467600"/>
              <a:gd name="connsiteY725" fmla="*/ 3138440 h 6858000"/>
              <a:gd name="connsiteX726" fmla="*/ 0 w 7467600"/>
              <a:gd name="connsiteY726" fmla="*/ 3271395 h 6858000"/>
              <a:gd name="connsiteX727" fmla="*/ 0 w 7467600"/>
              <a:gd name="connsiteY727" fmla="*/ 3153002 h 6858000"/>
              <a:gd name="connsiteX728" fmla="*/ 2386 w 7467600"/>
              <a:gd name="connsiteY728" fmla="*/ 3149203 h 6858000"/>
              <a:gd name="connsiteX729" fmla="*/ 89753 w 7467600"/>
              <a:gd name="connsiteY729" fmla="*/ 2987702 h 6858000"/>
              <a:gd name="connsiteX730" fmla="*/ 76869 w 7467600"/>
              <a:gd name="connsiteY730" fmla="*/ 3005404 h 6858000"/>
              <a:gd name="connsiteX731" fmla="*/ 32049 w 7467600"/>
              <a:gd name="connsiteY731" fmla="*/ 3065814 h 6858000"/>
              <a:gd name="connsiteX732" fmla="*/ 0 w 7467600"/>
              <a:gd name="connsiteY732" fmla="*/ 3108744 h 6858000"/>
              <a:gd name="connsiteX733" fmla="*/ 0 w 7467600"/>
              <a:gd name="connsiteY733" fmla="*/ 3058059 h 6858000"/>
              <a:gd name="connsiteX734" fmla="*/ 7610 w 7467600"/>
              <a:gd name="connsiteY734" fmla="*/ 3047889 h 6858000"/>
              <a:gd name="connsiteX735" fmla="*/ 52419 w 7467600"/>
              <a:gd name="connsiteY735" fmla="*/ 2987479 h 6858000"/>
              <a:gd name="connsiteX736" fmla="*/ 59142 w 7467600"/>
              <a:gd name="connsiteY736" fmla="*/ 2978488 h 6858000"/>
              <a:gd name="connsiteX737" fmla="*/ 0 w 7467600"/>
              <a:gd name="connsiteY737" fmla="*/ 3015334 h 6858000"/>
              <a:gd name="connsiteX738" fmla="*/ 0 w 7467600"/>
              <a:gd name="connsiteY738" fmla="*/ 2914286 h 6858000"/>
              <a:gd name="connsiteX739" fmla="*/ 36383 w 7467600"/>
              <a:gd name="connsiteY739" fmla="*/ 2901128 h 6858000"/>
              <a:gd name="connsiteX740" fmla="*/ 156329 w 7467600"/>
              <a:gd name="connsiteY740" fmla="*/ 2840533 h 6858000"/>
              <a:gd name="connsiteX741" fmla="*/ 358355 w 7467600"/>
              <a:gd name="connsiteY741" fmla="*/ 2620471 h 6858000"/>
              <a:gd name="connsiteX742" fmla="*/ 510577 w 7467600"/>
              <a:gd name="connsiteY742" fmla="*/ 2501244 h 6858000"/>
              <a:gd name="connsiteX743" fmla="*/ 211967 w 7467600"/>
              <a:gd name="connsiteY743" fmla="*/ 2479171 h 6858000"/>
              <a:gd name="connsiteX744" fmla="*/ 0 w 7467600"/>
              <a:gd name="connsiteY744" fmla="*/ 2476398 h 6858000"/>
              <a:gd name="connsiteX745" fmla="*/ 0 w 7467600"/>
              <a:gd name="connsiteY745" fmla="*/ 2389189 h 6858000"/>
              <a:gd name="connsiteX746" fmla="*/ 103062 w 7467600"/>
              <a:gd name="connsiteY746" fmla="*/ 2389518 h 6858000"/>
              <a:gd name="connsiteX747" fmla="*/ 510734 w 7467600"/>
              <a:gd name="connsiteY747" fmla="*/ 2416201 h 6858000"/>
              <a:gd name="connsiteX748" fmla="*/ 279257 w 7467600"/>
              <a:gd name="connsiteY748" fmla="*/ 2092102 h 6858000"/>
              <a:gd name="connsiteX749" fmla="*/ 65265 w 7467600"/>
              <a:gd name="connsiteY749" fmla="*/ 2006049 h 6858000"/>
              <a:gd name="connsiteX750" fmla="*/ 0 w 7467600"/>
              <a:gd name="connsiteY750" fmla="*/ 1982532 h 6858000"/>
              <a:gd name="connsiteX751" fmla="*/ 0 w 7467600"/>
              <a:gd name="connsiteY751" fmla="*/ 1912789 h 6858000"/>
              <a:gd name="connsiteX752" fmla="*/ 97460 w 7467600"/>
              <a:gd name="connsiteY752" fmla="*/ 1953725 h 6858000"/>
              <a:gd name="connsiteX753" fmla="*/ 221272 w 7467600"/>
              <a:gd name="connsiteY753" fmla="*/ 1980766 h 6858000"/>
              <a:gd name="connsiteX754" fmla="*/ 116765 w 7467600"/>
              <a:gd name="connsiteY754" fmla="*/ 1911033 h 6858000"/>
              <a:gd name="connsiteX755" fmla="*/ 16405 w 7467600"/>
              <a:gd name="connsiteY755" fmla="*/ 1803412 h 6858000"/>
              <a:gd name="connsiteX756" fmla="*/ 0 w 7467600"/>
              <a:gd name="connsiteY756" fmla="*/ 1784777 h 6858000"/>
              <a:gd name="connsiteX757" fmla="*/ 0 w 7467600"/>
              <a:gd name="connsiteY757" fmla="*/ 1740082 h 6858000"/>
              <a:gd name="connsiteX758" fmla="*/ 39394 w 7467600"/>
              <a:gd name="connsiteY758" fmla="*/ 1784856 h 6858000"/>
              <a:gd name="connsiteX759" fmla="*/ 135813 w 7467600"/>
              <a:gd name="connsiteY759" fmla="*/ 1888838 h 6858000"/>
              <a:gd name="connsiteX760" fmla="*/ 242575 w 7467600"/>
              <a:gd name="connsiteY760" fmla="*/ 1958841 h 6858000"/>
              <a:gd name="connsiteX761" fmla="*/ 82197 w 7467600"/>
              <a:gd name="connsiteY761" fmla="*/ 1754826 h 6858000"/>
              <a:gd name="connsiteX762" fmla="*/ 0 w 7467600"/>
              <a:gd name="connsiteY762" fmla="*/ 1679650 h 6858000"/>
              <a:gd name="connsiteX763" fmla="*/ 0 w 7467600"/>
              <a:gd name="connsiteY763" fmla="*/ 1602463 h 6858000"/>
              <a:gd name="connsiteX764" fmla="*/ 84689 w 7467600"/>
              <a:gd name="connsiteY764" fmla="*/ 1677442 h 6858000"/>
              <a:gd name="connsiteX765" fmla="*/ 298437 w 7467600"/>
              <a:gd name="connsiteY765" fmla="*/ 1968019 h 6858000"/>
              <a:gd name="connsiteX766" fmla="*/ 227269 w 7467600"/>
              <a:gd name="connsiteY766" fmla="*/ 1114064 h 6858000"/>
              <a:gd name="connsiteX767" fmla="*/ 248003 w 7467600"/>
              <a:gd name="connsiteY767" fmla="*/ 1089613 h 6858000"/>
              <a:gd name="connsiteX768" fmla="*/ 427020 w 7467600"/>
              <a:gd name="connsiteY768" fmla="*/ 1619803 h 6858000"/>
              <a:gd name="connsiteX769" fmla="*/ 340345 w 7467600"/>
              <a:gd name="connsiteY769" fmla="*/ 2027739 h 6858000"/>
              <a:gd name="connsiteX770" fmla="*/ 360865 w 7467600"/>
              <a:gd name="connsiteY770" fmla="*/ 2044827 h 6858000"/>
              <a:gd name="connsiteX771" fmla="*/ 560414 w 7467600"/>
              <a:gd name="connsiteY771" fmla="*/ 2421457 h 6858000"/>
              <a:gd name="connsiteX772" fmla="*/ 1359703 w 7467600"/>
              <a:gd name="connsiteY772" fmla="*/ 2578554 h 6858000"/>
              <a:gd name="connsiteX773" fmla="*/ 1359422 w 7467600"/>
              <a:gd name="connsiteY773" fmla="*/ 2577994 h 6858000"/>
              <a:gd name="connsiteX774" fmla="*/ 828701 w 7467600"/>
              <a:gd name="connsiteY774" fmla="*/ 1839520 h 6858000"/>
              <a:gd name="connsiteX775" fmla="*/ 494427 w 7467600"/>
              <a:gd name="connsiteY775" fmla="*/ 1092333 h 6858000"/>
              <a:gd name="connsiteX776" fmla="*/ 506322 w 7467600"/>
              <a:gd name="connsiteY776" fmla="*/ 1020997 h 6858000"/>
              <a:gd name="connsiteX777" fmla="*/ 4570198 w 7467600"/>
              <a:gd name="connsiteY777" fmla="*/ 978081 h 6858000"/>
              <a:gd name="connsiteX778" fmla="*/ 4523691 w 7467600"/>
              <a:gd name="connsiteY778" fmla="*/ 1127776 h 6858000"/>
              <a:gd name="connsiteX779" fmla="*/ 4509875 w 7467600"/>
              <a:gd name="connsiteY779" fmla="*/ 1167552 h 6858000"/>
              <a:gd name="connsiteX780" fmla="*/ 4478168 w 7467600"/>
              <a:gd name="connsiteY780" fmla="*/ 1260735 h 6858000"/>
              <a:gd name="connsiteX781" fmla="*/ 4409309 w 7467600"/>
              <a:gd name="connsiteY781" fmla="*/ 1666996 h 6858000"/>
              <a:gd name="connsiteX782" fmla="*/ 4370031 w 7467600"/>
              <a:gd name="connsiteY782" fmla="*/ 1955666 h 6858000"/>
              <a:gd name="connsiteX783" fmla="*/ 4570198 w 7467600"/>
              <a:gd name="connsiteY783" fmla="*/ 978081 h 6858000"/>
              <a:gd name="connsiteX784" fmla="*/ 4557898 w 7467600"/>
              <a:gd name="connsiteY784" fmla="*/ 900011 h 6858000"/>
              <a:gd name="connsiteX785" fmla="*/ 4344840 w 7467600"/>
              <a:gd name="connsiteY785" fmla="*/ 1922038 h 6858000"/>
              <a:gd name="connsiteX786" fmla="*/ 4378710 w 7467600"/>
              <a:gd name="connsiteY786" fmla="*/ 1665516 h 6858000"/>
              <a:gd name="connsiteX787" fmla="*/ 4448798 w 7467600"/>
              <a:gd name="connsiteY787" fmla="*/ 1253024 h 6858000"/>
              <a:gd name="connsiteX788" fmla="*/ 4480315 w 7467600"/>
              <a:gd name="connsiteY788" fmla="*/ 1158454 h 6858000"/>
              <a:gd name="connsiteX789" fmla="*/ 4494133 w 7467600"/>
              <a:gd name="connsiteY789" fmla="*/ 1118676 h 6858000"/>
              <a:gd name="connsiteX790" fmla="*/ 4557898 w 7467600"/>
              <a:gd name="connsiteY790" fmla="*/ 900011 h 6858000"/>
              <a:gd name="connsiteX791" fmla="*/ 5870151 w 7467600"/>
              <a:gd name="connsiteY791" fmla="*/ 898890 h 6858000"/>
              <a:gd name="connsiteX792" fmla="*/ 5861335 w 7467600"/>
              <a:gd name="connsiteY792" fmla="*/ 899177 h 6858000"/>
              <a:gd name="connsiteX793" fmla="*/ 5843702 w 7467600"/>
              <a:gd name="connsiteY793" fmla="*/ 899748 h 6858000"/>
              <a:gd name="connsiteX794" fmla="*/ 5651107 w 7467600"/>
              <a:gd name="connsiteY794" fmla="*/ 920306 h 6858000"/>
              <a:gd name="connsiteX795" fmla="*/ 5459407 w 7467600"/>
              <a:gd name="connsiteY795" fmla="*/ 940975 h 6858000"/>
              <a:gd name="connsiteX796" fmla="*/ 5374846 w 7467600"/>
              <a:gd name="connsiteY796" fmla="*/ 941988 h 6858000"/>
              <a:gd name="connsiteX797" fmla="*/ 5256105 w 7467600"/>
              <a:gd name="connsiteY797" fmla="*/ 945632 h 6858000"/>
              <a:gd name="connsiteX798" fmla="*/ 5107071 w 7467600"/>
              <a:gd name="connsiteY798" fmla="*/ 969720 h 6858000"/>
              <a:gd name="connsiteX799" fmla="*/ 4998681 w 7467600"/>
              <a:gd name="connsiteY799" fmla="*/ 988771 h 6858000"/>
              <a:gd name="connsiteX800" fmla="*/ 5870151 w 7467600"/>
              <a:gd name="connsiteY800" fmla="*/ 898890 h 6858000"/>
              <a:gd name="connsiteX801" fmla="*/ 5504425 w 7467600"/>
              <a:gd name="connsiteY801" fmla="*/ 848067 h 6858000"/>
              <a:gd name="connsiteX802" fmla="*/ 4968849 w 7467600"/>
              <a:gd name="connsiteY802" fmla="*/ 962318 h 6858000"/>
              <a:gd name="connsiteX803" fmla="*/ 5104039 w 7467600"/>
              <a:gd name="connsiteY803" fmla="*/ 940634 h 6858000"/>
              <a:gd name="connsiteX804" fmla="*/ 5256311 w 7467600"/>
              <a:gd name="connsiteY804" fmla="*/ 916490 h 6858000"/>
              <a:gd name="connsiteX805" fmla="*/ 5377381 w 7467600"/>
              <a:gd name="connsiteY805" fmla="*/ 912671 h 6858000"/>
              <a:gd name="connsiteX806" fmla="*/ 5460148 w 7467600"/>
              <a:gd name="connsiteY806" fmla="*/ 911442 h 6858000"/>
              <a:gd name="connsiteX807" fmla="*/ 5648971 w 7467600"/>
              <a:gd name="connsiteY807" fmla="*/ 891331 h 6858000"/>
              <a:gd name="connsiteX808" fmla="*/ 5844807 w 7467600"/>
              <a:gd name="connsiteY808" fmla="*/ 870718 h 6858000"/>
              <a:gd name="connsiteX809" fmla="*/ 5862975 w 7467600"/>
              <a:gd name="connsiteY809" fmla="*/ 869756 h 6858000"/>
              <a:gd name="connsiteX810" fmla="*/ 5920887 w 7467600"/>
              <a:gd name="connsiteY810" fmla="*/ 865929 h 6858000"/>
              <a:gd name="connsiteX811" fmla="*/ 5504425 w 7467600"/>
              <a:gd name="connsiteY811" fmla="*/ 848067 h 6858000"/>
              <a:gd name="connsiteX812" fmla="*/ 3607114 w 7467600"/>
              <a:gd name="connsiteY812" fmla="*/ 467441 h 6858000"/>
              <a:gd name="connsiteX813" fmla="*/ 3296242 w 7467600"/>
              <a:gd name="connsiteY813" fmla="*/ 807991 h 6858000"/>
              <a:gd name="connsiteX814" fmla="*/ 3174674 w 7467600"/>
              <a:gd name="connsiteY814" fmla="*/ 919759 h 6858000"/>
              <a:gd name="connsiteX815" fmla="*/ 3042978 w 7467600"/>
              <a:gd name="connsiteY815" fmla="*/ 1054894 h 6858000"/>
              <a:gd name="connsiteX816" fmla="*/ 2968914 w 7467600"/>
              <a:gd name="connsiteY816" fmla="*/ 1133756 h 6858000"/>
              <a:gd name="connsiteX817" fmla="*/ 3103823 w 7467600"/>
              <a:gd name="connsiteY817" fmla="*/ 1026814 h 6858000"/>
              <a:gd name="connsiteX818" fmla="*/ 3607114 w 7467600"/>
              <a:gd name="connsiteY818" fmla="*/ 467441 h 6858000"/>
              <a:gd name="connsiteX819" fmla="*/ 3744487 w 7467600"/>
              <a:gd name="connsiteY819" fmla="*/ 383136 h 6858000"/>
              <a:gd name="connsiteX820" fmla="*/ 3970213 w 7467600"/>
              <a:gd name="connsiteY820" fmla="*/ 995559 h 6858000"/>
              <a:gd name="connsiteX821" fmla="*/ 3744487 w 7467600"/>
              <a:gd name="connsiteY821" fmla="*/ 383136 h 6858000"/>
              <a:gd name="connsiteX822" fmla="*/ 3624562 w 7467600"/>
              <a:gd name="connsiteY822" fmla="*/ 367041 h 6858000"/>
              <a:gd name="connsiteX823" fmla="*/ 3489712 w 7467600"/>
              <a:gd name="connsiteY823" fmla="*/ 485386 h 6858000"/>
              <a:gd name="connsiteX824" fmla="*/ 3182994 w 7467600"/>
              <a:gd name="connsiteY824" fmla="*/ 828265 h 6858000"/>
              <a:gd name="connsiteX825" fmla="*/ 2892114 w 7467600"/>
              <a:gd name="connsiteY825" fmla="*/ 1172635 h 6858000"/>
              <a:gd name="connsiteX826" fmla="*/ 3021459 w 7467600"/>
              <a:gd name="connsiteY826" fmla="*/ 1035385 h 6858000"/>
              <a:gd name="connsiteX827" fmla="*/ 3153873 w 7467600"/>
              <a:gd name="connsiteY827" fmla="*/ 898971 h 6858000"/>
              <a:gd name="connsiteX828" fmla="*/ 3276511 w 7467600"/>
              <a:gd name="connsiteY828" fmla="*/ 786423 h 6858000"/>
              <a:gd name="connsiteX829" fmla="*/ 3584154 w 7467600"/>
              <a:gd name="connsiteY829" fmla="*/ 448218 h 6858000"/>
              <a:gd name="connsiteX830" fmla="*/ 3624562 w 7467600"/>
              <a:gd name="connsiteY830" fmla="*/ 367041 h 6858000"/>
              <a:gd name="connsiteX831" fmla="*/ 3766672 w 7467600"/>
              <a:gd name="connsiteY831" fmla="*/ 359429 h 6858000"/>
              <a:gd name="connsiteX832" fmla="*/ 3996338 w 7467600"/>
              <a:gd name="connsiteY832" fmla="*/ 968237 h 6858000"/>
              <a:gd name="connsiteX833" fmla="*/ 3766672 w 7467600"/>
              <a:gd name="connsiteY833" fmla="*/ 359429 h 6858000"/>
              <a:gd name="connsiteX834" fmla="*/ 5805386 w 7467600"/>
              <a:gd name="connsiteY834" fmla="*/ 239240 h 6858000"/>
              <a:gd name="connsiteX835" fmla="*/ 5736947 w 7467600"/>
              <a:gd name="connsiteY835" fmla="*/ 261367 h 6858000"/>
              <a:gd name="connsiteX836" fmla="*/ 5427012 w 7467600"/>
              <a:gd name="connsiteY836" fmla="*/ 311272 h 6858000"/>
              <a:gd name="connsiteX837" fmla="*/ 5147818 w 7467600"/>
              <a:gd name="connsiteY837" fmla="*/ 322112 h 6858000"/>
              <a:gd name="connsiteX838" fmla="*/ 5060854 w 7467600"/>
              <a:gd name="connsiteY838" fmla="*/ 311882 h 6858000"/>
              <a:gd name="connsiteX839" fmla="*/ 4945989 w 7467600"/>
              <a:gd name="connsiteY839" fmla="*/ 300516 h 6858000"/>
              <a:gd name="connsiteX840" fmla="*/ 5410479 w 7467600"/>
              <a:gd name="connsiteY840" fmla="*/ 348434 h 6858000"/>
              <a:gd name="connsiteX841" fmla="*/ 5805386 w 7467600"/>
              <a:gd name="connsiteY841" fmla="*/ 239240 h 6858000"/>
              <a:gd name="connsiteX842" fmla="*/ 5905192 w 7467600"/>
              <a:gd name="connsiteY842" fmla="*/ 163079 h 6858000"/>
              <a:gd name="connsiteX843" fmla="*/ 5865655 w 7467600"/>
              <a:gd name="connsiteY843" fmla="*/ 171901 h 6858000"/>
              <a:gd name="connsiteX844" fmla="*/ 5259740 w 7467600"/>
              <a:gd name="connsiteY844" fmla="*/ 257013 h 6858000"/>
              <a:gd name="connsiteX845" fmla="*/ 5208466 w 7467600"/>
              <a:gd name="connsiteY845" fmla="*/ 257550 h 6858000"/>
              <a:gd name="connsiteX846" fmla="*/ 4980204 w 7467600"/>
              <a:gd name="connsiteY846" fmla="*/ 271903 h 6858000"/>
              <a:gd name="connsiteX847" fmla="*/ 5068068 w 7467600"/>
              <a:gd name="connsiteY847" fmla="*/ 282244 h 6858000"/>
              <a:gd name="connsiteX848" fmla="*/ 5153231 w 7467600"/>
              <a:gd name="connsiteY848" fmla="*/ 292240 h 6858000"/>
              <a:gd name="connsiteX849" fmla="*/ 5426491 w 7467600"/>
              <a:gd name="connsiteY849" fmla="*/ 281128 h 6858000"/>
              <a:gd name="connsiteX850" fmla="*/ 5731212 w 7467600"/>
              <a:gd name="connsiteY850" fmla="*/ 231951 h 6858000"/>
              <a:gd name="connsiteX851" fmla="*/ 5905192 w 7467600"/>
              <a:gd name="connsiteY851" fmla="*/ 163079 h 6858000"/>
              <a:gd name="connsiteX852" fmla="*/ 5944437 w 7467600"/>
              <a:gd name="connsiteY852" fmla="*/ 113829 h 6858000"/>
              <a:gd name="connsiteX853" fmla="*/ 5825032 w 7467600"/>
              <a:gd name="connsiteY853" fmla="*/ 146405 h 6858000"/>
              <a:gd name="connsiteX854" fmla="*/ 4955599 w 7467600"/>
              <a:gd name="connsiteY854" fmla="*/ 247008 h 6858000"/>
              <a:gd name="connsiteX855" fmla="*/ 5210104 w 7467600"/>
              <a:gd name="connsiteY855" fmla="*/ 228123 h 6858000"/>
              <a:gd name="connsiteX856" fmla="*/ 5261015 w 7467600"/>
              <a:gd name="connsiteY856" fmla="*/ 227087 h 6858000"/>
              <a:gd name="connsiteX857" fmla="*/ 5861181 w 7467600"/>
              <a:gd name="connsiteY857" fmla="*/ 143093 h 6858000"/>
              <a:gd name="connsiteX858" fmla="*/ 5961252 w 7467600"/>
              <a:gd name="connsiteY858" fmla="*/ 114820 h 6858000"/>
              <a:gd name="connsiteX859" fmla="*/ 5944437 w 7467600"/>
              <a:gd name="connsiteY859" fmla="*/ 113829 h 6858000"/>
              <a:gd name="connsiteX860" fmla="*/ 3882765 w 7467600"/>
              <a:gd name="connsiteY860" fmla="*/ 0 h 6858000"/>
              <a:gd name="connsiteX861" fmla="*/ 3995099 w 7467600"/>
              <a:gd name="connsiteY861" fmla="*/ 0 h 6858000"/>
              <a:gd name="connsiteX862" fmla="*/ 4163818 w 7467600"/>
              <a:gd name="connsiteY862" fmla="*/ 234104 h 6858000"/>
              <a:gd name="connsiteX863" fmla="*/ 4172099 w 7467600"/>
              <a:gd name="connsiteY863" fmla="*/ 234207 h 6858000"/>
              <a:gd name="connsiteX864" fmla="*/ 4784282 w 7467600"/>
              <a:gd name="connsiteY864" fmla="*/ 276561 h 6858000"/>
              <a:gd name="connsiteX865" fmla="*/ 4801687 w 7467600"/>
              <a:gd name="connsiteY865" fmla="*/ 267764 h 6858000"/>
              <a:gd name="connsiteX866" fmla="*/ 6082788 w 7467600"/>
              <a:gd name="connsiteY866" fmla="*/ 64119 h 6858000"/>
              <a:gd name="connsiteX867" fmla="*/ 6099442 w 7467600"/>
              <a:gd name="connsiteY867" fmla="*/ 82568 h 6858000"/>
              <a:gd name="connsiteX868" fmla="*/ 4804137 w 7467600"/>
              <a:gd name="connsiteY868" fmla="*/ 320931 h 6858000"/>
              <a:gd name="connsiteX869" fmla="*/ 4227047 w 7467600"/>
              <a:gd name="connsiteY869" fmla="*/ 313415 h 6858000"/>
              <a:gd name="connsiteX870" fmla="*/ 4346041 w 7467600"/>
              <a:gd name="connsiteY870" fmla="*/ 456086 h 6858000"/>
              <a:gd name="connsiteX871" fmla="*/ 4870967 w 7467600"/>
              <a:gd name="connsiteY871" fmla="*/ 963061 h 6858000"/>
              <a:gd name="connsiteX872" fmla="*/ 4889647 w 7467600"/>
              <a:gd name="connsiteY872" fmla="*/ 957147 h 6858000"/>
              <a:gd name="connsiteX873" fmla="*/ 5422504 w 7467600"/>
              <a:gd name="connsiteY873" fmla="*/ 805191 h 6858000"/>
              <a:gd name="connsiteX874" fmla="*/ 6087656 w 7467600"/>
              <a:gd name="connsiteY874" fmla="*/ 826703 h 6858000"/>
              <a:gd name="connsiteX875" fmla="*/ 6058717 w 7467600"/>
              <a:gd name="connsiteY875" fmla="*/ 865992 h 6858000"/>
              <a:gd name="connsiteX876" fmla="*/ 4974153 w 7467600"/>
              <a:gd name="connsiteY876" fmla="*/ 1045456 h 6858000"/>
              <a:gd name="connsiteX877" fmla="*/ 5627835 w 7467600"/>
              <a:gd name="connsiteY877" fmla="*/ 1472077 h 6858000"/>
              <a:gd name="connsiteX878" fmla="*/ 5629817 w 7467600"/>
              <a:gd name="connsiteY878" fmla="*/ 1471412 h 6858000"/>
              <a:gd name="connsiteX879" fmla="*/ 5634124 w 7467600"/>
              <a:gd name="connsiteY879" fmla="*/ 1470572 h 6858000"/>
              <a:gd name="connsiteX880" fmla="*/ 5755832 w 7467600"/>
              <a:gd name="connsiteY880" fmla="*/ 1383886 h 6858000"/>
              <a:gd name="connsiteX881" fmla="*/ 6014186 w 7467600"/>
              <a:gd name="connsiteY881" fmla="*/ 1279799 h 6858000"/>
              <a:gd name="connsiteX882" fmla="*/ 6901619 w 7467600"/>
              <a:gd name="connsiteY882" fmla="*/ 1047874 h 6858000"/>
              <a:gd name="connsiteX883" fmla="*/ 6931566 w 7467600"/>
              <a:gd name="connsiteY883" fmla="*/ 1062034 h 6858000"/>
              <a:gd name="connsiteX884" fmla="*/ 5790982 w 7467600"/>
              <a:gd name="connsiteY884" fmla="*/ 1561380 h 6858000"/>
              <a:gd name="connsiteX885" fmla="*/ 6188971 w 7467600"/>
              <a:gd name="connsiteY885" fmla="*/ 1755168 h 6858000"/>
              <a:gd name="connsiteX886" fmla="*/ 6202446 w 7467600"/>
              <a:gd name="connsiteY886" fmla="*/ 1752268 h 6858000"/>
              <a:gd name="connsiteX887" fmla="*/ 7179560 w 7467600"/>
              <a:gd name="connsiteY887" fmla="*/ 1467551 h 6858000"/>
              <a:gd name="connsiteX888" fmla="*/ 7158730 w 7467600"/>
              <a:gd name="connsiteY888" fmla="*/ 1507835 h 6858000"/>
              <a:gd name="connsiteX889" fmla="*/ 6326959 w 7467600"/>
              <a:gd name="connsiteY889" fmla="*/ 1817686 h 6858000"/>
              <a:gd name="connsiteX890" fmla="*/ 6537433 w 7467600"/>
              <a:gd name="connsiteY890" fmla="*/ 1907790 h 6858000"/>
              <a:gd name="connsiteX891" fmla="*/ 6550221 w 7467600"/>
              <a:gd name="connsiteY891" fmla="*/ 1910729 h 6858000"/>
              <a:gd name="connsiteX892" fmla="*/ 6964438 w 7467600"/>
              <a:gd name="connsiteY892" fmla="*/ 2209505 h 6858000"/>
              <a:gd name="connsiteX893" fmla="*/ 7367862 w 7467600"/>
              <a:gd name="connsiteY893" fmla="*/ 2806833 h 6858000"/>
              <a:gd name="connsiteX894" fmla="*/ 7364329 w 7467600"/>
              <a:gd name="connsiteY894" fmla="*/ 2826907 h 6858000"/>
              <a:gd name="connsiteX895" fmla="*/ 7290545 w 7467600"/>
              <a:gd name="connsiteY895" fmla="*/ 2850663 h 6858000"/>
              <a:gd name="connsiteX896" fmla="*/ 6472036 w 7467600"/>
              <a:gd name="connsiteY896" fmla="*/ 1959003 h 6858000"/>
              <a:gd name="connsiteX897" fmla="*/ 5792897 w 7467600"/>
              <a:gd name="connsiteY897" fmla="*/ 1647747 h 6858000"/>
              <a:gd name="connsiteX898" fmla="*/ 5842751 w 7467600"/>
              <a:gd name="connsiteY898" fmla="*/ 1816112 h 6858000"/>
              <a:gd name="connsiteX899" fmla="*/ 5847424 w 7467600"/>
              <a:gd name="connsiteY899" fmla="*/ 1815776 h 6858000"/>
              <a:gd name="connsiteX900" fmla="*/ 6399821 w 7467600"/>
              <a:gd name="connsiteY900" fmla="*/ 2344799 h 6858000"/>
              <a:gd name="connsiteX901" fmla="*/ 6323232 w 7467600"/>
              <a:gd name="connsiteY901" fmla="*/ 2389634 h 6858000"/>
              <a:gd name="connsiteX902" fmla="*/ 5942958 w 7467600"/>
              <a:gd name="connsiteY902" fmla="*/ 2077708 h 6858000"/>
              <a:gd name="connsiteX903" fmla="*/ 5921559 w 7467600"/>
              <a:gd name="connsiteY903" fmla="*/ 2378596 h 6858000"/>
              <a:gd name="connsiteX904" fmla="*/ 5817651 w 7467600"/>
              <a:gd name="connsiteY904" fmla="*/ 3023919 h 6858000"/>
              <a:gd name="connsiteX905" fmla="*/ 5729634 w 7467600"/>
              <a:gd name="connsiteY905" fmla="*/ 3051849 h 6858000"/>
              <a:gd name="connsiteX906" fmla="*/ 5611018 w 7467600"/>
              <a:gd name="connsiteY906" fmla="*/ 2316769 h 6858000"/>
              <a:gd name="connsiteX907" fmla="*/ 5687608 w 7467600"/>
              <a:gd name="connsiteY907" fmla="*/ 2039972 h 6858000"/>
              <a:gd name="connsiteX908" fmla="*/ 5657554 w 7467600"/>
              <a:gd name="connsiteY908" fmla="*/ 1576445 h 6858000"/>
              <a:gd name="connsiteX909" fmla="*/ 5150475 w 7467600"/>
              <a:gd name="connsiteY909" fmla="*/ 1274012 h 6858000"/>
              <a:gd name="connsiteX910" fmla="*/ 5349142 w 7467600"/>
              <a:gd name="connsiteY910" fmla="*/ 2204405 h 6858000"/>
              <a:gd name="connsiteX911" fmla="*/ 5262214 w 7467600"/>
              <a:gd name="connsiteY911" fmla="*/ 2233836 h 6858000"/>
              <a:gd name="connsiteX912" fmla="*/ 4981539 w 7467600"/>
              <a:gd name="connsiteY912" fmla="*/ 1542201 h 6858000"/>
              <a:gd name="connsiteX913" fmla="*/ 4958461 w 7467600"/>
              <a:gd name="connsiteY913" fmla="*/ 1136957 h 6858000"/>
              <a:gd name="connsiteX914" fmla="*/ 4655015 w 7467600"/>
              <a:gd name="connsiteY914" fmla="*/ 891426 h 6858000"/>
              <a:gd name="connsiteX915" fmla="*/ 4348002 w 7467600"/>
              <a:gd name="connsiteY915" fmla="*/ 2205895 h 6858000"/>
              <a:gd name="connsiteX916" fmla="*/ 4262250 w 7467600"/>
              <a:gd name="connsiteY916" fmla="*/ 2219972 h 6858000"/>
              <a:gd name="connsiteX917" fmla="*/ 4550611 w 7467600"/>
              <a:gd name="connsiteY917" fmla="*/ 817540 h 6858000"/>
              <a:gd name="connsiteX918" fmla="*/ 4564418 w 7467600"/>
              <a:gd name="connsiteY918" fmla="*/ 808293 h 6858000"/>
              <a:gd name="connsiteX919" fmla="*/ 4266388 w 7467600"/>
              <a:gd name="connsiteY919" fmla="*/ 500083 h 6858000"/>
              <a:gd name="connsiteX920" fmla="*/ 4032842 w 7467600"/>
              <a:gd name="connsiteY920" fmla="*/ 211809 h 6858000"/>
              <a:gd name="connsiteX921" fmla="*/ 3882765 w 7467600"/>
              <a:gd name="connsiteY921" fmla="*/ 0 h 6858000"/>
              <a:gd name="connsiteX922" fmla="*/ 3721337 w 7467600"/>
              <a:gd name="connsiteY922" fmla="*/ 0 h 6858000"/>
              <a:gd name="connsiteX923" fmla="*/ 3797544 w 7467600"/>
              <a:gd name="connsiteY923" fmla="*/ 0 h 6858000"/>
              <a:gd name="connsiteX924" fmla="*/ 3775734 w 7467600"/>
              <a:gd name="connsiteY924" fmla="*/ 95131 h 6858000"/>
              <a:gd name="connsiteX925" fmla="*/ 3724807 w 7467600"/>
              <a:gd name="connsiteY925" fmla="*/ 272257 h 6858000"/>
              <a:gd name="connsiteX926" fmla="*/ 3726844 w 7467600"/>
              <a:gd name="connsiteY926" fmla="*/ 282988 h 6858000"/>
              <a:gd name="connsiteX927" fmla="*/ 3742664 w 7467600"/>
              <a:gd name="connsiteY927" fmla="*/ 279918 h 6858000"/>
              <a:gd name="connsiteX928" fmla="*/ 4103910 w 7467600"/>
              <a:gd name="connsiteY928" fmla="*/ 1161917 h 6858000"/>
              <a:gd name="connsiteX929" fmla="*/ 4020269 w 7467600"/>
              <a:gd name="connsiteY929" fmla="*/ 1200406 h 6858000"/>
              <a:gd name="connsiteX930" fmla="*/ 3674882 w 7467600"/>
              <a:gd name="connsiteY930" fmla="*/ 488524 h 6858000"/>
              <a:gd name="connsiteX931" fmla="*/ 3132682 w 7467600"/>
              <a:gd name="connsiteY931" fmla="*/ 1072284 h 6858000"/>
              <a:gd name="connsiteX932" fmla="*/ 2716346 w 7467600"/>
              <a:gd name="connsiteY932" fmla="*/ 1276376 h 6858000"/>
              <a:gd name="connsiteX933" fmla="*/ 2716772 w 7467600"/>
              <a:gd name="connsiteY933" fmla="*/ 1255462 h 6858000"/>
              <a:gd name="connsiteX934" fmla="*/ 3471096 w 7467600"/>
              <a:gd name="connsiteY934" fmla="*/ 437072 h 6858000"/>
              <a:gd name="connsiteX935" fmla="*/ 3639057 w 7467600"/>
              <a:gd name="connsiteY935" fmla="*/ 286334 h 6858000"/>
              <a:gd name="connsiteX936" fmla="*/ 3640309 w 7467600"/>
              <a:gd name="connsiteY936" fmla="*/ 284664 h 6858000"/>
              <a:gd name="connsiteX937" fmla="*/ 3646022 w 7467600"/>
              <a:gd name="connsiteY937" fmla="*/ 276711 h 6858000"/>
              <a:gd name="connsiteX938" fmla="*/ 3707943 w 7467600"/>
              <a:gd name="connsiteY938" fmla="*/ 65958 h 6858000"/>
              <a:gd name="connsiteX939" fmla="*/ 3721337 w 7467600"/>
              <a:gd name="connsiteY939" fmla="*/ 0 h 6858000"/>
              <a:gd name="connsiteX940" fmla="*/ 2867960 w 7467600"/>
              <a:gd name="connsiteY940" fmla="*/ 0 h 6858000"/>
              <a:gd name="connsiteX941" fmla="*/ 2926351 w 7467600"/>
              <a:gd name="connsiteY941" fmla="*/ 0 h 6858000"/>
              <a:gd name="connsiteX942" fmla="*/ 2902823 w 7467600"/>
              <a:gd name="connsiteY942" fmla="*/ 262929 h 6858000"/>
              <a:gd name="connsiteX943" fmla="*/ 2940663 w 7467600"/>
              <a:gd name="connsiteY943" fmla="*/ 140884 h 6858000"/>
              <a:gd name="connsiteX944" fmla="*/ 2947039 w 7467600"/>
              <a:gd name="connsiteY944" fmla="*/ 122524 h 6858000"/>
              <a:gd name="connsiteX945" fmla="*/ 2984316 w 7467600"/>
              <a:gd name="connsiteY945" fmla="*/ 0 h 6858000"/>
              <a:gd name="connsiteX946" fmla="*/ 3016114 w 7467600"/>
              <a:gd name="connsiteY946" fmla="*/ 0 h 6858000"/>
              <a:gd name="connsiteX947" fmla="*/ 2979949 w 7467600"/>
              <a:gd name="connsiteY947" fmla="*/ 119274 h 6858000"/>
              <a:gd name="connsiteX948" fmla="*/ 3023879 w 7467600"/>
              <a:gd name="connsiteY948" fmla="*/ 0 h 6858000"/>
              <a:gd name="connsiteX949" fmla="*/ 3105400 w 7467600"/>
              <a:gd name="connsiteY949" fmla="*/ 0 h 6858000"/>
              <a:gd name="connsiteX950" fmla="*/ 3094669 w 7467600"/>
              <a:gd name="connsiteY950" fmla="*/ 30308 h 6858000"/>
              <a:gd name="connsiteX951" fmla="*/ 2901945 w 7467600"/>
              <a:gd name="connsiteY951" fmla="*/ 466538 h 6858000"/>
              <a:gd name="connsiteX952" fmla="*/ 2815209 w 7467600"/>
              <a:gd name="connsiteY952" fmla="*/ 497361 h 6858000"/>
              <a:gd name="connsiteX953" fmla="*/ 2844845 w 7467600"/>
              <a:gd name="connsiteY953" fmla="*/ 127638 h 6858000"/>
              <a:gd name="connsiteX954" fmla="*/ 2867960 w 7467600"/>
              <a:gd name="connsiteY954" fmla="*/ 0 h 6858000"/>
              <a:gd name="connsiteX955" fmla="*/ 1057230 w 7467600"/>
              <a:gd name="connsiteY955" fmla="*/ 0 h 6858000"/>
              <a:gd name="connsiteX956" fmla="*/ 1111003 w 7467600"/>
              <a:gd name="connsiteY956" fmla="*/ 0 h 6858000"/>
              <a:gd name="connsiteX957" fmla="*/ 1125553 w 7467600"/>
              <a:gd name="connsiteY957" fmla="*/ 52588 h 6858000"/>
              <a:gd name="connsiteX958" fmla="*/ 1304276 w 7467600"/>
              <a:gd name="connsiteY958" fmla="*/ 476275 h 6858000"/>
              <a:gd name="connsiteX959" fmla="*/ 1492066 w 7467600"/>
              <a:gd name="connsiteY959" fmla="*/ 886333 h 6858000"/>
              <a:gd name="connsiteX960" fmla="*/ 1423698 w 7467600"/>
              <a:gd name="connsiteY960" fmla="*/ 710817 h 6858000"/>
              <a:gd name="connsiteX961" fmla="*/ 1357609 w 7467600"/>
              <a:gd name="connsiteY961" fmla="*/ 532892 h 6858000"/>
              <a:gd name="connsiteX962" fmla="*/ 1309550 w 7467600"/>
              <a:gd name="connsiteY962" fmla="*/ 374031 h 6858000"/>
              <a:gd name="connsiteX963" fmla="*/ 1193673 w 7467600"/>
              <a:gd name="connsiteY963" fmla="*/ 49533 h 6858000"/>
              <a:gd name="connsiteX964" fmla="*/ 1164391 w 7467600"/>
              <a:gd name="connsiteY964" fmla="*/ 0 h 6858000"/>
              <a:gd name="connsiteX965" fmla="*/ 1200666 w 7467600"/>
              <a:gd name="connsiteY965" fmla="*/ 0 h 6858000"/>
              <a:gd name="connsiteX966" fmla="*/ 1223408 w 7467600"/>
              <a:gd name="connsiteY966" fmla="*/ 38996 h 6858000"/>
              <a:gd name="connsiteX967" fmla="*/ 1339635 w 7467600"/>
              <a:gd name="connsiteY967" fmla="*/ 365517 h 6858000"/>
              <a:gd name="connsiteX968" fmla="*/ 1387469 w 7467600"/>
              <a:gd name="connsiteY968" fmla="*/ 523079 h 6858000"/>
              <a:gd name="connsiteX969" fmla="*/ 1452685 w 7467600"/>
              <a:gd name="connsiteY969" fmla="*/ 699806 h 6858000"/>
              <a:gd name="connsiteX970" fmla="*/ 1492092 w 7467600"/>
              <a:gd name="connsiteY970" fmla="*/ 800424 h 6858000"/>
              <a:gd name="connsiteX971" fmla="*/ 1455302 w 7467600"/>
              <a:gd name="connsiteY971" fmla="*/ 632913 h 6858000"/>
              <a:gd name="connsiteX972" fmla="*/ 1222336 w 7467600"/>
              <a:gd name="connsiteY972" fmla="*/ 9480 h 6858000"/>
              <a:gd name="connsiteX973" fmla="*/ 1214634 w 7467600"/>
              <a:gd name="connsiteY973" fmla="*/ 0 h 6858000"/>
              <a:gd name="connsiteX974" fmla="*/ 1289827 w 7467600"/>
              <a:gd name="connsiteY974" fmla="*/ 0 h 6858000"/>
              <a:gd name="connsiteX975" fmla="*/ 1321076 w 7467600"/>
              <a:gd name="connsiteY975" fmla="*/ 59722 h 6858000"/>
              <a:gd name="connsiteX976" fmla="*/ 1512579 w 7467600"/>
              <a:gd name="connsiteY976" fmla="*/ 626441 h 6858000"/>
              <a:gd name="connsiteX977" fmla="*/ 1506076 w 7467600"/>
              <a:gd name="connsiteY977" fmla="*/ 1089289 h 6858000"/>
              <a:gd name="connsiteX978" fmla="*/ 1486346 w 7467600"/>
              <a:gd name="connsiteY978" fmla="*/ 1079919 h 6858000"/>
              <a:gd name="connsiteX979" fmla="*/ 1070511 w 7467600"/>
              <a:gd name="connsiteY979" fmla="*/ 48609 h 6858000"/>
              <a:gd name="connsiteX980" fmla="*/ 1057230 w 7467600"/>
              <a:gd name="connsiteY980" fmla="*/ 0 h 6858000"/>
              <a:gd name="connsiteX981" fmla="*/ 43151 w 7467600"/>
              <a:gd name="connsiteY981" fmla="*/ 0 h 6858000"/>
              <a:gd name="connsiteX982" fmla="*/ 95283 w 7467600"/>
              <a:gd name="connsiteY982" fmla="*/ 0 h 6858000"/>
              <a:gd name="connsiteX983" fmla="*/ 300708 w 7467600"/>
              <a:gd name="connsiteY983" fmla="*/ 154571 h 6858000"/>
              <a:gd name="connsiteX984" fmla="*/ 530414 w 7467600"/>
              <a:gd name="connsiteY984" fmla="*/ 354673 h 6858000"/>
              <a:gd name="connsiteX985" fmla="*/ 333785 w 7467600"/>
              <a:gd name="connsiteY985" fmla="*/ 161564 h 6858000"/>
              <a:gd name="connsiteX986" fmla="*/ 147005 w 7467600"/>
              <a:gd name="connsiteY986" fmla="*/ 0 h 6858000"/>
              <a:gd name="connsiteX987" fmla="*/ 272509 w 7467600"/>
              <a:gd name="connsiteY987" fmla="*/ 0 h 6858000"/>
              <a:gd name="connsiteX988" fmla="*/ 326276 w 7467600"/>
              <a:gd name="connsiteY988" fmla="*/ 45847 h 6858000"/>
              <a:gd name="connsiteX989" fmla="*/ 823759 w 7467600"/>
              <a:gd name="connsiteY989" fmla="*/ 574145 h 6858000"/>
              <a:gd name="connsiteX990" fmla="*/ 811254 w 7467600"/>
              <a:gd name="connsiteY990" fmla="*/ 665546 h 6858000"/>
              <a:gd name="connsiteX991" fmla="*/ 154042 w 7467600"/>
              <a:gd name="connsiteY991" fmla="*/ 261522 h 6858000"/>
              <a:gd name="connsiteX992" fmla="*/ 13550 w 7467600"/>
              <a:gd name="connsiteY992" fmla="*/ 158423 h 6858000"/>
              <a:gd name="connsiteX993" fmla="*/ 0 w 7467600"/>
              <a:gd name="connsiteY993" fmla="*/ 146618 h 6858000"/>
              <a:gd name="connsiteX994" fmla="*/ 0 w 7467600"/>
              <a:gd name="connsiteY994" fmla="*/ 59161 h 6858000"/>
              <a:gd name="connsiteX995" fmla="*/ 45427 w 7467600"/>
              <a:gd name="connsiteY995" fmla="*/ 101078 h 6858000"/>
              <a:gd name="connsiteX996" fmla="*/ 630103 w 7467600"/>
              <a:gd name="connsiteY996" fmla="*/ 485885 h 6858000"/>
              <a:gd name="connsiteX997" fmla="*/ 532040 w 7467600"/>
              <a:gd name="connsiteY997" fmla="*/ 399359 h 6858000"/>
              <a:gd name="connsiteX998" fmla="*/ 517618 w 7467600"/>
              <a:gd name="connsiteY998" fmla="*/ 385726 h 6858000"/>
              <a:gd name="connsiteX999" fmla="*/ 285074 w 7467600"/>
              <a:gd name="connsiteY999" fmla="*/ 182755 h 6858000"/>
              <a:gd name="connsiteX1000" fmla="*/ 43151 w 7467600"/>
              <a:gd name="connsiteY1000"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68569 w 7467600"/>
              <a:gd name="connsiteY127" fmla="*/ 5270182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353035 w 7467600"/>
              <a:gd name="connsiteY140" fmla="*/ 5197318 h 6858000"/>
              <a:gd name="connsiteX141" fmla="*/ 7467600 w 7467600"/>
              <a:gd name="connsiteY141" fmla="*/ 5297634 h 6858000"/>
              <a:gd name="connsiteX142" fmla="*/ 7467600 w 7467600"/>
              <a:gd name="connsiteY142" fmla="*/ 5361850 h 6858000"/>
              <a:gd name="connsiteX143" fmla="*/ 7368569 w 7467600"/>
              <a:gd name="connsiteY143" fmla="*/ 5270182 h 6858000"/>
              <a:gd name="connsiteX144" fmla="*/ 1903353 w 7467600"/>
              <a:gd name="connsiteY144" fmla="*/ 5044827 h 6858000"/>
              <a:gd name="connsiteX145" fmla="*/ 1936931 w 7467600"/>
              <a:gd name="connsiteY145" fmla="*/ 5093954 h 6858000"/>
              <a:gd name="connsiteX146" fmla="*/ 2195868 w 7467600"/>
              <a:gd name="connsiteY146" fmla="*/ 5396574 h 6858000"/>
              <a:gd name="connsiteX147" fmla="*/ 2088852 w 7467600"/>
              <a:gd name="connsiteY147" fmla="*/ 5166123 h 6858000"/>
              <a:gd name="connsiteX148" fmla="*/ 1958241 w 7467600"/>
              <a:gd name="connsiteY148" fmla="*/ 5067955 h 6858000"/>
              <a:gd name="connsiteX149" fmla="*/ 1903353 w 7467600"/>
              <a:gd name="connsiteY149" fmla="*/ 5044827 h 6858000"/>
              <a:gd name="connsiteX150" fmla="*/ 1979378 w 7467600"/>
              <a:gd name="connsiteY150" fmla="*/ 4769504 h 6858000"/>
              <a:gd name="connsiteX151" fmla="*/ 2882120 w 7467600"/>
              <a:gd name="connsiteY151" fmla="*/ 5064547 h 6858000"/>
              <a:gd name="connsiteX152" fmla="*/ 2793103 w 7467600"/>
              <a:gd name="connsiteY152" fmla="*/ 5039699 h 6858000"/>
              <a:gd name="connsiteX153" fmla="*/ 2770041 w 7467600"/>
              <a:gd name="connsiteY153" fmla="*/ 5033634 h 6858000"/>
              <a:gd name="connsiteX154" fmla="*/ 1979378 w 7467600"/>
              <a:gd name="connsiteY154" fmla="*/ 4769504 h 6858000"/>
              <a:gd name="connsiteX155" fmla="*/ 1927410 w 7467600"/>
              <a:gd name="connsiteY155" fmla="*/ 4716164 h 6858000"/>
              <a:gd name="connsiteX156" fmla="*/ 1959587 w 7467600"/>
              <a:gd name="connsiteY156" fmla="*/ 4728849 h 6858000"/>
              <a:gd name="connsiteX157" fmla="*/ 2777707 w 7467600"/>
              <a:gd name="connsiteY157" fmla="*/ 5003991 h 6858000"/>
              <a:gd name="connsiteX158" fmla="*/ 2800768 w 7467600"/>
              <a:gd name="connsiteY158" fmla="*/ 5010056 h 6858000"/>
              <a:gd name="connsiteX159" fmla="*/ 2879408 w 7467600"/>
              <a:gd name="connsiteY159" fmla="*/ 5031590 h 6858000"/>
              <a:gd name="connsiteX160" fmla="*/ 2862295 w 7467600"/>
              <a:gd name="connsiteY160" fmla="*/ 5022958 h 6858000"/>
              <a:gd name="connsiteX161" fmla="*/ 2813343 w 7467600"/>
              <a:gd name="connsiteY161" fmla="*/ 4998369 h 6858000"/>
              <a:gd name="connsiteX162" fmla="*/ 2646245 w 7467600"/>
              <a:gd name="connsiteY162" fmla="*/ 4930999 h 6858000"/>
              <a:gd name="connsiteX163" fmla="*/ 1999243 w 7467600"/>
              <a:gd name="connsiteY163" fmla="*/ 4730524 h 6858000"/>
              <a:gd name="connsiteX164" fmla="*/ 1979527 w 7467600"/>
              <a:gd name="connsiteY164" fmla="*/ 4726651 h 6858000"/>
              <a:gd name="connsiteX165" fmla="*/ 1927410 w 7467600"/>
              <a:gd name="connsiteY165" fmla="*/ 4716164 h 6858000"/>
              <a:gd name="connsiteX166" fmla="*/ 1997014 w 7467600"/>
              <a:gd name="connsiteY166" fmla="*/ 4698007 h 6858000"/>
              <a:gd name="connsiteX167" fmla="*/ 2005458 w 7467600"/>
              <a:gd name="connsiteY167" fmla="*/ 4699540 h 6858000"/>
              <a:gd name="connsiteX168" fmla="*/ 2657186 w 7467600"/>
              <a:gd name="connsiteY168" fmla="*/ 4901687 h 6858000"/>
              <a:gd name="connsiteX169" fmla="*/ 2826662 w 7467600"/>
              <a:gd name="connsiteY169" fmla="*/ 4970362 h 6858000"/>
              <a:gd name="connsiteX170" fmla="*/ 2876100 w 7467600"/>
              <a:gd name="connsiteY170" fmla="*/ 4995397 h 6858000"/>
              <a:gd name="connsiteX171" fmla="*/ 3042600 w 7467600"/>
              <a:gd name="connsiteY171" fmla="*/ 5059532 h 6858000"/>
              <a:gd name="connsiteX172" fmla="*/ 1997014 w 7467600"/>
              <a:gd name="connsiteY172" fmla="*/ 4698007 h 6858000"/>
              <a:gd name="connsiteX173" fmla="*/ 2305292 w 7467600"/>
              <a:gd name="connsiteY173" fmla="*/ 4219492 h 6858000"/>
              <a:gd name="connsiteX174" fmla="*/ 3360922 w 7467600"/>
              <a:gd name="connsiteY174" fmla="*/ 4529373 h 6858000"/>
              <a:gd name="connsiteX175" fmla="*/ 3492420 w 7467600"/>
              <a:gd name="connsiteY175" fmla="*/ 4510145 h 6858000"/>
              <a:gd name="connsiteX176" fmla="*/ 3364086 w 7467600"/>
              <a:gd name="connsiteY176" fmla="*/ 4480340 h 6858000"/>
              <a:gd name="connsiteX177" fmla="*/ 3225818 w 7467600"/>
              <a:gd name="connsiteY177" fmla="*/ 4411822 h 6858000"/>
              <a:gd name="connsiteX178" fmla="*/ 3129696 w 7467600"/>
              <a:gd name="connsiteY178" fmla="*/ 4360704 h 6858000"/>
              <a:gd name="connsiteX179" fmla="*/ 2814545 w 7467600"/>
              <a:gd name="connsiteY179" fmla="*/ 4282955 h 6858000"/>
              <a:gd name="connsiteX180" fmla="*/ 2305292 w 7467600"/>
              <a:gd name="connsiteY180" fmla="*/ 4219492 h 6858000"/>
              <a:gd name="connsiteX181" fmla="*/ 2626982 w 7467600"/>
              <a:gd name="connsiteY181" fmla="*/ 4206450 h 6858000"/>
              <a:gd name="connsiteX182" fmla="*/ 2490617 w 7467600"/>
              <a:gd name="connsiteY182" fmla="*/ 4206951 h 6858000"/>
              <a:gd name="connsiteX183" fmla="*/ 2819869 w 7467600"/>
              <a:gd name="connsiteY183" fmla="*/ 4252936 h 6858000"/>
              <a:gd name="connsiteX184" fmla="*/ 3143018 w 7467600"/>
              <a:gd name="connsiteY184" fmla="*/ 4332698 h 6858000"/>
              <a:gd name="connsiteX185" fmla="*/ 3241520 w 7467600"/>
              <a:gd name="connsiteY185" fmla="*/ 4385112 h 6858000"/>
              <a:gd name="connsiteX186" fmla="*/ 3374575 w 7467600"/>
              <a:gd name="connsiteY186" fmla="*/ 4451517 h 6858000"/>
              <a:gd name="connsiteX187" fmla="*/ 3505221 w 7467600"/>
              <a:gd name="connsiteY187" fmla="*/ 4480757 h 6858000"/>
              <a:gd name="connsiteX188" fmla="*/ 2626982 w 7467600"/>
              <a:gd name="connsiteY188" fmla="*/ 4206450 h 6858000"/>
              <a:gd name="connsiteX189" fmla="*/ 1310106 w 7467600"/>
              <a:gd name="connsiteY189" fmla="*/ 3943217 h 6858000"/>
              <a:gd name="connsiteX190" fmla="*/ 854994 w 7467600"/>
              <a:gd name="connsiteY190" fmla="*/ 4399136 h 6858000"/>
              <a:gd name="connsiteX191" fmla="*/ 742462 w 7467600"/>
              <a:gd name="connsiteY191" fmla="*/ 4594648 h 6858000"/>
              <a:gd name="connsiteX192" fmla="*/ 820602 w 7467600"/>
              <a:gd name="connsiteY192" fmla="*/ 4485915 h 6858000"/>
              <a:gd name="connsiteX193" fmla="*/ 878295 w 7467600"/>
              <a:gd name="connsiteY193" fmla="*/ 4403594 h 6858000"/>
              <a:gd name="connsiteX194" fmla="*/ 1240607 w 7467600"/>
              <a:gd name="connsiteY194" fmla="*/ 4010401 h 6858000"/>
              <a:gd name="connsiteX195" fmla="*/ 1310106 w 7467600"/>
              <a:gd name="connsiteY195" fmla="*/ 3943217 h 6858000"/>
              <a:gd name="connsiteX196" fmla="*/ 1423113 w 7467600"/>
              <a:gd name="connsiteY196" fmla="*/ 3874565 h 6858000"/>
              <a:gd name="connsiteX197" fmla="*/ 1260565 w 7467600"/>
              <a:gd name="connsiteY197" fmla="*/ 4031982 h 6858000"/>
              <a:gd name="connsiteX198" fmla="*/ 901900 w 7467600"/>
              <a:gd name="connsiteY198" fmla="*/ 4421236 h 6858000"/>
              <a:gd name="connsiteX199" fmla="*/ 845044 w 7467600"/>
              <a:gd name="connsiteY199" fmla="*/ 4502436 h 6858000"/>
              <a:gd name="connsiteX200" fmla="*/ 685926 w 7467600"/>
              <a:gd name="connsiteY200" fmla="*/ 4703069 h 6858000"/>
              <a:gd name="connsiteX201" fmla="*/ 684248 w 7467600"/>
              <a:gd name="connsiteY201" fmla="*/ 4706721 h 6858000"/>
              <a:gd name="connsiteX202" fmla="*/ 1423113 w 7467600"/>
              <a:gd name="connsiteY202" fmla="*/ 3874565 h 6858000"/>
              <a:gd name="connsiteX203" fmla="*/ 3316479 w 7467600"/>
              <a:gd name="connsiteY203" fmla="*/ 3872136 h 6858000"/>
              <a:gd name="connsiteX204" fmla="*/ 3546806 w 7467600"/>
              <a:gd name="connsiteY204" fmla="*/ 4356139 h 6858000"/>
              <a:gd name="connsiteX205" fmla="*/ 3364433 w 7467600"/>
              <a:gd name="connsiteY205" fmla="*/ 3953121 h 6858000"/>
              <a:gd name="connsiteX206" fmla="*/ 3316479 w 7467600"/>
              <a:gd name="connsiteY206" fmla="*/ 3872136 h 6858000"/>
              <a:gd name="connsiteX207" fmla="*/ 3291335 w 7467600"/>
              <a:gd name="connsiteY207" fmla="*/ 3767420 h 6858000"/>
              <a:gd name="connsiteX208" fmla="*/ 3390805 w 7467600"/>
              <a:gd name="connsiteY208" fmla="*/ 3937163 h 6858000"/>
              <a:gd name="connsiteX209" fmla="*/ 3579062 w 7467600"/>
              <a:gd name="connsiteY209" fmla="*/ 4359040 h 6858000"/>
              <a:gd name="connsiteX210" fmla="*/ 3467355 w 7467600"/>
              <a:gd name="connsiteY210" fmla="*/ 3988130 h 6858000"/>
              <a:gd name="connsiteX211" fmla="*/ 3310753 w 7467600"/>
              <a:gd name="connsiteY211" fmla="*/ 3787140 h 6858000"/>
              <a:gd name="connsiteX212" fmla="*/ 3291335 w 7467600"/>
              <a:gd name="connsiteY212" fmla="*/ 3767420 h 6858000"/>
              <a:gd name="connsiteX213" fmla="*/ 1635889 w 7467600"/>
              <a:gd name="connsiteY213" fmla="*/ 3709494 h 6858000"/>
              <a:gd name="connsiteX214" fmla="*/ 1634800 w 7467600"/>
              <a:gd name="connsiteY214" fmla="*/ 3731111 h 6858000"/>
              <a:gd name="connsiteX215" fmla="*/ 1635889 w 7467600"/>
              <a:gd name="connsiteY215" fmla="*/ 3709494 h 6858000"/>
              <a:gd name="connsiteX216" fmla="*/ 1510397 w 7467600"/>
              <a:gd name="connsiteY216" fmla="*/ 3684705 h 6858000"/>
              <a:gd name="connsiteX217" fmla="*/ 1146550 w 7467600"/>
              <a:gd name="connsiteY217" fmla="*/ 3802012 h 6858000"/>
              <a:gd name="connsiteX218" fmla="*/ 698834 w 7467600"/>
              <a:gd name="connsiteY218" fmla="*/ 3952272 h 6858000"/>
              <a:gd name="connsiteX219" fmla="*/ 34256 w 7467600"/>
              <a:gd name="connsiteY219" fmla="*/ 4347603 h 6858000"/>
              <a:gd name="connsiteX220" fmla="*/ 527241 w 7467600"/>
              <a:gd name="connsiteY220" fmla="*/ 4065078 h 6858000"/>
              <a:gd name="connsiteX221" fmla="*/ 1510397 w 7467600"/>
              <a:gd name="connsiteY221" fmla="*/ 3684705 h 6858000"/>
              <a:gd name="connsiteX222" fmla="*/ 1313114 w 7467600"/>
              <a:gd name="connsiteY222" fmla="*/ 3655216 h 6858000"/>
              <a:gd name="connsiteX223" fmla="*/ 1109304 w 7467600"/>
              <a:gd name="connsiteY223" fmla="*/ 3669030 h 6858000"/>
              <a:gd name="connsiteX224" fmla="*/ 8129 w 7467600"/>
              <a:gd name="connsiteY224" fmla="*/ 4330519 h 6858000"/>
              <a:gd name="connsiteX225" fmla="*/ 687572 w 7467600"/>
              <a:gd name="connsiteY225" fmla="*/ 3925629 h 6858000"/>
              <a:gd name="connsiteX226" fmla="*/ 1138365 w 7467600"/>
              <a:gd name="connsiteY226" fmla="*/ 3774515 h 6858000"/>
              <a:gd name="connsiteX227" fmla="*/ 1505579 w 7467600"/>
              <a:gd name="connsiteY227" fmla="*/ 3655526 h 6858000"/>
              <a:gd name="connsiteX228" fmla="*/ 1313114 w 7467600"/>
              <a:gd name="connsiteY228" fmla="*/ 3655216 h 6858000"/>
              <a:gd name="connsiteX229" fmla="*/ 3655073 w 7467600"/>
              <a:gd name="connsiteY229" fmla="*/ 3650884 h 6858000"/>
              <a:gd name="connsiteX230" fmla="*/ 3989938 w 7467600"/>
              <a:gd name="connsiteY230" fmla="*/ 3991685 h 6858000"/>
              <a:gd name="connsiteX231" fmla="*/ 4393907 w 7467600"/>
              <a:gd name="connsiteY231" fmla="*/ 4261258 h 6858000"/>
              <a:gd name="connsiteX232" fmla="*/ 4648051 w 7467600"/>
              <a:gd name="connsiteY232" fmla="*/ 4374051 h 6858000"/>
              <a:gd name="connsiteX233" fmla="*/ 4383389 w 7467600"/>
              <a:gd name="connsiteY233" fmla="*/ 4184369 h 6858000"/>
              <a:gd name="connsiteX234" fmla="*/ 4165508 w 7467600"/>
              <a:gd name="connsiteY234" fmla="*/ 4035196 h 6858000"/>
              <a:gd name="connsiteX235" fmla="*/ 4068162 w 7467600"/>
              <a:gd name="connsiteY235" fmla="*/ 3953394 h 6858000"/>
              <a:gd name="connsiteX236" fmla="*/ 3981416 w 7467600"/>
              <a:gd name="connsiteY236" fmla="*/ 3880482 h 6858000"/>
              <a:gd name="connsiteX237" fmla="*/ 3800147 w 7467600"/>
              <a:gd name="connsiteY237" fmla="*/ 3749872 h 6858000"/>
              <a:gd name="connsiteX238" fmla="*/ 3655073 w 7467600"/>
              <a:gd name="connsiteY238" fmla="*/ 3650884 h 6858000"/>
              <a:gd name="connsiteX239" fmla="*/ 3670252 w 7467600"/>
              <a:gd name="connsiteY239" fmla="*/ 3622798 h 6858000"/>
              <a:gd name="connsiteX240" fmla="*/ 3817258 w 7467600"/>
              <a:gd name="connsiteY240" fmla="*/ 3723577 h 6858000"/>
              <a:gd name="connsiteX241" fmla="*/ 4000461 w 7467600"/>
              <a:gd name="connsiteY241" fmla="*/ 3855966 h 6858000"/>
              <a:gd name="connsiteX242" fmla="*/ 4088180 w 7467600"/>
              <a:gd name="connsiteY242" fmla="*/ 3929774 h 6858000"/>
              <a:gd name="connsiteX243" fmla="*/ 4184555 w 7467600"/>
              <a:gd name="connsiteY243" fmla="*/ 4010683 h 6858000"/>
              <a:gd name="connsiteX244" fmla="*/ 4399563 w 7467600"/>
              <a:gd name="connsiteY244" fmla="*/ 4158106 h 6858000"/>
              <a:gd name="connsiteX245" fmla="*/ 4684469 w 7467600"/>
              <a:gd name="connsiteY245" fmla="*/ 4364680 h 6858000"/>
              <a:gd name="connsiteX246" fmla="*/ 4690271 w 7467600"/>
              <a:gd name="connsiteY246" fmla="*/ 4370034 h 6858000"/>
              <a:gd name="connsiteX247" fmla="*/ 4136093 w 7467600"/>
              <a:gd name="connsiteY247" fmla="*/ 3858466 h 6858000"/>
              <a:gd name="connsiteX248" fmla="*/ 3670252 w 7467600"/>
              <a:gd name="connsiteY248" fmla="*/ 3622798 h 6858000"/>
              <a:gd name="connsiteX249" fmla="*/ 4440129 w 7467600"/>
              <a:gd name="connsiteY249" fmla="*/ 3448571 h 6858000"/>
              <a:gd name="connsiteX250" fmla="*/ 4856525 w 7467600"/>
              <a:gd name="connsiteY250" fmla="*/ 3915351 h 6858000"/>
              <a:gd name="connsiteX251" fmla="*/ 5059055 w 7467600"/>
              <a:gd name="connsiteY251" fmla="*/ 4108918 h 6858000"/>
              <a:gd name="connsiteX252" fmla="*/ 5290070 w 7467600"/>
              <a:gd name="connsiteY252" fmla="*/ 4263619 h 6858000"/>
              <a:gd name="connsiteX253" fmla="*/ 4834991 w 7467600"/>
              <a:gd name="connsiteY253" fmla="*/ 3830985 h 6858000"/>
              <a:gd name="connsiteX254" fmla="*/ 4440129 w 7467600"/>
              <a:gd name="connsiteY254" fmla="*/ 3448571 h 6858000"/>
              <a:gd name="connsiteX255" fmla="*/ 4441737 w 7467600"/>
              <a:gd name="connsiteY255" fmla="*/ 3399734 h 6858000"/>
              <a:gd name="connsiteX256" fmla="*/ 4431236 w 7467600"/>
              <a:gd name="connsiteY256" fmla="*/ 3400954 h 6858000"/>
              <a:gd name="connsiteX257" fmla="*/ 4557150 w 7467600"/>
              <a:gd name="connsiteY257" fmla="*/ 3510023 h 6858000"/>
              <a:gd name="connsiteX258" fmla="*/ 4856936 w 7467600"/>
              <a:gd name="connsiteY258" fmla="*/ 3809146 h 6858000"/>
              <a:gd name="connsiteX259" fmla="*/ 5111996 w 7467600"/>
              <a:gd name="connsiteY259" fmla="*/ 4065759 h 6858000"/>
              <a:gd name="connsiteX260" fmla="*/ 5388878 w 7467600"/>
              <a:gd name="connsiteY260" fmla="*/ 4300185 h 6858000"/>
              <a:gd name="connsiteX261" fmla="*/ 5425556 w 7467600"/>
              <a:gd name="connsiteY261" fmla="*/ 4308967 h 6858000"/>
              <a:gd name="connsiteX262" fmla="*/ 4943646 w 7467600"/>
              <a:gd name="connsiteY262" fmla="*/ 3822916 h 6858000"/>
              <a:gd name="connsiteX263" fmla="*/ 4594837 w 7467600"/>
              <a:gd name="connsiteY263" fmla="*/ 3532274 h 6858000"/>
              <a:gd name="connsiteX264" fmla="*/ 4441737 w 7467600"/>
              <a:gd name="connsiteY264" fmla="*/ 3399734 h 6858000"/>
              <a:gd name="connsiteX265" fmla="*/ 5425834 w 7467600"/>
              <a:gd name="connsiteY265" fmla="*/ 3162785 h 6858000"/>
              <a:gd name="connsiteX266" fmla="*/ 5401644 w 7467600"/>
              <a:gd name="connsiteY266" fmla="*/ 3617847 h 6858000"/>
              <a:gd name="connsiteX267" fmla="*/ 5467256 w 7467600"/>
              <a:gd name="connsiteY267" fmla="*/ 4175494 h 6858000"/>
              <a:gd name="connsiteX268" fmla="*/ 5448069 w 7467600"/>
              <a:gd name="connsiteY268" fmla="*/ 3567554 h 6858000"/>
              <a:gd name="connsiteX269" fmla="*/ 5425834 w 7467600"/>
              <a:gd name="connsiteY269" fmla="*/ 3162785 h 6858000"/>
              <a:gd name="connsiteX270" fmla="*/ 1318687 w 7467600"/>
              <a:gd name="connsiteY270" fmla="*/ 3113840 h 6858000"/>
              <a:gd name="connsiteX271" fmla="*/ 1066793 w 7467600"/>
              <a:gd name="connsiteY271" fmla="*/ 3212171 h 6858000"/>
              <a:gd name="connsiteX272" fmla="*/ 993319 w 7467600"/>
              <a:gd name="connsiteY272" fmla="*/ 3247648 h 6858000"/>
              <a:gd name="connsiteX273" fmla="*/ 853081 w 7467600"/>
              <a:gd name="connsiteY273" fmla="*/ 3312410 h 6858000"/>
              <a:gd name="connsiteX274" fmla="*/ 805957 w 7467600"/>
              <a:gd name="connsiteY274" fmla="*/ 3330443 h 6858000"/>
              <a:gd name="connsiteX275" fmla="*/ 1318687 w 7467600"/>
              <a:gd name="connsiteY275" fmla="*/ 3113840 h 6858000"/>
              <a:gd name="connsiteX276" fmla="*/ 5453702 w 7467600"/>
              <a:gd name="connsiteY276" fmla="*/ 3090882 h 6858000"/>
              <a:gd name="connsiteX277" fmla="*/ 5480135 w 7467600"/>
              <a:gd name="connsiteY277" fmla="*/ 3565802 h 6858000"/>
              <a:gd name="connsiteX278" fmla="*/ 5499023 w 7467600"/>
              <a:gd name="connsiteY278" fmla="*/ 4166310 h 6858000"/>
              <a:gd name="connsiteX279" fmla="*/ 5547022 w 7467600"/>
              <a:gd name="connsiteY279" fmla="*/ 3607838 h 6858000"/>
              <a:gd name="connsiteX280" fmla="*/ 5515964 w 7467600"/>
              <a:gd name="connsiteY280" fmla="*/ 3378541 h 6858000"/>
              <a:gd name="connsiteX281" fmla="*/ 5453702 w 7467600"/>
              <a:gd name="connsiteY281" fmla="*/ 3090882 h 6858000"/>
              <a:gd name="connsiteX282" fmla="*/ 1238695 w 7467600"/>
              <a:gd name="connsiteY282" fmla="*/ 3076820 h 6858000"/>
              <a:gd name="connsiteX283" fmla="*/ 716371 w 7467600"/>
              <a:gd name="connsiteY283" fmla="*/ 3293249 h 6858000"/>
              <a:gd name="connsiteX284" fmla="*/ 579522 w 7467600"/>
              <a:gd name="connsiteY284" fmla="*/ 3371759 h 6858000"/>
              <a:gd name="connsiteX285" fmla="*/ 600288 w 7467600"/>
              <a:gd name="connsiteY285" fmla="*/ 3365555 h 6858000"/>
              <a:gd name="connsiteX286" fmla="*/ 840692 w 7467600"/>
              <a:gd name="connsiteY286" fmla="*/ 3284921 h 6858000"/>
              <a:gd name="connsiteX287" fmla="*/ 979248 w 7467600"/>
              <a:gd name="connsiteY287" fmla="*/ 3221003 h 6858000"/>
              <a:gd name="connsiteX288" fmla="*/ 1053282 w 7467600"/>
              <a:gd name="connsiteY288" fmla="*/ 3185247 h 6858000"/>
              <a:gd name="connsiteX289" fmla="*/ 1320603 w 7467600"/>
              <a:gd name="connsiteY289" fmla="*/ 3081281 h 6858000"/>
              <a:gd name="connsiteX290" fmla="*/ 1238695 w 7467600"/>
              <a:gd name="connsiteY290" fmla="*/ 3076820 h 6858000"/>
              <a:gd name="connsiteX291" fmla="*/ 5425627 w 7467600"/>
              <a:gd name="connsiteY291" fmla="*/ 2954192 h 6858000"/>
              <a:gd name="connsiteX292" fmla="*/ 5470770 w 7467600"/>
              <a:gd name="connsiteY292" fmla="*/ 3005435 h 6858000"/>
              <a:gd name="connsiteX293" fmla="*/ 5519779 w 7467600"/>
              <a:gd name="connsiteY293" fmla="*/ 4359223 h 6858000"/>
              <a:gd name="connsiteX294" fmla="*/ 5520293 w 7467600"/>
              <a:gd name="connsiteY294" fmla="*/ 4360602 h 6858000"/>
              <a:gd name="connsiteX295" fmla="*/ 5767221 w 7467600"/>
              <a:gd name="connsiteY295" fmla="*/ 4665564 h 6858000"/>
              <a:gd name="connsiteX296" fmla="*/ 6937169 w 7467600"/>
              <a:gd name="connsiteY296" fmla="*/ 4815941 h 6858000"/>
              <a:gd name="connsiteX297" fmla="*/ 6953922 w 7467600"/>
              <a:gd name="connsiteY297" fmla="*/ 4890068 h 6858000"/>
              <a:gd name="connsiteX298" fmla="*/ 6071359 w 7467600"/>
              <a:gd name="connsiteY298" fmla="*/ 4770770 h 6858000"/>
              <a:gd name="connsiteX299" fmla="*/ 6038839 w 7467600"/>
              <a:gd name="connsiteY299" fmla="*/ 4764474 h 6858000"/>
              <a:gd name="connsiteX300" fmla="*/ 6038706 w 7467600"/>
              <a:gd name="connsiteY300" fmla="*/ 4763847 h 6858000"/>
              <a:gd name="connsiteX301" fmla="*/ 6037784 w 7467600"/>
              <a:gd name="connsiteY301" fmla="*/ 4764270 h 6858000"/>
              <a:gd name="connsiteX302" fmla="*/ 6038839 w 7467600"/>
              <a:gd name="connsiteY302" fmla="*/ 4764474 h 6858000"/>
              <a:gd name="connsiteX303" fmla="*/ 6040338 w 7467600"/>
              <a:gd name="connsiteY303" fmla="*/ 4771418 h 6858000"/>
              <a:gd name="connsiteX304" fmla="*/ 6024488 w 7467600"/>
              <a:gd name="connsiteY304" fmla="*/ 4809903 h 6858000"/>
              <a:gd name="connsiteX305" fmla="*/ 5599771 w 7467600"/>
              <a:gd name="connsiteY305" fmla="*/ 5509652 h 6858000"/>
              <a:gd name="connsiteX306" fmla="*/ 5548843 w 7467600"/>
              <a:gd name="connsiteY306" fmla="*/ 5563845 h 6858000"/>
              <a:gd name="connsiteX307" fmla="*/ 5940952 w 7467600"/>
              <a:gd name="connsiteY307" fmla="*/ 6250028 h 6858000"/>
              <a:gd name="connsiteX308" fmla="*/ 6043441 w 7467600"/>
              <a:gd name="connsiteY308" fmla="*/ 6665847 h 6858000"/>
              <a:gd name="connsiteX309" fmla="*/ 6093432 w 7467600"/>
              <a:gd name="connsiteY309" fmla="*/ 6858000 h 6858000"/>
              <a:gd name="connsiteX310" fmla="*/ 6034344 w 7467600"/>
              <a:gd name="connsiteY310" fmla="*/ 6858000 h 6858000"/>
              <a:gd name="connsiteX311" fmla="*/ 6026679 w 7467600"/>
              <a:gd name="connsiteY311" fmla="*/ 6836959 h 6858000"/>
              <a:gd name="connsiteX312" fmla="*/ 5800441 w 7467600"/>
              <a:gd name="connsiteY312" fmla="*/ 6335286 h 6858000"/>
              <a:gd name="connsiteX313" fmla="*/ 5526562 w 7467600"/>
              <a:gd name="connsiteY313" fmla="*/ 5705388 h 6858000"/>
              <a:gd name="connsiteX314" fmla="*/ 5519640 w 7467600"/>
              <a:gd name="connsiteY314" fmla="*/ 5683774 h 6858000"/>
              <a:gd name="connsiteX315" fmla="*/ 5844559 w 7467600"/>
              <a:gd name="connsiteY315" fmla="*/ 6553349 h 6858000"/>
              <a:gd name="connsiteX316" fmla="*/ 5975994 w 7467600"/>
              <a:gd name="connsiteY316" fmla="*/ 6858000 h 6858000"/>
              <a:gd name="connsiteX317" fmla="*/ 5898547 w 7467600"/>
              <a:gd name="connsiteY317" fmla="*/ 6858000 h 6858000"/>
              <a:gd name="connsiteX318" fmla="*/ 5682041 w 7467600"/>
              <a:gd name="connsiteY318" fmla="*/ 6355860 h 6858000"/>
              <a:gd name="connsiteX319" fmla="*/ 5461758 w 7467600"/>
              <a:gd name="connsiteY319" fmla="*/ 5820220 h 6858000"/>
              <a:gd name="connsiteX320" fmla="*/ 5237282 w 7467600"/>
              <a:gd name="connsiteY320" fmla="*/ 6579086 h 6858000"/>
              <a:gd name="connsiteX321" fmla="*/ 5115009 w 7467600"/>
              <a:gd name="connsiteY321" fmla="*/ 6858000 h 6858000"/>
              <a:gd name="connsiteX322" fmla="*/ 5028074 w 7467600"/>
              <a:gd name="connsiteY322" fmla="*/ 6858000 h 6858000"/>
              <a:gd name="connsiteX323" fmla="*/ 5079508 w 7467600"/>
              <a:gd name="connsiteY323" fmla="*/ 6749074 h 6858000"/>
              <a:gd name="connsiteX324" fmla="*/ 5371846 w 7467600"/>
              <a:gd name="connsiteY324" fmla="*/ 5924413 h 6858000"/>
              <a:gd name="connsiteX325" fmla="*/ 5270512 w 7467600"/>
              <a:gd name="connsiteY325" fmla="*/ 6138975 h 6858000"/>
              <a:gd name="connsiteX326" fmla="*/ 5062409 w 7467600"/>
              <a:gd name="connsiteY326" fmla="*/ 6653544 h 6858000"/>
              <a:gd name="connsiteX327" fmla="*/ 5036628 w 7467600"/>
              <a:gd name="connsiteY327" fmla="*/ 6754247 h 6858000"/>
              <a:gd name="connsiteX328" fmla="*/ 5009112 w 7467600"/>
              <a:gd name="connsiteY328" fmla="*/ 6858000 h 6858000"/>
              <a:gd name="connsiteX329" fmla="*/ 4976679 w 7467600"/>
              <a:gd name="connsiteY329" fmla="*/ 6858000 h 6858000"/>
              <a:gd name="connsiteX330" fmla="*/ 5006537 w 7467600"/>
              <a:gd name="connsiteY330" fmla="*/ 6747068 h 6858000"/>
              <a:gd name="connsiteX331" fmla="*/ 5032723 w 7467600"/>
              <a:gd name="connsiteY331" fmla="*/ 6644957 h 6858000"/>
              <a:gd name="connsiteX332" fmla="*/ 5242949 w 7467600"/>
              <a:gd name="connsiteY332" fmla="*/ 6125175 h 6858000"/>
              <a:gd name="connsiteX333" fmla="*/ 5286321 w 7467600"/>
              <a:gd name="connsiteY333" fmla="*/ 6033555 h 6858000"/>
              <a:gd name="connsiteX334" fmla="*/ 5008210 w 7467600"/>
              <a:gd name="connsiteY334" fmla="*/ 6649194 h 6858000"/>
              <a:gd name="connsiteX335" fmla="*/ 4986321 w 7467600"/>
              <a:gd name="connsiteY335" fmla="*/ 6765687 h 6858000"/>
              <a:gd name="connsiteX336" fmla="*/ 4973474 w 7467600"/>
              <a:gd name="connsiteY336" fmla="*/ 6858000 h 6858000"/>
              <a:gd name="connsiteX337" fmla="*/ 4907178 w 7467600"/>
              <a:gd name="connsiteY337" fmla="*/ 6858000 h 6858000"/>
              <a:gd name="connsiteX338" fmla="*/ 4910810 w 7467600"/>
              <a:gd name="connsiteY338" fmla="*/ 6829660 h 6858000"/>
              <a:gd name="connsiteX339" fmla="*/ 4987461 w 7467600"/>
              <a:gd name="connsiteY339" fmla="*/ 6432994 h 6858000"/>
              <a:gd name="connsiteX340" fmla="*/ 5179262 w 7467600"/>
              <a:gd name="connsiteY340" fmla="*/ 6035044 h 6858000"/>
              <a:gd name="connsiteX341" fmla="*/ 4689678 w 7467600"/>
              <a:gd name="connsiteY341" fmla="*/ 6440241 h 6858000"/>
              <a:gd name="connsiteX342" fmla="*/ 4477543 w 7467600"/>
              <a:gd name="connsiteY342" fmla="*/ 6674836 h 6858000"/>
              <a:gd name="connsiteX343" fmla="*/ 4329957 w 7467600"/>
              <a:gd name="connsiteY343" fmla="*/ 6858000 h 6858000"/>
              <a:gd name="connsiteX344" fmla="*/ 4218595 w 7467600"/>
              <a:gd name="connsiteY344" fmla="*/ 6858000 h 6858000"/>
              <a:gd name="connsiteX345" fmla="*/ 4368888 w 7467600"/>
              <a:gd name="connsiteY345" fmla="*/ 6668412 h 6858000"/>
              <a:gd name="connsiteX346" fmla="*/ 4563091 w 7467600"/>
              <a:gd name="connsiteY346" fmla="*/ 6442508 h 6858000"/>
              <a:gd name="connsiteX347" fmla="*/ 5387324 w 7467600"/>
              <a:gd name="connsiteY347" fmla="*/ 5705830 h 6858000"/>
              <a:gd name="connsiteX348" fmla="*/ 5073620 w 7467600"/>
              <a:gd name="connsiteY348" fmla="*/ 5955437 h 6858000"/>
              <a:gd name="connsiteX349" fmla="*/ 4689789 w 7467600"/>
              <a:gd name="connsiteY349" fmla="*/ 6268382 h 6858000"/>
              <a:gd name="connsiteX350" fmla="*/ 4418722 w 7467600"/>
              <a:gd name="connsiteY350" fmla="*/ 6570886 h 6858000"/>
              <a:gd name="connsiteX351" fmla="*/ 4214944 w 7467600"/>
              <a:gd name="connsiteY351" fmla="*/ 6858000 h 6858000"/>
              <a:gd name="connsiteX352" fmla="*/ 4177898 w 7467600"/>
              <a:gd name="connsiteY352" fmla="*/ 6858000 h 6858000"/>
              <a:gd name="connsiteX353" fmla="*/ 4391597 w 7467600"/>
              <a:gd name="connsiteY353" fmla="*/ 6556370 h 6858000"/>
              <a:gd name="connsiteX354" fmla="*/ 4668889 w 7467600"/>
              <a:gd name="connsiteY354" fmla="*/ 6246399 h 6858000"/>
              <a:gd name="connsiteX355" fmla="*/ 5055427 w 7467600"/>
              <a:gd name="connsiteY355" fmla="*/ 5931476 h 6858000"/>
              <a:gd name="connsiteX356" fmla="*/ 5371814 w 7467600"/>
              <a:gd name="connsiteY356" fmla="*/ 5678975 h 6858000"/>
              <a:gd name="connsiteX357" fmla="*/ 4987918 w 7467600"/>
              <a:gd name="connsiteY357" fmla="*/ 5838701 h 6858000"/>
              <a:gd name="connsiteX358" fmla="*/ 4317146 w 7467600"/>
              <a:gd name="connsiteY358" fmla="*/ 6587716 h 6858000"/>
              <a:gd name="connsiteX359" fmla="*/ 4171627 w 7467600"/>
              <a:gd name="connsiteY359" fmla="*/ 6858000 h 6858000"/>
              <a:gd name="connsiteX360" fmla="*/ 4081585 w 7467600"/>
              <a:gd name="connsiteY360" fmla="*/ 6858000 h 6858000"/>
              <a:gd name="connsiteX361" fmla="*/ 4238603 w 7467600"/>
              <a:gd name="connsiteY361" fmla="*/ 6559341 h 6858000"/>
              <a:gd name="connsiteX362" fmla="*/ 4778333 w 7467600"/>
              <a:gd name="connsiteY362" fmla="*/ 5873626 h 6858000"/>
              <a:gd name="connsiteX363" fmla="*/ 5414185 w 7467600"/>
              <a:gd name="connsiteY363" fmla="*/ 5573882 h 6858000"/>
              <a:gd name="connsiteX364" fmla="*/ 5959648 w 7467600"/>
              <a:gd name="connsiteY364" fmla="*/ 4760797 h 6858000"/>
              <a:gd name="connsiteX365" fmla="*/ 5355019 w 7467600"/>
              <a:gd name="connsiteY365" fmla="*/ 4734672 h 6858000"/>
              <a:gd name="connsiteX366" fmla="*/ 5083565 w 7467600"/>
              <a:gd name="connsiteY366" fmla="*/ 5179121 h 6858000"/>
              <a:gd name="connsiteX367" fmla="*/ 4713577 w 7467600"/>
              <a:gd name="connsiteY367" fmla="*/ 5616803 h 6858000"/>
              <a:gd name="connsiteX368" fmla="*/ 3989559 w 7467600"/>
              <a:gd name="connsiteY368" fmla="*/ 6145945 h 6858000"/>
              <a:gd name="connsiteX369" fmla="*/ 3939824 w 7467600"/>
              <a:gd name="connsiteY369" fmla="*/ 6066900 h 6858000"/>
              <a:gd name="connsiteX370" fmla="*/ 4584537 w 7467600"/>
              <a:gd name="connsiteY370" fmla="*/ 5324826 h 6858000"/>
              <a:gd name="connsiteX371" fmla="*/ 5037105 w 7467600"/>
              <a:gd name="connsiteY371" fmla="*/ 5088765 h 6858000"/>
              <a:gd name="connsiteX372" fmla="*/ 5039930 w 7467600"/>
              <a:gd name="connsiteY372" fmla="*/ 5089585 h 6858000"/>
              <a:gd name="connsiteX373" fmla="*/ 5263764 w 7467600"/>
              <a:gd name="connsiteY373" fmla="*/ 4735525 h 6858000"/>
              <a:gd name="connsiteX374" fmla="*/ 4086300 w 7467600"/>
              <a:gd name="connsiteY374" fmla="*/ 4884599 h 6858000"/>
              <a:gd name="connsiteX375" fmla="*/ 4085485 w 7467600"/>
              <a:gd name="connsiteY375" fmla="*/ 4899070 h 6858000"/>
              <a:gd name="connsiteX376" fmla="*/ 3871915 w 7467600"/>
              <a:gd name="connsiteY376" fmla="*/ 5253645 h 6858000"/>
              <a:gd name="connsiteX377" fmla="*/ 3799374 w 7467600"/>
              <a:gd name="connsiteY377" fmla="*/ 5466127 h 6858000"/>
              <a:gd name="connsiteX378" fmla="*/ 3498850 w 7467600"/>
              <a:gd name="connsiteY378" fmla="*/ 6661888 h 6858000"/>
              <a:gd name="connsiteX379" fmla="*/ 3399216 w 7467600"/>
              <a:gd name="connsiteY379" fmla="*/ 6858000 h 6858000"/>
              <a:gd name="connsiteX380" fmla="*/ 3303688 w 7467600"/>
              <a:gd name="connsiteY380" fmla="*/ 6858000 h 6858000"/>
              <a:gd name="connsiteX381" fmla="*/ 3391774 w 7467600"/>
              <a:gd name="connsiteY381" fmla="*/ 6697181 h 6858000"/>
              <a:gd name="connsiteX382" fmla="*/ 3735540 w 7467600"/>
              <a:gd name="connsiteY382" fmla="*/ 5546923 h 6858000"/>
              <a:gd name="connsiteX383" fmla="*/ 3729438 w 7467600"/>
              <a:gd name="connsiteY383" fmla="*/ 5569058 h 6858000"/>
              <a:gd name="connsiteX384" fmla="*/ 3707782 w 7467600"/>
              <a:gd name="connsiteY384" fmla="*/ 5644908 h 6858000"/>
              <a:gd name="connsiteX385" fmla="*/ 3583827 w 7467600"/>
              <a:gd name="connsiteY385" fmla="*/ 6039215 h 6858000"/>
              <a:gd name="connsiteX386" fmla="*/ 3547861 w 7467600"/>
              <a:gd name="connsiteY386" fmla="*/ 6129609 h 6858000"/>
              <a:gd name="connsiteX387" fmla="*/ 3490905 w 7467600"/>
              <a:gd name="connsiteY387" fmla="*/ 6277660 h 6858000"/>
              <a:gd name="connsiteX388" fmla="*/ 3455859 w 7467600"/>
              <a:gd name="connsiteY388" fmla="*/ 6391301 h 6858000"/>
              <a:gd name="connsiteX389" fmla="*/ 3429112 w 7467600"/>
              <a:gd name="connsiteY389" fmla="*/ 6479469 h 6858000"/>
              <a:gd name="connsiteX390" fmla="*/ 3304862 w 7467600"/>
              <a:gd name="connsiteY390" fmla="*/ 6796476 h 6858000"/>
              <a:gd name="connsiteX391" fmla="*/ 3276071 w 7467600"/>
              <a:gd name="connsiteY391" fmla="*/ 6858000 h 6858000"/>
              <a:gd name="connsiteX392" fmla="*/ 3240805 w 7467600"/>
              <a:gd name="connsiteY392" fmla="*/ 6858000 h 6858000"/>
              <a:gd name="connsiteX393" fmla="*/ 3275917 w 7467600"/>
              <a:gd name="connsiteY393" fmla="*/ 6783192 h 6858000"/>
              <a:gd name="connsiteX394" fmla="*/ 3399358 w 7467600"/>
              <a:gd name="connsiteY394" fmla="*/ 6469011 h 6858000"/>
              <a:gd name="connsiteX395" fmla="*/ 3425650 w 7467600"/>
              <a:gd name="connsiteY395" fmla="*/ 6381333 h 6858000"/>
              <a:gd name="connsiteX396" fmla="*/ 3460661 w 7467600"/>
              <a:gd name="connsiteY396" fmla="*/ 6266763 h 6858000"/>
              <a:gd name="connsiteX397" fmla="*/ 3518021 w 7467600"/>
              <a:gd name="connsiteY397" fmla="*/ 6117298 h 6858000"/>
              <a:gd name="connsiteX398" fmla="*/ 3554035 w 7467600"/>
              <a:gd name="connsiteY398" fmla="*/ 6027832 h 6858000"/>
              <a:gd name="connsiteX399" fmla="*/ 3677174 w 7467600"/>
              <a:gd name="connsiteY399" fmla="*/ 5636351 h 6858000"/>
              <a:gd name="connsiteX400" fmla="*/ 3698819 w 7467600"/>
              <a:gd name="connsiteY400" fmla="*/ 5560503 h 6858000"/>
              <a:gd name="connsiteX401" fmla="*/ 3702094 w 7467600"/>
              <a:gd name="connsiteY401" fmla="*/ 5549194 h 6858000"/>
              <a:gd name="connsiteX402" fmla="*/ 3398355 w 7467600"/>
              <a:gd name="connsiteY402" fmla="*/ 6094603 h 6858000"/>
              <a:gd name="connsiteX403" fmla="*/ 3193941 w 7467600"/>
              <a:gd name="connsiteY403" fmla="*/ 6798775 h 6858000"/>
              <a:gd name="connsiteX404" fmla="*/ 3184140 w 7467600"/>
              <a:gd name="connsiteY404" fmla="*/ 6858000 h 6858000"/>
              <a:gd name="connsiteX405" fmla="*/ 3099978 w 7467600"/>
              <a:gd name="connsiteY405" fmla="*/ 6858000 h 6858000"/>
              <a:gd name="connsiteX406" fmla="*/ 3101556 w 7467600"/>
              <a:gd name="connsiteY406" fmla="*/ 6843337 h 6858000"/>
              <a:gd name="connsiteX407" fmla="*/ 3370162 w 7467600"/>
              <a:gd name="connsiteY407" fmla="*/ 5785550 h 6858000"/>
              <a:gd name="connsiteX408" fmla="*/ 3746477 w 7467600"/>
              <a:gd name="connsiteY408" fmla="*/ 5377889 h 6858000"/>
              <a:gd name="connsiteX409" fmla="*/ 3863399 w 7467600"/>
              <a:gd name="connsiteY409" fmla="*/ 5087257 h 6858000"/>
              <a:gd name="connsiteX410" fmla="*/ 3968712 w 7467600"/>
              <a:gd name="connsiteY410" fmla="*/ 4913989 h 6858000"/>
              <a:gd name="connsiteX411" fmla="*/ 2792390 w 7467600"/>
              <a:gd name="connsiteY411" fmla="*/ 5382974 h 6858000"/>
              <a:gd name="connsiteX412" fmla="*/ 2714982 w 7467600"/>
              <a:gd name="connsiteY412" fmla="*/ 5427051 h 6858000"/>
              <a:gd name="connsiteX413" fmla="*/ 2813361 w 7467600"/>
              <a:gd name="connsiteY413" fmla="*/ 6023912 h 6858000"/>
              <a:gd name="connsiteX414" fmla="*/ 2688430 w 7467600"/>
              <a:gd name="connsiteY414" fmla="*/ 6801564 h 6858000"/>
              <a:gd name="connsiteX415" fmla="*/ 2629626 w 7467600"/>
              <a:gd name="connsiteY415" fmla="*/ 6763394 h 6858000"/>
              <a:gd name="connsiteX416" fmla="*/ 2565328 w 7467600"/>
              <a:gd name="connsiteY416" fmla="*/ 5516399 h 6858000"/>
              <a:gd name="connsiteX417" fmla="*/ 1922999 w 7467600"/>
              <a:gd name="connsiteY417" fmla="*/ 5980343 h 6858000"/>
              <a:gd name="connsiteX418" fmla="*/ 1950261 w 7467600"/>
              <a:gd name="connsiteY418" fmla="*/ 6405858 h 6858000"/>
              <a:gd name="connsiteX419" fmla="*/ 2365554 w 7467600"/>
              <a:gd name="connsiteY419" fmla="*/ 6759107 h 6858000"/>
              <a:gd name="connsiteX420" fmla="*/ 2424142 w 7467600"/>
              <a:gd name="connsiteY420" fmla="*/ 6858000 h 6858000"/>
              <a:gd name="connsiteX421" fmla="*/ 2395994 w 7467600"/>
              <a:gd name="connsiteY421" fmla="*/ 6858000 h 6858000"/>
              <a:gd name="connsiteX422" fmla="*/ 2392863 w 7467600"/>
              <a:gd name="connsiteY422" fmla="*/ 6852964 h 6858000"/>
              <a:gd name="connsiteX423" fmla="*/ 2017589 w 7467600"/>
              <a:gd name="connsiteY423" fmla="*/ 6493982 h 6858000"/>
              <a:gd name="connsiteX424" fmla="*/ 2147336 w 7467600"/>
              <a:gd name="connsiteY424" fmla="*/ 6594052 h 6858000"/>
              <a:gd name="connsiteX425" fmla="*/ 2207047 w 7467600"/>
              <a:gd name="connsiteY425" fmla="*/ 6654540 h 6858000"/>
              <a:gd name="connsiteX426" fmla="*/ 2299106 w 7467600"/>
              <a:gd name="connsiteY426" fmla="*/ 6778931 h 6858000"/>
              <a:gd name="connsiteX427" fmla="*/ 2314430 w 7467600"/>
              <a:gd name="connsiteY427" fmla="*/ 6801144 h 6858000"/>
              <a:gd name="connsiteX428" fmla="*/ 2352406 w 7467600"/>
              <a:gd name="connsiteY428" fmla="*/ 6858000 h 6858000"/>
              <a:gd name="connsiteX429" fmla="*/ 2314492 w 7467600"/>
              <a:gd name="connsiteY429" fmla="*/ 6858000 h 6858000"/>
              <a:gd name="connsiteX430" fmla="*/ 2288095 w 7467600"/>
              <a:gd name="connsiteY430" fmla="*/ 6818030 h 6858000"/>
              <a:gd name="connsiteX431" fmla="*/ 2272768 w 7467600"/>
              <a:gd name="connsiteY431" fmla="*/ 6795822 h 6858000"/>
              <a:gd name="connsiteX432" fmla="*/ 2182715 w 7467600"/>
              <a:gd name="connsiteY432" fmla="*/ 6675071 h 6858000"/>
              <a:gd name="connsiteX433" fmla="*/ 2032061 w 7467600"/>
              <a:gd name="connsiteY433" fmla="*/ 6541380 h 6858000"/>
              <a:gd name="connsiteX434" fmla="*/ 2257220 w 7467600"/>
              <a:gd name="connsiteY434" fmla="*/ 6826257 h 6858000"/>
              <a:gd name="connsiteX435" fmla="*/ 2281324 w 7467600"/>
              <a:gd name="connsiteY435" fmla="*/ 6858000 h 6858000"/>
              <a:gd name="connsiteX436" fmla="*/ 2242860 w 7467600"/>
              <a:gd name="connsiteY436" fmla="*/ 6858000 h 6858000"/>
              <a:gd name="connsiteX437" fmla="*/ 2232818 w 7467600"/>
              <a:gd name="connsiteY437" fmla="*/ 6844926 h 6858000"/>
              <a:gd name="connsiteX438" fmla="*/ 1990172 w 7467600"/>
              <a:gd name="connsiteY438" fmla="*/ 6542121 h 6858000"/>
              <a:gd name="connsiteX439" fmla="*/ 2124090 w 7467600"/>
              <a:gd name="connsiteY439" fmla="*/ 6761017 h 6858000"/>
              <a:gd name="connsiteX440" fmla="*/ 2200380 w 7467600"/>
              <a:gd name="connsiteY440" fmla="*/ 6858000 h 6858000"/>
              <a:gd name="connsiteX441" fmla="*/ 2147507 w 7467600"/>
              <a:gd name="connsiteY441" fmla="*/ 6858000 h 6858000"/>
              <a:gd name="connsiteX442" fmla="*/ 2070668 w 7467600"/>
              <a:gd name="connsiteY442" fmla="*/ 6761520 h 6858000"/>
              <a:gd name="connsiteX443" fmla="*/ 1975142 w 7467600"/>
              <a:gd name="connsiteY443" fmla="*/ 6585570 h 6858000"/>
              <a:gd name="connsiteX444" fmla="*/ 2050035 w 7467600"/>
              <a:gd name="connsiteY444" fmla="*/ 6813345 h 6858000"/>
              <a:gd name="connsiteX445" fmla="*/ 2063025 w 7467600"/>
              <a:gd name="connsiteY445" fmla="*/ 6858000 h 6858000"/>
              <a:gd name="connsiteX446" fmla="*/ 2021675 w 7467600"/>
              <a:gd name="connsiteY446" fmla="*/ 6858000 h 6858000"/>
              <a:gd name="connsiteX447" fmla="*/ 2019308 w 7467600"/>
              <a:gd name="connsiteY447" fmla="*/ 6847118 h 6858000"/>
              <a:gd name="connsiteX448" fmla="*/ 1938835 w 7467600"/>
              <a:gd name="connsiteY448" fmla="*/ 6551160 h 6858000"/>
              <a:gd name="connsiteX449" fmla="*/ 1953230 w 7467600"/>
              <a:gd name="connsiteY449" fmla="*/ 6759699 h 6858000"/>
              <a:gd name="connsiteX450" fmla="*/ 1956763 w 7467600"/>
              <a:gd name="connsiteY450" fmla="*/ 6778191 h 6858000"/>
              <a:gd name="connsiteX451" fmla="*/ 1967925 w 7467600"/>
              <a:gd name="connsiteY451" fmla="*/ 6858000 h 6858000"/>
              <a:gd name="connsiteX452" fmla="*/ 1936622 w 7467600"/>
              <a:gd name="connsiteY452" fmla="*/ 6858000 h 6858000"/>
              <a:gd name="connsiteX453" fmla="*/ 1926261 w 7467600"/>
              <a:gd name="connsiteY453" fmla="*/ 6784064 h 6858000"/>
              <a:gd name="connsiteX454" fmla="*/ 1922724 w 7467600"/>
              <a:gd name="connsiteY454" fmla="*/ 6765577 h 6858000"/>
              <a:gd name="connsiteX455" fmla="*/ 1904650 w 7467600"/>
              <a:gd name="connsiteY455" fmla="*/ 6639616 h 6858000"/>
              <a:gd name="connsiteX456" fmla="*/ 1885273 w 7467600"/>
              <a:gd name="connsiteY456" fmla="*/ 6858000 h 6858000"/>
              <a:gd name="connsiteX457" fmla="*/ 1854363 w 7467600"/>
              <a:gd name="connsiteY457" fmla="*/ 6858000 h 6858000"/>
              <a:gd name="connsiteX458" fmla="*/ 1880391 w 7467600"/>
              <a:gd name="connsiteY458" fmla="*/ 6603796 h 6858000"/>
              <a:gd name="connsiteX459" fmla="*/ 1818273 w 7467600"/>
              <a:gd name="connsiteY459" fmla="*/ 6715729 h 6858000"/>
              <a:gd name="connsiteX460" fmla="*/ 1794691 w 7467600"/>
              <a:gd name="connsiteY460" fmla="*/ 6843239 h 6858000"/>
              <a:gd name="connsiteX461" fmla="*/ 1794914 w 7467600"/>
              <a:gd name="connsiteY461" fmla="*/ 6858000 h 6858000"/>
              <a:gd name="connsiteX462" fmla="*/ 1746128 w 7467600"/>
              <a:gd name="connsiteY462" fmla="*/ 6858000 h 6858000"/>
              <a:gd name="connsiteX463" fmla="*/ 1753934 w 7467600"/>
              <a:gd name="connsiteY463" fmla="*/ 6724796 h 6858000"/>
              <a:gd name="connsiteX464" fmla="*/ 1792053 w 7467600"/>
              <a:gd name="connsiteY464" fmla="*/ 6572396 h 6858000"/>
              <a:gd name="connsiteX465" fmla="*/ 1862248 w 7467600"/>
              <a:gd name="connsiteY465" fmla="*/ 6266397 h 6858000"/>
              <a:gd name="connsiteX466" fmla="*/ 1862250 w 7467600"/>
              <a:gd name="connsiteY466" fmla="*/ 6033531 h 6858000"/>
              <a:gd name="connsiteX467" fmla="*/ 1211999 w 7467600"/>
              <a:gd name="connsiteY467" fmla="*/ 6683610 h 6858000"/>
              <a:gd name="connsiteX468" fmla="*/ 1213266 w 7467600"/>
              <a:gd name="connsiteY468" fmla="*/ 6691947 h 6858000"/>
              <a:gd name="connsiteX469" fmla="*/ 1203370 w 7467600"/>
              <a:gd name="connsiteY469" fmla="*/ 6850676 h 6858000"/>
              <a:gd name="connsiteX470" fmla="*/ 1203671 w 7467600"/>
              <a:gd name="connsiteY470" fmla="*/ 6858000 h 6858000"/>
              <a:gd name="connsiteX471" fmla="*/ 1143180 w 7467600"/>
              <a:gd name="connsiteY471" fmla="*/ 6858000 h 6858000"/>
              <a:gd name="connsiteX472" fmla="*/ 1142176 w 7467600"/>
              <a:gd name="connsiteY472" fmla="*/ 6766045 h 6858000"/>
              <a:gd name="connsiteX473" fmla="*/ 1067484 w 7467600"/>
              <a:gd name="connsiteY473" fmla="*/ 6858000 h 6858000"/>
              <a:gd name="connsiteX474" fmla="*/ 953928 w 7467600"/>
              <a:gd name="connsiteY474" fmla="*/ 6858000 h 6858000"/>
              <a:gd name="connsiteX475" fmla="*/ 959715 w 7467600"/>
              <a:gd name="connsiteY475" fmla="*/ 6850185 h 6858000"/>
              <a:gd name="connsiteX476" fmla="*/ 1483788 w 7467600"/>
              <a:gd name="connsiteY476" fmla="*/ 6259174 h 6858000"/>
              <a:gd name="connsiteX477" fmla="*/ 1100671 w 7467600"/>
              <a:gd name="connsiteY477" fmla="*/ 6252137 h 6858000"/>
              <a:gd name="connsiteX478" fmla="*/ 1090144 w 7467600"/>
              <a:gd name="connsiteY478" fmla="*/ 6256748 h 6858000"/>
              <a:gd name="connsiteX479" fmla="*/ 1095872 w 7467600"/>
              <a:gd name="connsiteY479" fmla="*/ 6271892 h 6858000"/>
              <a:gd name="connsiteX480" fmla="*/ 262785 w 7467600"/>
              <a:gd name="connsiteY480" fmla="*/ 6845450 h 6858000"/>
              <a:gd name="connsiteX481" fmla="*/ 209968 w 7467600"/>
              <a:gd name="connsiteY481" fmla="*/ 6770713 h 6858000"/>
              <a:gd name="connsiteX482" fmla="*/ 873460 w 7467600"/>
              <a:gd name="connsiteY482" fmla="*/ 6253768 h 6858000"/>
              <a:gd name="connsiteX483" fmla="*/ 192686 w 7467600"/>
              <a:gd name="connsiteY483" fmla="*/ 5849257 h 6858000"/>
              <a:gd name="connsiteX484" fmla="*/ 4696 w 7467600"/>
              <a:gd name="connsiteY484" fmla="*/ 5697668 h 6858000"/>
              <a:gd name="connsiteX485" fmla="*/ 0 w 7467600"/>
              <a:gd name="connsiteY485" fmla="*/ 5689984 h 6858000"/>
              <a:gd name="connsiteX486" fmla="*/ 0 w 7467600"/>
              <a:gd name="connsiteY486" fmla="*/ 5513472 h 6858000"/>
              <a:gd name="connsiteX487" fmla="*/ 174101 w 7467600"/>
              <a:gd name="connsiteY487" fmla="*/ 5620277 h 6858000"/>
              <a:gd name="connsiteX488" fmla="*/ 891800 w 7467600"/>
              <a:gd name="connsiteY488" fmla="*/ 6036935 h 6858000"/>
              <a:gd name="connsiteX489" fmla="*/ 1072219 w 7467600"/>
              <a:gd name="connsiteY489" fmla="*/ 6169443 h 6858000"/>
              <a:gd name="connsiteX490" fmla="*/ 1074117 w 7467600"/>
              <a:gd name="connsiteY490" fmla="*/ 6170301 h 6858000"/>
              <a:gd name="connsiteX491" fmla="*/ 1083114 w 7467600"/>
              <a:gd name="connsiteY491" fmla="*/ 6174131 h 6858000"/>
              <a:gd name="connsiteX492" fmla="*/ 1543010 w 7467600"/>
              <a:gd name="connsiteY492" fmla="*/ 6191140 h 6858000"/>
              <a:gd name="connsiteX493" fmla="*/ 1551080 w 7467600"/>
              <a:gd name="connsiteY493" fmla="*/ 6195006 h 6858000"/>
              <a:gd name="connsiteX494" fmla="*/ 2345443 w 7467600"/>
              <a:gd name="connsiteY494" fmla="*/ 5549882 h 6858000"/>
              <a:gd name="connsiteX495" fmla="*/ 1721499 w 7467600"/>
              <a:gd name="connsiteY495" fmla="*/ 5599969 h 6858000"/>
              <a:gd name="connsiteX496" fmla="*/ 767716 w 7467600"/>
              <a:gd name="connsiteY496" fmla="*/ 5472768 h 6858000"/>
              <a:gd name="connsiteX497" fmla="*/ 722147 w 7467600"/>
              <a:gd name="connsiteY497" fmla="*/ 5393091 h 6858000"/>
              <a:gd name="connsiteX498" fmla="*/ 1485552 w 7467600"/>
              <a:gd name="connsiteY498" fmla="*/ 5313202 h 6858000"/>
              <a:gd name="connsiteX499" fmla="*/ 2143004 w 7467600"/>
              <a:gd name="connsiteY499" fmla="*/ 5402420 h 6858000"/>
              <a:gd name="connsiteX500" fmla="*/ 1933391 w 7467600"/>
              <a:gd name="connsiteY500" fmla="*/ 5156971 h 6858000"/>
              <a:gd name="connsiteX501" fmla="*/ 1827118 w 7467600"/>
              <a:gd name="connsiteY501" fmla="*/ 4968410 h 6858000"/>
              <a:gd name="connsiteX502" fmla="*/ 1837349 w 7467600"/>
              <a:gd name="connsiteY502" fmla="*/ 4956357 h 6858000"/>
              <a:gd name="connsiteX503" fmla="*/ 2162835 w 7467600"/>
              <a:gd name="connsiteY503" fmla="*/ 5187853 h 6858000"/>
              <a:gd name="connsiteX504" fmla="*/ 2257167 w 7467600"/>
              <a:gd name="connsiteY504" fmla="*/ 5462123 h 6858000"/>
              <a:gd name="connsiteX505" fmla="*/ 2261598 w 7467600"/>
              <a:gd name="connsiteY505" fmla="*/ 5467998 h 6858000"/>
              <a:gd name="connsiteX506" fmla="*/ 2437177 w 7467600"/>
              <a:gd name="connsiteY506" fmla="*/ 5479608 h 6858000"/>
              <a:gd name="connsiteX507" fmla="*/ 2445247 w 7467600"/>
              <a:gd name="connsiteY507" fmla="*/ 5483476 h 6858000"/>
              <a:gd name="connsiteX508" fmla="*/ 2743626 w 7467600"/>
              <a:gd name="connsiteY508" fmla="*/ 5304819 h 6858000"/>
              <a:gd name="connsiteX509" fmla="*/ 3048102 w 7467600"/>
              <a:gd name="connsiteY509" fmla="*/ 5150595 h 6858000"/>
              <a:gd name="connsiteX510" fmla="*/ 1799414 w 7467600"/>
              <a:gd name="connsiteY510" fmla="*/ 4694732 h 6858000"/>
              <a:gd name="connsiteX511" fmla="*/ 1771735 w 7467600"/>
              <a:gd name="connsiteY511" fmla="*/ 4619929 h 6858000"/>
              <a:gd name="connsiteX512" fmla="*/ 3104273 w 7467600"/>
              <a:gd name="connsiteY512" fmla="*/ 5076159 h 6858000"/>
              <a:gd name="connsiteX513" fmla="*/ 3113245 w 7467600"/>
              <a:gd name="connsiteY513" fmla="*/ 5090705 h 6858000"/>
              <a:gd name="connsiteX514" fmla="*/ 3126294 w 7467600"/>
              <a:gd name="connsiteY514" fmla="*/ 5114400 h 6858000"/>
              <a:gd name="connsiteX515" fmla="*/ 3937433 w 7467600"/>
              <a:gd name="connsiteY515" fmla="*/ 4830473 h 6858000"/>
              <a:gd name="connsiteX516" fmla="*/ 3590475 w 7467600"/>
              <a:gd name="connsiteY516" fmla="*/ 4597974 h 6858000"/>
              <a:gd name="connsiteX517" fmla="*/ 3100264 w 7467600"/>
              <a:gd name="connsiteY517" fmla="*/ 4579845 h 6858000"/>
              <a:gd name="connsiteX518" fmla="*/ 2183576 w 7467600"/>
              <a:gd name="connsiteY518" fmla="*/ 4227150 h 6858000"/>
              <a:gd name="connsiteX519" fmla="*/ 2151029 w 7467600"/>
              <a:gd name="connsiteY519" fmla="*/ 4146947 h 6858000"/>
              <a:gd name="connsiteX520" fmla="*/ 3563434 w 7467600"/>
              <a:gd name="connsiteY520" fmla="*/ 4469115 h 6858000"/>
              <a:gd name="connsiteX521" fmla="*/ 3177952 w 7467600"/>
              <a:gd name="connsiteY521" fmla="*/ 3657386 h 6858000"/>
              <a:gd name="connsiteX522" fmla="*/ 3189263 w 7467600"/>
              <a:gd name="connsiteY522" fmla="*/ 3625726 h 6858000"/>
              <a:gd name="connsiteX523" fmla="*/ 3560912 w 7467600"/>
              <a:gd name="connsiteY523" fmla="*/ 4079863 h 6858000"/>
              <a:gd name="connsiteX524" fmla="*/ 3626636 w 7467600"/>
              <a:gd name="connsiteY524" fmla="*/ 4512230 h 6858000"/>
              <a:gd name="connsiteX525" fmla="*/ 3653088 w 7467600"/>
              <a:gd name="connsiteY525" fmla="*/ 4521417 h 6858000"/>
              <a:gd name="connsiteX526" fmla="*/ 3988128 w 7467600"/>
              <a:gd name="connsiteY526" fmla="*/ 4817267 h 6858000"/>
              <a:gd name="connsiteX527" fmla="*/ 4830582 w 7467600"/>
              <a:gd name="connsiteY527" fmla="*/ 4676000 h 6858000"/>
              <a:gd name="connsiteX528" fmla="*/ 4830100 w 7467600"/>
              <a:gd name="connsiteY528" fmla="*/ 4675554 h 6858000"/>
              <a:gd name="connsiteX529" fmla="*/ 4036318 w 7467600"/>
              <a:gd name="connsiteY529" fmla="*/ 4147013 h 6858000"/>
              <a:gd name="connsiteX530" fmla="*/ 3432098 w 7467600"/>
              <a:gd name="connsiteY530" fmla="*/ 3537312 h 6858000"/>
              <a:gd name="connsiteX531" fmla="*/ 3446761 w 7467600"/>
              <a:gd name="connsiteY531" fmla="*/ 3461278 h 6858000"/>
              <a:gd name="connsiteX532" fmla="*/ 4419733 w 7467600"/>
              <a:gd name="connsiteY532" fmla="*/ 3963555 h 6858000"/>
              <a:gd name="connsiteX533" fmla="*/ 4781371 w 7467600"/>
              <a:gd name="connsiteY533" fmla="*/ 4458604 h 6858000"/>
              <a:gd name="connsiteX534" fmla="*/ 4780440 w 7467600"/>
              <a:gd name="connsiteY534" fmla="*/ 4470290 h 6858000"/>
              <a:gd name="connsiteX535" fmla="*/ 4898954 w 7467600"/>
              <a:gd name="connsiteY535" fmla="*/ 4662092 h 6858000"/>
              <a:gd name="connsiteX536" fmla="*/ 4900699 w 7467600"/>
              <a:gd name="connsiteY536" fmla="*/ 4670867 h 6858000"/>
              <a:gd name="connsiteX537" fmla="*/ 5714511 w 7467600"/>
              <a:gd name="connsiteY537" fmla="*/ 4663483 h 6858000"/>
              <a:gd name="connsiteX538" fmla="*/ 5464793 w 7467600"/>
              <a:gd name="connsiteY538" fmla="*/ 4393556 h 6858000"/>
              <a:gd name="connsiteX539" fmla="*/ 5461897 w 7467600"/>
              <a:gd name="connsiteY539" fmla="*/ 4390879 h 6858000"/>
              <a:gd name="connsiteX540" fmla="*/ 4294126 w 7467600"/>
              <a:gd name="connsiteY540" fmla="*/ 3303048 h 6858000"/>
              <a:gd name="connsiteX541" fmla="*/ 4305321 w 7467600"/>
              <a:gd name="connsiteY541" fmla="*/ 3256953 h 6858000"/>
              <a:gd name="connsiteX542" fmla="*/ 4949299 w 7467600"/>
              <a:gd name="connsiteY542" fmla="*/ 3766336 h 6858000"/>
              <a:gd name="connsiteX543" fmla="*/ 5291452 w 7467600"/>
              <a:gd name="connsiteY543" fmla="*/ 4076801 h 6858000"/>
              <a:gd name="connsiteX544" fmla="*/ 5434998 w 7467600"/>
              <a:gd name="connsiteY544" fmla="*/ 4254100 h 6858000"/>
              <a:gd name="connsiteX545" fmla="*/ 5351015 w 7467600"/>
              <a:gd name="connsiteY545" fmla="*/ 3760989 h 6858000"/>
              <a:gd name="connsiteX546" fmla="*/ 5413780 w 7467600"/>
              <a:gd name="connsiteY546" fmla="*/ 2966265 h 6858000"/>
              <a:gd name="connsiteX547" fmla="*/ 5425627 w 7467600"/>
              <a:gd name="connsiteY547" fmla="*/ 2954192 h 6858000"/>
              <a:gd name="connsiteX548" fmla="*/ 6604735 w 7467600"/>
              <a:gd name="connsiteY548" fmla="*/ 2041381 h 6858000"/>
              <a:gd name="connsiteX549" fmla="*/ 7204487 w 7467600"/>
              <a:gd name="connsiteY549" fmla="*/ 2742112 h 6858000"/>
              <a:gd name="connsiteX550" fmla="*/ 7131592 w 7467600"/>
              <a:gd name="connsiteY550" fmla="*/ 2672096 h 6858000"/>
              <a:gd name="connsiteX551" fmla="*/ 6996344 w 7467600"/>
              <a:gd name="connsiteY551" fmla="*/ 2518310 h 6858000"/>
              <a:gd name="connsiteX552" fmla="*/ 6735495 w 7467600"/>
              <a:gd name="connsiteY552" fmla="*/ 2196890 h 6858000"/>
              <a:gd name="connsiteX553" fmla="*/ 6721901 w 7467600"/>
              <a:gd name="connsiteY553" fmla="*/ 2179274 h 6858000"/>
              <a:gd name="connsiteX554" fmla="*/ 6604735 w 7467600"/>
              <a:gd name="connsiteY554" fmla="*/ 2041381 h 6858000"/>
              <a:gd name="connsiteX555" fmla="*/ 6591670 w 7467600"/>
              <a:gd name="connsiteY555" fmla="*/ 1988277 h 6858000"/>
              <a:gd name="connsiteX556" fmla="*/ 6747349 w 7467600"/>
              <a:gd name="connsiteY556" fmla="*/ 2160069 h 6858000"/>
              <a:gd name="connsiteX557" fmla="*/ 6760943 w 7467600"/>
              <a:gd name="connsiteY557" fmla="*/ 2177686 h 6858000"/>
              <a:gd name="connsiteX558" fmla="*/ 7021065 w 7467600"/>
              <a:gd name="connsiteY558" fmla="*/ 2498102 h 6858000"/>
              <a:gd name="connsiteX559" fmla="*/ 7155223 w 7467600"/>
              <a:gd name="connsiteY559" fmla="*/ 2650386 h 6858000"/>
              <a:gd name="connsiteX560" fmla="*/ 7203167 w 7467600"/>
              <a:gd name="connsiteY560" fmla="*/ 2697288 h 6858000"/>
              <a:gd name="connsiteX561" fmla="*/ 6937703 w 7467600"/>
              <a:gd name="connsiteY561" fmla="*/ 2321981 h 6858000"/>
              <a:gd name="connsiteX562" fmla="*/ 6591670 w 7467600"/>
              <a:gd name="connsiteY562" fmla="*/ 1988277 h 6858000"/>
              <a:gd name="connsiteX563" fmla="*/ 5798671 w 7467600"/>
              <a:gd name="connsiteY563" fmla="*/ 1981601 h 6858000"/>
              <a:gd name="connsiteX564" fmla="*/ 5754709 w 7467600"/>
              <a:gd name="connsiteY564" fmla="*/ 2071454 h 6858000"/>
              <a:gd name="connsiteX565" fmla="*/ 5763044 w 7467600"/>
              <a:gd name="connsiteY565" fmla="*/ 2842206 h 6858000"/>
              <a:gd name="connsiteX566" fmla="*/ 5764974 w 7467600"/>
              <a:gd name="connsiteY566" fmla="*/ 2799609 h 6858000"/>
              <a:gd name="connsiteX567" fmla="*/ 5767665 w 7467600"/>
              <a:gd name="connsiteY567" fmla="*/ 2666409 h 6858000"/>
              <a:gd name="connsiteX568" fmla="*/ 5763055 w 7467600"/>
              <a:gd name="connsiteY568" fmla="*/ 2579705 h 6858000"/>
              <a:gd name="connsiteX569" fmla="*/ 5758079 w 7467600"/>
              <a:gd name="connsiteY569" fmla="*/ 2492508 h 6858000"/>
              <a:gd name="connsiteX570" fmla="*/ 5779325 w 7467600"/>
              <a:gd name="connsiteY570" fmla="*/ 2197069 h 6858000"/>
              <a:gd name="connsiteX571" fmla="*/ 5798671 w 7467600"/>
              <a:gd name="connsiteY571" fmla="*/ 1981601 h 6858000"/>
              <a:gd name="connsiteX572" fmla="*/ 5829202 w 7467600"/>
              <a:gd name="connsiteY572" fmla="*/ 1971679 h 6858000"/>
              <a:gd name="connsiteX573" fmla="*/ 5809558 w 7467600"/>
              <a:gd name="connsiteY573" fmla="*/ 2198043 h 6858000"/>
              <a:gd name="connsiteX574" fmla="*/ 5788653 w 7467600"/>
              <a:gd name="connsiteY574" fmla="*/ 2489430 h 6858000"/>
              <a:gd name="connsiteX575" fmla="*/ 5793439 w 7467600"/>
              <a:gd name="connsiteY575" fmla="*/ 2575235 h 6858000"/>
              <a:gd name="connsiteX576" fmla="*/ 5796837 w 7467600"/>
              <a:gd name="connsiteY576" fmla="*/ 2637633 h 6858000"/>
              <a:gd name="connsiteX577" fmla="*/ 5818614 w 7467600"/>
              <a:gd name="connsiteY577" fmla="*/ 2473055 h 6858000"/>
              <a:gd name="connsiteX578" fmla="*/ 5829202 w 7467600"/>
              <a:gd name="connsiteY578" fmla="*/ 1971679 h 6858000"/>
              <a:gd name="connsiteX579" fmla="*/ 5911389 w 7467600"/>
              <a:gd name="connsiteY579" fmla="*/ 1898371 h 6858000"/>
              <a:gd name="connsiteX580" fmla="*/ 6237627 w 7467600"/>
              <a:gd name="connsiteY580" fmla="*/ 2231921 h 6858000"/>
              <a:gd name="connsiteX581" fmla="*/ 5911389 w 7467600"/>
              <a:gd name="connsiteY581" fmla="*/ 1898371 h 6858000"/>
              <a:gd name="connsiteX582" fmla="*/ 6944437 w 7467600"/>
              <a:gd name="connsiteY582" fmla="*/ 1575402 h 6858000"/>
              <a:gd name="connsiteX583" fmla="*/ 6304730 w 7467600"/>
              <a:gd name="connsiteY583" fmla="*/ 1766654 h 6858000"/>
              <a:gd name="connsiteX584" fmla="*/ 6944437 w 7467600"/>
              <a:gd name="connsiteY584" fmla="*/ 1575402 h 6858000"/>
              <a:gd name="connsiteX585" fmla="*/ 7019523 w 7467600"/>
              <a:gd name="connsiteY585" fmla="*/ 1519450 h 6858000"/>
              <a:gd name="connsiteX586" fmla="*/ 6298091 w 7467600"/>
              <a:gd name="connsiteY586" fmla="*/ 1737122 h 6858000"/>
              <a:gd name="connsiteX587" fmla="*/ 7019523 w 7467600"/>
              <a:gd name="connsiteY587" fmla="*/ 1519450 h 6858000"/>
              <a:gd name="connsiteX588" fmla="*/ 2399523 w 7467600"/>
              <a:gd name="connsiteY588" fmla="*/ 1428234 h 6858000"/>
              <a:gd name="connsiteX589" fmla="*/ 2224982 w 7467600"/>
              <a:gd name="connsiteY589" fmla="*/ 1826201 h 6858000"/>
              <a:gd name="connsiteX590" fmla="*/ 2096099 w 7467600"/>
              <a:gd name="connsiteY590" fmla="*/ 2345900 h 6858000"/>
              <a:gd name="connsiteX591" fmla="*/ 2283317 w 7467600"/>
              <a:gd name="connsiteY591" fmla="*/ 1796925 h 6858000"/>
              <a:gd name="connsiteX592" fmla="*/ 2399523 w 7467600"/>
              <a:gd name="connsiteY592" fmla="*/ 1428234 h 6858000"/>
              <a:gd name="connsiteX593" fmla="*/ 2448558 w 7467600"/>
              <a:gd name="connsiteY593" fmla="*/ 1373435 h 6858000"/>
              <a:gd name="connsiteX594" fmla="*/ 2312521 w 7467600"/>
              <a:gd name="connsiteY594" fmla="*/ 1806140 h 6858000"/>
              <a:gd name="connsiteX595" fmla="*/ 2127533 w 7467600"/>
              <a:gd name="connsiteY595" fmla="*/ 2348380 h 6858000"/>
              <a:gd name="connsiteX596" fmla="*/ 2358080 w 7467600"/>
              <a:gd name="connsiteY596" fmla="*/ 1866134 h 6858000"/>
              <a:gd name="connsiteX597" fmla="*/ 2407436 w 7467600"/>
              <a:gd name="connsiteY597" fmla="*/ 1651070 h 6858000"/>
              <a:gd name="connsiteX598" fmla="*/ 2448558 w 7467600"/>
              <a:gd name="connsiteY598" fmla="*/ 1373435 h 6858000"/>
              <a:gd name="connsiteX599" fmla="*/ 278707 w 7467600"/>
              <a:gd name="connsiteY599" fmla="*/ 1352270 h 6858000"/>
              <a:gd name="connsiteX600" fmla="*/ 321570 w 7467600"/>
              <a:gd name="connsiteY600" fmla="*/ 1861610 h 6858000"/>
              <a:gd name="connsiteX601" fmla="*/ 294281 w 7467600"/>
              <a:gd name="connsiteY601" fmla="*/ 1440658 h 6858000"/>
              <a:gd name="connsiteX602" fmla="*/ 278707 w 7467600"/>
              <a:gd name="connsiteY602" fmla="*/ 1352270 h 6858000"/>
              <a:gd name="connsiteX603" fmla="*/ 1423821 w 7467600"/>
              <a:gd name="connsiteY603" fmla="*/ 1351958 h 6858000"/>
              <a:gd name="connsiteX604" fmla="*/ 1638521 w 7467600"/>
              <a:gd name="connsiteY604" fmla="*/ 1908470 h 6858000"/>
              <a:gd name="connsiteX605" fmla="*/ 1754199 w 7467600"/>
              <a:gd name="connsiteY605" fmla="*/ 2149284 h 6858000"/>
              <a:gd name="connsiteX606" fmla="*/ 1908359 w 7467600"/>
              <a:gd name="connsiteY606" fmla="*/ 2364988 h 6858000"/>
              <a:gd name="connsiteX607" fmla="*/ 1647661 w 7467600"/>
              <a:gd name="connsiteY607" fmla="*/ 1825945 h 6858000"/>
              <a:gd name="connsiteX608" fmla="*/ 1423821 w 7467600"/>
              <a:gd name="connsiteY608" fmla="*/ 1351958 h 6858000"/>
              <a:gd name="connsiteX609" fmla="*/ 1431890 w 7467600"/>
              <a:gd name="connsiteY609" fmla="*/ 1306475 h 6858000"/>
              <a:gd name="connsiteX610" fmla="*/ 1507597 w 7467600"/>
              <a:gd name="connsiteY610" fmla="*/ 1446132 h 6858000"/>
              <a:gd name="connsiteX611" fmla="*/ 1674586 w 7467600"/>
              <a:gd name="connsiteY611" fmla="*/ 1813832 h 6858000"/>
              <a:gd name="connsiteX612" fmla="*/ 1815950 w 7467600"/>
              <a:gd name="connsiteY612" fmla="*/ 2128564 h 6858000"/>
              <a:gd name="connsiteX613" fmla="*/ 1984242 w 7467600"/>
              <a:gd name="connsiteY613" fmla="*/ 2430829 h 6858000"/>
              <a:gd name="connsiteX614" fmla="*/ 2014023 w 7467600"/>
              <a:gd name="connsiteY614" fmla="*/ 2450995 h 6858000"/>
              <a:gd name="connsiteX615" fmla="*/ 1747337 w 7467600"/>
              <a:gd name="connsiteY615" fmla="*/ 1855264 h 6858000"/>
              <a:gd name="connsiteX616" fmla="*/ 1533749 w 7467600"/>
              <a:gd name="connsiteY616" fmla="*/ 1478656 h 6858000"/>
              <a:gd name="connsiteX617" fmla="*/ 1431890 w 7467600"/>
              <a:gd name="connsiteY617" fmla="*/ 1306475 h 6858000"/>
              <a:gd name="connsiteX618" fmla="*/ 5052692 w 7467600"/>
              <a:gd name="connsiteY618" fmla="*/ 1292994 h 6858000"/>
              <a:gd name="connsiteX619" fmla="*/ 5200661 w 7467600"/>
              <a:gd name="connsiteY619" fmla="*/ 1635186 h 6858000"/>
              <a:gd name="connsiteX620" fmla="*/ 5297138 w 7467600"/>
              <a:gd name="connsiteY620" fmla="*/ 1906351 h 6858000"/>
              <a:gd name="connsiteX621" fmla="*/ 5052692 w 7467600"/>
              <a:gd name="connsiteY621" fmla="*/ 1292994 h 6858000"/>
              <a:gd name="connsiteX622" fmla="*/ 5009948 w 7467600"/>
              <a:gd name="connsiteY622" fmla="*/ 1273619 h 6858000"/>
              <a:gd name="connsiteX623" fmla="*/ 5121777 w 7467600"/>
              <a:gd name="connsiteY623" fmla="*/ 1654213 h 6858000"/>
              <a:gd name="connsiteX624" fmla="*/ 5293545 w 7467600"/>
              <a:gd name="connsiteY624" fmla="*/ 2072247 h 6858000"/>
              <a:gd name="connsiteX625" fmla="*/ 5294042 w 7467600"/>
              <a:gd name="connsiteY625" fmla="*/ 2065019 h 6858000"/>
              <a:gd name="connsiteX626" fmla="*/ 5171936 w 7467600"/>
              <a:gd name="connsiteY626" fmla="*/ 1647613 h 6858000"/>
              <a:gd name="connsiteX627" fmla="*/ 5009948 w 7467600"/>
              <a:gd name="connsiteY627" fmla="*/ 1273619 h 6858000"/>
              <a:gd name="connsiteX628" fmla="*/ 655236 w 7467600"/>
              <a:gd name="connsiteY628" fmla="*/ 1268632 h 6858000"/>
              <a:gd name="connsiteX629" fmla="*/ 839521 w 7467600"/>
              <a:gd name="connsiteY629" fmla="*/ 1685315 h 6858000"/>
              <a:gd name="connsiteX630" fmla="*/ 1109416 w 7467600"/>
              <a:gd name="connsiteY630" fmla="*/ 2061663 h 6858000"/>
              <a:gd name="connsiteX631" fmla="*/ 1298300 w 7467600"/>
              <a:gd name="connsiteY631" fmla="*/ 2247742 h 6858000"/>
              <a:gd name="connsiteX632" fmla="*/ 1125871 w 7467600"/>
              <a:gd name="connsiteY632" fmla="*/ 1989513 h 6858000"/>
              <a:gd name="connsiteX633" fmla="*/ 981574 w 7467600"/>
              <a:gd name="connsiteY633" fmla="*/ 1783157 h 6858000"/>
              <a:gd name="connsiteX634" fmla="*/ 922198 w 7467600"/>
              <a:gd name="connsiteY634" fmla="*/ 1677437 h 6858000"/>
              <a:gd name="connsiteX635" fmla="*/ 869293 w 7467600"/>
              <a:gd name="connsiteY635" fmla="*/ 1583214 h 6858000"/>
              <a:gd name="connsiteX636" fmla="*/ 751431 w 7467600"/>
              <a:gd name="connsiteY636" fmla="*/ 1405731 h 6858000"/>
              <a:gd name="connsiteX637" fmla="*/ 655236 w 7467600"/>
              <a:gd name="connsiteY637" fmla="*/ 1268632 h 6858000"/>
              <a:gd name="connsiteX638" fmla="*/ 6516292 w 7467600"/>
              <a:gd name="connsiteY638" fmla="*/ 1263064 h 6858000"/>
              <a:gd name="connsiteX639" fmla="*/ 5736320 w 7467600"/>
              <a:gd name="connsiteY639" fmla="*/ 1501803 h 6858000"/>
              <a:gd name="connsiteX640" fmla="*/ 6516292 w 7467600"/>
              <a:gd name="connsiteY640" fmla="*/ 1263064 h 6858000"/>
              <a:gd name="connsiteX641" fmla="*/ 291466 w 7467600"/>
              <a:gd name="connsiteY641" fmla="*/ 1250369 h 6858000"/>
              <a:gd name="connsiteX642" fmla="*/ 323180 w 7467600"/>
              <a:gd name="connsiteY642" fmla="*/ 1435283 h 6858000"/>
              <a:gd name="connsiteX643" fmla="*/ 349381 w 7467600"/>
              <a:gd name="connsiteY643" fmla="*/ 1875041 h 6858000"/>
              <a:gd name="connsiteX644" fmla="*/ 374363 w 7467600"/>
              <a:gd name="connsiteY644" fmla="*/ 1506494 h 6858000"/>
              <a:gd name="connsiteX645" fmla="*/ 302168 w 7467600"/>
              <a:gd name="connsiteY645" fmla="*/ 1274495 h 6858000"/>
              <a:gd name="connsiteX646" fmla="*/ 291466 w 7467600"/>
              <a:gd name="connsiteY646" fmla="*/ 1250369 h 6858000"/>
              <a:gd name="connsiteX647" fmla="*/ 678222 w 7467600"/>
              <a:gd name="connsiteY647" fmla="*/ 1248670 h 6858000"/>
              <a:gd name="connsiteX648" fmla="*/ 775536 w 7467600"/>
              <a:gd name="connsiteY648" fmla="*/ 1388015 h 6858000"/>
              <a:gd name="connsiteX649" fmla="*/ 894529 w 7467600"/>
              <a:gd name="connsiteY649" fmla="*/ 1567739 h 6858000"/>
              <a:gd name="connsiteX650" fmla="*/ 948000 w 7467600"/>
              <a:gd name="connsiteY650" fmla="*/ 1663088 h 6858000"/>
              <a:gd name="connsiteX651" fmla="*/ 1006812 w 7467600"/>
              <a:gd name="connsiteY651" fmla="*/ 1767683 h 6858000"/>
              <a:gd name="connsiteX652" fmla="*/ 1149133 w 7467600"/>
              <a:gd name="connsiteY652" fmla="*/ 1971513 h 6858000"/>
              <a:gd name="connsiteX653" fmla="*/ 1333952 w 7467600"/>
              <a:gd name="connsiteY653" fmla="*/ 2251620 h 6858000"/>
              <a:gd name="connsiteX654" fmla="*/ 1337329 w 7467600"/>
              <a:gd name="connsiteY654" fmla="*/ 2258350 h 6858000"/>
              <a:gd name="connsiteX655" fmla="*/ 1014726 w 7467600"/>
              <a:gd name="connsiteY655" fmla="*/ 1615556 h 6858000"/>
              <a:gd name="connsiteX656" fmla="*/ 678222 w 7467600"/>
              <a:gd name="connsiteY656" fmla="*/ 1248670 h 6858000"/>
              <a:gd name="connsiteX657" fmla="*/ 6691602 w 7467600"/>
              <a:gd name="connsiteY657" fmla="*/ 1140573 h 6858000"/>
              <a:gd name="connsiteX658" fmla="*/ 6571100 w 7467600"/>
              <a:gd name="connsiteY658" fmla="*/ 1183662 h 6858000"/>
              <a:gd name="connsiteX659" fmla="*/ 6241687 w 7467600"/>
              <a:gd name="connsiteY659" fmla="*/ 1257600 h 6858000"/>
              <a:gd name="connsiteX660" fmla="*/ 5693009 w 7467600"/>
              <a:gd name="connsiteY660" fmla="*/ 1478256 h 6858000"/>
              <a:gd name="connsiteX661" fmla="*/ 6548420 w 7467600"/>
              <a:gd name="connsiteY661" fmla="*/ 1214599 h 6858000"/>
              <a:gd name="connsiteX662" fmla="*/ 6605473 w 7467600"/>
              <a:gd name="connsiteY662" fmla="*/ 1184686 h 6858000"/>
              <a:gd name="connsiteX663" fmla="*/ 6691602 w 7467600"/>
              <a:gd name="connsiteY663" fmla="*/ 1140573 h 6858000"/>
              <a:gd name="connsiteX664" fmla="*/ 4002475 w 7467600"/>
              <a:gd name="connsiteY664" fmla="*/ 1037802 h 6858000"/>
              <a:gd name="connsiteX665" fmla="*/ 4000324 w 7467600"/>
              <a:gd name="connsiteY665" fmla="*/ 1039362 h 6858000"/>
              <a:gd name="connsiteX666" fmla="*/ 4002862 w 7467600"/>
              <a:gd name="connsiteY666" fmla="*/ 1042866 h 6858000"/>
              <a:gd name="connsiteX667" fmla="*/ 4002475 w 7467600"/>
              <a:gd name="connsiteY667" fmla="*/ 1037802 h 6858000"/>
              <a:gd name="connsiteX668" fmla="*/ 506322 w 7467600"/>
              <a:gd name="connsiteY668" fmla="*/ 1020997 h 6858000"/>
              <a:gd name="connsiteX669" fmla="*/ 533068 w 7467600"/>
              <a:gd name="connsiteY669" fmla="*/ 1029409 h 6858000"/>
              <a:gd name="connsiteX670" fmla="*/ 1232525 w 7467600"/>
              <a:gd name="connsiteY670" fmla="*/ 1804675 h 6858000"/>
              <a:gd name="connsiteX671" fmla="*/ 1388858 w 7467600"/>
              <a:gd name="connsiteY671" fmla="*/ 2368011 h 6858000"/>
              <a:gd name="connsiteX672" fmla="*/ 1384098 w 7467600"/>
              <a:gd name="connsiteY672" fmla="*/ 2378125 h 6858000"/>
              <a:gd name="connsiteX673" fmla="*/ 1425393 w 7467600"/>
              <a:gd name="connsiteY673" fmla="*/ 2589124 h 6858000"/>
              <a:gd name="connsiteX674" fmla="*/ 1424001 w 7467600"/>
              <a:gd name="connsiteY674" fmla="*/ 2597541 h 6858000"/>
              <a:gd name="connsiteX675" fmla="*/ 2152729 w 7467600"/>
              <a:gd name="connsiteY675" fmla="*/ 2864487 h 6858000"/>
              <a:gd name="connsiteX676" fmla="*/ 2020609 w 7467600"/>
              <a:gd name="connsiteY676" fmla="*/ 2539671 h 6858000"/>
              <a:gd name="connsiteX677" fmla="*/ 2018920 w 7467600"/>
              <a:gd name="connsiteY677" fmla="*/ 2536309 h 6858000"/>
              <a:gd name="connsiteX678" fmla="*/ 1342441 w 7467600"/>
              <a:gd name="connsiteY678" fmla="*/ 1173017 h 6858000"/>
              <a:gd name="connsiteX679" fmla="*/ 1367925 w 7467600"/>
              <a:gd name="connsiteY679" fmla="*/ 1135648 h 6858000"/>
              <a:gd name="connsiteX680" fmla="*/ 1771401 w 7467600"/>
              <a:gd name="connsiteY680" fmla="*/ 1806673 h 6858000"/>
              <a:gd name="connsiteX681" fmla="*/ 1972385 w 7467600"/>
              <a:gd name="connsiteY681" fmla="*/ 2198735 h 6858000"/>
              <a:gd name="connsiteX682" fmla="*/ 2040892 w 7467600"/>
              <a:gd name="connsiteY682" fmla="*/ 2405205 h 6858000"/>
              <a:gd name="connsiteX683" fmla="*/ 2131689 w 7467600"/>
              <a:gd name="connsiteY683" fmla="*/ 1936926 h 6858000"/>
              <a:gd name="connsiteX684" fmla="*/ 2454820 w 7467600"/>
              <a:gd name="connsiteY684" fmla="*/ 1248808 h 6858000"/>
              <a:gd name="connsiteX685" fmla="*/ 2492512 w 7467600"/>
              <a:gd name="connsiteY685" fmla="*/ 1302920 h 6858000"/>
              <a:gd name="connsiteX686" fmla="*/ 2081216 w 7467600"/>
              <a:gd name="connsiteY686" fmla="*/ 2527513 h 6858000"/>
              <a:gd name="connsiteX687" fmla="*/ 2081211 w 7467600"/>
              <a:gd name="connsiteY687" fmla="*/ 2528916 h 6858000"/>
              <a:gd name="connsiteX688" fmla="*/ 2199067 w 7467600"/>
              <a:gd name="connsiteY688" fmla="*/ 2884061 h 6858000"/>
              <a:gd name="connsiteX689" fmla="*/ 3192586 w 7467600"/>
              <a:gd name="connsiteY689" fmla="*/ 3411496 h 6858000"/>
              <a:gd name="connsiteX690" fmla="*/ 3182620 w 7467600"/>
              <a:gd name="connsiteY690" fmla="*/ 3483279 h 6858000"/>
              <a:gd name="connsiteX691" fmla="*/ 2435119 w 7467600"/>
              <a:gd name="connsiteY691" fmla="*/ 3080173 h 6858000"/>
              <a:gd name="connsiteX692" fmla="*/ 2410152 w 7467600"/>
              <a:gd name="connsiteY692" fmla="*/ 3063751 h 6858000"/>
              <a:gd name="connsiteX693" fmla="*/ 2408099 w 7467600"/>
              <a:gd name="connsiteY693" fmla="*/ 3064403 h 6858000"/>
              <a:gd name="connsiteX694" fmla="*/ 2407218 w 7467600"/>
              <a:gd name="connsiteY694" fmla="*/ 3070324 h 6858000"/>
              <a:gd name="connsiteX695" fmla="*/ 2380138 w 7467600"/>
              <a:gd name="connsiteY695" fmla="*/ 3099341 h 6858000"/>
              <a:gd name="connsiteX696" fmla="*/ 1765923 w 7467600"/>
              <a:gd name="connsiteY696" fmla="*/ 3581043 h 6858000"/>
              <a:gd name="connsiteX697" fmla="*/ 1702258 w 7467600"/>
              <a:gd name="connsiteY697" fmla="*/ 3612286 h 6858000"/>
              <a:gd name="connsiteX698" fmla="*/ 1538370 w 7467600"/>
              <a:gd name="connsiteY698" fmla="*/ 3811804 h 6858000"/>
              <a:gd name="connsiteX699" fmla="*/ 542867 w 7467600"/>
              <a:gd name="connsiteY699" fmla="*/ 4944092 h 6858000"/>
              <a:gd name="connsiteX700" fmla="*/ 515800 w 7467600"/>
              <a:gd name="connsiteY700" fmla="*/ 4862180 h 6858000"/>
              <a:gd name="connsiteX701" fmla="*/ 909145 w 7467600"/>
              <a:gd name="connsiteY701" fmla="*/ 4199225 h 6858000"/>
              <a:gd name="connsiteX702" fmla="*/ 1214067 w 7467600"/>
              <a:gd name="connsiteY702" fmla="*/ 3908561 h 6858000"/>
              <a:gd name="connsiteX703" fmla="*/ 640967 w 7467600"/>
              <a:gd name="connsiteY703" fmla="*/ 4105601 h 6858000"/>
              <a:gd name="connsiteX704" fmla="*/ 112563 w 7467600"/>
              <a:gd name="connsiteY704" fmla="*/ 4396952 h 6858000"/>
              <a:gd name="connsiteX705" fmla="*/ 0 w 7467600"/>
              <a:gd name="connsiteY705" fmla="*/ 4466006 h 6858000"/>
              <a:gd name="connsiteX706" fmla="*/ 0 w 7467600"/>
              <a:gd name="connsiteY706" fmla="*/ 4233763 h 6858000"/>
              <a:gd name="connsiteX707" fmla="*/ 36881 w 7467600"/>
              <a:gd name="connsiteY707" fmla="*/ 4200118 h 6858000"/>
              <a:gd name="connsiteX708" fmla="*/ 910534 w 7467600"/>
              <a:gd name="connsiteY708" fmla="*/ 3629753 h 6858000"/>
              <a:gd name="connsiteX709" fmla="*/ 1578717 w 7467600"/>
              <a:gd name="connsiteY709" fmla="*/ 3575982 h 6858000"/>
              <a:gd name="connsiteX710" fmla="*/ 2338780 w 7467600"/>
              <a:gd name="connsiteY710" fmla="*/ 3033725 h 6858000"/>
              <a:gd name="connsiteX711" fmla="*/ 1807991 w 7467600"/>
              <a:gd name="connsiteY711" fmla="*/ 2807184 h 6858000"/>
              <a:gd name="connsiteX712" fmla="*/ 1416358 w 7467600"/>
              <a:gd name="connsiteY712" fmla="*/ 3112571 h 6858000"/>
              <a:gd name="connsiteX713" fmla="*/ 939066 w 7467600"/>
              <a:gd name="connsiteY713" fmla="*/ 3378798 h 6858000"/>
              <a:gd name="connsiteX714" fmla="*/ 115099 w 7467600"/>
              <a:gd name="connsiteY714" fmla="*/ 3607650 h 6858000"/>
              <a:gd name="connsiteX715" fmla="*/ 97284 w 7467600"/>
              <a:gd name="connsiteY715" fmla="*/ 3520393 h 6858000"/>
              <a:gd name="connsiteX716" fmla="*/ 922050 w 7467600"/>
              <a:gd name="connsiteY716" fmla="*/ 3074867 h 6858000"/>
              <a:gd name="connsiteX717" fmla="*/ 1405265 w 7467600"/>
              <a:gd name="connsiteY717" fmla="*/ 3016319 h 6858000"/>
              <a:gd name="connsiteX718" fmla="*/ 1407512 w 7467600"/>
              <a:gd name="connsiteY718" fmla="*/ 3018001 h 6858000"/>
              <a:gd name="connsiteX719" fmla="*/ 1726266 w 7467600"/>
              <a:gd name="connsiteY719" fmla="*/ 2777274 h 6858000"/>
              <a:gd name="connsiteX720" fmla="*/ 625390 w 7467600"/>
              <a:gd name="connsiteY720" fmla="*/ 2514541 h 6858000"/>
              <a:gd name="connsiteX721" fmla="*/ 619799 w 7467600"/>
              <a:gd name="connsiteY721" fmla="*/ 2527180 h 6858000"/>
              <a:gd name="connsiteX722" fmla="*/ 310030 w 7467600"/>
              <a:gd name="connsiteY722" fmla="*/ 2771818 h 6858000"/>
              <a:gd name="connsiteX723" fmla="*/ 173877 w 7467600"/>
              <a:gd name="connsiteY723" fmla="*/ 2937056 h 6858000"/>
              <a:gd name="connsiteX724" fmla="*/ 77889 w 7467600"/>
              <a:gd name="connsiteY724" fmla="*/ 3138440 h 6858000"/>
              <a:gd name="connsiteX725" fmla="*/ 0 w 7467600"/>
              <a:gd name="connsiteY725" fmla="*/ 3271395 h 6858000"/>
              <a:gd name="connsiteX726" fmla="*/ 0 w 7467600"/>
              <a:gd name="connsiteY726" fmla="*/ 3153002 h 6858000"/>
              <a:gd name="connsiteX727" fmla="*/ 2386 w 7467600"/>
              <a:gd name="connsiteY727" fmla="*/ 3149203 h 6858000"/>
              <a:gd name="connsiteX728" fmla="*/ 89753 w 7467600"/>
              <a:gd name="connsiteY728" fmla="*/ 2987702 h 6858000"/>
              <a:gd name="connsiteX729" fmla="*/ 76869 w 7467600"/>
              <a:gd name="connsiteY729" fmla="*/ 3005404 h 6858000"/>
              <a:gd name="connsiteX730" fmla="*/ 32049 w 7467600"/>
              <a:gd name="connsiteY730" fmla="*/ 3065814 h 6858000"/>
              <a:gd name="connsiteX731" fmla="*/ 0 w 7467600"/>
              <a:gd name="connsiteY731" fmla="*/ 3108744 h 6858000"/>
              <a:gd name="connsiteX732" fmla="*/ 0 w 7467600"/>
              <a:gd name="connsiteY732" fmla="*/ 3058059 h 6858000"/>
              <a:gd name="connsiteX733" fmla="*/ 7610 w 7467600"/>
              <a:gd name="connsiteY733" fmla="*/ 3047889 h 6858000"/>
              <a:gd name="connsiteX734" fmla="*/ 52419 w 7467600"/>
              <a:gd name="connsiteY734" fmla="*/ 2987479 h 6858000"/>
              <a:gd name="connsiteX735" fmla="*/ 59142 w 7467600"/>
              <a:gd name="connsiteY735" fmla="*/ 2978488 h 6858000"/>
              <a:gd name="connsiteX736" fmla="*/ 0 w 7467600"/>
              <a:gd name="connsiteY736" fmla="*/ 3015334 h 6858000"/>
              <a:gd name="connsiteX737" fmla="*/ 0 w 7467600"/>
              <a:gd name="connsiteY737" fmla="*/ 2914286 h 6858000"/>
              <a:gd name="connsiteX738" fmla="*/ 36383 w 7467600"/>
              <a:gd name="connsiteY738" fmla="*/ 2901128 h 6858000"/>
              <a:gd name="connsiteX739" fmla="*/ 156329 w 7467600"/>
              <a:gd name="connsiteY739" fmla="*/ 2840533 h 6858000"/>
              <a:gd name="connsiteX740" fmla="*/ 358355 w 7467600"/>
              <a:gd name="connsiteY740" fmla="*/ 2620471 h 6858000"/>
              <a:gd name="connsiteX741" fmla="*/ 510577 w 7467600"/>
              <a:gd name="connsiteY741" fmla="*/ 2501244 h 6858000"/>
              <a:gd name="connsiteX742" fmla="*/ 211967 w 7467600"/>
              <a:gd name="connsiteY742" fmla="*/ 2479171 h 6858000"/>
              <a:gd name="connsiteX743" fmla="*/ 0 w 7467600"/>
              <a:gd name="connsiteY743" fmla="*/ 2476398 h 6858000"/>
              <a:gd name="connsiteX744" fmla="*/ 0 w 7467600"/>
              <a:gd name="connsiteY744" fmla="*/ 2389189 h 6858000"/>
              <a:gd name="connsiteX745" fmla="*/ 103062 w 7467600"/>
              <a:gd name="connsiteY745" fmla="*/ 2389518 h 6858000"/>
              <a:gd name="connsiteX746" fmla="*/ 510734 w 7467600"/>
              <a:gd name="connsiteY746" fmla="*/ 2416201 h 6858000"/>
              <a:gd name="connsiteX747" fmla="*/ 279257 w 7467600"/>
              <a:gd name="connsiteY747" fmla="*/ 2092102 h 6858000"/>
              <a:gd name="connsiteX748" fmla="*/ 65265 w 7467600"/>
              <a:gd name="connsiteY748" fmla="*/ 2006049 h 6858000"/>
              <a:gd name="connsiteX749" fmla="*/ 0 w 7467600"/>
              <a:gd name="connsiteY749" fmla="*/ 1982532 h 6858000"/>
              <a:gd name="connsiteX750" fmla="*/ 0 w 7467600"/>
              <a:gd name="connsiteY750" fmla="*/ 1912789 h 6858000"/>
              <a:gd name="connsiteX751" fmla="*/ 97460 w 7467600"/>
              <a:gd name="connsiteY751" fmla="*/ 1953725 h 6858000"/>
              <a:gd name="connsiteX752" fmla="*/ 221272 w 7467600"/>
              <a:gd name="connsiteY752" fmla="*/ 1980766 h 6858000"/>
              <a:gd name="connsiteX753" fmla="*/ 116765 w 7467600"/>
              <a:gd name="connsiteY753" fmla="*/ 1911033 h 6858000"/>
              <a:gd name="connsiteX754" fmla="*/ 16405 w 7467600"/>
              <a:gd name="connsiteY754" fmla="*/ 1803412 h 6858000"/>
              <a:gd name="connsiteX755" fmla="*/ 0 w 7467600"/>
              <a:gd name="connsiteY755" fmla="*/ 1784777 h 6858000"/>
              <a:gd name="connsiteX756" fmla="*/ 0 w 7467600"/>
              <a:gd name="connsiteY756" fmla="*/ 1740082 h 6858000"/>
              <a:gd name="connsiteX757" fmla="*/ 39394 w 7467600"/>
              <a:gd name="connsiteY757" fmla="*/ 1784856 h 6858000"/>
              <a:gd name="connsiteX758" fmla="*/ 135813 w 7467600"/>
              <a:gd name="connsiteY758" fmla="*/ 1888838 h 6858000"/>
              <a:gd name="connsiteX759" fmla="*/ 242575 w 7467600"/>
              <a:gd name="connsiteY759" fmla="*/ 1958841 h 6858000"/>
              <a:gd name="connsiteX760" fmla="*/ 82197 w 7467600"/>
              <a:gd name="connsiteY760" fmla="*/ 1754826 h 6858000"/>
              <a:gd name="connsiteX761" fmla="*/ 0 w 7467600"/>
              <a:gd name="connsiteY761" fmla="*/ 1679650 h 6858000"/>
              <a:gd name="connsiteX762" fmla="*/ 0 w 7467600"/>
              <a:gd name="connsiteY762" fmla="*/ 1602463 h 6858000"/>
              <a:gd name="connsiteX763" fmla="*/ 84689 w 7467600"/>
              <a:gd name="connsiteY763" fmla="*/ 1677442 h 6858000"/>
              <a:gd name="connsiteX764" fmla="*/ 298437 w 7467600"/>
              <a:gd name="connsiteY764" fmla="*/ 1968019 h 6858000"/>
              <a:gd name="connsiteX765" fmla="*/ 227269 w 7467600"/>
              <a:gd name="connsiteY765" fmla="*/ 1114064 h 6858000"/>
              <a:gd name="connsiteX766" fmla="*/ 248003 w 7467600"/>
              <a:gd name="connsiteY766" fmla="*/ 1089613 h 6858000"/>
              <a:gd name="connsiteX767" fmla="*/ 427020 w 7467600"/>
              <a:gd name="connsiteY767" fmla="*/ 1619803 h 6858000"/>
              <a:gd name="connsiteX768" fmla="*/ 340345 w 7467600"/>
              <a:gd name="connsiteY768" fmla="*/ 2027739 h 6858000"/>
              <a:gd name="connsiteX769" fmla="*/ 360865 w 7467600"/>
              <a:gd name="connsiteY769" fmla="*/ 2044827 h 6858000"/>
              <a:gd name="connsiteX770" fmla="*/ 560414 w 7467600"/>
              <a:gd name="connsiteY770" fmla="*/ 2421457 h 6858000"/>
              <a:gd name="connsiteX771" fmla="*/ 1359703 w 7467600"/>
              <a:gd name="connsiteY771" fmla="*/ 2578554 h 6858000"/>
              <a:gd name="connsiteX772" fmla="*/ 1359422 w 7467600"/>
              <a:gd name="connsiteY772" fmla="*/ 2577994 h 6858000"/>
              <a:gd name="connsiteX773" fmla="*/ 828701 w 7467600"/>
              <a:gd name="connsiteY773" fmla="*/ 1839520 h 6858000"/>
              <a:gd name="connsiteX774" fmla="*/ 494427 w 7467600"/>
              <a:gd name="connsiteY774" fmla="*/ 1092333 h 6858000"/>
              <a:gd name="connsiteX775" fmla="*/ 506322 w 7467600"/>
              <a:gd name="connsiteY775" fmla="*/ 1020997 h 6858000"/>
              <a:gd name="connsiteX776" fmla="*/ 4570198 w 7467600"/>
              <a:gd name="connsiteY776" fmla="*/ 978081 h 6858000"/>
              <a:gd name="connsiteX777" fmla="*/ 4523691 w 7467600"/>
              <a:gd name="connsiteY777" fmla="*/ 1127776 h 6858000"/>
              <a:gd name="connsiteX778" fmla="*/ 4509875 w 7467600"/>
              <a:gd name="connsiteY778" fmla="*/ 1167552 h 6858000"/>
              <a:gd name="connsiteX779" fmla="*/ 4478168 w 7467600"/>
              <a:gd name="connsiteY779" fmla="*/ 1260735 h 6858000"/>
              <a:gd name="connsiteX780" fmla="*/ 4409309 w 7467600"/>
              <a:gd name="connsiteY780" fmla="*/ 1666996 h 6858000"/>
              <a:gd name="connsiteX781" fmla="*/ 4370031 w 7467600"/>
              <a:gd name="connsiteY781" fmla="*/ 1955666 h 6858000"/>
              <a:gd name="connsiteX782" fmla="*/ 4570198 w 7467600"/>
              <a:gd name="connsiteY782" fmla="*/ 978081 h 6858000"/>
              <a:gd name="connsiteX783" fmla="*/ 4557898 w 7467600"/>
              <a:gd name="connsiteY783" fmla="*/ 900011 h 6858000"/>
              <a:gd name="connsiteX784" fmla="*/ 4344840 w 7467600"/>
              <a:gd name="connsiteY784" fmla="*/ 1922038 h 6858000"/>
              <a:gd name="connsiteX785" fmla="*/ 4378710 w 7467600"/>
              <a:gd name="connsiteY785" fmla="*/ 1665516 h 6858000"/>
              <a:gd name="connsiteX786" fmla="*/ 4448798 w 7467600"/>
              <a:gd name="connsiteY786" fmla="*/ 1253024 h 6858000"/>
              <a:gd name="connsiteX787" fmla="*/ 4480315 w 7467600"/>
              <a:gd name="connsiteY787" fmla="*/ 1158454 h 6858000"/>
              <a:gd name="connsiteX788" fmla="*/ 4494133 w 7467600"/>
              <a:gd name="connsiteY788" fmla="*/ 1118676 h 6858000"/>
              <a:gd name="connsiteX789" fmla="*/ 4557898 w 7467600"/>
              <a:gd name="connsiteY789" fmla="*/ 900011 h 6858000"/>
              <a:gd name="connsiteX790" fmla="*/ 5870151 w 7467600"/>
              <a:gd name="connsiteY790" fmla="*/ 898890 h 6858000"/>
              <a:gd name="connsiteX791" fmla="*/ 5861335 w 7467600"/>
              <a:gd name="connsiteY791" fmla="*/ 899177 h 6858000"/>
              <a:gd name="connsiteX792" fmla="*/ 5843702 w 7467600"/>
              <a:gd name="connsiteY792" fmla="*/ 899748 h 6858000"/>
              <a:gd name="connsiteX793" fmla="*/ 5651107 w 7467600"/>
              <a:gd name="connsiteY793" fmla="*/ 920306 h 6858000"/>
              <a:gd name="connsiteX794" fmla="*/ 5459407 w 7467600"/>
              <a:gd name="connsiteY794" fmla="*/ 940975 h 6858000"/>
              <a:gd name="connsiteX795" fmla="*/ 5374846 w 7467600"/>
              <a:gd name="connsiteY795" fmla="*/ 941988 h 6858000"/>
              <a:gd name="connsiteX796" fmla="*/ 5256105 w 7467600"/>
              <a:gd name="connsiteY796" fmla="*/ 945632 h 6858000"/>
              <a:gd name="connsiteX797" fmla="*/ 5107071 w 7467600"/>
              <a:gd name="connsiteY797" fmla="*/ 969720 h 6858000"/>
              <a:gd name="connsiteX798" fmla="*/ 4998681 w 7467600"/>
              <a:gd name="connsiteY798" fmla="*/ 988771 h 6858000"/>
              <a:gd name="connsiteX799" fmla="*/ 5870151 w 7467600"/>
              <a:gd name="connsiteY799" fmla="*/ 898890 h 6858000"/>
              <a:gd name="connsiteX800" fmla="*/ 5504425 w 7467600"/>
              <a:gd name="connsiteY800" fmla="*/ 848067 h 6858000"/>
              <a:gd name="connsiteX801" fmla="*/ 4968849 w 7467600"/>
              <a:gd name="connsiteY801" fmla="*/ 962318 h 6858000"/>
              <a:gd name="connsiteX802" fmla="*/ 5104039 w 7467600"/>
              <a:gd name="connsiteY802" fmla="*/ 940634 h 6858000"/>
              <a:gd name="connsiteX803" fmla="*/ 5256311 w 7467600"/>
              <a:gd name="connsiteY803" fmla="*/ 916490 h 6858000"/>
              <a:gd name="connsiteX804" fmla="*/ 5377381 w 7467600"/>
              <a:gd name="connsiteY804" fmla="*/ 912671 h 6858000"/>
              <a:gd name="connsiteX805" fmla="*/ 5460148 w 7467600"/>
              <a:gd name="connsiteY805" fmla="*/ 911442 h 6858000"/>
              <a:gd name="connsiteX806" fmla="*/ 5648971 w 7467600"/>
              <a:gd name="connsiteY806" fmla="*/ 891331 h 6858000"/>
              <a:gd name="connsiteX807" fmla="*/ 5844807 w 7467600"/>
              <a:gd name="connsiteY807" fmla="*/ 870718 h 6858000"/>
              <a:gd name="connsiteX808" fmla="*/ 5862975 w 7467600"/>
              <a:gd name="connsiteY808" fmla="*/ 869756 h 6858000"/>
              <a:gd name="connsiteX809" fmla="*/ 5920887 w 7467600"/>
              <a:gd name="connsiteY809" fmla="*/ 865929 h 6858000"/>
              <a:gd name="connsiteX810" fmla="*/ 5504425 w 7467600"/>
              <a:gd name="connsiteY810" fmla="*/ 848067 h 6858000"/>
              <a:gd name="connsiteX811" fmla="*/ 3607114 w 7467600"/>
              <a:gd name="connsiteY811" fmla="*/ 467441 h 6858000"/>
              <a:gd name="connsiteX812" fmla="*/ 3296242 w 7467600"/>
              <a:gd name="connsiteY812" fmla="*/ 807991 h 6858000"/>
              <a:gd name="connsiteX813" fmla="*/ 3174674 w 7467600"/>
              <a:gd name="connsiteY813" fmla="*/ 919759 h 6858000"/>
              <a:gd name="connsiteX814" fmla="*/ 3042978 w 7467600"/>
              <a:gd name="connsiteY814" fmla="*/ 1054894 h 6858000"/>
              <a:gd name="connsiteX815" fmla="*/ 2968914 w 7467600"/>
              <a:gd name="connsiteY815" fmla="*/ 1133756 h 6858000"/>
              <a:gd name="connsiteX816" fmla="*/ 3103823 w 7467600"/>
              <a:gd name="connsiteY816" fmla="*/ 1026814 h 6858000"/>
              <a:gd name="connsiteX817" fmla="*/ 3607114 w 7467600"/>
              <a:gd name="connsiteY817" fmla="*/ 467441 h 6858000"/>
              <a:gd name="connsiteX818" fmla="*/ 3744487 w 7467600"/>
              <a:gd name="connsiteY818" fmla="*/ 383136 h 6858000"/>
              <a:gd name="connsiteX819" fmla="*/ 3970213 w 7467600"/>
              <a:gd name="connsiteY819" fmla="*/ 995559 h 6858000"/>
              <a:gd name="connsiteX820" fmla="*/ 3744487 w 7467600"/>
              <a:gd name="connsiteY820" fmla="*/ 383136 h 6858000"/>
              <a:gd name="connsiteX821" fmla="*/ 3624562 w 7467600"/>
              <a:gd name="connsiteY821" fmla="*/ 367041 h 6858000"/>
              <a:gd name="connsiteX822" fmla="*/ 3489712 w 7467600"/>
              <a:gd name="connsiteY822" fmla="*/ 485386 h 6858000"/>
              <a:gd name="connsiteX823" fmla="*/ 3182994 w 7467600"/>
              <a:gd name="connsiteY823" fmla="*/ 828265 h 6858000"/>
              <a:gd name="connsiteX824" fmla="*/ 2892114 w 7467600"/>
              <a:gd name="connsiteY824" fmla="*/ 1172635 h 6858000"/>
              <a:gd name="connsiteX825" fmla="*/ 3021459 w 7467600"/>
              <a:gd name="connsiteY825" fmla="*/ 1035385 h 6858000"/>
              <a:gd name="connsiteX826" fmla="*/ 3153873 w 7467600"/>
              <a:gd name="connsiteY826" fmla="*/ 898971 h 6858000"/>
              <a:gd name="connsiteX827" fmla="*/ 3276511 w 7467600"/>
              <a:gd name="connsiteY827" fmla="*/ 786423 h 6858000"/>
              <a:gd name="connsiteX828" fmla="*/ 3584154 w 7467600"/>
              <a:gd name="connsiteY828" fmla="*/ 448218 h 6858000"/>
              <a:gd name="connsiteX829" fmla="*/ 3624562 w 7467600"/>
              <a:gd name="connsiteY829" fmla="*/ 367041 h 6858000"/>
              <a:gd name="connsiteX830" fmla="*/ 3766672 w 7467600"/>
              <a:gd name="connsiteY830" fmla="*/ 359429 h 6858000"/>
              <a:gd name="connsiteX831" fmla="*/ 3996338 w 7467600"/>
              <a:gd name="connsiteY831" fmla="*/ 968237 h 6858000"/>
              <a:gd name="connsiteX832" fmla="*/ 3766672 w 7467600"/>
              <a:gd name="connsiteY832" fmla="*/ 359429 h 6858000"/>
              <a:gd name="connsiteX833" fmla="*/ 5805386 w 7467600"/>
              <a:gd name="connsiteY833" fmla="*/ 239240 h 6858000"/>
              <a:gd name="connsiteX834" fmla="*/ 5736947 w 7467600"/>
              <a:gd name="connsiteY834" fmla="*/ 261367 h 6858000"/>
              <a:gd name="connsiteX835" fmla="*/ 5427012 w 7467600"/>
              <a:gd name="connsiteY835" fmla="*/ 311272 h 6858000"/>
              <a:gd name="connsiteX836" fmla="*/ 5147818 w 7467600"/>
              <a:gd name="connsiteY836" fmla="*/ 322112 h 6858000"/>
              <a:gd name="connsiteX837" fmla="*/ 5060854 w 7467600"/>
              <a:gd name="connsiteY837" fmla="*/ 311882 h 6858000"/>
              <a:gd name="connsiteX838" fmla="*/ 4945989 w 7467600"/>
              <a:gd name="connsiteY838" fmla="*/ 300516 h 6858000"/>
              <a:gd name="connsiteX839" fmla="*/ 5410479 w 7467600"/>
              <a:gd name="connsiteY839" fmla="*/ 348434 h 6858000"/>
              <a:gd name="connsiteX840" fmla="*/ 5805386 w 7467600"/>
              <a:gd name="connsiteY840" fmla="*/ 239240 h 6858000"/>
              <a:gd name="connsiteX841" fmla="*/ 5905192 w 7467600"/>
              <a:gd name="connsiteY841" fmla="*/ 163079 h 6858000"/>
              <a:gd name="connsiteX842" fmla="*/ 5865655 w 7467600"/>
              <a:gd name="connsiteY842" fmla="*/ 171901 h 6858000"/>
              <a:gd name="connsiteX843" fmla="*/ 5259740 w 7467600"/>
              <a:gd name="connsiteY843" fmla="*/ 257013 h 6858000"/>
              <a:gd name="connsiteX844" fmla="*/ 5208466 w 7467600"/>
              <a:gd name="connsiteY844" fmla="*/ 257550 h 6858000"/>
              <a:gd name="connsiteX845" fmla="*/ 4980204 w 7467600"/>
              <a:gd name="connsiteY845" fmla="*/ 271903 h 6858000"/>
              <a:gd name="connsiteX846" fmla="*/ 5068068 w 7467600"/>
              <a:gd name="connsiteY846" fmla="*/ 282244 h 6858000"/>
              <a:gd name="connsiteX847" fmla="*/ 5153231 w 7467600"/>
              <a:gd name="connsiteY847" fmla="*/ 292240 h 6858000"/>
              <a:gd name="connsiteX848" fmla="*/ 5426491 w 7467600"/>
              <a:gd name="connsiteY848" fmla="*/ 281128 h 6858000"/>
              <a:gd name="connsiteX849" fmla="*/ 5731212 w 7467600"/>
              <a:gd name="connsiteY849" fmla="*/ 231951 h 6858000"/>
              <a:gd name="connsiteX850" fmla="*/ 5905192 w 7467600"/>
              <a:gd name="connsiteY850" fmla="*/ 163079 h 6858000"/>
              <a:gd name="connsiteX851" fmla="*/ 5944437 w 7467600"/>
              <a:gd name="connsiteY851" fmla="*/ 113829 h 6858000"/>
              <a:gd name="connsiteX852" fmla="*/ 5825032 w 7467600"/>
              <a:gd name="connsiteY852" fmla="*/ 146405 h 6858000"/>
              <a:gd name="connsiteX853" fmla="*/ 4955599 w 7467600"/>
              <a:gd name="connsiteY853" fmla="*/ 247008 h 6858000"/>
              <a:gd name="connsiteX854" fmla="*/ 5210104 w 7467600"/>
              <a:gd name="connsiteY854" fmla="*/ 228123 h 6858000"/>
              <a:gd name="connsiteX855" fmla="*/ 5261015 w 7467600"/>
              <a:gd name="connsiteY855" fmla="*/ 227087 h 6858000"/>
              <a:gd name="connsiteX856" fmla="*/ 5861181 w 7467600"/>
              <a:gd name="connsiteY856" fmla="*/ 143093 h 6858000"/>
              <a:gd name="connsiteX857" fmla="*/ 5961252 w 7467600"/>
              <a:gd name="connsiteY857" fmla="*/ 114820 h 6858000"/>
              <a:gd name="connsiteX858" fmla="*/ 5944437 w 7467600"/>
              <a:gd name="connsiteY858" fmla="*/ 113829 h 6858000"/>
              <a:gd name="connsiteX859" fmla="*/ 3882765 w 7467600"/>
              <a:gd name="connsiteY859" fmla="*/ 0 h 6858000"/>
              <a:gd name="connsiteX860" fmla="*/ 3995099 w 7467600"/>
              <a:gd name="connsiteY860" fmla="*/ 0 h 6858000"/>
              <a:gd name="connsiteX861" fmla="*/ 4163818 w 7467600"/>
              <a:gd name="connsiteY861" fmla="*/ 234104 h 6858000"/>
              <a:gd name="connsiteX862" fmla="*/ 4172099 w 7467600"/>
              <a:gd name="connsiteY862" fmla="*/ 234207 h 6858000"/>
              <a:gd name="connsiteX863" fmla="*/ 4784282 w 7467600"/>
              <a:gd name="connsiteY863" fmla="*/ 276561 h 6858000"/>
              <a:gd name="connsiteX864" fmla="*/ 4801687 w 7467600"/>
              <a:gd name="connsiteY864" fmla="*/ 267764 h 6858000"/>
              <a:gd name="connsiteX865" fmla="*/ 6082788 w 7467600"/>
              <a:gd name="connsiteY865" fmla="*/ 64119 h 6858000"/>
              <a:gd name="connsiteX866" fmla="*/ 6099442 w 7467600"/>
              <a:gd name="connsiteY866" fmla="*/ 82568 h 6858000"/>
              <a:gd name="connsiteX867" fmla="*/ 4804137 w 7467600"/>
              <a:gd name="connsiteY867" fmla="*/ 320931 h 6858000"/>
              <a:gd name="connsiteX868" fmla="*/ 4227047 w 7467600"/>
              <a:gd name="connsiteY868" fmla="*/ 313415 h 6858000"/>
              <a:gd name="connsiteX869" fmla="*/ 4346041 w 7467600"/>
              <a:gd name="connsiteY869" fmla="*/ 456086 h 6858000"/>
              <a:gd name="connsiteX870" fmla="*/ 4870967 w 7467600"/>
              <a:gd name="connsiteY870" fmla="*/ 963061 h 6858000"/>
              <a:gd name="connsiteX871" fmla="*/ 4889647 w 7467600"/>
              <a:gd name="connsiteY871" fmla="*/ 957147 h 6858000"/>
              <a:gd name="connsiteX872" fmla="*/ 5422504 w 7467600"/>
              <a:gd name="connsiteY872" fmla="*/ 805191 h 6858000"/>
              <a:gd name="connsiteX873" fmla="*/ 6087656 w 7467600"/>
              <a:gd name="connsiteY873" fmla="*/ 826703 h 6858000"/>
              <a:gd name="connsiteX874" fmla="*/ 6058717 w 7467600"/>
              <a:gd name="connsiteY874" fmla="*/ 865992 h 6858000"/>
              <a:gd name="connsiteX875" fmla="*/ 4974153 w 7467600"/>
              <a:gd name="connsiteY875" fmla="*/ 1045456 h 6858000"/>
              <a:gd name="connsiteX876" fmla="*/ 5627835 w 7467600"/>
              <a:gd name="connsiteY876" fmla="*/ 1472077 h 6858000"/>
              <a:gd name="connsiteX877" fmla="*/ 5629817 w 7467600"/>
              <a:gd name="connsiteY877" fmla="*/ 1471412 h 6858000"/>
              <a:gd name="connsiteX878" fmla="*/ 5634124 w 7467600"/>
              <a:gd name="connsiteY878" fmla="*/ 1470572 h 6858000"/>
              <a:gd name="connsiteX879" fmla="*/ 5755832 w 7467600"/>
              <a:gd name="connsiteY879" fmla="*/ 1383886 h 6858000"/>
              <a:gd name="connsiteX880" fmla="*/ 6014186 w 7467600"/>
              <a:gd name="connsiteY880" fmla="*/ 1279799 h 6858000"/>
              <a:gd name="connsiteX881" fmla="*/ 6901619 w 7467600"/>
              <a:gd name="connsiteY881" fmla="*/ 1047874 h 6858000"/>
              <a:gd name="connsiteX882" fmla="*/ 6931566 w 7467600"/>
              <a:gd name="connsiteY882" fmla="*/ 1062034 h 6858000"/>
              <a:gd name="connsiteX883" fmla="*/ 5790982 w 7467600"/>
              <a:gd name="connsiteY883" fmla="*/ 1561380 h 6858000"/>
              <a:gd name="connsiteX884" fmla="*/ 6188971 w 7467600"/>
              <a:gd name="connsiteY884" fmla="*/ 1755168 h 6858000"/>
              <a:gd name="connsiteX885" fmla="*/ 6202446 w 7467600"/>
              <a:gd name="connsiteY885" fmla="*/ 1752268 h 6858000"/>
              <a:gd name="connsiteX886" fmla="*/ 7179560 w 7467600"/>
              <a:gd name="connsiteY886" fmla="*/ 1467551 h 6858000"/>
              <a:gd name="connsiteX887" fmla="*/ 7158730 w 7467600"/>
              <a:gd name="connsiteY887" fmla="*/ 1507835 h 6858000"/>
              <a:gd name="connsiteX888" fmla="*/ 6326959 w 7467600"/>
              <a:gd name="connsiteY888" fmla="*/ 1817686 h 6858000"/>
              <a:gd name="connsiteX889" fmla="*/ 6537433 w 7467600"/>
              <a:gd name="connsiteY889" fmla="*/ 1907790 h 6858000"/>
              <a:gd name="connsiteX890" fmla="*/ 6550221 w 7467600"/>
              <a:gd name="connsiteY890" fmla="*/ 1910729 h 6858000"/>
              <a:gd name="connsiteX891" fmla="*/ 6964438 w 7467600"/>
              <a:gd name="connsiteY891" fmla="*/ 2209505 h 6858000"/>
              <a:gd name="connsiteX892" fmla="*/ 7367862 w 7467600"/>
              <a:gd name="connsiteY892" fmla="*/ 2806833 h 6858000"/>
              <a:gd name="connsiteX893" fmla="*/ 7364329 w 7467600"/>
              <a:gd name="connsiteY893" fmla="*/ 2826907 h 6858000"/>
              <a:gd name="connsiteX894" fmla="*/ 7290545 w 7467600"/>
              <a:gd name="connsiteY894" fmla="*/ 2850663 h 6858000"/>
              <a:gd name="connsiteX895" fmla="*/ 6472036 w 7467600"/>
              <a:gd name="connsiteY895" fmla="*/ 1959003 h 6858000"/>
              <a:gd name="connsiteX896" fmla="*/ 5792897 w 7467600"/>
              <a:gd name="connsiteY896" fmla="*/ 1647747 h 6858000"/>
              <a:gd name="connsiteX897" fmla="*/ 5842751 w 7467600"/>
              <a:gd name="connsiteY897" fmla="*/ 1816112 h 6858000"/>
              <a:gd name="connsiteX898" fmla="*/ 5847424 w 7467600"/>
              <a:gd name="connsiteY898" fmla="*/ 1815776 h 6858000"/>
              <a:gd name="connsiteX899" fmla="*/ 6399821 w 7467600"/>
              <a:gd name="connsiteY899" fmla="*/ 2344799 h 6858000"/>
              <a:gd name="connsiteX900" fmla="*/ 6323232 w 7467600"/>
              <a:gd name="connsiteY900" fmla="*/ 2389634 h 6858000"/>
              <a:gd name="connsiteX901" fmla="*/ 5942958 w 7467600"/>
              <a:gd name="connsiteY901" fmla="*/ 2077708 h 6858000"/>
              <a:gd name="connsiteX902" fmla="*/ 5921559 w 7467600"/>
              <a:gd name="connsiteY902" fmla="*/ 2378596 h 6858000"/>
              <a:gd name="connsiteX903" fmla="*/ 5817651 w 7467600"/>
              <a:gd name="connsiteY903" fmla="*/ 3023919 h 6858000"/>
              <a:gd name="connsiteX904" fmla="*/ 5729634 w 7467600"/>
              <a:gd name="connsiteY904" fmla="*/ 3051849 h 6858000"/>
              <a:gd name="connsiteX905" fmla="*/ 5611018 w 7467600"/>
              <a:gd name="connsiteY905" fmla="*/ 2316769 h 6858000"/>
              <a:gd name="connsiteX906" fmla="*/ 5687608 w 7467600"/>
              <a:gd name="connsiteY906" fmla="*/ 2039972 h 6858000"/>
              <a:gd name="connsiteX907" fmla="*/ 5657554 w 7467600"/>
              <a:gd name="connsiteY907" fmla="*/ 1576445 h 6858000"/>
              <a:gd name="connsiteX908" fmla="*/ 5150475 w 7467600"/>
              <a:gd name="connsiteY908" fmla="*/ 1274012 h 6858000"/>
              <a:gd name="connsiteX909" fmla="*/ 5349142 w 7467600"/>
              <a:gd name="connsiteY909" fmla="*/ 2204405 h 6858000"/>
              <a:gd name="connsiteX910" fmla="*/ 5262214 w 7467600"/>
              <a:gd name="connsiteY910" fmla="*/ 2233836 h 6858000"/>
              <a:gd name="connsiteX911" fmla="*/ 4981539 w 7467600"/>
              <a:gd name="connsiteY911" fmla="*/ 1542201 h 6858000"/>
              <a:gd name="connsiteX912" fmla="*/ 4958461 w 7467600"/>
              <a:gd name="connsiteY912" fmla="*/ 1136957 h 6858000"/>
              <a:gd name="connsiteX913" fmla="*/ 4655015 w 7467600"/>
              <a:gd name="connsiteY913" fmla="*/ 891426 h 6858000"/>
              <a:gd name="connsiteX914" fmla="*/ 4348002 w 7467600"/>
              <a:gd name="connsiteY914" fmla="*/ 2205895 h 6858000"/>
              <a:gd name="connsiteX915" fmla="*/ 4262250 w 7467600"/>
              <a:gd name="connsiteY915" fmla="*/ 2219972 h 6858000"/>
              <a:gd name="connsiteX916" fmla="*/ 4550611 w 7467600"/>
              <a:gd name="connsiteY916" fmla="*/ 817540 h 6858000"/>
              <a:gd name="connsiteX917" fmla="*/ 4564418 w 7467600"/>
              <a:gd name="connsiteY917" fmla="*/ 808293 h 6858000"/>
              <a:gd name="connsiteX918" fmla="*/ 4266388 w 7467600"/>
              <a:gd name="connsiteY918" fmla="*/ 500083 h 6858000"/>
              <a:gd name="connsiteX919" fmla="*/ 4032842 w 7467600"/>
              <a:gd name="connsiteY919" fmla="*/ 211809 h 6858000"/>
              <a:gd name="connsiteX920" fmla="*/ 3882765 w 7467600"/>
              <a:gd name="connsiteY920" fmla="*/ 0 h 6858000"/>
              <a:gd name="connsiteX921" fmla="*/ 3721337 w 7467600"/>
              <a:gd name="connsiteY921" fmla="*/ 0 h 6858000"/>
              <a:gd name="connsiteX922" fmla="*/ 3797544 w 7467600"/>
              <a:gd name="connsiteY922" fmla="*/ 0 h 6858000"/>
              <a:gd name="connsiteX923" fmla="*/ 3775734 w 7467600"/>
              <a:gd name="connsiteY923" fmla="*/ 95131 h 6858000"/>
              <a:gd name="connsiteX924" fmla="*/ 3724807 w 7467600"/>
              <a:gd name="connsiteY924" fmla="*/ 272257 h 6858000"/>
              <a:gd name="connsiteX925" fmla="*/ 3726844 w 7467600"/>
              <a:gd name="connsiteY925" fmla="*/ 282988 h 6858000"/>
              <a:gd name="connsiteX926" fmla="*/ 3742664 w 7467600"/>
              <a:gd name="connsiteY926" fmla="*/ 279918 h 6858000"/>
              <a:gd name="connsiteX927" fmla="*/ 4103910 w 7467600"/>
              <a:gd name="connsiteY927" fmla="*/ 1161917 h 6858000"/>
              <a:gd name="connsiteX928" fmla="*/ 4020269 w 7467600"/>
              <a:gd name="connsiteY928" fmla="*/ 1200406 h 6858000"/>
              <a:gd name="connsiteX929" fmla="*/ 3674882 w 7467600"/>
              <a:gd name="connsiteY929" fmla="*/ 488524 h 6858000"/>
              <a:gd name="connsiteX930" fmla="*/ 3132682 w 7467600"/>
              <a:gd name="connsiteY930" fmla="*/ 1072284 h 6858000"/>
              <a:gd name="connsiteX931" fmla="*/ 2716346 w 7467600"/>
              <a:gd name="connsiteY931" fmla="*/ 1276376 h 6858000"/>
              <a:gd name="connsiteX932" fmla="*/ 2716772 w 7467600"/>
              <a:gd name="connsiteY932" fmla="*/ 1255462 h 6858000"/>
              <a:gd name="connsiteX933" fmla="*/ 3471096 w 7467600"/>
              <a:gd name="connsiteY933" fmla="*/ 437072 h 6858000"/>
              <a:gd name="connsiteX934" fmla="*/ 3639057 w 7467600"/>
              <a:gd name="connsiteY934" fmla="*/ 286334 h 6858000"/>
              <a:gd name="connsiteX935" fmla="*/ 3640309 w 7467600"/>
              <a:gd name="connsiteY935" fmla="*/ 284664 h 6858000"/>
              <a:gd name="connsiteX936" fmla="*/ 3646022 w 7467600"/>
              <a:gd name="connsiteY936" fmla="*/ 276711 h 6858000"/>
              <a:gd name="connsiteX937" fmla="*/ 3707943 w 7467600"/>
              <a:gd name="connsiteY937" fmla="*/ 65958 h 6858000"/>
              <a:gd name="connsiteX938" fmla="*/ 3721337 w 7467600"/>
              <a:gd name="connsiteY938" fmla="*/ 0 h 6858000"/>
              <a:gd name="connsiteX939" fmla="*/ 2867960 w 7467600"/>
              <a:gd name="connsiteY939" fmla="*/ 0 h 6858000"/>
              <a:gd name="connsiteX940" fmla="*/ 2926351 w 7467600"/>
              <a:gd name="connsiteY940" fmla="*/ 0 h 6858000"/>
              <a:gd name="connsiteX941" fmla="*/ 2902823 w 7467600"/>
              <a:gd name="connsiteY941" fmla="*/ 262929 h 6858000"/>
              <a:gd name="connsiteX942" fmla="*/ 2940663 w 7467600"/>
              <a:gd name="connsiteY942" fmla="*/ 140884 h 6858000"/>
              <a:gd name="connsiteX943" fmla="*/ 2947039 w 7467600"/>
              <a:gd name="connsiteY943" fmla="*/ 122524 h 6858000"/>
              <a:gd name="connsiteX944" fmla="*/ 2984316 w 7467600"/>
              <a:gd name="connsiteY944" fmla="*/ 0 h 6858000"/>
              <a:gd name="connsiteX945" fmla="*/ 3016114 w 7467600"/>
              <a:gd name="connsiteY945" fmla="*/ 0 h 6858000"/>
              <a:gd name="connsiteX946" fmla="*/ 2979949 w 7467600"/>
              <a:gd name="connsiteY946" fmla="*/ 119274 h 6858000"/>
              <a:gd name="connsiteX947" fmla="*/ 3023879 w 7467600"/>
              <a:gd name="connsiteY947" fmla="*/ 0 h 6858000"/>
              <a:gd name="connsiteX948" fmla="*/ 3105400 w 7467600"/>
              <a:gd name="connsiteY948" fmla="*/ 0 h 6858000"/>
              <a:gd name="connsiteX949" fmla="*/ 3094669 w 7467600"/>
              <a:gd name="connsiteY949" fmla="*/ 30308 h 6858000"/>
              <a:gd name="connsiteX950" fmla="*/ 2901945 w 7467600"/>
              <a:gd name="connsiteY950" fmla="*/ 466538 h 6858000"/>
              <a:gd name="connsiteX951" fmla="*/ 2815209 w 7467600"/>
              <a:gd name="connsiteY951" fmla="*/ 497361 h 6858000"/>
              <a:gd name="connsiteX952" fmla="*/ 2844845 w 7467600"/>
              <a:gd name="connsiteY952" fmla="*/ 127638 h 6858000"/>
              <a:gd name="connsiteX953" fmla="*/ 2867960 w 7467600"/>
              <a:gd name="connsiteY953" fmla="*/ 0 h 6858000"/>
              <a:gd name="connsiteX954" fmla="*/ 1057230 w 7467600"/>
              <a:gd name="connsiteY954" fmla="*/ 0 h 6858000"/>
              <a:gd name="connsiteX955" fmla="*/ 1111003 w 7467600"/>
              <a:gd name="connsiteY955" fmla="*/ 0 h 6858000"/>
              <a:gd name="connsiteX956" fmla="*/ 1125553 w 7467600"/>
              <a:gd name="connsiteY956" fmla="*/ 52588 h 6858000"/>
              <a:gd name="connsiteX957" fmla="*/ 1304276 w 7467600"/>
              <a:gd name="connsiteY957" fmla="*/ 476275 h 6858000"/>
              <a:gd name="connsiteX958" fmla="*/ 1492066 w 7467600"/>
              <a:gd name="connsiteY958" fmla="*/ 886333 h 6858000"/>
              <a:gd name="connsiteX959" fmla="*/ 1423698 w 7467600"/>
              <a:gd name="connsiteY959" fmla="*/ 710817 h 6858000"/>
              <a:gd name="connsiteX960" fmla="*/ 1357609 w 7467600"/>
              <a:gd name="connsiteY960" fmla="*/ 532892 h 6858000"/>
              <a:gd name="connsiteX961" fmla="*/ 1309550 w 7467600"/>
              <a:gd name="connsiteY961" fmla="*/ 374031 h 6858000"/>
              <a:gd name="connsiteX962" fmla="*/ 1193673 w 7467600"/>
              <a:gd name="connsiteY962" fmla="*/ 49533 h 6858000"/>
              <a:gd name="connsiteX963" fmla="*/ 1164391 w 7467600"/>
              <a:gd name="connsiteY963" fmla="*/ 0 h 6858000"/>
              <a:gd name="connsiteX964" fmla="*/ 1200666 w 7467600"/>
              <a:gd name="connsiteY964" fmla="*/ 0 h 6858000"/>
              <a:gd name="connsiteX965" fmla="*/ 1223408 w 7467600"/>
              <a:gd name="connsiteY965" fmla="*/ 38996 h 6858000"/>
              <a:gd name="connsiteX966" fmla="*/ 1339635 w 7467600"/>
              <a:gd name="connsiteY966" fmla="*/ 365517 h 6858000"/>
              <a:gd name="connsiteX967" fmla="*/ 1387469 w 7467600"/>
              <a:gd name="connsiteY967" fmla="*/ 523079 h 6858000"/>
              <a:gd name="connsiteX968" fmla="*/ 1452685 w 7467600"/>
              <a:gd name="connsiteY968" fmla="*/ 699806 h 6858000"/>
              <a:gd name="connsiteX969" fmla="*/ 1492092 w 7467600"/>
              <a:gd name="connsiteY969" fmla="*/ 800424 h 6858000"/>
              <a:gd name="connsiteX970" fmla="*/ 1455302 w 7467600"/>
              <a:gd name="connsiteY970" fmla="*/ 632913 h 6858000"/>
              <a:gd name="connsiteX971" fmla="*/ 1222336 w 7467600"/>
              <a:gd name="connsiteY971" fmla="*/ 9480 h 6858000"/>
              <a:gd name="connsiteX972" fmla="*/ 1214634 w 7467600"/>
              <a:gd name="connsiteY972" fmla="*/ 0 h 6858000"/>
              <a:gd name="connsiteX973" fmla="*/ 1289827 w 7467600"/>
              <a:gd name="connsiteY973" fmla="*/ 0 h 6858000"/>
              <a:gd name="connsiteX974" fmla="*/ 1321076 w 7467600"/>
              <a:gd name="connsiteY974" fmla="*/ 59722 h 6858000"/>
              <a:gd name="connsiteX975" fmla="*/ 1512579 w 7467600"/>
              <a:gd name="connsiteY975" fmla="*/ 626441 h 6858000"/>
              <a:gd name="connsiteX976" fmla="*/ 1506076 w 7467600"/>
              <a:gd name="connsiteY976" fmla="*/ 1089289 h 6858000"/>
              <a:gd name="connsiteX977" fmla="*/ 1486346 w 7467600"/>
              <a:gd name="connsiteY977" fmla="*/ 1079919 h 6858000"/>
              <a:gd name="connsiteX978" fmla="*/ 1070511 w 7467600"/>
              <a:gd name="connsiteY978" fmla="*/ 48609 h 6858000"/>
              <a:gd name="connsiteX979" fmla="*/ 1057230 w 7467600"/>
              <a:gd name="connsiteY979" fmla="*/ 0 h 6858000"/>
              <a:gd name="connsiteX980" fmla="*/ 43151 w 7467600"/>
              <a:gd name="connsiteY980" fmla="*/ 0 h 6858000"/>
              <a:gd name="connsiteX981" fmla="*/ 95283 w 7467600"/>
              <a:gd name="connsiteY981" fmla="*/ 0 h 6858000"/>
              <a:gd name="connsiteX982" fmla="*/ 300708 w 7467600"/>
              <a:gd name="connsiteY982" fmla="*/ 154571 h 6858000"/>
              <a:gd name="connsiteX983" fmla="*/ 530414 w 7467600"/>
              <a:gd name="connsiteY983" fmla="*/ 354673 h 6858000"/>
              <a:gd name="connsiteX984" fmla="*/ 333785 w 7467600"/>
              <a:gd name="connsiteY984" fmla="*/ 161564 h 6858000"/>
              <a:gd name="connsiteX985" fmla="*/ 147005 w 7467600"/>
              <a:gd name="connsiteY985" fmla="*/ 0 h 6858000"/>
              <a:gd name="connsiteX986" fmla="*/ 272509 w 7467600"/>
              <a:gd name="connsiteY986" fmla="*/ 0 h 6858000"/>
              <a:gd name="connsiteX987" fmla="*/ 326276 w 7467600"/>
              <a:gd name="connsiteY987" fmla="*/ 45847 h 6858000"/>
              <a:gd name="connsiteX988" fmla="*/ 823759 w 7467600"/>
              <a:gd name="connsiteY988" fmla="*/ 574145 h 6858000"/>
              <a:gd name="connsiteX989" fmla="*/ 811254 w 7467600"/>
              <a:gd name="connsiteY989" fmla="*/ 665546 h 6858000"/>
              <a:gd name="connsiteX990" fmla="*/ 154042 w 7467600"/>
              <a:gd name="connsiteY990" fmla="*/ 261522 h 6858000"/>
              <a:gd name="connsiteX991" fmla="*/ 13550 w 7467600"/>
              <a:gd name="connsiteY991" fmla="*/ 158423 h 6858000"/>
              <a:gd name="connsiteX992" fmla="*/ 0 w 7467600"/>
              <a:gd name="connsiteY992" fmla="*/ 146618 h 6858000"/>
              <a:gd name="connsiteX993" fmla="*/ 0 w 7467600"/>
              <a:gd name="connsiteY993" fmla="*/ 59161 h 6858000"/>
              <a:gd name="connsiteX994" fmla="*/ 45427 w 7467600"/>
              <a:gd name="connsiteY994" fmla="*/ 101078 h 6858000"/>
              <a:gd name="connsiteX995" fmla="*/ 630103 w 7467600"/>
              <a:gd name="connsiteY995" fmla="*/ 485885 h 6858000"/>
              <a:gd name="connsiteX996" fmla="*/ 532040 w 7467600"/>
              <a:gd name="connsiteY996" fmla="*/ 399359 h 6858000"/>
              <a:gd name="connsiteX997" fmla="*/ 517618 w 7467600"/>
              <a:gd name="connsiteY997" fmla="*/ 385726 h 6858000"/>
              <a:gd name="connsiteX998" fmla="*/ 285074 w 7467600"/>
              <a:gd name="connsiteY998" fmla="*/ 182755 h 6858000"/>
              <a:gd name="connsiteX999" fmla="*/ 43151 w 7467600"/>
              <a:gd name="connsiteY999"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467600 w 7467600"/>
              <a:gd name="connsiteY127" fmla="*/ 5361850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353035 w 7467600"/>
              <a:gd name="connsiteY140" fmla="*/ 5197318 h 6858000"/>
              <a:gd name="connsiteX141" fmla="*/ 7467600 w 7467600"/>
              <a:gd name="connsiteY141" fmla="*/ 5297634 h 6858000"/>
              <a:gd name="connsiteX142" fmla="*/ 7467600 w 7467600"/>
              <a:gd name="connsiteY142" fmla="*/ 5361850 h 6858000"/>
              <a:gd name="connsiteX143" fmla="*/ 1903353 w 7467600"/>
              <a:gd name="connsiteY143" fmla="*/ 5044827 h 6858000"/>
              <a:gd name="connsiteX144" fmla="*/ 1936931 w 7467600"/>
              <a:gd name="connsiteY144" fmla="*/ 5093954 h 6858000"/>
              <a:gd name="connsiteX145" fmla="*/ 2195868 w 7467600"/>
              <a:gd name="connsiteY145" fmla="*/ 5396574 h 6858000"/>
              <a:gd name="connsiteX146" fmla="*/ 2088852 w 7467600"/>
              <a:gd name="connsiteY146" fmla="*/ 5166123 h 6858000"/>
              <a:gd name="connsiteX147" fmla="*/ 1958241 w 7467600"/>
              <a:gd name="connsiteY147" fmla="*/ 5067955 h 6858000"/>
              <a:gd name="connsiteX148" fmla="*/ 1903353 w 7467600"/>
              <a:gd name="connsiteY148" fmla="*/ 5044827 h 6858000"/>
              <a:gd name="connsiteX149" fmla="*/ 1979378 w 7467600"/>
              <a:gd name="connsiteY149" fmla="*/ 4769504 h 6858000"/>
              <a:gd name="connsiteX150" fmla="*/ 2882120 w 7467600"/>
              <a:gd name="connsiteY150" fmla="*/ 5064547 h 6858000"/>
              <a:gd name="connsiteX151" fmla="*/ 2793103 w 7467600"/>
              <a:gd name="connsiteY151" fmla="*/ 5039699 h 6858000"/>
              <a:gd name="connsiteX152" fmla="*/ 2770041 w 7467600"/>
              <a:gd name="connsiteY152" fmla="*/ 5033634 h 6858000"/>
              <a:gd name="connsiteX153" fmla="*/ 1979378 w 7467600"/>
              <a:gd name="connsiteY153" fmla="*/ 4769504 h 6858000"/>
              <a:gd name="connsiteX154" fmla="*/ 1927410 w 7467600"/>
              <a:gd name="connsiteY154" fmla="*/ 4716164 h 6858000"/>
              <a:gd name="connsiteX155" fmla="*/ 1959587 w 7467600"/>
              <a:gd name="connsiteY155" fmla="*/ 4728849 h 6858000"/>
              <a:gd name="connsiteX156" fmla="*/ 2777707 w 7467600"/>
              <a:gd name="connsiteY156" fmla="*/ 5003991 h 6858000"/>
              <a:gd name="connsiteX157" fmla="*/ 2800768 w 7467600"/>
              <a:gd name="connsiteY157" fmla="*/ 5010056 h 6858000"/>
              <a:gd name="connsiteX158" fmla="*/ 2879408 w 7467600"/>
              <a:gd name="connsiteY158" fmla="*/ 5031590 h 6858000"/>
              <a:gd name="connsiteX159" fmla="*/ 2862295 w 7467600"/>
              <a:gd name="connsiteY159" fmla="*/ 5022958 h 6858000"/>
              <a:gd name="connsiteX160" fmla="*/ 2813343 w 7467600"/>
              <a:gd name="connsiteY160" fmla="*/ 4998369 h 6858000"/>
              <a:gd name="connsiteX161" fmla="*/ 2646245 w 7467600"/>
              <a:gd name="connsiteY161" fmla="*/ 4930999 h 6858000"/>
              <a:gd name="connsiteX162" fmla="*/ 1999243 w 7467600"/>
              <a:gd name="connsiteY162" fmla="*/ 4730524 h 6858000"/>
              <a:gd name="connsiteX163" fmla="*/ 1979527 w 7467600"/>
              <a:gd name="connsiteY163" fmla="*/ 4726651 h 6858000"/>
              <a:gd name="connsiteX164" fmla="*/ 1927410 w 7467600"/>
              <a:gd name="connsiteY164" fmla="*/ 4716164 h 6858000"/>
              <a:gd name="connsiteX165" fmla="*/ 1997014 w 7467600"/>
              <a:gd name="connsiteY165" fmla="*/ 4698007 h 6858000"/>
              <a:gd name="connsiteX166" fmla="*/ 2005458 w 7467600"/>
              <a:gd name="connsiteY166" fmla="*/ 4699540 h 6858000"/>
              <a:gd name="connsiteX167" fmla="*/ 2657186 w 7467600"/>
              <a:gd name="connsiteY167" fmla="*/ 4901687 h 6858000"/>
              <a:gd name="connsiteX168" fmla="*/ 2826662 w 7467600"/>
              <a:gd name="connsiteY168" fmla="*/ 4970362 h 6858000"/>
              <a:gd name="connsiteX169" fmla="*/ 2876100 w 7467600"/>
              <a:gd name="connsiteY169" fmla="*/ 4995397 h 6858000"/>
              <a:gd name="connsiteX170" fmla="*/ 3042600 w 7467600"/>
              <a:gd name="connsiteY170" fmla="*/ 5059532 h 6858000"/>
              <a:gd name="connsiteX171" fmla="*/ 1997014 w 7467600"/>
              <a:gd name="connsiteY171" fmla="*/ 4698007 h 6858000"/>
              <a:gd name="connsiteX172" fmla="*/ 2305292 w 7467600"/>
              <a:gd name="connsiteY172" fmla="*/ 4219492 h 6858000"/>
              <a:gd name="connsiteX173" fmla="*/ 3360922 w 7467600"/>
              <a:gd name="connsiteY173" fmla="*/ 4529373 h 6858000"/>
              <a:gd name="connsiteX174" fmla="*/ 3492420 w 7467600"/>
              <a:gd name="connsiteY174" fmla="*/ 4510145 h 6858000"/>
              <a:gd name="connsiteX175" fmla="*/ 3364086 w 7467600"/>
              <a:gd name="connsiteY175" fmla="*/ 4480340 h 6858000"/>
              <a:gd name="connsiteX176" fmla="*/ 3225818 w 7467600"/>
              <a:gd name="connsiteY176" fmla="*/ 4411822 h 6858000"/>
              <a:gd name="connsiteX177" fmla="*/ 3129696 w 7467600"/>
              <a:gd name="connsiteY177" fmla="*/ 4360704 h 6858000"/>
              <a:gd name="connsiteX178" fmla="*/ 2814545 w 7467600"/>
              <a:gd name="connsiteY178" fmla="*/ 4282955 h 6858000"/>
              <a:gd name="connsiteX179" fmla="*/ 2305292 w 7467600"/>
              <a:gd name="connsiteY179" fmla="*/ 4219492 h 6858000"/>
              <a:gd name="connsiteX180" fmla="*/ 2626982 w 7467600"/>
              <a:gd name="connsiteY180" fmla="*/ 4206450 h 6858000"/>
              <a:gd name="connsiteX181" fmla="*/ 2490617 w 7467600"/>
              <a:gd name="connsiteY181" fmla="*/ 4206951 h 6858000"/>
              <a:gd name="connsiteX182" fmla="*/ 2819869 w 7467600"/>
              <a:gd name="connsiteY182" fmla="*/ 4252936 h 6858000"/>
              <a:gd name="connsiteX183" fmla="*/ 3143018 w 7467600"/>
              <a:gd name="connsiteY183" fmla="*/ 4332698 h 6858000"/>
              <a:gd name="connsiteX184" fmla="*/ 3241520 w 7467600"/>
              <a:gd name="connsiteY184" fmla="*/ 4385112 h 6858000"/>
              <a:gd name="connsiteX185" fmla="*/ 3374575 w 7467600"/>
              <a:gd name="connsiteY185" fmla="*/ 4451517 h 6858000"/>
              <a:gd name="connsiteX186" fmla="*/ 3505221 w 7467600"/>
              <a:gd name="connsiteY186" fmla="*/ 4480757 h 6858000"/>
              <a:gd name="connsiteX187" fmla="*/ 2626982 w 7467600"/>
              <a:gd name="connsiteY187" fmla="*/ 4206450 h 6858000"/>
              <a:gd name="connsiteX188" fmla="*/ 1310106 w 7467600"/>
              <a:gd name="connsiteY188" fmla="*/ 3943217 h 6858000"/>
              <a:gd name="connsiteX189" fmla="*/ 854994 w 7467600"/>
              <a:gd name="connsiteY189" fmla="*/ 4399136 h 6858000"/>
              <a:gd name="connsiteX190" fmla="*/ 742462 w 7467600"/>
              <a:gd name="connsiteY190" fmla="*/ 4594648 h 6858000"/>
              <a:gd name="connsiteX191" fmla="*/ 820602 w 7467600"/>
              <a:gd name="connsiteY191" fmla="*/ 4485915 h 6858000"/>
              <a:gd name="connsiteX192" fmla="*/ 878295 w 7467600"/>
              <a:gd name="connsiteY192" fmla="*/ 4403594 h 6858000"/>
              <a:gd name="connsiteX193" fmla="*/ 1240607 w 7467600"/>
              <a:gd name="connsiteY193" fmla="*/ 4010401 h 6858000"/>
              <a:gd name="connsiteX194" fmla="*/ 1310106 w 7467600"/>
              <a:gd name="connsiteY194" fmla="*/ 3943217 h 6858000"/>
              <a:gd name="connsiteX195" fmla="*/ 1423113 w 7467600"/>
              <a:gd name="connsiteY195" fmla="*/ 3874565 h 6858000"/>
              <a:gd name="connsiteX196" fmla="*/ 1260565 w 7467600"/>
              <a:gd name="connsiteY196" fmla="*/ 4031982 h 6858000"/>
              <a:gd name="connsiteX197" fmla="*/ 901900 w 7467600"/>
              <a:gd name="connsiteY197" fmla="*/ 4421236 h 6858000"/>
              <a:gd name="connsiteX198" fmla="*/ 845044 w 7467600"/>
              <a:gd name="connsiteY198" fmla="*/ 4502436 h 6858000"/>
              <a:gd name="connsiteX199" fmla="*/ 685926 w 7467600"/>
              <a:gd name="connsiteY199" fmla="*/ 4703069 h 6858000"/>
              <a:gd name="connsiteX200" fmla="*/ 684248 w 7467600"/>
              <a:gd name="connsiteY200" fmla="*/ 4706721 h 6858000"/>
              <a:gd name="connsiteX201" fmla="*/ 1423113 w 7467600"/>
              <a:gd name="connsiteY201" fmla="*/ 3874565 h 6858000"/>
              <a:gd name="connsiteX202" fmla="*/ 3316479 w 7467600"/>
              <a:gd name="connsiteY202" fmla="*/ 3872136 h 6858000"/>
              <a:gd name="connsiteX203" fmla="*/ 3546806 w 7467600"/>
              <a:gd name="connsiteY203" fmla="*/ 4356139 h 6858000"/>
              <a:gd name="connsiteX204" fmla="*/ 3364433 w 7467600"/>
              <a:gd name="connsiteY204" fmla="*/ 3953121 h 6858000"/>
              <a:gd name="connsiteX205" fmla="*/ 3316479 w 7467600"/>
              <a:gd name="connsiteY205" fmla="*/ 3872136 h 6858000"/>
              <a:gd name="connsiteX206" fmla="*/ 3291335 w 7467600"/>
              <a:gd name="connsiteY206" fmla="*/ 3767420 h 6858000"/>
              <a:gd name="connsiteX207" fmla="*/ 3390805 w 7467600"/>
              <a:gd name="connsiteY207" fmla="*/ 3937163 h 6858000"/>
              <a:gd name="connsiteX208" fmla="*/ 3579062 w 7467600"/>
              <a:gd name="connsiteY208" fmla="*/ 4359040 h 6858000"/>
              <a:gd name="connsiteX209" fmla="*/ 3467355 w 7467600"/>
              <a:gd name="connsiteY209" fmla="*/ 3988130 h 6858000"/>
              <a:gd name="connsiteX210" fmla="*/ 3310753 w 7467600"/>
              <a:gd name="connsiteY210" fmla="*/ 3787140 h 6858000"/>
              <a:gd name="connsiteX211" fmla="*/ 3291335 w 7467600"/>
              <a:gd name="connsiteY211" fmla="*/ 3767420 h 6858000"/>
              <a:gd name="connsiteX212" fmla="*/ 1635889 w 7467600"/>
              <a:gd name="connsiteY212" fmla="*/ 3709494 h 6858000"/>
              <a:gd name="connsiteX213" fmla="*/ 1634800 w 7467600"/>
              <a:gd name="connsiteY213" fmla="*/ 3731111 h 6858000"/>
              <a:gd name="connsiteX214" fmla="*/ 1635889 w 7467600"/>
              <a:gd name="connsiteY214" fmla="*/ 3709494 h 6858000"/>
              <a:gd name="connsiteX215" fmla="*/ 1510397 w 7467600"/>
              <a:gd name="connsiteY215" fmla="*/ 3684705 h 6858000"/>
              <a:gd name="connsiteX216" fmla="*/ 1146550 w 7467600"/>
              <a:gd name="connsiteY216" fmla="*/ 3802012 h 6858000"/>
              <a:gd name="connsiteX217" fmla="*/ 698834 w 7467600"/>
              <a:gd name="connsiteY217" fmla="*/ 3952272 h 6858000"/>
              <a:gd name="connsiteX218" fmla="*/ 34256 w 7467600"/>
              <a:gd name="connsiteY218" fmla="*/ 4347603 h 6858000"/>
              <a:gd name="connsiteX219" fmla="*/ 527241 w 7467600"/>
              <a:gd name="connsiteY219" fmla="*/ 4065078 h 6858000"/>
              <a:gd name="connsiteX220" fmla="*/ 1510397 w 7467600"/>
              <a:gd name="connsiteY220" fmla="*/ 3684705 h 6858000"/>
              <a:gd name="connsiteX221" fmla="*/ 1313114 w 7467600"/>
              <a:gd name="connsiteY221" fmla="*/ 3655216 h 6858000"/>
              <a:gd name="connsiteX222" fmla="*/ 1109304 w 7467600"/>
              <a:gd name="connsiteY222" fmla="*/ 3669030 h 6858000"/>
              <a:gd name="connsiteX223" fmla="*/ 8129 w 7467600"/>
              <a:gd name="connsiteY223" fmla="*/ 4330519 h 6858000"/>
              <a:gd name="connsiteX224" fmla="*/ 687572 w 7467600"/>
              <a:gd name="connsiteY224" fmla="*/ 3925629 h 6858000"/>
              <a:gd name="connsiteX225" fmla="*/ 1138365 w 7467600"/>
              <a:gd name="connsiteY225" fmla="*/ 3774515 h 6858000"/>
              <a:gd name="connsiteX226" fmla="*/ 1505579 w 7467600"/>
              <a:gd name="connsiteY226" fmla="*/ 3655526 h 6858000"/>
              <a:gd name="connsiteX227" fmla="*/ 1313114 w 7467600"/>
              <a:gd name="connsiteY227" fmla="*/ 3655216 h 6858000"/>
              <a:gd name="connsiteX228" fmla="*/ 3655073 w 7467600"/>
              <a:gd name="connsiteY228" fmla="*/ 3650884 h 6858000"/>
              <a:gd name="connsiteX229" fmla="*/ 3989938 w 7467600"/>
              <a:gd name="connsiteY229" fmla="*/ 3991685 h 6858000"/>
              <a:gd name="connsiteX230" fmla="*/ 4393907 w 7467600"/>
              <a:gd name="connsiteY230" fmla="*/ 4261258 h 6858000"/>
              <a:gd name="connsiteX231" fmla="*/ 4648051 w 7467600"/>
              <a:gd name="connsiteY231" fmla="*/ 4374051 h 6858000"/>
              <a:gd name="connsiteX232" fmla="*/ 4383389 w 7467600"/>
              <a:gd name="connsiteY232" fmla="*/ 4184369 h 6858000"/>
              <a:gd name="connsiteX233" fmla="*/ 4165508 w 7467600"/>
              <a:gd name="connsiteY233" fmla="*/ 4035196 h 6858000"/>
              <a:gd name="connsiteX234" fmla="*/ 4068162 w 7467600"/>
              <a:gd name="connsiteY234" fmla="*/ 3953394 h 6858000"/>
              <a:gd name="connsiteX235" fmla="*/ 3981416 w 7467600"/>
              <a:gd name="connsiteY235" fmla="*/ 3880482 h 6858000"/>
              <a:gd name="connsiteX236" fmla="*/ 3800147 w 7467600"/>
              <a:gd name="connsiteY236" fmla="*/ 3749872 h 6858000"/>
              <a:gd name="connsiteX237" fmla="*/ 3655073 w 7467600"/>
              <a:gd name="connsiteY237" fmla="*/ 3650884 h 6858000"/>
              <a:gd name="connsiteX238" fmla="*/ 3670252 w 7467600"/>
              <a:gd name="connsiteY238" fmla="*/ 3622798 h 6858000"/>
              <a:gd name="connsiteX239" fmla="*/ 3817258 w 7467600"/>
              <a:gd name="connsiteY239" fmla="*/ 3723577 h 6858000"/>
              <a:gd name="connsiteX240" fmla="*/ 4000461 w 7467600"/>
              <a:gd name="connsiteY240" fmla="*/ 3855966 h 6858000"/>
              <a:gd name="connsiteX241" fmla="*/ 4088180 w 7467600"/>
              <a:gd name="connsiteY241" fmla="*/ 3929774 h 6858000"/>
              <a:gd name="connsiteX242" fmla="*/ 4184555 w 7467600"/>
              <a:gd name="connsiteY242" fmla="*/ 4010683 h 6858000"/>
              <a:gd name="connsiteX243" fmla="*/ 4399563 w 7467600"/>
              <a:gd name="connsiteY243" fmla="*/ 4158106 h 6858000"/>
              <a:gd name="connsiteX244" fmla="*/ 4684469 w 7467600"/>
              <a:gd name="connsiteY244" fmla="*/ 4364680 h 6858000"/>
              <a:gd name="connsiteX245" fmla="*/ 4690271 w 7467600"/>
              <a:gd name="connsiteY245" fmla="*/ 4370034 h 6858000"/>
              <a:gd name="connsiteX246" fmla="*/ 4136093 w 7467600"/>
              <a:gd name="connsiteY246" fmla="*/ 3858466 h 6858000"/>
              <a:gd name="connsiteX247" fmla="*/ 3670252 w 7467600"/>
              <a:gd name="connsiteY247" fmla="*/ 3622798 h 6858000"/>
              <a:gd name="connsiteX248" fmla="*/ 4440129 w 7467600"/>
              <a:gd name="connsiteY248" fmla="*/ 3448571 h 6858000"/>
              <a:gd name="connsiteX249" fmla="*/ 4856525 w 7467600"/>
              <a:gd name="connsiteY249" fmla="*/ 3915351 h 6858000"/>
              <a:gd name="connsiteX250" fmla="*/ 5059055 w 7467600"/>
              <a:gd name="connsiteY250" fmla="*/ 4108918 h 6858000"/>
              <a:gd name="connsiteX251" fmla="*/ 5290070 w 7467600"/>
              <a:gd name="connsiteY251" fmla="*/ 4263619 h 6858000"/>
              <a:gd name="connsiteX252" fmla="*/ 4834991 w 7467600"/>
              <a:gd name="connsiteY252" fmla="*/ 3830985 h 6858000"/>
              <a:gd name="connsiteX253" fmla="*/ 4440129 w 7467600"/>
              <a:gd name="connsiteY253" fmla="*/ 3448571 h 6858000"/>
              <a:gd name="connsiteX254" fmla="*/ 4441737 w 7467600"/>
              <a:gd name="connsiteY254" fmla="*/ 3399734 h 6858000"/>
              <a:gd name="connsiteX255" fmla="*/ 4431236 w 7467600"/>
              <a:gd name="connsiteY255" fmla="*/ 3400954 h 6858000"/>
              <a:gd name="connsiteX256" fmla="*/ 4557150 w 7467600"/>
              <a:gd name="connsiteY256" fmla="*/ 3510023 h 6858000"/>
              <a:gd name="connsiteX257" fmla="*/ 4856936 w 7467600"/>
              <a:gd name="connsiteY257" fmla="*/ 3809146 h 6858000"/>
              <a:gd name="connsiteX258" fmla="*/ 5111996 w 7467600"/>
              <a:gd name="connsiteY258" fmla="*/ 4065759 h 6858000"/>
              <a:gd name="connsiteX259" fmla="*/ 5388878 w 7467600"/>
              <a:gd name="connsiteY259" fmla="*/ 4300185 h 6858000"/>
              <a:gd name="connsiteX260" fmla="*/ 5425556 w 7467600"/>
              <a:gd name="connsiteY260" fmla="*/ 4308967 h 6858000"/>
              <a:gd name="connsiteX261" fmla="*/ 4943646 w 7467600"/>
              <a:gd name="connsiteY261" fmla="*/ 3822916 h 6858000"/>
              <a:gd name="connsiteX262" fmla="*/ 4594837 w 7467600"/>
              <a:gd name="connsiteY262" fmla="*/ 3532274 h 6858000"/>
              <a:gd name="connsiteX263" fmla="*/ 4441737 w 7467600"/>
              <a:gd name="connsiteY263" fmla="*/ 3399734 h 6858000"/>
              <a:gd name="connsiteX264" fmla="*/ 5425834 w 7467600"/>
              <a:gd name="connsiteY264" fmla="*/ 3162785 h 6858000"/>
              <a:gd name="connsiteX265" fmla="*/ 5401644 w 7467600"/>
              <a:gd name="connsiteY265" fmla="*/ 3617847 h 6858000"/>
              <a:gd name="connsiteX266" fmla="*/ 5467256 w 7467600"/>
              <a:gd name="connsiteY266" fmla="*/ 4175494 h 6858000"/>
              <a:gd name="connsiteX267" fmla="*/ 5448069 w 7467600"/>
              <a:gd name="connsiteY267" fmla="*/ 3567554 h 6858000"/>
              <a:gd name="connsiteX268" fmla="*/ 5425834 w 7467600"/>
              <a:gd name="connsiteY268" fmla="*/ 3162785 h 6858000"/>
              <a:gd name="connsiteX269" fmla="*/ 1318687 w 7467600"/>
              <a:gd name="connsiteY269" fmla="*/ 3113840 h 6858000"/>
              <a:gd name="connsiteX270" fmla="*/ 1066793 w 7467600"/>
              <a:gd name="connsiteY270" fmla="*/ 3212171 h 6858000"/>
              <a:gd name="connsiteX271" fmla="*/ 993319 w 7467600"/>
              <a:gd name="connsiteY271" fmla="*/ 3247648 h 6858000"/>
              <a:gd name="connsiteX272" fmla="*/ 853081 w 7467600"/>
              <a:gd name="connsiteY272" fmla="*/ 3312410 h 6858000"/>
              <a:gd name="connsiteX273" fmla="*/ 805957 w 7467600"/>
              <a:gd name="connsiteY273" fmla="*/ 3330443 h 6858000"/>
              <a:gd name="connsiteX274" fmla="*/ 1318687 w 7467600"/>
              <a:gd name="connsiteY274" fmla="*/ 3113840 h 6858000"/>
              <a:gd name="connsiteX275" fmla="*/ 5453702 w 7467600"/>
              <a:gd name="connsiteY275" fmla="*/ 3090882 h 6858000"/>
              <a:gd name="connsiteX276" fmla="*/ 5480135 w 7467600"/>
              <a:gd name="connsiteY276" fmla="*/ 3565802 h 6858000"/>
              <a:gd name="connsiteX277" fmla="*/ 5499023 w 7467600"/>
              <a:gd name="connsiteY277" fmla="*/ 4166310 h 6858000"/>
              <a:gd name="connsiteX278" fmla="*/ 5547022 w 7467600"/>
              <a:gd name="connsiteY278" fmla="*/ 3607838 h 6858000"/>
              <a:gd name="connsiteX279" fmla="*/ 5515964 w 7467600"/>
              <a:gd name="connsiteY279" fmla="*/ 3378541 h 6858000"/>
              <a:gd name="connsiteX280" fmla="*/ 5453702 w 7467600"/>
              <a:gd name="connsiteY280" fmla="*/ 3090882 h 6858000"/>
              <a:gd name="connsiteX281" fmla="*/ 1238695 w 7467600"/>
              <a:gd name="connsiteY281" fmla="*/ 3076820 h 6858000"/>
              <a:gd name="connsiteX282" fmla="*/ 716371 w 7467600"/>
              <a:gd name="connsiteY282" fmla="*/ 3293249 h 6858000"/>
              <a:gd name="connsiteX283" fmla="*/ 579522 w 7467600"/>
              <a:gd name="connsiteY283" fmla="*/ 3371759 h 6858000"/>
              <a:gd name="connsiteX284" fmla="*/ 600288 w 7467600"/>
              <a:gd name="connsiteY284" fmla="*/ 3365555 h 6858000"/>
              <a:gd name="connsiteX285" fmla="*/ 840692 w 7467600"/>
              <a:gd name="connsiteY285" fmla="*/ 3284921 h 6858000"/>
              <a:gd name="connsiteX286" fmla="*/ 979248 w 7467600"/>
              <a:gd name="connsiteY286" fmla="*/ 3221003 h 6858000"/>
              <a:gd name="connsiteX287" fmla="*/ 1053282 w 7467600"/>
              <a:gd name="connsiteY287" fmla="*/ 3185247 h 6858000"/>
              <a:gd name="connsiteX288" fmla="*/ 1320603 w 7467600"/>
              <a:gd name="connsiteY288" fmla="*/ 3081281 h 6858000"/>
              <a:gd name="connsiteX289" fmla="*/ 1238695 w 7467600"/>
              <a:gd name="connsiteY289" fmla="*/ 3076820 h 6858000"/>
              <a:gd name="connsiteX290" fmla="*/ 5425627 w 7467600"/>
              <a:gd name="connsiteY290" fmla="*/ 2954192 h 6858000"/>
              <a:gd name="connsiteX291" fmla="*/ 5470770 w 7467600"/>
              <a:gd name="connsiteY291" fmla="*/ 3005435 h 6858000"/>
              <a:gd name="connsiteX292" fmla="*/ 5519779 w 7467600"/>
              <a:gd name="connsiteY292" fmla="*/ 4359223 h 6858000"/>
              <a:gd name="connsiteX293" fmla="*/ 5520293 w 7467600"/>
              <a:gd name="connsiteY293" fmla="*/ 4360602 h 6858000"/>
              <a:gd name="connsiteX294" fmla="*/ 5767221 w 7467600"/>
              <a:gd name="connsiteY294" fmla="*/ 4665564 h 6858000"/>
              <a:gd name="connsiteX295" fmla="*/ 6937169 w 7467600"/>
              <a:gd name="connsiteY295" fmla="*/ 4815941 h 6858000"/>
              <a:gd name="connsiteX296" fmla="*/ 6953922 w 7467600"/>
              <a:gd name="connsiteY296" fmla="*/ 4890068 h 6858000"/>
              <a:gd name="connsiteX297" fmla="*/ 6071359 w 7467600"/>
              <a:gd name="connsiteY297" fmla="*/ 4770770 h 6858000"/>
              <a:gd name="connsiteX298" fmla="*/ 6038839 w 7467600"/>
              <a:gd name="connsiteY298" fmla="*/ 4764474 h 6858000"/>
              <a:gd name="connsiteX299" fmla="*/ 6038706 w 7467600"/>
              <a:gd name="connsiteY299" fmla="*/ 4763847 h 6858000"/>
              <a:gd name="connsiteX300" fmla="*/ 6037784 w 7467600"/>
              <a:gd name="connsiteY300" fmla="*/ 4764270 h 6858000"/>
              <a:gd name="connsiteX301" fmla="*/ 6038839 w 7467600"/>
              <a:gd name="connsiteY301" fmla="*/ 4764474 h 6858000"/>
              <a:gd name="connsiteX302" fmla="*/ 6040338 w 7467600"/>
              <a:gd name="connsiteY302" fmla="*/ 4771418 h 6858000"/>
              <a:gd name="connsiteX303" fmla="*/ 6024488 w 7467600"/>
              <a:gd name="connsiteY303" fmla="*/ 4809903 h 6858000"/>
              <a:gd name="connsiteX304" fmla="*/ 5599771 w 7467600"/>
              <a:gd name="connsiteY304" fmla="*/ 5509652 h 6858000"/>
              <a:gd name="connsiteX305" fmla="*/ 5548843 w 7467600"/>
              <a:gd name="connsiteY305" fmla="*/ 5563845 h 6858000"/>
              <a:gd name="connsiteX306" fmla="*/ 5940952 w 7467600"/>
              <a:gd name="connsiteY306" fmla="*/ 6250028 h 6858000"/>
              <a:gd name="connsiteX307" fmla="*/ 6043441 w 7467600"/>
              <a:gd name="connsiteY307" fmla="*/ 6665847 h 6858000"/>
              <a:gd name="connsiteX308" fmla="*/ 6093432 w 7467600"/>
              <a:gd name="connsiteY308" fmla="*/ 6858000 h 6858000"/>
              <a:gd name="connsiteX309" fmla="*/ 6034344 w 7467600"/>
              <a:gd name="connsiteY309" fmla="*/ 6858000 h 6858000"/>
              <a:gd name="connsiteX310" fmla="*/ 6026679 w 7467600"/>
              <a:gd name="connsiteY310" fmla="*/ 6836959 h 6858000"/>
              <a:gd name="connsiteX311" fmla="*/ 5800441 w 7467600"/>
              <a:gd name="connsiteY311" fmla="*/ 6335286 h 6858000"/>
              <a:gd name="connsiteX312" fmla="*/ 5526562 w 7467600"/>
              <a:gd name="connsiteY312" fmla="*/ 5705388 h 6858000"/>
              <a:gd name="connsiteX313" fmla="*/ 5519640 w 7467600"/>
              <a:gd name="connsiteY313" fmla="*/ 5683774 h 6858000"/>
              <a:gd name="connsiteX314" fmla="*/ 5844559 w 7467600"/>
              <a:gd name="connsiteY314" fmla="*/ 6553349 h 6858000"/>
              <a:gd name="connsiteX315" fmla="*/ 5975994 w 7467600"/>
              <a:gd name="connsiteY315" fmla="*/ 6858000 h 6858000"/>
              <a:gd name="connsiteX316" fmla="*/ 5898547 w 7467600"/>
              <a:gd name="connsiteY316" fmla="*/ 6858000 h 6858000"/>
              <a:gd name="connsiteX317" fmla="*/ 5682041 w 7467600"/>
              <a:gd name="connsiteY317" fmla="*/ 6355860 h 6858000"/>
              <a:gd name="connsiteX318" fmla="*/ 5461758 w 7467600"/>
              <a:gd name="connsiteY318" fmla="*/ 5820220 h 6858000"/>
              <a:gd name="connsiteX319" fmla="*/ 5237282 w 7467600"/>
              <a:gd name="connsiteY319" fmla="*/ 6579086 h 6858000"/>
              <a:gd name="connsiteX320" fmla="*/ 5115009 w 7467600"/>
              <a:gd name="connsiteY320" fmla="*/ 6858000 h 6858000"/>
              <a:gd name="connsiteX321" fmla="*/ 5028074 w 7467600"/>
              <a:gd name="connsiteY321" fmla="*/ 6858000 h 6858000"/>
              <a:gd name="connsiteX322" fmla="*/ 5079508 w 7467600"/>
              <a:gd name="connsiteY322" fmla="*/ 6749074 h 6858000"/>
              <a:gd name="connsiteX323" fmla="*/ 5371846 w 7467600"/>
              <a:gd name="connsiteY323" fmla="*/ 5924413 h 6858000"/>
              <a:gd name="connsiteX324" fmla="*/ 5270512 w 7467600"/>
              <a:gd name="connsiteY324" fmla="*/ 6138975 h 6858000"/>
              <a:gd name="connsiteX325" fmla="*/ 5062409 w 7467600"/>
              <a:gd name="connsiteY325" fmla="*/ 6653544 h 6858000"/>
              <a:gd name="connsiteX326" fmla="*/ 5036628 w 7467600"/>
              <a:gd name="connsiteY326" fmla="*/ 6754247 h 6858000"/>
              <a:gd name="connsiteX327" fmla="*/ 5009112 w 7467600"/>
              <a:gd name="connsiteY327" fmla="*/ 6858000 h 6858000"/>
              <a:gd name="connsiteX328" fmla="*/ 4976679 w 7467600"/>
              <a:gd name="connsiteY328" fmla="*/ 6858000 h 6858000"/>
              <a:gd name="connsiteX329" fmla="*/ 5006537 w 7467600"/>
              <a:gd name="connsiteY329" fmla="*/ 6747068 h 6858000"/>
              <a:gd name="connsiteX330" fmla="*/ 5032723 w 7467600"/>
              <a:gd name="connsiteY330" fmla="*/ 6644957 h 6858000"/>
              <a:gd name="connsiteX331" fmla="*/ 5242949 w 7467600"/>
              <a:gd name="connsiteY331" fmla="*/ 6125175 h 6858000"/>
              <a:gd name="connsiteX332" fmla="*/ 5286321 w 7467600"/>
              <a:gd name="connsiteY332" fmla="*/ 6033555 h 6858000"/>
              <a:gd name="connsiteX333" fmla="*/ 5008210 w 7467600"/>
              <a:gd name="connsiteY333" fmla="*/ 6649194 h 6858000"/>
              <a:gd name="connsiteX334" fmla="*/ 4986321 w 7467600"/>
              <a:gd name="connsiteY334" fmla="*/ 6765687 h 6858000"/>
              <a:gd name="connsiteX335" fmla="*/ 4973474 w 7467600"/>
              <a:gd name="connsiteY335" fmla="*/ 6858000 h 6858000"/>
              <a:gd name="connsiteX336" fmla="*/ 4907178 w 7467600"/>
              <a:gd name="connsiteY336" fmla="*/ 6858000 h 6858000"/>
              <a:gd name="connsiteX337" fmla="*/ 4910810 w 7467600"/>
              <a:gd name="connsiteY337" fmla="*/ 6829660 h 6858000"/>
              <a:gd name="connsiteX338" fmla="*/ 4987461 w 7467600"/>
              <a:gd name="connsiteY338" fmla="*/ 6432994 h 6858000"/>
              <a:gd name="connsiteX339" fmla="*/ 5179262 w 7467600"/>
              <a:gd name="connsiteY339" fmla="*/ 6035044 h 6858000"/>
              <a:gd name="connsiteX340" fmla="*/ 4689678 w 7467600"/>
              <a:gd name="connsiteY340" fmla="*/ 6440241 h 6858000"/>
              <a:gd name="connsiteX341" fmla="*/ 4477543 w 7467600"/>
              <a:gd name="connsiteY341" fmla="*/ 6674836 h 6858000"/>
              <a:gd name="connsiteX342" fmla="*/ 4329957 w 7467600"/>
              <a:gd name="connsiteY342" fmla="*/ 6858000 h 6858000"/>
              <a:gd name="connsiteX343" fmla="*/ 4218595 w 7467600"/>
              <a:gd name="connsiteY343" fmla="*/ 6858000 h 6858000"/>
              <a:gd name="connsiteX344" fmla="*/ 4368888 w 7467600"/>
              <a:gd name="connsiteY344" fmla="*/ 6668412 h 6858000"/>
              <a:gd name="connsiteX345" fmla="*/ 4563091 w 7467600"/>
              <a:gd name="connsiteY345" fmla="*/ 6442508 h 6858000"/>
              <a:gd name="connsiteX346" fmla="*/ 5387324 w 7467600"/>
              <a:gd name="connsiteY346" fmla="*/ 5705830 h 6858000"/>
              <a:gd name="connsiteX347" fmla="*/ 5073620 w 7467600"/>
              <a:gd name="connsiteY347" fmla="*/ 5955437 h 6858000"/>
              <a:gd name="connsiteX348" fmla="*/ 4689789 w 7467600"/>
              <a:gd name="connsiteY348" fmla="*/ 6268382 h 6858000"/>
              <a:gd name="connsiteX349" fmla="*/ 4418722 w 7467600"/>
              <a:gd name="connsiteY349" fmla="*/ 6570886 h 6858000"/>
              <a:gd name="connsiteX350" fmla="*/ 4214944 w 7467600"/>
              <a:gd name="connsiteY350" fmla="*/ 6858000 h 6858000"/>
              <a:gd name="connsiteX351" fmla="*/ 4177898 w 7467600"/>
              <a:gd name="connsiteY351" fmla="*/ 6858000 h 6858000"/>
              <a:gd name="connsiteX352" fmla="*/ 4391597 w 7467600"/>
              <a:gd name="connsiteY352" fmla="*/ 6556370 h 6858000"/>
              <a:gd name="connsiteX353" fmla="*/ 4668889 w 7467600"/>
              <a:gd name="connsiteY353" fmla="*/ 6246399 h 6858000"/>
              <a:gd name="connsiteX354" fmla="*/ 5055427 w 7467600"/>
              <a:gd name="connsiteY354" fmla="*/ 5931476 h 6858000"/>
              <a:gd name="connsiteX355" fmla="*/ 5371814 w 7467600"/>
              <a:gd name="connsiteY355" fmla="*/ 5678975 h 6858000"/>
              <a:gd name="connsiteX356" fmla="*/ 4987918 w 7467600"/>
              <a:gd name="connsiteY356" fmla="*/ 5838701 h 6858000"/>
              <a:gd name="connsiteX357" fmla="*/ 4317146 w 7467600"/>
              <a:gd name="connsiteY357" fmla="*/ 6587716 h 6858000"/>
              <a:gd name="connsiteX358" fmla="*/ 4171627 w 7467600"/>
              <a:gd name="connsiteY358" fmla="*/ 6858000 h 6858000"/>
              <a:gd name="connsiteX359" fmla="*/ 4081585 w 7467600"/>
              <a:gd name="connsiteY359" fmla="*/ 6858000 h 6858000"/>
              <a:gd name="connsiteX360" fmla="*/ 4238603 w 7467600"/>
              <a:gd name="connsiteY360" fmla="*/ 6559341 h 6858000"/>
              <a:gd name="connsiteX361" fmla="*/ 4778333 w 7467600"/>
              <a:gd name="connsiteY361" fmla="*/ 5873626 h 6858000"/>
              <a:gd name="connsiteX362" fmla="*/ 5414185 w 7467600"/>
              <a:gd name="connsiteY362" fmla="*/ 5573882 h 6858000"/>
              <a:gd name="connsiteX363" fmla="*/ 5959648 w 7467600"/>
              <a:gd name="connsiteY363" fmla="*/ 4760797 h 6858000"/>
              <a:gd name="connsiteX364" fmla="*/ 5355019 w 7467600"/>
              <a:gd name="connsiteY364" fmla="*/ 4734672 h 6858000"/>
              <a:gd name="connsiteX365" fmla="*/ 5083565 w 7467600"/>
              <a:gd name="connsiteY365" fmla="*/ 5179121 h 6858000"/>
              <a:gd name="connsiteX366" fmla="*/ 4713577 w 7467600"/>
              <a:gd name="connsiteY366" fmla="*/ 5616803 h 6858000"/>
              <a:gd name="connsiteX367" fmla="*/ 3989559 w 7467600"/>
              <a:gd name="connsiteY367" fmla="*/ 6145945 h 6858000"/>
              <a:gd name="connsiteX368" fmla="*/ 3939824 w 7467600"/>
              <a:gd name="connsiteY368" fmla="*/ 6066900 h 6858000"/>
              <a:gd name="connsiteX369" fmla="*/ 4584537 w 7467600"/>
              <a:gd name="connsiteY369" fmla="*/ 5324826 h 6858000"/>
              <a:gd name="connsiteX370" fmla="*/ 5037105 w 7467600"/>
              <a:gd name="connsiteY370" fmla="*/ 5088765 h 6858000"/>
              <a:gd name="connsiteX371" fmla="*/ 5039930 w 7467600"/>
              <a:gd name="connsiteY371" fmla="*/ 5089585 h 6858000"/>
              <a:gd name="connsiteX372" fmla="*/ 5263764 w 7467600"/>
              <a:gd name="connsiteY372" fmla="*/ 4735525 h 6858000"/>
              <a:gd name="connsiteX373" fmla="*/ 4086300 w 7467600"/>
              <a:gd name="connsiteY373" fmla="*/ 4884599 h 6858000"/>
              <a:gd name="connsiteX374" fmla="*/ 4085485 w 7467600"/>
              <a:gd name="connsiteY374" fmla="*/ 4899070 h 6858000"/>
              <a:gd name="connsiteX375" fmla="*/ 3871915 w 7467600"/>
              <a:gd name="connsiteY375" fmla="*/ 5253645 h 6858000"/>
              <a:gd name="connsiteX376" fmla="*/ 3799374 w 7467600"/>
              <a:gd name="connsiteY376" fmla="*/ 5466127 h 6858000"/>
              <a:gd name="connsiteX377" fmla="*/ 3498850 w 7467600"/>
              <a:gd name="connsiteY377" fmla="*/ 6661888 h 6858000"/>
              <a:gd name="connsiteX378" fmla="*/ 3399216 w 7467600"/>
              <a:gd name="connsiteY378" fmla="*/ 6858000 h 6858000"/>
              <a:gd name="connsiteX379" fmla="*/ 3303688 w 7467600"/>
              <a:gd name="connsiteY379" fmla="*/ 6858000 h 6858000"/>
              <a:gd name="connsiteX380" fmla="*/ 3391774 w 7467600"/>
              <a:gd name="connsiteY380" fmla="*/ 6697181 h 6858000"/>
              <a:gd name="connsiteX381" fmla="*/ 3735540 w 7467600"/>
              <a:gd name="connsiteY381" fmla="*/ 5546923 h 6858000"/>
              <a:gd name="connsiteX382" fmla="*/ 3729438 w 7467600"/>
              <a:gd name="connsiteY382" fmla="*/ 5569058 h 6858000"/>
              <a:gd name="connsiteX383" fmla="*/ 3707782 w 7467600"/>
              <a:gd name="connsiteY383" fmla="*/ 5644908 h 6858000"/>
              <a:gd name="connsiteX384" fmla="*/ 3583827 w 7467600"/>
              <a:gd name="connsiteY384" fmla="*/ 6039215 h 6858000"/>
              <a:gd name="connsiteX385" fmla="*/ 3547861 w 7467600"/>
              <a:gd name="connsiteY385" fmla="*/ 6129609 h 6858000"/>
              <a:gd name="connsiteX386" fmla="*/ 3490905 w 7467600"/>
              <a:gd name="connsiteY386" fmla="*/ 6277660 h 6858000"/>
              <a:gd name="connsiteX387" fmla="*/ 3455859 w 7467600"/>
              <a:gd name="connsiteY387" fmla="*/ 6391301 h 6858000"/>
              <a:gd name="connsiteX388" fmla="*/ 3429112 w 7467600"/>
              <a:gd name="connsiteY388" fmla="*/ 6479469 h 6858000"/>
              <a:gd name="connsiteX389" fmla="*/ 3304862 w 7467600"/>
              <a:gd name="connsiteY389" fmla="*/ 6796476 h 6858000"/>
              <a:gd name="connsiteX390" fmla="*/ 3276071 w 7467600"/>
              <a:gd name="connsiteY390" fmla="*/ 6858000 h 6858000"/>
              <a:gd name="connsiteX391" fmla="*/ 3240805 w 7467600"/>
              <a:gd name="connsiteY391" fmla="*/ 6858000 h 6858000"/>
              <a:gd name="connsiteX392" fmla="*/ 3275917 w 7467600"/>
              <a:gd name="connsiteY392" fmla="*/ 6783192 h 6858000"/>
              <a:gd name="connsiteX393" fmla="*/ 3399358 w 7467600"/>
              <a:gd name="connsiteY393" fmla="*/ 6469011 h 6858000"/>
              <a:gd name="connsiteX394" fmla="*/ 3425650 w 7467600"/>
              <a:gd name="connsiteY394" fmla="*/ 6381333 h 6858000"/>
              <a:gd name="connsiteX395" fmla="*/ 3460661 w 7467600"/>
              <a:gd name="connsiteY395" fmla="*/ 6266763 h 6858000"/>
              <a:gd name="connsiteX396" fmla="*/ 3518021 w 7467600"/>
              <a:gd name="connsiteY396" fmla="*/ 6117298 h 6858000"/>
              <a:gd name="connsiteX397" fmla="*/ 3554035 w 7467600"/>
              <a:gd name="connsiteY397" fmla="*/ 6027832 h 6858000"/>
              <a:gd name="connsiteX398" fmla="*/ 3677174 w 7467600"/>
              <a:gd name="connsiteY398" fmla="*/ 5636351 h 6858000"/>
              <a:gd name="connsiteX399" fmla="*/ 3698819 w 7467600"/>
              <a:gd name="connsiteY399" fmla="*/ 5560503 h 6858000"/>
              <a:gd name="connsiteX400" fmla="*/ 3702094 w 7467600"/>
              <a:gd name="connsiteY400" fmla="*/ 5549194 h 6858000"/>
              <a:gd name="connsiteX401" fmla="*/ 3398355 w 7467600"/>
              <a:gd name="connsiteY401" fmla="*/ 6094603 h 6858000"/>
              <a:gd name="connsiteX402" fmla="*/ 3193941 w 7467600"/>
              <a:gd name="connsiteY402" fmla="*/ 6798775 h 6858000"/>
              <a:gd name="connsiteX403" fmla="*/ 3184140 w 7467600"/>
              <a:gd name="connsiteY403" fmla="*/ 6858000 h 6858000"/>
              <a:gd name="connsiteX404" fmla="*/ 3099978 w 7467600"/>
              <a:gd name="connsiteY404" fmla="*/ 6858000 h 6858000"/>
              <a:gd name="connsiteX405" fmla="*/ 3101556 w 7467600"/>
              <a:gd name="connsiteY405" fmla="*/ 6843337 h 6858000"/>
              <a:gd name="connsiteX406" fmla="*/ 3370162 w 7467600"/>
              <a:gd name="connsiteY406" fmla="*/ 5785550 h 6858000"/>
              <a:gd name="connsiteX407" fmla="*/ 3746477 w 7467600"/>
              <a:gd name="connsiteY407" fmla="*/ 5377889 h 6858000"/>
              <a:gd name="connsiteX408" fmla="*/ 3863399 w 7467600"/>
              <a:gd name="connsiteY408" fmla="*/ 5087257 h 6858000"/>
              <a:gd name="connsiteX409" fmla="*/ 3968712 w 7467600"/>
              <a:gd name="connsiteY409" fmla="*/ 4913989 h 6858000"/>
              <a:gd name="connsiteX410" fmla="*/ 2792390 w 7467600"/>
              <a:gd name="connsiteY410" fmla="*/ 5382974 h 6858000"/>
              <a:gd name="connsiteX411" fmla="*/ 2714982 w 7467600"/>
              <a:gd name="connsiteY411" fmla="*/ 5427051 h 6858000"/>
              <a:gd name="connsiteX412" fmla="*/ 2813361 w 7467600"/>
              <a:gd name="connsiteY412" fmla="*/ 6023912 h 6858000"/>
              <a:gd name="connsiteX413" fmla="*/ 2688430 w 7467600"/>
              <a:gd name="connsiteY413" fmla="*/ 6801564 h 6858000"/>
              <a:gd name="connsiteX414" fmla="*/ 2629626 w 7467600"/>
              <a:gd name="connsiteY414" fmla="*/ 6763394 h 6858000"/>
              <a:gd name="connsiteX415" fmla="*/ 2565328 w 7467600"/>
              <a:gd name="connsiteY415" fmla="*/ 5516399 h 6858000"/>
              <a:gd name="connsiteX416" fmla="*/ 1922999 w 7467600"/>
              <a:gd name="connsiteY416" fmla="*/ 5980343 h 6858000"/>
              <a:gd name="connsiteX417" fmla="*/ 1950261 w 7467600"/>
              <a:gd name="connsiteY417" fmla="*/ 6405858 h 6858000"/>
              <a:gd name="connsiteX418" fmla="*/ 2365554 w 7467600"/>
              <a:gd name="connsiteY418" fmla="*/ 6759107 h 6858000"/>
              <a:gd name="connsiteX419" fmla="*/ 2424142 w 7467600"/>
              <a:gd name="connsiteY419" fmla="*/ 6858000 h 6858000"/>
              <a:gd name="connsiteX420" fmla="*/ 2395994 w 7467600"/>
              <a:gd name="connsiteY420" fmla="*/ 6858000 h 6858000"/>
              <a:gd name="connsiteX421" fmla="*/ 2392863 w 7467600"/>
              <a:gd name="connsiteY421" fmla="*/ 6852964 h 6858000"/>
              <a:gd name="connsiteX422" fmla="*/ 2017589 w 7467600"/>
              <a:gd name="connsiteY422" fmla="*/ 6493982 h 6858000"/>
              <a:gd name="connsiteX423" fmla="*/ 2147336 w 7467600"/>
              <a:gd name="connsiteY423" fmla="*/ 6594052 h 6858000"/>
              <a:gd name="connsiteX424" fmla="*/ 2207047 w 7467600"/>
              <a:gd name="connsiteY424" fmla="*/ 6654540 h 6858000"/>
              <a:gd name="connsiteX425" fmla="*/ 2299106 w 7467600"/>
              <a:gd name="connsiteY425" fmla="*/ 6778931 h 6858000"/>
              <a:gd name="connsiteX426" fmla="*/ 2314430 w 7467600"/>
              <a:gd name="connsiteY426" fmla="*/ 6801144 h 6858000"/>
              <a:gd name="connsiteX427" fmla="*/ 2352406 w 7467600"/>
              <a:gd name="connsiteY427" fmla="*/ 6858000 h 6858000"/>
              <a:gd name="connsiteX428" fmla="*/ 2314492 w 7467600"/>
              <a:gd name="connsiteY428" fmla="*/ 6858000 h 6858000"/>
              <a:gd name="connsiteX429" fmla="*/ 2288095 w 7467600"/>
              <a:gd name="connsiteY429" fmla="*/ 6818030 h 6858000"/>
              <a:gd name="connsiteX430" fmla="*/ 2272768 w 7467600"/>
              <a:gd name="connsiteY430" fmla="*/ 6795822 h 6858000"/>
              <a:gd name="connsiteX431" fmla="*/ 2182715 w 7467600"/>
              <a:gd name="connsiteY431" fmla="*/ 6675071 h 6858000"/>
              <a:gd name="connsiteX432" fmla="*/ 2032061 w 7467600"/>
              <a:gd name="connsiteY432" fmla="*/ 6541380 h 6858000"/>
              <a:gd name="connsiteX433" fmla="*/ 2257220 w 7467600"/>
              <a:gd name="connsiteY433" fmla="*/ 6826257 h 6858000"/>
              <a:gd name="connsiteX434" fmla="*/ 2281324 w 7467600"/>
              <a:gd name="connsiteY434" fmla="*/ 6858000 h 6858000"/>
              <a:gd name="connsiteX435" fmla="*/ 2242860 w 7467600"/>
              <a:gd name="connsiteY435" fmla="*/ 6858000 h 6858000"/>
              <a:gd name="connsiteX436" fmla="*/ 2232818 w 7467600"/>
              <a:gd name="connsiteY436" fmla="*/ 6844926 h 6858000"/>
              <a:gd name="connsiteX437" fmla="*/ 1990172 w 7467600"/>
              <a:gd name="connsiteY437" fmla="*/ 6542121 h 6858000"/>
              <a:gd name="connsiteX438" fmla="*/ 2124090 w 7467600"/>
              <a:gd name="connsiteY438" fmla="*/ 6761017 h 6858000"/>
              <a:gd name="connsiteX439" fmla="*/ 2200380 w 7467600"/>
              <a:gd name="connsiteY439" fmla="*/ 6858000 h 6858000"/>
              <a:gd name="connsiteX440" fmla="*/ 2147507 w 7467600"/>
              <a:gd name="connsiteY440" fmla="*/ 6858000 h 6858000"/>
              <a:gd name="connsiteX441" fmla="*/ 2070668 w 7467600"/>
              <a:gd name="connsiteY441" fmla="*/ 6761520 h 6858000"/>
              <a:gd name="connsiteX442" fmla="*/ 1975142 w 7467600"/>
              <a:gd name="connsiteY442" fmla="*/ 6585570 h 6858000"/>
              <a:gd name="connsiteX443" fmla="*/ 2050035 w 7467600"/>
              <a:gd name="connsiteY443" fmla="*/ 6813345 h 6858000"/>
              <a:gd name="connsiteX444" fmla="*/ 2063025 w 7467600"/>
              <a:gd name="connsiteY444" fmla="*/ 6858000 h 6858000"/>
              <a:gd name="connsiteX445" fmla="*/ 2021675 w 7467600"/>
              <a:gd name="connsiteY445" fmla="*/ 6858000 h 6858000"/>
              <a:gd name="connsiteX446" fmla="*/ 2019308 w 7467600"/>
              <a:gd name="connsiteY446" fmla="*/ 6847118 h 6858000"/>
              <a:gd name="connsiteX447" fmla="*/ 1938835 w 7467600"/>
              <a:gd name="connsiteY447" fmla="*/ 6551160 h 6858000"/>
              <a:gd name="connsiteX448" fmla="*/ 1953230 w 7467600"/>
              <a:gd name="connsiteY448" fmla="*/ 6759699 h 6858000"/>
              <a:gd name="connsiteX449" fmla="*/ 1956763 w 7467600"/>
              <a:gd name="connsiteY449" fmla="*/ 6778191 h 6858000"/>
              <a:gd name="connsiteX450" fmla="*/ 1967925 w 7467600"/>
              <a:gd name="connsiteY450" fmla="*/ 6858000 h 6858000"/>
              <a:gd name="connsiteX451" fmla="*/ 1936622 w 7467600"/>
              <a:gd name="connsiteY451" fmla="*/ 6858000 h 6858000"/>
              <a:gd name="connsiteX452" fmla="*/ 1926261 w 7467600"/>
              <a:gd name="connsiteY452" fmla="*/ 6784064 h 6858000"/>
              <a:gd name="connsiteX453" fmla="*/ 1922724 w 7467600"/>
              <a:gd name="connsiteY453" fmla="*/ 6765577 h 6858000"/>
              <a:gd name="connsiteX454" fmla="*/ 1904650 w 7467600"/>
              <a:gd name="connsiteY454" fmla="*/ 6639616 h 6858000"/>
              <a:gd name="connsiteX455" fmla="*/ 1885273 w 7467600"/>
              <a:gd name="connsiteY455" fmla="*/ 6858000 h 6858000"/>
              <a:gd name="connsiteX456" fmla="*/ 1854363 w 7467600"/>
              <a:gd name="connsiteY456" fmla="*/ 6858000 h 6858000"/>
              <a:gd name="connsiteX457" fmla="*/ 1880391 w 7467600"/>
              <a:gd name="connsiteY457" fmla="*/ 6603796 h 6858000"/>
              <a:gd name="connsiteX458" fmla="*/ 1818273 w 7467600"/>
              <a:gd name="connsiteY458" fmla="*/ 6715729 h 6858000"/>
              <a:gd name="connsiteX459" fmla="*/ 1794691 w 7467600"/>
              <a:gd name="connsiteY459" fmla="*/ 6843239 h 6858000"/>
              <a:gd name="connsiteX460" fmla="*/ 1794914 w 7467600"/>
              <a:gd name="connsiteY460" fmla="*/ 6858000 h 6858000"/>
              <a:gd name="connsiteX461" fmla="*/ 1746128 w 7467600"/>
              <a:gd name="connsiteY461" fmla="*/ 6858000 h 6858000"/>
              <a:gd name="connsiteX462" fmla="*/ 1753934 w 7467600"/>
              <a:gd name="connsiteY462" fmla="*/ 6724796 h 6858000"/>
              <a:gd name="connsiteX463" fmla="*/ 1792053 w 7467600"/>
              <a:gd name="connsiteY463" fmla="*/ 6572396 h 6858000"/>
              <a:gd name="connsiteX464" fmla="*/ 1862248 w 7467600"/>
              <a:gd name="connsiteY464" fmla="*/ 6266397 h 6858000"/>
              <a:gd name="connsiteX465" fmla="*/ 1862250 w 7467600"/>
              <a:gd name="connsiteY465" fmla="*/ 6033531 h 6858000"/>
              <a:gd name="connsiteX466" fmla="*/ 1211999 w 7467600"/>
              <a:gd name="connsiteY466" fmla="*/ 6683610 h 6858000"/>
              <a:gd name="connsiteX467" fmla="*/ 1213266 w 7467600"/>
              <a:gd name="connsiteY467" fmla="*/ 6691947 h 6858000"/>
              <a:gd name="connsiteX468" fmla="*/ 1203370 w 7467600"/>
              <a:gd name="connsiteY468" fmla="*/ 6850676 h 6858000"/>
              <a:gd name="connsiteX469" fmla="*/ 1203671 w 7467600"/>
              <a:gd name="connsiteY469" fmla="*/ 6858000 h 6858000"/>
              <a:gd name="connsiteX470" fmla="*/ 1143180 w 7467600"/>
              <a:gd name="connsiteY470" fmla="*/ 6858000 h 6858000"/>
              <a:gd name="connsiteX471" fmla="*/ 1142176 w 7467600"/>
              <a:gd name="connsiteY471" fmla="*/ 6766045 h 6858000"/>
              <a:gd name="connsiteX472" fmla="*/ 1067484 w 7467600"/>
              <a:gd name="connsiteY472" fmla="*/ 6858000 h 6858000"/>
              <a:gd name="connsiteX473" fmla="*/ 953928 w 7467600"/>
              <a:gd name="connsiteY473" fmla="*/ 6858000 h 6858000"/>
              <a:gd name="connsiteX474" fmla="*/ 959715 w 7467600"/>
              <a:gd name="connsiteY474" fmla="*/ 6850185 h 6858000"/>
              <a:gd name="connsiteX475" fmla="*/ 1483788 w 7467600"/>
              <a:gd name="connsiteY475" fmla="*/ 6259174 h 6858000"/>
              <a:gd name="connsiteX476" fmla="*/ 1100671 w 7467600"/>
              <a:gd name="connsiteY476" fmla="*/ 6252137 h 6858000"/>
              <a:gd name="connsiteX477" fmla="*/ 1090144 w 7467600"/>
              <a:gd name="connsiteY477" fmla="*/ 6256748 h 6858000"/>
              <a:gd name="connsiteX478" fmla="*/ 1095872 w 7467600"/>
              <a:gd name="connsiteY478" fmla="*/ 6271892 h 6858000"/>
              <a:gd name="connsiteX479" fmla="*/ 262785 w 7467600"/>
              <a:gd name="connsiteY479" fmla="*/ 6845450 h 6858000"/>
              <a:gd name="connsiteX480" fmla="*/ 209968 w 7467600"/>
              <a:gd name="connsiteY480" fmla="*/ 6770713 h 6858000"/>
              <a:gd name="connsiteX481" fmla="*/ 873460 w 7467600"/>
              <a:gd name="connsiteY481" fmla="*/ 6253768 h 6858000"/>
              <a:gd name="connsiteX482" fmla="*/ 192686 w 7467600"/>
              <a:gd name="connsiteY482" fmla="*/ 5849257 h 6858000"/>
              <a:gd name="connsiteX483" fmla="*/ 4696 w 7467600"/>
              <a:gd name="connsiteY483" fmla="*/ 5697668 h 6858000"/>
              <a:gd name="connsiteX484" fmla="*/ 0 w 7467600"/>
              <a:gd name="connsiteY484" fmla="*/ 5689984 h 6858000"/>
              <a:gd name="connsiteX485" fmla="*/ 0 w 7467600"/>
              <a:gd name="connsiteY485" fmla="*/ 5513472 h 6858000"/>
              <a:gd name="connsiteX486" fmla="*/ 174101 w 7467600"/>
              <a:gd name="connsiteY486" fmla="*/ 5620277 h 6858000"/>
              <a:gd name="connsiteX487" fmla="*/ 891800 w 7467600"/>
              <a:gd name="connsiteY487" fmla="*/ 6036935 h 6858000"/>
              <a:gd name="connsiteX488" fmla="*/ 1072219 w 7467600"/>
              <a:gd name="connsiteY488" fmla="*/ 6169443 h 6858000"/>
              <a:gd name="connsiteX489" fmla="*/ 1074117 w 7467600"/>
              <a:gd name="connsiteY489" fmla="*/ 6170301 h 6858000"/>
              <a:gd name="connsiteX490" fmla="*/ 1083114 w 7467600"/>
              <a:gd name="connsiteY490" fmla="*/ 6174131 h 6858000"/>
              <a:gd name="connsiteX491" fmla="*/ 1543010 w 7467600"/>
              <a:gd name="connsiteY491" fmla="*/ 6191140 h 6858000"/>
              <a:gd name="connsiteX492" fmla="*/ 1551080 w 7467600"/>
              <a:gd name="connsiteY492" fmla="*/ 6195006 h 6858000"/>
              <a:gd name="connsiteX493" fmla="*/ 2345443 w 7467600"/>
              <a:gd name="connsiteY493" fmla="*/ 5549882 h 6858000"/>
              <a:gd name="connsiteX494" fmla="*/ 1721499 w 7467600"/>
              <a:gd name="connsiteY494" fmla="*/ 5599969 h 6858000"/>
              <a:gd name="connsiteX495" fmla="*/ 767716 w 7467600"/>
              <a:gd name="connsiteY495" fmla="*/ 5472768 h 6858000"/>
              <a:gd name="connsiteX496" fmla="*/ 722147 w 7467600"/>
              <a:gd name="connsiteY496" fmla="*/ 5393091 h 6858000"/>
              <a:gd name="connsiteX497" fmla="*/ 1485552 w 7467600"/>
              <a:gd name="connsiteY497" fmla="*/ 5313202 h 6858000"/>
              <a:gd name="connsiteX498" fmla="*/ 2143004 w 7467600"/>
              <a:gd name="connsiteY498" fmla="*/ 5402420 h 6858000"/>
              <a:gd name="connsiteX499" fmla="*/ 1933391 w 7467600"/>
              <a:gd name="connsiteY499" fmla="*/ 5156971 h 6858000"/>
              <a:gd name="connsiteX500" fmla="*/ 1827118 w 7467600"/>
              <a:gd name="connsiteY500" fmla="*/ 4968410 h 6858000"/>
              <a:gd name="connsiteX501" fmla="*/ 1837349 w 7467600"/>
              <a:gd name="connsiteY501" fmla="*/ 4956357 h 6858000"/>
              <a:gd name="connsiteX502" fmla="*/ 2162835 w 7467600"/>
              <a:gd name="connsiteY502" fmla="*/ 5187853 h 6858000"/>
              <a:gd name="connsiteX503" fmla="*/ 2257167 w 7467600"/>
              <a:gd name="connsiteY503" fmla="*/ 5462123 h 6858000"/>
              <a:gd name="connsiteX504" fmla="*/ 2261598 w 7467600"/>
              <a:gd name="connsiteY504" fmla="*/ 5467998 h 6858000"/>
              <a:gd name="connsiteX505" fmla="*/ 2437177 w 7467600"/>
              <a:gd name="connsiteY505" fmla="*/ 5479608 h 6858000"/>
              <a:gd name="connsiteX506" fmla="*/ 2445247 w 7467600"/>
              <a:gd name="connsiteY506" fmla="*/ 5483476 h 6858000"/>
              <a:gd name="connsiteX507" fmla="*/ 2743626 w 7467600"/>
              <a:gd name="connsiteY507" fmla="*/ 5304819 h 6858000"/>
              <a:gd name="connsiteX508" fmla="*/ 3048102 w 7467600"/>
              <a:gd name="connsiteY508" fmla="*/ 5150595 h 6858000"/>
              <a:gd name="connsiteX509" fmla="*/ 1799414 w 7467600"/>
              <a:gd name="connsiteY509" fmla="*/ 4694732 h 6858000"/>
              <a:gd name="connsiteX510" fmla="*/ 1771735 w 7467600"/>
              <a:gd name="connsiteY510" fmla="*/ 4619929 h 6858000"/>
              <a:gd name="connsiteX511" fmla="*/ 3104273 w 7467600"/>
              <a:gd name="connsiteY511" fmla="*/ 5076159 h 6858000"/>
              <a:gd name="connsiteX512" fmla="*/ 3113245 w 7467600"/>
              <a:gd name="connsiteY512" fmla="*/ 5090705 h 6858000"/>
              <a:gd name="connsiteX513" fmla="*/ 3126294 w 7467600"/>
              <a:gd name="connsiteY513" fmla="*/ 5114400 h 6858000"/>
              <a:gd name="connsiteX514" fmla="*/ 3937433 w 7467600"/>
              <a:gd name="connsiteY514" fmla="*/ 4830473 h 6858000"/>
              <a:gd name="connsiteX515" fmla="*/ 3590475 w 7467600"/>
              <a:gd name="connsiteY515" fmla="*/ 4597974 h 6858000"/>
              <a:gd name="connsiteX516" fmla="*/ 3100264 w 7467600"/>
              <a:gd name="connsiteY516" fmla="*/ 4579845 h 6858000"/>
              <a:gd name="connsiteX517" fmla="*/ 2183576 w 7467600"/>
              <a:gd name="connsiteY517" fmla="*/ 4227150 h 6858000"/>
              <a:gd name="connsiteX518" fmla="*/ 2151029 w 7467600"/>
              <a:gd name="connsiteY518" fmla="*/ 4146947 h 6858000"/>
              <a:gd name="connsiteX519" fmla="*/ 3563434 w 7467600"/>
              <a:gd name="connsiteY519" fmla="*/ 4469115 h 6858000"/>
              <a:gd name="connsiteX520" fmla="*/ 3177952 w 7467600"/>
              <a:gd name="connsiteY520" fmla="*/ 3657386 h 6858000"/>
              <a:gd name="connsiteX521" fmla="*/ 3189263 w 7467600"/>
              <a:gd name="connsiteY521" fmla="*/ 3625726 h 6858000"/>
              <a:gd name="connsiteX522" fmla="*/ 3560912 w 7467600"/>
              <a:gd name="connsiteY522" fmla="*/ 4079863 h 6858000"/>
              <a:gd name="connsiteX523" fmla="*/ 3626636 w 7467600"/>
              <a:gd name="connsiteY523" fmla="*/ 4512230 h 6858000"/>
              <a:gd name="connsiteX524" fmla="*/ 3653088 w 7467600"/>
              <a:gd name="connsiteY524" fmla="*/ 4521417 h 6858000"/>
              <a:gd name="connsiteX525" fmla="*/ 3988128 w 7467600"/>
              <a:gd name="connsiteY525" fmla="*/ 4817267 h 6858000"/>
              <a:gd name="connsiteX526" fmla="*/ 4830582 w 7467600"/>
              <a:gd name="connsiteY526" fmla="*/ 4676000 h 6858000"/>
              <a:gd name="connsiteX527" fmla="*/ 4830100 w 7467600"/>
              <a:gd name="connsiteY527" fmla="*/ 4675554 h 6858000"/>
              <a:gd name="connsiteX528" fmla="*/ 4036318 w 7467600"/>
              <a:gd name="connsiteY528" fmla="*/ 4147013 h 6858000"/>
              <a:gd name="connsiteX529" fmla="*/ 3432098 w 7467600"/>
              <a:gd name="connsiteY529" fmla="*/ 3537312 h 6858000"/>
              <a:gd name="connsiteX530" fmla="*/ 3446761 w 7467600"/>
              <a:gd name="connsiteY530" fmla="*/ 3461278 h 6858000"/>
              <a:gd name="connsiteX531" fmla="*/ 4419733 w 7467600"/>
              <a:gd name="connsiteY531" fmla="*/ 3963555 h 6858000"/>
              <a:gd name="connsiteX532" fmla="*/ 4781371 w 7467600"/>
              <a:gd name="connsiteY532" fmla="*/ 4458604 h 6858000"/>
              <a:gd name="connsiteX533" fmla="*/ 4780440 w 7467600"/>
              <a:gd name="connsiteY533" fmla="*/ 4470290 h 6858000"/>
              <a:gd name="connsiteX534" fmla="*/ 4898954 w 7467600"/>
              <a:gd name="connsiteY534" fmla="*/ 4662092 h 6858000"/>
              <a:gd name="connsiteX535" fmla="*/ 4900699 w 7467600"/>
              <a:gd name="connsiteY535" fmla="*/ 4670867 h 6858000"/>
              <a:gd name="connsiteX536" fmla="*/ 5714511 w 7467600"/>
              <a:gd name="connsiteY536" fmla="*/ 4663483 h 6858000"/>
              <a:gd name="connsiteX537" fmla="*/ 5464793 w 7467600"/>
              <a:gd name="connsiteY537" fmla="*/ 4393556 h 6858000"/>
              <a:gd name="connsiteX538" fmla="*/ 5461897 w 7467600"/>
              <a:gd name="connsiteY538" fmla="*/ 4390879 h 6858000"/>
              <a:gd name="connsiteX539" fmla="*/ 4294126 w 7467600"/>
              <a:gd name="connsiteY539" fmla="*/ 3303048 h 6858000"/>
              <a:gd name="connsiteX540" fmla="*/ 4305321 w 7467600"/>
              <a:gd name="connsiteY540" fmla="*/ 3256953 h 6858000"/>
              <a:gd name="connsiteX541" fmla="*/ 4949299 w 7467600"/>
              <a:gd name="connsiteY541" fmla="*/ 3766336 h 6858000"/>
              <a:gd name="connsiteX542" fmla="*/ 5291452 w 7467600"/>
              <a:gd name="connsiteY542" fmla="*/ 4076801 h 6858000"/>
              <a:gd name="connsiteX543" fmla="*/ 5434998 w 7467600"/>
              <a:gd name="connsiteY543" fmla="*/ 4254100 h 6858000"/>
              <a:gd name="connsiteX544" fmla="*/ 5351015 w 7467600"/>
              <a:gd name="connsiteY544" fmla="*/ 3760989 h 6858000"/>
              <a:gd name="connsiteX545" fmla="*/ 5413780 w 7467600"/>
              <a:gd name="connsiteY545" fmla="*/ 2966265 h 6858000"/>
              <a:gd name="connsiteX546" fmla="*/ 5425627 w 7467600"/>
              <a:gd name="connsiteY546" fmla="*/ 2954192 h 6858000"/>
              <a:gd name="connsiteX547" fmla="*/ 6604735 w 7467600"/>
              <a:gd name="connsiteY547" fmla="*/ 2041381 h 6858000"/>
              <a:gd name="connsiteX548" fmla="*/ 7204487 w 7467600"/>
              <a:gd name="connsiteY548" fmla="*/ 2742112 h 6858000"/>
              <a:gd name="connsiteX549" fmla="*/ 7131592 w 7467600"/>
              <a:gd name="connsiteY549" fmla="*/ 2672096 h 6858000"/>
              <a:gd name="connsiteX550" fmla="*/ 6996344 w 7467600"/>
              <a:gd name="connsiteY550" fmla="*/ 2518310 h 6858000"/>
              <a:gd name="connsiteX551" fmla="*/ 6735495 w 7467600"/>
              <a:gd name="connsiteY551" fmla="*/ 2196890 h 6858000"/>
              <a:gd name="connsiteX552" fmla="*/ 6721901 w 7467600"/>
              <a:gd name="connsiteY552" fmla="*/ 2179274 h 6858000"/>
              <a:gd name="connsiteX553" fmla="*/ 6604735 w 7467600"/>
              <a:gd name="connsiteY553" fmla="*/ 2041381 h 6858000"/>
              <a:gd name="connsiteX554" fmla="*/ 6591670 w 7467600"/>
              <a:gd name="connsiteY554" fmla="*/ 1988277 h 6858000"/>
              <a:gd name="connsiteX555" fmla="*/ 6747349 w 7467600"/>
              <a:gd name="connsiteY555" fmla="*/ 2160069 h 6858000"/>
              <a:gd name="connsiteX556" fmla="*/ 6760943 w 7467600"/>
              <a:gd name="connsiteY556" fmla="*/ 2177686 h 6858000"/>
              <a:gd name="connsiteX557" fmla="*/ 7021065 w 7467600"/>
              <a:gd name="connsiteY557" fmla="*/ 2498102 h 6858000"/>
              <a:gd name="connsiteX558" fmla="*/ 7155223 w 7467600"/>
              <a:gd name="connsiteY558" fmla="*/ 2650386 h 6858000"/>
              <a:gd name="connsiteX559" fmla="*/ 7203167 w 7467600"/>
              <a:gd name="connsiteY559" fmla="*/ 2697288 h 6858000"/>
              <a:gd name="connsiteX560" fmla="*/ 6937703 w 7467600"/>
              <a:gd name="connsiteY560" fmla="*/ 2321981 h 6858000"/>
              <a:gd name="connsiteX561" fmla="*/ 6591670 w 7467600"/>
              <a:gd name="connsiteY561" fmla="*/ 1988277 h 6858000"/>
              <a:gd name="connsiteX562" fmla="*/ 5798671 w 7467600"/>
              <a:gd name="connsiteY562" fmla="*/ 1981601 h 6858000"/>
              <a:gd name="connsiteX563" fmla="*/ 5754709 w 7467600"/>
              <a:gd name="connsiteY563" fmla="*/ 2071454 h 6858000"/>
              <a:gd name="connsiteX564" fmla="*/ 5763044 w 7467600"/>
              <a:gd name="connsiteY564" fmla="*/ 2842206 h 6858000"/>
              <a:gd name="connsiteX565" fmla="*/ 5764974 w 7467600"/>
              <a:gd name="connsiteY565" fmla="*/ 2799609 h 6858000"/>
              <a:gd name="connsiteX566" fmla="*/ 5767665 w 7467600"/>
              <a:gd name="connsiteY566" fmla="*/ 2666409 h 6858000"/>
              <a:gd name="connsiteX567" fmla="*/ 5763055 w 7467600"/>
              <a:gd name="connsiteY567" fmla="*/ 2579705 h 6858000"/>
              <a:gd name="connsiteX568" fmla="*/ 5758079 w 7467600"/>
              <a:gd name="connsiteY568" fmla="*/ 2492508 h 6858000"/>
              <a:gd name="connsiteX569" fmla="*/ 5779325 w 7467600"/>
              <a:gd name="connsiteY569" fmla="*/ 2197069 h 6858000"/>
              <a:gd name="connsiteX570" fmla="*/ 5798671 w 7467600"/>
              <a:gd name="connsiteY570" fmla="*/ 1981601 h 6858000"/>
              <a:gd name="connsiteX571" fmla="*/ 5829202 w 7467600"/>
              <a:gd name="connsiteY571" fmla="*/ 1971679 h 6858000"/>
              <a:gd name="connsiteX572" fmla="*/ 5809558 w 7467600"/>
              <a:gd name="connsiteY572" fmla="*/ 2198043 h 6858000"/>
              <a:gd name="connsiteX573" fmla="*/ 5788653 w 7467600"/>
              <a:gd name="connsiteY573" fmla="*/ 2489430 h 6858000"/>
              <a:gd name="connsiteX574" fmla="*/ 5793439 w 7467600"/>
              <a:gd name="connsiteY574" fmla="*/ 2575235 h 6858000"/>
              <a:gd name="connsiteX575" fmla="*/ 5796837 w 7467600"/>
              <a:gd name="connsiteY575" fmla="*/ 2637633 h 6858000"/>
              <a:gd name="connsiteX576" fmla="*/ 5818614 w 7467600"/>
              <a:gd name="connsiteY576" fmla="*/ 2473055 h 6858000"/>
              <a:gd name="connsiteX577" fmla="*/ 5829202 w 7467600"/>
              <a:gd name="connsiteY577" fmla="*/ 1971679 h 6858000"/>
              <a:gd name="connsiteX578" fmla="*/ 5911389 w 7467600"/>
              <a:gd name="connsiteY578" fmla="*/ 1898371 h 6858000"/>
              <a:gd name="connsiteX579" fmla="*/ 6237627 w 7467600"/>
              <a:gd name="connsiteY579" fmla="*/ 2231921 h 6858000"/>
              <a:gd name="connsiteX580" fmla="*/ 5911389 w 7467600"/>
              <a:gd name="connsiteY580" fmla="*/ 1898371 h 6858000"/>
              <a:gd name="connsiteX581" fmla="*/ 6944437 w 7467600"/>
              <a:gd name="connsiteY581" fmla="*/ 1575402 h 6858000"/>
              <a:gd name="connsiteX582" fmla="*/ 6304730 w 7467600"/>
              <a:gd name="connsiteY582" fmla="*/ 1766654 h 6858000"/>
              <a:gd name="connsiteX583" fmla="*/ 6944437 w 7467600"/>
              <a:gd name="connsiteY583" fmla="*/ 1575402 h 6858000"/>
              <a:gd name="connsiteX584" fmla="*/ 7019523 w 7467600"/>
              <a:gd name="connsiteY584" fmla="*/ 1519450 h 6858000"/>
              <a:gd name="connsiteX585" fmla="*/ 6298091 w 7467600"/>
              <a:gd name="connsiteY585" fmla="*/ 1737122 h 6858000"/>
              <a:gd name="connsiteX586" fmla="*/ 7019523 w 7467600"/>
              <a:gd name="connsiteY586" fmla="*/ 1519450 h 6858000"/>
              <a:gd name="connsiteX587" fmla="*/ 2399523 w 7467600"/>
              <a:gd name="connsiteY587" fmla="*/ 1428234 h 6858000"/>
              <a:gd name="connsiteX588" fmla="*/ 2224982 w 7467600"/>
              <a:gd name="connsiteY588" fmla="*/ 1826201 h 6858000"/>
              <a:gd name="connsiteX589" fmla="*/ 2096099 w 7467600"/>
              <a:gd name="connsiteY589" fmla="*/ 2345900 h 6858000"/>
              <a:gd name="connsiteX590" fmla="*/ 2283317 w 7467600"/>
              <a:gd name="connsiteY590" fmla="*/ 1796925 h 6858000"/>
              <a:gd name="connsiteX591" fmla="*/ 2399523 w 7467600"/>
              <a:gd name="connsiteY591" fmla="*/ 1428234 h 6858000"/>
              <a:gd name="connsiteX592" fmla="*/ 2448558 w 7467600"/>
              <a:gd name="connsiteY592" fmla="*/ 1373435 h 6858000"/>
              <a:gd name="connsiteX593" fmla="*/ 2312521 w 7467600"/>
              <a:gd name="connsiteY593" fmla="*/ 1806140 h 6858000"/>
              <a:gd name="connsiteX594" fmla="*/ 2127533 w 7467600"/>
              <a:gd name="connsiteY594" fmla="*/ 2348380 h 6858000"/>
              <a:gd name="connsiteX595" fmla="*/ 2358080 w 7467600"/>
              <a:gd name="connsiteY595" fmla="*/ 1866134 h 6858000"/>
              <a:gd name="connsiteX596" fmla="*/ 2407436 w 7467600"/>
              <a:gd name="connsiteY596" fmla="*/ 1651070 h 6858000"/>
              <a:gd name="connsiteX597" fmla="*/ 2448558 w 7467600"/>
              <a:gd name="connsiteY597" fmla="*/ 1373435 h 6858000"/>
              <a:gd name="connsiteX598" fmla="*/ 278707 w 7467600"/>
              <a:gd name="connsiteY598" fmla="*/ 1352270 h 6858000"/>
              <a:gd name="connsiteX599" fmla="*/ 321570 w 7467600"/>
              <a:gd name="connsiteY599" fmla="*/ 1861610 h 6858000"/>
              <a:gd name="connsiteX600" fmla="*/ 294281 w 7467600"/>
              <a:gd name="connsiteY600" fmla="*/ 1440658 h 6858000"/>
              <a:gd name="connsiteX601" fmla="*/ 278707 w 7467600"/>
              <a:gd name="connsiteY601" fmla="*/ 1352270 h 6858000"/>
              <a:gd name="connsiteX602" fmla="*/ 1423821 w 7467600"/>
              <a:gd name="connsiteY602" fmla="*/ 1351958 h 6858000"/>
              <a:gd name="connsiteX603" fmla="*/ 1638521 w 7467600"/>
              <a:gd name="connsiteY603" fmla="*/ 1908470 h 6858000"/>
              <a:gd name="connsiteX604" fmla="*/ 1754199 w 7467600"/>
              <a:gd name="connsiteY604" fmla="*/ 2149284 h 6858000"/>
              <a:gd name="connsiteX605" fmla="*/ 1908359 w 7467600"/>
              <a:gd name="connsiteY605" fmla="*/ 2364988 h 6858000"/>
              <a:gd name="connsiteX606" fmla="*/ 1647661 w 7467600"/>
              <a:gd name="connsiteY606" fmla="*/ 1825945 h 6858000"/>
              <a:gd name="connsiteX607" fmla="*/ 1423821 w 7467600"/>
              <a:gd name="connsiteY607" fmla="*/ 1351958 h 6858000"/>
              <a:gd name="connsiteX608" fmla="*/ 1431890 w 7467600"/>
              <a:gd name="connsiteY608" fmla="*/ 1306475 h 6858000"/>
              <a:gd name="connsiteX609" fmla="*/ 1507597 w 7467600"/>
              <a:gd name="connsiteY609" fmla="*/ 1446132 h 6858000"/>
              <a:gd name="connsiteX610" fmla="*/ 1674586 w 7467600"/>
              <a:gd name="connsiteY610" fmla="*/ 1813832 h 6858000"/>
              <a:gd name="connsiteX611" fmla="*/ 1815950 w 7467600"/>
              <a:gd name="connsiteY611" fmla="*/ 2128564 h 6858000"/>
              <a:gd name="connsiteX612" fmla="*/ 1984242 w 7467600"/>
              <a:gd name="connsiteY612" fmla="*/ 2430829 h 6858000"/>
              <a:gd name="connsiteX613" fmla="*/ 2014023 w 7467600"/>
              <a:gd name="connsiteY613" fmla="*/ 2450995 h 6858000"/>
              <a:gd name="connsiteX614" fmla="*/ 1747337 w 7467600"/>
              <a:gd name="connsiteY614" fmla="*/ 1855264 h 6858000"/>
              <a:gd name="connsiteX615" fmla="*/ 1533749 w 7467600"/>
              <a:gd name="connsiteY615" fmla="*/ 1478656 h 6858000"/>
              <a:gd name="connsiteX616" fmla="*/ 1431890 w 7467600"/>
              <a:gd name="connsiteY616" fmla="*/ 1306475 h 6858000"/>
              <a:gd name="connsiteX617" fmla="*/ 5052692 w 7467600"/>
              <a:gd name="connsiteY617" fmla="*/ 1292994 h 6858000"/>
              <a:gd name="connsiteX618" fmla="*/ 5200661 w 7467600"/>
              <a:gd name="connsiteY618" fmla="*/ 1635186 h 6858000"/>
              <a:gd name="connsiteX619" fmla="*/ 5297138 w 7467600"/>
              <a:gd name="connsiteY619" fmla="*/ 1906351 h 6858000"/>
              <a:gd name="connsiteX620" fmla="*/ 5052692 w 7467600"/>
              <a:gd name="connsiteY620" fmla="*/ 1292994 h 6858000"/>
              <a:gd name="connsiteX621" fmla="*/ 5009948 w 7467600"/>
              <a:gd name="connsiteY621" fmla="*/ 1273619 h 6858000"/>
              <a:gd name="connsiteX622" fmla="*/ 5121777 w 7467600"/>
              <a:gd name="connsiteY622" fmla="*/ 1654213 h 6858000"/>
              <a:gd name="connsiteX623" fmla="*/ 5293545 w 7467600"/>
              <a:gd name="connsiteY623" fmla="*/ 2072247 h 6858000"/>
              <a:gd name="connsiteX624" fmla="*/ 5294042 w 7467600"/>
              <a:gd name="connsiteY624" fmla="*/ 2065019 h 6858000"/>
              <a:gd name="connsiteX625" fmla="*/ 5171936 w 7467600"/>
              <a:gd name="connsiteY625" fmla="*/ 1647613 h 6858000"/>
              <a:gd name="connsiteX626" fmla="*/ 5009948 w 7467600"/>
              <a:gd name="connsiteY626" fmla="*/ 1273619 h 6858000"/>
              <a:gd name="connsiteX627" fmla="*/ 655236 w 7467600"/>
              <a:gd name="connsiteY627" fmla="*/ 1268632 h 6858000"/>
              <a:gd name="connsiteX628" fmla="*/ 839521 w 7467600"/>
              <a:gd name="connsiteY628" fmla="*/ 1685315 h 6858000"/>
              <a:gd name="connsiteX629" fmla="*/ 1109416 w 7467600"/>
              <a:gd name="connsiteY629" fmla="*/ 2061663 h 6858000"/>
              <a:gd name="connsiteX630" fmla="*/ 1298300 w 7467600"/>
              <a:gd name="connsiteY630" fmla="*/ 2247742 h 6858000"/>
              <a:gd name="connsiteX631" fmla="*/ 1125871 w 7467600"/>
              <a:gd name="connsiteY631" fmla="*/ 1989513 h 6858000"/>
              <a:gd name="connsiteX632" fmla="*/ 981574 w 7467600"/>
              <a:gd name="connsiteY632" fmla="*/ 1783157 h 6858000"/>
              <a:gd name="connsiteX633" fmla="*/ 922198 w 7467600"/>
              <a:gd name="connsiteY633" fmla="*/ 1677437 h 6858000"/>
              <a:gd name="connsiteX634" fmla="*/ 869293 w 7467600"/>
              <a:gd name="connsiteY634" fmla="*/ 1583214 h 6858000"/>
              <a:gd name="connsiteX635" fmla="*/ 751431 w 7467600"/>
              <a:gd name="connsiteY635" fmla="*/ 1405731 h 6858000"/>
              <a:gd name="connsiteX636" fmla="*/ 655236 w 7467600"/>
              <a:gd name="connsiteY636" fmla="*/ 1268632 h 6858000"/>
              <a:gd name="connsiteX637" fmla="*/ 6516292 w 7467600"/>
              <a:gd name="connsiteY637" fmla="*/ 1263064 h 6858000"/>
              <a:gd name="connsiteX638" fmla="*/ 5736320 w 7467600"/>
              <a:gd name="connsiteY638" fmla="*/ 1501803 h 6858000"/>
              <a:gd name="connsiteX639" fmla="*/ 6516292 w 7467600"/>
              <a:gd name="connsiteY639" fmla="*/ 1263064 h 6858000"/>
              <a:gd name="connsiteX640" fmla="*/ 291466 w 7467600"/>
              <a:gd name="connsiteY640" fmla="*/ 1250369 h 6858000"/>
              <a:gd name="connsiteX641" fmla="*/ 323180 w 7467600"/>
              <a:gd name="connsiteY641" fmla="*/ 1435283 h 6858000"/>
              <a:gd name="connsiteX642" fmla="*/ 349381 w 7467600"/>
              <a:gd name="connsiteY642" fmla="*/ 1875041 h 6858000"/>
              <a:gd name="connsiteX643" fmla="*/ 374363 w 7467600"/>
              <a:gd name="connsiteY643" fmla="*/ 1506494 h 6858000"/>
              <a:gd name="connsiteX644" fmla="*/ 302168 w 7467600"/>
              <a:gd name="connsiteY644" fmla="*/ 1274495 h 6858000"/>
              <a:gd name="connsiteX645" fmla="*/ 291466 w 7467600"/>
              <a:gd name="connsiteY645" fmla="*/ 1250369 h 6858000"/>
              <a:gd name="connsiteX646" fmla="*/ 678222 w 7467600"/>
              <a:gd name="connsiteY646" fmla="*/ 1248670 h 6858000"/>
              <a:gd name="connsiteX647" fmla="*/ 775536 w 7467600"/>
              <a:gd name="connsiteY647" fmla="*/ 1388015 h 6858000"/>
              <a:gd name="connsiteX648" fmla="*/ 894529 w 7467600"/>
              <a:gd name="connsiteY648" fmla="*/ 1567739 h 6858000"/>
              <a:gd name="connsiteX649" fmla="*/ 948000 w 7467600"/>
              <a:gd name="connsiteY649" fmla="*/ 1663088 h 6858000"/>
              <a:gd name="connsiteX650" fmla="*/ 1006812 w 7467600"/>
              <a:gd name="connsiteY650" fmla="*/ 1767683 h 6858000"/>
              <a:gd name="connsiteX651" fmla="*/ 1149133 w 7467600"/>
              <a:gd name="connsiteY651" fmla="*/ 1971513 h 6858000"/>
              <a:gd name="connsiteX652" fmla="*/ 1333952 w 7467600"/>
              <a:gd name="connsiteY652" fmla="*/ 2251620 h 6858000"/>
              <a:gd name="connsiteX653" fmla="*/ 1337329 w 7467600"/>
              <a:gd name="connsiteY653" fmla="*/ 2258350 h 6858000"/>
              <a:gd name="connsiteX654" fmla="*/ 1014726 w 7467600"/>
              <a:gd name="connsiteY654" fmla="*/ 1615556 h 6858000"/>
              <a:gd name="connsiteX655" fmla="*/ 678222 w 7467600"/>
              <a:gd name="connsiteY655" fmla="*/ 1248670 h 6858000"/>
              <a:gd name="connsiteX656" fmla="*/ 6691602 w 7467600"/>
              <a:gd name="connsiteY656" fmla="*/ 1140573 h 6858000"/>
              <a:gd name="connsiteX657" fmla="*/ 6571100 w 7467600"/>
              <a:gd name="connsiteY657" fmla="*/ 1183662 h 6858000"/>
              <a:gd name="connsiteX658" fmla="*/ 6241687 w 7467600"/>
              <a:gd name="connsiteY658" fmla="*/ 1257600 h 6858000"/>
              <a:gd name="connsiteX659" fmla="*/ 5693009 w 7467600"/>
              <a:gd name="connsiteY659" fmla="*/ 1478256 h 6858000"/>
              <a:gd name="connsiteX660" fmla="*/ 6548420 w 7467600"/>
              <a:gd name="connsiteY660" fmla="*/ 1214599 h 6858000"/>
              <a:gd name="connsiteX661" fmla="*/ 6605473 w 7467600"/>
              <a:gd name="connsiteY661" fmla="*/ 1184686 h 6858000"/>
              <a:gd name="connsiteX662" fmla="*/ 6691602 w 7467600"/>
              <a:gd name="connsiteY662" fmla="*/ 1140573 h 6858000"/>
              <a:gd name="connsiteX663" fmla="*/ 4002475 w 7467600"/>
              <a:gd name="connsiteY663" fmla="*/ 1037802 h 6858000"/>
              <a:gd name="connsiteX664" fmla="*/ 4000324 w 7467600"/>
              <a:gd name="connsiteY664" fmla="*/ 1039362 h 6858000"/>
              <a:gd name="connsiteX665" fmla="*/ 4002862 w 7467600"/>
              <a:gd name="connsiteY665" fmla="*/ 1042866 h 6858000"/>
              <a:gd name="connsiteX666" fmla="*/ 4002475 w 7467600"/>
              <a:gd name="connsiteY666" fmla="*/ 1037802 h 6858000"/>
              <a:gd name="connsiteX667" fmla="*/ 506322 w 7467600"/>
              <a:gd name="connsiteY667" fmla="*/ 1020997 h 6858000"/>
              <a:gd name="connsiteX668" fmla="*/ 533068 w 7467600"/>
              <a:gd name="connsiteY668" fmla="*/ 1029409 h 6858000"/>
              <a:gd name="connsiteX669" fmla="*/ 1232525 w 7467600"/>
              <a:gd name="connsiteY669" fmla="*/ 1804675 h 6858000"/>
              <a:gd name="connsiteX670" fmla="*/ 1388858 w 7467600"/>
              <a:gd name="connsiteY670" fmla="*/ 2368011 h 6858000"/>
              <a:gd name="connsiteX671" fmla="*/ 1384098 w 7467600"/>
              <a:gd name="connsiteY671" fmla="*/ 2378125 h 6858000"/>
              <a:gd name="connsiteX672" fmla="*/ 1425393 w 7467600"/>
              <a:gd name="connsiteY672" fmla="*/ 2589124 h 6858000"/>
              <a:gd name="connsiteX673" fmla="*/ 1424001 w 7467600"/>
              <a:gd name="connsiteY673" fmla="*/ 2597541 h 6858000"/>
              <a:gd name="connsiteX674" fmla="*/ 2152729 w 7467600"/>
              <a:gd name="connsiteY674" fmla="*/ 2864487 h 6858000"/>
              <a:gd name="connsiteX675" fmla="*/ 2020609 w 7467600"/>
              <a:gd name="connsiteY675" fmla="*/ 2539671 h 6858000"/>
              <a:gd name="connsiteX676" fmla="*/ 2018920 w 7467600"/>
              <a:gd name="connsiteY676" fmla="*/ 2536309 h 6858000"/>
              <a:gd name="connsiteX677" fmla="*/ 1342441 w 7467600"/>
              <a:gd name="connsiteY677" fmla="*/ 1173017 h 6858000"/>
              <a:gd name="connsiteX678" fmla="*/ 1367925 w 7467600"/>
              <a:gd name="connsiteY678" fmla="*/ 1135648 h 6858000"/>
              <a:gd name="connsiteX679" fmla="*/ 1771401 w 7467600"/>
              <a:gd name="connsiteY679" fmla="*/ 1806673 h 6858000"/>
              <a:gd name="connsiteX680" fmla="*/ 1972385 w 7467600"/>
              <a:gd name="connsiteY680" fmla="*/ 2198735 h 6858000"/>
              <a:gd name="connsiteX681" fmla="*/ 2040892 w 7467600"/>
              <a:gd name="connsiteY681" fmla="*/ 2405205 h 6858000"/>
              <a:gd name="connsiteX682" fmla="*/ 2131689 w 7467600"/>
              <a:gd name="connsiteY682" fmla="*/ 1936926 h 6858000"/>
              <a:gd name="connsiteX683" fmla="*/ 2454820 w 7467600"/>
              <a:gd name="connsiteY683" fmla="*/ 1248808 h 6858000"/>
              <a:gd name="connsiteX684" fmla="*/ 2492512 w 7467600"/>
              <a:gd name="connsiteY684" fmla="*/ 1302920 h 6858000"/>
              <a:gd name="connsiteX685" fmla="*/ 2081216 w 7467600"/>
              <a:gd name="connsiteY685" fmla="*/ 2527513 h 6858000"/>
              <a:gd name="connsiteX686" fmla="*/ 2081211 w 7467600"/>
              <a:gd name="connsiteY686" fmla="*/ 2528916 h 6858000"/>
              <a:gd name="connsiteX687" fmla="*/ 2199067 w 7467600"/>
              <a:gd name="connsiteY687" fmla="*/ 2884061 h 6858000"/>
              <a:gd name="connsiteX688" fmla="*/ 3192586 w 7467600"/>
              <a:gd name="connsiteY688" fmla="*/ 3411496 h 6858000"/>
              <a:gd name="connsiteX689" fmla="*/ 3182620 w 7467600"/>
              <a:gd name="connsiteY689" fmla="*/ 3483279 h 6858000"/>
              <a:gd name="connsiteX690" fmla="*/ 2435119 w 7467600"/>
              <a:gd name="connsiteY690" fmla="*/ 3080173 h 6858000"/>
              <a:gd name="connsiteX691" fmla="*/ 2410152 w 7467600"/>
              <a:gd name="connsiteY691" fmla="*/ 3063751 h 6858000"/>
              <a:gd name="connsiteX692" fmla="*/ 2408099 w 7467600"/>
              <a:gd name="connsiteY692" fmla="*/ 3064403 h 6858000"/>
              <a:gd name="connsiteX693" fmla="*/ 2407218 w 7467600"/>
              <a:gd name="connsiteY693" fmla="*/ 3070324 h 6858000"/>
              <a:gd name="connsiteX694" fmla="*/ 2380138 w 7467600"/>
              <a:gd name="connsiteY694" fmla="*/ 3099341 h 6858000"/>
              <a:gd name="connsiteX695" fmla="*/ 1765923 w 7467600"/>
              <a:gd name="connsiteY695" fmla="*/ 3581043 h 6858000"/>
              <a:gd name="connsiteX696" fmla="*/ 1702258 w 7467600"/>
              <a:gd name="connsiteY696" fmla="*/ 3612286 h 6858000"/>
              <a:gd name="connsiteX697" fmla="*/ 1538370 w 7467600"/>
              <a:gd name="connsiteY697" fmla="*/ 3811804 h 6858000"/>
              <a:gd name="connsiteX698" fmla="*/ 542867 w 7467600"/>
              <a:gd name="connsiteY698" fmla="*/ 4944092 h 6858000"/>
              <a:gd name="connsiteX699" fmla="*/ 515800 w 7467600"/>
              <a:gd name="connsiteY699" fmla="*/ 4862180 h 6858000"/>
              <a:gd name="connsiteX700" fmla="*/ 909145 w 7467600"/>
              <a:gd name="connsiteY700" fmla="*/ 4199225 h 6858000"/>
              <a:gd name="connsiteX701" fmla="*/ 1214067 w 7467600"/>
              <a:gd name="connsiteY701" fmla="*/ 3908561 h 6858000"/>
              <a:gd name="connsiteX702" fmla="*/ 640967 w 7467600"/>
              <a:gd name="connsiteY702" fmla="*/ 4105601 h 6858000"/>
              <a:gd name="connsiteX703" fmla="*/ 112563 w 7467600"/>
              <a:gd name="connsiteY703" fmla="*/ 4396952 h 6858000"/>
              <a:gd name="connsiteX704" fmla="*/ 0 w 7467600"/>
              <a:gd name="connsiteY704" fmla="*/ 4466006 h 6858000"/>
              <a:gd name="connsiteX705" fmla="*/ 0 w 7467600"/>
              <a:gd name="connsiteY705" fmla="*/ 4233763 h 6858000"/>
              <a:gd name="connsiteX706" fmla="*/ 36881 w 7467600"/>
              <a:gd name="connsiteY706" fmla="*/ 4200118 h 6858000"/>
              <a:gd name="connsiteX707" fmla="*/ 910534 w 7467600"/>
              <a:gd name="connsiteY707" fmla="*/ 3629753 h 6858000"/>
              <a:gd name="connsiteX708" fmla="*/ 1578717 w 7467600"/>
              <a:gd name="connsiteY708" fmla="*/ 3575982 h 6858000"/>
              <a:gd name="connsiteX709" fmla="*/ 2338780 w 7467600"/>
              <a:gd name="connsiteY709" fmla="*/ 3033725 h 6858000"/>
              <a:gd name="connsiteX710" fmla="*/ 1807991 w 7467600"/>
              <a:gd name="connsiteY710" fmla="*/ 2807184 h 6858000"/>
              <a:gd name="connsiteX711" fmla="*/ 1416358 w 7467600"/>
              <a:gd name="connsiteY711" fmla="*/ 3112571 h 6858000"/>
              <a:gd name="connsiteX712" fmla="*/ 939066 w 7467600"/>
              <a:gd name="connsiteY712" fmla="*/ 3378798 h 6858000"/>
              <a:gd name="connsiteX713" fmla="*/ 115099 w 7467600"/>
              <a:gd name="connsiteY713" fmla="*/ 3607650 h 6858000"/>
              <a:gd name="connsiteX714" fmla="*/ 97284 w 7467600"/>
              <a:gd name="connsiteY714" fmla="*/ 3520393 h 6858000"/>
              <a:gd name="connsiteX715" fmla="*/ 922050 w 7467600"/>
              <a:gd name="connsiteY715" fmla="*/ 3074867 h 6858000"/>
              <a:gd name="connsiteX716" fmla="*/ 1405265 w 7467600"/>
              <a:gd name="connsiteY716" fmla="*/ 3016319 h 6858000"/>
              <a:gd name="connsiteX717" fmla="*/ 1407512 w 7467600"/>
              <a:gd name="connsiteY717" fmla="*/ 3018001 h 6858000"/>
              <a:gd name="connsiteX718" fmla="*/ 1726266 w 7467600"/>
              <a:gd name="connsiteY718" fmla="*/ 2777274 h 6858000"/>
              <a:gd name="connsiteX719" fmla="*/ 625390 w 7467600"/>
              <a:gd name="connsiteY719" fmla="*/ 2514541 h 6858000"/>
              <a:gd name="connsiteX720" fmla="*/ 619799 w 7467600"/>
              <a:gd name="connsiteY720" fmla="*/ 2527180 h 6858000"/>
              <a:gd name="connsiteX721" fmla="*/ 310030 w 7467600"/>
              <a:gd name="connsiteY721" fmla="*/ 2771818 h 6858000"/>
              <a:gd name="connsiteX722" fmla="*/ 173877 w 7467600"/>
              <a:gd name="connsiteY722" fmla="*/ 2937056 h 6858000"/>
              <a:gd name="connsiteX723" fmla="*/ 77889 w 7467600"/>
              <a:gd name="connsiteY723" fmla="*/ 3138440 h 6858000"/>
              <a:gd name="connsiteX724" fmla="*/ 0 w 7467600"/>
              <a:gd name="connsiteY724" fmla="*/ 3271395 h 6858000"/>
              <a:gd name="connsiteX725" fmla="*/ 0 w 7467600"/>
              <a:gd name="connsiteY725" fmla="*/ 3153002 h 6858000"/>
              <a:gd name="connsiteX726" fmla="*/ 2386 w 7467600"/>
              <a:gd name="connsiteY726" fmla="*/ 3149203 h 6858000"/>
              <a:gd name="connsiteX727" fmla="*/ 89753 w 7467600"/>
              <a:gd name="connsiteY727" fmla="*/ 2987702 h 6858000"/>
              <a:gd name="connsiteX728" fmla="*/ 76869 w 7467600"/>
              <a:gd name="connsiteY728" fmla="*/ 3005404 h 6858000"/>
              <a:gd name="connsiteX729" fmla="*/ 32049 w 7467600"/>
              <a:gd name="connsiteY729" fmla="*/ 3065814 h 6858000"/>
              <a:gd name="connsiteX730" fmla="*/ 0 w 7467600"/>
              <a:gd name="connsiteY730" fmla="*/ 3108744 h 6858000"/>
              <a:gd name="connsiteX731" fmla="*/ 0 w 7467600"/>
              <a:gd name="connsiteY731" fmla="*/ 3058059 h 6858000"/>
              <a:gd name="connsiteX732" fmla="*/ 7610 w 7467600"/>
              <a:gd name="connsiteY732" fmla="*/ 3047889 h 6858000"/>
              <a:gd name="connsiteX733" fmla="*/ 52419 w 7467600"/>
              <a:gd name="connsiteY733" fmla="*/ 2987479 h 6858000"/>
              <a:gd name="connsiteX734" fmla="*/ 59142 w 7467600"/>
              <a:gd name="connsiteY734" fmla="*/ 2978488 h 6858000"/>
              <a:gd name="connsiteX735" fmla="*/ 0 w 7467600"/>
              <a:gd name="connsiteY735" fmla="*/ 3015334 h 6858000"/>
              <a:gd name="connsiteX736" fmla="*/ 0 w 7467600"/>
              <a:gd name="connsiteY736" fmla="*/ 2914286 h 6858000"/>
              <a:gd name="connsiteX737" fmla="*/ 36383 w 7467600"/>
              <a:gd name="connsiteY737" fmla="*/ 2901128 h 6858000"/>
              <a:gd name="connsiteX738" fmla="*/ 156329 w 7467600"/>
              <a:gd name="connsiteY738" fmla="*/ 2840533 h 6858000"/>
              <a:gd name="connsiteX739" fmla="*/ 358355 w 7467600"/>
              <a:gd name="connsiteY739" fmla="*/ 2620471 h 6858000"/>
              <a:gd name="connsiteX740" fmla="*/ 510577 w 7467600"/>
              <a:gd name="connsiteY740" fmla="*/ 2501244 h 6858000"/>
              <a:gd name="connsiteX741" fmla="*/ 211967 w 7467600"/>
              <a:gd name="connsiteY741" fmla="*/ 2479171 h 6858000"/>
              <a:gd name="connsiteX742" fmla="*/ 0 w 7467600"/>
              <a:gd name="connsiteY742" fmla="*/ 2476398 h 6858000"/>
              <a:gd name="connsiteX743" fmla="*/ 0 w 7467600"/>
              <a:gd name="connsiteY743" fmla="*/ 2389189 h 6858000"/>
              <a:gd name="connsiteX744" fmla="*/ 103062 w 7467600"/>
              <a:gd name="connsiteY744" fmla="*/ 2389518 h 6858000"/>
              <a:gd name="connsiteX745" fmla="*/ 510734 w 7467600"/>
              <a:gd name="connsiteY745" fmla="*/ 2416201 h 6858000"/>
              <a:gd name="connsiteX746" fmla="*/ 279257 w 7467600"/>
              <a:gd name="connsiteY746" fmla="*/ 2092102 h 6858000"/>
              <a:gd name="connsiteX747" fmla="*/ 65265 w 7467600"/>
              <a:gd name="connsiteY747" fmla="*/ 2006049 h 6858000"/>
              <a:gd name="connsiteX748" fmla="*/ 0 w 7467600"/>
              <a:gd name="connsiteY748" fmla="*/ 1982532 h 6858000"/>
              <a:gd name="connsiteX749" fmla="*/ 0 w 7467600"/>
              <a:gd name="connsiteY749" fmla="*/ 1912789 h 6858000"/>
              <a:gd name="connsiteX750" fmla="*/ 97460 w 7467600"/>
              <a:gd name="connsiteY750" fmla="*/ 1953725 h 6858000"/>
              <a:gd name="connsiteX751" fmla="*/ 221272 w 7467600"/>
              <a:gd name="connsiteY751" fmla="*/ 1980766 h 6858000"/>
              <a:gd name="connsiteX752" fmla="*/ 116765 w 7467600"/>
              <a:gd name="connsiteY752" fmla="*/ 1911033 h 6858000"/>
              <a:gd name="connsiteX753" fmla="*/ 16405 w 7467600"/>
              <a:gd name="connsiteY753" fmla="*/ 1803412 h 6858000"/>
              <a:gd name="connsiteX754" fmla="*/ 0 w 7467600"/>
              <a:gd name="connsiteY754" fmla="*/ 1784777 h 6858000"/>
              <a:gd name="connsiteX755" fmla="*/ 0 w 7467600"/>
              <a:gd name="connsiteY755" fmla="*/ 1740082 h 6858000"/>
              <a:gd name="connsiteX756" fmla="*/ 39394 w 7467600"/>
              <a:gd name="connsiteY756" fmla="*/ 1784856 h 6858000"/>
              <a:gd name="connsiteX757" fmla="*/ 135813 w 7467600"/>
              <a:gd name="connsiteY757" fmla="*/ 1888838 h 6858000"/>
              <a:gd name="connsiteX758" fmla="*/ 242575 w 7467600"/>
              <a:gd name="connsiteY758" fmla="*/ 1958841 h 6858000"/>
              <a:gd name="connsiteX759" fmla="*/ 82197 w 7467600"/>
              <a:gd name="connsiteY759" fmla="*/ 1754826 h 6858000"/>
              <a:gd name="connsiteX760" fmla="*/ 0 w 7467600"/>
              <a:gd name="connsiteY760" fmla="*/ 1679650 h 6858000"/>
              <a:gd name="connsiteX761" fmla="*/ 0 w 7467600"/>
              <a:gd name="connsiteY761" fmla="*/ 1602463 h 6858000"/>
              <a:gd name="connsiteX762" fmla="*/ 84689 w 7467600"/>
              <a:gd name="connsiteY762" fmla="*/ 1677442 h 6858000"/>
              <a:gd name="connsiteX763" fmla="*/ 298437 w 7467600"/>
              <a:gd name="connsiteY763" fmla="*/ 1968019 h 6858000"/>
              <a:gd name="connsiteX764" fmla="*/ 227269 w 7467600"/>
              <a:gd name="connsiteY764" fmla="*/ 1114064 h 6858000"/>
              <a:gd name="connsiteX765" fmla="*/ 248003 w 7467600"/>
              <a:gd name="connsiteY765" fmla="*/ 1089613 h 6858000"/>
              <a:gd name="connsiteX766" fmla="*/ 427020 w 7467600"/>
              <a:gd name="connsiteY766" fmla="*/ 1619803 h 6858000"/>
              <a:gd name="connsiteX767" fmla="*/ 340345 w 7467600"/>
              <a:gd name="connsiteY767" fmla="*/ 2027739 h 6858000"/>
              <a:gd name="connsiteX768" fmla="*/ 360865 w 7467600"/>
              <a:gd name="connsiteY768" fmla="*/ 2044827 h 6858000"/>
              <a:gd name="connsiteX769" fmla="*/ 560414 w 7467600"/>
              <a:gd name="connsiteY769" fmla="*/ 2421457 h 6858000"/>
              <a:gd name="connsiteX770" fmla="*/ 1359703 w 7467600"/>
              <a:gd name="connsiteY770" fmla="*/ 2578554 h 6858000"/>
              <a:gd name="connsiteX771" fmla="*/ 1359422 w 7467600"/>
              <a:gd name="connsiteY771" fmla="*/ 2577994 h 6858000"/>
              <a:gd name="connsiteX772" fmla="*/ 828701 w 7467600"/>
              <a:gd name="connsiteY772" fmla="*/ 1839520 h 6858000"/>
              <a:gd name="connsiteX773" fmla="*/ 494427 w 7467600"/>
              <a:gd name="connsiteY773" fmla="*/ 1092333 h 6858000"/>
              <a:gd name="connsiteX774" fmla="*/ 506322 w 7467600"/>
              <a:gd name="connsiteY774" fmla="*/ 1020997 h 6858000"/>
              <a:gd name="connsiteX775" fmla="*/ 4570198 w 7467600"/>
              <a:gd name="connsiteY775" fmla="*/ 978081 h 6858000"/>
              <a:gd name="connsiteX776" fmla="*/ 4523691 w 7467600"/>
              <a:gd name="connsiteY776" fmla="*/ 1127776 h 6858000"/>
              <a:gd name="connsiteX777" fmla="*/ 4509875 w 7467600"/>
              <a:gd name="connsiteY777" fmla="*/ 1167552 h 6858000"/>
              <a:gd name="connsiteX778" fmla="*/ 4478168 w 7467600"/>
              <a:gd name="connsiteY778" fmla="*/ 1260735 h 6858000"/>
              <a:gd name="connsiteX779" fmla="*/ 4409309 w 7467600"/>
              <a:gd name="connsiteY779" fmla="*/ 1666996 h 6858000"/>
              <a:gd name="connsiteX780" fmla="*/ 4370031 w 7467600"/>
              <a:gd name="connsiteY780" fmla="*/ 1955666 h 6858000"/>
              <a:gd name="connsiteX781" fmla="*/ 4570198 w 7467600"/>
              <a:gd name="connsiteY781" fmla="*/ 978081 h 6858000"/>
              <a:gd name="connsiteX782" fmla="*/ 4557898 w 7467600"/>
              <a:gd name="connsiteY782" fmla="*/ 900011 h 6858000"/>
              <a:gd name="connsiteX783" fmla="*/ 4344840 w 7467600"/>
              <a:gd name="connsiteY783" fmla="*/ 1922038 h 6858000"/>
              <a:gd name="connsiteX784" fmla="*/ 4378710 w 7467600"/>
              <a:gd name="connsiteY784" fmla="*/ 1665516 h 6858000"/>
              <a:gd name="connsiteX785" fmla="*/ 4448798 w 7467600"/>
              <a:gd name="connsiteY785" fmla="*/ 1253024 h 6858000"/>
              <a:gd name="connsiteX786" fmla="*/ 4480315 w 7467600"/>
              <a:gd name="connsiteY786" fmla="*/ 1158454 h 6858000"/>
              <a:gd name="connsiteX787" fmla="*/ 4494133 w 7467600"/>
              <a:gd name="connsiteY787" fmla="*/ 1118676 h 6858000"/>
              <a:gd name="connsiteX788" fmla="*/ 4557898 w 7467600"/>
              <a:gd name="connsiteY788" fmla="*/ 900011 h 6858000"/>
              <a:gd name="connsiteX789" fmla="*/ 5870151 w 7467600"/>
              <a:gd name="connsiteY789" fmla="*/ 898890 h 6858000"/>
              <a:gd name="connsiteX790" fmla="*/ 5861335 w 7467600"/>
              <a:gd name="connsiteY790" fmla="*/ 899177 h 6858000"/>
              <a:gd name="connsiteX791" fmla="*/ 5843702 w 7467600"/>
              <a:gd name="connsiteY791" fmla="*/ 899748 h 6858000"/>
              <a:gd name="connsiteX792" fmla="*/ 5651107 w 7467600"/>
              <a:gd name="connsiteY792" fmla="*/ 920306 h 6858000"/>
              <a:gd name="connsiteX793" fmla="*/ 5459407 w 7467600"/>
              <a:gd name="connsiteY793" fmla="*/ 940975 h 6858000"/>
              <a:gd name="connsiteX794" fmla="*/ 5374846 w 7467600"/>
              <a:gd name="connsiteY794" fmla="*/ 941988 h 6858000"/>
              <a:gd name="connsiteX795" fmla="*/ 5256105 w 7467600"/>
              <a:gd name="connsiteY795" fmla="*/ 945632 h 6858000"/>
              <a:gd name="connsiteX796" fmla="*/ 5107071 w 7467600"/>
              <a:gd name="connsiteY796" fmla="*/ 969720 h 6858000"/>
              <a:gd name="connsiteX797" fmla="*/ 4998681 w 7467600"/>
              <a:gd name="connsiteY797" fmla="*/ 988771 h 6858000"/>
              <a:gd name="connsiteX798" fmla="*/ 5870151 w 7467600"/>
              <a:gd name="connsiteY798" fmla="*/ 898890 h 6858000"/>
              <a:gd name="connsiteX799" fmla="*/ 5504425 w 7467600"/>
              <a:gd name="connsiteY799" fmla="*/ 848067 h 6858000"/>
              <a:gd name="connsiteX800" fmla="*/ 4968849 w 7467600"/>
              <a:gd name="connsiteY800" fmla="*/ 962318 h 6858000"/>
              <a:gd name="connsiteX801" fmla="*/ 5104039 w 7467600"/>
              <a:gd name="connsiteY801" fmla="*/ 940634 h 6858000"/>
              <a:gd name="connsiteX802" fmla="*/ 5256311 w 7467600"/>
              <a:gd name="connsiteY802" fmla="*/ 916490 h 6858000"/>
              <a:gd name="connsiteX803" fmla="*/ 5377381 w 7467600"/>
              <a:gd name="connsiteY803" fmla="*/ 912671 h 6858000"/>
              <a:gd name="connsiteX804" fmla="*/ 5460148 w 7467600"/>
              <a:gd name="connsiteY804" fmla="*/ 911442 h 6858000"/>
              <a:gd name="connsiteX805" fmla="*/ 5648971 w 7467600"/>
              <a:gd name="connsiteY805" fmla="*/ 891331 h 6858000"/>
              <a:gd name="connsiteX806" fmla="*/ 5844807 w 7467600"/>
              <a:gd name="connsiteY806" fmla="*/ 870718 h 6858000"/>
              <a:gd name="connsiteX807" fmla="*/ 5862975 w 7467600"/>
              <a:gd name="connsiteY807" fmla="*/ 869756 h 6858000"/>
              <a:gd name="connsiteX808" fmla="*/ 5920887 w 7467600"/>
              <a:gd name="connsiteY808" fmla="*/ 865929 h 6858000"/>
              <a:gd name="connsiteX809" fmla="*/ 5504425 w 7467600"/>
              <a:gd name="connsiteY809" fmla="*/ 848067 h 6858000"/>
              <a:gd name="connsiteX810" fmla="*/ 3607114 w 7467600"/>
              <a:gd name="connsiteY810" fmla="*/ 467441 h 6858000"/>
              <a:gd name="connsiteX811" fmla="*/ 3296242 w 7467600"/>
              <a:gd name="connsiteY811" fmla="*/ 807991 h 6858000"/>
              <a:gd name="connsiteX812" fmla="*/ 3174674 w 7467600"/>
              <a:gd name="connsiteY812" fmla="*/ 919759 h 6858000"/>
              <a:gd name="connsiteX813" fmla="*/ 3042978 w 7467600"/>
              <a:gd name="connsiteY813" fmla="*/ 1054894 h 6858000"/>
              <a:gd name="connsiteX814" fmla="*/ 2968914 w 7467600"/>
              <a:gd name="connsiteY814" fmla="*/ 1133756 h 6858000"/>
              <a:gd name="connsiteX815" fmla="*/ 3103823 w 7467600"/>
              <a:gd name="connsiteY815" fmla="*/ 1026814 h 6858000"/>
              <a:gd name="connsiteX816" fmla="*/ 3607114 w 7467600"/>
              <a:gd name="connsiteY816" fmla="*/ 467441 h 6858000"/>
              <a:gd name="connsiteX817" fmla="*/ 3744487 w 7467600"/>
              <a:gd name="connsiteY817" fmla="*/ 383136 h 6858000"/>
              <a:gd name="connsiteX818" fmla="*/ 3970213 w 7467600"/>
              <a:gd name="connsiteY818" fmla="*/ 995559 h 6858000"/>
              <a:gd name="connsiteX819" fmla="*/ 3744487 w 7467600"/>
              <a:gd name="connsiteY819" fmla="*/ 383136 h 6858000"/>
              <a:gd name="connsiteX820" fmla="*/ 3624562 w 7467600"/>
              <a:gd name="connsiteY820" fmla="*/ 367041 h 6858000"/>
              <a:gd name="connsiteX821" fmla="*/ 3489712 w 7467600"/>
              <a:gd name="connsiteY821" fmla="*/ 485386 h 6858000"/>
              <a:gd name="connsiteX822" fmla="*/ 3182994 w 7467600"/>
              <a:gd name="connsiteY822" fmla="*/ 828265 h 6858000"/>
              <a:gd name="connsiteX823" fmla="*/ 2892114 w 7467600"/>
              <a:gd name="connsiteY823" fmla="*/ 1172635 h 6858000"/>
              <a:gd name="connsiteX824" fmla="*/ 3021459 w 7467600"/>
              <a:gd name="connsiteY824" fmla="*/ 1035385 h 6858000"/>
              <a:gd name="connsiteX825" fmla="*/ 3153873 w 7467600"/>
              <a:gd name="connsiteY825" fmla="*/ 898971 h 6858000"/>
              <a:gd name="connsiteX826" fmla="*/ 3276511 w 7467600"/>
              <a:gd name="connsiteY826" fmla="*/ 786423 h 6858000"/>
              <a:gd name="connsiteX827" fmla="*/ 3584154 w 7467600"/>
              <a:gd name="connsiteY827" fmla="*/ 448218 h 6858000"/>
              <a:gd name="connsiteX828" fmla="*/ 3624562 w 7467600"/>
              <a:gd name="connsiteY828" fmla="*/ 367041 h 6858000"/>
              <a:gd name="connsiteX829" fmla="*/ 3766672 w 7467600"/>
              <a:gd name="connsiteY829" fmla="*/ 359429 h 6858000"/>
              <a:gd name="connsiteX830" fmla="*/ 3996338 w 7467600"/>
              <a:gd name="connsiteY830" fmla="*/ 968237 h 6858000"/>
              <a:gd name="connsiteX831" fmla="*/ 3766672 w 7467600"/>
              <a:gd name="connsiteY831" fmla="*/ 359429 h 6858000"/>
              <a:gd name="connsiteX832" fmla="*/ 5805386 w 7467600"/>
              <a:gd name="connsiteY832" fmla="*/ 239240 h 6858000"/>
              <a:gd name="connsiteX833" fmla="*/ 5736947 w 7467600"/>
              <a:gd name="connsiteY833" fmla="*/ 261367 h 6858000"/>
              <a:gd name="connsiteX834" fmla="*/ 5427012 w 7467600"/>
              <a:gd name="connsiteY834" fmla="*/ 311272 h 6858000"/>
              <a:gd name="connsiteX835" fmla="*/ 5147818 w 7467600"/>
              <a:gd name="connsiteY835" fmla="*/ 322112 h 6858000"/>
              <a:gd name="connsiteX836" fmla="*/ 5060854 w 7467600"/>
              <a:gd name="connsiteY836" fmla="*/ 311882 h 6858000"/>
              <a:gd name="connsiteX837" fmla="*/ 4945989 w 7467600"/>
              <a:gd name="connsiteY837" fmla="*/ 300516 h 6858000"/>
              <a:gd name="connsiteX838" fmla="*/ 5410479 w 7467600"/>
              <a:gd name="connsiteY838" fmla="*/ 348434 h 6858000"/>
              <a:gd name="connsiteX839" fmla="*/ 5805386 w 7467600"/>
              <a:gd name="connsiteY839" fmla="*/ 239240 h 6858000"/>
              <a:gd name="connsiteX840" fmla="*/ 5905192 w 7467600"/>
              <a:gd name="connsiteY840" fmla="*/ 163079 h 6858000"/>
              <a:gd name="connsiteX841" fmla="*/ 5865655 w 7467600"/>
              <a:gd name="connsiteY841" fmla="*/ 171901 h 6858000"/>
              <a:gd name="connsiteX842" fmla="*/ 5259740 w 7467600"/>
              <a:gd name="connsiteY842" fmla="*/ 257013 h 6858000"/>
              <a:gd name="connsiteX843" fmla="*/ 5208466 w 7467600"/>
              <a:gd name="connsiteY843" fmla="*/ 257550 h 6858000"/>
              <a:gd name="connsiteX844" fmla="*/ 4980204 w 7467600"/>
              <a:gd name="connsiteY844" fmla="*/ 271903 h 6858000"/>
              <a:gd name="connsiteX845" fmla="*/ 5068068 w 7467600"/>
              <a:gd name="connsiteY845" fmla="*/ 282244 h 6858000"/>
              <a:gd name="connsiteX846" fmla="*/ 5153231 w 7467600"/>
              <a:gd name="connsiteY846" fmla="*/ 292240 h 6858000"/>
              <a:gd name="connsiteX847" fmla="*/ 5426491 w 7467600"/>
              <a:gd name="connsiteY847" fmla="*/ 281128 h 6858000"/>
              <a:gd name="connsiteX848" fmla="*/ 5731212 w 7467600"/>
              <a:gd name="connsiteY848" fmla="*/ 231951 h 6858000"/>
              <a:gd name="connsiteX849" fmla="*/ 5905192 w 7467600"/>
              <a:gd name="connsiteY849" fmla="*/ 163079 h 6858000"/>
              <a:gd name="connsiteX850" fmla="*/ 5944437 w 7467600"/>
              <a:gd name="connsiteY850" fmla="*/ 113829 h 6858000"/>
              <a:gd name="connsiteX851" fmla="*/ 5825032 w 7467600"/>
              <a:gd name="connsiteY851" fmla="*/ 146405 h 6858000"/>
              <a:gd name="connsiteX852" fmla="*/ 4955599 w 7467600"/>
              <a:gd name="connsiteY852" fmla="*/ 247008 h 6858000"/>
              <a:gd name="connsiteX853" fmla="*/ 5210104 w 7467600"/>
              <a:gd name="connsiteY853" fmla="*/ 228123 h 6858000"/>
              <a:gd name="connsiteX854" fmla="*/ 5261015 w 7467600"/>
              <a:gd name="connsiteY854" fmla="*/ 227087 h 6858000"/>
              <a:gd name="connsiteX855" fmla="*/ 5861181 w 7467600"/>
              <a:gd name="connsiteY855" fmla="*/ 143093 h 6858000"/>
              <a:gd name="connsiteX856" fmla="*/ 5961252 w 7467600"/>
              <a:gd name="connsiteY856" fmla="*/ 114820 h 6858000"/>
              <a:gd name="connsiteX857" fmla="*/ 5944437 w 7467600"/>
              <a:gd name="connsiteY857" fmla="*/ 113829 h 6858000"/>
              <a:gd name="connsiteX858" fmla="*/ 3882765 w 7467600"/>
              <a:gd name="connsiteY858" fmla="*/ 0 h 6858000"/>
              <a:gd name="connsiteX859" fmla="*/ 3995099 w 7467600"/>
              <a:gd name="connsiteY859" fmla="*/ 0 h 6858000"/>
              <a:gd name="connsiteX860" fmla="*/ 4163818 w 7467600"/>
              <a:gd name="connsiteY860" fmla="*/ 234104 h 6858000"/>
              <a:gd name="connsiteX861" fmla="*/ 4172099 w 7467600"/>
              <a:gd name="connsiteY861" fmla="*/ 234207 h 6858000"/>
              <a:gd name="connsiteX862" fmla="*/ 4784282 w 7467600"/>
              <a:gd name="connsiteY862" fmla="*/ 276561 h 6858000"/>
              <a:gd name="connsiteX863" fmla="*/ 4801687 w 7467600"/>
              <a:gd name="connsiteY863" fmla="*/ 267764 h 6858000"/>
              <a:gd name="connsiteX864" fmla="*/ 6082788 w 7467600"/>
              <a:gd name="connsiteY864" fmla="*/ 64119 h 6858000"/>
              <a:gd name="connsiteX865" fmla="*/ 6099442 w 7467600"/>
              <a:gd name="connsiteY865" fmla="*/ 82568 h 6858000"/>
              <a:gd name="connsiteX866" fmla="*/ 4804137 w 7467600"/>
              <a:gd name="connsiteY866" fmla="*/ 320931 h 6858000"/>
              <a:gd name="connsiteX867" fmla="*/ 4227047 w 7467600"/>
              <a:gd name="connsiteY867" fmla="*/ 313415 h 6858000"/>
              <a:gd name="connsiteX868" fmla="*/ 4346041 w 7467600"/>
              <a:gd name="connsiteY868" fmla="*/ 456086 h 6858000"/>
              <a:gd name="connsiteX869" fmla="*/ 4870967 w 7467600"/>
              <a:gd name="connsiteY869" fmla="*/ 963061 h 6858000"/>
              <a:gd name="connsiteX870" fmla="*/ 4889647 w 7467600"/>
              <a:gd name="connsiteY870" fmla="*/ 957147 h 6858000"/>
              <a:gd name="connsiteX871" fmla="*/ 5422504 w 7467600"/>
              <a:gd name="connsiteY871" fmla="*/ 805191 h 6858000"/>
              <a:gd name="connsiteX872" fmla="*/ 6087656 w 7467600"/>
              <a:gd name="connsiteY872" fmla="*/ 826703 h 6858000"/>
              <a:gd name="connsiteX873" fmla="*/ 6058717 w 7467600"/>
              <a:gd name="connsiteY873" fmla="*/ 865992 h 6858000"/>
              <a:gd name="connsiteX874" fmla="*/ 4974153 w 7467600"/>
              <a:gd name="connsiteY874" fmla="*/ 1045456 h 6858000"/>
              <a:gd name="connsiteX875" fmla="*/ 5627835 w 7467600"/>
              <a:gd name="connsiteY875" fmla="*/ 1472077 h 6858000"/>
              <a:gd name="connsiteX876" fmla="*/ 5629817 w 7467600"/>
              <a:gd name="connsiteY876" fmla="*/ 1471412 h 6858000"/>
              <a:gd name="connsiteX877" fmla="*/ 5634124 w 7467600"/>
              <a:gd name="connsiteY877" fmla="*/ 1470572 h 6858000"/>
              <a:gd name="connsiteX878" fmla="*/ 5755832 w 7467600"/>
              <a:gd name="connsiteY878" fmla="*/ 1383886 h 6858000"/>
              <a:gd name="connsiteX879" fmla="*/ 6014186 w 7467600"/>
              <a:gd name="connsiteY879" fmla="*/ 1279799 h 6858000"/>
              <a:gd name="connsiteX880" fmla="*/ 6901619 w 7467600"/>
              <a:gd name="connsiteY880" fmla="*/ 1047874 h 6858000"/>
              <a:gd name="connsiteX881" fmla="*/ 6931566 w 7467600"/>
              <a:gd name="connsiteY881" fmla="*/ 1062034 h 6858000"/>
              <a:gd name="connsiteX882" fmla="*/ 5790982 w 7467600"/>
              <a:gd name="connsiteY882" fmla="*/ 1561380 h 6858000"/>
              <a:gd name="connsiteX883" fmla="*/ 6188971 w 7467600"/>
              <a:gd name="connsiteY883" fmla="*/ 1755168 h 6858000"/>
              <a:gd name="connsiteX884" fmla="*/ 6202446 w 7467600"/>
              <a:gd name="connsiteY884" fmla="*/ 1752268 h 6858000"/>
              <a:gd name="connsiteX885" fmla="*/ 7179560 w 7467600"/>
              <a:gd name="connsiteY885" fmla="*/ 1467551 h 6858000"/>
              <a:gd name="connsiteX886" fmla="*/ 7158730 w 7467600"/>
              <a:gd name="connsiteY886" fmla="*/ 1507835 h 6858000"/>
              <a:gd name="connsiteX887" fmla="*/ 6326959 w 7467600"/>
              <a:gd name="connsiteY887" fmla="*/ 1817686 h 6858000"/>
              <a:gd name="connsiteX888" fmla="*/ 6537433 w 7467600"/>
              <a:gd name="connsiteY888" fmla="*/ 1907790 h 6858000"/>
              <a:gd name="connsiteX889" fmla="*/ 6550221 w 7467600"/>
              <a:gd name="connsiteY889" fmla="*/ 1910729 h 6858000"/>
              <a:gd name="connsiteX890" fmla="*/ 6964438 w 7467600"/>
              <a:gd name="connsiteY890" fmla="*/ 2209505 h 6858000"/>
              <a:gd name="connsiteX891" fmla="*/ 7367862 w 7467600"/>
              <a:gd name="connsiteY891" fmla="*/ 2806833 h 6858000"/>
              <a:gd name="connsiteX892" fmla="*/ 7364329 w 7467600"/>
              <a:gd name="connsiteY892" fmla="*/ 2826907 h 6858000"/>
              <a:gd name="connsiteX893" fmla="*/ 7290545 w 7467600"/>
              <a:gd name="connsiteY893" fmla="*/ 2850663 h 6858000"/>
              <a:gd name="connsiteX894" fmla="*/ 6472036 w 7467600"/>
              <a:gd name="connsiteY894" fmla="*/ 1959003 h 6858000"/>
              <a:gd name="connsiteX895" fmla="*/ 5792897 w 7467600"/>
              <a:gd name="connsiteY895" fmla="*/ 1647747 h 6858000"/>
              <a:gd name="connsiteX896" fmla="*/ 5842751 w 7467600"/>
              <a:gd name="connsiteY896" fmla="*/ 1816112 h 6858000"/>
              <a:gd name="connsiteX897" fmla="*/ 5847424 w 7467600"/>
              <a:gd name="connsiteY897" fmla="*/ 1815776 h 6858000"/>
              <a:gd name="connsiteX898" fmla="*/ 6399821 w 7467600"/>
              <a:gd name="connsiteY898" fmla="*/ 2344799 h 6858000"/>
              <a:gd name="connsiteX899" fmla="*/ 6323232 w 7467600"/>
              <a:gd name="connsiteY899" fmla="*/ 2389634 h 6858000"/>
              <a:gd name="connsiteX900" fmla="*/ 5942958 w 7467600"/>
              <a:gd name="connsiteY900" fmla="*/ 2077708 h 6858000"/>
              <a:gd name="connsiteX901" fmla="*/ 5921559 w 7467600"/>
              <a:gd name="connsiteY901" fmla="*/ 2378596 h 6858000"/>
              <a:gd name="connsiteX902" fmla="*/ 5817651 w 7467600"/>
              <a:gd name="connsiteY902" fmla="*/ 3023919 h 6858000"/>
              <a:gd name="connsiteX903" fmla="*/ 5729634 w 7467600"/>
              <a:gd name="connsiteY903" fmla="*/ 3051849 h 6858000"/>
              <a:gd name="connsiteX904" fmla="*/ 5611018 w 7467600"/>
              <a:gd name="connsiteY904" fmla="*/ 2316769 h 6858000"/>
              <a:gd name="connsiteX905" fmla="*/ 5687608 w 7467600"/>
              <a:gd name="connsiteY905" fmla="*/ 2039972 h 6858000"/>
              <a:gd name="connsiteX906" fmla="*/ 5657554 w 7467600"/>
              <a:gd name="connsiteY906" fmla="*/ 1576445 h 6858000"/>
              <a:gd name="connsiteX907" fmla="*/ 5150475 w 7467600"/>
              <a:gd name="connsiteY907" fmla="*/ 1274012 h 6858000"/>
              <a:gd name="connsiteX908" fmla="*/ 5349142 w 7467600"/>
              <a:gd name="connsiteY908" fmla="*/ 2204405 h 6858000"/>
              <a:gd name="connsiteX909" fmla="*/ 5262214 w 7467600"/>
              <a:gd name="connsiteY909" fmla="*/ 2233836 h 6858000"/>
              <a:gd name="connsiteX910" fmla="*/ 4981539 w 7467600"/>
              <a:gd name="connsiteY910" fmla="*/ 1542201 h 6858000"/>
              <a:gd name="connsiteX911" fmla="*/ 4958461 w 7467600"/>
              <a:gd name="connsiteY911" fmla="*/ 1136957 h 6858000"/>
              <a:gd name="connsiteX912" fmla="*/ 4655015 w 7467600"/>
              <a:gd name="connsiteY912" fmla="*/ 891426 h 6858000"/>
              <a:gd name="connsiteX913" fmla="*/ 4348002 w 7467600"/>
              <a:gd name="connsiteY913" fmla="*/ 2205895 h 6858000"/>
              <a:gd name="connsiteX914" fmla="*/ 4262250 w 7467600"/>
              <a:gd name="connsiteY914" fmla="*/ 2219972 h 6858000"/>
              <a:gd name="connsiteX915" fmla="*/ 4550611 w 7467600"/>
              <a:gd name="connsiteY915" fmla="*/ 817540 h 6858000"/>
              <a:gd name="connsiteX916" fmla="*/ 4564418 w 7467600"/>
              <a:gd name="connsiteY916" fmla="*/ 808293 h 6858000"/>
              <a:gd name="connsiteX917" fmla="*/ 4266388 w 7467600"/>
              <a:gd name="connsiteY917" fmla="*/ 500083 h 6858000"/>
              <a:gd name="connsiteX918" fmla="*/ 4032842 w 7467600"/>
              <a:gd name="connsiteY918" fmla="*/ 211809 h 6858000"/>
              <a:gd name="connsiteX919" fmla="*/ 3882765 w 7467600"/>
              <a:gd name="connsiteY919" fmla="*/ 0 h 6858000"/>
              <a:gd name="connsiteX920" fmla="*/ 3721337 w 7467600"/>
              <a:gd name="connsiteY920" fmla="*/ 0 h 6858000"/>
              <a:gd name="connsiteX921" fmla="*/ 3797544 w 7467600"/>
              <a:gd name="connsiteY921" fmla="*/ 0 h 6858000"/>
              <a:gd name="connsiteX922" fmla="*/ 3775734 w 7467600"/>
              <a:gd name="connsiteY922" fmla="*/ 95131 h 6858000"/>
              <a:gd name="connsiteX923" fmla="*/ 3724807 w 7467600"/>
              <a:gd name="connsiteY923" fmla="*/ 272257 h 6858000"/>
              <a:gd name="connsiteX924" fmla="*/ 3726844 w 7467600"/>
              <a:gd name="connsiteY924" fmla="*/ 282988 h 6858000"/>
              <a:gd name="connsiteX925" fmla="*/ 3742664 w 7467600"/>
              <a:gd name="connsiteY925" fmla="*/ 279918 h 6858000"/>
              <a:gd name="connsiteX926" fmla="*/ 4103910 w 7467600"/>
              <a:gd name="connsiteY926" fmla="*/ 1161917 h 6858000"/>
              <a:gd name="connsiteX927" fmla="*/ 4020269 w 7467600"/>
              <a:gd name="connsiteY927" fmla="*/ 1200406 h 6858000"/>
              <a:gd name="connsiteX928" fmla="*/ 3674882 w 7467600"/>
              <a:gd name="connsiteY928" fmla="*/ 488524 h 6858000"/>
              <a:gd name="connsiteX929" fmla="*/ 3132682 w 7467600"/>
              <a:gd name="connsiteY929" fmla="*/ 1072284 h 6858000"/>
              <a:gd name="connsiteX930" fmla="*/ 2716346 w 7467600"/>
              <a:gd name="connsiteY930" fmla="*/ 1276376 h 6858000"/>
              <a:gd name="connsiteX931" fmla="*/ 2716772 w 7467600"/>
              <a:gd name="connsiteY931" fmla="*/ 1255462 h 6858000"/>
              <a:gd name="connsiteX932" fmla="*/ 3471096 w 7467600"/>
              <a:gd name="connsiteY932" fmla="*/ 437072 h 6858000"/>
              <a:gd name="connsiteX933" fmla="*/ 3639057 w 7467600"/>
              <a:gd name="connsiteY933" fmla="*/ 286334 h 6858000"/>
              <a:gd name="connsiteX934" fmla="*/ 3640309 w 7467600"/>
              <a:gd name="connsiteY934" fmla="*/ 284664 h 6858000"/>
              <a:gd name="connsiteX935" fmla="*/ 3646022 w 7467600"/>
              <a:gd name="connsiteY935" fmla="*/ 276711 h 6858000"/>
              <a:gd name="connsiteX936" fmla="*/ 3707943 w 7467600"/>
              <a:gd name="connsiteY936" fmla="*/ 65958 h 6858000"/>
              <a:gd name="connsiteX937" fmla="*/ 3721337 w 7467600"/>
              <a:gd name="connsiteY937" fmla="*/ 0 h 6858000"/>
              <a:gd name="connsiteX938" fmla="*/ 2867960 w 7467600"/>
              <a:gd name="connsiteY938" fmla="*/ 0 h 6858000"/>
              <a:gd name="connsiteX939" fmla="*/ 2926351 w 7467600"/>
              <a:gd name="connsiteY939" fmla="*/ 0 h 6858000"/>
              <a:gd name="connsiteX940" fmla="*/ 2902823 w 7467600"/>
              <a:gd name="connsiteY940" fmla="*/ 262929 h 6858000"/>
              <a:gd name="connsiteX941" fmla="*/ 2940663 w 7467600"/>
              <a:gd name="connsiteY941" fmla="*/ 140884 h 6858000"/>
              <a:gd name="connsiteX942" fmla="*/ 2947039 w 7467600"/>
              <a:gd name="connsiteY942" fmla="*/ 122524 h 6858000"/>
              <a:gd name="connsiteX943" fmla="*/ 2984316 w 7467600"/>
              <a:gd name="connsiteY943" fmla="*/ 0 h 6858000"/>
              <a:gd name="connsiteX944" fmla="*/ 3016114 w 7467600"/>
              <a:gd name="connsiteY944" fmla="*/ 0 h 6858000"/>
              <a:gd name="connsiteX945" fmla="*/ 2979949 w 7467600"/>
              <a:gd name="connsiteY945" fmla="*/ 119274 h 6858000"/>
              <a:gd name="connsiteX946" fmla="*/ 3023879 w 7467600"/>
              <a:gd name="connsiteY946" fmla="*/ 0 h 6858000"/>
              <a:gd name="connsiteX947" fmla="*/ 3105400 w 7467600"/>
              <a:gd name="connsiteY947" fmla="*/ 0 h 6858000"/>
              <a:gd name="connsiteX948" fmla="*/ 3094669 w 7467600"/>
              <a:gd name="connsiteY948" fmla="*/ 30308 h 6858000"/>
              <a:gd name="connsiteX949" fmla="*/ 2901945 w 7467600"/>
              <a:gd name="connsiteY949" fmla="*/ 466538 h 6858000"/>
              <a:gd name="connsiteX950" fmla="*/ 2815209 w 7467600"/>
              <a:gd name="connsiteY950" fmla="*/ 497361 h 6858000"/>
              <a:gd name="connsiteX951" fmla="*/ 2844845 w 7467600"/>
              <a:gd name="connsiteY951" fmla="*/ 127638 h 6858000"/>
              <a:gd name="connsiteX952" fmla="*/ 2867960 w 7467600"/>
              <a:gd name="connsiteY952" fmla="*/ 0 h 6858000"/>
              <a:gd name="connsiteX953" fmla="*/ 1057230 w 7467600"/>
              <a:gd name="connsiteY953" fmla="*/ 0 h 6858000"/>
              <a:gd name="connsiteX954" fmla="*/ 1111003 w 7467600"/>
              <a:gd name="connsiteY954" fmla="*/ 0 h 6858000"/>
              <a:gd name="connsiteX955" fmla="*/ 1125553 w 7467600"/>
              <a:gd name="connsiteY955" fmla="*/ 52588 h 6858000"/>
              <a:gd name="connsiteX956" fmla="*/ 1304276 w 7467600"/>
              <a:gd name="connsiteY956" fmla="*/ 476275 h 6858000"/>
              <a:gd name="connsiteX957" fmla="*/ 1492066 w 7467600"/>
              <a:gd name="connsiteY957" fmla="*/ 886333 h 6858000"/>
              <a:gd name="connsiteX958" fmla="*/ 1423698 w 7467600"/>
              <a:gd name="connsiteY958" fmla="*/ 710817 h 6858000"/>
              <a:gd name="connsiteX959" fmla="*/ 1357609 w 7467600"/>
              <a:gd name="connsiteY959" fmla="*/ 532892 h 6858000"/>
              <a:gd name="connsiteX960" fmla="*/ 1309550 w 7467600"/>
              <a:gd name="connsiteY960" fmla="*/ 374031 h 6858000"/>
              <a:gd name="connsiteX961" fmla="*/ 1193673 w 7467600"/>
              <a:gd name="connsiteY961" fmla="*/ 49533 h 6858000"/>
              <a:gd name="connsiteX962" fmla="*/ 1164391 w 7467600"/>
              <a:gd name="connsiteY962" fmla="*/ 0 h 6858000"/>
              <a:gd name="connsiteX963" fmla="*/ 1200666 w 7467600"/>
              <a:gd name="connsiteY963" fmla="*/ 0 h 6858000"/>
              <a:gd name="connsiteX964" fmla="*/ 1223408 w 7467600"/>
              <a:gd name="connsiteY964" fmla="*/ 38996 h 6858000"/>
              <a:gd name="connsiteX965" fmla="*/ 1339635 w 7467600"/>
              <a:gd name="connsiteY965" fmla="*/ 365517 h 6858000"/>
              <a:gd name="connsiteX966" fmla="*/ 1387469 w 7467600"/>
              <a:gd name="connsiteY966" fmla="*/ 523079 h 6858000"/>
              <a:gd name="connsiteX967" fmla="*/ 1452685 w 7467600"/>
              <a:gd name="connsiteY967" fmla="*/ 699806 h 6858000"/>
              <a:gd name="connsiteX968" fmla="*/ 1492092 w 7467600"/>
              <a:gd name="connsiteY968" fmla="*/ 800424 h 6858000"/>
              <a:gd name="connsiteX969" fmla="*/ 1455302 w 7467600"/>
              <a:gd name="connsiteY969" fmla="*/ 632913 h 6858000"/>
              <a:gd name="connsiteX970" fmla="*/ 1222336 w 7467600"/>
              <a:gd name="connsiteY970" fmla="*/ 9480 h 6858000"/>
              <a:gd name="connsiteX971" fmla="*/ 1214634 w 7467600"/>
              <a:gd name="connsiteY971" fmla="*/ 0 h 6858000"/>
              <a:gd name="connsiteX972" fmla="*/ 1289827 w 7467600"/>
              <a:gd name="connsiteY972" fmla="*/ 0 h 6858000"/>
              <a:gd name="connsiteX973" fmla="*/ 1321076 w 7467600"/>
              <a:gd name="connsiteY973" fmla="*/ 59722 h 6858000"/>
              <a:gd name="connsiteX974" fmla="*/ 1512579 w 7467600"/>
              <a:gd name="connsiteY974" fmla="*/ 626441 h 6858000"/>
              <a:gd name="connsiteX975" fmla="*/ 1506076 w 7467600"/>
              <a:gd name="connsiteY975" fmla="*/ 1089289 h 6858000"/>
              <a:gd name="connsiteX976" fmla="*/ 1486346 w 7467600"/>
              <a:gd name="connsiteY976" fmla="*/ 1079919 h 6858000"/>
              <a:gd name="connsiteX977" fmla="*/ 1070511 w 7467600"/>
              <a:gd name="connsiteY977" fmla="*/ 48609 h 6858000"/>
              <a:gd name="connsiteX978" fmla="*/ 1057230 w 7467600"/>
              <a:gd name="connsiteY978" fmla="*/ 0 h 6858000"/>
              <a:gd name="connsiteX979" fmla="*/ 43151 w 7467600"/>
              <a:gd name="connsiteY979" fmla="*/ 0 h 6858000"/>
              <a:gd name="connsiteX980" fmla="*/ 95283 w 7467600"/>
              <a:gd name="connsiteY980" fmla="*/ 0 h 6858000"/>
              <a:gd name="connsiteX981" fmla="*/ 300708 w 7467600"/>
              <a:gd name="connsiteY981" fmla="*/ 154571 h 6858000"/>
              <a:gd name="connsiteX982" fmla="*/ 530414 w 7467600"/>
              <a:gd name="connsiteY982" fmla="*/ 354673 h 6858000"/>
              <a:gd name="connsiteX983" fmla="*/ 333785 w 7467600"/>
              <a:gd name="connsiteY983" fmla="*/ 161564 h 6858000"/>
              <a:gd name="connsiteX984" fmla="*/ 147005 w 7467600"/>
              <a:gd name="connsiteY984" fmla="*/ 0 h 6858000"/>
              <a:gd name="connsiteX985" fmla="*/ 272509 w 7467600"/>
              <a:gd name="connsiteY985" fmla="*/ 0 h 6858000"/>
              <a:gd name="connsiteX986" fmla="*/ 326276 w 7467600"/>
              <a:gd name="connsiteY986" fmla="*/ 45847 h 6858000"/>
              <a:gd name="connsiteX987" fmla="*/ 823759 w 7467600"/>
              <a:gd name="connsiteY987" fmla="*/ 574145 h 6858000"/>
              <a:gd name="connsiteX988" fmla="*/ 811254 w 7467600"/>
              <a:gd name="connsiteY988" fmla="*/ 665546 h 6858000"/>
              <a:gd name="connsiteX989" fmla="*/ 154042 w 7467600"/>
              <a:gd name="connsiteY989" fmla="*/ 261522 h 6858000"/>
              <a:gd name="connsiteX990" fmla="*/ 13550 w 7467600"/>
              <a:gd name="connsiteY990" fmla="*/ 158423 h 6858000"/>
              <a:gd name="connsiteX991" fmla="*/ 0 w 7467600"/>
              <a:gd name="connsiteY991" fmla="*/ 146618 h 6858000"/>
              <a:gd name="connsiteX992" fmla="*/ 0 w 7467600"/>
              <a:gd name="connsiteY992" fmla="*/ 59161 h 6858000"/>
              <a:gd name="connsiteX993" fmla="*/ 45427 w 7467600"/>
              <a:gd name="connsiteY993" fmla="*/ 101078 h 6858000"/>
              <a:gd name="connsiteX994" fmla="*/ 630103 w 7467600"/>
              <a:gd name="connsiteY994" fmla="*/ 485885 h 6858000"/>
              <a:gd name="connsiteX995" fmla="*/ 532040 w 7467600"/>
              <a:gd name="connsiteY995" fmla="*/ 399359 h 6858000"/>
              <a:gd name="connsiteX996" fmla="*/ 517618 w 7467600"/>
              <a:gd name="connsiteY996" fmla="*/ 385726 h 6858000"/>
              <a:gd name="connsiteX997" fmla="*/ 285074 w 7467600"/>
              <a:gd name="connsiteY997" fmla="*/ 182755 h 6858000"/>
              <a:gd name="connsiteX998" fmla="*/ 43151 w 7467600"/>
              <a:gd name="connsiteY998"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467600 w 7467600"/>
              <a:gd name="connsiteY127" fmla="*/ 5297634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353035 w 7467600"/>
              <a:gd name="connsiteY140" fmla="*/ 5197318 h 6858000"/>
              <a:gd name="connsiteX141" fmla="*/ 7467600 w 7467600"/>
              <a:gd name="connsiteY141" fmla="*/ 5297634 h 6858000"/>
              <a:gd name="connsiteX142" fmla="*/ 1903353 w 7467600"/>
              <a:gd name="connsiteY142" fmla="*/ 5044827 h 6858000"/>
              <a:gd name="connsiteX143" fmla="*/ 1936931 w 7467600"/>
              <a:gd name="connsiteY143" fmla="*/ 5093954 h 6858000"/>
              <a:gd name="connsiteX144" fmla="*/ 2195868 w 7467600"/>
              <a:gd name="connsiteY144" fmla="*/ 5396574 h 6858000"/>
              <a:gd name="connsiteX145" fmla="*/ 2088852 w 7467600"/>
              <a:gd name="connsiteY145" fmla="*/ 5166123 h 6858000"/>
              <a:gd name="connsiteX146" fmla="*/ 1958241 w 7467600"/>
              <a:gd name="connsiteY146" fmla="*/ 5067955 h 6858000"/>
              <a:gd name="connsiteX147" fmla="*/ 1903353 w 7467600"/>
              <a:gd name="connsiteY147" fmla="*/ 5044827 h 6858000"/>
              <a:gd name="connsiteX148" fmla="*/ 1979378 w 7467600"/>
              <a:gd name="connsiteY148" fmla="*/ 4769504 h 6858000"/>
              <a:gd name="connsiteX149" fmla="*/ 2882120 w 7467600"/>
              <a:gd name="connsiteY149" fmla="*/ 5064547 h 6858000"/>
              <a:gd name="connsiteX150" fmla="*/ 2793103 w 7467600"/>
              <a:gd name="connsiteY150" fmla="*/ 5039699 h 6858000"/>
              <a:gd name="connsiteX151" fmla="*/ 2770041 w 7467600"/>
              <a:gd name="connsiteY151" fmla="*/ 5033634 h 6858000"/>
              <a:gd name="connsiteX152" fmla="*/ 1979378 w 7467600"/>
              <a:gd name="connsiteY152" fmla="*/ 4769504 h 6858000"/>
              <a:gd name="connsiteX153" fmla="*/ 1927410 w 7467600"/>
              <a:gd name="connsiteY153" fmla="*/ 4716164 h 6858000"/>
              <a:gd name="connsiteX154" fmla="*/ 1959587 w 7467600"/>
              <a:gd name="connsiteY154" fmla="*/ 4728849 h 6858000"/>
              <a:gd name="connsiteX155" fmla="*/ 2777707 w 7467600"/>
              <a:gd name="connsiteY155" fmla="*/ 5003991 h 6858000"/>
              <a:gd name="connsiteX156" fmla="*/ 2800768 w 7467600"/>
              <a:gd name="connsiteY156" fmla="*/ 5010056 h 6858000"/>
              <a:gd name="connsiteX157" fmla="*/ 2879408 w 7467600"/>
              <a:gd name="connsiteY157" fmla="*/ 5031590 h 6858000"/>
              <a:gd name="connsiteX158" fmla="*/ 2862295 w 7467600"/>
              <a:gd name="connsiteY158" fmla="*/ 5022958 h 6858000"/>
              <a:gd name="connsiteX159" fmla="*/ 2813343 w 7467600"/>
              <a:gd name="connsiteY159" fmla="*/ 4998369 h 6858000"/>
              <a:gd name="connsiteX160" fmla="*/ 2646245 w 7467600"/>
              <a:gd name="connsiteY160" fmla="*/ 4930999 h 6858000"/>
              <a:gd name="connsiteX161" fmla="*/ 1999243 w 7467600"/>
              <a:gd name="connsiteY161" fmla="*/ 4730524 h 6858000"/>
              <a:gd name="connsiteX162" fmla="*/ 1979527 w 7467600"/>
              <a:gd name="connsiteY162" fmla="*/ 4726651 h 6858000"/>
              <a:gd name="connsiteX163" fmla="*/ 1927410 w 7467600"/>
              <a:gd name="connsiteY163" fmla="*/ 4716164 h 6858000"/>
              <a:gd name="connsiteX164" fmla="*/ 1997014 w 7467600"/>
              <a:gd name="connsiteY164" fmla="*/ 4698007 h 6858000"/>
              <a:gd name="connsiteX165" fmla="*/ 2005458 w 7467600"/>
              <a:gd name="connsiteY165" fmla="*/ 4699540 h 6858000"/>
              <a:gd name="connsiteX166" fmla="*/ 2657186 w 7467600"/>
              <a:gd name="connsiteY166" fmla="*/ 4901687 h 6858000"/>
              <a:gd name="connsiteX167" fmla="*/ 2826662 w 7467600"/>
              <a:gd name="connsiteY167" fmla="*/ 4970362 h 6858000"/>
              <a:gd name="connsiteX168" fmla="*/ 2876100 w 7467600"/>
              <a:gd name="connsiteY168" fmla="*/ 4995397 h 6858000"/>
              <a:gd name="connsiteX169" fmla="*/ 3042600 w 7467600"/>
              <a:gd name="connsiteY169" fmla="*/ 5059532 h 6858000"/>
              <a:gd name="connsiteX170" fmla="*/ 1997014 w 7467600"/>
              <a:gd name="connsiteY170" fmla="*/ 4698007 h 6858000"/>
              <a:gd name="connsiteX171" fmla="*/ 2305292 w 7467600"/>
              <a:gd name="connsiteY171" fmla="*/ 4219492 h 6858000"/>
              <a:gd name="connsiteX172" fmla="*/ 3360922 w 7467600"/>
              <a:gd name="connsiteY172" fmla="*/ 4529373 h 6858000"/>
              <a:gd name="connsiteX173" fmla="*/ 3492420 w 7467600"/>
              <a:gd name="connsiteY173" fmla="*/ 4510145 h 6858000"/>
              <a:gd name="connsiteX174" fmla="*/ 3364086 w 7467600"/>
              <a:gd name="connsiteY174" fmla="*/ 4480340 h 6858000"/>
              <a:gd name="connsiteX175" fmla="*/ 3225818 w 7467600"/>
              <a:gd name="connsiteY175" fmla="*/ 4411822 h 6858000"/>
              <a:gd name="connsiteX176" fmla="*/ 3129696 w 7467600"/>
              <a:gd name="connsiteY176" fmla="*/ 4360704 h 6858000"/>
              <a:gd name="connsiteX177" fmla="*/ 2814545 w 7467600"/>
              <a:gd name="connsiteY177" fmla="*/ 4282955 h 6858000"/>
              <a:gd name="connsiteX178" fmla="*/ 2305292 w 7467600"/>
              <a:gd name="connsiteY178" fmla="*/ 4219492 h 6858000"/>
              <a:gd name="connsiteX179" fmla="*/ 2626982 w 7467600"/>
              <a:gd name="connsiteY179" fmla="*/ 4206450 h 6858000"/>
              <a:gd name="connsiteX180" fmla="*/ 2490617 w 7467600"/>
              <a:gd name="connsiteY180" fmla="*/ 4206951 h 6858000"/>
              <a:gd name="connsiteX181" fmla="*/ 2819869 w 7467600"/>
              <a:gd name="connsiteY181" fmla="*/ 4252936 h 6858000"/>
              <a:gd name="connsiteX182" fmla="*/ 3143018 w 7467600"/>
              <a:gd name="connsiteY182" fmla="*/ 4332698 h 6858000"/>
              <a:gd name="connsiteX183" fmla="*/ 3241520 w 7467600"/>
              <a:gd name="connsiteY183" fmla="*/ 4385112 h 6858000"/>
              <a:gd name="connsiteX184" fmla="*/ 3374575 w 7467600"/>
              <a:gd name="connsiteY184" fmla="*/ 4451517 h 6858000"/>
              <a:gd name="connsiteX185" fmla="*/ 3505221 w 7467600"/>
              <a:gd name="connsiteY185" fmla="*/ 4480757 h 6858000"/>
              <a:gd name="connsiteX186" fmla="*/ 2626982 w 7467600"/>
              <a:gd name="connsiteY186" fmla="*/ 4206450 h 6858000"/>
              <a:gd name="connsiteX187" fmla="*/ 1310106 w 7467600"/>
              <a:gd name="connsiteY187" fmla="*/ 3943217 h 6858000"/>
              <a:gd name="connsiteX188" fmla="*/ 854994 w 7467600"/>
              <a:gd name="connsiteY188" fmla="*/ 4399136 h 6858000"/>
              <a:gd name="connsiteX189" fmla="*/ 742462 w 7467600"/>
              <a:gd name="connsiteY189" fmla="*/ 4594648 h 6858000"/>
              <a:gd name="connsiteX190" fmla="*/ 820602 w 7467600"/>
              <a:gd name="connsiteY190" fmla="*/ 4485915 h 6858000"/>
              <a:gd name="connsiteX191" fmla="*/ 878295 w 7467600"/>
              <a:gd name="connsiteY191" fmla="*/ 4403594 h 6858000"/>
              <a:gd name="connsiteX192" fmla="*/ 1240607 w 7467600"/>
              <a:gd name="connsiteY192" fmla="*/ 4010401 h 6858000"/>
              <a:gd name="connsiteX193" fmla="*/ 1310106 w 7467600"/>
              <a:gd name="connsiteY193" fmla="*/ 3943217 h 6858000"/>
              <a:gd name="connsiteX194" fmla="*/ 1423113 w 7467600"/>
              <a:gd name="connsiteY194" fmla="*/ 3874565 h 6858000"/>
              <a:gd name="connsiteX195" fmla="*/ 1260565 w 7467600"/>
              <a:gd name="connsiteY195" fmla="*/ 4031982 h 6858000"/>
              <a:gd name="connsiteX196" fmla="*/ 901900 w 7467600"/>
              <a:gd name="connsiteY196" fmla="*/ 4421236 h 6858000"/>
              <a:gd name="connsiteX197" fmla="*/ 845044 w 7467600"/>
              <a:gd name="connsiteY197" fmla="*/ 4502436 h 6858000"/>
              <a:gd name="connsiteX198" fmla="*/ 685926 w 7467600"/>
              <a:gd name="connsiteY198" fmla="*/ 4703069 h 6858000"/>
              <a:gd name="connsiteX199" fmla="*/ 684248 w 7467600"/>
              <a:gd name="connsiteY199" fmla="*/ 4706721 h 6858000"/>
              <a:gd name="connsiteX200" fmla="*/ 1423113 w 7467600"/>
              <a:gd name="connsiteY200" fmla="*/ 3874565 h 6858000"/>
              <a:gd name="connsiteX201" fmla="*/ 3316479 w 7467600"/>
              <a:gd name="connsiteY201" fmla="*/ 3872136 h 6858000"/>
              <a:gd name="connsiteX202" fmla="*/ 3546806 w 7467600"/>
              <a:gd name="connsiteY202" fmla="*/ 4356139 h 6858000"/>
              <a:gd name="connsiteX203" fmla="*/ 3364433 w 7467600"/>
              <a:gd name="connsiteY203" fmla="*/ 3953121 h 6858000"/>
              <a:gd name="connsiteX204" fmla="*/ 3316479 w 7467600"/>
              <a:gd name="connsiteY204" fmla="*/ 3872136 h 6858000"/>
              <a:gd name="connsiteX205" fmla="*/ 3291335 w 7467600"/>
              <a:gd name="connsiteY205" fmla="*/ 3767420 h 6858000"/>
              <a:gd name="connsiteX206" fmla="*/ 3390805 w 7467600"/>
              <a:gd name="connsiteY206" fmla="*/ 3937163 h 6858000"/>
              <a:gd name="connsiteX207" fmla="*/ 3579062 w 7467600"/>
              <a:gd name="connsiteY207" fmla="*/ 4359040 h 6858000"/>
              <a:gd name="connsiteX208" fmla="*/ 3467355 w 7467600"/>
              <a:gd name="connsiteY208" fmla="*/ 3988130 h 6858000"/>
              <a:gd name="connsiteX209" fmla="*/ 3310753 w 7467600"/>
              <a:gd name="connsiteY209" fmla="*/ 3787140 h 6858000"/>
              <a:gd name="connsiteX210" fmla="*/ 3291335 w 7467600"/>
              <a:gd name="connsiteY210" fmla="*/ 3767420 h 6858000"/>
              <a:gd name="connsiteX211" fmla="*/ 1635889 w 7467600"/>
              <a:gd name="connsiteY211" fmla="*/ 3709494 h 6858000"/>
              <a:gd name="connsiteX212" fmla="*/ 1634800 w 7467600"/>
              <a:gd name="connsiteY212" fmla="*/ 3731111 h 6858000"/>
              <a:gd name="connsiteX213" fmla="*/ 1635889 w 7467600"/>
              <a:gd name="connsiteY213" fmla="*/ 3709494 h 6858000"/>
              <a:gd name="connsiteX214" fmla="*/ 1510397 w 7467600"/>
              <a:gd name="connsiteY214" fmla="*/ 3684705 h 6858000"/>
              <a:gd name="connsiteX215" fmla="*/ 1146550 w 7467600"/>
              <a:gd name="connsiteY215" fmla="*/ 3802012 h 6858000"/>
              <a:gd name="connsiteX216" fmla="*/ 698834 w 7467600"/>
              <a:gd name="connsiteY216" fmla="*/ 3952272 h 6858000"/>
              <a:gd name="connsiteX217" fmla="*/ 34256 w 7467600"/>
              <a:gd name="connsiteY217" fmla="*/ 4347603 h 6858000"/>
              <a:gd name="connsiteX218" fmla="*/ 527241 w 7467600"/>
              <a:gd name="connsiteY218" fmla="*/ 4065078 h 6858000"/>
              <a:gd name="connsiteX219" fmla="*/ 1510397 w 7467600"/>
              <a:gd name="connsiteY219" fmla="*/ 3684705 h 6858000"/>
              <a:gd name="connsiteX220" fmla="*/ 1313114 w 7467600"/>
              <a:gd name="connsiteY220" fmla="*/ 3655216 h 6858000"/>
              <a:gd name="connsiteX221" fmla="*/ 1109304 w 7467600"/>
              <a:gd name="connsiteY221" fmla="*/ 3669030 h 6858000"/>
              <a:gd name="connsiteX222" fmla="*/ 8129 w 7467600"/>
              <a:gd name="connsiteY222" fmla="*/ 4330519 h 6858000"/>
              <a:gd name="connsiteX223" fmla="*/ 687572 w 7467600"/>
              <a:gd name="connsiteY223" fmla="*/ 3925629 h 6858000"/>
              <a:gd name="connsiteX224" fmla="*/ 1138365 w 7467600"/>
              <a:gd name="connsiteY224" fmla="*/ 3774515 h 6858000"/>
              <a:gd name="connsiteX225" fmla="*/ 1505579 w 7467600"/>
              <a:gd name="connsiteY225" fmla="*/ 3655526 h 6858000"/>
              <a:gd name="connsiteX226" fmla="*/ 1313114 w 7467600"/>
              <a:gd name="connsiteY226" fmla="*/ 3655216 h 6858000"/>
              <a:gd name="connsiteX227" fmla="*/ 3655073 w 7467600"/>
              <a:gd name="connsiteY227" fmla="*/ 3650884 h 6858000"/>
              <a:gd name="connsiteX228" fmla="*/ 3989938 w 7467600"/>
              <a:gd name="connsiteY228" fmla="*/ 3991685 h 6858000"/>
              <a:gd name="connsiteX229" fmla="*/ 4393907 w 7467600"/>
              <a:gd name="connsiteY229" fmla="*/ 4261258 h 6858000"/>
              <a:gd name="connsiteX230" fmla="*/ 4648051 w 7467600"/>
              <a:gd name="connsiteY230" fmla="*/ 4374051 h 6858000"/>
              <a:gd name="connsiteX231" fmla="*/ 4383389 w 7467600"/>
              <a:gd name="connsiteY231" fmla="*/ 4184369 h 6858000"/>
              <a:gd name="connsiteX232" fmla="*/ 4165508 w 7467600"/>
              <a:gd name="connsiteY232" fmla="*/ 4035196 h 6858000"/>
              <a:gd name="connsiteX233" fmla="*/ 4068162 w 7467600"/>
              <a:gd name="connsiteY233" fmla="*/ 3953394 h 6858000"/>
              <a:gd name="connsiteX234" fmla="*/ 3981416 w 7467600"/>
              <a:gd name="connsiteY234" fmla="*/ 3880482 h 6858000"/>
              <a:gd name="connsiteX235" fmla="*/ 3800147 w 7467600"/>
              <a:gd name="connsiteY235" fmla="*/ 3749872 h 6858000"/>
              <a:gd name="connsiteX236" fmla="*/ 3655073 w 7467600"/>
              <a:gd name="connsiteY236" fmla="*/ 3650884 h 6858000"/>
              <a:gd name="connsiteX237" fmla="*/ 3670252 w 7467600"/>
              <a:gd name="connsiteY237" fmla="*/ 3622798 h 6858000"/>
              <a:gd name="connsiteX238" fmla="*/ 3817258 w 7467600"/>
              <a:gd name="connsiteY238" fmla="*/ 3723577 h 6858000"/>
              <a:gd name="connsiteX239" fmla="*/ 4000461 w 7467600"/>
              <a:gd name="connsiteY239" fmla="*/ 3855966 h 6858000"/>
              <a:gd name="connsiteX240" fmla="*/ 4088180 w 7467600"/>
              <a:gd name="connsiteY240" fmla="*/ 3929774 h 6858000"/>
              <a:gd name="connsiteX241" fmla="*/ 4184555 w 7467600"/>
              <a:gd name="connsiteY241" fmla="*/ 4010683 h 6858000"/>
              <a:gd name="connsiteX242" fmla="*/ 4399563 w 7467600"/>
              <a:gd name="connsiteY242" fmla="*/ 4158106 h 6858000"/>
              <a:gd name="connsiteX243" fmla="*/ 4684469 w 7467600"/>
              <a:gd name="connsiteY243" fmla="*/ 4364680 h 6858000"/>
              <a:gd name="connsiteX244" fmla="*/ 4690271 w 7467600"/>
              <a:gd name="connsiteY244" fmla="*/ 4370034 h 6858000"/>
              <a:gd name="connsiteX245" fmla="*/ 4136093 w 7467600"/>
              <a:gd name="connsiteY245" fmla="*/ 3858466 h 6858000"/>
              <a:gd name="connsiteX246" fmla="*/ 3670252 w 7467600"/>
              <a:gd name="connsiteY246" fmla="*/ 3622798 h 6858000"/>
              <a:gd name="connsiteX247" fmla="*/ 4440129 w 7467600"/>
              <a:gd name="connsiteY247" fmla="*/ 3448571 h 6858000"/>
              <a:gd name="connsiteX248" fmla="*/ 4856525 w 7467600"/>
              <a:gd name="connsiteY248" fmla="*/ 3915351 h 6858000"/>
              <a:gd name="connsiteX249" fmla="*/ 5059055 w 7467600"/>
              <a:gd name="connsiteY249" fmla="*/ 4108918 h 6858000"/>
              <a:gd name="connsiteX250" fmla="*/ 5290070 w 7467600"/>
              <a:gd name="connsiteY250" fmla="*/ 4263619 h 6858000"/>
              <a:gd name="connsiteX251" fmla="*/ 4834991 w 7467600"/>
              <a:gd name="connsiteY251" fmla="*/ 3830985 h 6858000"/>
              <a:gd name="connsiteX252" fmla="*/ 4440129 w 7467600"/>
              <a:gd name="connsiteY252" fmla="*/ 3448571 h 6858000"/>
              <a:gd name="connsiteX253" fmla="*/ 4441737 w 7467600"/>
              <a:gd name="connsiteY253" fmla="*/ 3399734 h 6858000"/>
              <a:gd name="connsiteX254" fmla="*/ 4431236 w 7467600"/>
              <a:gd name="connsiteY254" fmla="*/ 3400954 h 6858000"/>
              <a:gd name="connsiteX255" fmla="*/ 4557150 w 7467600"/>
              <a:gd name="connsiteY255" fmla="*/ 3510023 h 6858000"/>
              <a:gd name="connsiteX256" fmla="*/ 4856936 w 7467600"/>
              <a:gd name="connsiteY256" fmla="*/ 3809146 h 6858000"/>
              <a:gd name="connsiteX257" fmla="*/ 5111996 w 7467600"/>
              <a:gd name="connsiteY257" fmla="*/ 4065759 h 6858000"/>
              <a:gd name="connsiteX258" fmla="*/ 5388878 w 7467600"/>
              <a:gd name="connsiteY258" fmla="*/ 4300185 h 6858000"/>
              <a:gd name="connsiteX259" fmla="*/ 5425556 w 7467600"/>
              <a:gd name="connsiteY259" fmla="*/ 4308967 h 6858000"/>
              <a:gd name="connsiteX260" fmla="*/ 4943646 w 7467600"/>
              <a:gd name="connsiteY260" fmla="*/ 3822916 h 6858000"/>
              <a:gd name="connsiteX261" fmla="*/ 4594837 w 7467600"/>
              <a:gd name="connsiteY261" fmla="*/ 3532274 h 6858000"/>
              <a:gd name="connsiteX262" fmla="*/ 4441737 w 7467600"/>
              <a:gd name="connsiteY262" fmla="*/ 3399734 h 6858000"/>
              <a:gd name="connsiteX263" fmla="*/ 5425834 w 7467600"/>
              <a:gd name="connsiteY263" fmla="*/ 3162785 h 6858000"/>
              <a:gd name="connsiteX264" fmla="*/ 5401644 w 7467600"/>
              <a:gd name="connsiteY264" fmla="*/ 3617847 h 6858000"/>
              <a:gd name="connsiteX265" fmla="*/ 5467256 w 7467600"/>
              <a:gd name="connsiteY265" fmla="*/ 4175494 h 6858000"/>
              <a:gd name="connsiteX266" fmla="*/ 5448069 w 7467600"/>
              <a:gd name="connsiteY266" fmla="*/ 3567554 h 6858000"/>
              <a:gd name="connsiteX267" fmla="*/ 5425834 w 7467600"/>
              <a:gd name="connsiteY267" fmla="*/ 3162785 h 6858000"/>
              <a:gd name="connsiteX268" fmla="*/ 1318687 w 7467600"/>
              <a:gd name="connsiteY268" fmla="*/ 3113840 h 6858000"/>
              <a:gd name="connsiteX269" fmla="*/ 1066793 w 7467600"/>
              <a:gd name="connsiteY269" fmla="*/ 3212171 h 6858000"/>
              <a:gd name="connsiteX270" fmla="*/ 993319 w 7467600"/>
              <a:gd name="connsiteY270" fmla="*/ 3247648 h 6858000"/>
              <a:gd name="connsiteX271" fmla="*/ 853081 w 7467600"/>
              <a:gd name="connsiteY271" fmla="*/ 3312410 h 6858000"/>
              <a:gd name="connsiteX272" fmla="*/ 805957 w 7467600"/>
              <a:gd name="connsiteY272" fmla="*/ 3330443 h 6858000"/>
              <a:gd name="connsiteX273" fmla="*/ 1318687 w 7467600"/>
              <a:gd name="connsiteY273" fmla="*/ 3113840 h 6858000"/>
              <a:gd name="connsiteX274" fmla="*/ 5453702 w 7467600"/>
              <a:gd name="connsiteY274" fmla="*/ 3090882 h 6858000"/>
              <a:gd name="connsiteX275" fmla="*/ 5480135 w 7467600"/>
              <a:gd name="connsiteY275" fmla="*/ 3565802 h 6858000"/>
              <a:gd name="connsiteX276" fmla="*/ 5499023 w 7467600"/>
              <a:gd name="connsiteY276" fmla="*/ 4166310 h 6858000"/>
              <a:gd name="connsiteX277" fmla="*/ 5547022 w 7467600"/>
              <a:gd name="connsiteY277" fmla="*/ 3607838 h 6858000"/>
              <a:gd name="connsiteX278" fmla="*/ 5515964 w 7467600"/>
              <a:gd name="connsiteY278" fmla="*/ 3378541 h 6858000"/>
              <a:gd name="connsiteX279" fmla="*/ 5453702 w 7467600"/>
              <a:gd name="connsiteY279" fmla="*/ 3090882 h 6858000"/>
              <a:gd name="connsiteX280" fmla="*/ 1238695 w 7467600"/>
              <a:gd name="connsiteY280" fmla="*/ 3076820 h 6858000"/>
              <a:gd name="connsiteX281" fmla="*/ 716371 w 7467600"/>
              <a:gd name="connsiteY281" fmla="*/ 3293249 h 6858000"/>
              <a:gd name="connsiteX282" fmla="*/ 579522 w 7467600"/>
              <a:gd name="connsiteY282" fmla="*/ 3371759 h 6858000"/>
              <a:gd name="connsiteX283" fmla="*/ 600288 w 7467600"/>
              <a:gd name="connsiteY283" fmla="*/ 3365555 h 6858000"/>
              <a:gd name="connsiteX284" fmla="*/ 840692 w 7467600"/>
              <a:gd name="connsiteY284" fmla="*/ 3284921 h 6858000"/>
              <a:gd name="connsiteX285" fmla="*/ 979248 w 7467600"/>
              <a:gd name="connsiteY285" fmla="*/ 3221003 h 6858000"/>
              <a:gd name="connsiteX286" fmla="*/ 1053282 w 7467600"/>
              <a:gd name="connsiteY286" fmla="*/ 3185247 h 6858000"/>
              <a:gd name="connsiteX287" fmla="*/ 1320603 w 7467600"/>
              <a:gd name="connsiteY287" fmla="*/ 3081281 h 6858000"/>
              <a:gd name="connsiteX288" fmla="*/ 1238695 w 7467600"/>
              <a:gd name="connsiteY288" fmla="*/ 3076820 h 6858000"/>
              <a:gd name="connsiteX289" fmla="*/ 5425627 w 7467600"/>
              <a:gd name="connsiteY289" fmla="*/ 2954192 h 6858000"/>
              <a:gd name="connsiteX290" fmla="*/ 5470770 w 7467600"/>
              <a:gd name="connsiteY290" fmla="*/ 3005435 h 6858000"/>
              <a:gd name="connsiteX291" fmla="*/ 5519779 w 7467600"/>
              <a:gd name="connsiteY291" fmla="*/ 4359223 h 6858000"/>
              <a:gd name="connsiteX292" fmla="*/ 5520293 w 7467600"/>
              <a:gd name="connsiteY292" fmla="*/ 4360602 h 6858000"/>
              <a:gd name="connsiteX293" fmla="*/ 5767221 w 7467600"/>
              <a:gd name="connsiteY293" fmla="*/ 4665564 h 6858000"/>
              <a:gd name="connsiteX294" fmla="*/ 6937169 w 7467600"/>
              <a:gd name="connsiteY294" fmla="*/ 4815941 h 6858000"/>
              <a:gd name="connsiteX295" fmla="*/ 6953922 w 7467600"/>
              <a:gd name="connsiteY295" fmla="*/ 4890068 h 6858000"/>
              <a:gd name="connsiteX296" fmla="*/ 6071359 w 7467600"/>
              <a:gd name="connsiteY296" fmla="*/ 4770770 h 6858000"/>
              <a:gd name="connsiteX297" fmla="*/ 6038839 w 7467600"/>
              <a:gd name="connsiteY297" fmla="*/ 4764474 h 6858000"/>
              <a:gd name="connsiteX298" fmla="*/ 6038706 w 7467600"/>
              <a:gd name="connsiteY298" fmla="*/ 4763847 h 6858000"/>
              <a:gd name="connsiteX299" fmla="*/ 6037784 w 7467600"/>
              <a:gd name="connsiteY299" fmla="*/ 4764270 h 6858000"/>
              <a:gd name="connsiteX300" fmla="*/ 6038839 w 7467600"/>
              <a:gd name="connsiteY300" fmla="*/ 4764474 h 6858000"/>
              <a:gd name="connsiteX301" fmla="*/ 6040338 w 7467600"/>
              <a:gd name="connsiteY301" fmla="*/ 4771418 h 6858000"/>
              <a:gd name="connsiteX302" fmla="*/ 6024488 w 7467600"/>
              <a:gd name="connsiteY302" fmla="*/ 4809903 h 6858000"/>
              <a:gd name="connsiteX303" fmla="*/ 5599771 w 7467600"/>
              <a:gd name="connsiteY303" fmla="*/ 5509652 h 6858000"/>
              <a:gd name="connsiteX304" fmla="*/ 5548843 w 7467600"/>
              <a:gd name="connsiteY304" fmla="*/ 5563845 h 6858000"/>
              <a:gd name="connsiteX305" fmla="*/ 5940952 w 7467600"/>
              <a:gd name="connsiteY305" fmla="*/ 6250028 h 6858000"/>
              <a:gd name="connsiteX306" fmla="*/ 6043441 w 7467600"/>
              <a:gd name="connsiteY306" fmla="*/ 6665847 h 6858000"/>
              <a:gd name="connsiteX307" fmla="*/ 6093432 w 7467600"/>
              <a:gd name="connsiteY307" fmla="*/ 6858000 h 6858000"/>
              <a:gd name="connsiteX308" fmla="*/ 6034344 w 7467600"/>
              <a:gd name="connsiteY308" fmla="*/ 6858000 h 6858000"/>
              <a:gd name="connsiteX309" fmla="*/ 6026679 w 7467600"/>
              <a:gd name="connsiteY309" fmla="*/ 6836959 h 6858000"/>
              <a:gd name="connsiteX310" fmla="*/ 5800441 w 7467600"/>
              <a:gd name="connsiteY310" fmla="*/ 6335286 h 6858000"/>
              <a:gd name="connsiteX311" fmla="*/ 5526562 w 7467600"/>
              <a:gd name="connsiteY311" fmla="*/ 5705388 h 6858000"/>
              <a:gd name="connsiteX312" fmla="*/ 5519640 w 7467600"/>
              <a:gd name="connsiteY312" fmla="*/ 5683774 h 6858000"/>
              <a:gd name="connsiteX313" fmla="*/ 5844559 w 7467600"/>
              <a:gd name="connsiteY313" fmla="*/ 6553349 h 6858000"/>
              <a:gd name="connsiteX314" fmla="*/ 5975994 w 7467600"/>
              <a:gd name="connsiteY314" fmla="*/ 6858000 h 6858000"/>
              <a:gd name="connsiteX315" fmla="*/ 5898547 w 7467600"/>
              <a:gd name="connsiteY315" fmla="*/ 6858000 h 6858000"/>
              <a:gd name="connsiteX316" fmla="*/ 5682041 w 7467600"/>
              <a:gd name="connsiteY316" fmla="*/ 6355860 h 6858000"/>
              <a:gd name="connsiteX317" fmla="*/ 5461758 w 7467600"/>
              <a:gd name="connsiteY317" fmla="*/ 5820220 h 6858000"/>
              <a:gd name="connsiteX318" fmla="*/ 5237282 w 7467600"/>
              <a:gd name="connsiteY318" fmla="*/ 6579086 h 6858000"/>
              <a:gd name="connsiteX319" fmla="*/ 5115009 w 7467600"/>
              <a:gd name="connsiteY319" fmla="*/ 6858000 h 6858000"/>
              <a:gd name="connsiteX320" fmla="*/ 5028074 w 7467600"/>
              <a:gd name="connsiteY320" fmla="*/ 6858000 h 6858000"/>
              <a:gd name="connsiteX321" fmla="*/ 5079508 w 7467600"/>
              <a:gd name="connsiteY321" fmla="*/ 6749074 h 6858000"/>
              <a:gd name="connsiteX322" fmla="*/ 5371846 w 7467600"/>
              <a:gd name="connsiteY322" fmla="*/ 5924413 h 6858000"/>
              <a:gd name="connsiteX323" fmla="*/ 5270512 w 7467600"/>
              <a:gd name="connsiteY323" fmla="*/ 6138975 h 6858000"/>
              <a:gd name="connsiteX324" fmla="*/ 5062409 w 7467600"/>
              <a:gd name="connsiteY324" fmla="*/ 6653544 h 6858000"/>
              <a:gd name="connsiteX325" fmla="*/ 5036628 w 7467600"/>
              <a:gd name="connsiteY325" fmla="*/ 6754247 h 6858000"/>
              <a:gd name="connsiteX326" fmla="*/ 5009112 w 7467600"/>
              <a:gd name="connsiteY326" fmla="*/ 6858000 h 6858000"/>
              <a:gd name="connsiteX327" fmla="*/ 4976679 w 7467600"/>
              <a:gd name="connsiteY327" fmla="*/ 6858000 h 6858000"/>
              <a:gd name="connsiteX328" fmla="*/ 5006537 w 7467600"/>
              <a:gd name="connsiteY328" fmla="*/ 6747068 h 6858000"/>
              <a:gd name="connsiteX329" fmla="*/ 5032723 w 7467600"/>
              <a:gd name="connsiteY329" fmla="*/ 6644957 h 6858000"/>
              <a:gd name="connsiteX330" fmla="*/ 5242949 w 7467600"/>
              <a:gd name="connsiteY330" fmla="*/ 6125175 h 6858000"/>
              <a:gd name="connsiteX331" fmla="*/ 5286321 w 7467600"/>
              <a:gd name="connsiteY331" fmla="*/ 6033555 h 6858000"/>
              <a:gd name="connsiteX332" fmla="*/ 5008210 w 7467600"/>
              <a:gd name="connsiteY332" fmla="*/ 6649194 h 6858000"/>
              <a:gd name="connsiteX333" fmla="*/ 4986321 w 7467600"/>
              <a:gd name="connsiteY333" fmla="*/ 6765687 h 6858000"/>
              <a:gd name="connsiteX334" fmla="*/ 4973474 w 7467600"/>
              <a:gd name="connsiteY334" fmla="*/ 6858000 h 6858000"/>
              <a:gd name="connsiteX335" fmla="*/ 4907178 w 7467600"/>
              <a:gd name="connsiteY335" fmla="*/ 6858000 h 6858000"/>
              <a:gd name="connsiteX336" fmla="*/ 4910810 w 7467600"/>
              <a:gd name="connsiteY336" fmla="*/ 6829660 h 6858000"/>
              <a:gd name="connsiteX337" fmla="*/ 4987461 w 7467600"/>
              <a:gd name="connsiteY337" fmla="*/ 6432994 h 6858000"/>
              <a:gd name="connsiteX338" fmla="*/ 5179262 w 7467600"/>
              <a:gd name="connsiteY338" fmla="*/ 6035044 h 6858000"/>
              <a:gd name="connsiteX339" fmla="*/ 4689678 w 7467600"/>
              <a:gd name="connsiteY339" fmla="*/ 6440241 h 6858000"/>
              <a:gd name="connsiteX340" fmla="*/ 4477543 w 7467600"/>
              <a:gd name="connsiteY340" fmla="*/ 6674836 h 6858000"/>
              <a:gd name="connsiteX341" fmla="*/ 4329957 w 7467600"/>
              <a:gd name="connsiteY341" fmla="*/ 6858000 h 6858000"/>
              <a:gd name="connsiteX342" fmla="*/ 4218595 w 7467600"/>
              <a:gd name="connsiteY342" fmla="*/ 6858000 h 6858000"/>
              <a:gd name="connsiteX343" fmla="*/ 4368888 w 7467600"/>
              <a:gd name="connsiteY343" fmla="*/ 6668412 h 6858000"/>
              <a:gd name="connsiteX344" fmla="*/ 4563091 w 7467600"/>
              <a:gd name="connsiteY344" fmla="*/ 6442508 h 6858000"/>
              <a:gd name="connsiteX345" fmla="*/ 5387324 w 7467600"/>
              <a:gd name="connsiteY345" fmla="*/ 5705830 h 6858000"/>
              <a:gd name="connsiteX346" fmla="*/ 5073620 w 7467600"/>
              <a:gd name="connsiteY346" fmla="*/ 5955437 h 6858000"/>
              <a:gd name="connsiteX347" fmla="*/ 4689789 w 7467600"/>
              <a:gd name="connsiteY347" fmla="*/ 6268382 h 6858000"/>
              <a:gd name="connsiteX348" fmla="*/ 4418722 w 7467600"/>
              <a:gd name="connsiteY348" fmla="*/ 6570886 h 6858000"/>
              <a:gd name="connsiteX349" fmla="*/ 4214944 w 7467600"/>
              <a:gd name="connsiteY349" fmla="*/ 6858000 h 6858000"/>
              <a:gd name="connsiteX350" fmla="*/ 4177898 w 7467600"/>
              <a:gd name="connsiteY350" fmla="*/ 6858000 h 6858000"/>
              <a:gd name="connsiteX351" fmla="*/ 4391597 w 7467600"/>
              <a:gd name="connsiteY351" fmla="*/ 6556370 h 6858000"/>
              <a:gd name="connsiteX352" fmla="*/ 4668889 w 7467600"/>
              <a:gd name="connsiteY352" fmla="*/ 6246399 h 6858000"/>
              <a:gd name="connsiteX353" fmla="*/ 5055427 w 7467600"/>
              <a:gd name="connsiteY353" fmla="*/ 5931476 h 6858000"/>
              <a:gd name="connsiteX354" fmla="*/ 5371814 w 7467600"/>
              <a:gd name="connsiteY354" fmla="*/ 5678975 h 6858000"/>
              <a:gd name="connsiteX355" fmla="*/ 4987918 w 7467600"/>
              <a:gd name="connsiteY355" fmla="*/ 5838701 h 6858000"/>
              <a:gd name="connsiteX356" fmla="*/ 4317146 w 7467600"/>
              <a:gd name="connsiteY356" fmla="*/ 6587716 h 6858000"/>
              <a:gd name="connsiteX357" fmla="*/ 4171627 w 7467600"/>
              <a:gd name="connsiteY357" fmla="*/ 6858000 h 6858000"/>
              <a:gd name="connsiteX358" fmla="*/ 4081585 w 7467600"/>
              <a:gd name="connsiteY358" fmla="*/ 6858000 h 6858000"/>
              <a:gd name="connsiteX359" fmla="*/ 4238603 w 7467600"/>
              <a:gd name="connsiteY359" fmla="*/ 6559341 h 6858000"/>
              <a:gd name="connsiteX360" fmla="*/ 4778333 w 7467600"/>
              <a:gd name="connsiteY360" fmla="*/ 5873626 h 6858000"/>
              <a:gd name="connsiteX361" fmla="*/ 5414185 w 7467600"/>
              <a:gd name="connsiteY361" fmla="*/ 5573882 h 6858000"/>
              <a:gd name="connsiteX362" fmla="*/ 5959648 w 7467600"/>
              <a:gd name="connsiteY362" fmla="*/ 4760797 h 6858000"/>
              <a:gd name="connsiteX363" fmla="*/ 5355019 w 7467600"/>
              <a:gd name="connsiteY363" fmla="*/ 4734672 h 6858000"/>
              <a:gd name="connsiteX364" fmla="*/ 5083565 w 7467600"/>
              <a:gd name="connsiteY364" fmla="*/ 5179121 h 6858000"/>
              <a:gd name="connsiteX365" fmla="*/ 4713577 w 7467600"/>
              <a:gd name="connsiteY365" fmla="*/ 5616803 h 6858000"/>
              <a:gd name="connsiteX366" fmla="*/ 3989559 w 7467600"/>
              <a:gd name="connsiteY366" fmla="*/ 6145945 h 6858000"/>
              <a:gd name="connsiteX367" fmla="*/ 3939824 w 7467600"/>
              <a:gd name="connsiteY367" fmla="*/ 6066900 h 6858000"/>
              <a:gd name="connsiteX368" fmla="*/ 4584537 w 7467600"/>
              <a:gd name="connsiteY368" fmla="*/ 5324826 h 6858000"/>
              <a:gd name="connsiteX369" fmla="*/ 5037105 w 7467600"/>
              <a:gd name="connsiteY369" fmla="*/ 5088765 h 6858000"/>
              <a:gd name="connsiteX370" fmla="*/ 5039930 w 7467600"/>
              <a:gd name="connsiteY370" fmla="*/ 5089585 h 6858000"/>
              <a:gd name="connsiteX371" fmla="*/ 5263764 w 7467600"/>
              <a:gd name="connsiteY371" fmla="*/ 4735525 h 6858000"/>
              <a:gd name="connsiteX372" fmla="*/ 4086300 w 7467600"/>
              <a:gd name="connsiteY372" fmla="*/ 4884599 h 6858000"/>
              <a:gd name="connsiteX373" fmla="*/ 4085485 w 7467600"/>
              <a:gd name="connsiteY373" fmla="*/ 4899070 h 6858000"/>
              <a:gd name="connsiteX374" fmla="*/ 3871915 w 7467600"/>
              <a:gd name="connsiteY374" fmla="*/ 5253645 h 6858000"/>
              <a:gd name="connsiteX375" fmla="*/ 3799374 w 7467600"/>
              <a:gd name="connsiteY375" fmla="*/ 5466127 h 6858000"/>
              <a:gd name="connsiteX376" fmla="*/ 3498850 w 7467600"/>
              <a:gd name="connsiteY376" fmla="*/ 6661888 h 6858000"/>
              <a:gd name="connsiteX377" fmla="*/ 3399216 w 7467600"/>
              <a:gd name="connsiteY377" fmla="*/ 6858000 h 6858000"/>
              <a:gd name="connsiteX378" fmla="*/ 3303688 w 7467600"/>
              <a:gd name="connsiteY378" fmla="*/ 6858000 h 6858000"/>
              <a:gd name="connsiteX379" fmla="*/ 3391774 w 7467600"/>
              <a:gd name="connsiteY379" fmla="*/ 6697181 h 6858000"/>
              <a:gd name="connsiteX380" fmla="*/ 3735540 w 7467600"/>
              <a:gd name="connsiteY380" fmla="*/ 5546923 h 6858000"/>
              <a:gd name="connsiteX381" fmla="*/ 3729438 w 7467600"/>
              <a:gd name="connsiteY381" fmla="*/ 5569058 h 6858000"/>
              <a:gd name="connsiteX382" fmla="*/ 3707782 w 7467600"/>
              <a:gd name="connsiteY382" fmla="*/ 5644908 h 6858000"/>
              <a:gd name="connsiteX383" fmla="*/ 3583827 w 7467600"/>
              <a:gd name="connsiteY383" fmla="*/ 6039215 h 6858000"/>
              <a:gd name="connsiteX384" fmla="*/ 3547861 w 7467600"/>
              <a:gd name="connsiteY384" fmla="*/ 6129609 h 6858000"/>
              <a:gd name="connsiteX385" fmla="*/ 3490905 w 7467600"/>
              <a:gd name="connsiteY385" fmla="*/ 6277660 h 6858000"/>
              <a:gd name="connsiteX386" fmla="*/ 3455859 w 7467600"/>
              <a:gd name="connsiteY386" fmla="*/ 6391301 h 6858000"/>
              <a:gd name="connsiteX387" fmla="*/ 3429112 w 7467600"/>
              <a:gd name="connsiteY387" fmla="*/ 6479469 h 6858000"/>
              <a:gd name="connsiteX388" fmla="*/ 3304862 w 7467600"/>
              <a:gd name="connsiteY388" fmla="*/ 6796476 h 6858000"/>
              <a:gd name="connsiteX389" fmla="*/ 3276071 w 7467600"/>
              <a:gd name="connsiteY389" fmla="*/ 6858000 h 6858000"/>
              <a:gd name="connsiteX390" fmla="*/ 3240805 w 7467600"/>
              <a:gd name="connsiteY390" fmla="*/ 6858000 h 6858000"/>
              <a:gd name="connsiteX391" fmla="*/ 3275917 w 7467600"/>
              <a:gd name="connsiteY391" fmla="*/ 6783192 h 6858000"/>
              <a:gd name="connsiteX392" fmla="*/ 3399358 w 7467600"/>
              <a:gd name="connsiteY392" fmla="*/ 6469011 h 6858000"/>
              <a:gd name="connsiteX393" fmla="*/ 3425650 w 7467600"/>
              <a:gd name="connsiteY393" fmla="*/ 6381333 h 6858000"/>
              <a:gd name="connsiteX394" fmla="*/ 3460661 w 7467600"/>
              <a:gd name="connsiteY394" fmla="*/ 6266763 h 6858000"/>
              <a:gd name="connsiteX395" fmla="*/ 3518021 w 7467600"/>
              <a:gd name="connsiteY395" fmla="*/ 6117298 h 6858000"/>
              <a:gd name="connsiteX396" fmla="*/ 3554035 w 7467600"/>
              <a:gd name="connsiteY396" fmla="*/ 6027832 h 6858000"/>
              <a:gd name="connsiteX397" fmla="*/ 3677174 w 7467600"/>
              <a:gd name="connsiteY397" fmla="*/ 5636351 h 6858000"/>
              <a:gd name="connsiteX398" fmla="*/ 3698819 w 7467600"/>
              <a:gd name="connsiteY398" fmla="*/ 5560503 h 6858000"/>
              <a:gd name="connsiteX399" fmla="*/ 3702094 w 7467600"/>
              <a:gd name="connsiteY399" fmla="*/ 5549194 h 6858000"/>
              <a:gd name="connsiteX400" fmla="*/ 3398355 w 7467600"/>
              <a:gd name="connsiteY400" fmla="*/ 6094603 h 6858000"/>
              <a:gd name="connsiteX401" fmla="*/ 3193941 w 7467600"/>
              <a:gd name="connsiteY401" fmla="*/ 6798775 h 6858000"/>
              <a:gd name="connsiteX402" fmla="*/ 3184140 w 7467600"/>
              <a:gd name="connsiteY402" fmla="*/ 6858000 h 6858000"/>
              <a:gd name="connsiteX403" fmla="*/ 3099978 w 7467600"/>
              <a:gd name="connsiteY403" fmla="*/ 6858000 h 6858000"/>
              <a:gd name="connsiteX404" fmla="*/ 3101556 w 7467600"/>
              <a:gd name="connsiteY404" fmla="*/ 6843337 h 6858000"/>
              <a:gd name="connsiteX405" fmla="*/ 3370162 w 7467600"/>
              <a:gd name="connsiteY405" fmla="*/ 5785550 h 6858000"/>
              <a:gd name="connsiteX406" fmla="*/ 3746477 w 7467600"/>
              <a:gd name="connsiteY406" fmla="*/ 5377889 h 6858000"/>
              <a:gd name="connsiteX407" fmla="*/ 3863399 w 7467600"/>
              <a:gd name="connsiteY407" fmla="*/ 5087257 h 6858000"/>
              <a:gd name="connsiteX408" fmla="*/ 3968712 w 7467600"/>
              <a:gd name="connsiteY408" fmla="*/ 4913989 h 6858000"/>
              <a:gd name="connsiteX409" fmla="*/ 2792390 w 7467600"/>
              <a:gd name="connsiteY409" fmla="*/ 5382974 h 6858000"/>
              <a:gd name="connsiteX410" fmla="*/ 2714982 w 7467600"/>
              <a:gd name="connsiteY410" fmla="*/ 5427051 h 6858000"/>
              <a:gd name="connsiteX411" fmla="*/ 2813361 w 7467600"/>
              <a:gd name="connsiteY411" fmla="*/ 6023912 h 6858000"/>
              <a:gd name="connsiteX412" fmla="*/ 2688430 w 7467600"/>
              <a:gd name="connsiteY412" fmla="*/ 6801564 h 6858000"/>
              <a:gd name="connsiteX413" fmla="*/ 2629626 w 7467600"/>
              <a:gd name="connsiteY413" fmla="*/ 6763394 h 6858000"/>
              <a:gd name="connsiteX414" fmla="*/ 2565328 w 7467600"/>
              <a:gd name="connsiteY414" fmla="*/ 5516399 h 6858000"/>
              <a:gd name="connsiteX415" fmla="*/ 1922999 w 7467600"/>
              <a:gd name="connsiteY415" fmla="*/ 5980343 h 6858000"/>
              <a:gd name="connsiteX416" fmla="*/ 1950261 w 7467600"/>
              <a:gd name="connsiteY416" fmla="*/ 6405858 h 6858000"/>
              <a:gd name="connsiteX417" fmla="*/ 2365554 w 7467600"/>
              <a:gd name="connsiteY417" fmla="*/ 6759107 h 6858000"/>
              <a:gd name="connsiteX418" fmla="*/ 2424142 w 7467600"/>
              <a:gd name="connsiteY418" fmla="*/ 6858000 h 6858000"/>
              <a:gd name="connsiteX419" fmla="*/ 2395994 w 7467600"/>
              <a:gd name="connsiteY419" fmla="*/ 6858000 h 6858000"/>
              <a:gd name="connsiteX420" fmla="*/ 2392863 w 7467600"/>
              <a:gd name="connsiteY420" fmla="*/ 6852964 h 6858000"/>
              <a:gd name="connsiteX421" fmla="*/ 2017589 w 7467600"/>
              <a:gd name="connsiteY421" fmla="*/ 6493982 h 6858000"/>
              <a:gd name="connsiteX422" fmla="*/ 2147336 w 7467600"/>
              <a:gd name="connsiteY422" fmla="*/ 6594052 h 6858000"/>
              <a:gd name="connsiteX423" fmla="*/ 2207047 w 7467600"/>
              <a:gd name="connsiteY423" fmla="*/ 6654540 h 6858000"/>
              <a:gd name="connsiteX424" fmla="*/ 2299106 w 7467600"/>
              <a:gd name="connsiteY424" fmla="*/ 6778931 h 6858000"/>
              <a:gd name="connsiteX425" fmla="*/ 2314430 w 7467600"/>
              <a:gd name="connsiteY425" fmla="*/ 6801144 h 6858000"/>
              <a:gd name="connsiteX426" fmla="*/ 2352406 w 7467600"/>
              <a:gd name="connsiteY426" fmla="*/ 6858000 h 6858000"/>
              <a:gd name="connsiteX427" fmla="*/ 2314492 w 7467600"/>
              <a:gd name="connsiteY427" fmla="*/ 6858000 h 6858000"/>
              <a:gd name="connsiteX428" fmla="*/ 2288095 w 7467600"/>
              <a:gd name="connsiteY428" fmla="*/ 6818030 h 6858000"/>
              <a:gd name="connsiteX429" fmla="*/ 2272768 w 7467600"/>
              <a:gd name="connsiteY429" fmla="*/ 6795822 h 6858000"/>
              <a:gd name="connsiteX430" fmla="*/ 2182715 w 7467600"/>
              <a:gd name="connsiteY430" fmla="*/ 6675071 h 6858000"/>
              <a:gd name="connsiteX431" fmla="*/ 2032061 w 7467600"/>
              <a:gd name="connsiteY431" fmla="*/ 6541380 h 6858000"/>
              <a:gd name="connsiteX432" fmla="*/ 2257220 w 7467600"/>
              <a:gd name="connsiteY432" fmla="*/ 6826257 h 6858000"/>
              <a:gd name="connsiteX433" fmla="*/ 2281324 w 7467600"/>
              <a:gd name="connsiteY433" fmla="*/ 6858000 h 6858000"/>
              <a:gd name="connsiteX434" fmla="*/ 2242860 w 7467600"/>
              <a:gd name="connsiteY434" fmla="*/ 6858000 h 6858000"/>
              <a:gd name="connsiteX435" fmla="*/ 2232818 w 7467600"/>
              <a:gd name="connsiteY435" fmla="*/ 6844926 h 6858000"/>
              <a:gd name="connsiteX436" fmla="*/ 1990172 w 7467600"/>
              <a:gd name="connsiteY436" fmla="*/ 6542121 h 6858000"/>
              <a:gd name="connsiteX437" fmla="*/ 2124090 w 7467600"/>
              <a:gd name="connsiteY437" fmla="*/ 6761017 h 6858000"/>
              <a:gd name="connsiteX438" fmla="*/ 2200380 w 7467600"/>
              <a:gd name="connsiteY438" fmla="*/ 6858000 h 6858000"/>
              <a:gd name="connsiteX439" fmla="*/ 2147507 w 7467600"/>
              <a:gd name="connsiteY439" fmla="*/ 6858000 h 6858000"/>
              <a:gd name="connsiteX440" fmla="*/ 2070668 w 7467600"/>
              <a:gd name="connsiteY440" fmla="*/ 6761520 h 6858000"/>
              <a:gd name="connsiteX441" fmla="*/ 1975142 w 7467600"/>
              <a:gd name="connsiteY441" fmla="*/ 6585570 h 6858000"/>
              <a:gd name="connsiteX442" fmla="*/ 2050035 w 7467600"/>
              <a:gd name="connsiteY442" fmla="*/ 6813345 h 6858000"/>
              <a:gd name="connsiteX443" fmla="*/ 2063025 w 7467600"/>
              <a:gd name="connsiteY443" fmla="*/ 6858000 h 6858000"/>
              <a:gd name="connsiteX444" fmla="*/ 2021675 w 7467600"/>
              <a:gd name="connsiteY444" fmla="*/ 6858000 h 6858000"/>
              <a:gd name="connsiteX445" fmla="*/ 2019308 w 7467600"/>
              <a:gd name="connsiteY445" fmla="*/ 6847118 h 6858000"/>
              <a:gd name="connsiteX446" fmla="*/ 1938835 w 7467600"/>
              <a:gd name="connsiteY446" fmla="*/ 6551160 h 6858000"/>
              <a:gd name="connsiteX447" fmla="*/ 1953230 w 7467600"/>
              <a:gd name="connsiteY447" fmla="*/ 6759699 h 6858000"/>
              <a:gd name="connsiteX448" fmla="*/ 1956763 w 7467600"/>
              <a:gd name="connsiteY448" fmla="*/ 6778191 h 6858000"/>
              <a:gd name="connsiteX449" fmla="*/ 1967925 w 7467600"/>
              <a:gd name="connsiteY449" fmla="*/ 6858000 h 6858000"/>
              <a:gd name="connsiteX450" fmla="*/ 1936622 w 7467600"/>
              <a:gd name="connsiteY450" fmla="*/ 6858000 h 6858000"/>
              <a:gd name="connsiteX451" fmla="*/ 1926261 w 7467600"/>
              <a:gd name="connsiteY451" fmla="*/ 6784064 h 6858000"/>
              <a:gd name="connsiteX452" fmla="*/ 1922724 w 7467600"/>
              <a:gd name="connsiteY452" fmla="*/ 6765577 h 6858000"/>
              <a:gd name="connsiteX453" fmla="*/ 1904650 w 7467600"/>
              <a:gd name="connsiteY453" fmla="*/ 6639616 h 6858000"/>
              <a:gd name="connsiteX454" fmla="*/ 1885273 w 7467600"/>
              <a:gd name="connsiteY454" fmla="*/ 6858000 h 6858000"/>
              <a:gd name="connsiteX455" fmla="*/ 1854363 w 7467600"/>
              <a:gd name="connsiteY455" fmla="*/ 6858000 h 6858000"/>
              <a:gd name="connsiteX456" fmla="*/ 1880391 w 7467600"/>
              <a:gd name="connsiteY456" fmla="*/ 6603796 h 6858000"/>
              <a:gd name="connsiteX457" fmla="*/ 1818273 w 7467600"/>
              <a:gd name="connsiteY457" fmla="*/ 6715729 h 6858000"/>
              <a:gd name="connsiteX458" fmla="*/ 1794691 w 7467600"/>
              <a:gd name="connsiteY458" fmla="*/ 6843239 h 6858000"/>
              <a:gd name="connsiteX459" fmla="*/ 1794914 w 7467600"/>
              <a:gd name="connsiteY459" fmla="*/ 6858000 h 6858000"/>
              <a:gd name="connsiteX460" fmla="*/ 1746128 w 7467600"/>
              <a:gd name="connsiteY460" fmla="*/ 6858000 h 6858000"/>
              <a:gd name="connsiteX461" fmla="*/ 1753934 w 7467600"/>
              <a:gd name="connsiteY461" fmla="*/ 6724796 h 6858000"/>
              <a:gd name="connsiteX462" fmla="*/ 1792053 w 7467600"/>
              <a:gd name="connsiteY462" fmla="*/ 6572396 h 6858000"/>
              <a:gd name="connsiteX463" fmla="*/ 1862248 w 7467600"/>
              <a:gd name="connsiteY463" fmla="*/ 6266397 h 6858000"/>
              <a:gd name="connsiteX464" fmla="*/ 1862250 w 7467600"/>
              <a:gd name="connsiteY464" fmla="*/ 6033531 h 6858000"/>
              <a:gd name="connsiteX465" fmla="*/ 1211999 w 7467600"/>
              <a:gd name="connsiteY465" fmla="*/ 6683610 h 6858000"/>
              <a:gd name="connsiteX466" fmla="*/ 1213266 w 7467600"/>
              <a:gd name="connsiteY466" fmla="*/ 6691947 h 6858000"/>
              <a:gd name="connsiteX467" fmla="*/ 1203370 w 7467600"/>
              <a:gd name="connsiteY467" fmla="*/ 6850676 h 6858000"/>
              <a:gd name="connsiteX468" fmla="*/ 1203671 w 7467600"/>
              <a:gd name="connsiteY468" fmla="*/ 6858000 h 6858000"/>
              <a:gd name="connsiteX469" fmla="*/ 1143180 w 7467600"/>
              <a:gd name="connsiteY469" fmla="*/ 6858000 h 6858000"/>
              <a:gd name="connsiteX470" fmla="*/ 1142176 w 7467600"/>
              <a:gd name="connsiteY470" fmla="*/ 6766045 h 6858000"/>
              <a:gd name="connsiteX471" fmla="*/ 1067484 w 7467600"/>
              <a:gd name="connsiteY471" fmla="*/ 6858000 h 6858000"/>
              <a:gd name="connsiteX472" fmla="*/ 953928 w 7467600"/>
              <a:gd name="connsiteY472" fmla="*/ 6858000 h 6858000"/>
              <a:gd name="connsiteX473" fmla="*/ 959715 w 7467600"/>
              <a:gd name="connsiteY473" fmla="*/ 6850185 h 6858000"/>
              <a:gd name="connsiteX474" fmla="*/ 1483788 w 7467600"/>
              <a:gd name="connsiteY474" fmla="*/ 6259174 h 6858000"/>
              <a:gd name="connsiteX475" fmla="*/ 1100671 w 7467600"/>
              <a:gd name="connsiteY475" fmla="*/ 6252137 h 6858000"/>
              <a:gd name="connsiteX476" fmla="*/ 1090144 w 7467600"/>
              <a:gd name="connsiteY476" fmla="*/ 6256748 h 6858000"/>
              <a:gd name="connsiteX477" fmla="*/ 1095872 w 7467600"/>
              <a:gd name="connsiteY477" fmla="*/ 6271892 h 6858000"/>
              <a:gd name="connsiteX478" fmla="*/ 262785 w 7467600"/>
              <a:gd name="connsiteY478" fmla="*/ 6845450 h 6858000"/>
              <a:gd name="connsiteX479" fmla="*/ 209968 w 7467600"/>
              <a:gd name="connsiteY479" fmla="*/ 6770713 h 6858000"/>
              <a:gd name="connsiteX480" fmla="*/ 873460 w 7467600"/>
              <a:gd name="connsiteY480" fmla="*/ 6253768 h 6858000"/>
              <a:gd name="connsiteX481" fmla="*/ 192686 w 7467600"/>
              <a:gd name="connsiteY481" fmla="*/ 5849257 h 6858000"/>
              <a:gd name="connsiteX482" fmla="*/ 4696 w 7467600"/>
              <a:gd name="connsiteY482" fmla="*/ 5697668 h 6858000"/>
              <a:gd name="connsiteX483" fmla="*/ 0 w 7467600"/>
              <a:gd name="connsiteY483" fmla="*/ 5689984 h 6858000"/>
              <a:gd name="connsiteX484" fmla="*/ 0 w 7467600"/>
              <a:gd name="connsiteY484" fmla="*/ 5513472 h 6858000"/>
              <a:gd name="connsiteX485" fmla="*/ 174101 w 7467600"/>
              <a:gd name="connsiteY485" fmla="*/ 5620277 h 6858000"/>
              <a:gd name="connsiteX486" fmla="*/ 891800 w 7467600"/>
              <a:gd name="connsiteY486" fmla="*/ 6036935 h 6858000"/>
              <a:gd name="connsiteX487" fmla="*/ 1072219 w 7467600"/>
              <a:gd name="connsiteY487" fmla="*/ 6169443 h 6858000"/>
              <a:gd name="connsiteX488" fmla="*/ 1074117 w 7467600"/>
              <a:gd name="connsiteY488" fmla="*/ 6170301 h 6858000"/>
              <a:gd name="connsiteX489" fmla="*/ 1083114 w 7467600"/>
              <a:gd name="connsiteY489" fmla="*/ 6174131 h 6858000"/>
              <a:gd name="connsiteX490" fmla="*/ 1543010 w 7467600"/>
              <a:gd name="connsiteY490" fmla="*/ 6191140 h 6858000"/>
              <a:gd name="connsiteX491" fmla="*/ 1551080 w 7467600"/>
              <a:gd name="connsiteY491" fmla="*/ 6195006 h 6858000"/>
              <a:gd name="connsiteX492" fmla="*/ 2345443 w 7467600"/>
              <a:gd name="connsiteY492" fmla="*/ 5549882 h 6858000"/>
              <a:gd name="connsiteX493" fmla="*/ 1721499 w 7467600"/>
              <a:gd name="connsiteY493" fmla="*/ 5599969 h 6858000"/>
              <a:gd name="connsiteX494" fmla="*/ 767716 w 7467600"/>
              <a:gd name="connsiteY494" fmla="*/ 5472768 h 6858000"/>
              <a:gd name="connsiteX495" fmla="*/ 722147 w 7467600"/>
              <a:gd name="connsiteY495" fmla="*/ 5393091 h 6858000"/>
              <a:gd name="connsiteX496" fmla="*/ 1485552 w 7467600"/>
              <a:gd name="connsiteY496" fmla="*/ 5313202 h 6858000"/>
              <a:gd name="connsiteX497" fmla="*/ 2143004 w 7467600"/>
              <a:gd name="connsiteY497" fmla="*/ 5402420 h 6858000"/>
              <a:gd name="connsiteX498" fmla="*/ 1933391 w 7467600"/>
              <a:gd name="connsiteY498" fmla="*/ 5156971 h 6858000"/>
              <a:gd name="connsiteX499" fmla="*/ 1827118 w 7467600"/>
              <a:gd name="connsiteY499" fmla="*/ 4968410 h 6858000"/>
              <a:gd name="connsiteX500" fmla="*/ 1837349 w 7467600"/>
              <a:gd name="connsiteY500" fmla="*/ 4956357 h 6858000"/>
              <a:gd name="connsiteX501" fmla="*/ 2162835 w 7467600"/>
              <a:gd name="connsiteY501" fmla="*/ 5187853 h 6858000"/>
              <a:gd name="connsiteX502" fmla="*/ 2257167 w 7467600"/>
              <a:gd name="connsiteY502" fmla="*/ 5462123 h 6858000"/>
              <a:gd name="connsiteX503" fmla="*/ 2261598 w 7467600"/>
              <a:gd name="connsiteY503" fmla="*/ 5467998 h 6858000"/>
              <a:gd name="connsiteX504" fmla="*/ 2437177 w 7467600"/>
              <a:gd name="connsiteY504" fmla="*/ 5479608 h 6858000"/>
              <a:gd name="connsiteX505" fmla="*/ 2445247 w 7467600"/>
              <a:gd name="connsiteY505" fmla="*/ 5483476 h 6858000"/>
              <a:gd name="connsiteX506" fmla="*/ 2743626 w 7467600"/>
              <a:gd name="connsiteY506" fmla="*/ 5304819 h 6858000"/>
              <a:gd name="connsiteX507" fmla="*/ 3048102 w 7467600"/>
              <a:gd name="connsiteY507" fmla="*/ 5150595 h 6858000"/>
              <a:gd name="connsiteX508" fmla="*/ 1799414 w 7467600"/>
              <a:gd name="connsiteY508" fmla="*/ 4694732 h 6858000"/>
              <a:gd name="connsiteX509" fmla="*/ 1771735 w 7467600"/>
              <a:gd name="connsiteY509" fmla="*/ 4619929 h 6858000"/>
              <a:gd name="connsiteX510" fmla="*/ 3104273 w 7467600"/>
              <a:gd name="connsiteY510" fmla="*/ 5076159 h 6858000"/>
              <a:gd name="connsiteX511" fmla="*/ 3113245 w 7467600"/>
              <a:gd name="connsiteY511" fmla="*/ 5090705 h 6858000"/>
              <a:gd name="connsiteX512" fmla="*/ 3126294 w 7467600"/>
              <a:gd name="connsiteY512" fmla="*/ 5114400 h 6858000"/>
              <a:gd name="connsiteX513" fmla="*/ 3937433 w 7467600"/>
              <a:gd name="connsiteY513" fmla="*/ 4830473 h 6858000"/>
              <a:gd name="connsiteX514" fmla="*/ 3590475 w 7467600"/>
              <a:gd name="connsiteY514" fmla="*/ 4597974 h 6858000"/>
              <a:gd name="connsiteX515" fmla="*/ 3100264 w 7467600"/>
              <a:gd name="connsiteY515" fmla="*/ 4579845 h 6858000"/>
              <a:gd name="connsiteX516" fmla="*/ 2183576 w 7467600"/>
              <a:gd name="connsiteY516" fmla="*/ 4227150 h 6858000"/>
              <a:gd name="connsiteX517" fmla="*/ 2151029 w 7467600"/>
              <a:gd name="connsiteY517" fmla="*/ 4146947 h 6858000"/>
              <a:gd name="connsiteX518" fmla="*/ 3563434 w 7467600"/>
              <a:gd name="connsiteY518" fmla="*/ 4469115 h 6858000"/>
              <a:gd name="connsiteX519" fmla="*/ 3177952 w 7467600"/>
              <a:gd name="connsiteY519" fmla="*/ 3657386 h 6858000"/>
              <a:gd name="connsiteX520" fmla="*/ 3189263 w 7467600"/>
              <a:gd name="connsiteY520" fmla="*/ 3625726 h 6858000"/>
              <a:gd name="connsiteX521" fmla="*/ 3560912 w 7467600"/>
              <a:gd name="connsiteY521" fmla="*/ 4079863 h 6858000"/>
              <a:gd name="connsiteX522" fmla="*/ 3626636 w 7467600"/>
              <a:gd name="connsiteY522" fmla="*/ 4512230 h 6858000"/>
              <a:gd name="connsiteX523" fmla="*/ 3653088 w 7467600"/>
              <a:gd name="connsiteY523" fmla="*/ 4521417 h 6858000"/>
              <a:gd name="connsiteX524" fmla="*/ 3988128 w 7467600"/>
              <a:gd name="connsiteY524" fmla="*/ 4817267 h 6858000"/>
              <a:gd name="connsiteX525" fmla="*/ 4830582 w 7467600"/>
              <a:gd name="connsiteY525" fmla="*/ 4676000 h 6858000"/>
              <a:gd name="connsiteX526" fmla="*/ 4830100 w 7467600"/>
              <a:gd name="connsiteY526" fmla="*/ 4675554 h 6858000"/>
              <a:gd name="connsiteX527" fmla="*/ 4036318 w 7467600"/>
              <a:gd name="connsiteY527" fmla="*/ 4147013 h 6858000"/>
              <a:gd name="connsiteX528" fmla="*/ 3432098 w 7467600"/>
              <a:gd name="connsiteY528" fmla="*/ 3537312 h 6858000"/>
              <a:gd name="connsiteX529" fmla="*/ 3446761 w 7467600"/>
              <a:gd name="connsiteY529" fmla="*/ 3461278 h 6858000"/>
              <a:gd name="connsiteX530" fmla="*/ 4419733 w 7467600"/>
              <a:gd name="connsiteY530" fmla="*/ 3963555 h 6858000"/>
              <a:gd name="connsiteX531" fmla="*/ 4781371 w 7467600"/>
              <a:gd name="connsiteY531" fmla="*/ 4458604 h 6858000"/>
              <a:gd name="connsiteX532" fmla="*/ 4780440 w 7467600"/>
              <a:gd name="connsiteY532" fmla="*/ 4470290 h 6858000"/>
              <a:gd name="connsiteX533" fmla="*/ 4898954 w 7467600"/>
              <a:gd name="connsiteY533" fmla="*/ 4662092 h 6858000"/>
              <a:gd name="connsiteX534" fmla="*/ 4900699 w 7467600"/>
              <a:gd name="connsiteY534" fmla="*/ 4670867 h 6858000"/>
              <a:gd name="connsiteX535" fmla="*/ 5714511 w 7467600"/>
              <a:gd name="connsiteY535" fmla="*/ 4663483 h 6858000"/>
              <a:gd name="connsiteX536" fmla="*/ 5464793 w 7467600"/>
              <a:gd name="connsiteY536" fmla="*/ 4393556 h 6858000"/>
              <a:gd name="connsiteX537" fmla="*/ 5461897 w 7467600"/>
              <a:gd name="connsiteY537" fmla="*/ 4390879 h 6858000"/>
              <a:gd name="connsiteX538" fmla="*/ 4294126 w 7467600"/>
              <a:gd name="connsiteY538" fmla="*/ 3303048 h 6858000"/>
              <a:gd name="connsiteX539" fmla="*/ 4305321 w 7467600"/>
              <a:gd name="connsiteY539" fmla="*/ 3256953 h 6858000"/>
              <a:gd name="connsiteX540" fmla="*/ 4949299 w 7467600"/>
              <a:gd name="connsiteY540" fmla="*/ 3766336 h 6858000"/>
              <a:gd name="connsiteX541" fmla="*/ 5291452 w 7467600"/>
              <a:gd name="connsiteY541" fmla="*/ 4076801 h 6858000"/>
              <a:gd name="connsiteX542" fmla="*/ 5434998 w 7467600"/>
              <a:gd name="connsiteY542" fmla="*/ 4254100 h 6858000"/>
              <a:gd name="connsiteX543" fmla="*/ 5351015 w 7467600"/>
              <a:gd name="connsiteY543" fmla="*/ 3760989 h 6858000"/>
              <a:gd name="connsiteX544" fmla="*/ 5413780 w 7467600"/>
              <a:gd name="connsiteY544" fmla="*/ 2966265 h 6858000"/>
              <a:gd name="connsiteX545" fmla="*/ 5425627 w 7467600"/>
              <a:gd name="connsiteY545" fmla="*/ 2954192 h 6858000"/>
              <a:gd name="connsiteX546" fmla="*/ 6604735 w 7467600"/>
              <a:gd name="connsiteY546" fmla="*/ 2041381 h 6858000"/>
              <a:gd name="connsiteX547" fmla="*/ 7204487 w 7467600"/>
              <a:gd name="connsiteY547" fmla="*/ 2742112 h 6858000"/>
              <a:gd name="connsiteX548" fmla="*/ 7131592 w 7467600"/>
              <a:gd name="connsiteY548" fmla="*/ 2672096 h 6858000"/>
              <a:gd name="connsiteX549" fmla="*/ 6996344 w 7467600"/>
              <a:gd name="connsiteY549" fmla="*/ 2518310 h 6858000"/>
              <a:gd name="connsiteX550" fmla="*/ 6735495 w 7467600"/>
              <a:gd name="connsiteY550" fmla="*/ 2196890 h 6858000"/>
              <a:gd name="connsiteX551" fmla="*/ 6721901 w 7467600"/>
              <a:gd name="connsiteY551" fmla="*/ 2179274 h 6858000"/>
              <a:gd name="connsiteX552" fmla="*/ 6604735 w 7467600"/>
              <a:gd name="connsiteY552" fmla="*/ 2041381 h 6858000"/>
              <a:gd name="connsiteX553" fmla="*/ 6591670 w 7467600"/>
              <a:gd name="connsiteY553" fmla="*/ 1988277 h 6858000"/>
              <a:gd name="connsiteX554" fmla="*/ 6747349 w 7467600"/>
              <a:gd name="connsiteY554" fmla="*/ 2160069 h 6858000"/>
              <a:gd name="connsiteX555" fmla="*/ 6760943 w 7467600"/>
              <a:gd name="connsiteY555" fmla="*/ 2177686 h 6858000"/>
              <a:gd name="connsiteX556" fmla="*/ 7021065 w 7467600"/>
              <a:gd name="connsiteY556" fmla="*/ 2498102 h 6858000"/>
              <a:gd name="connsiteX557" fmla="*/ 7155223 w 7467600"/>
              <a:gd name="connsiteY557" fmla="*/ 2650386 h 6858000"/>
              <a:gd name="connsiteX558" fmla="*/ 7203167 w 7467600"/>
              <a:gd name="connsiteY558" fmla="*/ 2697288 h 6858000"/>
              <a:gd name="connsiteX559" fmla="*/ 6937703 w 7467600"/>
              <a:gd name="connsiteY559" fmla="*/ 2321981 h 6858000"/>
              <a:gd name="connsiteX560" fmla="*/ 6591670 w 7467600"/>
              <a:gd name="connsiteY560" fmla="*/ 1988277 h 6858000"/>
              <a:gd name="connsiteX561" fmla="*/ 5798671 w 7467600"/>
              <a:gd name="connsiteY561" fmla="*/ 1981601 h 6858000"/>
              <a:gd name="connsiteX562" fmla="*/ 5754709 w 7467600"/>
              <a:gd name="connsiteY562" fmla="*/ 2071454 h 6858000"/>
              <a:gd name="connsiteX563" fmla="*/ 5763044 w 7467600"/>
              <a:gd name="connsiteY563" fmla="*/ 2842206 h 6858000"/>
              <a:gd name="connsiteX564" fmla="*/ 5764974 w 7467600"/>
              <a:gd name="connsiteY564" fmla="*/ 2799609 h 6858000"/>
              <a:gd name="connsiteX565" fmla="*/ 5767665 w 7467600"/>
              <a:gd name="connsiteY565" fmla="*/ 2666409 h 6858000"/>
              <a:gd name="connsiteX566" fmla="*/ 5763055 w 7467600"/>
              <a:gd name="connsiteY566" fmla="*/ 2579705 h 6858000"/>
              <a:gd name="connsiteX567" fmla="*/ 5758079 w 7467600"/>
              <a:gd name="connsiteY567" fmla="*/ 2492508 h 6858000"/>
              <a:gd name="connsiteX568" fmla="*/ 5779325 w 7467600"/>
              <a:gd name="connsiteY568" fmla="*/ 2197069 h 6858000"/>
              <a:gd name="connsiteX569" fmla="*/ 5798671 w 7467600"/>
              <a:gd name="connsiteY569" fmla="*/ 1981601 h 6858000"/>
              <a:gd name="connsiteX570" fmla="*/ 5829202 w 7467600"/>
              <a:gd name="connsiteY570" fmla="*/ 1971679 h 6858000"/>
              <a:gd name="connsiteX571" fmla="*/ 5809558 w 7467600"/>
              <a:gd name="connsiteY571" fmla="*/ 2198043 h 6858000"/>
              <a:gd name="connsiteX572" fmla="*/ 5788653 w 7467600"/>
              <a:gd name="connsiteY572" fmla="*/ 2489430 h 6858000"/>
              <a:gd name="connsiteX573" fmla="*/ 5793439 w 7467600"/>
              <a:gd name="connsiteY573" fmla="*/ 2575235 h 6858000"/>
              <a:gd name="connsiteX574" fmla="*/ 5796837 w 7467600"/>
              <a:gd name="connsiteY574" fmla="*/ 2637633 h 6858000"/>
              <a:gd name="connsiteX575" fmla="*/ 5818614 w 7467600"/>
              <a:gd name="connsiteY575" fmla="*/ 2473055 h 6858000"/>
              <a:gd name="connsiteX576" fmla="*/ 5829202 w 7467600"/>
              <a:gd name="connsiteY576" fmla="*/ 1971679 h 6858000"/>
              <a:gd name="connsiteX577" fmla="*/ 5911389 w 7467600"/>
              <a:gd name="connsiteY577" fmla="*/ 1898371 h 6858000"/>
              <a:gd name="connsiteX578" fmla="*/ 6237627 w 7467600"/>
              <a:gd name="connsiteY578" fmla="*/ 2231921 h 6858000"/>
              <a:gd name="connsiteX579" fmla="*/ 5911389 w 7467600"/>
              <a:gd name="connsiteY579" fmla="*/ 1898371 h 6858000"/>
              <a:gd name="connsiteX580" fmla="*/ 6944437 w 7467600"/>
              <a:gd name="connsiteY580" fmla="*/ 1575402 h 6858000"/>
              <a:gd name="connsiteX581" fmla="*/ 6304730 w 7467600"/>
              <a:gd name="connsiteY581" fmla="*/ 1766654 h 6858000"/>
              <a:gd name="connsiteX582" fmla="*/ 6944437 w 7467600"/>
              <a:gd name="connsiteY582" fmla="*/ 1575402 h 6858000"/>
              <a:gd name="connsiteX583" fmla="*/ 7019523 w 7467600"/>
              <a:gd name="connsiteY583" fmla="*/ 1519450 h 6858000"/>
              <a:gd name="connsiteX584" fmla="*/ 6298091 w 7467600"/>
              <a:gd name="connsiteY584" fmla="*/ 1737122 h 6858000"/>
              <a:gd name="connsiteX585" fmla="*/ 7019523 w 7467600"/>
              <a:gd name="connsiteY585" fmla="*/ 1519450 h 6858000"/>
              <a:gd name="connsiteX586" fmla="*/ 2399523 w 7467600"/>
              <a:gd name="connsiteY586" fmla="*/ 1428234 h 6858000"/>
              <a:gd name="connsiteX587" fmla="*/ 2224982 w 7467600"/>
              <a:gd name="connsiteY587" fmla="*/ 1826201 h 6858000"/>
              <a:gd name="connsiteX588" fmla="*/ 2096099 w 7467600"/>
              <a:gd name="connsiteY588" fmla="*/ 2345900 h 6858000"/>
              <a:gd name="connsiteX589" fmla="*/ 2283317 w 7467600"/>
              <a:gd name="connsiteY589" fmla="*/ 1796925 h 6858000"/>
              <a:gd name="connsiteX590" fmla="*/ 2399523 w 7467600"/>
              <a:gd name="connsiteY590" fmla="*/ 1428234 h 6858000"/>
              <a:gd name="connsiteX591" fmla="*/ 2448558 w 7467600"/>
              <a:gd name="connsiteY591" fmla="*/ 1373435 h 6858000"/>
              <a:gd name="connsiteX592" fmla="*/ 2312521 w 7467600"/>
              <a:gd name="connsiteY592" fmla="*/ 1806140 h 6858000"/>
              <a:gd name="connsiteX593" fmla="*/ 2127533 w 7467600"/>
              <a:gd name="connsiteY593" fmla="*/ 2348380 h 6858000"/>
              <a:gd name="connsiteX594" fmla="*/ 2358080 w 7467600"/>
              <a:gd name="connsiteY594" fmla="*/ 1866134 h 6858000"/>
              <a:gd name="connsiteX595" fmla="*/ 2407436 w 7467600"/>
              <a:gd name="connsiteY595" fmla="*/ 1651070 h 6858000"/>
              <a:gd name="connsiteX596" fmla="*/ 2448558 w 7467600"/>
              <a:gd name="connsiteY596" fmla="*/ 1373435 h 6858000"/>
              <a:gd name="connsiteX597" fmla="*/ 278707 w 7467600"/>
              <a:gd name="connsiteY597" fmla="*/ 1352270 h 6858000"/>
              <a:gd name="connsiteX598" fmla="*/ 321570 w 7467600"/>
              <a:gd name="connsiteY598" fmla="*/ 1861610 h 6858000"/>
              <a:gd name="connsiteX599" fmla="*/ 294281 w 7467600"/>
              <a:gd name="connsiteY599" fmla="*/ 1440658 h 6858000"/>
              <a:gd name="connsiteX600" fmla="*/ 278707 w 7467600"/>
              <a:gd name="connsiteY600" fmla="*/ 1352270 h 6858000"/>
              <a:gd name="connsiteX601" fmla="*/ 1423821 w 7467600"/>
              <a:gd name="connsiteY601" fmla="*/ 1351958 h 6858000"/>
              <a:gd name="connsiteX602" fmla="*/ 1638521 w 7467600"/>
              <a:gd name="connsiteY602" fmla="*/ 1908470 h 6858000"/>
              <a:gd name="connsiteX603" fmla="*/ 1754199 w 7467600"/>
              <a:gd name="connsiteY603" fmla="*/ 2149284 h 6858000"/>
              <a:gd name="connsiteX604" fmla="*/ 1908359 w 7467600"/>
              <a:gd name="connsiteY604" fmla="*/ 2364988 h 6858000"/>
              <a:gd name="connsiteX605" fmla="*/ 1647661 w 7467600"/>
              <a:gd name="connsiteY605" fmla="*/ 1825945 h 6858000"/>
              <a:gd name="connsiteX606" fmla="*/ 1423821 w 7467600"/>
              <a:gd name="connsiteY606" fmla="*/ 1351958 h 6858000"/>
              <a:gd name="connsiteX607" fmla="*/ 1431890 w 7467600"/>
              <a:gd name="connsiteY607" fmla="*/ 1306475 h 6858000"/>
              <a:gd name="connsiteX608" fmla="*/ 1507597 w 7467600"/>
              <a:gd name="connsiteY608" fmla="*/ 1446132 h 6858000"/>
              <a:gd name="connsiteX609" fmla="*/ 1674586 w 7467600"/>
              <a:gd name="connsiteY609" fmla="*/ 1813832 h 6858000"/>
              <a:gd name="connsiteX610" fmla="*/ 1815950 w 7467600"/>
              <a:gd name="connsiteY610" fmla="*/ 2128564 h 6858000"/>
              <a:gd name="connsiteX611" fmla="*/ 1984242 w 7467600"/>
              <a:gd name="connsiteY611" fmla="*/ 2430829 h 6858000"/>
              <a:gd name="connsiteX612" fmla="*/ 2014023 w 7467600"/>
              <a:gd name="connsiteY612" fmla="*/ 2450995 h 6858000"/>
              <a:gd name="connsiteX613" fmla="*/ 1747337 w 7467600"/>
              <a:gd name="connsiteY613" fmla="*/ 1855264 h 6858000"/>
              <a:gd name="connsiteX614" fmla="*/ 1533749 w 7467600"/>
              <a:gd name="connsiteY614" fmla="*/ 1478656 h 6858000"/>
              <a:gd name="connsiteX615" fmla="*/ 1431890 w 7467600"/>
              <a:gd name="connsiteY615" fmla="*/ 1306475 h 6858000"/>
              <a:gd name="connsiteX616" fmla="*/ 5052692 w 7467600"/>
              <a:gd name="connsiteY616" fmla="*/ 1292994 h 6858000"/>
              <a:gd name="connsiteX617" fmla="*/ 5200661 w 7467600"/>
              <a:gd name="connsiteY617" fmla="*/ 1635186 h 6858000"/>
              <a:gd name="connsiteX618" fmla="*/ 5297138 w 7467600"/>
              <a:gd name="connsiteY618" fmla="*/ 1906351 h 6858000"/>
              <a:gd name="connsiteX619" fmla="*/ 5052692 w 7467600"/>
              <a:gd name="connsiteY619" fmla="*/ 1292994 h 6858000"/>
              <a:gd name="connsiteX620" fmla="*/ 5009948 w 7467600"/>
              <a:gd name="connsiteY620" fmla="*/ 1273619 h 6858000"/>
              <a:gd name="connsiteX621" fmla="*/ 5121777 w 7467600"/>
              <a:gd name="connsiteY621" fmla="*/ 1654213 h 6858000"/>
              <a:gd name="connsiteX622" fmla="*/ 5293545 w 7467600"/>
              <a:gd name="connsiteY622" fmla="*/ 2072247 h 6858000"/>
              <a:gd name="connsiteX623" fmla="*/ 5294042 w 7467600"/>
              <a:gd name="connsiteY623" fmla="*/ 2065019 h 6858000"/>
              <a:gd name="connsiteX624" fmla="*/ 5171936 w 7467600"/>
              <a:gd name="connsiteY624" fmla="*/ 1647613 h 6858000"/>
              <a:gd name="connsiteX625" fmla="*/ 5009948 w 7467600"/>
              <a:gd name="connsiteY625" fmla="*/ 1273619 h 6858000"/>
              <a:gd name="connsiteX626" fmla="*/ 655236 w 7467600"/>
              <a:gd name="connsiteY626" fmla="*/ 1268632 h 6858000"/>
              <a:gd name="connsiteX627" fmla="*/ 839521 w 7467600"/>
              <a:gd name="connsiteY627" fmla="*/ 1685315 h 6858000"/>
              <a:gd name="connsiteX628" fmla="*/ 1109416 w 7467600"/>
              <a:gd name="connsiteY628" fmla="*/ 2061663 h 6858000"/>
              <a:gd name="connsiteX629" fmla="*/ 1298300 w 7467600"/>
              <a:gd name="connsiteY629" fmla="*/ 2247742 h 6858000"/>
              <a:gd name="connsiteX630" fmla="*/ 1125871 w 7467600"/>
              <a:gd name="connsiteY630" fmla="*/ 1989513 h 6858000"/>
              <a:gd name="connsiteX631" fmla="*/ 981574 w 7467600"/>
              <a:gd name="connsiteY631" fmla="*/ 1783157 h 6858000"/>
              <a:gd name="connsiteX632" fmla="*/ 922198 w 7467600"/>
              <a:gd name="connsiteY632" fmla="*/ 1677437 h 6858000"/>
              <a:gd name="connsiteX633" fmla="*/ 869293 w 7467600"/>
              <a:gd name="connsiteY633" fmla="*/ 1583214 h 6858000"/>
              <a:gd name="connsiteX634" fmla="*/ 751431 w 7467600"/>
              <a:gd name="connsiteY634" fmla="*/ 1405731 h 6858000"/>
              <a:gd name="connsiteX635" fmla="*/ 655236 w 7467600"/>
              <a:gd name="connsiteY635" fmla="*/ 1268632 h 6858000"/>
              <a:gd name="connsiteX636" fmla="*/ 6516292 w 7467600"/>
              <a:gd name="connsiteY636" fmla="*/ 1263064 h 6858000"/>
              <a:gd name="connsiteX637" fmla="*/ 5736320 w 7467600"/>
              <a:gd name="connsiteY637" fmla="*/ 1501803 h 6858000"/>
              <a:gd name="connsiteX638" fmla="*/ 6516292 w 7467600"/>
              <a:gd name="connsiteY638" fmla="*/ 1263064 h 6858000"/>
              <a:gd name="connsiteX639" fmla="*/ 291466 w 7467600"/>
              <a:gd name="connsiteY639" fmla="*/ 1250369 h 6858000"/>
              <a:gd name="connsiteX640" fmla="*/ 323180 w 7467600"/>
              <a:gd name="connsiteY640" fmla="*/ 1435283 h 6858000"/>
              <a:gd name="connsiteX641" fmla="*/ 349381 w 7467600"/>
              <a:gd name="connsiteY641" fmla="*/ 1875041 h 6858000"/>
              <a:gd name="connsiteX642" fmla="*/ 374363 w 7467600"/>
              <a:gd name="connsiteY642" fmla="*/ 1506494 h 6858000"/>
              <a:gd name="connsiteX643" fmla="*/ 302168 w 7467600"/>
              <a:gd name="connsiteY643" fmla="*/ 1274495 h 6858000"/>
              <a:gd name="connsiteX644" fmla="*/ 291466 w 7467600"/>
              <a:gd name="connsiteY644" fmla="*/ 1250369 h 6858000"/>
              <a:gd name="connsiteX645" fmla="*/ 678222 w 7467600"/>
              <a:gd name="connsiteY645" fmla="*/ 1248670 h 6858000"/>
              <a:gd name="connsiteX646" fmla="*/ 775536 w 7467600"/>
              <a:gd name="connsiteY646" fmla="*/ 1388015 h 6858000"/>
              <a:gd name="connsiteX647" fmla="*/ 894529 w 7467600"/>
              <a:gd name="connsiteY647" fmla="*/ 1567739 h 6858000"/>
              <a:gd name="connsiteX648" fmla="*/ 948000 w 7467600"/>
              <a:gd name="connsiteY648" fmla="*/ 1663088 h 6858000"/>
              <a:gd name="connsiteX649" fmla="*/ 1006812 w 7467600"/>
              <a:gd name="connsiteY649" fmla="*/ 1767683 h 6858000"/>
              <a:gd name="connsiteX650" fmla="*/ 1149133 w 7467600"/>
              <a:gd name="connsiteY650" fmla="*/ 1971513 h 6858000"/>
              <a:gd name="connsiteX651" fmla="*/ 1333952 w 7467600"/>
              <a:gd name="connsiteY651" fmla="*/ 2251620 h 6858000"/>
              <a:gd name="connsiteX652" fmla="*/ 1337329 w 7467600"/>
              <a:gd name="connsiteY652" fmla="*/ 2258350 h 6858000"/>
              <a:gd name="connsiteX653" fmla="*/ 1014726 w 7467600"/>
              <a:gd name="connsiteY653" fmla="*/ 1615556 h 6858000"/>
              <a:gd name="connsiteX654" fmla="*/ 678222 w 7467600"/>
              <a:gd name="connsiteY654" fmla="*/ 1248670 h 6858000"/>
              <a:gd name="connsiteX655" fmla="*/ 6691602 w 7467600"/>
              <a:gd name="connsiteY655" fmla="*/ 1140573 h 6858000"/>
              <a:gd name="connsiteX656" fmla="*/ 6571100 w 7467600"/>
              <a:gd name="connsiteY656" fmla="*/ 1183662 h 6858000"/>
              <a:gd name="connsiteX657" fmla="*/ 6241687 w 7467600"/>
              <a:gd name="connsiteY657" fmla="*/ 1257600 h 6858000"/>
              <a:gd name="connsiteX658" fmla="*/ 5693009 w 7467600"/>
              <a:gd name="connsiteY658" fmla="*/ 1478256 h 6858000"/>
              <a:gd name="connsiteX659" fmla="*/ 6548420 w 7467600"/>
              <a:gd name="connsiteY659" fmla="*/ 1214599 h 6858000"/>
              <a:gd name="connsiteX660" fmla="*/ 6605473 w 7467600"/>
              <a:gd name="connsiteY660" fmla="*/ 1184686 h 6858000"/>
              <a:gd name="connsiteX661" fmla="*/ 6691602 w 7467600"/>
              <a:gd name="connsiteY661" fmla="*/ 1140573 h 6858000"/>
              <a:gd name="connsiteX662" fmla="*/ 4002475 w 7467600"/>
              <a:gd name="connsiteY662" fmla="*/ 1037802 h 6858000"/>
              <a:gd name="connsiteX663" fmla="*/ 4000324 w 7467600"/>
              <a:gd name="connsiteY663" fmla="*/ 1039362 h 6858000"/>
              <a:gd name="connsiteX664" fmla="*/ 4002862 w 7467600"/>
              <a:gd name="connsiteY664" fmla="*/ 1042866 h 6858000"/>
              <a:gd name="connsiteX665" fmla="*/ 4002475 w 7467600"/>
              <a:gd name="connsiteY665" fmla="*/ 1037802 h 6858000"/>
              <a:gd name="connsiteX666" fmla="*/ 506322 w 7467600"/>
              <a:gd name="connsiteY666" fmla="*/ 1020997 h 6858000"/>
              <a:gd name="connsiteX667" fmla="*/ 533068 w 7467600"/>
              <a:gd name="connsiteY667" fmla="*/ 1029409 h 6858000"/>
              <a:gd name="connsiteX668" fmla="*/ 1232525 w 7467600"/>
              <a:gd name="connsiteY668" fmla="*/ 1804675 h 6858000"/>
              <a:gd name="connsiteX669" fmla="*/ 1388858 w 7467600"/>
              <a:gd name="connsiteY669" fmla="*/ 2368011 h 6858000"/>
              <a:gd name="connsiteX670" fmla="*/ 1384098 w 7467600"/>
              <a:gd name="connsiteY670" fmla="*/ 2378125 h 6858000"/>
              <a:gd name="connsiteX671" fmla="*/ 1425393 w 7467600"/>
              <a:gd name="connsiteY671" fmla="*/ 2589124 h 6858000"/>
              <a:gd name="connsiteX672" fmla="*/ 1424001 w 7467600"/>
              <a:gd name="connsiteY672" fmla="*/ 2597541 h 6858000"/>
              <a:gd name="connsiteX673" fmla="*/ 2152729 w 7467600"/>
              <a:gd name="connsiteY673" fmla="*/ 2864487 h 6858000"/>
              <a:gd name="connsiteX674" fmla="*/ 2020609 w 7467600"/>
              <a:gd name="connsiteY674" fmla="*/ 2539671 h 6858000"/>
              <a:gd name="connsiteX675" fmla="*/ 2018920 w 7467600"/>
              <a:gd name="connsiteY675" fmla="*/ 2536309 h 6858000"/>
              <a:gd name="connsiteX676" fmla="*/ 1342441 w 7467600"/>
              <a:gd name="connsiteY676" fmla="*/ 1173017 h 6858000"/>
              <a:gd name="connsiteX677" fmla="*/ 1367925 w 7467600"/>
              <a:gd name="connsiteY677" fmla="*/ 1135648 h 6858000"/>
              <a:gd name="connsiteX678" fmla="*/ 1771401 w 7467600"/>
              <a:gd name="connsiteY678" fmla="*/ 1806673 h 6858000"/>
              <a:gd name="connsiteX679" fmla="*/ 1972385 w 7467600"/>
              <a:gd name="connsiteY679" fmla="*/ 2198735 h 6858000"/>
              <a:gd name="connsiteX680" fmla="*/ 2040892 w 7467600"/>
              <a:gd name="connsiteY680" fmla="*/ 2405205 h 6858000"/>
              <a:gd name="connsiteX681" fmla="*/ 2131689 w 7467600"/>
              <a:gd name="connsiteY681" fmla="*/ 1936926 h 6858000"/>
              <a:gd name="connsiteX682" fmla="*/ 2454820 w 7467600"/>
              <a:gd name="connsiteY682" fmla="*/ 1248808 h 6858000"/>
              <a:gd name="connsiteX683" fmla="*/ 2492512 w 7467600"/>
              <a:gd name="connsiteY683" fmla="*/ 1302920 h 6858000"/>
              <a:gd name="connsiteX684" fmla="*/ 2081216 w 7467600"/>
              <a:gd name="connsiteY684" fmla="*/ 2527513 h 6858000"/>
              <a:gd name="connsiteX685" fmla="*/ 2081211 w 7467600"/>
              <a:gd name="connsiteY685" fmla="*/ 2528916 h 6858000"/>
              <a:gd name="connsiteX686" fmla="*/ 2199067 w 7467600"/>
              <a:gd name="connsiteY686" fmla="*/ 2884061 h 6858000"/>
              <a:gd name="connsiteX687" fmla="*/ 3192586 w 7467600"/>
              <a:gd name="connsiteY687" fmla="*/ 3411496 h 6858000"/>
              <a:gd name="connsiteX688" fmla="*/ 3182620 w 7467600"/>
              <a:gd name="connsiteY688" fmla="*/ 3483279 h 6858000"/>
              <a:gd name="connsiteX689" fmla="*/ 2435119 w 7467600"/>
              <a:gd name="connsiteY689" fmla="*/ 3080173 h 6858000"/>
              <a:gd name="connsiteX690" fmla="*/ 2410152 w 7467600"/>
              <a:gd name="connsiteY690" fmla="*/ 3063751 h 6858000"/>
              <a:gd name="connsiteX691" fmla="*/ 2408099 w 7467600"/>
              <a:gd name="connsiteY691" fmla="*/ 3064403 h 6858000"/>
              <a:gd name="connsiteX692" fmla="*/ 2407218 w 7467600"/>
              <a:gd name="connsiteY692" fmla="*/ 3070324 h 6858000"/>
              <a:gd name="connsiteX693" fmla="*/ 2380138 w 7467600"/>
              <a:gd name="connsiteY693" fmla="*/ 3099341 h 6858000"/>
              <a:gd name="connsiteX694" fmla="*/ 1765923 w 7467600"/>
              <a:gd name="connsiteY694" fmla="*/ 3581043 h 6858000"/>
              <a:gd name="connsiteX695" fmla="*/ 1702258 w 7467600"/>
              <a:gd name="connsiteY695" fmla="*/ 3612286 h 6858000"/>
              <a:gd name="connsiteX696" fmla="*/ 1538370 w 7467600"/>
              <a:gd name="connsiteY696" fmla="*/ 3811804 h 6858000"/>
              <a:gd name="connsiteX697" fmla="*/ 542867 w 7467600"/>
              <a:gd name="connsiteY697" fmla="*/ 4944092 h 6858000"/>
              <a:gd name="connsiteX698" fmla="*/ 515800 w 7467600"/>
              <a:gd name="connsiteY698" fmla="*/ 4862180 h 6858000"/>
              <a:gd name="connsiteX699" fmla="*/ 909145 w 7467600"/>
              <a:gd name="connsiteY699" fmla="*/ 4199225 h 6858000"/>
              <a:gd name="connsiteX700" fmla="*/ 1214067 w 7467600"/>
              <a:gd name="connsiteY700" fmla="*/ 3908561 h 6858000"/>
              <a:gd name="connsiteX701" fmla="*/ 640967 w 7467600"/>
              <a:gd name="connsiteY701" fmla="*/ 4105601 h 6858000"/>
              <a:gd name="connsiteX702" fmla="*/ 112563 w 7467600"/>
              <a:gd name="connsiteY702" fmla="*/ 4396952 h 6858000"/>
              <a:gd name="connsiteX703" fmla="*/ 0 w 7467600"/>
              <a:gd name="connsiteY703" fmla="*/ 4466006 h 6858000"/>
              <a:gd name="connsiteX704" fmla="*/ 0 w 7467600"/>
              <a:gd name="connsiteY704" fmla="*/ 4233763 h 6858000"/>
              <a:gd name="connsiteX705" fmla="*/ 36881 w 7467600"/>
              <a:gd name="connsiteY705" fmla="*/ 4200118 h 6858000"/>
              <a:gd name="connsiteX706" fmla="*/ 910534 w 7467600"/>
              <a:gd name="connsiteY706" fmla="*/ 3629753 h 6858000"/>
              <a:gd name="connsiteX707" fmla="*/ 1578717 w 7467600"/>
              <a:gd name="connsiteY707" fmla="*/ 3575982 h 6858000"/>
              <a:gd name="connsiteX708" fmla="*/ 2338780 w 7467600"/>
              <a:gd name="connsiteY708" fmla="*/ 3033725 h 6858000"/>
              <a:gd name="connsiteX709" fmla="*/ 1807991 w 7467600"/>
              <a:gd name="connsiteY709" fmla="*/ 2807184 h 6858000"/>
              <a:gd name="connsiteX710" fmla="*/ 1416358 w 7467600"/>
              <a:gd name="connsiteY710" fmla="*/ 3112571 h 6858000"/>
              <a:gd name="connsiteX711" fmla="*/ 939066 w 7467600"/>
              <a:gd name="connsiteY711" fmla="*/ 3378798 h 6858000"/>
              <a:gd name="connsiteX712" fmla="*/ 115099 w 7467600"/>
              <a:gd name="connsiteY712" fmla="*/ 3607650 h 6858000"/>
              <a:gd name="connsiteX713" fmla="*/ 97284 w 7467600"/>
              <a:gd name="connsiteY713" fmla="*/ 3520393 h 6858000"/>
              <a:gd name="connsiteX714" fmla="*/ 922050 w 7467600"/>
              <a:gd name="connsiteY714" fmla="*/ 3074867 h 6858000"/>
              <a:gd name="connsiteX715" fmla="*/ 1405265 w 7467600"/>
              <a:gd name="connsiteY715" fmla="*/ 3016319 h 6858000"/>
              <a:gd name="connsiteX716" fmla="*/ 1407512 w 7467600"/>
              <a:gd name="connsiteY716" fmla="*/ 3018001 h 6858000"/>
              <a:gd name="connsiteX717" fmla="*/ 1726266 w 7467600"/>
              <a:gd name="connsiteY717" fmla="*/ 2777274 h 6858000"/>
              <a:gd name="connsiteX718" fmla="*/ 625390 w 7467600"/>
              <a:gd name="connsiteY718" fmla="*/ 2514541 h 6858000"/>
              <a:gd name="connsiteX719" fmla="*/ 619799 w 7467600"/>
              <a:gd name="connsiteY719" fmla="*/ 2527180 h 6858000"/>
              <a:gd name="connsiteX720" fmla="*/ 310030 w 7467600"/>
              <a:gd name="connsiteY720" fmla="*/ 2771818 h 6858000"/>
              <a:gd name="connsiteX721" fmla="*/ 173877 w 7467600"/>
              <a:gd name="connsiteY721" fmla="*/ 2937056 h 6858000"/>
              <a:gd name="connsiteX722" fmla="*/ 77889 w 7467600"/>
              <a:gd name="connsiteY722" fmla="*/ 3138440 h 6858000"/>
              <a:gd name="connsiteX723" fmla="*/ 0 w 7467600"/>
              <a:gd name="connsiteY723" fmla="*/ 3271395 h 6858000"/>
              <a:gd name="connsiteX724" fmla="*/ 0 w 7467600"/>
              <a:gd name="connsiteY724" fmla="*/ 3153002 h 6858000"/>
              <a:gd name="connsiteX725" fmla="*/ 2386 w 7467600"/>
              <a:gd name="connsiteY725" fmla="*/ 3149203 h 6858000"/>
              <a:gd name="connsiteX726" fmla="*/ 89753 w 7467600"/>
              <a:gd name="connsiteY726" fmla="*/ 2987702 h 6858000"/>
              <a:gd name="connsiteX727" fmla="*/ 76869 w 7467600"/>
              <a:gd name="connsiteY727" fmla="*/ 3005404 h 6858000"/>
              <a:gd name="connsiteX728" fmla="*/ 32049 w 7467600"/>
              <a:gd name="connsiteY728" fmla="*/ 3065814 h 6858000"/>
              <a:gd name="connsiteX729" fmla="*/ 0 w 7467600"/>
              <a:gd name="connsiteY729" fmla="*/ 3108744 h 6858000"/>
              <a:gd name="connsiteX730" fmla="*/ 0 w 7467600"/>
              <a:gd name="connsiteY730" fmla="*/ 3058059 h 6858000"/>
              <a:gd name="connsiteX731" fmla="*/ 7610 w 7467600"/>
              <a:gd name="connsiteY731" fmla="*/ 3047889 h 6858000"/>
              <a:gd name="connsiteX732" fmla="*/ 52419 w 7467600"/>
              <a:gd name="connsiteY732" fmla="*/ 2987479 h 6858000"/>
              <a:gd name="connsiteX733" fmla="*/ 59142 w 7467600"/>
              <a:gd name="connsiteY733" fmla="*/ 2978488 h 6858000"/>
              <a:gd name="connsiteX734" fmla="*/ 0 w 7467600"/>
              <a:gd name="connsiteY734" fmla="*/ 3015334 h 6858000"/>
              <a:gd name="connsiteX735" fmla="*/ 0 w 7467600"/>
              <a:gd name="connsiteY735" fmla="*/ 2914286 h 6858000"/>
              <a:gd name="connsiteX736" fmla="*/ 36383 w 7467600"/>
              <a:gd name="connsiteY736" fmla="*/ 2901128 h 6858000"/>
              <a:gd name="connsiteX737" fmla="*/ 156329 w 7467600"/>
              <a:gd name="connsiteY737" fmla="*/ 2840533 h 6858000"/>
              <a:gd name="connsiteX738" fmla="*/ 358355 w 7467600"/>
              <a:gd name="connsiteY738" fmla="*/ 2620471 h 6858000"/>
              <a:gd name="connsiteX739" fmla="*/ 510577 w 7467600"/>
              <a:gd name="connsiteY739" fmla="*/ 2501244 h 6858000"/>
              <a:gd name="connsiteX740" fmla="*/ 211967 w 7467600"/>
              <a:gd name="connsiteY740" fmla="*/ 2479171 h 6858000"/>
              <a:gd name="connsiteX741" fmla="*/ 0 w 7467600"/>
              <a:gd name="connsiteY741" fmla="*/ 2476398 h 6858000"/>
              <a:gd name="connsiteX742" fmla="*/ 0 w 7467600"/>
              <a:gd name="connsiteY742" fmla="*/ 2389189 h 6858000"/>
              <a:gd name="connsiteX743" fmla="*/ 103062 w 7467600"/>
              <a:gd name="connsiteY743" fmla="*/ 2389518 h 6858000"/>
              <a:gd name="connsiteX744" fmla="*/ 510734 w 7467600"/>
              <a:gd name="connsiteY744" fmla="*/ 2416201 h 6858000"/>
              <a:gd name="connsiteX745" fmla="*/ 279257 w 7467600"/>
              <a:gd name="connsiteY745" fmla="*/ 2092102 h 6858000"/>
              <a:gd name="connsiteX746" fmla="*/ 65265 w 7467600"/>
              <a:gd name="connsiteY746" fmla="*/ 2006049 h 6858000"/>
              <a:gd name="connsiteX747" fmla="*/ 0 w 7467600"/>
              <a:gd name="connsiteY747" fmla="*/ 1982532 h 6858000"/>
              <a:gd name="connsiteX748" fmla="*/ 0 w 7467600"/>
              <a:gd name="connsiteY748" fmla="*/ 1912789 h 6858000"/>
              <a:gd name="connsiteX749" fmla="*/ 97460 w 7467600"/>
              <a:gd name="connsiteY749" fmla="*/ 1953725 h 6858000"/>
              <a:gd name="connsiteX750" fmla="*/ 221272 w 7467600"/>
              <a:gd name="connsiteY750" fmla="*/ 1980766 h 6858000"/>
              <a:gd name="connsiteX751" fmla="*/ 116765 w 7467600"/>
              <a:gd name="connsiteY751" fmla="*/ 1911033 h 6858000"/>
              <a:gd name="connsiteX752" fmla="*/ 16405 w 7467600"/>
              <a:gd name="connsiteY752" fmla="*/ 1803412 h 6858000"/>
              <a:gd name="connsiteX753" fmla="*/ 0 w 7467600"/>
              <a:gd name="connsiteY753" fmla="*/ 1784777 h 6858000"/>
              <a:gd name="connsiteX754" fmla="*/ 0 w 7467600"/>
              <a:gd name="connsiteY754" fmla="*/ 1740082 h 6858000"/>
              <a:gd name="connsiteX755" fmla="*/ 39394 w 7467600"/>
              <a:gd name="connsiteY755" fmla="*/ 1784856 h 6858000"/>
              <a:gd name="connsiteX756" fmla="*/ 135813 w 7467600"/>
              <a:gd name="connsiteY756" fmla="*/ 1888838 h 6858000"/>
              <a:gd name="connsiteX757" fmla="*/ 242575 w 7467600"/>
              <a:gd name="connsiteY757" fmla="*/ 1958841 h 6858000"/>
              <a:gd name="connsiteX758" fmla="*/ 82197 w 7467600"/>
              <a:gd name="connsiteY758" fmla="*/ 1754826 h 6858000"/>
              <a:gd name="connsiteX759" fmla="*/ 0 w 7467600"/>
              <a:gd name="connsiteY759" fmla="*/ 1679650 h 6858000"/>
              <a:gd name="connsiteX760" fmla="*/ 0 w 7467600"/>
              <a:gd name="connsiteY760" fmla="*/ 1602463 h 6858000"/>
              <a:gd name="connsiteX761" fmla="*/ 84689 w 7467600"/>
              <a:gd name="connsiteY761" fmla="*/ 1677442 h 6858000"/>
              <a:gd name="connsiteX762" fmla="*/ 298437 w 7467600"/>
              <a:gd name="connsiteY762" fmla="*/ 1968019 h 6858000"/>
              <a:gd name="connsiteX763" fmla="*/ 227269 w 7467600"/>
              <a:gd name="connsiteY763" fmla="*/ 1114064 h 6858000"/>
              <a:gd name="connsiteX764" fmla="*/ 248003 w 7467600"/>
              <a:gd name="connsiteY764" fmla="*/ 1089613 h 6858000"/>
              <a:gd name="connsiteX765" fmla="*/ 427020 w 7467600"/>
              <a:gd name="connsiteY765" fmla="*/ 1619803 h 6858000"/>
              <a:gd name="connsiteX766" fmla="*/ 340345 w 7467600"/>
              <a:gd name="connsiteY766" fmla="*/ 2027739 h 6858000"/>
              <a:gd name="connsiteX767" fmla="*/ 360865 w 7467600"/>
              <a:gd name="connsiteY767" fmla="*/ 2044827 h 6858000"/>
              <a:gd name="connsiteX768" fmla="*/ 560414 w 7467600"/>
              <a:gd name="connsiteY768" fmla="*/ 2421457 h 6858000"/>
              <a:gd name="connsiteX769" fmla="*/ 1359703 w 7467600"/>
              <a:gd name="connsiteY769" fmla="*/ 2578554 h 6858000"/>
              <a:gd name="connsiteX770" fmla="*/ 1359422 w 7467600"/>
              <a:gd name="connsiteY770" fmla="*/ 2577994 h 6858000"/>
              <a:gd name="connsiteX771" fmla="*/ 828701 w 7467600"/>
              <a:gd name="connsiteY771" fmla="*/ 1839520 h 6858000"/>
              <a:gd name="connsiteX772" fmla="*/ 494427 w 7467600"/>
              <a:gd name="connsiteY772" fmla="*/ 1092333 h 6858000"/>
              <a:gd name="connsiteX773" fmla="*/ 506322 w 7467600"/>
              <a:gd name="connsiteY773" fmla="*/ 1020997 h 6858000"/>
              <a:gd name="connsiteX774" fmla="*/ 4570198 w 7467600"/>
              <a:gd name="connsiteY774" fmla="*/ 978081 h 6858000"/>
              <a:gd name="connsiteX775" fmla="*/ 4523691 w 7467600"/>
              <a:gd name="connsiteY775" fmla="*/ 1127776 h 6858000"/>
              <a:gd name="connsiteX776" fmla="*/ 4509875 w 7467600"/>
              <a:gd name="connsiteY776" fmla="*/ 1167552 h 6858000"/>
              <a:gd name="connsiteX777" fmla="*/ 4478168 w 7467600"/>
              <a:gd name="connsiteY777" fmla="*/ 1260735 h 6858000"/>
              <a:gd name="connsiteX778" fmla="*/ 4409309 w 7467600"/>
              <a:gd name="connsiteY778" fmla="*/ 1666996 h 6858000"/>
              <a:gd name="connsiteX779" fmla="*/ 4370031 w 7467600"/>
              <a:gd name="connsiteY779" fmla="*/ 1955666 h 6858000"/>
              <a:gd name="connsiteX780" fmla="*/ 4570198 w 7467600"/>
              <a:gd name="connsiteY780" fmla="*/ 978081 h 6858000"/>
              <a:gd name="connsiteX781" fmla="*/ 4557898 w 7467600"/>
              <a:gd name="connsiteY781" fmla="*/ 900011 h 6858000"/>
              <a:gd name="connsiteX782" fmla="*/ 4344840 w 7467600"/>
              <a:gd name="connsiteY782" fmla="*/ 1922038 h 6858000"/>
              <a:gd name="connsiteX783" fmla="*/ 4378710 w 7467600"/>
              <a:gd name="connsiteY783" fmla="*/ 1665516 h 6858000"/>
              <a:gd name="connsiteX784" fmla="*/ 4448798 w 7467600"/>
              <a:gd name="connsiteY784" fmla="*/ 1253024 h 6858000"/>
              <a:gd name="connsiteX785" fmla="*/ 4480315 w 7467600"/>
              <a:gd name="connsiteY785" fmla="*/ 1158454 h 6858000"/>
              <a:gd name="connsiteX786" fmla="*/ 4494133 w 7467600"/>
              <a:gd name="connsiteY786" fmla="*/ 1118676 h 6858000"/>
              <a:gd name="connsiteX787" fmla="*/ 4557898 w 7467600"/>
              <a:gd name="connsiteY787" fmla="*/ 900011 h 6858000"/>
              <a:gd name="connsiteX788" fmla="*/ 5870151 w 7467600"/>
              <a:gd name="connsiteY788" fmla="*/ 898890 h 6858000"/>
              <a:gd name="connsiteX789" fmla="*/ 5861335 w 7467600"/>
              <a:gd name="connsiteY789" fmla="*/ 899177 h 6858000"/>
              <a:gd name="connsiteX790" fmla="*/ 5843702 w 7467600"/>
              <a:gd name="connsiteY790" fmla="*/ 899748 h 6858000"/>
              <a:gd name="connsiteX791" fmla="*/ 5651107 w 7467600"/>
              <a:gd name="connsiteY791" fmla="*/ 920306 h 6858000"/>
              <a:gd name="connsiteX792" fmla="*/ 5459407 w 7467600"/>
              <a:gd name="connsiteY792" fmla="*/ 940975 h 6858000"/>
              <a:gd name="connsiteX793" fmla="*/ 5374846 w 7467600"/>
              <a:gd name="connsiteY793" fmla="*/ 941988 h 6858000"/>
              <a:gd name="connsiteX794" fmla="*/ 5256105 w 7467600"/>
              <a:gd name="connsiteY794" fmla="*/ 945632 h 6858000"/>
              <a:gd name="connsiteX795" fmla="*/ 5107071 w 7467600"/>
              <a:gd name="connsiteY795" fmla="*/ 969720 h 6858000"/>
              <a:gd name="connsiteX796" fmla="*/ 4998681 w 7467600"/>
              <a:gd name="connsiteY796" fmla="*/ 988771 h 6858000"/>
              <a:gd name="connsiteX797" fmla="*/ 5870151 w 7467600"/>
              <a:gd name="connsiteY797" fmla="*/ 898890 h 6858000"/>
              <a:gd name="connsiteX798" fmla="*/ 5504425 w 7467600"/>
              <a:gd name="connsiteY798" fmla="*/ 848067 h 6858000"/>
              <a:gd name="connsiteX799" fmla="*/ 4968849 w 7467600"/>
              <a:gd name="connsiteY799" fmla="*/ 962318 h 6858000"/>
              <a:gd name="connsiteX800" fmla="*/ 5104039 w 7467600"/>
              <a:gd name="connsiteY800" fmla="*/ 940634 h 6858000"/>
              <a:gd name="connsiteX801" fmla="*/ 5256311 w 7467600"/>
              <a:gd name="connsiteY801" fmla="*/ 916490 h 6858000"/>
              <a:gd name="connsiteX802" fmla="*/ 5377381 w 7467600"/>
              <a:gd name="connsiteY802" fmla="*/ 912671 h 6858000"/>
              <a:gd name="connsiteX803" fmla="*/ 5460148 w 7467600"/>
              <a:gd name="connsiteY803" fmla="*/ 911442 h 6858000"/>
              <a:gd name="connsiteX804" fmla="*/ 5648971 w 7467600"/>
              <a:gd name="connsiteY804" fmla="*/ 891331 h 6858000"/>
              <a:gd name="connsiteX805" fmla="*/ 5844807 w 7467600"/>
              <a:gd name="connsiteY805" fmla="*/ 870718 h 6858000"/>
              <a:gd name="connsiteX806" fmla="*/ 5862975 w 7467600"/>
              <a:gd name="connsiteY806" fmla="*/ 869756 h 6858000"/>
              <a:gd name="connsiteX807" fmla="*/ 5920887 w 7467600"/>
              <a:gd name="connsiteY807" fmla="*/ 865929 h 6858000"/>
              <a:gd name="connsiteX808" fmla="*/ 5504425 w 7467600"/>
              <a:gd name="connsiteY808" fmla="*/ 848067 h 6858000"/>
              <a:gd name="connsiteX809" fmla="*/ 3607114 w 7467600"/>
              <a:gd name="connsiteY809" fmla="*/ 467441 h 6858000"/>
              <a:gd name="connsiteX810" fmla="*/ 3296242 w 7467600"/>
              <a:gd name="connsiteY810" fmla="*/ 807991 h 6858000"/>
              <a:gd name="connsiteX811" fmla="*/ 3174674 w 7467600"/>
              <a:gd name="connsiteY811" fmla="*/ 919759 h 6858000"/>
              <a:gd name="connsiteX812" fmla="*/ 3042978 w 7467600"/>
              <a:gd name="connsiteY812" fmla="*/ 1054894 h 6858000"/>
              <a:gd name="connsiteX813" fmla="*/ 2968914 w 7467600"/>
              <a:gd name="connsiteY813" fmla="*/ 1133756 h 6858000"/>
              <a:gd name="connsiteX814" fmla="*/ 3103823 w 7467600"/>
              <a:gd name="connsiteY814" fmla="*/ 1026814 h 6858000"/>
              <a:gd name="connsiteX815" fmla="*/ 3607114 w 7467600"/>
              <a:gd name="connsiteY815" fmla="*/ 467441 h 6858000"/>
              <a:gd name="connsiteX816" fmla="*/ 3744487 w 7467600"/>
              <a:gd name="connsiteY816" fmla="*/ 383136 h 6858000"/>
              <a:gd name="connsiteX817" fmla="*/ 3970213 w 7467600"/>
              <a:gd name="connsiteY817" fmla="*/ 995559 h 6858000"/>
              <a:gd name="connsiteX818" fmla="*/ 3744487 w 7467600"/>
              <a:gd name="connsiteY818" fmla="*/ 383136 h 6858000"/>
              <a:gd name="connsiteX819" fmla="*/ 3624562 w 7467600"/>
              <a:gd name="connsiteY819" fmla="*/ 367041 h 6858000"/>
              <a:gd name="connsiteX820" fmla="*/ 3489712 w 7467600"/>
              <a:gd name="connsiteY820" fmla="*/ 485386 h 6858000"/>
              <a:gd name="connsiteX821" fmla="*/ 3182994 w 7467600"/>
              <a:gd name="connsiteY821" fmla="*/ 828265 h 6858000"/>
              <a:gd name="connsiteX822" fmla="*/ 2892114 w 7467600"/>
              <a:gd name="connsiteY822" fmla="*/ 1172635 h 6858000"/>
              <a:gd name="connsiteX823" fmla="*/ 3021459 w 7467600"/>
              <a:gd name="connsiteY823" fmla="*/ 1035385 h 6858000"/>
              <a:gd name="connsiteX824" fmla="*/ 3153873 w 7467600"/>
              <a:gd name="connsiteY824" fmla="*/ 898971 h 6858000"/>
              <a:gd name="connsiteX825" fmla="*/ 3276511 w 7467600"/>
              <a:gd name="connsiteY825" fmla="*/ 786423 h 6858000"/>
              <a:gd name="connsiteX826" fmla="*/ 3584154 w 7467600"/>
              <a:gd name="connsiteY826" fmla="*/ 448218 h 6858000"/>
              <a:gd name="connsiteX827" fmla="*/ 3624562 w 7467600"/>
              <a:gd name="connsiteY827" fmla="*/ 367041 h 6858000"/>
              <a:gd name="connsiteX828" fmla="*/ 3766672 w 7467600"/>
              <a:gd name="connsiteY828" fmla="*/ 359429 h 6858000"/>
              <a:gd name="connsiteX829" fmla="*/ 3996338 w 7467600"/>
              <a:gd name="connsiteY829" fmla="*/ 968237 h 6858000"/>
              <a:gd name="connsiteX830" fmla="*/ 3766672 w 7467600"/>
              <a:gd name="connsiteY830" fmla="*/ 359429 h 6858000"/>
              <a:gd name="connsiteX831" fmla="*/ 5805386 w 7467600"/>
              <a:gd name="connsiteY831" fmla="*/ 239240 h 6858000"/>
              <a:gd name="connsiteX832" fmla="*/ 5736947 w 7467600"/>
              <a:gd name="connsiteY832" fmla="*/ 261367 h 6858000"/>
              <a:gd name="connsiteX833" fmla="*/ 5427012 w 7467600"/>
              <a:gd name="connsiteY833" fmla="*/ 311272 h 6858000"/>
              <a:gd name="connsiteX834" fmla="*/ 5147818 w 7467600"/>
              <a:gd name="connsiteY834" fmla="*/ 322112 h 6858000"/>
              <a:gd name="connsiteX835" fmla="*/ 5060854 w 7467600"/>
              <a:gd name="connsiteY835" fmla="*/ 311882 h 6858000"/>
              <a:gd name="connsiteX836" fmla="*/ 4945989 w 7467600"/>
              <a:gd name="connsiteY836" fmla="*/ 300516 h 6858000"/>
              <a:gd name="connsiteX837" fmla="*/ 5410479 w 7467600"/>
              <a:gd name="connsiteY837" fmla="*/ 348434 h 6858000"/>
              <a:gd name="connsiteX838" fmla="*/ 5805386 w 7467600"/>
              <a:gd name="connsiteY838" fmla="*/ 239240 h 6858000"/>
              <a:gd name="connsiteX839" fmla="*/ 5905192 w 7467600"/>
              <a:gd name="connsiteY839" fmla="*/ 163079 h 6858000"/>
              <a:gd name="connsiteX840" fmla="*/ 5865655 w 7467600"/>
              <a:gd name="connsiteY840" fmla="*/ 171901 h 6858000"/>
              <a:gd name="connsiteX841" fmla="*/ 5259740 w 7467600"/>
              <a:gd name="connsiteY841" fmla="*/ 257013 h 6858000"/>
              <a:gd name="connsiteX842" fmla="*/ 5208466 w 7467600"/>
              <a:gd name="connsiteY842" fmla="*/ 257550 h 6858000"/>
              <a:gd name="connsiteX843" fmla="*/ 4980204 w 7467600"/>
              <a:gd name="connsiteY843" fmla="*/ 271903 h 6858000"/>
              <a:gd name="connsiteX844" fmla="*/ 5068068 w 7467600"/>
              <a:gd name="connsiteY844" fmla="*/ 282244 h 6858000"/>
              <a:gd name="connsiteX845" fmla="*/ 5153231 w 7467600"/>
              <a:gd name="connsiteY845" fmla="*/ 292240 h 6858000"/>
              <a:gd name="connsiteX846" fmla="*/ 5426491 w 7467600"/>
              <a:gd name="connsiteY846" fmla="*/ 281128 h 6858000"/>
              <a:gd name="connsiteX847" fmla="*/ 5731212 w 7467600"/>
              <a:gd name="connsiteY847" fmla="*/ 231951 h 6858000"/>
              <a:gd name="connsiteX848" fmla="*/ 5905192 w 7467600"/>
              <a:gd name="connsiteY848" fmla="*/ 163079 h 6858000"/>
              <a:gd name="connsiteX849" fmla="*/ 5944437 w 7467600"/>
              <a:gd name="connsiteY849" fmla="*/ 113829 h 6858000"/>
              <a:gd name="connsiteX850" fmla="*/ 5825032 w 7467600"/>
              <a:gd name="connsiteY850" fmla="*/ 146405 h 6858000"/>
              <a:gd name="connsiteX851" fmla="*/ 4955599 w 7467600"/>
              <a:gd name="connsiteY851" fmla="*/ 247008 h 6858000"/>
              <a:gd name="connsiteX852" fmla="*/ 5210104 w 7467600"/>
              <a:gd name="connsiteY852" fmla="*/ 228123 h 6858000"/>
              <a:gd name="connsiteX853" fmla="*/ 5261015 w 7467600"/>
              <a:gd name="connsiteY853" fmla="*/ 227087 h 6858000"/>
              <a:gd name="connsiteX854" fmla="*/ 5861181 w 7467600"/>
              <a:gd name="connsiteY854" fmla="*/ 143093 h 6858000"/>
              <a:gd name="connsiteX855" fmla="*/ 5961252 w 7467600"/>
              <a:gd name="connsiteY855" fmla="*/ 114820 h 6858000"/>
              <a:gd name="connsiteX856" fmla="*/ 5944437 w 7467600"/>
              <a:gd name="connsiteY856" fmla="*/ 113829 h 6858000"/>
              <a:gd name="connsiteX857" fmla="*/ 3882765 w 7467600"/>
              <a:gd name="connsiteY857" fmla="*/ 0 h 6858000"/>
              <a:gd name="connsiteX858" fmla="*/ 3995099 w 7467600"/>
              <a:gd name="connsiteY858" fmla="*/ 0 h 6858000"/>
              <a:gd name="connsiteX859" fmla="*/ 4163818 w 7467600"/>
              <a:gd name="connsiteY859" fmla="*/ 234104 h 6858000"/>
              <a:gd name="connsiteX860" fmla="*/ 4172099 w 7467600"/>
              <a:gd name="connsiteY860" fmla="*/ 234207 h 6858000"/>
              <a:gd name="connsiteX861" fmla="*/ 4784282 w 7467600"/>
              <a:gd name="connsiteY861" fmla="*/ 276561 h 6858000"/>
              <a:gd name="connsiteX862" fmla="*/ 4801687 w 7467600"/>
              <a:gd name="connsiteY862" fmla="*/ 267764 h 6858000"/>
              <a:gd name="connsiteX863" fmla="*/ 6082788 w 7467600"/>
              <a:gd name="connsiteY863" fmla="*/ 64119 h 6858000"/>
              <a:gd name="connsiteX864" fmla="*/ 6099442 w 7467600"/>
              <a:gd name="connsiteY864" fmla="*/ 82568 h 6858000"/>
              <a:gd name="connsiteX865" fmla="*/ 4804137 w 7467600"/>
              <a:gd name="connsiteY865" fmla="*/ 320931 h 6858000"/>
              <a:gd name="connsiteX866" fmla="*/ 4227047 w 7467600"/>
              <a:gd name="connsiteY866" fmla="*/ 313415 h 6858000"/>
              <a:gd name="connsiteX867" fmla="*/ 4346041 w 7467600"/>
              <a:gd name="connsiteY867" fmla="*/ 456086 h 6858000"/>
              <a:gd name="connsiteX868" fmla="*/ 4870967 w 7467600"/>
              <a:gd name="connsiteY868" fmla="*/ 963061 h 6858000"/>
              <a:gd name="connsiteX869" fmla="*/ 4889647 w 7467600"/>
              <a:gd name="connsiteY869" fmla="*/ 957147 h 6858000"/>
              <a:gd name="connsiteX870" fmla="*/ 5422504 w 7467600"/>
              <a:gd name="connsiteY870" fmla="*/ 805191 h 6858000"/>
              <a:gd name="connsiteX871" fmla="*/ 6087656 w 7467600"/>
              <a:gd name="connsiteY871" fmla="*/ 826703 h 6858000"/>
              <a:gd name="connsiteX872" fmla="*/ 6058717 w 7467600"/>
              <a:gd name="connsiteY872" fmla="*/ 865992 h 6858000"/>
              <a:gd name="connsiteX873" fmla="*/ 4974153 w 7467600"/>
              <a:gd name="connsiteY873" fmla="*/ 1045456 h 6858000"/>
              <a:gd name="connsiteX874" fmla="*/ 5627835 w 7467600"/>
              <a:gd name="connsiteY874" fmla="*/ 1472077 h 6858000"/>
              <a:gd name="connsiteX875" fmla="*/ 5629817 w 7467600"/>
              <a:gd name="connsiteY875" fmla="*/ 1471412 h 6858000"/>
              <a:gd name="connsiteX876" fmla="*/ 5634124 w 7467600"/>
              <a:gd name="connsiteY876" fmla="*/ 1470572 h 6858000"/>
              <a:gd name="connsiteX877" fmla="*/ 5755832 w 7467600"/>
              <a:gd name="connsiteY877" fmla="*/ 1383886 h 6858000"/>
              <a:gd name="connsiteX878" fmla="*/ 6014186 w 7467600"/>
              <a:gd name="connsiteY878" fmla="*/ 1279799 h 6858000"/>
              <a:gd name="connsiteX879" fmla="*/ 6901619 w 7467600"/>
              <a:gd name="connsiteY879" fmla="*/ 1047874 h 6858000"/>
              <a:gd name="connsiteX880" fmla="*/ 6931566 w 7467600"/>
              <a:gd name="connsiteY880" fmla="*/ 1062034 h 6858000"/>
              <a:gd name="connsiteX881" fmla="*/ 5790982 w 7467600"/>
              <a:gd name="connsiteY881" fmla="*/ 1561380 h 6858000"/>
              <a:gd name="connsiteX882" fmla="*/ 6188971 w 7467600"/>
              <a:gd name="connsiteY882" fmla="*/ 1755168 h 6858000"/>
              <a:gd name="connsiteX883" fmla="*/ 6202446 w 7467600"/>
              <a:gd name="connsiteY883" fmla="*/ 1752268 h 6858000"/>
              <a:gd name="connsiteX884" fmla="*/ 7179560 w 7467600"/>
              <a:gd name="connsiteY884" fmla="*/ 1467551 h 6858000"/>
              <a:gd name="connsiteX885" fmla="*/ 7158730 w 7467600"/>
              <a:gd name="connsiteY885" fmla="*/ 1507835 h 6858000"/>
              <a:gd name="connsiteX886" fmla="*/ 6326959 w 7467600"/>
              <a:gd name="connsiteY886" fmla="*/ 1817686 h 6858000"/>
              <a:gd name="connsiteX887" fmla="*/ 6537433 w 7467600"/>
              <a:gd name="connsiteY887" fmla="*/ 1907790 h 6858000"/>
              <a:gd name="connsiteX888" fmla="*/ 6550221 w 7467600"/>
              <a:gd name="connsiteY888" fmla="*/ 1910729 h 6858000"/>
              <a:gd name="connsiteX889" fmla="*/ 6964438 w 7467600"/>
              <a:gd name="connsiteY889" fmla="*/ 2209505 h 6858000"/>
              <a:gd name="connsiteX890" fmla="*/ 7367862 w 7467600"/>
              <a:gd name="connsiteY890" fmla="*/ 2806833 h 6858000"/>
              <a:gd name="connsiteX891" fmla="*/ 7364329 w 7467600"/>
              <a:gd name="connsiteY891" fmla="*/ 2826907 h 6858000"/>
              <a:gd name="connsiteX892" fmla="*/ 7290545 w 7467600"/>
              <a:gd name="connsiteY892" fmla="*/ 2850663 h 6858000"/>
              <a:gd name="connsiteX893" fmla="*/ 6472036 w 7467600"/>
              <a:gd name="connsiteY893" fmla="*/ 1959003 h 6858000"/>
              <a:gd name="connsiteX894" fmla="*/ 5792897 w 7467600"/>
              <a:gd name="connsiteY894" fmla="*/ 1647747 h 6858000"/>
              <a:gd name="connsiteX895" fmla="*/ 5842751 w 7467600"/>
              <a:gd name="connsiteY895" fmla="*/ 1816112 h 6858000"/>
              <a:gd name="connsiteX896" fmla="*/ 5847424 w 7467600"/>
              <a:gd name="connsiteY896" fmla="*/ 1815776 h 6858000"/>
              <a:gd name="connsiteX897" fmla="*/ 6399821 w 7467600"/>
              <a:gd name="connsiteY897" fmla="*/ 2344799 h 6858000"/>
              <a:gd name="connsiteX898" fmla="*/ 6323232 w 7467600"/>
              <a:gd name="connsiteY898" fmla="*/ 2389634 h 6858000"/>
              <a:gd name="connsiteX899" fmla="*/ 5942958 w 7467600"/>
              <a:gd name="connsiteY899" fmla="*/ 2077708 h 6858000"/>
              <a:gd name="connsiteX900" fmla="*/ 5921559 w 7467600"/>
              <a:gd name="connsiteY900" fmla="*/ 2378596 h 6858000"/>
              <a:gd name="connsiteX901" fmla="*/ 5817651 w 7467600"/>
              <a:gd name="connsiteY901" fmla="*/ 3023919 h 6858000"/>
              <a:gd name="connsiteX902" fmla="*/ 5729634 w 7467600"/>
              <a:gd name="connsiteY902" fmla="*/ 3051849 h 6858000"/>
              <a:gd name="connsiteX903" fmla="*/ 5611018 w 7467600"/>
              <a:gd name="connsiteY903" fmla="*/ 2316769 h 6858000"/>
              <a:gd name="connsiteX904" fmla="*/ 5687608 w 7467600"/>
              <a:gd name="connsiteY904" fmla="*/ 2039972 h 6858000"/>
              <a:gd name="connsiteX905" fmla="*/ 5657554 w 7467600"/>
              <a:gd name="connsiteY905" fmla="*/ 1576445 h 6858000"/>
              <a:gd name="connsiteX906" fmla="*/ 5150475 w 7467600"/>
              <a:gd name="connsiteY906" fmla="*/ 1274012 h 6858000"/>
              <a:gd name="connsiteX907" fmla="*/ 5349142 w 7467600"/>
              <a:gd name="connsiteY907" fmla="*/ 2204405 h 6858000"/>
              <a:gd name="connsiteX908" fmla="*/ 5262214 w 7467600"/>
              <a:gd name="connsiteY908" fmla="*/ 2233836 h 6858000"/>
              <a:gd name="connsiteX909" fmla="*/ 4981539 w 7467600"/>
              <a:gd name="connsiteY909" fmla="*/ 1542201 h 6858000"/>
              <a:gd name="connsiteX910" fmla="*/ 4958461 w 7467600"/>
              <a:gd name="connsiteY910" fmla="*/ 1136957 h 6858000"/>
              <a:gd name="connsiteX911" fmla="*/ 4655015 w 7467600"/>
              <a:gd name="connsiteY911" fmla="*/ 891426 h 6858000"/>
              <a:gd name="connsiteX912" fmla="*/ 4348002 w 7467600"/>
              <a:gd name="connsiteY912" fmla="*/ 2205895 h 6858000"/>
              <a:gd name="connsiteX913" fmla="*/ 4262250 w 7467600"/>
              <a:gd name="connsiteY913" fmla="*/ 2219972 h 6858000"/>
              <a:gd name="connsiteX914" fmla="*/ 4550611 w 7467600"/>
              <a:gd name="connsiteY914" fmla="*/ 817540 h 6858000"/>
              <a:gd name="connsiteX915" fmla="*/ 4564418 w 7467600"/>
              <a:gd name="connsiteY915" fmla="*/ 808293 h 6858000"/>
              <a:gd name="connsiteX916" fmla="*/ 4266388 w 7467600"/>
              <a:gd name="connsiteY916" fmla="*/ 500083 h 6858000"/>
              <a:gd name="connsiteX917" fmla="*/ 4032842 w 7467600"/>
              <a:gd name="connsiteY917" fmla="*/ 211809 h 6858000"/>
              <a:gd name="connsiteX918" fmla="*/ 3882765 w 7467600"/>
              <a:gd name="connsiteY918" fmla="*/ 0 h 6858000"/>
              <a:gd name="connsiteX919" fmla="*/ 3721337 w 7467600"/>
              <a:gd name="connsiteY919" fmla="*/ 0 h 6858000"/>
              <a:gd name="connsiteX920" fmla="*/ 3797544 w 7467600"/>
              <a:gd name="connsiteY920" fmla="*/ 0 h 6858000"/>
              <a:gd name="connsiteX921" fmla="*/ 3775734 w 7467600"/>
              <a:gd name="connsiteY921" fmla="*/ 95131 h 6858000"/>
              <a:gd name="connsiteX922" fmla="*/ 3724807 w 7467600"/>
              <a:gd name="connsiteY922" fmla="*/ 272257 h 6858000"/>
              <a:gd name="connsiteX923" fmla="*/ 3726844 w 7467600"/>
              <a:gd name="connsiteY923" fmla="*/ 282988 h 6858000"/>
              <a:gd name="connsiteX924" fmla="*/ 3742664 w 7467600"/>
              <a:gd name="connsiteY924" fmla="*/ 279918 h 6858000"/>
              <a:gd name="connsiteX925" fmla="*/ 4103910 w 7467600"/>
              <a:gd name="connsiteY925" fmla="*/ 1161917 h 6858000"/>
              <a:gd name="connsiteX926" fmla="*/ 4020269 w 7467600"/>
              <a:gd name="connsiteY926" fmla="*/ 1200406 h 6858000"/>
              <a:gd name="connsiteX927" fmla="*/ 3674882 w 7467600"/>
              <a:gd name="connsiteY927" fmla="*/ 488524 h 6858000"/>
              <a:gd name="connsiteX928" fmla="*/ 3132682 w 7467600"/>
              <a:gd name="connsiteY928" fmla="*/ 1072284 h 6858000"/>
              <a:gd name="connsiteX929" fmla="*/ 2716346 w 7467600"/>
              <a:gd name="connsiteY929" fmla="*/ 1276376 h 6858000"/>
              <a:gd name="connsiteX930" fmla="*/ 2716772 w 7467600"/>
              <a:gd name="connsiteY930" fmla="*/ 1255462 h 6858000"/>
              <a:gd name="connsiteX931" fmla="*/ 3471096 w 7467600"/>
              <a:gd name="connsiteY931" fmla="*/ 437072 h 6858000"/>
              <a:gd name="connsiteX932" fmla="*/ 3639057 w 7467600"/>
              <a:gd name="connsiteY932" fmla="*/ 286334 h 6858000"/>
              <a:gd name="connsiteX933" fmla="*/ 3640309 w 7467600"/>
              <a:gd name="connsiteY933" fmla="*/ 284664 h 6858000"/>
              <a:gd name="connsiteX934" fmla="*/ 3646022 w 7467600"/>
              <a:gd name="connsiteY934" fmla="*/ 276711 h 6858000"/>
              <a:gd name="connsiteX935" fmla="*/ 3707943 w 7467600"/>
              <a:gd name="connsiteY935" fmla="*/ 65958 h 6858000"/>
              <a:gd name="connsiteX936" fmla="*/ 3721337 w 7467600"/>
              <a:gd name="connsiteY936" fmla="*/ 0 h 6858000"/>
              <a:gd name="connsiteX937" fmla="*/ 2867960 w 7467600"/>
              <a:gd name="connsiteY937" fmla="*/ 0 h 6858000"/>
              <a:gd name="connsiteX938" fmla="*/ 2926351 w 7467600"/>
              <a:gd name="connsiteY938" fmla="*/ 0 h 6858000"/>
              <a:gd name="connsiteX939" fmla="*/ 2902823 w 7467600"/>
              <a:gd name="connsiteY939" fmla="*/ 262929 h 6858000"/>
              <a:gd name="connsiteX940" fmla="*/ 2940663 w 7467600"/>
              <a:gd name="connsiteY940" fmla="*/ 140884 h 6858000"/>
              <a:gd name="connsiteX941" fmla="*/ 2947039 w 7467600"/>
              <a:gd name="connsiteY941" fmla="*/ 122524 h 6858000"/>
              <a:gd name="connsiteX942" fmla="*/ 2984316 w 7467600"/>
              <a:gd name="connsiteY942" fmla="*/ 0 h 6858000"/>
              <a:gd name="connsiteX943" fmla="*/ 3016114 w 7467600"/>
              <a:gd name="connsiteY943" fmla="*/ 0 h 6858000"/>
              <a:gd name="connsiteX944" fmla="*/ 2979949 w 7467600"/>
              <a:gd name="connsiteY944" fmla="*/ 119274 h 6858000"/>
              <a:gd name="connsiteX945" fmla="*/ 3023879 w 7467600"/>
              <a:gd name="connsiteY945" fmla="*/ 0 h 6858000"/>
              <a:gd name="connsiteX946" fmla="*/ 3105400 w 7467600"/>
              <a:gd name="connsiteY946" fmla="*/ 0 h 6858000"/>
              <a:gd name="connsiteX947" fmla="*/ 3094669 w 7467600"/>
              <a:gd name="connsiteY947" fmla="*/ 30308 h 6858000"/>
              <a:gd name="connsiteX948" fmla="*/ 2901945 w 7467600"/>
              <a:gd name="connsiteY948" fmla="*/ 466538 h 6858000"/>
              <a:gd name="connsiteX949" fmla="*/ 2815209 w 7467600"/>
              <a:gd name="connsiteY949" fmla="*/ 497361 h 6858000"/>
              <a:gd name="connsiteX950" fmla="*/ 2844845 w 7467600"/>
              <a:gd name="connsiteY950" fmla="*/ 127638 h 6858000"/>
              <a:gd name="connsiteX951" fmla="*/ 2867960 w 7467600"/>
              <a:gd name="connsiteY951" fmla="*/ 0 h 6858000"/>
              <a:gd name="connsiteX952" fmla="*/ 1057230 w 7467600"/>
              <a:gd name="connsiteY952" fmla="*/ 0 h 6858000"/>
              <a:gd name="connsiteX953" fmla="*/ 1111003 w 7467600"/>
              <a:gd name="connsiteY953" fmla="*/ 0 h 6858000"/>
              <a:gd name="connsiteX954" fmla="*/ 1125553 w 7467600"/>
              <a:gd name="connsiteY954" fmla="*/ 52588 h 6858000"/>
              <a:gd name="connsiteX955" fmla="*/ 1304276 w 7467600"/>
              <a:gd name="connsiteY955" fmla="*/ 476275 h 6858000"/>
              <a:gd name="connsiteX956" fmla="*/ 1492066 w 7467600"/>
              <a:gd name="connsiteY956" fmla="*/ 886333 h 6858000"/>
              <a:gd name="connsiteX957" fmla="*/ 1423698 w 7467600"/>
              <a:gd name="connsiteY957" fmla="*/ 710817 h 6858000"/>
              <a:gd name="connsiteX958" fmla="*/ 1357609 w 7467600"/>
              <a:gd name="connsiteY958" fmla="*/ 532892 h 6858000"/>
              <a:gd name="connsiteX959" fmla="*/ 1309550 w 7467600"/>
              <a:gd name="connsiteY959" fmla="*/ 374031 h 6858000"/>
              <a:gd name="connsiteX960" fmla="*/ 1193673 w 7467600"/>
              <a:gd name="connsiteY960" fmla="*/ 49533 h 6858000"/>
              <a:gd name="connsiteX961" fmla="*/ 1164391 w 7467600"/>
              <a:gd name="connsiteY961" fmla="*/ 0 h 6858000"/>
              <a:gd name="connsiteX962" fmla="*/ 1200666 w 7467600"/>
              <a:gd name="connsiteY962" fmla="*/ 0 h 6858000"/>
              <a:gd name="connsiteX963" fmla="*/ 1223408 w 7467600"/>
              <a:gd name="connsiteY963" fmla="*/ 38996 h 6858000"/>
              <a:gd name="connsiteX964" fmla="*/ 1339635 w 7467600"/>
              <a:gd name="connsiteY964" fmla="*/ 365517 h 6858000"/>
              <a:gd name="connsiteX965" fmla="*/ 1387469 w 7467600"/>
              <a:gd name="connsiteY965" fmla="*/ 523079 h 6858000"/>
              <a:gd name="connsiteX966" fmla="*/ 1452685 w 7467600"/>
              <a:gd name="connsiteY966" fmla="*/ 699806 h 6858000"/>
              <a:gd name="connsiteX967" fmla="*/ 1492092 w 7467600"/>
              <a:gd name="connsiteY967" fmla="*/ 800424 h 6858000"/>
              <a:gd name="connsiteX968" fmla="*/ 1455302 w 7467600"/>
              <a:gd name="connsiteY968" fmla="*/ 632913 h 6858000"/>
              <a:gd name="connsiteX969" fmla="*/ 1222336 w 7467600"/>
              <a:gd name="connsiteY969" fmla="*/ 9480 h 6858000"/>
              <a:gd name="connsiteX970" fmla="*/ 1214634 w 7467600"/>
              <a:gd name="connsiteY970" fmla="*/ 0 h 6858000"/>
              <a:gd name="connsiteX971" fmla="*/ 1289827 w 7467600"/>
              <a:gd name="connsiteY971" fmla="*/ 0 h 6858000"/>
              <a:gd name="connsiteX972" fmla="*/ 1321076 w 7467600"/>
              <a:gd name="connsiteY972" fmla="*/ 59722 h 6858000"/>
              <a:gd name="connsiteX973" fmla="*/ 1512579 w 7467600"/>
              <a:gd name="connsiteY973" fmla="*/ 626441 h 6858000"/>
              <a:gd name="connsiteX974" fmla="*/ 1506076 w 7467600"/>
              <a:gd name="connsiteY974" fmla="*/ 1089289 h 6858000"/>
              <a:gd name="connsiteX975" fmla="*/ 1486346 w 7467600"/>
              <a:gd name="connsiteY975" fmla="*/ 1079919 h 6858000"/>
              <a:gd name="connsiteX976" fmla="*/ 1070511 w 7467600"/>
              <a:gd name="connsiteY976" fmla="*/ 48609 h 6858000"/>
              <a:gd name="connsiteX977" fmla="*/ 1057230 w 7467600"/>
              <a:gd name="connsiteY977" fmla="*/ 0 h 6858000"/>
              <a:gd name="connsiteX978" fmla="*/ 43151 w 7467600"/>
              <a:gd name="connsiteY978" fmla="*/ 0 h 6858000"/>
              <a:gd name="connsiteX979" fmla="*/ 95283 w 7467600"/>
              <a:gd name="connsiteY979" fmla="*/ 0 h 6858000"/>
              <a:gd name="connsiteX980" fmla="*/ 300708 w 7467600"/>
              <a:gd name="connsiteY980" fmla="*/ 154571 h 6858000"/>
              <a:gd name="connsiteX981" fmla="*/ 530414 w 7467600"/>
              <a:gd name="connsiteY981" fmla="*/ 354673 h 6858000"/>
              <a:gd name="connsiteX982" fmla="*/ 333785 w 7467600"/>
              <a:gd name="connsiteY982" fmla="*/ 161564 h 6858000"/>
              <a:gd name="connsiteX983" fmla="*/ 147005 w 7467600"/>
              <a:gd name="connsiteY983" fmla="*/ 0 h 6858000"/>
              <a:gd name="connsiteX984" fmla="*/ 272509 w 7467600"/>
              <a:gd name="connsiteY984" fmla="*/ 0 h 6858000"/>
              <a:gd name="connsiteX985" fmla="*/ 326276 w 7467600"/>
              <a:gd name="connsiteY985" fmla="*/ 45847 h 6858000"/>
              <a:gd name="connsiteX986" fmla="*/ 823759 w 7467600"/>
              <a:gd name="connsiteY986" fmla="*/ 574145 h 6858000"/>
              <a:gd name="connsiteX987" fmla="*/ 811254 w 7467600"/>
              <a:gd name="connsiteY987" fmla="*/ 665546 h 6858000"/>
              <a:gd name="connsiteX988" fmla="*/ 154042 w 7467600"/>
              <a:gd name="connsiteY988" fmla="*/ 261522 h 6858000"/>
              <a:gd name="connsiteX989" fmla="*/ 13550 w 7467600"/>
              <a:gd name="connsiteY989" fmla="*/ 158423 h 6858000"/>
              <a:gd name="connsiteX990" fmla="*/ 0 w 7467600"/>
              <a:gd name="connsiteY990" fmla="*/ 146618 h 6858000"/>
              <a:gd name="connsiteX991" fmla="*/ 0 w 7467600"/>
              <a:gd name="connsiteY991" fmla="*/ 59161 h 6858000"/>
              <a:gd name="connsiteX992" fmla="*/ 45427 w 7467600"/>
              <a:gd name="connsiteY992" fmla="*/ 101078 h 6858000"/>
              <a:gd name="connsiteX993" fmla="*/ 630103 w 7467600"/>
              <a:gd name="connsiteY993" fmla="*/ 485885 h 6858000"/>
              <a:gd name="connsiteX994" fmla="*/ 532040 w 7467600"/>
              <a:gd name="connsiteY994" fmla="*/ 399359 h 6858000"/>
              <a:gd name="connsiteX995" fmla="*/ 517618 w 7467600"/>
              <a:gd name="connsiteY995" fmla="*/ 385726 h 6858000"/>
              <a:gd name="connsiteX996" fmla="*/ 285074 w 7467600"/>
              <a:gd name="connsiteY996" fmla="*/ 182755 h 6858000"/>
              <a:gd name="connsiteX997" fmla="*/ 43151 w 7467600"/>
              <a:gd name="connsiteY997"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53035 w 7467600"/>
              <a:gd name="connsiteY127" fmla="*/ 5197318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353035 w 7467600"/>
              <a:gd name="connsiteY140" fmla="*/ 5197318 h 6858000"/>
              <a:gd name="connsiteX141" fmla="*/ 1903353 w 7467600"/>
              <a:gd name="connsiteY141" fmla="*/ 5044827 h 6858000"/>
              <a:gd name="connsiteX142" fmla="*/ 1936931 w 7467600"/>
              <a:gd name="connsiteY142" fmla="*/ 5093954 h 6858000"/>
              <a:gd name="connsiteX143" fmla="*/ 2195868 w 7467600"/>
              <a:gd name="connsiteY143" fmla="*/ 5396574 h 6858000"/>
              <a:gd name="connsiteX144" fmla="*/ 2088852 w 7467600"/>
              <a:gd name="connsiteY144" fmla="*/ 5166123 h 6858000"/>
              <a:gd name="connsiteX145" fmla="*/ 1958241 w 7467600"/>
              <a:gd name="connsiteY145" fmla="*/ 5067955 h 6858000"/>
              <a:gd name="connsiteX146" fmla="*/ 1903353 w 7467600"/>
              <a:gd name="connsiteY146" fmla="*/ 5044827 h 6858000"/>
              <a:gd name="connsiteX147" fmla="*/ 1979378 w 7467600"/>
              <a:gd name="connsiteY147" fmla="*/ 4769504 h 6858000"/>
              <a:gd name="connsiteX148" fmla="*/ 2882120 w 7467600"/>
              <a:gd name="connsiteY148" fmla="*/ 5064547 h 6858000"/>
              <a:gd name="connsiteX149" fmla="*/ 2793103 w 7467600"/>
              <a:gd name="connsiteY149" fmla="*/ 5039699 h 6858000"/>
              <a:gd name="connsiteX150" fmla="*/ 2770041 w 7467600"/>
              <a:gd name="connsiteY150" fmla="*/ 5033634 h 6858000"/>
              <a:gd name="connsiteX151" fmla="*/ 1979378 w 7467600"/>
              <a:gd name="connsiteY151" fmla="*/ 4769504 h 6858000"/>
              <a:gd name="connsiteX152" fmla="*/ 1927410 w 7467600"/>
              <a:gd name="connsiteY152" fmla="*/ 4716164 h 6858000"/>
              <a:gd name="connsiteX153" fmla="*/ 1959587 w 7467600"/>
              <a:gd name="connsiteY153" fmla="*/ 4728849 h 6858000"/>
              <a:gd name="connsiteX154" fmla="*/ 2777707 w 7467600"/>
              <a:gd name="connsiteY154" fmla="*/ 5003991 h 6858000"/>
              <a:gd name="connsiteX155" fmla="*/ 2800768 w 7467600"/>
              <a:gd name="connsiteY155" fmla="*/ 5010056 h 6858000"/>
              <a:gd name="connsiteX156" fmla="*/ 2879408 w 7467600"/>
              <a:gd name="connsiteY156" fmla="*/ 5031590 h 6858000"/>
              <a:gd name="connsiteX157" fmla="*/ 2862295 w 7467600"/>
              <a:gd name="connsiteY157" fmla="*/ 5022958 h 6858000"/>
              <a:gd name="connsiteX158" fmla="*/ 2813343 w 7467600"/>
              <a:gd name="connsiteY158" fmla="*/ 4998369 h 6858000"/>
              <a:gd name="connsiteX159" fmla="*/ 2646245 w 7467600"/>
              <a:gd name="connsiteY159" fmla="*/ 4930999 h 6858000"/>
              <a:gd name="connsiteX160" fmla="*/ 1999243 w 7467600"/>
              <a:gd name="connsiteY160" fmla="*/ 4730524 h 6858000"/>
              <a:gd name="connsiteX161" fmla="*/ 1979527 w 7467600"/>
              <a:gd name="connsiteY161" fmla="*/ 4726651 h 6858000"/>
              <a:gd name="connsiteX162" fmla="*/ 1927410 w 7467600"/>
              <a:gd name="connsiteY162" fmla="*/ 4716164 h 6858000"/>
              <a:gd name="connsiteX163" fmla="*/ 1997014 w 7467600"/>
              <a:gd name="connsiteY163" fmla="*/ 4698007 h 6858000"/>
              <a:gd name="connsiteX164" fmla="*/ 2005458 w 7467600"/>
              <a:gd name="connsiteY164" fmla="*/ 4699540 h 6858000"/>
              <a:gd name="connsiteX165" fmla="*/ 2657186 w 7467600"/>
              <a:gd name="connsiteY165" fmla="*/ 4901687 h 6858000"/>
              <a:gd name="connsiteX166" fmla="*/ 2826662 w 7467600"/>
              <a:gd name="connsiteY166" fmla="*/ 4970362 h 6858000"/>
              <a:gd name="connsiteX167" fmla="*/ 2876100 w 7467600"/>
              <a:gd name="connsiteY167" fmla="*/ 4995397 h 6858000"/>
              <a:gd name="connsiteX168" fmla="*/ 3042600 w 7467600"/>
              <a:gd name="connsiteY168" fmla="*/ 5059532 h 6858000"/>
              <a:gd name="connsiteX169" fmla="*/ 1997014 w 7467600"/>
              <a:gd name="connsiteY169" fmla="*/ 4698007 h 6858000"/>
              <a:gd name="connsiteX170" fmla="*/ 2305292 w 7467600"/>
              <a:gd name="connsiteY170" fmla="*/ 4219492 h 6858000"/>
              <a:gd name="connsiteX171" fmla="*/ 3360922 w 7467600"/>
              <a:gd name="connsiteY171" fmla="*/ 4529373 h 6858000"/>
              <a:gd name="connsiteX172" fmla="*/ 3492420 w 7467600"/>
              <a:gd name="connsiteY172" fmla="*/ 4510145 h 6858000"/>
              <a:gd name="connsiteX173" fmla="*/ 3364086 w 7467600"/>
              <a:gd name="connsiteY173" fmla="*/ 4480340 h 6858000"/>
              <a:gd name="connsiteX174" fmla="*/ 3225818 w 7467600"/>
              <a:gd name="connsiteY174" fmla="*/ 4411822 h 6858000"/>
              <a:gd name="connsiteX175" fmla="*/ 3129696 w 7467600"/>
              <a:gd name="connsiteY175" fmla="*/ 4360704 h 6858000"/>
              <a:gd name="connsiteX176" fmla="*/ 2814545 w 7467600"/>
              <a:gd name="connsiteY176" fmla="*/ 4282955 h 6858000"/>
              <a:gd name="connsiteX177" fmla="*/ 2305292 w 7467600"/>
              <a:gd name="connsiteY177" fmla="*/ 4219492 h 6858000"/>
              <a:gd name="connsiteX178" fmla="*/ 2626982 w 7467600"/>
              <a:gd name="connsiteY178" fmla="*/ 4206450 h 6858000"/>
              <a:gd name="connsiteX179" fmla="*/ 2490617 w 7467600"/>
              <a:gd name="connsiteY179" fmla="*/ 4206951 h 6858000"/>
              <a:gd name="connsiteX180" fmla="*/ 2819869 w 7467600"/>
              <a:gd name="connsiteY180" fmla="*/ 4252936 h 6858000"/>
              <a:gd name="connsiteX181" fmla="*/ 3143018 w 7467600"/>
              <a:gd name="connsiteY181" fmla="*/ 4332698 h 6858000"/>
              <a:gd name="connsiteX182" fmla="*/ 3241520 w 7467600"/>
              <a:gd name="connsiteY182" fmla="*/ 4385112 h 6858000"/>
              <a:gd name="connsiteX183" fmla="*/ 3374575 w 7467600"/>
              <a:gd name="connsiteY183" fmla="*/ 4451517 h 6858000"/>
              <a:gd name="connsiteX184" fmla="*/ 3505221 w 7467600"/>
              <a:gd name="connsiteY184" fmla="*/ 4480757 h 6858000"/>
              <a:gd name="connsiteX185" fmla="*/ 2626982 w 7467600"/>
              <a:gd name="connsiteY185" fmla="*/ 4206450 h 6858000"/>
              <a:gd name="connsiteX186" fmla="*/ 1310106 w 7467600"/>
              <a:gd name="connsiteY186" fmla="*/ 3943217 h 6858000"/>
              <a:gd name="connsiteX187" fmla="*/ 854994 w 7467600"/>
              <a:gd name="connsiteY187" fmla="*/ 4399136 h 6858000"/>
              <a:gd name="connsiteX188" fmla="*/ 742462 w 7467600"/>
              <a:gd name="connsiteY188" fmla="*/ 4594648 h 6858000"/>
              <a:gd name="connsiteX189" fmla="*/ 820602 w 7467600"/>
              <a:gd name="connsiteY189" fmla="*/ 4485915 h 6858000"/>
              <a:gd name="connsiteX190" fmla="*/ 878295 w 7467600"/>
              <a:gd name="connsiteY190" fmla="*/ 4403594 h 6858000"/>
              <a:gd name="connsiteX191" fmla="*/ 1240607 w 7467600"/>
              <a:gd name="connsiteY191" fmla="*/ 4010401 h 6858000"/>
              <a:gd name="connsiteX192" fmla="*/ 1310106 w 7467600"/>
              <a:gd name="connsiteY192" fmla="*/ 3943217 h 6858000"/>
              <a:gd name="connsiteX193" fmla="*/ 1423113 w 7467600"/>
              <a:gd name="connsiteY193" fmla="*/ 3874565 h 6858000"/>
              <a:gd name="connsiteX194" fmla="*/ 1260565 w 7467600"/>
              <a:gd name="connsiteY194" fmla="*/ 4031982 h 6858000"/>
              <a:gd name="connsiteX195" fmla="*/ 901900 w 7467600"/>
              <a:gd name="connsiteY195" fmla="*/ 4421236 h 6858000"/>
              <a:gd name="connsiteX196" fmla="*/ 845044 w 7467600"/>
              <a:gd name="connsiteY196" fmla="*/ 4502436 h 6858000"/>
              <a:gd name="connsiteX197" fmla="*/ 685926 w 7467600"/>
              <a:gd name="connsiteY197" fmla="*/ 4703069 h 6858000"/>
              <a:gd name="connsiteX198" fmla="*/ 684248 w 7467600"/>
              <a:gd name="connsiteY198" fmla="*/ 4706721 h 6858000"/>
              <a:gd name="connsiteX199" fmla="*/ 1423113 w 7467600"/>
              <a:gd name="connsiteY199" fmla="*/ 3874565 h 6858000"/>
              <a:gd name="connsiteX200" fmla="*/ 3316479 w 7467600"/>
              <a:gd name="connsiteY200" fmla="*/ 3872136 h 6858000"/>
              <a:gd name="connsiteX201" fmla="*/ 3546806 w 7467600"/>
              <a:gd name="connsiteY201" fmla="*/ 4356139 h 6858000"/>
              <a:gd name="connsiteX202" fmla="*/ 3364433 w 7467600"/>
              <a:gd name="connsiteY202" fmla="*/ 3953121 h 6858000"/>
              <a:gd name="connsiteX203" fmla="*/ 3316479 w 7467600"/>
              <a:gd name="connsiteY203" fmla="*/ 3872136 h 6858000"/>
              <a:gd name="connsiteX204" fmla="*/ 3291335 w 7467600"/>
              <a:gd name="connsiteY204" fmla="*/ 3767420 h 6858000"/>
              <a:gd name="connsiteX205" fmla="*/ 3390805 w 7467600"/>
              <a:gd name="connsiteY205" fmla="*/ 3937163 h 6858000"/>
              <a:gd name="connsiteX206" fmla="*/ 3579062 w 7467600"/>
              <a:gd name="connsiteY206" fmla="*/ 4359040 h 6858000"/>
              <a:gd name="connsiteX207" fmla="*/ 3467355 w 7467600"/>
              <a:gd name="connsiteY207" fmla="*/ 3988130 h 6858000"/>
              <a:gd name="connsiteX208" fmla="*/ 3310753 w 7467600"/>
              <a:gd name="connsiteY208" fmla="*/ 3787140 h 6858000"/>
              <a:gd name="connsiteX209" fmla="*/ 3291335 w 7467600"/>
              <a:gd name="connsiteY209" fmla="*/ 3767420 h 6858000"/>
              <a:gd name="connsiteX210" fmla="*/ 1635889 w 7467600"/>
              <a:gd name="connsiteY210" fmla="*/ 3709494 h 6858000"/>
              <a:gd name="connsiteX211" fmla="*/ 1634800 w 7467600"/>
              <a:gd name="connsiteY211" fmla="*/ 3731111 h 6858000"/>
              <a:gd name="connsiteX212" fmla="*/ 1635889 w 7467600"/>
              <a:gd name="connsiteY212" fmla="*/ 3709494 h 6858000"/>
              <a:gd name="connsiteX213" fmla="*/ 1510397 w 7467600"/>
              <a:gd name="connsiteY213" fmla="*/ 3684705 h 6858000"/>
              <a:gd name="connsiteX214" fmla="*/ 1146550 w 7467600"/>
              <a:gd name="connsiteY214" fmla="*/ 3802012 h 6858000"/>
              <a:gd name="connsiteX215" fmla="*/ 698834 w 7467600"/>
              <a:gd name="connsiteY215" fmla="*/ 3952272 h 6858000"/>
              <a:gd name="connsiteX216" fmla="*/ 34256 w 7467600"/>
              <a:gd name="connsiteY216" fmla="*/ 4347603 h 6858000"/>
              <a:gd name="connsiteX217" fmla="*/ 527241 w 7467600"/>
              <a:gd name="connsiteY217" fmla="*/ 4065078 h 6858000"/>
              <a:gd name="connsiteX218" fmla="*/ 1510397 w 7467600"/>
              <a:gd name="connsiteY218" fmla="*/ 3684705 h 6858000"/>
              <a:gd name="connsiteX219" fmla="*/ 1313114 w 7467600"/>
              <a:gd name="connsiteY219" fmla="*/ 3655216 h 6858000"/>
              <a:gd name="connsiteX220" fmla="*/ 1109304 w 7467600"/>
              <a:gd name="connsiteY220" fmla="*/ 3669030 h 6858000"/>
              <a:gd name="connsiteX221" fmla="*/ 8129 w 7467600"/>
              <a:gd name="connsiteY221" fmla="*/ 4330519 h 6858000"/>
              <a:gd name="connsiteX222" fmla="*/ 687572 w 7467600"/>
              <a:gd name="connsiteY222" fmla="*/ 3925629 h 6858000"/>
              <a:gd name="connsiteX223" fmla="*/ 1138365 w 7467600"/>
              <a:gd name="connsiteY223" fmla="*/ 3774515 h 6858000"/>
              <a:gd name="connsiteX224" fmla="*/ 1505579 w 7467600"/>
              <a:gd name="connsiteY224" fmla="*/ 3655526 h 6858000"/>
              <a:gd name="connsiteX225" fmla="*/ 1313114 w 7467600"/>
              <a:gd name="connsiteY225" fmla="*/ 3655216 h 6858000"/>
              <a:gd name="connsiteX226" fmla="*/ 3655073 w 7467600"/>
              <a:gd name="connsiteY226" fmla="*/ 3650884 h 6858000"/>
              <a:gd name="connsiteX227" fmla="*/ 3989938 w 7467600"/>
              <a:gd name="connsiteY227" fmla="*/ 3991685 h 6858000"/>
              <a:gd name="connsiteX228" fmla="*/ 4393907 w 7467600"/>
              <a:gd name="connsiteY228" fmla="*/ 4261258 h 6858000"/>
              <a:gd name="connsiteX229" fmla="*/ 4648051 w 7467600"/>
              <a:gd name="connsiteY229" fmla="*/ 4374051 h 6858000"/>
              <a:gd name="connsiteX230" fmla="*/ 4383389 w 7467600"/>
              <a:gd name="connsiteY230" fmla="*/ 4184369 h 6858000"/>
              <a:gd name="connsiteX231" fmla="*/ 4165508 w 7467600"/>
              <a:gd name="connsiteY231" fmla="*/ 4035196 h 6858000"/>
              <a:gd name="connsiteX232" fmla="*/ 4068162 w 7467600"/>
              <a:gd name="connsiteY232" fmla="*/ 3953394 h 6858000"/>
              <a:gd name="connsiteX233" fmla="*/ 3981416 w 7467600"/>
              <a:gd name="connsiteY233" fmla="*/ 3880482 h 6858000"/>
              <a:gd name="connsiteX234" fmla="*/ 3800147 w 7467600"/>
              <a:gd name="connsiteY234" fmla="*/ 3749872 h 6858000"/>
              <a:gd name="connsiteX235" fmla="*/ 3655073 w 7467600"/>
              <a:gd name="connsiteY235" fmla="*/ 3650884 h 6858000"/>
              <a:gd name="connsiteX236" fmla="*/ 3670252 w 7467600"/>
              <a:gd name="connsiteY236" fmla="*/ 3622798 h 6858000"/>
              <a:gd name="connsiteX237" fmla="*/ 3817258 w 7467600"/>
              <a:gd name="connsiteY237" fmla="*/ 3723577 h 6858000"/>
              <a:gd name="connsiteX238" fmla="*/ 4000461 w 7467600"/>
              <a:gd name="connsiteY238" fmla="*/ 3855966 h 6858000"/>
              <a:gd name="connsiteX239" fmla="*/ 4088180 w 7467600"/>
              <a:gd name="connsiteY239" fmla="*/ 3929774 h 6858000"/>
              <a:gd name="connsiteX240" fmla="*/ 4184555 w 7467600"/>
              <a:gd name="connsiteY240" fmla="*/ 4010683 h 6858000"/>
              <a:gd name="connsiteX241" fmla="*/ 4399563 w 7467600"/>
              <a:gd name="connsiteY241" fmla="*/ 4158106 h 6858000"/>
              <a:gd name="connsiteX242" fmla="*/ 4684469 w 7467600"/>
              <a:gd name="connsiteY242" fmla="*/ 4364680 h 6858000"/>
              <a:gd name="connsiteX243" fmla="*/ 4690271 w 7467600"/>
              <a:gd name="connsiteY243" fmla="*/ 4370034 h 6858000"/>
              <a:gd name="connsiteX244" fmla="*/ 4136093 w 7467600"/>
              <a:gd name="connsiteY244" fmla="*/ 3858466 h 6858000"/>
              <a:gd name="connsiteX245" fmla="*/ 3670252 w 7467600"/>
              <a:gd name="connsiteY245" fmla="*/ 3622798 h 6858000"/>
              <a:gd name="connsiteX246" fmla="*/ 4440129 w 7467600"/>
              <a:gd name="connsiteY246" fmla="*/ 3448571 h 6858000"/>
              <a:gd name="connsiteX247" fmla="*/ 4856525 w 7467600"/>
              <a:gd name="connsiteY247" fmla="*/ 3915351 h 6858000"/>
              <a:gd name="connsiteX248" fmla="*/ 5059055 w 7467600"/>
              <a:gd name="connsiteY248" fmla="*/ 4108918 h 6858000"/>
              <a:gd name="connsiteX249" fmla="*/ 5290070 w 7467600"/>
              <a:gd name="connsiteY249" fmla="*/ 4263619 h 6858000"/>
              <a:gd name="connsiteX250" fmla="*/ 4834991 w 7467600"/>
              <a:gd name="connsiteY250" fmla="*/ 3830985 h 6858000"/>
              <a:gd name="connsiteX251" fmla="*/ 4440129 w 7467600"/>
              <a:gd name="connsiteY251" fmla="*/ 3448571 h 6858000"/>
              <a:gd name="connsiteX252" fmla="*/ 4441737 w 7467600"/>
              <a:gd name="connsiteY252" fmla="*/ 3399734 h 6858000"/>
              <a:gd name="connsiteX253" fmla="*/ 4431236 w 7467600"/>
              <a:gd name="connsiteY253" fmla="*/ 3400954 h 6858000"/>
              <a:gd name="connsiteX254" fmla="*/ 4557150 w 7467600"/>
              <a:gd name="connsiteY254" fmla="*/ 3510023 h 6858000"/>
              <a:gd name="connsiteX255" fmla="*/ 4856936 w 7467600"/>
              <a:gd name="connsiteY255" fmla="*/ 3809146 h 6858000"/>
              <a:gd name="connsiteX256" fmla="*/ 5111996 w 7467600"/>
              <a:gd name="connsiteY256" fmla="*/ 4065759 h 6858000"/>
              <a:gd name="connsiteX257" fmla="*/ 5388878 w 7467600"/>
              <a:gd name="connsiteY257" fmla="*/ 4300185 h 6858000"/>
              <a:gd name="connsiteX258" fmla="*/ 5425556 w 7467600"/>
              <a:gd name="connsiteY258" fmla="*/ 4308967 h 6858000"/>
              <a:gd name="connsiteX259" fmla="*/ 4943646 w 7467600"/>
              <a:gd name="connsiteY259" fmla="*/ 3822916 h 6858000"/>
              <a:gd name="connsiteX260" fmla="*/ 4594837 w 7467600"/>
              <a:gd name="connsiteY260" fmla="*/ 3532274 h 6858000"/>
              <a:gd name="connsiteX261" fmla="*/ 4441737 w 7467600"/>
              <a:gd name="connsiteY261" fmla="*/ 3399734 h 6858000"/>
              <a:gd name="connsiteX262" fmla="*/ 5425834 w 7467600"/>
              <a:gd name="connsiteY262" fmla="*/ 3162785 h 6858000"/>
              <a:gd name="connsiteX263" fmla="*/ 5401644 w 7467600"/>
              <a:gd name="connsiteY263" fmla="*/ 3617847 h 6858000"/>
              <a:gd name="connsiteX264" fmla="*/ 5467256 w 7467600"/>
              <a:gd name="connsiteY264" fmla="*/ 4175494 h 6858000"/>
              <a:gd name="connsiteX265" fmla="*/ 5448069 w 7467600"/>
              <a:gd name="connsiteY265" fmla="*/ 3567554 h 6858000"/>
              <a:gd name="connsiteX266" fmla="*/ 5425834 w 7467600"/>
              <a:gd name="connsiteY266" fmla="*/ 3162785 h 6858000"/>
              <a:gd name="connsiteX267" fmla="*/ 1318687 w 7467600"/>
              <a:gd name="connsiteY267" fmla="*/ 3113840 h 6858000"/>
              <a:gd name="connsiteX268" fmla="*/ 1066793 w 7467600"/>
              <a:gd name="connsiteY268" fmla="*/ 3212171 h 6858000"/>
              <a:gd name="connsiteX269" fmla="*/ 993319 w 7467600"/>
              <a:gd name="connsiteY269" fmla="*/ 3247648 h 6858000"/>
              <a:gd name="connsiteX270" fmla="*/ 853081 w 7467600"/>
              <a:gd name="connsiteY270" fmla="*/ 3312410 h 6858000"/>
              <a:gd name="connsiteX271" fmla="*/ 805957 w 7467600"/>
              <a:gd name="connsiteY271" fmla="*/ 3330443 h 6858000"/>
              <a:gd name="connsiteX272" fmla="*/ 1318687 w 7467600"/>
              <a:gd name="connsiteY272" fmla="*/ 3113840 h 6858000"/>
              <a:gd name="connsiteX273" fmla="*/ 5453702 w 7467600"/>
              <a:gd name="connsiteY273" fmla="*/ 3090882 h 6858000"/>
              <a:gd name="connsiteX274" fmla="*/ 5480135 w 7467600"/>
              <a:gd name="connsiteY274" fmla="*/ 3565802 h 6858000"/>
              <a:gd name="connsiteX275" fmla="*/ 5499023 w 7467600"/>
              <a:gd name="connsiteY275" fmla="*/ 4166310 h 6858000"/>
              <a:gd name="connsiteX276" fmla="*/ 5547022 w 7467600"/>
              <a:gd name="connsiteY276" fmla="*/ 3607838 h 6858000"/>
              <a:gd name="connsiteX277" fmla="*/ 5515964 w 7467600"/>
              <a:gd name="connsiteY277" fmla="*/ 3378541 h 6858000"/>
              <a:gd name="connsiteX278" fmla="*/ 5453702 w 7467600"/>
              <a:gd name="connsiteY278" fmla="*/ 3090882 h 6858000"/>
              <a:gd name="connsiteX279" fmla="*/ 1238695 w 7467600"/>
              <a:gd name="connsiteY279" fmla="*/ 3076820 h 6858000"/>
              <a:gd name="connsiteX280" fmla="*/ 716371 w 7467600"/>
              <a:gd name="connsiteY280" fmla="*/ 3293249 h 6858000"/>
              <a:gd name="connsiteX281" fmla="*/ 579522 w 7467600"/>
              <a:gd name="connsiteY281" fmla="*/ 3371759 h 6858000"/>
              <a:gd name="connsiteX282" fmla="*/ 600288 w 7467600"/>
              <a:gd name="connsiteY282" fmla="*/ 3365555 h 6858000"/>
              <a:gd name="connsiteX283" fmla="*/ 840692 w 7467600"/>
              <a:gd name="connsiteY283" fmla="*/ 3284921 h 6858000"/>
              <a:gd name="connsiteX284" fmla="*/ 979248 w 7467600"/>
              <a:gd name="connsiteY284" fmla="*/ 3221003 h 6858000"/>
              <a:gd name="connsiteX285" fmla="*/ 1053282 w 7467600"/>
              <a:gd name="connsiteY285" fmla="*/ 3185247 h 6858000"/>
              <a:gd name="connsiteX286" fmla="*/ 1320603 w 7467600"/>
              <a:gd name="connsiteY286" fmla="*/ 3081281 h 6858000"/>
              <a:gd name="connsiteX287" fmla="*/ 1238695 w 7467600"/>
              <a:gd name="connsiteY287" fmla="*/ 3076820 h 6858000"/>
              <a:gd name="connsiteX288" fmla="*/ 5425627 w 7467600"/>
              <a:gd name="connsiteY288" fmla="*/ 2954192 h 6858000"/>
              <a:gd name="connsiteX289" fmla="*/ 5470770 w 7467600"/>
              <a:gd name="connsiteY289" fmla="*/ 3005435 h 6858000"/>
              <a:gd name="connsiteX290" fmla="*/ 5519779 w 7467600"/>
              <a:gd name="connsiteY290" fmla="*/ 4359223 h 6858000"/>
              <a:gd name="connsiteX291" fmla="*/ 5520293 w 7467600"/>
              <a:gd name="connsiteY291" fmla="*/ 4360602 h 6858000"/>
              <a:gd name="connsiteX292" fmla="*/ 5767221 w 7467600"/>
              <a:gd name="connsiteY292" fmla="*/ 4665564 h 6858000"/>
              <a:gd name="connsiteX293" fmla="*/ 6937169 w 7467600"/>
              <a:gd name="connsiteY293" fmla="*/ 4815941 h 6858000"/>
              <a:gd name="connsiteX294" fmla="*/ 6953922 w 7467600"/>
              <a:gd name="connsiteY294" fmla="*/ 4890068 h 6858000"/>
              <a:gd name="connsiteX295" fmla="*/ 6071359 w 7467600"/>
              <a:gd name="connsiteY295" fmla="*/ 4770770 h 6858000"/>
              <a:gd name="connsiteX296" fmla="*/ 6038839 w 7467600"/>
              <a:gd name="connsiteY296" fmla="*/ 4764474 h 6858000"/>
              <a:gd name="connsiteX297" fmla="*/ 6038706 w 7467600"/>
              <a:gd name="connsiteY297" fmla="*/ 4763847 h 6858000"/>
              <a:gd name="connsiteX298" fmla="*/ 6037784 w 7467600"/>
              <a:gd name="connsiteY298" fmla="*/ 4764270 h 6858000"/>
              <a:gd name="connsiteX299" fmla="*/ 6038839 w 7467600"/>
              <a:gd name="connsiteY299" fmla="*/ 4764474 h 6858000"/>
              <a:gd name="connsiteX300" fmla="*/ 6040338 w 7467600"/>
              <a:gd name="connsiteY300" fmla="*/ 4771418 h 6858000"/>
              <a:gd name="connsiteX301" fmla="*/ 6024488 w 7467600"/>
              <a:gd name="connsiteY301" fmla="*/ 4809903 h 6858000"/>
              <a:gd name="connsiteX302" fmla="*/ 5599771 w 7467600"/>
              <a:gd name="connsiteY302" fmla="*/ 5509652 h 6858000"/>
              <a:gd name="connsiteX303" fmla="*/ 5548843 w 7467600"/>
              <a:gd name="connsiteY303" fmla="*/ 5563845 h 6858000"/>
              <a:gd name="connsiteX304" fmla="*/ 5940952 w 7467600"/>
              <a:gd name="connsiteY304" fmla="*/ 6250028 h 6858000"/>
              <a:gd name="connsiteX305" fmla="*/ 6043441 w 7467600"/>
              <a:gd name="connsiteY305" fmla="*/ 6665847 h 6858000"/>
              <a:gd name="connsiteX306" fmla="*/ 6093432 w 7467600"/>
              <a:gd name="connsiteY306" fmla="*/ 6858000 h 6858000"/>
              <a:gd name="connsiteX307" fmla="*/ 6034344 w 7467600"/>
              <a:gd name="connsiteY307" fmla="*/ 6858000 h 6858000"/>
              <a:gd name="connsiteX308" fmla="*/ 6026679 w 7467600"/>
              <a:gd name="connsiteY308" fmla="*/ 6836959 h 6858000"/>
              <a:gd name="connsiteX309" fmla="*/ 5800441 w 7467600"/>
              <a:gd name="connsiteY309" fmla="*/ 6335286 h 6858000"/>
              <a:gd name="connsiteX310" fmla="*/ 5526562 w 7467600"/>
              <a:gd name="connsiteY310" fmla="*/ 5705388 h 6858000"/>
              <a:gd name="connsiteX311" fmla="*/ 5519640 w 7467600"/>
              <a:gd name="connsiteY311" fmla="*/ 5683774 h 6858000"/>
              <a:gd name="connsiteX312" fmla="*/ 5844559 w 7467600"/>
              <a:gd name="connsiteY312" fmla="*/ 6553349 h 6858000"/>
              <a:gd name="connsiteX313" fmla="*/ 5975994 w 7467600"/>
              <a:gd name="connsiteY313" fmla="*/ 6858000 h 6858000"/>
              <a:gd name="connsiteX314" fmla="*/ 5898547 w 7467600"/>
              <a:gd name="connsiteY314" fmla="*/ 6858000 h 6858000"/>
              <a:gd name="connsiteX315" fmla="*/ 5682041 w 7467600"/>
              <a:gd name="connsiteY315" fmla="*/ 6355860 h 6858000"/>
              <a:gd name="connsiteX316" fmla="*/ 5461758 w 7467600"/>
              <a:gd name="connsiteY316" fmla="*/ 5820220 h 6858000"/>
              <a:gd name="connsiteX317" fmla="*/ 5237282 w 7467600"/>
              <a:gd name="connsiteY317" fmla="*/ 6579086 h 6858000"/>
              <a:gd name="connsiteX318" fmla="*/ 5115009 w 7467600"/>
              <a:gd name="connsiteY318" fmla="*/ 6858000 h 6858000"/>
              <a:gd name="connsiteX319" fmla="*/ 5028074 w 7467600"/>
              <a:gd name="connsiteY319" fmla="*/ 6858000 h 6858000"/>
              <a:gd name="connsiteX320" fmla="*/ 5079508 w 7467600"/>
              <a:gd name="connsiteY320" fmla="*/ 6749074 h 6858000"/>
              <a:gd name="connsiteX321" fmla="*/ 5371846 w 7467600"/>
              <a:gd name="connsiteY321" fmla="*/ 5924413 h 6858000"/>
              <a:gd name="connsiteX322" fmla="*/ 5270512 w 7467600"/>
              <a:gd name="connsiteY322" fmla="*/ 6138975 h 6858000"/>
              <a:gd name="connsiteX323" fmla="*/ 5062409 w 7467600"/>
              <a:gd name="connsiteY323" fmla="*/ 6653544 h 6858000"/>
              <a:gd name="connsiteX324" fmla="*/ 5036628 w 7467600"/>
              <a:gd name="connsiteY324" fmla="*/ 6754247 h 6858000"/>
              <a:gd name="connsiteX325" fmla="*/ 5009112 w 7467600"/>
              <a:gd name="connsiteY325" fmla="*/ 6858000 h 6858000"/>
              <a:gd name="connsiteX326" fmla="*/ 4976679 w 7467600"/>
              <a:gd name="connsiteY326" fmla="*/ 6858000 h 6858000"/>
              <a:gd name="connsiteX327" fmla="*/ 5006537 w 7467600"/>
              <a:gd name="connsiteY327" fmla="*/ 6747068 h 6858000"/>
              <a:gd name="connsiteX328" fmla="*/ 5032723 w 7467600"/>
              <a:gd name="connsiteY328" fmla="*/ 6644957 h 6858000"/>
              <a:gd name="connsiteX329" fmla="*/ 5242949 w 7467600"/>
              <a:gd name="connsiteY329" fmla="*/ 6125175 h 6858000"/>
              <a:gd name="connsiteX330" fmla="*/ 5286321 w 7467600"/>
              <a:gd name="connsiteY330" fmla="*/ 6033555 h 6858000"/>
              <a:gd name="connsiteX331" fmla="*/ 5008210 w 7467600"/>
              <a:gd name="connsiteY331" fmla="*/ 6649194 h 6858000"/>
              <a:gd name="connsiteX332" fmla="*/ 4986321 w 7467600"/>
              <a:gd name="connsiteY332" fmla="*/ 6765687 h 6858000"/>
              <a:gd name="connsiteX333" fmla="*/ 4973474 w 7467600"/>
              <a:gd name="connsiteY333" fmla="*/ 6858000 h 6858000"/>
              <a:gd name="connsiteX334" fmla="*/ 4907178 w 7467600"/>
              <a:gd name="connsiteY334" fmla="*/ 6858000 h 6858000"/>
              <a:gd name="connsiteX335" fmla="*/ 4910810 w 7467600"/>
              <a:gd name="connsiteY335" fmla="*/ 6829660 h 6858000"/>
              <a:gd name="connsiteX336" fmla="*/ 4987461 w 7467600"/>
              <a:gd name="connsiteY336" fmla="*/ 6432994 h 6858000"/>
              <a:gd name="connsiteX337" fmla="*/ 5179262 w 7467600"/>
              <a:gd name="connsiteY337" fmla="*/ 6035044 h 6858000"/>
              <a:gd name="connsiteX338" fmla="*/ 4689678 w 7467600"/>
              <a:gd name="connsiteY338" fmla="*/ 6440241 h 6858000"/>
              <a:gd name="connsiteX339" fmla="*/ 4477543 w 7467600"/>
              <a:gd name="connsiteY339" fmla="*/ 6674836 h 6858000"/>
              <a:gd name="connsiteX340" fmla="*/ 4329957 w 7467600"/>
              <a:gd name="connsiteY340" fmla="*/ 6858000 h 6858000"/>
              <a:gd name="connsiteX341" fmla="*/ 4218595 w 7467600"/>
              <a:gd name="connsiteY341" fmla="*/ 6858000 h 6858000"/>
              <a:gd name="connsiteX342" fmla="*/ 4368888 w 7467600"/>
              <a:gd name="connsiteY342" fmla="*/ 6668412 h 6858000"/>
              <a:gd name="connsiteX343" fmla="*/ 4563091 w 7467600"/>
              <a:gd name="connsiteY343" fmla="*/ 6442508 h 6858000"/>
              <a:gd name="connsiteX344" fmla="*/ 5387324 w 7467600"/>
              <a:gd name="connsiteY344" fmla="*/ 5705830 h 6858000"/>
              <a:gd name="connsiteX345" fmla="*/ 5073620 w 7467600"/>
              <a:gd name="connsiteY345" fmla="*/ 5955437 h 6858000"/>
              <a:gd name="connsiteX346" fmla="*/ 4689789 w 7467600"/>
              <a:gd name="connsiteY346" fmla="*/ 6268382 h 6858000"/>
              <a:gd name="connsiteX347" fmla="*/ 4418722 w 7467600"/>
              <a:gd name="connsiteY347" fmla="*/ 6570886 h 6858000"/>
              <a:gd name="connsiteX348" fmla="*/ 4214944 w 7467600"/>
              <a:gd name="connsiteY348" fmla="*/ 6858000 h 6858000"/>
              <a:gd name="connsiteX349" fmla="*/ 4177898 w 7467600"/>
              <a:gd name="connsiteY349" fmla="*/ 6858000 h 6858000"/>
              <a:gd name="connsiteX350" fmla="*/ 4391597 w 7467600"/>
              <a:gd name="connsiteY350" fmla="*/ 6556370 h 6858000"/>
              <a:gd name="connsiteX351" fmla="*/ 4668889 w 7467600"/>
              <a:gd name="connsiteY351" fmla="*/ 6246399 h 6858000"/>
              <a:gd name="connsiteX352" fmla="*/ 5055427 w 7467600"/>
              <a:gd name="connsiteY352" fmla="*/ 5931476 h 6858000"/>
              <a:gd name="connsiteX353" fmla="*/ 5371814 w 7467600"/>
              <a:gd name="connsiteY353" fmla="*/ 5678975 h 6858000"/>
              <a:gd name="connsiteX354" fmla="*/ 4987918 w 7467600"/>
              <a:gd name="connsiteY354" fmla="*/ 5838701 h 6858000"/>
              <a:gd name="connsiteX355" fmla="*/ 4317146 w 7467600"/>
              <a:gd name="connsiteY355" fmla="*/ 6587716 h 6858000"/>
              <a:gd name="connsiteX356" fmla="*/ 4171627 w 7467600"/>
              <a:gd name="connsiteY356" fmla="*/ 6858000 h 6858000"/>
              <a:gd name="connsiteX357" fmla="*/ 4081585 w 7467600"/>
              <a:gd name="connsiteY357" fmla="*/ 6858000 h 6858000"/>
              <a:gd name="connsiteX358" fmla="*/ 4238603 w 7467600"/>
              <a:gd name="connsiteY358" fmla="*/ 6559341 h 6858000"/>
              <a:gd name="connsiteX359" fmla="*/ 4778333 w 7467600"/>
              <a:gd name="connsiteY359" fmla="*/ 5873626 h 6858000"/>
              <a:gd name="connsiteX360" fmla="*/ 5414185 w 7467600"/>
              <a:gd name="connsiteY360" fmla="*/ 5573882 h 6858000"/>
              <a:gd name="connsiteX361" fmla="*/ 5959648 w 7467600"/>
              <a:gd name="connsiteY361" fmla="*/ 4760797 h 6858000"/>
              <a:gd name="connsiteX362" fmla="*/ 5355019 w 7467600"/>
              <a:gd name="connsiteY362" fmla="*/ 4734672 h 6858000"/>
              <a:gd name="connsiteX363" fmla="*/ 5083565 w 7467600"/>
              <a:gd name="connsiteY363" fmla="*/ 5179121 h 6858000"/>
              <a:gd name="connsiteX364" fmla="*/ 4713577 w 7467600"/>
              <a:gd name="connsiteY364" fmla="*/ 5616803 h 6858000"/>
              <a:gd name="connsiteX365" fmla="*/ 3989559 w 7467600"/>
              <a:gd name="connsiteY365" fmla="*/ 6145945 h 6858000"/>
              <a:gd name="connsiteX366" fmla="*/ 3939824 w 7467600"/>
              <a:gd name="connsiteY366" fmla="*/ 6066900 h 6858000"/>
              <a:gd name="connsiteX367" fmla="*/ 4584537 w 7467600"/>
              <a:gd name="connsiteY367" fmla="*/ 5324826 h 6858000"/>
              <a:gd name="connsiteX368" fmla="*/ 5037105 w 7467600"/>
              <a:gd name="connsiteY368" fmla="*/ 5088765 h 6858000"/>
              <a:gd name="connsiteX369" fmla="*/ 5039930 w 7467600"/>
              <a:gd name="connsiteY369" fmla="*/ 5089585 h 6858000"/>
              <a:gd name="connsiteX370" fmla="*/ 5263764 w 7467600"/>
              <a:gd name="connsiteY370" fmla="*/ 4735525 h 6858000"/>
              <a:gd name="connsiteX371" fmla="*/ 4086300 w 7467600"/>
              <a:gd name="connsiteY371" fmla="*/ 4884599 h 6858000"/>
              <a:gd name="connsiteX372" fmla="*/ 4085485 w 7467600"/>
              <a:gd name="connsiteY372" fmla="*/ 4899070 h 6858000"/>
              <a:gd name="connsiteX373" fmla="*/ 3871915 w 7467600"/>
              <a:gd name="connsiteY373" fmla="*/ 5253645 h 6858000"/>
              <a:gd name="connsiteX374" fmla="*/ 3799374 w 7467600"/>
              <a:gd name="connsiteY374" fmla="*/ 5466127 h 6858000"/>
              <a:gd name="connsiteX375" fmla="*/ 3498850 w 7467600"/>
              <a:gd name="connsiteY375" fmla="*/ 6661888 h 6858000"/>
              <a:gd name="connsiteX376" fmla="*/ 3399216 w 7467600"/>
              <a:gd name="connsiteY376" fmla="*/ 6858000 h 6858000"/>
              <a:gd name="connsiteX377" fmla="*/ 3303688 w 7467600"/>
              <a:gd name="connsiteY377" fmla="*/ 6858000 h 6858000"/>
              <a:gd name="connsiteX378" fmla="*/ 3391774 w 7467600"/>
              <a:gd name="connsiteY378" fmla="*/ 6697181 h 6858000"/>
              <a:gd name="connsiteX379" fmla="*/ 3735540 w 7467600"/>
              <a:gd name="connsiteY379" fmla="*/ 5546923 h 6858000"/>
              <a:gd name="connsiteX380" fmla="*/ 3729438 w 7467600"/>
              <a:gd name="connsiteY380" fmla="*/ 5569058 h 6858000"/>
              <a:gd name="connsiteX381" fmla="*/ 3707782 w 7467600"/>
              <a:gd name="connsiteY381" fmla="*/ 5644908 h 6858000"/>
              <a:gd name="connsiteX382" fmla="*/ 3583827 w 7467600"/>
              <a:gd name="connsiteY382" fmla="*/ 6039215 h 6858000"/>
              <a:gd name="connsiteX383" fmla="*/ 3547861 w 7467600"/>
              <a:gd name="connsiteY383" fmla="*/ 6129609 h 6858000"/>
              <a:gd name="connsiteX384" fmla="*/ 3490905 w 7467600"/>
              <a:gd name="connsiteY384" fmla="*/ 6277660 h 6858000"/>
              <a:gd name="connsiteX385" fmla="*/ 3455859 w 7467600"/>
              <a:gd name="connsiteY385" fmla="*/ 6391301 h 6858000"/>
              <a:gd name="connsiteX386" fmla="*/ 3429112 w 7467600"/>
              <a:gd name="connsiteY386" fmla="*/ 6479469 h 6858000"/>
              <a:gd name="connsiteX387" fmla="*/ 3304862 w 7467600"/>
              <a:gd name="connsiteY387" fmla="*/ 6796476 h 6858000"/>
              <a:gd name="connsiteX388" fmla="*/ 3276071 w 7467600"/>
              <a:gd name="connsiteY388" fmla="*/ 6858000 h 6858000"/>
              <a:gd name="connsiteX389" fmla="*/ 3240805 w 7467600"/>
              <a:gd name="connsiteY389" fmla="*/ 6858000 h 6858000"/>
              <a:gd name="connsiteX390" fmla="*/ 3275917 w 7467600"/>
              <a:gd name="connsiteY390" fmla="*/ 6783192 h 6858000"/>
              <a:gd name="connsiteX391" fmla="*/ 3399358 w 7467600"/>
              <a:gd name="connsiteY391" fmla="*/ 6469011 h 6858000"/>
              <a:gd name="connsiteX392" fmla="*/ 3425650 w 7467600"/>
              <a:gd name="connsiteY392" fmla="*/ 6381333 h 6858000"/>
              <a:gd name="connsiteX393" fmla="*/ 3460661 w 7467600"/>
              <a:gd name="connsiteY393" fmla="*/ 6266763 h 6858000"/>
              <a:gd name="connsiteX394" fmla="*/ 3518021 w 7467600"/>
              <a:gd name="connsiteY394" fmla="*/ 6117298 h 6858000"/>
              <a:gd name="connsiteX395" fmla="*/ 3554035 w 7467600"/>
              <a:gd name="connsiteY395" fmla="*/ 6027832 h 6858000"/>
              <a:gd name="connsiteX396" fmla="*/ 3677174 w 7467600"/>
              <a:gd name="connsiteY396" fmla="*/ 5636351 h 6858000"/>
              <a:gd name="connsiteX397" fmla="*/ 3698819 w 7467600"/>
              <a:gd name="connsiteY397" fmla="*/ 5560503 h 6858000"/>
              <a:gd name="connsiteX398" fmla="*/ 3702094 w 7467600"/>
              <a:gd name="connsiteY398" fmla="*/ 5549194 h 6858000"/>
              <a:gd name="connsiteX399" fmla="*/ 3398355 w 7467600"/>
              <a:gd name="connsiteY399" fmla="*/ 6094603 h 6858000"/>
              <a:gd name="connsiteX400" fmla="*/ 3193941 w 7467600"/>
              <a:gd name="connsiteY400" fmla="*/ 6798775 h 6858000"/>
              <a:gd name="connsiteX401" fmla="*/ 3184140 w 7467600"/>
              <a:gd name="connsiteY401" fmla="*/ 6858000 h 6858000"/>
              <a:gd name="connsiteX402" fmla="*/ 3099978 w 7467600"/>
              <a:gd name="connsiteY402" fmla="*/ 6858000 h 6858000"/>
              <a:gd name="connsiteX403" fmla="*/ 3101556 w 7467600"/>
              <a:gd name="connsiteY403" fmla="*/ 6843337 h 6858000"/>
              <a:gd name="connsiteX404" fmla="*/ 3370162 w 7467600"/>
              <a:gd name="connsiteY404" fmla="*/ 5785550 h 6858000"/>
              <a:gd name="connsiteX405" fmla="*/ 3746477 w 7467600"/>
              <a:gd name="connsiteY405" fmla="*/ 5377889 h 6858000"/>
              <a:gd name="connsiteX406" fmla="*/ 3863399 w 7467600"/>
              <a:gd name="connsiteY406" fmla="*/ 5087257 h 6858000"/>
              <a:gd name="connsiteX407" fmla="*/ 3968712 w 7467600"/>
              <a:gd name="connsiteY407" fmla="*/ 4913989 h 6858000"/>
              <a:gd name="connsiteX408" fmla="*/ 2792390 w 7467600"/>
              <a:gd name="connsiteY408" fmla="*/ 5382974 h 6858000"/>
              <a:gd name="connsiteX409" fmla="*/ 2714982 w 7467600"/>
              <a:gd name="connsiteY409" fmla="*/ 5427051 h 6858000"/>
              <a:gd name="connsiteX410" fmla="*/ 2813361 w 7467600"/>
              <a:gd name="connsiteY410" fmla="*/ 6023912 h 6858000"/>
              <a:gd name="connsiteX411" fmla="*/ 2688430 w 7467600"/>
              <a:gd name="connsiteY411" fmla="*/ 6801564 h 6858000"/>
              <a:gd name="connsiteX412" fmla="*/ 2629626 w 7467600"/>
              <a:gd name="connsiteY412" fmla="*/ 6763394 h 6858000"/>
              <a:gd name="connsiteX413" fmla="*/ 2565328 w 7467600"/>
              <a:gd name="connsiteY413" fmla="*/ 5516399 h 6858000"/>
              <a:gd name="connsiteX414" fmla="*/ 1922999 w 7467600"/>
              <a:gd name="connsiteY414" fmla="*/ 5980343 h 6858000"/>
              <a:gd name="connsiteX415" fmla="*/ 1950261 w 7467600"/>
              <a:gd name="connsiteY415" fmla="*/ 6405858 h 6858000"/>
              <a:gd name="connsiteX416" fmla="*/ 2365554 w 7467600"/>
              <a:gd name="connsiteY416" fmla="*/ 6759107 h 6858000"/>
              <a:gd name="connsiteX417" fmla="*/ 2424142 w 7467600"/>
              <a:gd name="connsiteY417" fmla="*/ 6858000 h 6858000"/>
              <a:gd name="connsiteX418" fmla="*/ 2395994 w 7467600"/>
              <a:gd name="connsiteY418" fmla="*/ 6858000 h 6858000"/>
              <a:gd name="connsiteX419" fmla="*/ 2392863 w 7467600"/>
              <a:gd name="connsiteY419" fmla="*/ 6852964 h 6858000"/>
              <a:gd name="connsiteX420" fmla="*/ 2017589 w 7467600"/>
              <a:gd name="connsiteY420" fmla="*/ 6493982 h 6858000"/>
              <a:gd name="connsiteX421" fmla="*/ 2147336 w 7467600"/>
              <a:gd name="connsiteY421" fmla="*/ 6594052 h 6858000"/>
              <a:gd name="connsiteX422" fmla="*/ 2207047 w 7467600"/>
              <a:gd name="connsiteY422" fmla="*/ 6654540 h 6858000"/>
              <a:gd name="connsiteX423" fmla="*/ 2299106 w 7467600"/>
              <a:gd name="connsiteY423" fmla="*/ 6778931 h 6858000"/>
              <a:gd name="connsiteX424" fmla="*/ 2314430 w 7467600"/>
              <a:gd name="connsiteY424" fmla="*/ 6801144 h 6858000"/>
              <a:gd name="connsiteX425" fmla="*/ 2352406 w 7467600"/>
              <a:gd name="connsiteY425" fmla="*/ 6858000 h 6858000"/>
              <a:gd name="connsiteX426" fmla="*/ 2314492 w 7467600"/>
              <a:gd name="connsiteY426" fmla="*/ 6858000 h 6858000"/>
              <a:gd name="connsiteX427" fmla="*/ 2288095 w 7467600"/>
              <a:gd name="connsiteY427" fmla="*/ 6818030 h 6858000"/>
              <a:gd name="connsiteX428" fmla="*/ 2272768 w 7467600"/>
              <a:gd name="connsiteY428" fmla="*/ 6795822 h 6858000"/>
              <a:gd name="connsiteX429" fmla="*/ 2182715 w 7467600"/>
              <a:gd name="connsiteY429" fmla="*/ 6675071 h 6858000"/>
              <a:gd name="connsiteX430" fmla="*/ 2032061 w 7467600"/>
              <a:gd name="connsiteY430" fmla="*/ 6541380 h 6858000"/>
              <a:gd name="connsiteX431" fmla="*/ 2257220 w 7467600"/>
              <a:gd name="connsiteY431" fmla="*/ 6826257 h 6858000"/>
              <a:gd name="connsiteX432" fmla="*/ 2281324 w 7467600"/>
              <a:gd name="connsiteY432" fmla="*/ 6858000 h 6858000"/>
              <a:gd name="connsiteX433" fmla="*/ 2242860 w 7467600"/>
              <a:gd name="connsiteY433" fmla="*/ 6858000 h 6858000"/>
              <a:gd name="connsiteX434" fmla="*/ 2232818 w 7467600"/>
              <a:gd name="connsiteY434" fmla="*/ 6844926 h 6858000"/>
              <a:gd name="connsiteX435" fmla="*/ 1990172 w 7467600"/>
              <a:gd name="connsiteY435" fmla="*/ 6542121 h 6858000"/>
              <a:gd name="connsiteX436" fmla="*/ 2124090 w 7467600"/>
              <a:gd name="connsiteY436" fmla="*/ 6761017 h 6858000"/>
              <a:gd name="connsiteX437" fmla="*/ 2200380 w 7467600"/>
              <a:gd name="connsiteY437" fmla="*/ 6858000 h 6858000"/>
              <a:gd name="connsiteX438" fmla="*/ 2147507 w 7467600"/>
              <a:gd name="connsiteY438" fmla="*/ 6858000 h 6858000"/>
              <a:gd name="connsiteX439" fmla="*/ 2070668 w 7467600"/>
              <a:gd name="connsiteY439" fmla="*/ 6761520 h 6858000"/>
              <a:gd name="connsiteX440" fmla="*/ 1975142 w 7467600"/>
              <a:gd name="connsiteY440" fmla="*/ 6585570 h 6858000"/>
              <a:gd name="connsiteX441" fmla="*/ 2050035 w 7467600"/>
              <a:gd name="connsiteY441" fmla="*/ 6813345 h 6858000"/>
              <a:gd name="connsiteX442" fmla="*/ 2063025 w 7467600"/>
              <a:gd name="connsiteY442" fmla="*/ 6858000 h 6858000"/>
              <a:gd name="connsiteX443" fmla="*/ 2021675 w 7467600"/>
              <a:gd name="connsiteY443" fmla="*/ 6858000 h 6858000"/>
              <a:gd name="connsiteX444" fmla="*/ 2019308 w 7467600"/>
              <a:gd name="connsiteY444" fmla="*/ 6847118 h 6858000"/>
              <a:gd name="connsiteX445" fmla="*/ 1938835 w 7467600"/>
              <a:gd name="connsiteY445" fmla="*/ 6551160 h 6858000"/>
              <a:gd name="connsiteX446" fmla="*/ 1953230 w 7467600"/>
              <a:gd name="connsiteY446" fmla="*/ 6759699 h 6858000"/>
              <a:gd name="connsiteX447" fmla="*/ 1956763 w 7467600"/>
              <a:gd name="connsiteY447" fmla="*/ 6778191 h 6858000"/>
              <a:gd name="connsiteX448" fmla="*/ 1967925 w 7467600"/>
              <a:gd name="connsiteY448" fmla="*/ 6858000 h 6858000"/>
              <a:gd name="connsiteX449" fmla="*/ 1936622 w 7467600"/>
              <a:gd name="connsiteY449" fmla="*/ 6858000 h 6858000"/>
              <a:gd name="connsiteX450" fmla="*/ 1926261 w 7467600"/>
              <a:gd name="connsiteY450" fmla="*/ 6784064 h 6858000"/>
              <a:gd name="connsiteX451" fmla="*/ 1922724 w 7467600"/>
              <a:gd name="connsiteY451" fmla="*/ 6765577 h 6858000"/>
              <a:gd name="connsiteX452" fmla="*/ 1904650 w 7467600"/>
              <a:gd name="connsiteY452" fmla="*/ 6639616 h 6858000"/>
              <a:gd name="connsiteX453" fmla="*/ 1885273 w 7467600"/>
              <a:gd name="connsiteY453" fmla="*/ 6858000 h 6858000"/>
              <a:gd name="connsiteX454" fmla="*/ 1854363 w 7467600"/>
              <a:gd name="connsiteY454" fmla="*/ 6858000 h 6858000"/>
              <a:gd name="connsiteX455" fmla="*/ 1880391 w 7467600"/>
              <a:gd name="connsiteY455" fmla="*/ 6603796 h 6858000"/>
              <a:gd name="connsiteX456" fmla="*/ 1818273 w 7467600"/>
              <a:gd name="connsiteY456" fmla="*/ 6715729 h 6858000"/>
              <a:gd name="connsiteX457" fmla="*/ 1794691 w 7467600"/>
              <a:gd name="connsiteY457" fmla="*/ 6843239 h 6858000"/>
              <a:gd name="connsiteX458" fmla="*/ 1794914 w 7467600"/>
              <a:gd name="connsiteY458" fmla="*/ 6858000 h 6858000"/>
              <a:gd name="connsiteX459" fmla="*/ 1746128 w 7467600"/>
              <a:gd name="connsiteY459" fmla="*/ 6858000 h 6858000"/>
              <a:gd name="connsiteX460" fmla="*/ 1753934 w 7467600"/>
              <a:gd name="connsiteY460" fmla="*/ 6724796 h 6858000"/>
              <a:gd name="connsiteX461" fmla="*/ 1792053 w 7467600"/>
              <a:gd name="connsiteY461" fmla="*/ 6572396 h 6858000"/>
              <a:gd name="connsiteX462" fmla="*/ 1862248 w 7467600"/>
              <a:gd name="connsiteY462" fmla="*/ 6266397 h 6858000"/>
              <a:gd name="connsiteX463" fmla="*/ 1862250 w 7467600"/>
              <a:gd name="connsiteY463" fmla="*/ 6033531 h 6858000"/>
              <a:gd name="connsiteX464" fmla="*/ 1211999 w 7467600"/>
              <a:gd name="connsiteY464" fmla="*/ 6683610 h 6858000"/>
              <a:gd name="connsiteX465" fmla="*/ 1213266 w 7467600"/>
              <a:gd name="connsiteY465" fmla="*/ 6691947 h 6858000"/>
              <a:gd name="connsiteX466" fmla="*/ 1203370 w 7467600"/>
              <a:gd name="connsiteY466" fmla="*/ 6850676 h 6858000"/>
              <a:gd name="connsiteX467" fmla="*/ 1203671 w 7467600"/>
              <a:gd name="connsiteY467" fmla="*/ 6858000 h 6858000"/>
              <a:gd name="connsiteX468" fmla="*/ 1143180 w 7467600"/>
              <a:gd name="connsiteY468" fmla="*/ 6858000 h 6858000"/>
              <a:gd name="connsiteX469" fmla="*/ 1142176 w 7467600"/>
              <a:gd name="connsiteY469" fmla="*/ 6766045 h 6858000"/>
              <a:gd name="connsiteX470" fmla="*/ 1067484 w 7467600"/>
              <a:gd name="connsiteY470" fmla="*/ 6858000 h 6858000"/>
              <a:gd name="connsiteX471" fmla="*/ 953928 w 7467600"/>
              <a:gd name="connsiteY471" fmla="*/ 6858000 h 6858000"/>
              <a:gd name="connsiteX472" fmla="*/ 959715 w 7467600"/>
              <a:gd name="connsiteY472" fmla="*/ 6850185 h 6858000"/>
              <a:gd name="connsiteX473" fmla="*/ 1483788 w 7467600"/>
              <a:gd name="connsiteY473" fmla="*/ 6259174 h 6858000"/>
              <a:gd name="connsiteX474" fmla="*/ 1100671 w 7467600"/>
              <a:gd name="connsiteY474" fmla="*/ 6252137 h 6858000"/>
              <a:gd name="connsiteX475" fmla="*/ 1090144 w 7467600"/>
              <a:gd name="connsiteY475" fmla="*/ 6256748 h 6858000"/>
              <a:gd name="connsiteX476" fmla="*/ 1095872 w 7467600"/>
              <a:gd name="connsiteY476" fmla="*/ 6271892 h 6858000"/>
              <a:gd name="connsiteX477" fmla="*/ 262785 w 7467600"/>
              <a:gd name="connsiteY477" fmla="*/ 6845450 h 6858000"/>
              <a:gd name="connsiteX478" fmla="*/ 209968 w 7467600"/>
              <a:gd name="connsiteY478" fmla="*/ 6770713 h 6858000"/>
              <a:gd name="connsiteX479" fmla="*/ 873460 w 7467600"/>
              <a:gd name="connsiteY479" fmla="*/ 6253768 h 6858000"/>
              <a:gd name="connsiteX480" fmla="*/ 192686 w 7467600"/>
              <a:gd name="connsiteY480" fmla="*/ 5849257 h 6858000"/>
              <a:gd name="connsiteX481" fmla="*/ 4696 w 7467600"/>
              <a:gd name="connsiteY481" fmla="*/ 5697668 h 6858000"/>
              <a:gd name="connsiteX482" fmla="*/ 0 w 7467600"/>
              <a:gd name="connsiteY482" fmla="*/ 5689984 h 6858000"/>
              <a:gd name="connsiteX483" fmla="*/ 0 w 7467600"/>
              <a:gd name="connsiteY483" fmla="*/ 5513472 h 6858000"/>
              <a:gd name="connsiteX484" fmla="*/ 174101 w 7467600"/>
              <a:gd name="connsiteY484" fmla="*/ 5620277 h 6858000"/>
              <a:gd name="connsiteX485" fmla="*/ 891800 w 7467600"/>
              <a:gd name="connsiteY485" fmla="*/ 6036935 h 6858000"/>
              <a:gd name="connsiteX486" fmla="*/ 1072219 w 7467600"/>
              <a:gd name="connsiteY486" fmla="*/ 6169443 h 6858000"/>
              <a:gd name="connsiteX487" fmla="*/ 1074117 w 7467600"/>
              <a:gd name="connsiteY487" fmla="*/ 6170301 h 6858000"/>
              <a:gd name="connsiteX488" fmla="*/ 1083114 w 7467600"/>
              <a:gd name="connsiteY488" fmla="*/ 6174131 h 6858000"/>
              <a:gd name="connsiteX489" fmla="*/ 1543010 w 7467600"/>
              <a:gd name="connsiteY489" fmla="*/ 6191140 h 6858000"/>
              <a:gd name="connsiteX490" fmla="*/ 1551080 w 7467600"/>
              <a:gd name="connsiteY490" fmla="*/ 6195006 h 6858000"/>
              <a:gd name="connsiteX491" fmla="*/ 2345443 w 7467600"/>
              <a:gd name="connsiteY491" fmla="*/ 5549882 h 6858000"/>
              <a:gd name="connsiteX492" fmla="*/ 1721499 w 7467600"/>
              <a:gd name="connsiteY492" fmla="*/ 5599969 h 6858000"/>
              <a:gd name="connsiteX493" fmla="*/ 767716 w 7467600"/>
              <a:gd name="connsiteY493" fmla="*/ 5472768 h 6858000"/>
              <a:gd name="connsiteX494" fmla="*/ 722147 w 7467600"/>
              <a:gd name="connsiteY494" fmla="*/ 5393091 h 6858000"/>
              <a:gd name="connsiteX495" fmla="*/ 1485552 w 7467600"/>
              <a:gd name="connsiteY495" fmla="*/ 5313202 h 6858000"/>
              <a:gd name="connsiteX496" fmla="*/ 2143004 w 7467600"/>
              <a:gd name="connsiteY496" fmla="*/ 5402420 h 6858000"/>
              <a:gd name="connsiteX497" fmla="*/ 1933391 w 7467600"/>
              <a:gd name="connsiteY497" fmla="*/ 5156971 h 6858000"/>
              <a:gd name="connsiteX498" fmla="*/ 1827118 w 7467600"/>
              <a:gd name="connsiteY498" fmla="*/ 4968410 h 6858000"/>
              <a:gd name="connsiteX499" fmla="*/ 1837349 w 7467600"/>
              <a:gd name="connsiteY499" fmla="*/ 4956357 h 6858000"/>
              <a:gd name="connsiteX500" fmla="*/ 2162835 w 7467600"/>
              <a:gd name="connsiteY500" fmla="*/ 5187853 h 6858000"/>
              <a:gd name="connsiteX501" fmla="*/ 2257167 w 7467600"/>
              <a:gd name="connsiteY501" fmla="*/ 5462123 h 6858000"/>
              <a:gd name="connsiteX502" fmla="*/ 2261598 w 7467600"/>
              <a:gd name="connsiteY502" fmla="*/ 5467998 h 6858000"/>
              <a:gd name="connsiteX503" fmla="*/ 2437177 w 7467600"/>
              <a:gd name="connsiteY503" fmla="*/ 5479608 h 6858000"/>
              <a:gd name="connsiteX504" fmla="*/ 2445247 w 7467600"/>
              <a:gd name="connsiteY504" fmla="*/ 5483476 h 6858000"/>
              <a:gd name="connsiteX505" fmla="*/ 2743626 w 7467600"/>
              <a:gd name="connsiteY505" fmla="*/ 5304819 h 6858000"/>
              <a:gd name="connsiteX506" fmla="*/ 3048102 w 7467600"/>
              <a:gd name="connsiteY506" fmla="*/ 5150595 h 6858000"/>
              <a:gd name="connsiteX507" fmla="*/ 1799414 w 7467600"/>
              <a:gd name="connsiteY507" fmla="*/ 4694732 h 6858000"/>
              <a:gd name="connsiteX508" fmla="*/ 1771735 w 7467600"/>
              <a:gd name="connsiteY508" fmla="*/ 4619929 h 6858000"/>
              <a:gd name="connsiteX509" fmla="*/ 3104273 w 7467600"/>
              <a:gd name="connsiteY509" fmla="*/ 5076159 h 6858000"/>
              <a:gd name="connsiteX510" fmla="*/ 3113245 w 7467600"/>
              <a:gd name="connsiteY510" fmla="*/ 5090705 h 6858000"/>
              <a:gd name="connsiteX511" fmla="*/ 3126294 w 7467600"/>
              <a:gd name="connsiteY511" fmla="*/ 5114400 h 6858000"/>
              <a:gd name="connsiteX512" fmla="*/ 3937433 w 7467600"/>
              <a:gd name="connsiteY512" fmla="*/ 4830473 h 6858000"/>
              <a:gd name="connsiteX513" fmla="*/ 3590475 w 7467600"/>
              <a:gd name="connsiteY513" fmla="*/ 4597974 h 6858000"/>
              <a:gd name="connsiteX514" fmla="*/ 3100264 w 7467600"/>
              <a:gd name="connsiteY514" fmla="*/ 4579845 h 6858000"/>
              <a:gd name="connsiteX515" fmla="*/ 2183576 w 7467600"/>
              <a:gd name="connsiteY515" fmla="*/ 4227150 h 6858000"/>
              <a:gd name="connsiteX516" fmla="*/ 2151029 w 7467600"/>
              <a:gd name="connsiteY516" fmla="*/ 4146947 h 6858000"/>
              <a:gd name="connsiteX517" fmla="*/ 3563434 w 7467600"/>
              <a:gd name="connsiteY517" fmla="*/ 4469115 h 6858000"/>
              <a:gd name="connsiteX518" fmla="*/ 3177952 w 7467600"/>
              <a:gd name="connsiteY518" fmla="*/ 3657386 h 6858000"/>
              <a:gd name="connsiteX519" fmla="*/ 3189263 w 7467600"/>
              <a:gd name="connsiteY519" fmla="*/ 3625726 h 6858000"/>
              <a:gd name="connsiteX520" fmla="*/ 3560912 w 7467600"/>
              <a:gd name="connsiteY520" fmla="*/ 4079863 h 6858000"/>
              <a:gd name="connsiteX521" fmla="*/ 3626636 w 7467600"/>
              <a:gd name="connsiteY521" fmla="*/ 4512230 h 6858000"/>
              <a:gd name="connsiteX522" fmla="*/ 3653088 w 7467600"/>
              <a:gd name="connsiteY522" fmla="*/ 4521417 h 6858000"/>
              <a:gd name="connsiteX523" fmla="*/ 3988128 w 7467600"/>
              <a:gd name="connsiteY523" fmla="*/ 4817267 h 6858000"/>
              <a:gd name="connsiteX524" fmla="*/ 4830582 w 7467600"/>
              <a:gd name="connsiteY524" fmla="*/ 4676000 h 6858000"/>
              <a:gd name="connsiteX525" fmla="*/ 4830100 w 7467600"/>
              <a:gd name="connsiteY525" fmla="*/ 4675554 h 6858000"/>
              <a:gd name="connsiteX526" fmla="*/ 4036318 w 7467600"/>
              <a:gd name="connsiteY526" fmla="*/ 4147013 h 6858000"/>
              <a:gd name="connsiteX527" fmla="*/ 3432098 w 7467600"/>
              <a:gd name="connsiteY527" fmla="*/ 3537312 h 6858000"/>
              <a:gd name="connsiteX528" fmla="*/ 3446761 w 7467600"/>
              <a:gd name="connsiteY528" fmla="*/ 3461278 h 6858000"/>
              <a:gd name="connsiteX529" fmla="*/ 4419733 w 7467600"/>
              <a:gd name="connsiteY529" fmla="*/ 3963555 h 6858000"/>
              <a:gd name="connsiteX530" fmla="*/ 4781371 w 7467600"/>
              <a:gd name="connsiteY530" fmla="*/ 4458604 h 6858000"/>
              <a:gd name="connsiteX531" fmla="*/ 4780440 w 7467600"/>
              <a:gd name="connsiteY531" fmla="*/ 4470290 h 6858000"/>
              <a:gd name="connsiteX532" fmla="*/ 4898954 w 7467600"/>
              <a:gd name="connsiteY532" fmla="*/ 4662092 h 6858000"/>
              <a:gd name="connsiteX533" fmla="*/ 4900699 w 7467600"/>
              <a:gd name="connsiteY533" fmla="*/ 4670867 h 6858000"/>
              <a:gd name="connsiteX534" fmla="*/ 5714511 w 7467600"/>
              <a:gd name="connsiteY534" fmla="*/ 4663483 h 6858000"/>
              <a:gd name="connsiteX535" fmla="*/ 5464793 w 7467600"/>
              <a:gd name="connsiteY535" fmla="*/ 4393556 h 6858000"/>
              <a:gd name="connsiteX536" fmla="*/ 5461897 w 7467600"/>
              <a:gd name="connsiteY536" fmla="*/ 4390879 h 6858000"/>
              <a:gd name="connsiteX537" fmla="*/ 4294126 w 7467600"/>
              <a:gd name="connsiteY537" fmla="*/ 3303048 h 6858000"/>
              <a:gd name="connsiteX538" fmla="*/ 4305321 w 7467600"/>
              <a:gd name="connsiteY538" fmla="*/ 3256953 h 6858000"/>
              <a:gd name="connsiteX539" fmla="*/ 4949299 w 7467600"/>
              <a:gd name="connsiteY539" fmla="*/ 3766336 h 6858000"/>
              <a:gd name="connsiteX540" fmla="*/ 5291452 w 7467600"/>
              <a:gd name="connsiteY540" fmla="*/ 4076801 h 6858000"/>
              <a:gd name="connsiteX541" fmla="*/ 5434998 w 7467600"/>
              <a:gd name="connsiteY541" fmla="*/ 4254100 h 6858000"/>
              <a:gd name="connsiteX542" fmla="*/ 5351015 w 7467600"/>
              <a:gd name="connsiteY542" fmla="*/ 3760989 h 6858000"/>
              <a:gd name="connsiteX543" fmla="*/ 5413780 w 7467600"/>
              <a:gd name="connsiteY543" fmla="*/ 2966265 h 6858000"/>
              <a:gd name="connsiteX544" fmla="*/ 5425627 w 7467600"/>
              <a:gd name="connsiteY544" fmla="*/ 2954192 h 6858000"/>
              <a:gd name="connsiteX545" fmla="*/ 6604735 w 7467600"/>
              <a:gd name="connsiteY545" fmla="*/ 2041381 h 6858000"/>
              <a:gd name="connsiteX546" fmla="*/ 7204487 w 7467600"/>
              <a:gd name="connsiteY546" fmla="*/ 2742112 h 6858000"/>
              <a:gd name="connsiteX547" fmla="*/ 7131592 w 7467600"/>
              <a:gd name="connsiteY547" fmla="*/ 2672096 h 6858000"/>
              <a:gd name="connsiteX548" fmla="*/ 6996344 w 7467600"/>
              <a:gd name="connsiteY548" fmla="*/ 2518310 h 6858000"/>
              <a:gd name="connsiteX549" fmla="*/ 6735495 w 7467600"/>
              <a:gd name="connsiteY549" fmla="*/ 2196890 h 6858000"/>
              <a:gd name="connsiteX550" fmla="*/ 6721901 w 7467600"/>
              <a:gd name="connsiteY550" fmla="*/ 2179274 h 6858000"/>
              <a:gd name="connsiteX551" fmla="*/ 6604735 w 7467600"/>
              <a:gd name="connsiteY551" fmla="*/ 2041381 h 6858000"/>
              <a:gd name="connsiteX552" fmla="*/ 6591670 w 7467600"/>
              <a:gd name="connsiteY552" fmla="*/ 1988277 h 6858000"/>
              <a:gd name="connsiteX553" fmla="*/ 6747349 w 7467600"/>
              <a:gd name="connsiteY553" fmla="*/ 2160069 h 6858000"/>
              <a:gd name="connsiteX554" fmla="*/ 6760943 w 7467600"/>
              <a:gd name="connsiteY554" fmla="*/ 2177686 h 6858000"/>
              <a:gd name="connsiteX555" fmla="*/ 7021065 w 7467600"/>
              <a:gd name="connsiteY555" fmla="*/ 2498102 h 6858000"/>
              <a:gd name="connsiteX556" fmla="*/ 7155223 w 7467600"/>
              <a:gd name="connsiteY556" fmla="*/ 2650386 h 6858000"/>
              <a:gd name="connsiteX557" fmla="*/ 7203167 w 7467600"/>
              <a:gd name="connsiteY557" fmla="*/ 2697288 h 6858000"/>
              <a:gd name="connsiteX558" fmla="*/ 6937703 w 7467600"/>
              <a:gd name="connsiteY558" fmla="*/ 2321981 h 6858000"/>
              <a:gd name="connsiteX559" fmla="*/ 6591670 w 7467600"/>
              <a:gd name="connsiteY559" fmla="*/ 1988277 h 6858000"/>
              <a:gd name="connsiteX560" fmla="*/ 5798671 w 7467600"/>
              <a:gd name="connsiteY560" fmla="*/ 1981601 h 6858000"/>
              <a:gd name="connsiteX561" fmla="*/ 5754709 w 7467600"/>
              <a:gd name="connsiteY561" fmla="*/ 2071454 h 6858000"/>
              <a:gd name="connsiteX562" fmla="*/ 5763044 w 7467600"/>
              <a:gd name="connsiteY562" fmla="*/ 2842206 h 6858000"/>
              <a:gd name="connsiteX563" fmla="*/ 5764974 w 7467600"/>
              <a:gd name="connsiteY563" fmla="*/ 2799609 h 6858000"/>
              <a:gd name="connsiteX564" fmla="*/ 5767665 w 7467600"/>
              <a:gd name="connsiteY564" fmla="*/ 2666409 h 6858000"/>
              <a:gd name="connsiteX565" fmla="*/ 5763055 w 7467600"/>
              <a:gd name="connsiteY565" fmla="*/ 2579705 h 6858000"/>
              <a:gd name="connsiteX566" fmla="*/ 5758079 w 7467600"/>
              <a:gd name="connsiteY566" fmla="*/ 2492508 h 6858000"/>
              <a:gd name="connsiteX567" fmla="*/ 5779325 w 7467600"/>
              <a:gd name="connsiteY567" fmla="*/ 2197069 h 6858000"/>
              <a:gd name="connsiteX568" fmla="*/ 5798671 w 7467600"/>
              <a:gd name="connsiteY568" fmla="*/ 1981601 h 6858000"/>
              <a:gd name="connsiteX569" fmla="*/ 5829202 w 7467600"/>
              <a:gd name="connsiteY569" fmla="*/ 1971679 h 6858000"/>
              <a:gd name="connsiteX570" fmla="*/ 5809558 w 7467600"/>
              <a:gd name="connsiteY570" fmla="*/ 2198043 h 6858000"/>
              <a:gd name="connsiteX571" fmla="*/ 5788653 w 7467600"/>
              <a:gd name="connsiteY571" fmla="*/ 2489430 h 6858000"/>
              <a:gd name="connsiteX572" fmla="*/ 5793439 w 7467600"/>
              <a:gd name="connsiteY572" fmla="*/ 2575235 h 6858000"/>
              <a:gd name="connsiteX573" fmla="*/ 5796837 w 7467600"/>
              <a:gd name="connsiteY573" fmla="*/ 2637633 h 6858000"/>
              <a:gd name="connsiteX574" fmla="*/ 5818614 w 7467600"/>
              <a:gd name="connsiteY574" fmla="*/ 2473055 h 6858000"/>
              <a:gd name="connsiteX575" fmla="*/ 5829202 w 7467600"/>
              <a:gd name="connsiteY575" fmla="*/ 1971679 h 6858000"/>
              <a:gd name="connsiteX576" fmla="*/ 5911389 w 7467600"/>
              <a:gd name="connsiteY576" fmla="*/ 1898371 h 6858000"/>
              <a:gd name="connsiteX577" fmla="*/ 6237627 w 7467600"/>
              <a:gd name="connsiteY577" fmla="*/ 2231921 h 6858000"/>
              <a:gd name="connsiteX578" fmla="*/ 5911389 w 7467600"/>
              <a:gd name="connsiteY578" fmla="*/ 1898371 h 6858000"/>
              <a:gd name="connsiteX579" fmla="*/ 6944437 w 7467600"/>
              <a:gd name="connsiteY579" fmla="*/ 1575402 h 6858000"/>
              <a:gd name="connsiteX580" fmla="*/ 6304730 w 7467600"/>
              <a:gd name="connsiteY580" fmla="*/ 1766654 h 6858000"/>
              <a:gd name="connsiteX581" fmla="*/ 6944437 w 7467600"/>
              <a:gd name="connsiteY581" fmla="*/ 1575402 h 6858000"/>
              <a:gd name="connsiteX582" fmla="*/ 7019523 w 7467600"/>
              <a:gd name="connsiteY582" fmla="*/ 1519450 h 6858000"/>
              <a:gd name="connsiteX583" fmla="*/ 6298091 w 7467600"/>
              <a:gd name="connsiteY583" fmla="*/ 1737122 h 6858000"/>
              <a:gd name="connsiteX584" fmla="*/ 7019523 w 7467600"/>
              <a:gd name="connsiteY584" fmla="*/ 1519450 h 6858000"/>
              <a:gd name="connsiteX585" fmla="*/ 2399523 w 7467600"/>
              <a:gd name="connsiteY585" fmla="*/ 1428234 h 6858000"/>
              <a:gd name="connsiteX586" fmla="*/ 2224982 w 7467600"/>
              <a:gd name="connsiteY586" fmla="*/ 1826201 h 6858000"/>
              <a:gd name="connsiteX587" fmla="*/ 2096099 w 7467600"/>
              <a:gd name="connsiteY587" fmla="*/ 2345900 h 6858000"/>
              <a:gd name="connsiteX588" fmla="*/ 2283317 w 7467600"/>
              <a:gd name="connsiteY588" fmla="*/ 1796925 h 6858000"/>
              <a:gd name="connsiteX589" fmla="*/ 2399523 w 7467600"/>
              <a:gd name="connsiteY589" fmla="*/ 1428234 h 6858000"/>
              <a:gd name="connsiteX590" fmla="*/ 2448558 w 7467600"/>
              <a:gd name="connsiteY590" fmla="*/ 1373435 h 6858000"/>
              <a:gd name="connsiteX591" fmla="*/ 2312521 w 7467600"/>
              <a:gd name="connsiteY591" fmla="*/ 1806140 h 6858000"/>
              <a:gd name="connsiteX592" fmla="*/ 2127533 w 7467600"/>
              <a:gd name="connsiteY592" fmla="*/ 2348380 h 6858000"/>
              <a:gd name="connsiteX593" fmla="*/ 2358080 w 7467600"/>
              <a:gd name="connsiteY593" fmla="*/ 1866134 h 6858000"/>
              <a:gd name="connsiteX594" fmla="*/ 2407436 w 7467600"/>
              <a:gd name="connsiteY594" fmla="*/ 1651070 h 6858000"/>
              <a:gd name="connsiteX595" fmla="*/ 2448558 w 7467600"/>
              <a:gd name="connsiteY595" fmla="*/ 1373435 h 6858000"/>
              <a:gd name="connsiteX596" fmla="*/ 278707 w 7467600"/>
              <a:gd name="connsiteY596" fmla="*/ 1352270 h 6858000"/>
              <a:gd name="connsiteX597" fmla="*/ 321570 w 7467600"/>
              <a:gd name="connsiteY597" fmla="*/ 1861610 h 6858000"/>
              <a:gd name="connsiteX598" fmla="*/ 294281 w 7467600"/>
              <a:gd name="connsiteY598" fmla="*/ 1440658 h 6858000"/>
              <a:gd name="connsiteX599" fmla="*/ 278707 w 7467600"/>
              <a:gd name="connsiteY599" fmla="*/ 1352270 h 6858000"/>
              <a:gd name="connsiteX600" fmla="*/ 1423821 w 7467600"/>
              <a:gd name="connsiteY600" fmla="*/ 1351958 h 6858000"/>
              <a:gd name="connsiteX601" fmla="*/ 1638521 w 7467600"/>
              <a:gd name="connsiteY601" fmla="*/ 1908470 h 6858000"/>
              <a:gd name="connsiteX602" fmla="*/ 1754199 w 7467600"/>
              <a:gd name="connsiteY602" fmla="*/ 2149284 h 6858000"/>
              <a:gd name="connsiteX603" fmla="*/ 1908359 w 7467600"/>
              <a:gd name="connsiteY603" fmla="*/ 2364988 h 6858000"/>
              <a:gd name="connsiteX604" fmla="*/ 1647661 w 7467600"/>
              <a:gd name="connsiteY604" fmla="*/ 1825945 h 6858000"/>
              <a:gd name="connsiteX605" fmla="*/ 1423821 w 7467600"/>
              <a:gd name="connsiteY605" fmla="*/ 1351958 h 6858000"/>
              <a:gd name="connsiteX606" fmla="*/ 1431890 w 7467600"/>
              <a:gd name="connsiteY606" fmla="*/ 1306475 h 6858000"/>
              <a:gd name="connsiteX607" fmla="*/ 1507597 w 7467600"/>
              <a:gd name="connsiteY607" fmla="*/ 1446132 h 6858000"/>
              <a:gd name="connsiteX608" fmla="*/ 1674586 w 7467600"/>
              <a:gd name="connsiteY608" fmla="*/ 1813832 h 6858000"/>
              <a:gd name="connsiteX609" fmla="*/ 1815950 w 7467600"/>
              <a:gd name="connsiteY609" fmla="*/ 2128564 h 6858000"/>
              <a:gd name="connsiteX610" fmla="*/ 1984242 w 7467600"/>
              <a:gd name="connsiteY610" fmla="*/ 2430829 h 6858000"/>
              <a:gd name="connsiteX611" fmla="*/ 2014023 w 7467600"/>
              <a:gd name="connsiteY611" fmla="*/ 2450995 h 6858000"/>
              <a:gd name="connsiteX612" fmla="*/ 1747337 w 7467600"/>
              <a:gd name="connsiteY612" fmla="*/ 1855264 h 6858000"/>
              <a:gd name="connsiteX613" fmla="*/ 1533749 w 7467600"/>
              <a:gd name="connsiteY613" fmla="*/ 1478656 h 6858000"/>
              <a:gd name="connsiteX614" fmla="*/ 1431890 w 7467600"/>
              <a:gd name="connsiteY614" fmla="*/ 1306475 h 6858000"/>
              <a:gd name="connsiteX615" fmla="*/ 5052692 w 7467600"/>
              <a:gd name="connsiteY615" fmla="*/ 1292994 h 6858000"/>
              <a:gd name="connsiteX616" fmla="*/ 5200661 w 7467600"/>
              <a:gd name="connsiteY616" fmla="*/ 1635186 h 6858000"/>
              <a:gd name="connsiteX617" fmla="*/ 5297138 w 7467600"/>
              <a:gd name="connsiteY617" fmla="*/ 1906351 h 6858000"/>
              <a:gd name="connsiteX618" fmla="*/ 5052692 w 7467600"/>
              <a:gd name="connsiteY618" fmla="*/ 1292994 h 6858000"/>
              <a:gd name="connsiteX619" fmla="*/ 5009948 w 7467600"/>
              <a:gd name="connsiteY619" fmla="*/ 1273619 h 6858000"/>
              <a:gd name="connsiteX620" fmla="*/ 5121777 w 7467600"/>
              <a:gd name="connsiteY620" fmla="*/ 1654213 h 6858000"/>
              <a:gd name="connsiteX621" fmla="*/ 5293545 w 7467600"/>
              <a:gd name="connsiteY621" fmla="*/ 2072247 h 6858000"/>
              <a:gd name="connsiteX622" fmla="*/ 5294042 w 7467600"/>
              <a:gd name="connsiteY622" fmla="*/ 2065019 h 6858000"/>
              <a:gd name="connsiteX623" fmla="*/ 5171936 w 7467600"/>
              <a:gd name="connsiteY623" fmla="*/ 1647613 h 6858000"/>
              <a:gd name="connsiteX624" fmla="*/ 5009948 w 7467600"/>
              <a:gd name="connsiteY624" fmla="*/ 1273619 h 6858000"/>
              <a:gd name="connsiteX625" fmla="*/ 655236 w 7467600"/>
              <a:gd name="connsiteY625" fmla="*/ 1268632 h 6858000"/>
              <a:gd name="connsiteX626" fmla="*/ 839521 w 7467600"/>
              <a:gd name="connsiteY626" fmla="*/ 1685315 h 6858000"/>
              <a:gd name="connsiteX627" fmla="*/ 1109416 w 7467600"/>
              <a:gd name="connsiteY627" fmla="*/ 2061663 h 6858000"/>
              <a:gd name="connsiteX628" fmla="*/ 1298300 w 7467600"/>
              <a:gd name="connsiteY628" fmla="*/ 2247742 h 6858000"/>
              <a:gd name="connsiteX629" fmla="*/ 1125871 w 7467600"/>
              <a:gd name="connsiteY629" fmla="*/ 1989513 h 6858000"/>
              <a:gd name="connsiteX630" fmla="*/ 981574 w 7467600"/>
              <a:gd name="connsiteY630" fmla="*/ 1783157 h 6858000"/>
              <a:gd name="connsiteX631" fmla="*/ 922198 w 7467600"/>
              <a:gd name="connsiteY631" fmla="*/ 1677437 h 6858000"/>
              <a:gd name="connsiteX632" fmla="*/ 869293 w 7467600"/>
              <a:gd name="connsiteY632" fmla="*/ 1583214 h 6858000"/>
              <a:gd name="connsiteX633" fmla="*/ 751431 w 7467600"/>
              <a:gd name="connsiteY633" fmla="*/ 1405731 h 6858000"/>
              <a:gd name="connsiteX634" fmla="*/ 655236 w 7467600"/>
              <a:gd name="connsiteY634" fmla="*/ 1268632 h 6858000"/>
              <a:gd name="connsiteX635" fmla="*/ 6516292 w 7467600"/>
              <a:gd name="connsiteY635" fmla="*/ 1263064 h 6858000"/>
              <a:gd name="connsiteX636" fmla="*/ 5736320 w 7467600"/>
              <a:gd name="connsiteY636" fmla="*/ 1501803 h 6858000"/>
              <a:gd name="connsiteX637" fmla="*/ 6516292 w 7467600"/>
              <a:gd name="connsiteY637" fmla="*/ 1263064 h 6858000"/>
              <a:gd name="connsiteX638" fmla="*/ 291466 w 7467600"/>
              <a:gd name="connsiteY638" fmla="*/ 1250369 h 6858000"/>
              <a:gd name="connsiteX639" fmla="*/ 323180 w 7467600"/>
              <a:gd name="connsiteY639" fmla="*/ 1435283 h 6858000"/>
              <a:gd name="connsiteX640" fmla="*/ 349381 w 7467600"/>
              <a:gd name="connsiteY640" fmla="*/ 1875041 h 6858000"/>
              <a:gd name="connsiteX641" fmla="*/ 374363 w 7467600"/>
              <a:gd name="connsiteY641" fmla="*/ 1506494 h 6858000"/>
              <a:gd name="connsiteX642" fmla="*/ 302168 w 7467600"/>
              <a:gd name="connsiteY642" fmla="*/ 1274495 h 6858000"/>
              <a:gd name="connsiteX643" fmla="*/ 291466 w 7467600"/>
              <a:gd name="connsiteY643" fmla="*/ 1250369 h 6858000"/>
              <a:gd name="connsiteX644" fmla="*/ 678222 w 7467600"/>
              <a:gd name="connsiteY644" fmla="*/ 1248670 h 6858000"/>
              <a:gd name="connsiteX645" fmla="*/ 775536 w 7467600"/>
              <a:gd name="connsiteY645" fmla="*/ 1388015 h 6858000"/>
              <a:gd name="connsiteX646" fmla="*/ 894529 w 7467600"/>
              <a:gd name="connsiteY646" fmla="*/ 1567739 h 6858000"/>
              <a:gd name="connsiteX647" fmla="*/ 948000 w 7467600"/>
              <a:gd name="connsiteY647" fmla="*/ 1663088 h 6858000"/>
              <a:gd name="connsiteX648" fmla="*/ 1006812 w 7467600"/>
              <a:gd name="connsiteY648" fmla="*/ 1767683 h 6858000"/>
              <a:gd name="connsiteX649" fmla="*/ 1149133 w 7467600"/>
              <a:gd name="connsiteY649" fmla="*/ 1971513 h 6858000"/>
              <a:gd name="connsiteX650" fmla="*/ 1333952 w 7467600"/>
              <a:gd name="connsiteY650" fmla="*/ 2251620 h 6858000"/>
              <a:gd name="connsiteX651" fmla="*/ 1337329 w 7467600"/>
              <a:gd name="connsiteY651" fmla="*/ 2258350 h 6858000"/>
              <a:gd name="connsiteX652" fmla="*/ 1014726 w 7467600"/>
              <a:gd name="connsiteY652" fmla="*/ 1615556 h 6858000"/>
              <a:gd name="connsiteX653" fmla="*/ 678222 w 7467600"/>
              <a:gd name="connsiteY653" fmla="*/ 1248670 h 6858000"/>
              <a:gd name="connsiteX654" fmla="*/ 6691602 w 7467600"/>
              <a:gd name="connsiteY654" fmla="*/ 1140573 h 6858000"/>
              <a:gd name="connsiteX655" fmla="*/ 6571100 w 7467600"/>
              <a:gd name="connsiteY655" fmla="*/ 1183662 h 6858000"/>
              <a:gd name="connsiteX656" fmla="*/ 6241687 w 7467600"/>
              <a:gd name="connsiteY656" fmla="*/ 1257600 h 6858000"/>
              <a:gd name="connsiteX657" fmla="*/ 5693009 w 7467600"/>
              <a:gd name="connsiteY657" fmla="*/ 1478256 h 6858000"/>
              <a:gd name="connsiteX658" fmla="*/ 6548420 w 7467600"/>
              <a:gd name="connsiteY658" fmla="*/ 1214599 h 6858000"/>
              <a:gd name="connsiteX659" fmla="*/ 6605473 w 7467600"/>
              <a:gd name="connsiteY659" fmla="*/ 1184686 h 6858000"/>
              <a:gd name="connsiteX660" fmla="*/ 6691602 w 7467600"/>
              <a:gd name="connsiteY660" fmla="*/ 1140573 h 6858000"/>
              <a:gd name="connsiteX661" fmla="*/ 4002475 w 7467600"/>
              <a:gd name="connsiteY661" fmla="*/ 1037802 h 6858000"/>
              <a:gd name="connsiteX662" fmla="*/ 4000324 w 7467600"/>
              <a:gd name="connsiteY662" fmla="*/ 1039362 h 6858000"/>
              <a:gd name="connsiteX663" fmla="*/ 4002862 w 7467600"/>
              <a:gd name="connsiteY663" fmla="*/ 1042866 h 6858000"/>
              <a:gd name="connsiteX664" fmla="*/ 4002475 w 7467600"/>
              <a:gd name="connsiteY664" fmla="*/ 1037802 h 6858000"/>
              <a:gd name="connsiteX665" fmla="*/ 506322 w 7467600"/>
              <a:gd name="connsiteY665" fmla="*/ 1020997 h 6858000"/>
              <a:gd name="connsiteX666" fmla="*/ 533068 w 7467600"/>
              <a:gd name="connsiteY666" fmla="*/ 1029409 h 6858000"/>
              <a:gd name="connsiteX667" fmla="*/ 1232525 w 7467600"/>
              <a:gd name="connsiteY667" fmla="*/ 1804675 h 6858000"/>
              <a:gd name="connsiteX668" fmla="*/ 1388858 w 7467600"/>
              <a:gd name="connsiteY668" fmla="*/ 2368011 h 6858000"/>
              <a:gd name="connsiteX669" fmla="*/ 1384098 w 7467600"/>
              <a:gd name="connsiteY669" fmla="*/ 2378125 h 6858000"/>
              <a:gd name="connsiteX670" fmla="*/ 1425393 w 7467600"/>
              <a:gd name="connsiteY670" fmla="*/ 2589124 h 6858000"/>
              <a:gd name="connsiteX671" fmla="*/ 1424001 w 7467600"/>
              <a:gd name="connsiteY671" fmla="*/ 2597541 h 6858000"/>
              <a:gd name="connsiteX672" fmla="*/ 2152729 w 7467600"/>
              <a:gd name="connsiteY672" fmla="*/ 2864487 h 6858000"/>
              <a:gd name="connsiteX673" fmla="*/ 2020609 w 7467600"/>
              <a:gd name="connsiteY673" fmla="*/ 2539671 h 6858000"/>
              <a:gd name="connsiteX674" fmla="*/ 2018920 w 7467600"/>
              <a:gd name="connsiteY674" fmla="*/ 2536309 h 6858000"/>
              <a:gd name="connsiteX675" fmla="*/ 1342441 w 7467600"/>
              <a:gd name="connsiteY675" fmla="*/ 1173017 h 6858000"/>
              <a:gd name="connsiteX676" fmla="*/ 1367925 w 7467600"/>
              <a:gd name="connsiteY676" fmla="*/ 1135648 h 6858000"/>
              <a:gd name="connsiteX677" fmla="*/ 1771401 w 7467600"/>
              <a:gd name="connsiteY677" fmla="*/ 1806673 h 6858000"/>
              <a:gd name="connsiteX678" fmla="*/ 1972385 w 7467600"/>
              <a:gd name="connsiteY678" fmla="*/ 2198735 h 6858000"/>
              <a:gd name="connsiteX679" fmla="*/ 2040892 w 7467600"/>
              <a:gd name="connsiteY679" fmla="*/ 2405205 h 6858000"/>
              <a:gd name="connsiteX680" fmla="*/ 2131689 w 7467600"/>
              <a:gd name="connsiteY680" fmla="*/ 1936926 h 6858000"/>
              <a:gd name="connsiteX681" fmla="*/ 2454820 w 7467600"/>
              <a:gd name="connsiteY681" fmla="*/ 1248808 h 6858000"/>
              <a:gd name="connsiteX682" fmla="*/ 2492512 w 7467600"/>
              <a:gd name="connsiteY682" fmla="*/ 1302920 h 6858000"/>
              <a:gd name="connsiteX683" fmla="*/ 2081216 w 7467600"/>
              <a:gd name="connsiteY683" fmla="*/ 2527513 h 6858000"/>
              <a:gd name="connsiteX684" fmla="*/ 2081211 w 7467600"/>
              <a:gd name="connsiteY684" fmla="*/ 2528916 h 6858000"/>
              <a:gd name="connsiteX685" fmla="*/ 2199067 w 7467600"/>
              <a:gd name="connsiteY685" fmla="*/ 2884061 h 6858000"/>
              <a:gd name="connsiteX686" fmla="*/ 3192586 w 7467600"/>
              <a:gd name="connsiteY686" fmla="*/ 3411496 h 6858000"/>
              <a:gd name="connsiteX687" fmla="*/ 3182620 w 7467600"/>
              <a:gd name="connsiteY687" fmla="*/ 3483279 h 6858000"/>
              <a:gd name="connsiteX688" fmla="*/ 2435119 w 7467600"/>
              <a:gd name="connsiteY688" fmla="*/ 3080173 h 6858000"/>
              <a:gd name="connsiteX689" fmla="*/ 2410152 w 7467600"/>
              <a:gd name="connsiteY689" fmla="*/ 3063751 h 6858000"/>
              <a:gd name="connsiteX690" fmla="*/ 2408099 w 7467600"/>
              <a:gd name="connsiteY690" fmla="*/ 3064403 h 6858000"/>
              <a:gd name="connsiteX691" fmla="*/ 2407218 w 7467600"/>
              <a:gd name="connsiteY691" fmla="*/ 3070324 h 6858000"/>
              <a:gd name="connsiteX692" fmla="*/ 2380138 w 7467600"/>
              <a:gd name="connsiteY692" fmla="*/ 3099341 h 6858000"/>
              <a:gd name="connsiteX693" fmla="*/ 1765923 w 7467600"/>
              <a:gd name="connsiteY693" fmla="*/ 3581043 h 6858000"/>
              <a:gd name="connsiteX694" fmla="*/ 1702258 w 7467600"/>
              <a:gd name="connsiteY694" fmla="*/ 3612286 h 6858000"/>
              <a:gd name="connsiteX695" fmla="*/ 1538370 w 7467600"/>
              <a:gd name="connsiteY695" fmla="*/ 3811804 h 6858000"/>
              <a:gd name="connsiteX696" fmla="*/ 542867 w 7467600"/>
              <a:gd name="connsiteY696" fmla="*/ 4944092 h 6858000"/>
              <a:gd name="connsiteX697" fmla="*/ 515800 w 7467600"/>
              <a:gd name="connsiteY697" fmla="*/ 4862180 h 6858000"/>
              <a:gd name="connsiteX698" fmla="*/ 909145 w 7467600"/>
              <a:gd name="connsiteY698" fmla="*/ 4199225 h 6858000"/>
              <a:gd name="connsiteX699" fmla="*/ 1214067 w 7467600"/>
              <a:gd name="connsiteY699" fmla="*/ 3908561 h 6858000"/>
              <a:gd name="connsiteX700" fmla="*/ 640967 w 7467600"/>
              <a:gd name="connsiteY700" fmla="*/ 4105601 h 6858000"/>
              <a:gd name="connsiteX701" fmla="*/ 112563 w 7467600"/>
              <a:gd name="connsiteY701" fmla="*/ 4396952 h 6858000"/>
              <a:gd name="connsiteX702" fmla="*/ 0 w 7467600"/>
              <a:gd name="connsiteY702" fmla="*/ 4466006 h 6858000"/>
              <a:gd name="connsiteX703" fmla="*/ 0 w 7467600"/>
              <a:gd name="connsiteY703" fmla="*/ 4233763 h 6858000"/>
              <a:gd name="connsiteX704" fmla="*/ 36881 w 7467600"/>
              <a:gd name="connsiteY704" fmla="*/ 4200118 h 6858000"/>
              <a:gd name="connsiteX705" fmla="*/ 910534 w 7467600"/>
              <a:gd name="connsiteY705" fmla="*/ 3629753 h 6858000"/>
              <a:gd name="connsiteX706" fmla="*/ 1578717 w 7467600"/>
              <a:gd name="connsiteY706" fmla="*/ 3575982 h 6858000"/>
              <a:gd name="connsiteX707" fmla="*/ 2338780 w 7467600"/>
              <a:gd name="connsiteY707" fmla="*/ 3033725 h 6858000"/>
              <a:gd name="connsiteX708" fmla="*/ 1807991 w 7467600"/>
              <a:gd name="connsiteY708" fmla="*/ 2807184 h 6858000"/>
              <a:gd name="connsiteX709" fmla="*/ 1416358 w 7467600"/>
              <a:gd name="connsiteY709" fmla="*/ 3112571 h 6858000"/>
              <a:gd name="connsiteX710" fmla="*/ 939066 w 7467600"/>
              <a:gd name="connsiteY710" fmla="*/ 3378798 h 6858000"/>
              <a:gd name="connsiteX711" fmla="*/ 115099 w 7467600"/>
              <a:gd name="connsiteY711" fmla="*/ 3607650 h 6858000"/>
              <a:gd name="connsiteX712" fmla="*/ 97284 w 7467600"/>
              <a:gd name="connsiteY712" fmla="*/ 3520393 h 6858000"/>
              <a:gd name="connsiteX713" fmla="*/ 922050 w 7467600"/>
              <a:gd name="connsiteY713" fmla="*/ 3074867 h 6858000"/>
              <a:gd name="connsiteX714" fmla="*/ 1405265 w 7467600"/>
              <a:gd name="connsiteY714" fmla="*/ 3016319 h 6858000"/>
              <a:gd name="connsiteX715" fmla="*/ 1407512 w 7467600"/>
              <a:gd name="connsiteY715" fmla="*/ 3018001 h 6858000"/>
              <a:gd name="connsiteX716" fmla="*/ 1726266 w 7467600"/>
              <a:gd name="connsiteY716" fmla="*/ 2777274 h 6858000"/>
              <a:gd name="connsiteX717" fmla="*/ 625390 w 7467600"/>
              <a:gd name="connsiteY717" fmla="*/ 2514541 h 6858000"/>
              <a:gd name="connsiteX718" fmla="*/ 619799 w 7467600"/>
              <a:gd name="connsiteY718" fmla="*/ 2527180 h 6858000"/>
              <a:gd name="connsiteX719" fmla="*/ 310030 w 7467600"/>
              <a:gd name="connsiteY719" fmla="*/ 2771818 h 6858000"/>
              <a:gd name="connsiteX720" fmla="*/ 173877 w 7467600"/>
              <a:gd name="connsiteY720" fmla="*/ 2937056 h 6858000"/>
              <a:gd name="connsiteX721" fmla="*/ 77889 w 7467600"/>
              <a:gd name="connsiteY721" fmla="*/ 3138440 h 6858000"/>
              <a:gd name="connsiteX722" fmla="*/ 0 w 7467600"/>
              <a:gd name="connsiteY722" fmla="*/ 3271395 h 6858000"/>
              <a:gd name="connsiteX723" fmla="*/ 0 w 7467600"/>
              <a:gd name="connsiteY723" fmla="*/ 3153002 h 6858000"/>
              <a:gd name="connsiteX724" fmla="*/ 2386 w 7467600"/>
              <a:gd name="connsiteY724" fmla="*/ 3149203 h 6858000"/>
              <a:gd name="connsiteX725" fmla="*/ 89753 w 7467600"/>
              <a:gd name="connsiteY725" fmla="*/ 2987702 h 6858000"/>
              <a:gd name="connsiteX726" fmla="*/ 76869 w 7467600"/>
              <a:gd name="connsiteY726" fmla="*/ 3005404 h 6858000"/>
              <a:gd name="connsiteX727" fmla="*/ 32049 w 7467600"/>
              <a:gd name="connsiteY727" fmla="*/ 3065814 h 6858000"/>
              <a:gd name="connsiteX728" fmla="*/ 0 w 7467600"/>
              <a:gd name="connsiteY728" fmla="*/ 3108744 h 6858000"/>
              <a:gd name="connsiteX729" fmla="*/ 0 w 7467600"/>
              <a:gd name="connsiteY729" fmla="*/ 3058059 h 6858000"/>
              <a:gd name="connsiteX730" fmla="*/ 7610 w 7467600"/>
              <a:gd name="connsiteY730" fmla="*/ 3047889 h 6858000"/>
              <a:gd name="connsiteX731" fmla="*/ 52419 w 7467600"/>
              <a:gd name="connsiteY731" fmla="*/ 2987479 h 6858000"/>
              <a:gd name="connsiteX732" fmla="*/ 59142 w 7467600"/>
              <a:gd name="connsiteY732" fmla="*/ 2978488 h 6858000"/>
              <a:gd name="connsiteX733" fmla="*/ 0 w 7467600"/>
              <a:gd name="connsiteY733" fmla="*/ 3015334 h 6858000"/>
              <a:gd name="connsiteX734" fmla="*/ 0 w 7467600"/>
              <a:gd name="connsiteY734" fmla="*/ 2914286 h 6858000"/>
              <a:gd name="connsiteX735" fmla="*/ 36383 w 7467600"/>
              <a:gd name="connsiteY735" fmla="*/ 2901128 h 6858000"/>
              <a:gd name="connsiteX736" fmla="*/ 156329 w 7467600"/>
              <a:gd name="connsiteY736" fmla="*/ 2840533 h 6858000"/>
              <a:gd name="connsiteX737" fmla="*/ 358355 w 7467600"/>
              <a:gd name="connsiteY737" fmla="*/ 2620471 h 6858000"/>
              <a:gd name="connsiteX738" fmla="*/ 510577 w 7467600"/>
              <a:gd name="connsiteY738" fmla="*/ 2501244 h 6858000"/>
              <a:gd name="connsiteX739" fmla="*/ 211967 w 7467600"/>
              <a:gd name="connsiteY739" fmla="*/ 2479171 h 6858000"/>
              <a:gd name="connsiteX740" fmla="*/ 0 w 7467600"/>
              <a:gd name="connsiteY740" fmla="*/ 2476398 h 6858000"/>
              <a:gd name="connsiteX741" fmla="*/ 0 w 7467600"/>
              <a:gd name="connsiteY741" fmla="*/ 2389189 h 6858000"/>
              <a:gd name="connsiteX742" fmla="*/ 103062 w 7467600"/>
              <a:gd name="connsiteY742" fmla="*/ 2389518 h 6858000"/>
              <a:gd name="connsiteX743" fmla="*/ 510734 w 7467600"/>
              <a:gd name="connsiteY743" fmla="*/ 2416201 h 6858000"/>
              <a:gd name="connsiteX744" fmla="*/ 279257 w 7467600"/>
              <a:gd name="connsiteY744" fmla="*/ 2092102 h 6858000"/>
              <a:gd name="connsiteX745" fmla="*/ 65265 w 7467600"/>
              <a:gd name="connsiteY745" fmla="*/ 2006049 h 6858000"/>
              <a:gd name="connsiteX746" fmla="*/ 0 w 7467600"/>
              <a:gd name="connsiteY746" fmla="*/ 1982532 h 6858000"/>
              <a:gd name="connsiteX747" fmla="*/ 0 w 7467600"/>
              <a:gd name="connsiteY747" fmla="*/ 1912789 h 6858000"/>
              <a:gd name="connsiteX748" fmla="*/ 97460 w 7467600"/>
              <a:gd name="connsiteY748" fmla="*/ 1953725 h 6858000"/>
              <a:gd name="connsiteX749" fmla="*/ 221272 w 7467600"/>
              <a:gd name="connsiteY749" fmla="*/ 1980766 h 6858000"/>
              <a:gd name="connsiteX750" fmla="*/ 116765 w 7467600"/>
              <a:gd name="connsiteY750" fmla="*/ 1911033 h 6858000"/>
              <a:gd name="connsiteX751" fmla="*/ 16405 w 7467600"/>
              <a:gd name="connsiteY751" fmla="*/ 1803412 h 6858000"/>
              <a:gd name="connsiteX752" fmla="*/ 0 w 7467600"/>
              <a:gd name="connsiteY752" fmla="*/ 1784777 h 6858000"/>
              <a:gd name="connsiteX753" fmla="*/ 0 w 7467600"/>
              <a:gd name="connsiteY753" fmla="*/ 1740082 h 6858000"/>
              <a:gd name="connsiteX754" fmla="*/ 39394 w 7467600"/>
              <a:gd name="connsiteY754" fmla="*/ 1784856 h 6858000"/>
              <a:gd name="connsiteX755" fmla="*/ 135813 w 7467600"/>
              <a:gd name="connsiteY755" fmla="*/ 1888838 h 6858000"/>
              <a:gd name="connsiteX756" fmla="*/ 242575 w 7467600"/>
              <a:gd name="connsiteY756" fmla="*/ 1958841 h 6858000"/>
              <a:gd name="connsiteX757" fmla="*/ 82197 w 7467600"/>
              <a:gd name="connsiteY757" fmla="*/ 1754826 h 6858000"/>
              <a:gd name="connsiteX758" fmla="*/ 0 w 7467600"/>
              <a:gd name="connsiteY758" fmla="*/ 1679650 h 6858000"/>
              <a:gd name="connsiteX759" fmla="*/ 0 w 7467600"/>
              <a:gd name="connsiteY759" fmla="*/ 1602463 h 6858000"/>
              <a:gd name="connsiteX760" fmla="*/ 84689 w 7467600"/>
              <a:gd name="connsiteY760" fmla="*/ 1677442 h 6858000"/>
              <a:gd name="connsiteX761" fmla="*/ 298437 w 7467600"/>
              <a:gd name="connsiteY761" fmla="*/ 1968019 h 6858000"/>
              <a:gd name="connsiteX762" fmla="*/ 227269 w 7467600"/>
              <a:gd name="connsiteY762" fmla="*/ 1114064 h 6858000"/>
              <a:gd name="connsiteX763" fmla="*/ 248003 w 7467600"/>
              <a:gd name="connsiteY763" fmla="*/ 1089613 h 6858000"/>
              <a:gd name="connsiteX764" fmla="*/ 427020 w 7467600"/>
              <a:gd name="connsiteY764" fmla="*/ 1619803 h 6858000"/>
              <a:gd name="connsiteX765" fmla="*/ 340345 w 7467600"/>
              <a:gd name="connsiteY765" fmla="*/ 2027739 h 6858000"/>
              <a:gd name="connsiteX766" fmla="*/ 360865 w 7467600"/>
              <a:gd name="connsiteY766" fmla="*/ 2044827 h 6858000"/>
              <a:gd name="connsiteX767" fmla="*/ 560414 w 7467600"/>
              <a:gd name="connsiteY767" fmla="*/ 2421457 h 6858000"/>
              <a:gd name="connsiteX768" fmla="*/ 1359703 w 7467600"/>
              <a:gd name="connsiteY768" fmla="*/ 2578554 h 6858000"/>
              <a:gd name="connsiteX769" fmla="*/ 1359422 w 7467600"/>
              <a:gd name="connsiteY769" fmla="*/ 2577994 h 6858000"/>
              <a:gd name="connsiteX770" fmla="*/ 828701 w 7467600"/>
              <a:gd name="connsiteY770" fmla="*/ 1839520 h 6858000"/>
              <a:gd name="connsiteX771" fmla="*/ 494427 w 7467600"/>
              <a:gd name="connsiteY771" fmla="*/ 1092333 h 6858000"/>
              <a:gd name="connsiteX772" fmla="*/ 506322 w 7467600"/>
              <a:gd name="connsiteY772" fmla="*/ 1020997 h 6858000"/>
              <a:gd name="connsiteX773" fmla="*/ 4570198 w 7467600"/>
              <a:gd name="connsiteY773" fmla="*/ 978081 h 6858000"/>
              <a:gd name="connsiteX774" fmla="*/ 4523691 w 7467600"/>
              <a:gd name="connsiteY774" fmla="*/ 1127776 h 6858000"/>
              <a:gd name="connsiteX775" fmla="*/ 4509875 w 7467600"/>
              <a:gd name="connsiteY775" fmla="*/ 1167552 h 6858000"/>
              <a:gd name="connsiteX776" fmla="*/ 4478168 w 7467600"/>
              <a:gd name="connsiteY776" fmla="*/ 1260735 h 6858000"/>
              <a:gd name="connsiteX777" fmla="*/ 4409309 w 7467600"/>
              <a:gd name="connsiteY777" fmla="*/ 1666996 h 6858000"/>
              <a:gd name="connsiteX778" fmla="*/ 4370031 w 7467600"/>
              <a:gd name="connsiteY778" fmla="*/ 1955666 h 6858000"/>
              <a:gd name="connsiteX779" fmla="*/ 4570198 w 7467600"/>
              <a:gd name="connsiteY779" fmla="*/ 978081 h 6858000"/>
              <a:gd name="connsiteX780" fmla="*/ 4557898 w 7467600"/>
              <a:gd name="connsiteY780" fmla="*/ 900011 h 6858000"/>
              <a:gd name="connsiteX781" fmla="*/ 4344840 w 7467600"/>
              <a:gd name="connsiteY781" fmla="*/ 1922038 h 6858000"/>
              <a:gd name="connsiteX782" fmla="*/ 4378710 w 7467600"/>
              <a:gd name="connsiteY782" fmla="*/ 1665516 h 6858000"/>
              <a:gd name="connsiteX783" fmla="*/ 4448798 w 7467600"/>
              <a:gd name="connsiteY783" fmla="*/ 1253024 h 6858000"/>
              <a:gd name="connsiteX784" fmla="*/ 4480315 w 7467600"/>
              <a:gd name="connsiteY784" fmla="*/ 1158454 h 6858000"/>
              <a:gd name="connsiteX785" fmla="*/ 4494133 w 7467600"/>
              <a:gd name="connsiteY785" fmla="*/ 1118676 h 6858000"/>
              <a:gd name="connsiteX786" fmla="*/ 4557898 w 7467600"/>
              <a:gd name="connsiteY786" fmla="*/ 900011 h 6858000"/>
              <a:gd name="connsiteX787" fmla="*/ 5870151 w 7467600"/>
              <a:gd name="connsiteY787" fmla="*/ 898890 h 6858000"/>
              <a:gd name="connsiteX788" fmla="*/ 5861335 w 7467600"/>
              <a:gd name="connsiteY788" fmla="*/ 899177 h 6858000"/>
              <a:gd name="connsiteX789" fmla="*/ 5843702 w 7467600"/>
              <a:gd name="connsiteY789" fmla="*/ 899748 h 6858000"/>
              <a:gd name="connsiteX790" fmla="*/ 5651107 w 7467600"/>
              <a:gd name="connsiteY790" fmla="*/ 920306 h 6858000"/>
              <a:gd name="connsiteX791" fmla="*/ 5459407 w 7467600"/>
              <a:gd name="connsiteY791" fmla="*/ 940975 h 6858000"/>
              <a:gd name="connsiteX792" fmla="*/ 5374846 w 7467600"/>
              <a:gd name="connsiteY792" fmla="*/ 941988 h 6858000"/>
              <a:gd name="connsiteX793" fmla="*/ 5256105 w 7467600"/>
              <a:gd name="connsiteY793" fmla="*/ 945632 h 6858000"/>
              <a:gd name="connsiteX794" fmla="*/ 5107071 w 7467600"/>
              <a:gd name="connsiteY794" fmla="*/ 969720 h 6858000"/>
              <a:gd name="connsiteX795" fmla="*/ 4998681 w 7467600"/>
              <a:gd name="connsiteY795" fmla="*/ 988771 h 6858000"/>
              <a:gd name="connsiteX796" fmla="*/ 5870151 w 7467600"/>
              <a:gd name="connsiteY796" fmla="*/ 898890 h 6858000"/>
              <a:gd name="connsiteX797" fmla="*/ 5504425 w 7467600"/>
              <a:gd name="connsiteY797" fmla="*/ 848067 h 6858000"/>
              <a:gd name="connsiteX798" fmla="*/ 4968849 w 7467600"/>
              <a:gd name="connsiteY798" fmla="*/ 962318 h 6858000"/>
              <a:gd name="connsiteX799" fmla="*/ 5104039 w 7467600"/>
              <a:gd name="connsiteY799" fmla="*/ 940634 h 6858000"/>
              <a:gd name="connsiteX800" fmla="*/ 5256311 w 7467600"/>
              <a:gd name="connsiteY800" fmla="*/ 916490 h 6858000"/>
              <a:gd name="connsiteX801" fmla="*/ 5377381 w 7467600"/>
              <a:gd name="connsiteY801" fmla="*/ 912671 h 6858000"/>
              <a:gd name="connsiteX802" fmla="*/ 5460148 w 7467600"/>
              <a:gd name="connsiteY802" fmla="*/ 911442 h 6858000"/>
              <a:gd name="connsiteX803" fmla="*/ 5648971 w 7467600"/>
              <a:gd name="connsiteY803" fmla="*/ 891331 h 6858000"/>
              <a:gd name="connsiteX804" fmla="*/ 5844807 w 7467600"/>
              <a:gd name="connsiteY804" fmla="*/ 870718 h 6858000"/>
              <a:gd name="connsiteX805" fmla="*/ 5862975 w 7467600"/>
              <a:gd name="connsiteY805" fmla="*/ 869756 h 6858000"/>
              <a:gd name="connsiteX806" fmla="*/ 5920887 w 7467600"/>
              <a:gd name="connsiteY806" fmla="*/ 865929 h 6858000"/>
              <a:gd name="connsiteX807" fmla="*/ 5504425 w 7467600"/>
              <a:gd name="connsiteY807" fmla="*/ 848067 h 6858000"/>
              <a:gd name="connsiteX808" fmla="*/ 3607114 w 7467600"/>
              <a:gd name="connsiteY808" fmla="*/ 467441 h 6858000"/>
              <a:gd name="connsiteX809" fmla="*/ 3296242 w 7467600"/>
              <a:gd name="connsiteY809" fmla="*/ 807991 h 6858000"/>
              <a:gd name="connsiteX810" fmla="*/ 3174674 w 7467600"/>
              <a:gd name="connsiteY810" fmla="*/ 919759 h 6858000"/>
              <a:gd name="connsiteX811" fmla="*/ 3042978 w 7467600"/>
              <a:gd name="connsiteY811" fmla="*/ 1054894 h 6858000"/>
              <a:gd name="connsiteX812" fmla="*/ 2968914 w 7467600"/>
              <a:gd name="connsiteY812" fmla="*/ 1133756 h 6858000"/>
              <a:gd name="connsiteX813" fmla="*/ 3103823 w 7467600"/>
              <a:gd name="connsiteY813" fmla="*/ 1026814 h 6858000"/>
              <a:gd name="connsiteX814" fmla="*/ 3607114 w 7467600"/>
              <a:gd name="connsiteY814" fmla="*/ 467441 h 6858000"/>
              <a:gd name="connsiteX815" fmla="*/ 3744487 w 7467600"/>
              <a:gd name="connsiteY815" fmla="*/ 383136 h 6858000"/>
              <a:gd name="connsiteX816" fmla="*/ 3970213 w 7467600"/>
              <a:gd name="connsiteY816" fmla="*/ 995559 h 6858000"/>
              <a:gd name="connsiteX817" fmla="*/ 3744487 w 7467600"/>
              <a:gd name="connsiteY817" fmla="*/ 383136 h 6858000"/>
              <a:gd name="connsiteX818" fmla="*/ 3624562 w 7467600"/>
              <a:gd name="connsiteY818" fmla="*/ 367041 h 6858000"/>
              <a:gd name="connsiteX819" fmla="*/ 3489712 w 7467600"/>
              <a:gd name="connsiteY819" fmla="*/ 485386 h 6858000"/>
              <a:gd name="connsiteX820" fmla="*/ 3182994 w 7467600"/>
              <a:gd name="connsiteY820" fmla="*/ 828265 h 6858000"/>
              <a:gd name="connsiteX821" fmla="*/ 2892114 w 7467600"/>
              <a:gd name="connsiteY821" fmla="*/ 1172635 h 6858000"/>
              <a:gd name="connsiteX822" fmla="*/ 3021459 w 7467600"/>
              <a:gd name="connsiteY822" fmla="*/ 1035385 h 6858000"/>
              <a:gd name="connsiteX823" fmla="*/ 3153873 w 7467600"/>
              <a:gd name="connsiteY823" fmla="*/ 898971 h 6858000"/>
              <a:gd name="connsiteX824" fmla="*/ 3276511 w 7467600"/>
              <a:gd name="connsiteY824" fmla="*/ 786423 h 6858000"/>
              <a:gd name="connsiteX825" fmla="*/ 3584154 w 7467600"/>
              <a:gd name="connsiteY825" fmla="*/ 448218 h 6858000"/>
              <a:gd name="connsiteX826" fmla="*/ 3624562 w 7467600"/>
              <a:gd name="connsiteY826" fmla="*/ 367041 h 6858000"/>
              <a:gd name="connsiteX827" fmla="*/ 3766672 w 7467600"/>
              <a:gd name="connsiteY827" fmla="*/ 359429 h 6858000"/>
              <a:gd name="connsiteX828" fmla="*/ 3996338 w 7467600"/>
              <a:gd name="connsiteY828" fmla="*/ 968237 h 6858000"/>
              <a:gd name="connsiteX829" fmla="*/ 3766672 w 7467600"/>
              <a:gd name="connsiteY829" fmla="*/ 359429 h 6858000"/>
              <a:gd name="connsiteX830" fmla="*/ 5805386 w 7467600"/>
              <a:gd name="connsiteY830" fmla="*/ 239240 h 6858000"/>
              <a:gd name="connsiteX831" fmla="*/ 5736947 w 7467600"/>
              <a:gd name="connsiteY831" fmla="*/ 261367 h 6858000"/>
              <a:gd name="connsiteX832" fmla="*/ 5427012 w 7467600"/>
              <a:gd name="connsiteY832" fmla="*/ 311272 h 6858000"/>
              <a:gd name="connsiteX833" fmla="*/ 5147818 w 7467600"/>
              <a:gd name="connsiteY833" fmla="*/ 322112 h 6858000"/>
              <a:gd name="connsiteX834" fmla="*/ 5060854 w 7467600"/>
              <a:gd name="connsiteY834" fmla="*/ 311882 h 6858000"/>
              <a:gd name="connsiteX835" fmla="*/ 4945989 w 7467600"/>
              <a:gd name="connsiteY835" fmla="*/ 300516 h 6858000"/>
              <a:gd name="connsiteX836" fmla="*/ 5410479 w 7467600"/>
              <a:gd name="connsiteY836" fmla="*/ 348434 h 6858000"/>
              <a:gd name="connsiteX837" fmla="*/ 5805386 w 7467600"/>
              <a:gd name="connsiteY837" fmla="*/ 239240 h 6858000"/>
              <a:gd name="connsiteX838" fmla="*/ 5905192 w 7467600"/>
              <a:gd name="connsiteY838" fmla="*/ 163079 h 6858000"/>
              <a:gd name="connsiteX839" fmla="*/ 5865655 w 7467600"/>
              <a:gd name="connsiteY839" fmla="*/ 171901 h 6858000"/>
              <a:gd name="connsiteX840" fmla="*/ 5259740 w 7467600"/>
              <a:gd name="connsiteY840" fmla="*/ 257013 h 6858000"/>
              <a:gd name="connsiteX841" fmla="*/ 5208466 w 7467600"/>
              <a:gd name="connsiteY841" fmla="*/ 257550 h 6858000"/>
              <a:gd name="connsiteX842" fmla="*/ 4980204 w 7467600"/>
              <a:gd name="connsiteY842" fmla="*/ 271903 h 6858000"/>
              <a:gd name="connsiteX843" fmla="*/ 5068068 w 7467600"/>
              <a:gd name="connsiteY843" fmla="*/ 282244 h 6858000"/>
              <a:gd name="connsiteX844" fmla="*/ 5153231 w 7467600"/>
              <a:gd name="connsiteY844" fmla="*/ 292240 h 6858000"/>
              <a:gd name="connsiteX845" fmla="*/ 5426491 w 7467600"/>
              <a:gd name="connsiteY845" fmla="*/ 281128 h 6858000"/>
              <a:gd name="connsiteX846" fmla="*/ 5731212 w 7467600"/>
              <a:gd name="connsiteY846" fmla="*/ 231951 h 6858000"/>
              <a:gd name="connsiteX847" fmla="*/ 5905192 w 7467600"/>
              <a:gd name="connsiteY847" fmla="*/ 163079 h 6858000"/>
              <a:gd name="connsiteX848" fmla="*/ 5944437 w 7467600"/>
              <a:gd name="connsiteY848" fmla="*/ 113829 h 6858000"/>
              <a:gd name="connsiteX849" fmla="*/ 5825032 w 7467600"/>
              <a:gd name="connsiteY849" fmla="*/ 146405 h 6858000"/>
              <a:gd name="connsiteX850" fmla="*/ 4955599 w 7467600"/>
              <a:gd name="connsiteY850" fmla="*/ 247008 h 6858000"/>
              <a:gd name="connsiteX851" fmla="*/ 5210104 w 7467600"/>
              <a:gd name="connsiteY851" fmla="*/ 228123 h 6858000"/>
              <a:gd name="connsiteX852" fmla="*/ 5261015 w 7467600"/>
              <a:gd name="connsiteY852" fmla="*/ 227087 h 6858000"/>
              <a:gd name="connsiteX853" fmla="*/ 5861181 w 7467600"/>
              <a:gd name="connsiteY853" fmla="*/ 143093 h 6858000"/>
              <a:gd name="connsiteX854" fmla="*/ 5961252 w 7467600"/>
              <a:gd name="connsiteY854" fmla="*/ 114820 h 6858000"/>
              <a:gd name="connsiteX855" fmla="*/ 5944437 w 7467600"/>
              <a:gd name="connsiteY855" fmla="*/ 113829 h 6858000"/>
              <a:gd name="connsiteX856" fmla="*/ 3882765 w 7467600"/>
              <a:gd name="connsiteY856" fmla="*/ 0 h 6858000"/>
              <a:gd name="connsiteX857" fmla="*/ 3995099 w 7467600"/>
              <a:gd name="connsiteY857" fmla="*/ 0 h 6858000"/>
              <a:gd name="connsiteX858" fmla="*/ 4163818 w 7467600"/>
              <a:gd name="connsiteY858" fmla="*/ 234104 h 6858000"/>
              <a:gd name="connsiteX859" fmla="*/ 4172099 w 7467600"/>
              <a:gd name="connsiteY859" fmla="*/ 234207 h 6858000"/>
              <a:gd name="connsiteX860" fmla="*/ 4784282 w 7467600"/>
              <a:gd name="connsiteY860" fmla="*/ 276561 h 6858000"/>
              <a:gd name="connsiteX861" fmla="*/ 4801687 w 7467600"/>
              <a:gd name="connsiteY861" fmla="*/ 267764 h 6858000"/>
              <a:gd name="connsiteX862" fmla="*/ 6082788 w 7467600"/>
              <a:gd name="connsiteY862" fmla="*/ 64119 h 6858000"/>
              <a:gd name="connsiteX863" fmla="*/ 6099442 w 7467600"/>
              <a:gd name="connsiteY863" fmla="*/ 82568 h 6858000"/>
              <a:gd name="connsiteX864" fmla="*/ 4804137 w 7467600"/>
              <a:gd name="connsiteY864" fmla="*/ 320931 h 6858000"/>
              <a:gd name="connsiteX865" fmla="*/ 4227047 w 7467600"/>
              <a:gd name="connsiteY865" fmla="*/ 313415 h 6858000"/>
              <a:gd name="connsiteX866" fmla="*/ 4346041 w 7467600"/>
              <a:gd name="connsiteY866" fmla="*/ 456086 h 6858000"/>
              <a:gd name="connsiteX867" fmla="*/ 4870967 w 7467600"/>
              <a:gd name="connsiteY867" fmla="*/ 963061 h 6858000"/>
              <a:gd name="connsiteX868" fmla="*/ 4889647 w 7467600"/>
              <a:gd name="connsiteY868" fmla="*/ 957147 h 6858000"/>
              <a:gd name="connsiteX869" fmla="*/ 5422504 w 7467600"/>
              <a:gd name="connsiteY869" fmla="*/ 805191 h 6858000"/>
              <a:gd name="connsiteX870" fmla="*/ 6087656 w 7467600"/>
              <a:gd name="connsiteY870" fmla="*/ 826703 h 6858000"/>
              <a:gd name="connsiteX871" fmla="*/ 6058717 w 7467600"/>
              <a:gd name="connsiteY871" fmla="*/ 865992 h 6858000"/>
              <a:gd name="connsiteX872" fmla="*/ 4974153 w 7467600"/>
              <a:gd name="connsiteY872" fmla="*/ 1045456 h 6858000"/>
              <a:gd name="connsiteX873" fmla="*/ 5627835 w 7467600"/>
              <a:gd name="connsiteY873" fmla="*/ 1472077 h 6858000"/>
              <a:gd name="connsiteX874" fmla="*/ 5629817 w 7467600"/>
              <a:gd name="connsiteY874" fmla="*/ 1471412 h 6858000"/>
              <a:gd name="connsiteX875" fmla="*/ 5634124 w 7467600"/>
              <a:gd name="connsiteY875" fmla="*/ 1470572 h 6858000"/>
              <a:gd name="connsiteX876" fmla="*/ 5755832 w 7467600"/>
              <a:gd name="connsiteY876" fmla="*/ 1383886 h 6858000"/>
              <a:gd name="connsiteX877" fmla="*/ 6014186 w 7467600"/>
              <a:gd name="connsiteY877" fmla="*/ 1279799 h 6858000"/>
              <a:gd name="connsiteX878" fmla="*/ 6901619 w 7467600"/>
              <a:gd name="connsiteY878" fmla="*/ 1047874 h 6858000"/>
              <a:gd name="connsiteX879" fmla="*/ 6931566 w 7467600"/>
              <a:gd name="connsiteY879" fmla="*/ 1062034 h 6858000"/>
              <a:gd name="connsiteX880" fmla="*/ 5790982 w 7467600"/>
              <a:gd name="connsiteY880" fmla="*/ 1561380 h 6858000"/>
              <a:gd name="connsiteX881" fmla="*/ 6188971 w 7467600"/>
              <a:gd name="connsiteY881" fmla="*/ 1755168 h 6858000"/>
              <a:gd name="connsiteX882" fmla="*/ 6202446 w 7467600"/>
              <a:gd name="connsiteY882" fmla="*/ 1752268 h 6858000"/>
              <a:gd name="connsiteX883" fmla="*/ 7179560 w 7467600"/>
              <a:gd name="connsiteY883" fmla="*/ 1467551 h 6858000"/>
              <a:gd name="connsiteX884" fmla="*/ 7158730 w 7467600"/>
              <a:gd name="connsiteY884" fmla="*/ 1507835 h 6858000"/>
              <a:gd name="connsiteX885" fmla="*/ 6326959 w 7467600"/>
              <a:gd name="connsiteY885" fmla="*/ 1817686 h 6858000"/>
              <a:gd name="connsiteX886" fmla="*/ 6537433 w 7467600"/>
              <a:gd name="connsiteY886" fmla="*/ 1907790 h 6858000"/>
              <a:gd name="connsiteX887" fmla="*/ 6550221 w 7467600"/>
              <a:gd name="connsiteY887" fmla="*/ 1910729 h 6858000"/>
              <a:gd name="connsiteX888" fmla="*/ 6964438 w 7467600"/>
              <a:gd name="connsiteY888" fmla="*/ 2209505 h 6858000"/>
              <a:gd name="connsiteX889" fmla="*/ 7367862 w 7467600"/>
              <a:gd name="connsiteY889" fmla="*/ 2806833 h 6858000"/>
              <a:gd name="connsiteX890" fmla="*/ 7364329 w 7467600"/>
              <a:gd name="connsiteY890" fmla="*/ 2826907 h 6858000"/>
              <a:gd name="connsiteX891" fmla="*/ 7290545 w 7467600"/>
              <a:gd name="connsiteY891" fmla="*/ 2850663 h 6858000"/>
              <a:gd name="connsiteX892" fmla="*/ 6472036 w 7467600"/>
              <a:gd name="connsiteY892" fmla="*/ 1959003 h 6858000"/>
              <a:gd name="connsiteX893" fmla="*/ 5792897 w 7467600"/>
              <a:gd name="connsiteY893" fmla="*/ 1647747 h 6858000"/>
              <a:gd name="connsiteX894" fmla="*/ 5842751 w 7467600"/>
              <a:gd name="connsiteY894" fmla="*/ 1816112 h 6858000"/>
              <a:gd name="connsiteX895" fmla="*/ 5847424 w 7467600"/>
              <a:gd name="connsiteY895" fmla="*/ 1815776 h 6858000"/>
              <a:gd name="connsiteX896" fmla="*/ 6399821 w 7467600"/>
              <a:gd name="connsiteY896" fmla="*/ 2344799 h 6858000"/>
              <a:gd name="connsiteX897" fmla="*/ 6323232 w 7467600"/>
              <a:gd name="connsiteY897" fmla="*/ 2389634 h 6858000"/>
              <a:gd name="connsiteX898" fmla="*/ 5942958 w 7467600"/>
              <a:gd name="connsiteY898" fmla="*/ 2077708 h 6858000"/>
              <a:gd name="connsiteX899" fmla="*/ 5921559 w 7467600"/>
              <a:gd name="connsiteY899" fmla="*/ 2378596 h 6858000"/>
              <a:gd name="connsiteX900" fmla="*/ 5817651 w 7467600"/>
              <a:gd name="connsiteY900" fmla="*/ 3023919 h 6858000"/>
              <a:gd name="connsiteX901" fmla="*/ 5729634 w 7467600"/>
              <a:gd name="connsiteY901" fmla="*/ 3051849 h 6858000"/>
              <a:gd name="connsiteX902" fmla="*/ 5611018 w 7467600"/>
              <a:gd name="connsiteY902" fmla="*/ 2316769 h 6858000"/>
              <a:gd name="connsiteX903" fmla="*/ 5687608 w 7467600"/>
              <a:gd name="connsiteY903" fmla="*/ 2039972 h 6858000"/>
              <a:gd name="connsiteX904" fmla="*/ 5657554 w 7467600"/>
              <a:gd name="connsiteY904" fmla="*/ 1576445 h 6858000"/>
              <a:gd name="connsiteX905" fmla="*/ 5150475 w 7467600"/>
              <a:gd name="connsiteY905" fmla="*/ 1274012 h 6858000"/>
              <a:gd name="connsiteX906" fmla="*/ 5349142 w 7467600"/>
              <a:gd name="connsiteY906" fmla="*/ 2204405 h 6858000"/>
              <a:gd name="connsiteX907" fmla="*/ 5262214 w 7467600"/>
              <a:gd name="connsiteY907" fmla="*/ 2233836 h 6858000"/>
              <a:gd name="connsiteX908" fmla="*/ 4981539 w 7467600"/>
              <a:gd name="connsiteY908" fmla="*/ 1542201 h 6858000"/>
              <a:gd name="connsiteX909" fmla="*/ 4958461 w 7467600"/>
              <a:gd name="connsiteY909" fmla="*/ 1136957 h 6858000"/>
              <a:gd name="connsiteX910" fmla="*/ 4655015 w 7467600"/>
              <a:gd name="connsiteY910" fmla="*/ 891426 h 6858000"/>
              <a:gd name="connsiteX911" fmla="*/ 4348002 w 7467600"/>
              <a:gd name="connsiteY911" fmla="*/ 2205895 h 6858000"/>
              <a:gd name="connsiteX912" fmla="*/ 4262250 w 7467600"/>
              <a:gd name="connsiteY912" fmla="*/ 2219972 h 6858000"/>
              <a:gd name="connsiteX913" fmla="*/ 4550611 w 7467600"/>
              <a:gd name="connsiteY913" fmla="*/ 817540 h 6858000"/>
              <a:gd name="connsiteX914" fmla="*/ 4564418 w 7467600"/>
              <a:gd name="connsiteY914" fmla="*/ 808293 h 6858000"/>
              <a:gd name="connsiteX915" fmla="*/ 4266388 w 7467600"/>
              <a:gd name="connsiteY915" fmla="*/ 500083 h 6858000"/>
              <a:gd name="connsiteX916" fmla="*/ 4032842 w 7467600"/>
              <a:gd name="connsiteY916" fmla="*/ 211809 h 6858000"/>
              <a:gd name="connsiteX917" fmla="*/ 3882765 w 7467600"/>
              <a:gd name="connsiteY917" fmla="*/ 0 h 6858000"/>
              <a:gd name="connsiteX918" fmla="*/ 3721337 w 7467600"/>
              <a:gd name="connsiteY918" fmla="*/ 0 h 6858000"/>
              <a:gd name="connsiteX919" fmla="*/ 3797544 w 7467600"/>
              <a:gd name="connsiteY919" fmla="*/ 0 h 6858000"/>
              <a:gd name="connsiteX920" fmla="*/ 3775734 w 7467600"/>
              <a:gd name="connsiteY920" fmla="*/ 95131 h 6858000"/>
              <a:gd name="connsiteX921" fmla="*/ 3724807 w 7467600"/>
              <a:gd name="connsiteY921" fmla="*/ 272257 h 6858000"/>
              <a:gd name="connsiteX922" fmla="*/ 3726844 w 7467600"/>
              <a:gd name="connsiteY922" fmla="*/ 282988 h 6858000"/>
              <a:gd name="connsiteX923" fmla="*/ 3742664 w 7467600"/>
              <a:gd name="connsiteY923" fmla="*/ 279918 h 6858000"/>
              <a:gd name="connsiteX924" fmla="*/ 4103910 w 7467600"/>
              <a:gd name="connsiteY924" fmla="*/ 1161917 h 6858000"/>
              <a:gd name="connsiteX925" fmla="*/ 4020269 w 7467600"/>
              <a:gd name="connsiteY925" fmla="*/ 1200406 h 6858000"/>
              <a:gd name="connsiteX926" fmla="*/ 3674882 w 7467600"/>
              <a:gd name="connsiteY926" fmla="*/ 488524 h 6858000"/>
              <a:gd name="connsiteX927" fmla="*/ 3132682 w 7467600"/>
              <a:gd name="connsiteY927" fmla="*/ 1072284 h 6858000"/>
              <a:gd name="connsiteX928" fmla="*/ 2716346 w 7467600"/>
              <a:gd name="connsiteY928" fmla="*/ 1276376 h 6858000"/>
              <a:gd name="connsiteX929" fmla="*/ 2716772 w 7467600"/>
              <a:gd name="connsiteY929" fmla="*/ 1255462 h 6858000"/>
              <a:gd name="connsiteX930" fmla="*/ 3471096 w 7467600"/>
              <a:gd name="connsiteY930" fmla="*/ 437072 h 6858000"/>
              <a:gd name="connsiteX931" fmla="*/ 3639057 w 7467600"/>
              <a:gd name="connsiteY931" fmla="*/ 286334 h 6858000"/>
              <a:gd name="connsiteX932" fmla="*/ 3640309 w 7467600"/>
              <a:gd name="connsiteY932" fmla="*/ 284664 h 6858000"/>
              <a:gd name="connsiteX933" fmla="*/ 3646022 w 7467600"/>
              <a:gd name="connsiteY933" fmla="*/ 276711 h 6858000"/>
              <a:gd name="connsiteX934" fmla="*/ 3707943 w 7467600"/>
              <a:gd name="connsiteY934" fmla="*/ 65958 h 6858000"/>
              <a:gd name="connsiteX935" fmla="*/ 3721337 w 7467600"/>
              <a:gd name="connsiteY935" fmla="*/ 0 h 6858000"/>
              <a:gd name="connsiteX936" fmla="*/ 2867960 w 7467600"/>
              <a:gd name="connsiteY936" fmla="*/ 0 h 6858000"/>
              <a:gd name="connsiteX937" fmla="*/ 2926351 w 7467600"/>
              <a:gd name="connsiteY937" fmla="*/ 0 h 6858000"/>
              <a:gd name="connsiteX938" fmla="*/ 2902823 w 7467600"/>
              <a:gd name="connsiteY938" fmla="*/ 262929 h 6858000"/>
              <a:gd name="connsiteX939" fmla="*/ 2940663 w 7467600"/>
              <a:gd name="connsiteY939" fmla="*/ 140884 h 6858000"/>
              <a:gd name="connsiteX940" fmla="*/ 2947039 w 7467600"/>
              <a:gd name="connsiteY940" fmla="*/ 122524 h 6858000"/>
              <a:gd name="connsiteX941" fmla="*/ 2984316 w 7467600"/>
              <a:gd name="connsiteY941" fmla="*/ 0 h 6858000"/>
              <a:gd name="connsiteX942" fmla="*/ 3016114 w 7467600"/>
              <a:gd name="connsiteY942" fmla="*/ 0 h 6858000"/>
              <a:gd name="connsiteX943" fmla="*/ 2979949 w 7467600"/>
              <a:gd name="connsiteY943" fmla="*/ 119274 h 6858000"/>
              <a:gd name="connsiteX944" fmla="*/ 3023879 w 7467600"/>
              <a:gd name="connsiteY944" fmla="*/ 0 h 6858000"/>
              <a:gd name="connsiteX945" fmla="*/ 3105400 w 7467600"/>
              <a:gd name="connsiteY945" fmla="*/ 0 h 6858000"/>
              <a:gd name="connsiteX946" fmla="*/ 3094669 w 7467600"/>
              <a:gd name="connsiteY946" fmla="*/ 30308 h 6858000"/>
              <a:gd name="connsiteX947" fmla="*/ 2901945 w 7467600"/>
              <a:gd name="connsiteY947" fmla="*/ 466538 h 6858000"/>
              <a:gd name="connsiteX948" fmla="*/ 2815209 w 7467600"/>
              <a:gd name="connsiteY948" fmla="*/ 497361 h 6858000"/>
              <a:gd name="connsiteX949" fmla="*/ 2844845 w 7467600"/>
              <a:gd name="connsiteY949" fmla="*/ 127638 h 6858000"/>
              <a:gd name="connsiteX950" fmla="*/ 2867960 w 7467600"/>
              <a:gd name="connsiteY950" fmla="*/ 0 h 6858000"/>
              <a:gd name="connsiteX951" fmla="*/ 1057230 w 7467600"/>
              <a:gd name="connsiteY951" fmla="*/ 0 h 6858000"/>
              <a:gd name="connsiteX952" fmla="*/ 1111003 w 7467600"/>
              <a:gd name="connsiteY952" fmla="*/ 0 h 6858000"/>
              <a:gd name="connsiteX953" fmla="*/ 1125553 w 7467600"/>
              <a:gd name="connsiteY953" fmla="*/ 52588 h 6858000"/>
              <a:gd name="connsiteX954" fmla="*/ 1304276 w 7467600"/>
              <a:gd name="connsiteY954" fmla="*/ 476275 h 6858000"/>
              <a:gd name="connsiteX955" fmla="*/ 1492066 w 7467600"/>
              <a:gd name="connsiteY955" fmla="*/ 886333 h 6858000"/>
              <a:gd name="connsiteX956" fmla="*/ 1423698 w 7467600"/>
              <a:gd name="connsiteY956" fmla="*/ 710817 h 6858000"/>
              <a:gd name="connsiteX957" fmla="*/ 1357609 w 7467600"/>
              <a:gd name="connsiteY957" fmla="*/ 532892 h 6858000"/>
              <a:gd name="connsiteX958" fmla="*/ 1309550 w 7467600"/>
              <a:gd name="connsiteY958" fmla="*/ 374031 h 6858000"/>
              <a:gd name="connsiteX959" fmla="*/ 1193673 w 7467600"/>
              <a:gd name="connsiteY959" fmla="*/ 49533 h 6858000"/>
              <a:gd name="connsiteX960" fmla="*/ 1164391 w 7467600"/>
              <a:gd name="connsiteY960" fmla="*/ 0 h 6858000"/>
              <a:gd name="connsiteX961" fmla="*/ 1200666 w 7467600"/>
              <a:gd name="connsiteY961" fmla="*/ 0 h 6858000"/>
              <a:gd name="connsiteX962" fmla="*/ 1223408 w 7467600"/>
              <a:gd name="connsiteY962" fmla="*/ 38996 h 6858000"/>
              <a:gd name="connsiteX963" fmla="*/ 1339635 w 7467600"/>
              <a:gd name="connsiteY963" fmla="*/ 365517 h 6858000"/>
              <a:gd name="connsiteX964" fmla="*/ 1387469 w 7467600"/>
              <a:gd name="connsiteY964" fmla="*/ 523079 h 6858000"/>
              <a:gd name="connsiteX965" fmla="*/ 1452685 w 7467600"/>
              <a:gd name="connsiteY965" fmla="*/ 699806 h 6858000"/>
              <a:gd name="connsiteX966" fmla="*/ 1492092 w 7467600"/>
              <a:gd name="connsiteY966" fmla="*/ 800424 h 6858000"/>
              <a:gd name="connsiteX967" fmla="*/ 1455302 w 7467600"/>
              <a:gd name="connsiteY967" fmla="*/ 632913 h 6858000"/>
              <a:gd name="connsiteX968" fmla="*/ 1222336 w 7467600"/>
              <a:gd name="connsiteY968" fmla="*/ 9480 h 6858000"/>
              <a:gd name="connsiteX969" fmla="*/ 1214634 w 7467600"/>
              <a:gd name="connsiteY969" fmla="*/ 0 h 6858000"/>
              <a:gd name="connsiteX970" fmla="*/ 1289827 w 7467600"/>
              <a:gd name="connsiteY970" fmla="*/ 0 h 6858000"/>
              <a:gd name="connsiteX971" fmla="*/ 1321076 w 7467600"/>
              <a:gd name="connsiteY971" fmla="*/ 59722 h 6858000"/>
              <a:gd name="connsiteX972" fmla="*/ 1512579 w 7467600"/>
              <a:gd name="connsiteY972" fmla="*/ 626441 h 6858000"/>
              <a:gd name="connsiteX973" fmla="*/ 1506076 w 7467600"/>
              <a:gd name="connsiteY973" fmla="*/ 1089289 h 6858000"/>
              <a:gd name="connsiteX974" fmla="*/ 1486346 w 7467600"/>
              <a:gd name="connsiteY974" fmla="*/ 1079919 h 6858000"/>
              <a:gd name="connsiteX975" fmla="*/ 1070511 w 7467600"/>
              <a:gd name="connsiteY975" fmla="*/ 48609 h 6858000"/>
              <a:gd name="connsiteX976" fmla="*/ 1057230 w 7467600"/>
              <a:gd name="connsiteY976" fmla="*/ 0 h 6858000"/>
              <a:gd name="connsiteX977" fmla="*/ 43151 w 7467600"/>
              <a:gd name="connsiteY977" fmla="*/ 0 h 6858000"/>
              <a:gd name="connsiteX978" fmla="*/ 95283 w 7467600"/>
              <a:gd name="connsiteY978" fmla="*/ 0 h 6858000"/>
              <a:gd name="connsiteX979" fmla="*/ 300708 w 7467600"/>
              <a:gd name="connsiteY979" fmla="*/ 154571 h 6858000"/>
              <a:gd name="connsiteX980" fmla="*/ 530414 w 7467600"/>
              <a:gd name="connsiteY980" fmla="*/ 354673 h 6858000"/>
              <a:gd name="connsiteX981" fmla="*/ 333785 w 7467600"/>
              <a:gd name="connsiteY981" fmla="*/ 161564 h 6858000"/>
              <a:gd name="connsiteX982" fmla="*/ 147005 w 7467600"/>
              <a:gd name="connsiteY982" fmla="*/ 0 h 6858000"/>
              <a:gd name="connsiteX983" fmla="*/ 272509 w 7467600"/>
              <a:gd name="connsiteY983" fmla="*/ 0 h 6858000"/>
              <a:gd name="connsiteX984" fmla="*/ 326276 w 7467600"/>
              <a:gd name="connsiteY984" fmla="*/ 45847 h 6858000"/>
              <a:gd name="connsiteX985" fmla="*/ 823759 w 7467600"/>
              <a:gd name="connsiteY985" fmla="*/ 574145 h 6858000"/>
              <a:gd name="connsiteX986" fmla="*/ 811254 w 7467600"/>
              <a:gd name="connsiteY986" fmla="*/ 665546 h 6858000"/>
              <a:gd name="connsiteX987" fmla="*/ 154042 w 7467600"/>
              <a:gd name="connsiteY987" fmla="*/ 261522 h 6858000"/>
              <a:gd name="connsiteX988" fmla="*/ 13550 w 7467600"/>
              <a:gd name="connsiteY988" fmla="*/ 158423 h 6858000"/>
              <a:gd name="connsiteX989" fmla="*/ 0 w 7467600"/>
              <a:gd name="connsiteY989" fmla="*/ 146618 h 6858000"/>
              <a:gd name="connsiteX990" fmla="*/ 0 w 7467600"/>
              <a:gd name="connsiteY990" fmla="*/ 59161 h 6858000"/>
              <a:gd name="connsiteX991" fmla="*/ 45427 w 7467600"/>
              <a:gd name="connsiteY991" fmla="*/ 101078 h 6858000"/>
              <a:gd name="connsiteX992" fmla="*/ 630103 w 7467600"/>
              <a:gd name="connsiteY992" fmla="*/ 485885 h 6858000"/>
              <a:gd name="connsiteX993" fmla="*/ 532040 w 7467600"/>
              <a:gd name="connsiteY993" fmla="*/ 399359 h 6858000"/>
              <a:gd name="connsiteX994" fmla="*/ 517618 w 7467600"/>
              <a:gd name="connsiteY994" fmla="*/ 385726 h 6858000"/>
              <a:gd name="connsiteX995" fmla="*/ 285074 w 7467600"/>
              <a:gd name="connsiteY995" fmla="*/ 182755 h 6858000"/>
              <a:gd name="connsiteX996" fmla="*/ 43151 w 7467600"/>
              <a:gd name="connsiteY99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27465 w 7467600"/>
              <a:gd name="connsiteY127" fmla="*/ 5174181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1903353 w 7467600"/>
              <a:gd name="connsiteY140" fmla="*/ 5044827 h 6858000"/>
              <a:gd name="connsiteX141" fmla="*/ 1936931 w 7467600"/>
              <a:gd name="connsiteY141" fmla="*/ 5093954 h 6858000"/>
              <a:gd name="connsiteX142" fmla="*/ 2195868 w 7467600"/>
              <a:gd name="connsiteY142" fmla="*/ 5396574 h 6858000"/>
              <a:gd name="connsiteX143" fmla="*/ 2088852 w 7467600"/>
              <a:gd name="connsiteY143" fmla="*/ 5166123 h 6858000"/>
              <a:gd name="connsiteX144" fmla="*/ 1958241 w 7467600"/>
              <a:gd name="connsiteY144" fmla="*/ 5067955 h 6858000"/>
              <a:gd name="connsiteX145" fmla="*/ 1903353 w 7467600"/>
              <a:gd name="connsiteY145" fmla="*/ 5044827 h 6858000"/>
              <a:gd name="connsiteX146" fmla="*/ 1979378 w 7467600"/>
              <a:gd name="connsiteY146" fmla="*/ 4769504 h 6858000"/>
              <a:gd name="connsiteX147" fmla="*/ 2882120 w 7467600"/>
              <a:gd name="connsiteY147" fmla="*/ 5064547 h 6858000"/>
              <a:gd name="connsiteX148" fmla="*/ 2793103 w 7467600"/>
              <a:gd name="connsiteY148" fmla="*/ 5039699 h 6858000"/>
              <a:gd name="connsiteX149" fmla="*/ 2770041 w 7467600"/>
              <a:gd name="connsiteY149" fmla="*/ 5033634 h 6858000"/>
              <a:gd name="connsiteX150" fmla="*/ 1979378 w 7467600"/>
              <a:gd name="connsiteY150" fmla="*/ 4769504 h 6858000"/>
              <a:gd name="connsiteX151" fmla="*/ 1927410 w 7467600"/>
              <a:gd name="connsiteY151" fmla="*/ 4716164 h 6858000"/>
              <a:gd name="connsiteX152" fmla="*/ 1959587 w 7467600"/>
              <a:gd name="connsiteY152" fmla="*/ 4728849 h 6858000"/>
              <a:gd name="connsiteX153" fmla="*/ 2777707 w 7467600"/>
              <a:gd name="connsiteY153" fmla="*/ 5003991 h 6858000"/>
              <a:gd name="connsiteX154" fmla="*/ 2800768 w 7467600"/>
              <a:gd name="connsiteY154" fmla="*/ 5010056 h 6858000"/>
              <a:gd name="connsiteX155" fmla="*/ 2879408 w 7467600"/>
              <a:gd name="connsiteY155" fmla="*/ 5031590 h 6858000"/>
              <a:gd name="connsiteX156" fmla="*/ 2862295 w 7467600"/>
              <a:gd name="connsiteY156" fmla="*/ 5022958 h 6858000"/>
              <a:gd name="connsiteX157" fmla="*/ 2813343 w 7467600"/>
              <a:gd name="connsiteY157" fmla="*/ 4998369 h 6858000"/>
              <a:gd name="connsiteX158" fmla="*/ 2646245 w 7467600"/>
              <a:gd name="connsiteY158" fmla="*/ 4930999 h 6858000"/>
              <a:gd name="connsiteX159" fmla="*/ 1999243 w 7467600"/>
              <a:gd name="connsiteY159" fmla="*/ 4730524 h 6858000"/>
              <a:gd name="connsiteX160" fmla="*/ 1979527 w 7467600"/>
              <a:gd name="connsiteY160" fmla="*/ 4726651 h 6858000"/>
              <a:gd name="connsiteX161" fmla="*/ 1927410 w 7467600"/>
              <a:gd name="connsiteY161" fmla="*/ 4716164 h 6858000"/>
              <a:gd name="connsiteX162" fmla="*/ 1997014 w 7467600"/>
              <a:gd name="connsiteY162" fmla="*/ 4698007 h 6858000"/>
              <a:gd name="connsiteX163" fmla="*/ 2005458 w 7467600"/>
              <a:gd name="connsiteY163" fmla="*/ 4699540 h 6858000"/>
              <a:gd name="connsiteX164" fmla="*/ 2657186 w 7467600"/>
              <a:gd name="connsiteY164" fmla="*/ 4901687 h 6858000"/>
              <a:gd name="connsiteX165" fmla="*/ 2826662 w 7467600"/>
              <a:gd name="connsiteY165" fmla="*/ 4970362 h 6858000"/>
              <a:gd name="connsiteX166" fmla="*/ 2876100 w 7467600"/>
              <a:gd name="connsiteY166" fmla="*/ 4995397 h 6858000"/>
              <a:gd name="connsiteX167" fmla="*/ 3042600 w 7467600"/>
              <a:gd name="connsiteY167" fmla="*/ 5059532 h 6858000"/>
              <a:gd name="connsiteX168" fmla="*/ 1997014 w 7467600"/>
              <a:gd name="connsiteY168" fmla="*/ 4698007 h 6858000"/>
              <a:gd name="connsiteX169" fmla="*/ 2305292 w 7467600"/>
              <a:gd name="connsiteY169" fmla="*/ 4219492 h 6858000"/>
              <a:gd name="connsiteX170" fmla="*/ 3360922 w 7467600"/>
              <a:gd name="connsiteY170" fmla="*/ 4529373 h 6858000"/>
              <a:gd name="connsiteX171" fmla="*/ 3492420 w 7467600"/>
              <a:gd name="connsiteY171" fmla="*/ 4510145 h 6858000"/>
              <a:gd name="connsiteX172" fmla="*/ 3364086 w 7467600"/>
              <a:gd name="connsiteY172" fmla="*/ 4480340 h 6858000"/>
              <a:gd name="connsiteX173" fmla="*/ 3225818 w 7467600"/>
              <a:gd name="connsiteY173" fmla="*/ 4411822 h 6858000"/>
              <a:gd name="connsiteX174" fmla="*/ 3129696 w 7467600"/>
              <a:gd name="connsiteY174" fmla="*/ 4360704 h 6858000"/>
              <a:gd name="connsiteX175" fmla="*/ 2814545 w 7467600"/>
              <a:gd name="connsiteY175" fmla="*/ 4282955 h 6858000"/>
              <a:gd name="connsiteX176" fmla="*/ 2305292 w 7467600"/>
              <a:gd name="connsiteY176" fmla="*/ 4219492 h 6858000"/>
              <a:gd name="connsiteX177" fmla="*/ 2626982 w 7467600"/>
              <a:gd name="connsiteY177" fmla="*/ 4206450 h 6858000"/>
              <a:gd name="connsiteX178" fmla="*/ 2490617 w 7467600"/>
              <a:gd name="connsiteY178" fmla="*/ 4206951 h 6858000"/>
              <a:gd name="connsiteX179" fmla="*/ 2819869 w 7467600"/>
              <a:gd name="connsiteY179" fmla="*/ 4252936 h 6858000"/>
              <a:gd name="connsiteX180" fmla="*/ 3143018 w 7467600"/>
              <a:gd name="connsiteY180" fmla="*/ 4332698 h 6858000"/>
              <a:gd name="connsiteX181" fmla="*/ 3241520 w 7467600"/>
              <a:gd name="connsiteY181" fmla="*/ 4385112 h 6858000"/>
              <a:gd name="connsiteX182" fmla="*/ 3374575 w 7467600"/>
              <a:gd name="connsiteY182" fmla="*/ 4451517 h 6858000"/>
              <a:gd name="connsiteX183" fmla="*/ 3505221 w 7467600"/>
              <a:gd name="connsiteY183" fmla="*/ 4480757 h 6858000"/>
              <a:gd name="connsiteX184" fmla="*/ 2626982 w 7467600"/>
              <a:gd name="connsiteY184" fmla="*/ 4206450 h 6858000"/>
              <a:gd name="connsiteX185" fmla="*/ 1310106 w 7467600"/>
              <a:gd name="connsiteY185" fmla="*/ 3943217 h 6858000"/>
              <a:gd name="connsiteX186" fmla="*/ 854994 w 7467600"/>
              <a:gd name="connsiteY186" fmla="*/ 4399136 h 6858000"/>
              <a:gd name="connsiteX187" fmla="*/ 742462 w 7467600"/>
              <a:gd name="connsiteY187" fmla="*/ 4594648 h 6858000"/>
              <a:gd name="connsiteX188" fmla="*/ 820602 w 7467600"/>
              <a:gd name="connsiteY188" fmla="*/ 4485915 h 6858000"/>
              <a:gd name="connsiteX189" fmla="*/ 878295 w 7467600"/>
              <a:gd name="connsiteY189" fmla="*/ 4403594 h 6858000"/>
              <a:gd name="connsiteX190" fmla="*/ 1240607 w 7467600"/>
              <a:gd name="connsiteY190" fmla="*/ 4010401 h 6858000"/>
              <a:gd name="connsiteX191" fmla="*/ 1310106 w 7467600"/>
              <a:gd name="connsiteY191" fmla="*/ 3943217 h 6858000"/>
              <a:gd name="connsiteX192" fmla="*/ 1423113 w 7467600"/>
              <a:gd name="connsiteY192" fmla="*/ 3874565 h 6858000"/>
              <a:gd name="connsiteX193" fmla="*/ 1260565 w 7467600"/>
              <a:gd name="connsiteY193" fmla="*/ 4031982 h 6858000"/>
              <a:gd name="connsiteX194" fmla="*/ 901900 w 7467600"/>
              <a:gd name="connsiteY194" fmla="*/ 4421236 h 6858000"/>
              <a:gd name="connsiteX195" fmla="*/ 845044 w 7467600"/>
              <a:gd name="connsiteY195" fmla="*/ 4502436 h 6858000"/>
              <a:gd name="connsiteX196" fmla="*/ 685926 w 7467600"/>
              <a:gd name="connsiteY196" fmla="*/ 4703069 h 6858000"/>
              <a:gd name="connsiteX197" fmla="*/ 684248 w 7467600"/>
              <a:gd name="connsiteY197" fmla="*/ 4706721 h 6858000"/>
              <a:gd name="connsiteX198" fmla="*/ 1423113 w 7467600"/>
              <a:gd name="connsiteY198" fmla="*/ 3874565 h 6858000"/>
              <a:gd name="connsiteX199" fmla="*/ 3316479 w 7467600"/>
              <a:gd name="connsiteY199" fmla="*/ 3872136 h 6858000"/>
              <a:gd name="connsiteX200" fmla="*/ 3546806 w 7467600"/>
              <a:gd name="connsiteY200" fmla="*/ 4356139 h 6858000"/>
              <a:gd name="connsiteX201" fmla="*/ 3364433 w 7467600"/>
              <a:gd name="connsiteY201" fmla="*/ 3953121 h 6858000"/>
              <a:gd name="connsiteX202" fmla="*/ 3316479 w 7467600"/>
              <a:gd name="connsiteY202" fmla="*/ 3872136 h 6858000"/>
              <a:gd name="connsiteX203" fmla="*/ 3291335 w 7467600"/>
              <a:gd name="connsiteY203" fmla="*/ 3767420 h 6858000"/>
              <a:gd name="connsiteX204" fmla="*/ 3390805 w 7467600"/>
              <a:gd name="connsiteY204" fmla="*/ 3937163 h 6858000"/>
              <a:gd name="connsiteX205" fmla="*/ 3579062 w 7467600"/>
              <a:gd name="connsiteY205" fmla="*/ 4359040 h 6858000"/>
              <a:gd name="connsiteX206" fmla="*/ 3467355 w 7467600"/>
              <a:gd name="connsiteY206" fmla="*/ 3988130 h 6858000"/>
              <a:gd name="connsiteX207" fmla="*/ 3310753 w 7467600"/>
              <a:gd name="connsiteY207" fmla="*/ 3787140 h 6858000"/>
              <a:gd name="connsiteX208" fmla="*/ 3291335 w 7467600"/>
              <a:gd name="connsiteY208" fmla="*/ 3767420 h 6858000"/>
              <a:gd name="connsiteX209" fmla="*/ 1635889 w 7467600"/>
              <a:gd name="connsiteY209" fmla="*/ 3709494 h 6858000"/>
              <a:gd name="connsiteX210" fmla="*/ 1634800 w 7467600"/>
              <a:gd name="connsiteY210" fmla="*/ 3731111 h 6858000"/>
              <a:gd name="connsiteX211" fmla="*/ 1635889 w 7467600"/>
              <a:gd name="connsiteY211" fmla="*/ 3709494 h 6858000"/>
              <a:gd name="connsiteX212" fmla="*/ 1510397 w 7467600"/>
              <a:gd name="connsiteY212" fmla="*/ 3684705 h 6858000"/>
              <a:gd name="connsiteX213" fmla="*/ 1146550 w 7467600"/>
              <a:gd name="connsiteY213" fmla="*/ 3802012 h 6858000"/>
              <a:gd name="connsiteX214" fmla="*/ 698834 w 7467600"/>
              <a:gd name="connsiteY214" fmla="*/ 3952272 h 6858000"/>
              <a:gd name="connsiteX215" fmla="*/ 34256 w 7467600"/>
              <a:gd name="connsiteY215" fmla="*/ 4347603 h 6858000"/>
              <a:gd name="connsiteX216" fmla="*/ 527241 w 7467600"/>
              <a:gd name="connsiteY216" fmla="*/ 4065078 h 6858000"/>
              <a:gd name="connsiteX217" fmla="*/ 1510397 w 7467600"/>
              <a:gd name="connsiteY217" fmla="*/ 3684705 h 6858000"/>
              <a:gd name="connsiteX218" fmla="*/ 1313114 w 7467600"/>
              <a:gd name="connsiteY218" fmla="*/ 3655216 h 6858000"/>
              <a:gd name="connsiteX219" fmla="*/ 1109304 w 7467600"/>
              <a:gd name="connsiteY219" fmla="*/ 3669030 h 6858000"/>
              <a:gd name="connsiteX220" fmla="*/ 8129 w 7467600"/>
              <a:gd name="connsiteY220" fmla="*/ 4330519 h 6858000"/>
              <a:gd name="connsiteX221" fmla="*/ 687572 w 7467600"/>
              <a:gd name="connsiteY221" fmla="*/ 3925629 h 6858000"/>
              <a:gd name="connsiteX222" fmla="*/ 1138365 w 7467600"/>
              <a:gd name="connsiteY222" fmla="*/ 3774515 h 6858000"/>
              <a:gd name="connsiteX223" fmla="*/ 1505579 w 7467600"/>
              <a:gd name="connsiteY223" fmla="*/ 3655526 h 6858000"/>
              <a:gd name="connsiteX224" fmla="*/ 1313114 w 7467600"/>
              <a:gd name="connsiteY224" fmla="*/ 3655216 h 6858000"/>
              <a:gd name="connsiteX225" fmla="*/ 3655073 w 7467600"/>
              <a:gd name="connsiteY225" fmla="*/ 3650884 h 6858000"/>
              <a:gd name="connsiteX226" fmla="*/ 3989938 w 7467600"/>
              <a:gd name="connsiteY226" fmla="*/ 3991685 h 6858000"/>
              <a:gd name="connsiteX227" fmla="*/ 4393907 w 7467600"/>
              <a:gd name="connsiteY227" fmla="*/ 4261258 h 6858000"/>
              <a:gd name="connsiteX228" fmla="*/ 4648051 w 7467600"/>
              <a:gd name="connsiteY228" fmla="*/ 4374051 h 6858000"/>
              <a:gd name="connsiteX229" fmla="*/ 4383389 w 7467600"/>
              <a:gd name="connsiteY229" fmla="*/ 4184369 h 6858000"/>
              <a:gd name="connsiteX230" fmla="*/ 4165508 w 7467600"/>
              <a:gd name="connsiteY230" fmla="*/ 4035196 h 6858000"/>
              <a:gd name="connsiteX231" fmla="*/ 4068162 w 7467600"/>
              <a:gd name="connsiteY231" fmla="*/ 3953394 h 6858000"/>
              <a:gd name="connsiteX232" fmla="*/ 3981416 w 7467600"/>
              <a:gd name="connsiteY232" fmla="*/ 3880482 h 6858000"/>
              <a:gd name="connsiteX233" fmla="*/ 3800147 w 7467600"/>
              <a:gd name="connsiteY233" fmla="*/ 3749872 h 6858000"/>
              <a:gd name="connsiteX234" fmla="*/ 3655073 w 7467600"/>
              <a:gd name="connsiteY234" fmla="*/ 3650884 h 6858000"/>
              <a:gd name="connsiteX235" fmla="*/ 3670252 w 7467600"/>
              <a:gd name="connsiteY235" fmla="*/ 3622798 h 6858000"/>
              <a:gd name="connsiteX236" fmla="*/ 3817258 w 7467600"/>
              <a:gd name="connsiteY236" fmla="*/ 3723577 h 6858000"/>
              <a:gd name="connsiteX237" fmla="*/ 4000461 w 7467600"/>
              <a:gd name="connsiteY237" fmla="*/ 3855966 h 6858000"/>
              <a:gd name="connsiteX238" fmla="*/ 4088180 w 7467600"/>
              <a:gd name="connsiteY238" fmla="*/ 3929774 h 6858000"/>
              <a:gd name="connsiteX239" fmla="*/ 4184555 w 7467600"/>
              <a:gd name="connsiteY239" fmla="*/ 4010683 h 6858000"/>
              <a:gd name="connsiteX240" fmla="*/ 4399563 w 7467600"/>
              <a:gd name="connsiteY240" fmla="*/ 4158106 h 6858000"/>
              <a:gd name="connsiteX241" fmla="*/ 4684469 w 7467600"/>
              <a:gd name="connsiteY241" fmla="*/ 4364680 h 6858000"/>
              <a:gd name="connsiteX242" fmla="*/ 4690271 w 7467600"/>
              <a:gd name="connsiteY242" fmla="*/ 4370034 h 6858000"/>
              <a:gd name="connsiteX243" fmla="*/ 4136093 w 7467600"/>
              <a:gd name="connsiteY243" fmla="*/ 3858466 h 6858000"/>
              <a:gd name="connsiteX244" fmla="*/ 3670252 w 7467600"/>
              <a:gd name="connsiteY244" fmla="*/ 3622798 h 6858000"/>
              <a:gd name="connsiteX245" fmla="*/ 4440129 w 7467600"/>
              <a:gd name="connsiteY245" fmla="*/ 3448571 h 6858000"/>
              <a:gd name="connsiteX246" fmla="*/ 4856525 w 7467600"/>
              <a:gd name="connsiteY246" fmla="*/ 3915351 h 6858000"/>
              <a:gd name="connsiteX247" fmla="*/ 5059055 w 7467600"/>
              <a:gd name="connsiteY247" fmla="*/ 4108918 h 6858000"/>
              <a:gd name="connsiteX248" fmla="*/ 5290070 w 7467600"/>
              <a:gd name="connsiteY248" fmla="*/ 4263619 h 6858000"/>
              <a:gd name="connsiteX249" fmla="*/ 4834991 w 7467600"/>
              <a:gd name="connsiteY249" fmla="*/ 3830985 h 6858000"/>
              <a:gd name="connsiteX250" fmla="*/ 4440129 w 7467600"/>
              <a:gd name="connsiteY250" fmla="*/ 3448571 h 6858000"/>
              <a:gd name="connsiteX251" fmla="*/ 4441737 w 7467600"/>
              <a:gd name="connsiteY251" fmla="*/ 3399734 h 6858000"/>
              <a:gd name="connsiteX252" fmla="*/ 4431236 w 7467600"/>
              <a:gd name="connsiteY252" fmla="*/ 3400954 h 6858000"/>
              <a:gd name="connsiteX253" fmla="*/ 4557150 w 7467600"/>
              <a:gd name="connsiteY253" fmla="*/ 3510023 h 6858000"/>
              <a:gd name="connsiteX254" fmla="*/ 4856936 w 7467600"/>
              <a:gd name="connsiteY254" fmla="*/ 3809146 h 6858000"/>
              <a:gd name="connsiteX255" fmla="*/ 5111996 w 7467600"/>
              <a:gd name="connsiteY255" fmla="*/ 4065759 h 6858000"/>
              <a:gd name="connsiteX256" fmla="*/ 5388878 w 7467600"/>
              <a:gd name="connsiteY256" fmla="*/ 4300185 h 6858000"/>
              <a:gd name="connsiteX257" fmla="*/ 5425556 w 7467600"/>
              <a:gd name="connsiteY257" fmla="*/ 4308967 h 6858000"/>
              <a:gd name="connsiteX258" fmla="*/ 4943646 w 7467600"/>
              <a:gd name="connsiteY258" fmla="*/ 3822916 h 6858000"/>
              <a:gd name="connsiteX259" fmla="*/ 4594837 w 7467600"/>
              <a:gd name="connsiteY259" fmla="*/ 3532274 h 6858000"/>
              <a:gd name="connsiteX260" fmla="*/ 4441737 w 7467600"/>
              <a:gd name="connsiteY260" fmla="*/ 3399734 h 6858000"/>
              <a:gd name="connsiteX261" fmla="*/ 5425834 w 7467600"/>
              <a:gd name="connsiteY261" fmla="*/ 3162785 h 6858000"/>
              <a:gd name="connsiteX262" fmla="*/ 5401644 w 7467600"/>
              <a:gd name="connsiteY262" fmla="*/ 3617847 h 6858000"/>
              <a:gd name="connsiteX263" fmla="*/ 5467256 w 7467600"/>
              <a:gd name="connsiteY263" fmla="*/ 4175494 h 6858000"/>
              <a:gd name="connsiteX264" fmla="*/ 5448069 w 7467600"/>
              <a:gd name="connsiteY264" fmla="*/ 3567554 h 6858000"/>
              <a:gd name="connsiteX265" fmla="*/ 5425834 w 7467600"/>
              <a:gd name="connsiteY265" fmla="*/ 3162785 h 6858000"/>
              <a:gd name="connsiteX266" fmla="*/ 1318687 w 7467600"/>
              <a:gd name="connsiteY266" fmla="*/ 3113840 h 6858000"/>
              <a:gd name="connsiteX267" fmla="*/ 1066793 w 7467600"/>
              <a:gd name="connsiteY267" fmla="*/ 3212171 h 6858000"/>
              <a:gd name="connsiteX268" fmla="*/ 993319 w 7467600"/>
              <a:gd name="connsiteY268" fmla="*/ 3247648 h 6858000"/>
              <a:gd name="connsiteX269" fmla="*/ 853081 w 7467600"/>
              <a:gd name="connsiteY269" fmla="*/ 3312410 h 6858000"/>
              <a:gd name="connsiteX270" fmla="*/ 805957 w 7467600"/>
              <a:gd name="connsiteY270" fmla="*/ 3330443 h 6858000"/>
              <a:gd name="connsiteX271" fmla="*/ 1318687 w 7467600"/>
              <a:gd name="connsiteY271" fmla="*/ 3113840 h 6858000"/>
              <a:gd name="connsiteX272" fmla="*/ 5453702 w 7467600"/>
              <a:gd name="connsiteY272" fmla="*/ 3090882 h 6858000"/>
              <a:gd name="connsiteX273" fmla="*/ 5480135 w 7467600"/>
              <a:gd name="connsiteY273" fmla="*/ 3565802 h 6858000"/>
              <a:gd name="connsiteX274" fmla="*/ 5499023 w 7467600"/>
              <a:gd name="connsiteY274" fmla="*/ 4166310 h 6858000"/>
              <a:gd name="connsiteX275" fmla="*/ 5547022 w 7467600"/>
              <a:gd name="connsiteY275" fmla="*/ 3607838 h 6858000"/>
              <a:gd name="connsiteX276" fmla="*/ 5515964 w 7467600"/>
              <a:gd name="connsiteY276" fmla="*/ 3378541 h 6858000"/>
              <a:gd name="connsiteX277" fmla="*/ 5453702 w 7467600"/>
              <a:gd name="connsiteY277" fmla="*/ 3090882 h 6858000"/>
              <a:gd name="connsiteX278" fmla="*/ 1238695 w 7467600"/>
              <a:gd name="connsiteY278" fmla="*/ 3076820 h 6858000"/>
              <a:gd name="connsiteX279" fmla="*/ 716371 w 7467600"/>
              <a:gd name="connsiteY279" fmla="*/ 3293249 h 6858000"/>
              <a:gd name="connsiteX280" fmla="*/ 579522 w 7467600"/>
              <a:gd name="connsiteY280" fmla="*/ 3371759 h 6858000"/>
              <a:gd name="connsiteX281" fmla="*/ 600288 w 7467600"/>
              <a:gd name="connsiteY281" fmla="*/ 3365555 h 6858000"/>
              <a:gd name="connsiteX282" fmla="*/ 840692 w 7467600"/>
              <a:gd name="connsiteY282" fmla="*/ 3284921 h 6858000"/>
              <a:gd name="connsiteX283" fmla="*/ 979248 w 7467600"/>
              <a:gd name="connsiteY283" fmla="*/ 3221003 h 6858000"/>
              <a:gd name="connsiteX284" fmla="*/ 1053282 w 7467600"/>
              <a:gd name="connsiteY284" fmla="*/ 3185247 h 6858000"/>
              <a:gd name="connsiteX285" fmla="*/ 1320603 w 7467600"/>
              <a:gd name="connsiteY285" fmla="*/ 3081281 h 6858000"/>
              <a:gd name="connsiteX286" fmla="*/ 1238695 w 7467600"/>
              <a:gd name="connsiteY286" fmla="*/ 3076820 h 6858000"/>
              <a:gd name="connsiteX287" fmla="*/ 5425627 w 7467600"/>
              <a:gd name="connsiteY287" fmla="*/ 2954192 h 6858000"/>
              <a:gd name="connsiteX288" fmla="*/ 5470770 w 7467600"/>
              <a:gd name="connsiteY288" fmla="*/ 3005435 h 6858000"/>
              <a:gd name="connsiteX289" fmla="*/ 5519779 w 7467600"/>
              <a:gd name="connsiteY289" fmla="*/ 4359223 h 6858000"/>
              <a:gd name="connsiteX290" fmla="*/ 5520293 w 7467600"/>
              <a:gd name="connsiteY290" fmla="*/ 4360602 h 6858000"/>
              <a:gd name="connsiteX291" fmla="*/ 5767221 w 7467600"/>
              <a:gd name="connsiteY291" fmla="*/ 4665564 h 6858000"/>
              <a:gd name="connsiteX292" fmla="*/ 6937169 w 7467600"/>
              <a:gd name="connsiteY292" fmla="*/ 4815941 h 6858000"/>
              <a:gd name="connsiteX293" fmla="*/ 6953922 w 7467600"/>
              <a:gd name="connsiteY293" fmla="*/ 4890068 h 6858000"/>
              <a:gd name="connsiteX294" fmla="*/ 6071359 w 7467600"/>
              <a:gd name="connsiteY294" fmla="*/ 4770770 h 6858000"/>
              <a:gd name="connsiteX295" fmla="*/ 6038839 w 7467600"/>
              <a:gd name="connsiteY295" fmla="*/ 4764474 h 6858000"/>
              <a:gd name="connsiteX296" fmla="*/ 6038706 w 7467600"/>
              <a:gd name="connsiteY296" fmla="*/ 4763847 h 6858000"/>
              <a:gd name="connsiteX297" fmla="*/ 6037784 w 7467600"/>
              <a:gd name="connsiteY297" fmla="*/ 4764270 h 6858000"/>
              <a:gd name="connsiteX298" fmla="*/ 6038839 w 7467600"/>
              <a:gd name="connsiteY298" fmla="*/ 4764474 h 6858000"/>
              <a:gd name="connsiteX299" fmla="*/ 6040338 w 7467600"/>
              <a:gd name="connsiteY299" fmla="*/ 4771418 h 6858000"/>
              <a:gd name="connsiteX300" fmla="*/ 6024488 w 7467600"/>
              <a:gd name="connsiteY300" fmla="*/ 4809903 h 6858000"/>
              <a:gd name="connsiteX301" fmla="*/ 5599771 w 7467600"/>
              <a:gd name="connsiteY301" fmla="*/ 5509652 h 6858000"/>
              <a:gd name="connsiteX302" fmla="*/ 5548843 w 7467600"/>
              <a:gd name="connsiteY302" fmla="*/ 5563845 h 6858000"/>
              <a:gd name="connsiteX303" fmla="*/ 5940952 w 7467600"/>
              <a:gd name="connsiteY303" fmla="*/ 6250028 h 6858000"/>
              <a:gd name="connsiteX304" fmla="*/ 6043441 w 7467600"/>
              <a:gd name="connsiteY304" fmla="*/ 6665847 h 6858000"/>
              <a:gd name="connsiteX305" fmla="*/ 6093432 w 7467600"/>
              <a:gd name="connsiteY305" fmla="*/ 6858000 h 6858000"/>
              <a:gd name="connsiteX306" fmla="*/ 6034344 w 7467600"/>
              <a:gd name="connsiteY306" fmla="*/ 6858000 h 6858000"/>
              <a:gd name="connsiteX307" fmla="*/ 6026679 w 7467600"/>
              <a:gd name="connsiteY307" fmla="*/ 6836959 h 6858000"/>
              <a:gd name="connsiteX308" fmla="*/ 5800441 w 7467600"/>
              <a:gd name="connsiteY308" fmla="*/ 6335286 h 6858000"/>
              <a:gd name="connsiteX309" fmla="*/ 5526562 w 7467600"/>
              <a:gd name="connsiteY309" fmla="*/ 5705388 h 6858000"/>
              <a:gd name="connsiteX310" fmla="*/ 5519640 w 7467600"/>
              <a:gd name="connsiteY310" fmla="*/ 5683774 h 6858000"/>
              <a:gd name="connsiteX311" fmla="*/ 5844559 w 7467600"/>
              <a:gd name="connsiteY311" fmla="*/ 6553349 h 6858000"/>
              <a:gd name="connsiteX312" fmla="*/ 5975994 w 7467600"/>
              <a:gd name="connsiteY312" fmla="*/ 6858000 h 6858000"/>
              <a:gd name="connsiteX313" fmla="*/ 5898547 w 7467600"/>
              <a:gd name="connsiteY313" fmla="*/ 6858000 h 6858000"/>
              <a:gd name="connsiteX314" fmla="*/ 5682041 w 7467600"/>
              <a:gd name="connsiteY314" fmla="*/ 6355860 h 6858000"/>
              <a:gd name="connsiteX315" fmla="*/ 5461758 w 7467600"/>
              <a:gd name="connsiteY315" fmla="*/ 5820220 h 6858000"/>
              <a:gd name="connsiteX316" fmla="*/ 5237282 w 7467600"/>
              <a:gd name="connsiteY316" fmla="*/ 6579086 h 6858000"/>
              <a:gd name="connsiteX317" fmla="*/ 5115009 w 7467600"/>
              <a:gd name="connsiteY317" fmla="*/ 6858000 h 6858000"/>
              <a:gd name="connsiteX318" fmla="*/ 5028074 w 7467600"/>
              <a:gd name="connsiteY318" fmla="*/ 6858000 h 6858000"/>
              <a:gd name="connsiteX319" fmla="*/ 5079508 w 7467600"/>
              <a:gd name="connsiteY319" fmla="*/ 6749074 h 6858000"/>
              <a:gd name="connsiteX320" fmla="*/ 5371846 w 7467600"/>
              <a:gd name="connsiteY320" fmla="*/ 5924413 h 6858000"/>
              <a:gd name="connsiteX321" fmla="*/ 5270512 w 7467600"/>
              <a:gd name="connsiteY321" fmla="*/ 6138975 h 6858000"/>
              <a:gd name="connsiteX322" fmla="*/ 5062409 w 7467600"/>
              <a:gd name="connsiteY322" fmla="*/ 6653544 h 6858000"/>
              <a:gd name="connsiteX323" fmla="*/ 5036628 w 7467600"/>
              <a:gd name="connsiteY323" fmla="*/ 6754247 h 6858000"/>
              <a:gd name="connsiteX324" fmla="*/ 5009112 w 7467600"/>
              <a:gd name="connsiteY324" fmla="*/ 6858000 h 6858000"/>
              <a:gd name="connsiteX325" fmla="*/ 4976679 w 7467600"/>
              <a:gd name="connsiteY325" fmla="*/ 6858000 h 6858000"/>
              <a:gd name="connsiteX326" fmla="*/ 5006537 w 7467600"/>
              <a:gd name="connsiteY326" fmla="*/ 6747068 h 6858000"/>
              <a:gd name="connsiteX327" fmla="*/ 5032723 w 7467600"/>
              <a:gd name="connsiteY327" fmla="*/ 6644957 h 6858000"/>
              <a:gd name="connsiteX328" fmla="*/ 5242949 w 7467600"/>
              <a:gd name="connsiteY328" fmla="*/ 6125175 h 6858000"/>
              <a:gd name="connsiteX329" fmla="*/ 5286321 w 7467600"/>
              <a:gd name="connsiteY329" fmla="*/ 6033555 h 6858000"/>
              <a:gd name="connsiteX330" fmla="*/ 5008210 w 7467600"/>
              <a:gd name="connsiteY330" fmla="*/ 6649194 h 6858000"/>
              <a:gd name="connsiteX331" fmla="*/ 4986321 w 7467600"/>
              <a:gd name="connsiteY331" fmla="*/ 6765687 h 6858000"/>
              <a:gd name="connsiteX332" fmla="*/ 4973474 w 7467600"/>
              <a:gd name="connsiteY332" fmla="*/ 6858000 h 6858000"/>
              <a:gd name="connsiteX333" fmla="*/ 4907178 w 7467600"/>
              <a:gd name="connsiteY333" fmla="*/ 6858000 h 6858000"/>
              <a:gd name="connsiteX334" fmla="*/ 4910810 w 7467600"/>
              <a:gd name="connsiteY334" fmla="*/ 6829660 h 6858000"/>
              <a:gd name="connsiteX335" fmla="*/ 4987461 w 7467600"/>
              <a:gd name="connsiteY335" fmla="*/ 6432994 h 6858000"/>
              <a:gd name="connsiteX336" fmla="*/ 5179262 w 7467600"/>
              <a:gd name="connsiteY336" fmla="*/ 6035044 h 6858000"/>
              <a:gd name="connsiteX337" fmla="*/ 4689678 w 7467600"/>
              <a:gd name="connsiteY337" fmla="*/ 6440241 h 6858000"/>
              <a:gd name="connsiteX338" fmla="*/ 4477543 w 7467600"/>
              <a:gd name="connsiteY338" fmla="*/ 6674836 h 6858000"/>
              <a:gd name="connsiteX339" fmla="*/ 4329957 w 7467600"/>
              <a:gd name="connsiteY339" fmla="*/ 6858000 h 6858000"/>
              <a:gd name="connsiteX340" fmla="*/ 4218595 w 7467600"/>
              <a:gd name="connsiteY340" fmla="*/ 6858000 h 6858000"/>
              <a:gd name="connsiteX341" fmla="*/ 4368888 w 7467600"/>
              <a:gd name="connsiteY341" fmla="*/ 6668412 h 6858000"/>
              <a:gd name="connsiteX342" fmla="*/ 4563091 w 7467600"/>
              <a:gd name="connsiteY342" fmla="*/ 6442508 h 6858000"/>
              <a:gd name="connsiteX343" fmla="*/ 5387324 w 7467600"/>
              <a:gd name="connsiteY343" fmla="*/ 5705830 h 6858000"/>
              <a:gd name="connsiteX344" fmla="*/ 5073620 w 7467600"/>
              <a:gd name="connsiteY344" fmla="*/ 5955437 h 6858000"/>
              <a:gd name="connsiteX345" fmla="*/ 4689789 w 7467600"/>
              <a:gd name="connsiteY345" fmla="*/ 6268382 h 6858000"/>
              <a:gd name="connsiteX346" fmla="*/ 4418722 w 7467600"/>
              <a:gd name="connsiteY346" fmla="*/ 6570886 h 6858000"/>
              <a:gd name="connsiteX347" fmla="*/ 4214944 w 7467600"/>
              <a:gd name="connsiteY347" fmla="*/ 6858000 h 6858000"/>
              <a:gd name="connsiteX348" fmla="*/ 4177898 w 7467600"/>
              <a:gd name="connsiteY348" fmla="*/ 6858000 h 6858000"/>
              <a:gd name="connsiteX349" fmla="*/ 4391597 w 7467600"/>
              <a:gd name="connsiteY349" fmla="*/ 6556370 h 6858000"/>
              <a:gd name="connsiteX350" fmla="*/ 4668889 w 7467600"/>
              <a:gd name="connsiteY350" fmla="*/ 6246399 h 6858000"/>
              <a:gd name="connsiteX351" fmla="*/ 5055427 w 7467600"/>
              <a:gd name="connsiteY351" fmla="*/ 5931476 h 6858000"/>
              <a:gd name="connsiteX352" fmla="*/ 5371814 w 7467600"/>
              <a:gd name="connsiteY352" fmla="*/ 5678975 h 6858000"/>
              <a:gd name="connsiteX353" fmla="*/ 4987918 w 7467600"/>
              <a:gd name="connsiteY353" fmla="*/ 5838701 h 6858000"/>
              <a:gd name="connsiteX354" fmla="*/ 4317146 w 7467600"/>
              <a:gd name="connsiteY354" fmla="*/ 6587716 h 6858000"/>
              <a:gd name="connsiteX355" fmla="*/ 4171627 w 7467600"/>
              <a:gd name="connsiteY355" fmla="*/ 6858000 h 6858000"/>
              <a:gd name="connsiteX356" fmla="*/ 4081585 w 7467600"/>
              <a:gd name="connsiteY356" fmla="*/ 6858000 h 6858000"/>
              <a:gd name="connsiteX357" fmla="*/ 4238603 w 7467600"/>
              <a:gd name="connsiteY357" fmla="*/ 6559341 h 6858000"/>
              <a:gd name="connsiteX358" fmla="*/ 4778333 w 7467600"/>
              <a:gd name="connsiteY358" fmla="*/ 5873626 h 6858000"/>
              <a:gd name="connsiteX359" fmla="*/ 5414185 w 7467600"/>
              <a:gd name="connsiteY359" fmla="*/ 5573882 h 6858000"/>
              <a:gd name="connsiteX360" fmla="*/ 5959648 w 7467600"/>
              <a:gd name="connsiteY360" fmla="*/ 4760797 h 6858000"/>
              <a:gd name="connsiteX361" fmla="*/ 5355019 w 7467600"/>
              <a:gd name="connsiteY361" fmla="*/ 4734672 h 6858000"/>
              <a:gd name="connsiteX362" fmla="*/ 5083565 w 7467600"/>
              <a:gd name="connsiteY362" fmla="*/ 5179121 h 6858000"/>
              <a:gd name="connsiteX363" fmla="*/ 4713577 w 7467600"/>
              <a:gd name="connsiteY363" fmla="*/ 5616803 h 6858000"/>
              <a:gd name="connsiteX364" fmla="*/ 3989559 w 7467600"/>
              <a:gd name="connsiteY364" fmla="*/ 6145945 h 6858000"/>
              <a:gd name="connsiteX365" fmla="*/ 3939824 w 7467600"/>
              <a:gd name="connsiteY365" fmla="*/ 6066900 h 6858000"/>
              <a:gd name="connsiteX366" fmla="*/ 4584537 w 7467600"/>
              <a:gd name="connsiteY366" fmla="*/ 5324826 h 6858000"/>
              <a:gd name="connsiteX367" fmla="*/ 5037105 w 7467600"/>
              <a:gd name="connsiteY367" fmla="*/ 5088765 h 6858000"/>
              <a:gd name="connsiteX368" fmla="*/ 5039930 w 7467600"/>
              <a:gd name="connsiteY368" fmla="*/ 5089585 h 6858000"/>
              <a:gd name="connsiteX369" fmla="*/ 5263764 w 7467600"/>
              <a:gd name="connsiteY369" fmla="*/ 4735525 h 6858000"/>
              <a:gd name="connsiteX370" fmla="*/ 4086300 w 7467600"/>
              <a:gd name="connsiteY370" fmla="*/ 4884599 h 6858000"/>
              <a:gd name="connsiteX371" fmla="*/ 4085485 w 7467600"/>
              <a:gd name="connsiteY371" fmla="*/ 4899070 h 6858000"/>
              <a:gd name="connsiteX372" fmla="*/ 3871915 w 7467600"/>
              <a:gd name="connsiteY372" fmla="*/ 5253645 h 6858000"/>
              <a:gd name="connsiteX373" fmla="*/ 3799374 w 7467600"/>
              <a:gd name="connsiteY373" fmla="*/ 5466127 h 6858000"/>
              <a:gd name="connsiteX374" fmla="*/ 3498850 w 7467600"/>
              <a:gd name="connsiteY374" fmla="*/ 6661888 h 6858000"/>
              <a:gd name="connsiteX375" fmla="*/ 3399216 w 7467600"/>
              <a:gd name="connsiteY375" fmla="*/ 6858000 h 6858000"/>
              <a:gd name="connsiteX376" fmla="*/ 3303688 w 7467600"/>
              <a:gd name="connsiteY376" fmla="*/ 6858000 h 6858000"/>
              <a:gd name="connsiteX377" fmla="*/ 3391774 w 7467600"/>
              <a:gd name="connsiteY377" fmla="*/ 6697181 h 6858000"/>
              <a:gd name="connsiteX378" fmla="*/ 3735540 w 7467600"/>
              <a:gd name="connsiteY378" fmla="*/ 5546923 h 6858000"/>
              <a:gd name="connsiteX379" fmla="*/ 3729438 w 7467600"/>
              <a:gd name="connsiteY379" fmla="*/ 5569058 h 6858000"/>
              <a:gd name="connsiteX380" fmla="*/ 3707782 w 7467600"/>
              <a:gd name="connsiteY380" fmla="*/ 5644908 h 6858000"/>
              <a:gd name="connsiteX381" fmla="*/ 3583827 w 7467600"/>
              <a:gd name="connsiteY381" fmla="*/ 6039215 h 6858000"/>
              <a:gd name="connsiteX382" fmla="*/ 3547861 w 7467600"/>
              <a:gd name="connsiteY382" fmla="*/ 6129609 h 6858000"/>
              <a:gd name="connsiteX383" fmla="*/ 3490905 w 7467600"/>
              <a:gd name="connsiteY383" fmla="*/ 6277660 h 6858000"/>
              <a:gd name="connsiteX384" fmla="*/ 3455859 w 7467600"/>
              <a:gd name="connsiteY384" fmla="*/ 6391301 h 6858000"/>
              <a:gd name="connsiteX385" fmla="*/ 3429112 w 7467600"/>
              <a:gd name="connsiteY385" fmla="*/ 6479469 h 6858000"/>
              <a:gd name="connsiteX386" fmla="*/ 3304862 w 7467600"/>
              <a:gd name="connsiteY386" fmla="*/ 6796476 h 6858000"/>
              <a:gd name="connsiteX387" fmla="*/ 3276071 w 7467600"/>
              <a:gd name="connsiteY387" fmla="*/ 6858000 h 6858000"/>
              <a:gd name="connsiteX388" fmla="*/ 3240805 w 7467600"/>
              <a:gd name="connsiteY388" fmla="*/ 6858000 h 6858000"/>
              <a:gd name="connsiteX389" fmla="*/ 3275917 w 7467600"/>
              <a:gd name="connsiteY389" fmla="*/ 6783192 h 6858000"/>
              <a:gd name="connsiteX390" fmla="*/ 3399358 w 7467600"/>
              <a:gd name="connsiteY390" fmla="*/ 6469011 h 6858000"/>
              <a:gd name="connsiteX391" fmla="*/ 3425650 w 7467600"/>
              <a:gd name="connsiteY391" fmla="*/ 6381333 h 6858000"/>
              <a:gd name="connsiteX392" fmla="*/ 3460661 w 7467600"/>
              <a:gd name="connsiteY392" fmla="*/ 6266763 h 6858000"/>
              <a:gd name="connsiteX393" fmla="*/ 3518021 w 7467600"/>
              <a:gd name="connsiteY393" fmla="*/ 6117298 h 6858000"/>
              <a:gd name="connsiteX394" fmla="*/ 3554035 w 7467600"/>
              <a:gd name="connsiteY394" fmla="*/ 6027832 h 6858000"/>
              <a:gd name="connsiteX395" fmla="*/ 3677174 w 7467600"/>
              <a:gd name="connsiteY395" fmla="*/ 5636351 h 6858000"/>
              <a:gd name="connsiteX396" fmla="*/ 3698819 w 7467600"/>
              <a:gd name="connsiteY396" fmla="*/ 5560503 h 6858000"/>
              <a:gd name="connsiteX397" fmla="*/ 3702094 w 7467600"/>
              <a:gd name="connsiteY397" fmla="*/ 5549194 h 6858000"/>
              <a:gd name="connsiteX398" fmla="*/ 3398355 w 7467600"/>
              <a:gd name="connsiteY398" fmla="*/ 6094603 h 6858000"/>
              <a:gd name="connsiteX399" fmla="*/ 3193941 w 7467600"/>
              <a:gd name="connsiteY399" fmla="*/ 6798775 h 6858000"/>
              <a:gd name="connsiteX400" fmla="*/ 3184140 w 7467600"/>
              <a:gd name="connsiteY400" fmla="*/ 6858000 h 6858000"/>
              <a:gd name="connsiteX401" fmla="*/ 3099978 w 7467600"/>
              <a:gd name="connsiteY401" fmla="*/ 6858000 h 6858000"/>
              <a:gd name="connsiteX402" fmla="*/ 3101556 w 7467600"/>
              <a:gd name="connsiteY402" fmla="*/ 6843337 h 6858000"/>
              <a:gd name="connsiteX403" fmla="*/ 3370162 w 7467600"/>
              <a:gd name="connsiteY403" fmla="*/ 5785550 h 6858000"/>
              <a:gd name="connsiteX404" fmla="*/ 3746477 w 7467600"/>
              <a:gd name="connsiteY404" fmla="*/ 5377889 h 6858000"/>
              <a:gd name="connsiteX405" fmla="*/ 3863399 w 7467600"/>
              <a:gd name="connsiteY405" fmla="*/ 5087257 h 6858000"/>
              <a:gd name="connsiteX406" fmla="*/ 3968712 w 7467600"/>
              <a:gd name="connsiteY406" fmla="*/ 4913989 h 6858000"/>
              <a:gd name="connsiteX407" fmla="*/ 2792390 w 7467600"/>
              <a:gd name="connsiteY407" fmla="*/ 5382974 h 6858000"/>
              <a:gd name="connsiteX408" fmla="*/ 2714982 w 7467600"/>
              <a:gd name="connsiteY408" fmla="*/ 5427051 h 6858000"/>
              <a:gd name="connsiteX409" fmla="*/ 2813361 w 7467600"/>
              <a:gd name="connsiteY409" fmla="*/ 6023912 h 6858000"/>
              <a:gd name="connsiteX410" fmla="*/ 2688430 w 7467600"/>
              <a:gd name="connsiteY410" fmla="*/ 6801564 h 6858000"/>
              <a:gd name="connsiteX411" fmla="*/ 2629626 w 7467600"/>
              <a:gd name="connsiteY411" fmla="*/ 6763394 h 6858000"/>
              <a:gd name="connsiteX412" fmla="*/ 2565328 w 7467600"/>
              <a:gd name="connsiteY412" fmla="*/ 5516399 h 6858000"/>
              <a:gd name="connsiteX413" fmla="*/ 1922999 w 7467600"/>
              <a:gd name="connsiteY413" fmla="*/ 5980343 h 6858000"/>
              <a:gd name="connsiteX414" fmla="*/ 1950261 w 7467600"/>
              <a:gd name="connsiteY414" fmla="*/ 6405858 h 6858000"/>
              <a:gd name="connsiteX415" fmla="*/ 2365554 w 7467600"/>
              <a:gd name="connsiteY415" fmla="*/ 6759107 h 6858000"/>
              <a:gd name="connsiteX416" fmla="*/ 2424142 w 7467600"/>
              <a:gd name="connsiteY416" fmla="*/ 6858000 h 6858000"/>
              <a:gd name="connsiteX417" fmla="*/ 2395994 w 7467600"/>
              <a:gd name="connsiteY417" fmla="*/ 6858000 h 6858000"/>
              <a:gd name="connsiteX418" fmla="*/ 2392863 w 7467600"/>
              <a:gd name="connsiteY418" fmla="*/ 6852964 h 6858000"/>
              <a:gd name="connsiteX419" fmla="*/ 2017589 w 7467600"/>
              <a:gd name="connsiteY419" fmla="*/ 6493982 h 6858000"/>
              <a:gd name="connsiteX420" fmla="*/ 2147336 w 7467600"/>
              <a:gd name="connsiteY420" fmla="*/ 6594052 h 6858000"/>
              <a:gd name="connsiteX421" fmla="*/ 2207047 w 7467600"/>
              <a:gd name="connsiteY421" fmla="*/ 6654540 h 6858000"/>
              <a:gd name="connsiteX422" fmla="*/ 2299106 w 7467600"/>
              <a:gd name="connsiteY422" fmla="*/ 6778931 h 6858000"/>
              <a:gd name="connsiteX423" fmla="*/ 2314430 w 7467600"/>
              <a:gd name="connsiteY423" fmla="*/ 6801144 h 6858000"/>
              <a:gd name="connsiteX424" fmla="*/ 2352406 w 7467600"/>
              <a:gd name="connsiteY424" fmla="*/ 6858000 h 6858000"/>
              <a:gd name="connsiteX425" fmla="*/ 2314492 w 7467600"/>
              <a:gd name="connsiteY425" fmla="*/ 6858000 h 6858000"/>
              <a:gd name="connsiteX426" fmla="*/ 2288095 w 7467600"/>
              <a:gd name="connsiteY426" fmla="*/ 6818030 h 6858000"/>
              <a:gd name="connsiteX427" fmla="*/ 2272768 w 7467600"/>
              <a:gd name="connsiteY427" fmla="*/ 6795822 h 6858000"/>
              <a:gd name="connsiteX428" fmla="*/ 2182715 w 7467600"/>
              <a:gd name="connsiteY428" fmla="*/ 6675071 h 6858000"/>
              <a:gd name="connsiteX429" fmla="*/ 2032061 w 7467600"/>
              <a:gd name="connsiteY429" fmla="*/ 6541380 h 6858000"/>
              <a:gd name="connsiteX430" fmla="*/ 2257220 w 7467600"/>
              <a:gd name="connsiteY430" fmla="*/ 6826257 h 6858000"/>
              <a:gd name="connsiteX431" fmla="*/ 2281324 w 7467600"/>
              <a:gd name="connsiteY431" fmla="*/ 6858000 h 6858000"/>
              <a:gd name="connsiteX432" fmla="*/ 2242860 w 7467600"/>
              <a:gd name="connsiteY432" fmla="*/ 6858000 h 6858000"/>
              <a:gd name="connsiteX433" fmla="*/ 2232818 w 7467600"/>
              <a:gd name="connsiteY433" fmla="*/ 6844926 h 6858000"/>
              <a:gd name="connsiteX434" fmla="*/ 1990172 w 7467600"/>
              <a:gd name="connsiteY434" fmla="*/ 6542121 h 6858000"/>
              <a:gd name="connsiteX435" fmla="*/ 2124090 w 7467600"/>
              <a:gd name="connsiteY435" fmla="*/ 6761017 h 6858000"/>
              <a:gd name="connsiteX436" fmla="*/ 2200380 w 7467600"/>
              <a:gd name="connsiteY436" fmla="*/ 6858000 h 6858000"/>
              <a:gd name="connsiteX437" fmla="*/ 2147507 w 7467600"/>
              <a:gd name="connsiteY437" fmla="*/ 6858000 h 6858000"/>
              <a:gd name="connsiteX438" fmla="*/ 2070668 w 7467600"/>
              <a:gd name="connsiteY438" fmla="*/ 6761520 h 6858000"/>
              <a:gd name="connsiteX439" fmla="*/ 1975142 w 7467600"/>
              <a:gd name="connsiteY439" fmla="*/ 6585570 h 6858000"/>
              <a:gd name="connsiteX440" fmla="*/ 2050035 w 7467600"/>
              <a:gd name="connsiteY440" fmla="*/ 6813345 h 6858000"/>
              <a:gd name="connsiteX441" fmla="*/ 2063025 w 7467600"/>
              <a:gd name="connsiteY441" fmla="*/ 6858000 h 6858000"/>
              <a:gd name="connsiteX442" fmla="*/ 2021675 w 7467600"/>
              <a:gd name="connsiteY442" fmla="*/ 6858000 h 6858000"/>
              <a:gd name="connsiteX443" fmla="*/ 2019308 w 7467600"/>
              <a:gd name="connsiteY443" fmla="*/ 6847118 h 6858000"/>
              <a:gd name="connsiteX444" fmla="*/ 1938835 w 7467600"/>
              <a:gd name="connsiteY444" fmla="*/ 6551160 h 6858000"/>
              <a:gd name="connsiteX445" fmla="*/ 1953230 w 7467600"/>
              <a:gd name="connsiteY445" fmla="*/ 6759699 h 6858000"/>
              <a:gd name="connsiteX446" fmla="*/ 1956763 w 7467600"/>
              <a:gd name="connsiteY446" fmla="*/ 6778191 h 6858000"/>
              <a:gd name="connsiteX447" fmla="*/ 1967925 w 7467600"/>
              <a:gd name="connsiteY447" fmla="*/ 6858000 h 6858000"/>
              <a:gd name="connsiteX448" fmla="*/ 1936622 w 7467600"/>
              <a:gd name="connsiteY448" fmla="*/ 6858000 h 6858000"/>
              <a:gd name="connsiteX449" fmla="*/ 1926261 w 7467600"/>
              <a:gd name="connsiteY449" fmla="*/ 6784064 h 6858000"/>
              <a:gd name="connsiteX450" fmla="*/ 1922724 w 7467600"/>
              <a:gd name="connsiteY450" fmla="*/ 6765577 h 6858000"/>
              <a:gd name="connsiteX451" fmla="*/ 1904650 w 7467600"/>
              <a:gd name="connsiteY451" fmla="*/ 6639616 h 6858000"/>
              <a:gd name="connsiteX452" fmla="*/ 1885273 w 7467600"/>
              <a:gd name="connsiteY452" fmla="*/ 6858000 h 6858000"/>
              <a:gd name="connsiteX453" fmla="*/ 1854363 w 7467600"/>
              <a:gd name="connsiteY453" fmla="*/ 6858000 h 6858000"/>
              <a:gd name="connsiteX454" fmla="*/ 1880391 w 7467600"/>
              <a:gd name="connsiteY454" fmla="*/ 6603796 h 6858000"/>
              <a:gd name="connsiteX455" fmla="*/ 1818273 w 7467600"/>
              <a:gd name="connsiteY455" fmla="*/ 6715729 h 6858000"/>
              <a:gd name="connsiteX456" fmla="*/ 1794691 w 7467600"/>
              <a:gd name="connsiteY456" fmla="*/ 6843239 h 6858000"/>
              <a:gd name="connsiteX457" fmla="*/ 1794914 w 7467600"/>
              <a:gd name="connsiteY457" fmla="*/ 6858000 h 6858000"/>
              <a:gd name="connsiteX458" fmla="*/ 1746128 w 7467600"/>
              <a:gd name="connsiteY458" fmla="*/ 6858000 h 6858000"/>
              <a:gd name="connsiteX459" fmla="*/ 1753934 w 7467600"/>
              <a:gd name="connsiteY459" fmla="*/ 6724796 h 6858000"/>
              <a:gd name="connsiteX460" fmla="*/ 1792053 w 7467600"/>
              <a:gd name="connsiteY460" fmla="*/ 6572396 h 6858000"/>
              <a:gd name="connsiteX461" fmla="*/ 1862248 w 7467600"/>
              <a:gd name="connsiteY461" fmla="*/ 6266397 h 6858000"/>
              <a:gd name="connsiteX462" fmla="*/ 1862250 w 7467600"/>
              <a:gd name="connsiteY462" fmla="*/ 6033531 h 6858000"/>
              <a:gd name="connsiteX463" fmla="*/ 1211999 w 7467600"/>
              <a:gd name="connsiteY463" fmla="*/ 6683610 h 6858000"/>
              <a:gd name="connsiteX464" fmla="*/ 1213266 w 7467600"/>
              <a:gd name="connsiteY464" fmla="*/ 6691947 h 6858000"/>
              <a:gd name="connsiteX465" fmla="*/ 1203370 w 7467600"/>
              <a:gd name="connsiteY465" fmla="*/ 6850676 h 6858000"/>
              <a:gd name="connsiteX466" fmla="*/ 1203671 w 7467600"/>
              <a:gd name="connsiteY466" fmla="*/ 6858000 h 6858000"/>
              <a:gd name="connsiteX467" fmla="*/ 1143180 w 7467600"/>
              <a:gd name="connsiteY467" fmla="*/ 6858000 h 6858000"/>
              <a:gd name="connsiteX468" fmla="*/ 1142176 w 7467600"/>
              <a:gd name="connsiteY468" fmla="*/ 6766045 h 6858000"/>
              <a:gd name="connsiteX469" fmla="*/ 1067484 w 7467600"/>
              <a:gd name="connsiteY469" fmla="*/ 6858000 h 6858000"/>
              <a:gd name="connsiteX470" fmla="*/ 953928 w 7467600"/>
              <a:gd name="connsiteY470" fmla="*/ 6858000 h 6858000"/>
              <a:gd name="connsiteX471" fmla="*/ 959715 w 7467600"/>
              <a:gd name="connsiteY471" fmla="*/ 6850185 h 6858000"/>
              <a:gd name="connsiteX472" fmla="*/ 1483788 w 7467600"/>
              <a:gd name="connsiteY472" fmla="*/ 6259174 h 6858000"/>
              <a:gd name="connsiteX473" fmla="*/ 1100671 w 7467600"/>
              <a:gd name="connsiteY473" fmla="*/ 6252137 h 6858000"/>
              <a:gd name="connsiteX474" fmla="*/ 1090144 w 7467600"/>
              <a:gd name="connsiteY474" fmla="*/ 6256748 h 6858000"/>
              <a:gd name="connsiteX475" fmla="*/ 1095872 w 7467600"/>
              <a:gd name="connsiteY475" fmla="*/ 6271892 h 6858000"/>
              <a:gd name="connsiteX476" fmla="*/ 262785 w 7467600"/>
              <a:gd name="connsiteY476" fmla="*/ 6845450 h 6858000"/>
              <a:gd name="connsiteX477" fmla="*/ 209968 w 7467600"/>
              <a:gd name="connsiteY477" fmla="*/ 6770713 h 6858000"/>
              <a:gd name="connsiteX478" fmla="*/ 873460 w 7467600"/>
              <a:gd name="connsiteY478" fmla="*/ 6253768 h 6858000"/>
              <a:gd name="connsiteX479" fmla="*/ 192686 w 7467600"/>
              <a:gd name="connsiteY479" fmla="*/ 5849257 h 6858000"/>
              <a:gd name="connsiteX480" fmla="*/ 4696 w 7467600"/>
              <a:gd name="connsiteY480" fmla="*/ 5697668 h 6858000"/>
              <a:gd name="connsiteX481" fmla="*/ 0 w 7467600"/>
              <a:gd name="connsiteY481" fmla="*/ 5689984 h 6858000"/>
              <a:gd name="connsiteX482" fmla="*/ 0 w 7467600"/>
              <a:gd name="connsiteY482" fmla="*/ 5513472 h 6858000"/>
              <a:gd name="connsiteX483" fmla="*/ 174101 w 7467600"/>
              <a:gd name="connsiteY483" fmla="*/ 5620277 h 6858000"/>
              <a:gd name="connsiteX484" fmla="*/ 891800 w 7467600"/>
              <a:gd name="connsiteY484" fmla="*/ 6036935 h 6858000"/>
              <a:gd name="connsiteX485" fmla="*/ 1072219 w 7467600"/>
              <a:gd name="connsiteY485" fmla="*/ 6169443 h 6858000"/>
              <a:gd name="connsiteX486" fmla="*/ 1074117 w 7467600"/>
              <a:gd name="connsiteY486" fmla="*/ 6170301 h 6858000"/>
              <a:gd name="connsiteX487" fmla="*/ 1083114 w 7467600"/>
              <a:gd name="connsiteY487" fmla="*/ 6174131 h 6858000"/>
              <a:gd name="connsiteX488" fmla="*/ 1543010 w 7467600"/>
              <a:gd name="connsiteY488" fmla="*/ 6191140 h 6858000"/>
              <a:gd name="connsiteX489" fmla="*/ 1551080 w 7467600"/>
              <a:gd name="connsiteY489" fmla="*/ 6195006 h 6858000"/>
              <a:gd name="connsiteX490" fmla="*/ 2345443 w 7467600"/>
              <a:gd name="connsiteY490" fmla="*/ 5549882 h 6858000"/>
              <a:gd name="connsiteX491" fmla="*/ 1721499 w 7467600"/>
              <a:gd name="connsiteY491" fmla="*/ 5599969 h 6858000"/>
              <a:gd name="connsiteX492" fmla="*/ 767716 w 7467600"/>
              <a:gd name="connsiteY492" fmla="*/ 5472768 h 6858000"/>
              <a:gd name="connsiteX493" fmla="*/ 722147 w 7467600"/>
              <a:gd name="connsiteY493" fmla="*/ 5393091 h 6858000"/>
              <a:gd name="connsiteX494" fmla="*/ 1485552 w 7467600"/>
              <a:gd name="connsiteY494" fmla="*/ 5313202 h 6858000"/>
              <a:gd name="connsiteX495" fmla="*/ 2143004 w 7467600"/>
              <a:gd name="connsiteY495" fmla="*/ 5402420 h 6858000"/>
              <a:gd name="connsiteX496" fmla="*/ 1933391 w 7467600"/>
              <a:gd name="connsiteY496" fmla="*/ 5156971 h 6858000"/>
              <a:gd name="connsiteX497" fmla="*/ 1827118 w 7467600"/>
              <a:gd name="connsiteY497" fmla="*/ 4968410 h 6858000"/>
              <a:gd name="connsiteX498" fmla="*/ 1837349 w 7467600"/>
              <a:gd name="connsiteY498" fmla="*/ 4956357 h 6858000"/>
              <a:gd name="connsiteX499" fmla="*/ 2162835 w 7467600"/>
              <a:gd name="connsiteY499" fmla="*/ 5187853 h 6858000"/>
              <a:gd name="connsiteX500" fmla="*/ 2257167 w 7467600"/>
              <a:gd name="connsiteY500" fmla="*/ 5462123 h 6858000"/>
              <a:gd name="connsiteX501" fmla="*/ 2261598 w 7467600"/>
              <a:gd name="connsiteY501" fmla="*/ 5467998 h 6858000"/>
              <a:gd name="connsiteX502" fmla="*/ 2437177 w 7467600"/>
              <a:gd name="connsiteY502" fmla="*/ 5479608 h 6858000"/>
              <a:gd name="connsiteX503" fmla="*/ 2445247 w 7467600"/>
              <a:gd name="connsiteY503" fmla="*/ 5483476 h 6858000"/>
              <a:gd name="connsiteX504" fmla="*/ 2743626 w 7467600"/>
              <a:gd name="connsiteY504" fmla="*/ 5304819 h 6858000"/>
              <a:gd name="connsiteX505" fmla="*/ 3048102 w 7467600"/>
              <a:gd name="connsiteY505" fmla="*/ 5150595 h 6858000"/>
              <a:gd name="connsiteX506" fmla="*/ 1799414 w 7467600"/>
              <a:gd name="connsiteY506" fmla="*/ 4694732 h 6858000"/>
              <a:gd name="connsiteX507" fmla="*/ 1771735 w 7467600"/>
              <a:gd name="connsiteY507" fmla="*/ 4619929 h 6858000"/>
              <a:gd name="connsiteX508" fmla="*/ 3104273 w 7467600"/>
              <a:gd name="connsiteY508" fmla="*/ 5076159 h 6858000"/>
              <a:gd name="connsiteX509" fmla="*/ 3113245 w 7467600"/>
              <a:gd name="connsiteY509" fmla="*/ 5090705 h 6858000"/>
              <a:gd name="connsiteX510" fmla="*/ 3126294 w 7467600"/>
              <a:gd name="connsiteY510" fmla="*/ 5114400 h 6858000"/>
              <a:gd name="connsiteX511" fmla="*/ 3937433 w 7467600"/>
              <a:gd name="connsiteY511" fmla="*/ 4830473 h 6858000"/>
              <a:gd name="connsiteX512" fmla="*/ 3590475 w 7467600"/>
              <a:gd name="connsiteY512" fmla="*/ 4597974 h 6858000"/>
              <a:gd name="connsiteX513" fmla="*/ 3100264 w 7467600"/>
              <a:gd name="connsiteY513" fmla="*/ 4579845 h 6858000"/>
              <a:gd name="connsiteX514" fmla="*/ 2183576 w 7467600"/>
              <a:gd name="connsiteY514" fmla="*/ 4227150 h 6858000"/>
              <a:gd name="connsiteX515" fmla="*/ 2151029 w 7467600"/>
              <a:gd name="connsiteY515" fmla="*/ 4146947 h 6858000"/>
              <a:gd name="connsiteX516" fmla="*/ 3563434 w 7467600"/>
              <a:gd name="connsiteY516" fmla="*/ 4469115 h 6858000"/>
              <a:gd name="connsiteX517" fmla="*/ 3177952 w 7467600"/>
              <a:gd name="connsiteY517" fmla="*/ 3657386 h 6858000"/>
              <a:gd name="connsiteX518" fmla="*/ 3189263 w 7467600"/>
              <a:gd name="connsiteY518" fmla="*/ 3625726 h 6858000"/>
              <a:gd name="connsiteX519" fmla="*/ 3560912 w 7467600"/>
              <a:gd name="connsiteY519" fmla="*/ 4079863 h 6858000"/>
              <a:gd name="connsiteX520" fmla="*/ 3626636 w 7467600"/>
              <a:gd name="connsiteY520" fmla="*/ 4512230 h 6858000"/>
              <a:gd name="connsiteX521" fmla="*/ 3653088 w 7467600"/>
              <a:gd name="connsiteY521" fmla="*/ 4521417 h 6858000"/>
              <a:gd name="connsiteX522" fmla="*/ 3988128 w 7467600"/>
              <a:gd name="connsiteY522" fmla="*/ 4817267 h 6858000"/>
              <a:gd name="connsiteX523" fmla="*/ 4830582 w 7467600"/>
              <a:gd name="connsiteY523" fmla="*/ 4676000 h 6858000"/>
              <a:gd name="connsiteX524" fmla="*/ 4830100 w 7467600"/>
              <a:gd name="connsiteY524" fmla="*/ 4675554 h 6858000"/>
              <a:gd name="connsiteX525" fmla="*/ 4036318 w 7467600"/>
              <a:gd name="connsiteY525" fmla="*/ 4147013 h 6858000"/>
              <a:gd name="connsiteX526" fmla="*/ 3432098 w 7467600"/>
              <a:gd name="connsiteY526" fmla="*/ 3537312 h 6858000"/>
              <a:gd name="connsiteX527" fmla="*/ 3446761 w 7467600"/>
              <a:gd name="connsiteY527" fmla="*/ 3461278 h 6858000"/>
              <a:gd name="connsiteX528" fmla="*/ 4419733 w 7467600"/>
              <a:gd name="connsiteY528" fmla="*/ 3963555 h 6858000"/>
              <a:gd name="connsiteX529" fmla="*/ 4781371 w 7467600"/>
              <a:gd name="connsiteY529" fmla="*/ 4458604 h 6858000"/>
              <a:gd name="connsiteX530" fmla="*/ 4780440 w 7467600"/>
              <a:gd name="connsiteY530" fmla="*/ 4470290 h 6858000"/>
              <a:gd name="connsiteX531" fmla="*/ 4898954 w 7467600"/>
              <a:gd name="connsiteY531" fmla="*/ 4662092 h 6858000"/>
              <a:gd name="connsiteX532" fmla="*/ 4900699 w 7467600"/>
              <a:gd name="connsiteY532" fmla="*/ 4670867 h 6858000"/>
              <a:gd name="connsiteX533" fmla="*/ 5714511 w 7467600"/>
              <a:gd name="connsiteY533" fmla="*/ 4663483 h 6858000"/>
              <a:gd name="connsiteX534" fmla="*/ 5464793 w 7467600"/>
              <a:gd name="connsiteY534" fmla="*/ 4393556 h 6858000"/>
              <a:gd name="connsiteX535" fmla="*/ 5461897 w 7467600"/>
              <a:gd name="connsiteY535" fmla="*/ 4390879 h 6858000"/>
              <a:gd name="connsiteX536" fmla="*/ 4294126 w 7467600"/>
              <a:gd name="connsiteY536" fmla="*/ 3303048 h 6858000"/>
              <a:gd name="connsiteX537" fmla="*/ 4305321 w 7467600"/>
              <a:gd name="connsiteY537" fmla="*/ 3256953 h 6858000"/>
              <a:gd name="connsiteX538" fmla="*/ 4949299 w 7467600"/>
              <a:gd name="connsiteY538" fmla="*/ 3766336 h 6858000"/>
              <a:gd name="connsiteX539" fmla="*/ 5291452 w 7467600"/>
              <a:gd name="connsiteY539" fmla="*/ 4076801 h 6858000"/>
              <a:gd name="connsiteX540" fmla="*/ 5434998 w 7467600"/>
              <a:gd name="connsiteY540" fmla="*/ 4254100 h 6858000"/>
              <a:gd name="connsiteX541" fmla="*/ 5351015 w 7467600"/>
              <a:gd name="connsiteY541" fmla="*/ 3760989 h 6858000"/>
              <a:gd name="connsiteX542" fmla="*/ 5413780 w 7467600"/>
              <a:gd name="connsiteY542" fmla="*/ 2966265 h 6858000"/>
              <a:gd name="connsiteX543" fmla="*/ 5425627 w 7467600"/>
              <a:gd name="connsiteY543" fmla="*/ 2954192 h 6858000"/>
              <a:gd name="connsiteX544" fmla="*/ 6604735 w 7467600"/>
              <a:gd name="connsiteY544" fmla="*/ 2041381 h 6858000"/>
              <a:gd name="connsiteX545" fmla="*/ 7204487 w 7467600"/>
              <a:gd name="connsiteY545" fmla="*/ 2742112 h 6858000"/>
              <a:gd name="connsiteX546" fmla="*/ 7131592 w 7467600"/>
              <a:gd name="connsiteY546" fmla="*/ 2672096 h 6858000"/>
              <a:gd name="connsiteX547" fmla="*/ 6996344 w 7467600"/>
              <a:gd name="connsiteY547" fmla="*/ 2518310 h 6858000"/>
              <a:gd name="connsiteX548" fmla="*/ 6735495 w 7467600"/>
              <a:gd name="connsiteY548" fmla="*/ 2196890 h 6858000"/>
              <a:gd name="connsiteX549" fmla="*/ 6721901 w 7467600"/>
              <a:gd name="connsiteY549" fmla="*/ 2179274 h 6858000"/>
              <a:gd name="connsiteX550" fmla="*/ 6604735 w 7467600"/>
              <a:gd name="connsiteY550" fmla="*/ 2041381 h 6858000"/>
              <a:gd name="connsiteX551" fmla="*/ 6591670 w 7467600"/>
              <a:gd name="connsiteY551" fmla="*/ 1988277 h 6858000"/>
              <a:gd name="connsiteX552" fmla="*/ 6747349 w 7467600"/>
              <a:gd name="connsiteY552" fmla="*/ 2160069 h 6858000"/>
              <a:gd name="connsiteX553" fmla="*/ 6760943 w 7467600"/>
              <a:gd name="connsiteY553" fmla="*/ 2177686 h 6858000"/>
              <a:gd name="connsiteX554" fmla="*/ 7021065 w 7467600"/>
              <a:gd name="connsiteY554" fmla="*/ 2498102 h 6858000"/>
              <a:gd name="connsiteX555" fmla="*/ 7155223 w 7467600"/>
              <a:gd name="connsiteY555" fmla="*/ 2650386 h 6858000"/>
              <a:gd name="connsiteX556" fmla="*/ 7203167 w 7467600"/>
              <a:gd name="connsiteY556" fmla="*/ 2697288 h 6858000"/>
              <a:gd name="connsiteX557" fmla="*/ 6937703 w 7467600"/>
              <a:gd name="connsiteY557" fmla="*/ 2321981 h 6858000"/>
              <a:gd name="connsiteX558" fmla="*/ 6591670 w 7467600"/>
              <a:gd name="connsiteY558" fmla="*/ 1988277 h 6858000"/>
              <a:gd name="connsiteX559" fmla="*/ 5798671 w 7467600"/>
              <a:gd name="connsiteY559" fmla="*/ 1981601 h 6858000"/>
              <a:gd name="connsiteX560" fmla="*/ 5754709 w 7467600"/>
              <a:gd name="connsiteY560" fmla="*/ 2071454 h 6858000"/>
              <a:gd name="connsiteX561" fmla="*/ 5763044 w 7467600"/>
              <a:gd name="connsiteY561" fmla="*/ 2842206 h 6858000"/>
              <a:gd name="connsiteX562" fmla="*/ 5764974 w 7467600"/>
              <a:gd name="connsiteY562" fmla="*/ 2799609 h 6858000"/>
              <a:gd name="connsiteX563" fmla="*/ 5767665 w 7467600"/>
              <a:gd name="connsiteY563" fmla="*/ 2666409 h 6858000"/>
              <a:gd name="connsiteX564" fmla="*/ 5763055 w 7467600"/>
              <a:gd name="connsiteY564" fmla="*/ 2579705 h 6858000"/>
              <a:gd name="connsiteX565" fmla="*/ 5758079 w 7467600"/>
              <a:gd name="connsiteY565" fmla="*/ 2492508 h 6858000"/>
              <a:gd name="connsiteX566" fmla="*/ 5779325 w 7467600"/>
              <a:gd name="connsiteY566" fmla="*/ 2197069 h 6858000"/>
              <a:gd name="connsiteX567" fmla="*/ 5798671 w 7467600"/>
              <a:gd name="connsiteY567" fmla="*/ 1981601 h 6858000"/>
              <a:gd name="connsiteX568" fmla="*/ 5829202 w 7467600"/>
              <a:gd name="connsiteY568" fmla="*/ 1971679 h 6858000"/>
              <a:gd name="connsiteX569" fmla="*/ 5809558 w 7467600"/>
              <a:gd name="connsiteY569" fmla="*/ 2198043 h 6858000"/>
              <a:gd name="connsiteX570" fmla="*/ 5788653 w 7467600"/>
              <a:gd name="connsiteY570" fmla="*/ 2489430 h 6858000"/>
              <a:gd name="connsiteX571" fmla="*/ 5793439 w 7467600"/>
              <a:gd name="connsiteY571" fmla="*/ 2575235 h 6858000"/>
              <a:gd name="connsiteX572" fmla="*/ 5796837 w 7467600"/>
              <a:gd name="connsiteY572" fmla="*/ 2637633 h 6858000"/>
              <a:gd name="connsiteX573" fmla="*/ 5818614 w 7467600"/>
              <a:gd name="connsiteY573" fmla="*/ 2473055 h 6858000"/>
              <a:gd name="connsiteX574" fmla="*/ 5829202 w 7467600"/>
              <a:gd name="connsiteY574" fmla="*/ 1971679 h 6858000"/>
              <a:gd name="connsiteX575" fmla="*/ 5911389 w 7467600"/>
              <a:gd name="connsiteY575" fmla="*/ 1898371 h 6858000"/>
              <a:gd name="connsiteX576" fmla="*/ 6237627 w 7467600"/>
              <a:gd name="connsiteY576" fmla="*/ 2231921 h 6858000"/>
              <a:gd name="connsiteX577" fmla="*/ 5911389 w 7467600"/>
              <a:gd name="connsiteY577" fmla="*/ 1898371 h 6858000"/>
              <a:gd name="connsiteX578" fmla="*/ 6944437 w 7467600"/>
              <a:gd name="connsiteY578" fmla="*/ 1575402 h 6858000"/>
              <a:gd name="connsiteX579" fmla="*/ 6304730 w 7467600"/>
              <a:gd name="connsiteY579" fmla="*/ 1766654 h 6858000"/>
              <a:gd name="connsiteX580" fmla="*/ 6944437 w 7467600"/>
              <a:gd name="connsiteY580" fmla="*/ 1575402 h 6858000"/>
              <a:gd name="connsiteX581" fmla="*/ 7019523 w 7467600"/>
              <a:gd name="connsiteY581" fmla="*/ 1519450 h 6858000"/>
              <a:gd name="connsiteX582" fmla="*/ 6298091 w 7467600"/>
              <a:gd name="connsiteY582" fmla="*/ 1737122 h 6858000"/>
              <a:gd name="connsiteX583" fmla="*/ 7019523 w 7467600"/>
              <a:gd name="connsiteY583" fmla="*/ 1519450 h 6858000"/>
              <a:gd name="connsiteX584" fmla="*/ 2399523 w 7467600"/>
              <a:gd name="connsiteY584" fmla="*/ 1428234 h 6858000"/>
              <a:gd name="connsiteX585" fmla="*/ 2224982 w 7467600"/>
              <a:gd name="connsiteY585" fmla="*/ 1826201 h 6858000"/>
              <a:gd name="connsiteX586" fmla="*/ 2096099 w 7467600"/>
              <a:gd name="connsiteY586" fmla="*/ 2345900 h 6858000"/>
              <a:gd name="connsiteX587" fmla="*/ 2283317 w 7467600"/>
              <a:gd name="connsiteY587" fmla="*/ 1796925 h 6858000"/>
              <a:gd name="connsiteX588" fmla="*/ 2399523 w 7467600"/>
              <a:gd name="connsiteY588" fmla="*/ 1428234 h 6858000"/>
              <a:gd name="connsiteX589" fmla="*/ 2448558 w 7467600"/>
              <a:gd name="connsiteY589" fmla="*/ 1373435 h 6858000"/>
              <a:gd name="connsiteX590" fmla="*/ 2312521 w 7467600"/>
              <a:gd name="connsiteY590" fmla="*/ 1806140 h 6858000"/>
              <a:gd name="connsiteX591" fmla="*/ 2127533 w 7467600"/>
              <a:gd name="connsiteY591" fmla="*/ 2348380 h 6858000"/>
              <a:gd name="connsiteX592" fmla="*/ 2358080 w 7467600"/>
              <a:gd name="connsiteY592" fmla="*/ 1866134 h 6858000"/>
              <a:gd name="connsiteX593" fmla="*/ 2407436 w 7467600"/>
              <a:gd name="connsiteY593" fmla="*/ 1651070 h 6858000"/>
              <a:gd name="connsiteX594" fmla="*/ 2448558 w 7467600"/>
              <a:gd name="connsiteY594" fmla="*/ 1373435 h 6858000"/>
              <a:gd name="connsiteX595" fmla="*/ 278707 w 7467600"/>
              <a:gd name="connsiteY595" fmla="*/ 1352270 h 6858000"/>
              <a:gd name="connsiteX596" fmla="*/ 321570 w 7467600"/>
              <a:gd name="connsiteY596" fmla="*/ 1861610 h 6858000"/>
              <a:gd name="connsiteX597" fmla="*/ 294281 w 7467600"/>
              <a:gd name="connsiteY597" fmla="*/ 1440658 h 6858000"/>
              <a:gd name="connsiteX598" fmla="*/ 278707 w 7467600"/>
              <a:gd name="connsiteY598" fmla="*/ 1352270 h 6858000"/>
              <a:gd name="connsiteX599" fmla="*/ 1423821 w 7467600"/>
              <a:gd name="connsiteY599" fmla="*/ 1351958 h 6858000"/>
              <a:gd name="connsiteX600" fmla="*/ 1638521 w 7467600"/>
              <a:gd name="connsiteY600" fmla="*/ 1908470 h 6858000"/>
              <a:gd name="connsiteX601" fmla="*/ 1754199 w 7467600"/>
              <a:gd name="connsiteY601" fmla="*/ 2149284 h 6858000"/>
              <a:gd name="connsiteX602" fmla="*/ 1908359 w 7467600"/>
              <a:gd name="connsiteY602" fmla="*/ 2364988 h 6858000"/>
              <a:gd name="connsiteX603" fmla="*/ 1647661 w 7467600"/>
              <a:gd name="connsiteY603" fmla="*/ 1825945 h 6858000"/>
              <a:gd name="connsiteX604" fmla="*/ 1423821 w 7467600"/>
              <a:gd name="connsiteY604" fmla="*/ 1351958 h 6858000"/>
              <a:gd name="connsiteX605" fmla="*/ 1431890 w 7467600"/>
              <a:gd name="connsiteY605" fmla="*/ 1306475 h 6858000"/>
              <a:gd name="connsiteX606" fmla="*/ 1507597 w 7467600"/>
              <a:gd name="connsiteY606" fmla="*/ 1446132 h 6858000"/>
              <a:gd name="connsiteX607" fmla="*/ 1674586 w 7467600"/>
              <a:gd name="connsiteY607" fmla="*/ 1813832 h 6858000"/>
              <a:gd name="connsiteX608" fmla="*/ 1815950 w 7467600"/>
              <a:gd name="connsiteY608" fmla="*/ 2128564 h 6858000"/>
              <a:gd name="connsiteX609" fmla="*/ 1984242 w 7467600"/>
              <a:gd name="connsiteY609" fmla="*/ 2430829 h 6858000"/>
              <a:gd name="connsiteX610" fmla="*/ 2014023 w 7467600"/>
              <a:gd name="connsiteY610" fmla="*/ 2450995 h 6858000"/>
              <a:gd name="connsiteX611" fmla="*/ 1747337 w 7467600"/>
              <a:gd name="connsiteY611" fmla="*/ 1855264 h 6858000"/>
              <a:gd name="connsiteX612" fmla="*/ 1533749 w 7467600"/>
              <a:gd name="connsiteY612" fmla="*/ 1478656 h 6858000"/>
              <a:gd name="connsiteX613" fmla="*/ 1431890 w 7467600"/>
              <a:gd name="connsiteY613" fmla="*/ 1306475 h 6858000"/>
              <a:gd name="connsiteX614" fmla="*/ 5052692 w 7467600"/>
              <a:gd name="connsiteY614" fmla="*/ 1292994 h 6858000"/>
              <a:gd name="connsiteX615" fmla="*/ 5200661 w 7467600"/>
              <a:gd name="connsiteY615" fmla="*/ 1635186 h 6858000"/>
              <a:gd name="connsiteX616" fmla="*/ 5297138 w 7467600"/>
              <a:gd name="connsiteY616" fmla="*/ 1906351 h 6858000"/>
              <a:gd name="connsiteX617" fmla="*/ 5052692 w 7467600"/>
              <a:gd name="connsiteY617" fmla="*/ 1292994 h 6858000"/>
              <a:gd name="connsiteX618" fmla="*/ 5009948 w 7467600"/>
              <a:gd name="connsiteY618" fmla="*/ 1273619 h 6858000"/>
              <a:gd name="connsiteX619" fmla="*/ 5121777 w 7467600"/>
              <a:gd name="connsiteY619" fmla="*/ 1654213 h 6858000"/>
              <a:gd name="connsiteX620" fmla="*/ 5293545 w 7467600"/>
              <a:gd name="connsiteY620" fmla="*/ 2072247 h 6858000"/>
              <a:gd name="connsiteX621" fmla="*/ 5294042 w 7467600"/>
              <a:gd name="connsiteY621" fmla="*/ 2065019 h 6858000"/>
              <a:gd name="connsiteX622" fmla="*/ 5171936 w 7467600"/>
              <a:gd name="connsiteY622" fmla="*/ 1647613 h 6858000"/>
              <a:gd name="connsiteX623" fmla="*/ 5009948 w 7467600"/>
              <a:gd name="connsiteY623" fmla="*/ 1273619 h 6858000"/>
              <a:gd name="connsiteX624" fmla="*/ 655236 w 7467600"/>
              <a:gd name="connsiteY624" fmla="*/ 1268632 h 6858000"/>
              <a:gd name="connsiteX625" fmla="*/ 839521 w 7467600"/>
              <a:gd name="connsiteY625" fmla="*/ 1685315 h 6858000"/>
              <a:gd name="connsiteX626" fmla="*/ 1109416 w 7467600"/>
              <a:gd name="connsiteY626" fmla="*/ 2061663 h 6858000"/>
              <a:gd name="connsiteX627" fmla="*/ 1298300 w 7467600"/>
              <a:gd name="connsiteY627" fmla="*/ 2247742 h 6858000"/>
              <a:gd name="connsiteX628" fmla="*/ 1125871 w 7467600"/>
              <a:gd name="connsiteY628" fmla="*/ 1989513 h 6858000"/>
              <a:gd name="connsiteX629" fmla="*/ 981574 w 7467600"/>
              <a:gd name="connsiteY629" fmla="*/ 1783157 h 6858000"/>
              <a:gd name="connsiteX630" fmla="*/ 922198 w 7467600"/>
              <a:gd name="connsiteY630" fmla="*/ 1677437 h 6858000"/>
              <a:gd name="connsiteX631" fmla="*/ 869293 w 7467600"/>
              <a:gd name="connsiteY631" fmla="*/ 1583214 h 6858000"/>
              <a:gd name="connsiteX632" fmla="*/ 751431 w 7467600"/>
              <a:gd name="connsiteY632" fmla="*/ 1405731 h 6858000"/>
              <a:gd name="connsiteX633" fmla="*/ 655236 w 7467600"/>
              <a:gd name="connsiteY633" fmla="*/ 1268632 h 6858000"/>
              <a:gd name="connsiteX634" fmla="*/ 6516292 w 7467600"/>
              <a:gd name="connsiteY634" fmla="*/ 1263064 h 6858000"/>
              <a:gd name="connsiteX635" fmla="*/ 5736320 w 7467600"/>
              <a:gd name="connsiteY635" fmla="*/ 1501803 h 6858000"/>
              <a:gd name="connsiteX636" fmla="*/ 6516292 w 7467600"/>
              <a:gd name="connsiteY636" fmla="*/ 1263064 h 6858000"/>
              <a:gd name="connsiteX637" fmla="*/ 291466 w 7467600"/>
              <a:gd name="connsiteY637" fmla="*/ 1250369 h 6858000"/>
              <a:gd name="connsiteX638" fmla="*/ 323180 w 7467600"/>
              <a:gd name="connsiteY638" fmla="*/ 1435283 h 6858000"/>
              <a:gd name="connsiteX639" fmla="*/ 349381 w 7467600"/>
              <a:gd name="connsiteY639" fmla="*/ 1875041 h 6858000"/>
              <a:gd name="connsiteX640" fmla="*/ 374363 w 7467600"/>
              <a:gd name="connsiteY640" fmla="*/ 1506494 h 6858000"/>
              <a:gd name="connsiteX641" fmla="*/ 302168 w 7467600"/>
              <a:gd name="connsiteY641" fmla="*/ 1274495 h 6858000"/>
              <a:gd name="connsiteX642" fmla="*/ 291466 w 7467600"/>
              <a:gd name="connsiteY642" fmla="*/ 1250369 h 6858000"/>
              <a:gd name="connsiteX643" fmla="*/ 678222 w 7467600"/>
              <a:gd name="connsiteY643" fmla="*/ 1248670 h 6858000"/>
              <a:gd name="connsiteX644" fmla="*/ 775536 w 7467600"/>
              <a:gd name="connsiteY644" fmla="*/ 1388015 h 6858000"/>
              <a:gd name="connsiteX645" fmla="*/ 894529 w 7467600"/>
              <a:gd name="connsiteY645" fmla="*/ 1567739 h 6858000"/>
              <a:gd name="connsiteX646" fmla="*/ 948000 w 7467600"/>
              <a:gd name="connsiteY646" fmla="*/ 1663088 h 6858000"/>
              <a:gd name="connsiteX647" fmla="*/ 1006812 w 7467600"/>
              <a:gd name="connsiteY647" fmla="*/ 1767683 h 6858000"/>
              <a:gd name="connsiteX648" fmla="*/ 1149133 w 7467600"/>
              <a:gd name="connsiteY648" fmla="*/ 1971513 h 6858000"/>
              <a:gd name="connsiteX649" fmla="*/ 1333952 w 7467600"/>
              <a:gd name="connsiteY649" fmla="*/ 2251620 h 6858000"/>
              <a:gd name="connsiteX650" fmla="*/ 1337329 w 7467600"/>
              <a:gd name="connsiteY650" fmla="*/ 2258350 h 6858000"/>
              <a:gd name="connsiteX651" fmla="*/ 1014726 w 7467600"/>
              <a:gd name="connsiteY651" fmla="*/ 1615556 h 6858000"/>
              <a:gd name="connsiteX652" fmla="*/ 678222 w 7467600"/>
              <a:gd name="connsiteY652" fmla="*/ 1248670 h 6858000"/>
              <a:gd name="connsiteX653" fmla="*/ 6691602 w 7467600"/>
              <a:gd name="connsiteY653" fmla="*/ 1140573 h 6858000"/>
              <a:gd name="connsiteX654" fmla="*/ 6571100 w 7467600"/>
              <a:gd name="connsiteY654" fmla="*/ 1183662 h 6858000"/>
              <a:gd name="connsiteX655" fmla="*/ 6241687 w 7467600"/>
              <a:gd name="connsiteY655" fmla="*/ 1257600 h 6858000"/>
              <a:gd name="connsiteX656" fmla="*/ 5693009 w 7467600"/>
              <a:gd name="connsiteY656" fmla="*/ 1478256 h 6858000"/>
              <a:gd name="connsiteX657" fmla="*/ 6548420 w 7467600"/>
              <a:gd name="connsiteY657" fmla="*/ 1214599 h 6858000"/>
              <a:gd name="connsiteX658" fmla="*/ 6605473 w 7467600"/>
              <a:gd name="connsiteY658" fmla="*/ 1184686 h 6858000"/>
              <a:gd name="connsiteX659" fmla="*/ 6691602 w 7467600"/>
              <a:gd name="connsiteY659" fmla="*/ 1140573 h 6858000"/>
              <a:gd name="connsiteX660" fmla="*/ 4002475 w 7467600"/>
              <a:gd name="connsiteY660" fmla="*/ 1037802 h 6858000"/>
              <a:gd name="connsiteX661" fmla="*/ 4000324 w 7467600"/>
              <a:gd name="connsiteY661" fmla="*/ 1039362 h 6858000"/>
              <a:gd name="connsiteX662" fmla="*/ 4002862 w 7467600"/>
              <a:gd name="connsiteY662" fmla="*/ 1042866 h 6858000"/>
              <a:gd name="connsiteX663" fmla="*/ 4002475 w 7467600"/>
              <a:gd name="connsiteY663" fmla="*/ 1037802 h 6858000"/>
              <a:gd name="connsiteX664" fmla="*/ 506322 w 7467600"/>
              <a:gd name="connsiteY664" fmla="*/ 1020997 h 6858000"/>
              <a:gd name="connsiteX665" fmla="*/ 533068 w 7467600"/>
              <a:gd name="connsiteY665" fmla="*/ 1029409 h 6858000"/>
              <a:gd name="connsiteX666" fmla="*/ 1232525 w 7467600"/>
              <a:gd name="connsiteY666" fmla="*/ 1804675 h 6858000"/>
              <a:gd name="connsiteX667" fmla="*/ 1388858 w 7467600"/>
              <a:gd name="connsiteY667" fmla="*/ 2368011 h 6858000"/>
              <a:gd name="connsiteX668" fmla="*/ 1384098 w 7467600"/>
              <a:gd name="connsiteY668" fmla="*/ 2378125 h 6858000"/>
              <a:gd name="connsiteX669" fmla="*/ 1425393 w 7467600"/>
              <a:gd name="connsiteY669" fmla="*/ 2589124 h 6858000"/>
              <a:gd name="connsiteX670" fmla="*/ 1424001 w 7467600"/>
              <a:gd name="connsiteY670" fmla="*/ 2597541 h 6858000"/>
              <a:gd name="connsiteX671" fmla="*/ 2152729 w 7467600"/>
              <a:gd name="connsiteY671" fmla="*/ 2864487 h 6858000"/>
              <a:gd name="connsiteX672" fmla="*/ 2020609 w 7467600"/>
              <a:gd name="connsiteY672" fmla="*/ 2539671 h 6858000"/>
              <a:gd name="connsiteX673" fmla="*/ 2018920 w 7467600"/>
              <a:gd name="connsiteY673" fmla="*/ 2536309 h 6858000"/>
              <a:gd name="connsiteX674" fmla="*/ 1342441 w 7467600"/>
              <a:gd name="connsiteY674" fmla="*/ 1173017 h 6858000"/>
              <a:gd name="connsiteX675" fmla="*/ 1367925 w 7467600"/>
              <a:gd name="connsiteY675" fmla="*/ 1135648 h 6858000"/>
              <a:gd name="connsiteX676" fmla="*/ 1771401 w 7467600"/>
              <a:gd name="connsiteY676" fmla="*/ 1806673 h 6858000"/>
              <a:gd name="connsiteX677" fmla="*/ 1972385 w 7467600"/>
              <a:gd name="connsiteY677" fmla="*/ 2198735 h 6858000"/>
              <a:gd name="connsiteX678" fmla="*/ 2040892 w 7467600"/>
              <a:gd name="connsiteY678" fmla="*/ 2405205 h 6858000"/>
              <a:gd name="connsiteX679" fmla="*/ 2131689 w 7467600"/>
              <a:gd name="connsiteY679" fmla="*/ 1936926 h 6858000"/>
              <a:gd name="connsiteX680" fmla="*/ 2454820 w 7467600"/>
              <a:gd name="connsiteY680" fmla="*/ 1248808 h 6858000"/>
              <a:gd name="connsiteX681" fmla="*/ 2492512 w 7467600"/>
              <a:gd name="connsiteY681" fmla="*/ 1302920 h 6858000"/>
              <a:gd name="connsiteX682" fmla="*/ 2081216 w 7467600"/>
              <a:gd name="connsiteY682" fmla="*/ 2527513 h 6858000"/>
              <a:gd name="connsiteX683" fmla="*/ 2081211 w 7467600"/>
              <a:gd name="connsiteY683" fmla="*/ 2528916 h 6858000"/>
              <a:gd name="connsiteX684" fmla="*/ 2199067 w 7467600"/>
              <a:gd name="connsiteY684" fmla="*/ 2884061 h 6858000"/>
              <a:gd name="connsiteX685" fmla="*/ 3192586 w 7467600"/>
              <a:gd name="connsiteY685" fmla="*/ 3411496 h 6858000"/>
              <a:gd name="connsiteX686" fmla="*/ 3182620 w 7467600"/>
              <a:gd name="connsiteY686" fmla="*/ 3483279 h 6858000"/>
              <a:gd name="connsiteX687" fmla="*/ 2435119 w 7467600"/>
              <a:gd name="connsiteY687" fmla="*/ 3080173 h 6858000"/>
              <a:gd name="connsiteX688" fmla="*/ 2410152 w 7467600"/>
              <a:gd name="connsiteY688" fmla="*/ 3063751 h 6858000"/>
              <a:gd name="connsiteX689" fmla="*/ 2408099 w 7467600"/>
              <a:gd name="connsiteY689" fmla="*/ 3064403 h 6858000"/>
              <a:gd name="connsiteX690" fmla="*/ 2407218 w 7467600"/>
              <a:gd name="connsiteY690" fmla="*/ 3070324 h 6858000"/>
              <a:gd name="connsiteX691" fmla="*/ 2380138 w 7467600"/>
              <a:gd name="connsiteY691" fmla="*/ 3099341 h 6858000"/>
              <a:gd name="connsiteX692" fmla="*/ 1765923 w 7467600"/>
              <a:gd name="connsiteY692" fmla="*/ 3581043 h 6858000"/>
              <a:gd name="connsiteX693" fmla="*/ 1702258 w 7467600"/>
              <a:gd name="connsiteY693" fmla="*/ 3612286 h 6858000"/>
              <a:gd name="connsiteX694" fmla="*/ 1538370 w 7467600"/>
              <a:gd name="connsiteY694" fmla="*/ 3811804 h 6858000"/>
              <a:gd name="connsiteX695" fmla="*/ 542867 w 7467600"/>
              <a:gd name="connsiteY695" fmla="*/ 4944092 h 6858000"/>
              <a:gd name="connsiteX696" fmla="*/ 515800 w 7467600"/>
              <a:gd name="connsiteY696" fmla="*/ 4862180 h 6858000"/>
              <a:gd name="connsiteX697" fmla="*/ 909145 w 7467600"/>
              <a:gd name="connsiteY697" fmla="*/ 4199225 h 6858000"/>
              <a:gd name="connsiteX698" fmla="*/ 1214067 w 7467600"/>
              <a:gd name="connsiteY698" fmla="*/ 3908561 h 6858000"/>
              <a:gd name="connsiteX699" fmla="*/ 640967 w 7467600"/>
              <a:gd name="connsiteY699" fmla="*/ 4105601 h 6858000"/>
              <a:gd name="connsiteX700" fmla="*/ 112563 w 7467600"/>
              <a:gd name="connsiteY700" fmla="*/ 4396952 h 6858000"/>
              <a:gd name="connsiteX701" fmla="*/ 0 w 7467600"/>
              <a:gd name="connsiteY701" fmla="*/ 4466006 h 6858000"/>
              <a:gd name="connsiteX702" fmla="*/ 0 w 7467600"/>
              <a:gd name="connsiteY702" fmla="*/ 4233763 h 6858000"/>
              <a:gd name="connsiteX703" fmla="*/ 36881 w 7467600"/>
              <a:gd name="connsiteY703" fmla="*/ 4200118 h 6858000"/>
              <a:gd name="connsiteX704" fmla="*/ 910534 w 7467600"/>
              <a:gd name="connsiteY704" fmla="*/ 3629753 h 6858000"/>
              <a:gd name="connsiteX705" fmla="*/ 1578717 w 7467600"/>
              <a:gd name="connsiteY705" fmla="*/ 3575982 h 6858000"/>
              <a:gd name="connsiteX706" fmla="*/ 2338780 w 7467600"/>
              <a:gd name="connsiteY706" fmla="*/ 3033725 h 6858000"/>
              <a:gd name="connsiteX707" fmla="*/ 1807991 w 7467600"/>
              <a:gd name="connsiteY707" fmla="*/ 2807184 h 6858000"/>
              <a:gd name="connsiteX708" fmla="*/ 1416358 w 7467600"/>
              <a:gd name="connsiteY708" fmla="*/ 3112571 h 6858000"/>
              <a:gd name="connsiteX709" fmla="*/ 939066 w 7467600"/>
              <a:gd name="connsiteY709" fmla="*/ 3378798 h 6858000"/>
              <a:gd name="connsiteX710" fmla="*/ 115099 w 7467600"/>
              <a:gd name="connsiteY710" fmla="*/ 3607650 h 6858000"/>
              <a:gd name="connsiteX711" fmla="*/ 97284 w 7467600"/>
              <a:gd name="connsiteY711" fmla="*/ 3520393 h 6858000"/>
              <a:gd name="connsiteX712" fmla="*/ 922050 w 7467600"/>
              <a:gd name="connsiteY712" fmla="*/ 3074867 h 6858000"/>
              <a:gd name="connsiteX713" fmla="*/ 1405265 w 7467600"/>
              <a:gd name="connsiteY713" fmla="*/ 3016319 h 6858000"/>
              <a:gd name="connsiteX714" fmla="*/ 1407512 w 7467600"/>
              <a:gd name="connsiteY714" fmla="*/ 3018001 h 6858000"/>
              <a:gd name="connsiteX715" fmla="*/ 1726266 w 7467600"/>
              <a:gd name="connsiteY715" fmla="*/ 2777274 h 6858000"/>
              <a:gd name="connsiteX716" fmla="*/ 625390 w 7467600"/>
              <a:gd name="connsiteY716" fmla="*/ 2514541 h 6858000"/>
              <a:gd name="connsiteX717" fmla="*/ 619799 w 7467600"/>
              <a:gd name="connsiteY717" fmla="*/ 2527180 h 6858000"/>
              <a:gd name="connsiteX718" fmla="*/ 310030 w 7467600"/>
              <a:gd name="connsiteY718" fmla="*/ 2771818 h 6858000"/>
              <a:gd name="connsiteX719" fmla="*/ 173877 w 7467600"/>
              <a:gd name="connsiteY719" fmla="*/ 2937056 h 6858000"/>
              <a:gd name="connsiteX720" fmla="*/ 77889 w 7467600"/>
              <a:gd name="connsiteY720" fmla="*/ 3138440 h 6858000"/>
              <a:gd name="connsiteX721" fmla="*/ 0 w 7467600"/>
              <a:gd name="connsiteY721" fmla="*/ 3271395 h 6858000"/>
              <a:gd name="connsiteX722" fmla="*/ 0 w 7467600"/>
              <a:gd name="connsiteY722" fmla="*/ 3153002 h 6858000"/>
              <a:gd name="connsiteX723" fmla="*/ 2386 w 7467600"/>
              <a:gd name="connsiteY723" fmla="*/ 3149203 h 6858000"/>
              <a:gd name="connsiteX724" fmla="*/ 89753 w 7467600"/>
              <a:gd name="connsiteY724" fmla="*/ 2987702 h 6858000"/>
              <a:gd name="connsiteX725" fmla="*/ 76869 w 7467600"/>
              <a:gd name="connsiteY725" fmla="*/ 3005404 h 6858000"/>
              <a:gd name="connsiteX726" fmla="*/ 32049 w 7467600"/>
              <a:gd name="connsiteY726" fmla="*/ 3065814 h 6858000"/>
              <a:gd name="connsiteX727" fmla="*/ 0 w 7467600"/>
              <a:gd name="connsiteY727" fmla="*/ 3108744 h 6858000"/>
              <a:gd name="connsiteX728" fmla="*/ 0 w 7467600"/>
              <a:gd name="connsiteY728" fmla="*/ 3058059 h 6858000"/>
              <a:gd name="connsiteX729" fmla="*/ 7610 w 7467600"/>
              <a:gd name="connsiteY729" fmla="*/ 3047889 h 6858000"/>
              <a:gd name="connsiteX730" fmla="*/ 52419 w 7467600"/>
              <a:gd name="connsiteY730" fmla="*/ 2987479 h 6858000"/>
              <a:gd name="connsiteX731" fmla="*/ 59142 w 7467600"/>
              <a:gd name="connsiteY731" fmla="*/ 2978488 h 6858000"/>
              <a:gd name="connsiteX732" fmla="*/ 0 w 7467600"/>
              <a:gd name="connsiteY732" fmla="*/ 3015334 h 6858000"/>
              <a:gd name="connsiteX733" fmla="*/ 0 w 7467600"/>
              <a:gd name="connsiteY733" fmla="*/ 2914286 h 6858000"/>
              <a:gd name="connsiteX734" fmla="*/ 36383 w 7467600"/>
              <a:gd name="connsiteY734" fmla="*/ 2901128 h 6858000"/>
              <a:gd name="connsiteX735" fmla="*/ 156329 w 7467600"/>
              <a:gd name="connsiteY735" fmla="*/ 2840533 h 6858000"/>
              <a:gd name="connsiteX736" fmla="*/ 358355 w 7467600"/>
              <a:gd name="connsiteY736" fmla="*/ 2620471 h 6858000"/>
              <a:gd name="connsiteX737" fmla="*/ 510577 w 7467600"/>
              <a:gd name="connsiteY737" fmla="*/ 2501244 h 6858000"/>
              <a:gd name="connsiteX738" fmla="*/ 211967 w 7467600"/>
              <a:gd name="connsiteY738" fmla="*/ 2479171 h 6858000"/>
              <a:gd name="connsiteX739" fmla="*/ 0 w 7467600"/>
              <a:gd name="connsiteY739" fmla="*/ 2476398 h 6858000"/>
              <a:gd name="connsiteX740" fmla="*/ 0 w 7467600"/>
              <a:gd name="connsiteY740" fmla="*/ 2389189 h 6858000"/>
              <a:gd name="connsiteX741" fmla="*/ 103062 w 7467600"/>
              <a:gd name="connsiteY741" fmla="*/ 2389518 h 6858000"/>
              <a:gd name="connsiteX742" fmla="*/ 510734 w 7467600"/>
              <a:gd name="connsiteY742" fmla="*/ 2416201 h 6858000"/>
              <a:gd name="connsiteX743" fmla="*/ 279257 w 7467600"/>
              <a:gd name="connsiteY743" fmla="*/ 2092102 h 6858000"/>
              <a:gd name="connsiteX744" fmla="*/ 65265 w 7467600"/>
              <a:gd name="connsiteY744" fmla="*/ 2006049 h 6858000"/>
              <a:gd name="connsiteX745" fmla="*/ 0 w 7467600"/>
              <a:gd name="connsiteY745" fmla="*/ 1982532 h 6858000"/>
              <a:gd name="connsiteX746" fmla="*/ 0 w 7467600"/>
              <a:gd name="connsiteY746" fmla="*/ 1912789 h 6858000"/>
              <a:gd name="connsiteX747" fmla="*/ 97460 w 7467600"/>
              <a:gd name="connsiteY747" fmla="*/ 1953725 h 6858000"/>
              <a:gd name="connsiteX748" fmla="*/ 221272 w 7467600"/>
              <a:gd name="connsiteY748" fmla="*/ 1980766 h 6858000"/>
              <a:gd name="connsiteX749" fmla="*/ 116765 w 7467600"/>
              <a:gd name="connsiteY749" fmla="*/ 1911033 h 6858000"/>
              <a:gd name="connsiteX750" fmla="*/ 16405 w 7467600"/>
              <a:gd name="connsiteY750" fmla="*/ 1803412 h 6858000"/>
              <a:gd name="connsiteX751" fmla="*/ 0 w 7467600"/>
              <a:gd name="connsiteY751" fmla="*/ 1784777 h 6858000"/>
              <a:gd name="connsiteX752" fmla="*/ 0 w 7467600"/>
              <a:gd name="connsiteY752" fmla="*/ 1740082 h 6858000"/>
              <a:gd name="connsiteX753" fmla="*/ 39394 w 7467600"/>
              <a:gd name="connsiteY753" fmla="*/ 1784856 h 6858000"/>
              <a:gd name="connsiteX754" fmla="*/ 135813 w 7467600"/>
              <a:gd name="connsiteY754" fmla="*/ 1888838 h 6858000"/>
              <a:gd name="connsiteX755" fmla="*/ 242575 w 7467600"/>
              <a:gd name="connsiteY755" fmla="*/ 1958841 h 6858000"/>
              <a:gd name="connsiteX756" fmla="*/ 82197 w 7467600"/>
              <a:gd name="connsiteY756" fmla="*/ 1754826 h 6858000"/>
              <a:gd name="connsiteX757" fmla="*/ 0 w 7467600"/>
              <a:gd name="connsiteY757" fmla="*/ 1679650 h 6858000"/>
              <a:gd name="connsiteX758" fmla="*/ 0 w 7467600"/>
              <a:gd name="connsiteY758" fmla="*/ 1602463 h 6858000"/>
              <a:gd name="connsiteX759" fmla="*/ 84689 w 7467600"/>
              <a:gd name="connsiteY759" fmla="*/ 1677442 h 6858000"/>
              <a:gd name="connsiteX760" fmla="*/ 298437 w 7467600"/>
              <a:gd name="connsiteY760" fmla="*/ 1968019 h 6858000"/>
              <a:gd name="connsiteX761" fmla="*/ 227269 w 7467600"/>
              <a:gd name="connsiteY761" fmla="*/ 1114064 h 6858000"/>
              <a:gd name="connsiteX762" fmla="*/ 248003 w 7467600"/>
              <a:gd name="connsiteY762" fmla="*/ 1089613 h 6858000"/>
              <a:gd name="connsiteX763" fmla="*/ 427020 w 7467600"/>
              <a:gd name="connsiteY763" fmla="*/ 1619803 h 6858000"/>
              <a:gd name="connsiteX764" fmla="*/ 340345 w 7467600"/>
              <a:gd name="connsiteY764" fmla="*/ 2027739 h 6858000"/>
              <a:gd name="connsiteX765" fmla="*/ 360865 w 7467600"/>
              <a:gd name="connsiteY765" fmla="*/ 2044827 h 6858000"/>
              <a:gd name="connsiteX766" fmla="*/ 560414 w 7467600"/>
              <a:gd name="connsiteY766" fmla="*/ 2421457 h 6858000"/>
              <a:gd name="connsiteX767" fmla="*/ 1359703 w 7467600"/>
              <a:gd name="connsiteY767" fmla="*/ 2578554 h 6858000"/>
              <a:gd name="connsiteX768" fmla="*/ 1359422 w 7467600"/>
              <a:gd name="connsiteY768" fmla="*/ 2577994 h 6858000"/>
              <a:gd name="connsiteX769" fmla="*/ 828701 w 7467600"/>
              <a:gd name="connsiteY769" fmla="*/ 1839520 h 6858000"/>
              <a:gd name="connsiteX770" fmla="*/ 494427 w 7467600"/>
              <a:gd name="connsiteY770" fmla="*/ 1092333 h 6858000"/>
              <a:gd name="connsiteX771" fmla="*/ 506322 w 7467600"/>
              <a:gd name="connsiteY771" fmla="*/ 1020997 h 6858000"/>
              <a:gd name="connsiteX772" fmla="*/ 4570198 w 7467600"/>
              <a:gd name="connsiteY772" fmla="*/ 978081 h 6858000"/>
              <a:gd name="connsiteX773" fmla="*/ 4523691 w 7467600"/>
              <a:gd name="connsiteY773" fmla="*/ 1127776 h 6858000"/>
              <a:gd name="connsiteX774" fmla="*/ 4509875 w 7467600"/>
              <a:gd name="connsiteY774" fmla="*/ 1167552 h 6858000"/>
              <a:gd name="connsiteX775" fmla="*/ 4478168 w 7467600"/>
              <a:gd name="connsiteY775" fmla="*/ 1260735 h 6858000"/>
              <a:gd name="connsiteX776" fmla="*/ 4409309 w 7467600"/>
              <a:gd name="connsiteY776" fmla="*/ 1666996 h 6858000"/>
              <a:gd name="connsiteX777" fmla="*/ 4370031 w 7467600"/>
              <a:gd name="connsiteY777" fmla="*/ 1955666 h 6858000"/>
              <a:gd name="connsiteX778" fmla="*/ 4570198 w 7467600"/>
              <a:gd name="connsiteY778" fmla="*/ 978081 h 6858000"/>
              <a:gd name="connsiteX779" fmla="*/ 4557898 w 7467600"/>
              <a:gd name="connsiteY779" fmla="*/ 900011 h 6858000"/>
              <a:gd name="connsiteX780" fmla="*/ 4344840 w 7467600"/>
              <a:gd name="connsiteY780" fmla="*/ 1922038 h 6858000"/>
              <a:gd name="connsiteX781" fmla="*/ 4378710 w 7467600"/>
              <a:gd name="connsiteY781" fmla="*/ 1665516 h 6858000"/>
              <a:gd name="connsiteX782" fmla="*/ 4448798 w 7467600"/>
              <a:gd name="connsiteY782" fmla="*/ 1253024 h 6858000"/>
              <a:gd name="connsiteX783" fmla="*/ 4480315 w 7467600"/>
              <a:gd name="connsiteY783" fmla="*/ 1158454 h 6858000"/>
              <a:gd name="connsiteX784" fmla="*/ 4494133 w 7467600"/>
              <a:gd name="connsiteY784" fmla="*/ 1118676 h 6858000"/>
              <a:gd name="connsiteX785" fmla="*/ 4557898 w 7467600"/>
              <a:gd name="connsiteY785" fmla="*/ 900011 h 6858000"/>
              <a:gd name="connsiteX786" fmla="*/ 5870151 w 7467600"/>
              <a:gd name="connsiteY786" fmla="*/ 898890 h 6858000"/>
              <a:gd name="connsiteX787" fmla="*/ 5861335 w 7467600"/>
              <a:gd name="connsiteY787" fmla="*/ 899177 h 6858000"/>
              <a:gd name="connsiteX788" fmla="*/ 5843702 w 7467600"/>
              <a:gd name="connsiteY788" fmla="*/ 899748 h 6858000"/>
              <a:gd name="connsiteX789" fmla="*/ 5651107 w 7467600"/>
              <a:gd name="connsiteY789" fmla="*/ 920306 h 6858000"/>
              <a:gd name="connsiteX790" fmla="*/ 5459407 w 7467600"/>
              <a:gd name="connsiteY790" fmla="*/ 940975 h 6858000"/>
              <a:gd name="connsiteX791" fmla="*/ 5374846 w 7467600"/>
              <a:gd name="connsiteY791" fmla="*/ 941988 h 6858000"/>
              <a:gd name="connsiteX792" fmla="*/ 5256105 w 7467600"/>
              <a:gd name="connsiteY792" fmla="*/ 945632 h 6858000"/>
              <a:gd name="connsiteX793" fmla="*/ 5107071 w 7467600"/>
              <a:gd name="connsiteY793" fmla="*/ 969720 h 6858000"/>
              <a:gd name="connsiteX794" fmla="*/ 4998681 w 7467600"/>
              <a:gd name="connsiteY794" fmla="*/ 988771 h 6858000"/>
              <a:gd name="connsiteX795" fmla="*/ 5870151 w 7467600"/>
              <a:gd name="connsiteY795" fmla="*/ 898890 h 6858000"/>
              <a:gd name="connsiteX796" fmla="*/ 5504425 w 7467600"/>
              <a:gd name="connsiteY796" fmla="*/ 848067 h 6858000"/>
              <a:gd name="connsiteX797" fmla="*/ 4968849 w 7467600"/>
              <a:gd name="connsiteY797" fmla="*/ 962318 h 6858000"/>
              <a:gd name="connsiteX798" fmla="*/ 5104039 w 7467600"/>
              <a:gd name="connsiteY798" fmla="*/ 940634 h 6858000"/>
              <a:gd name="connsiteX799" fmla="*/ 5256311 w 7467600"/>
              <a:gd name="connsiteY799" fmla="*/ 916490 h 6858000"/>
              <a:gd name="connsiteX800" fmla="*/ 5377381 w 7467600"/>
              <a:gd name="connsiteY800" fmla="*/ 912671 h 6858000"/>
              <a:gd name="connsiteX801" fmla="*/ 5460148 w 7467600"/>
              <a:gd name="connsiteY801" fmla="*/ 911442 h 6858000"/>
              <a:gd name="connsiteX802" fmla="*/ 5648971 w 7467600"/>
              <a:gd name="connsiteY802" fmla="*/ 891331 h 6858000"/>
              <a:gd name="connsiteX803" fmla="*/ 5844807 w 7467600"/>
              <a:gd name="connsiteY803" fmla="*/ 870718 h 6858000"/>
              <a:gd name="connsiteX804" fmla="*/ 5862975 w 7467600"/>
              <a:gd name="connsiteY804" fmla="*/ 869756 h 6858000"/>
              <a:gd name="connsiteX805" fmla="*/ 5920887 w 7467600"/>
              <a:gd name="connsiteY805" fmla="*/ 865929 h 6858000"/>
              <a:gd name="connsiteX806" fmla="*/ 5504425 w 7467600"/>
              <a:gd name="connsiteY806" fmla="*/ 848067 h 6858000"/>
              <a:gd name="connsiteX807" fmla="*/ 3607114 w 7467600"/>
              <a:gd name="connsiteY807" fmla="*/ 467441 h 6858000"/>
              <a:gd name="connsiteX808" fmla="*/ 3296242 w 7467600"/>
              <a:gd name="connsiteY808" fmla="*/ 807991 h 6858000"/>
              <a:gd name="connsiteX809" fmla="*/ 3174674 w 7467600"/>
              <a:gd name="connsiteY809" fmla="*/ 919759 h 6858000"/>
              <a:gd name="connsiteX810" fmla="*/ 3042978 w 7467600"/>
              <a:gd name="connsiteY810" fmla="*/ 1054894 h 6858000"/>
              <a:gd name="connsiteX811" fmla="*/ 2968914 w 7467600"/>
              <a:gd name="connsiteY811" fmla="*/ 1133756 h 6858000"/>
              <a:gd name="connsiteX812" fmla="*/ 3103823 w 7467600"/>
              <a:gd name="connsiteY812" fmla="*/ 1026814 h 6858000"/>
              <a:gd name="connsiteX813" fmla="*/ 3607114 w 7467600"/>
              <a:gd name="connsiteY813" fmla="*/ 467441 h 6858000"/>
              <a:gd name="connsiteX814" fmla="*/ 3744487 w 7467600"/>
              <a:gd name="connsiteY814" fmla="*/ 383136 h 6858000"/>
              <a:gd name="connsiteX815" fmla="*/ 3970213 w 7467600"/>
              <a:gd name="connsiteY815" fmla="*/ 995559 h 6858000"/>
              <a:gd name="connsiteX816" fmla="*/ 3744487 w 7467600"/>
              <a:gd name="connsiteY816" fmla="*/ 383136 h 6858000"/>
              <a:gd name="connsiteX817" fmla="*/ 3624562 w 7467600"/>
              <a:gd name="connsiteY817" fmla="*/ 367041 h 6858000"/>
              <a:gd name="connsiteX818" fmla="*/ 3489712 w 7467600"/>
              <a:gd name="connsiteY818" fmla="*/ 485386 h 6858000"/>
              <a:gd name="connsiteX819" fmla="*/ 3182994 w 7467600"/>
              <a:gd name="connsiteY819" fmla="*/ 828265 h 6858000"/>
              <a:gd name="connsiteX820" fmla="*/ 2892114 w 7467600"/>
              <a:gd name="connsiteY820" fmla="*/ 1172635 h 6858000"/>
              <a:gd name="connsiteX821" fmla="*/ 3021459 w 7467600"/>
              <a:gd name="connsiteY821" fmla="*/ 1035385 h 6858000"/>
              <a:gd name="connsiteX822" fmla="*/ 3153873 w 7467600"/>
              <a:gd name="connsiteY822" fmla="*/ 898971 h 6858000"/>
              <a:gd name="connsiteX823" fmla="*/ 3276511 w 7467600"/>
              <a:gd name="connsiteY823" fmla="*/ 786423 h 6858000"/>
              <a:gd name="connsiteX824" fmla="*/ 3584154 w 7467600"/>
              <a:gd name="connsiteY824" fmla="*/ 448218 h 6858000"/>
              <a:gd name="connsiteX825" fmla="*/ 3624562 w 7467600"/>
              <a:gd name="connsiteY825" fmla="*/ 367041 h 6858000"/>
              <a:gd name="connsiteX826" fmla="*/ 3766672 w 7467600"/>
              <a:gd name="connsiteY826" fmla="*/ 359429 h 6858000"/>
              <a:gd name="connsiteX827" fmla="*/ 3996338 w 7467600"/>
              <a:gd name="connsiteY827" fmla="*/ 968237 h 6858000"/>
              <a:gd name="connsiteX828" fmla="*/ 3766672 w 7467600"/>
              <a:gd name="connsiteY828" fmla="*/ 359429 h 6858000"/>
              <a:gd name="connsiteX829" fmla="*/ 5805386 w 7467600"/>
              <a:gd name="connsiteY829" fmla="*/ 239240 h 6858000"/>
              <a:gd name="connsiteX830" fmla="*/ 5736947 w 7467600"/>
              <a:gd name="connsiteY830" fmla="*/ 261367 h 6858000"/>
              <a:gd name="connsiteX831" fmla="*/ 5427012 w 7467600"/>
              <a:gd name="connsiteY831" fmla="*/ 311272 h 6858000"/>
              <a:gd name="connsiteX832" fmla="*/ 5147818 w 7467600"/>
              <a:gd name="connsiteY832" fmla="*/ 322112 h 6858000"/>
              <a:gd name="connsiteX833" fmla="*/ 5060854 w 7467600"/>
              <a:gd name="connsiteY833" fmla="*/ 311882 h 6858000"/>
              <a:gd name="connsiteX834" fmla="*/ 4945989 w 7467600"/>
              <a:gd name="connsiteY834" fmla="*/ 300516 h 6858000"/>
              <a:gd name="connsiteX835" fmla="*/ 5410479 w 7467600"/>
              <a:gd name="connsiteY835" fmla="*/ 348434 h 6858000"/>
              <a:gd name="connsiteX836" fmla="*/ 5805386 w 7467600"/>
              <a:gd name="connsiteY836" fmla="*/ 239240 h 6858000"/>
              <a:gd name="connsiteX837" fmla="*/ 5905192 w 7467600"/>
              <a:gd name="connsiteY837" fmla="*/ 163079 h 6858000"/>
              <a:gd name="connsiteX838" fmla="*/ 5865655 w 7467600"/>
              <a:gd name="connsiteY838" fmla="*/ 171901 h 6858000"/>
              <a:gd name="connsiteX839" fmla="*/ 5259740 w 7467600"/>
              <a:gd name="connsiteY839" fmla="*/ 257013 h 6858000"/>
              <a:gd name="connsiteX840" fmla="*/ 5208466 w 7467600"/>
              <a:gd name="connsiteY840" fmla="*/ 257550 h 6858000"/>
              <a:gd name="connsiteX841" fmla="*/ 4980204 w 7467600"/>
              <a:gd name="connsiteY841" fmla="*/ 271903 h 6858000"/>
              <a:gd name="connsiteX842" fmla="*/ 5068068 w 7467600"/>
              <a:gd name="connsiteY842" fmla="*/ 282244 h 6858000"/>
              <a:gd name="connsiteX843" fmla="*/ 5153231 w 7467600"/>
              <a:gd name="connsiteY843" fmla="*/ 292240 h 6858000"/>
              <a:gd name="connsiteX844" fmla="*/ 5426491 w 7467600"/>
              <a:gd name="connsiteY844" fmla="*/ 281128 h 6858000"/>
              <a:gd name="connsiteX845" fmla="*/ 5731212 w 7467600"/>
              <a:gd name="connsiteY845" fmla="*/ 231951 h 6858000"/>
              <a:gd name="connsiteX846" fmla="*/ 5905192 w 7467600"/>
              <a:gd name="connsiteY846" fmla="*/ 163079 h 6858000"/>
              <a:gd name="connsiteX847" fmla="*/ 5944437 w 7467600"/>
              <a:gd name="connsiteY847" fmla="*/ 113829 h 6858000"/>
              <a:gd name="connsiteX848" fmla="*/ 5825032 w 7467600"/>
              <a:gd name="connsiteY848" fmla="*/ 146405 h 6858000"/>
              <a:gd name="connsiteX849" fmla="*/ 4955599 w 7467600"/>
              <a:gd name="connsiteY849" fmla="*/ 247008 h 6858000"/>
              <a:gd name="connsiteX850" fmla="*/ 5210104 w 7467600"/>
              <a:gd name="connsiteY850" fmla="*/ 228123 h 6858000"/>
              <a:gd name="connsiteX851" fmla="*/ 5261015 w 7467600"/>
              <a:gd name="connsiteY851" fmla="*/ 227087 h 6858000"/>
              <a:gd name="connsiteX852" fmla="*/ 5861181 w 7467600"/>
              <a:gd name="connsiteY852" fmla="*/ 143093 h 6858000"/>
              <a:gd name="connsiteX853" fmla="*/ 5961252 w 7467600"/>
              <a:gd name="connsiteY853" fmla="*/ 114820 h 6858000"/>
              <a:gd name="connsiteX854" fmla="*/ 5944437 w 7467600"/>
              <a:gd name="connsiteY854" fmla="*/ 113829 h 6858000"/>
              <a:gd name="connsiteX855" fmla="*/ 3882765 w 7467600"/>
              <a:gd name="connsiteY855" fmla="*/ 0 h 6858000"/>
              <a:gd name="connsiteX856" fmla="*/ 3995099 w 7467600"/>
              <a:gd name="connsiteY856" fmla="*/ 0 h 6858000"/>
              <a:gd name="connsiteX857" fmla="*/ 4163818 w 7467600"/>
              <a:gd name="connsiteY857" fmla="*/ 234104 h 6858000"/>
              <a:gd name="connsiteX858" fmla="*/ 4172099 w 7467600"/>
              <a:gd name="connsiteY858" fmla="*/ 234207 h 6858000"/>
              <a:gd name="connsiteX859" fmla="*/ 4784282 w 7467600"/>
              <a:gd name="connsiteY859" fmla="*/ 276561 h 6858000"/>
              <a:gd name="connsiteX860" fmla="*/ 4801687 w 7467600"/>
              <a:gd name="connsiteY860" fmla="*/ 267764 h 6858000"/>
              <a:gd name="connsiteX861" fmla="*/ 6082788 w 7467600"/>
              <a:gd name="connsiteY861" fmla="*/ 64119 h 6858000"/>
              <a:gd name="connsiteX862" fmla="*/ 6099442 w 7467600"/>
              <a:gd name="connsiteY862" fmla="*/ 82568 h 6858000"/>
              <a:gd name="connsiteX863" fmla="*/ 4804137 w 7467600"/>
              <a:gd name="connsiteY863" fmla="*/ 320931 h 6858000"/>
              <a:gd name="connsiteX864" fmla="*/ 4227047 w 7467600"/>
              <a:gd name="connsiteY864" fmla="*/ 313415 h 6858000"/>
              <a:gd name="connsiteX865" fmla="*/ 4346041 w 7467600"/>
              <a:gd name="connsiteY865" fmla="*/ 456086 h 6858000"/>
              <a:gd name="connsiteX866" fmla="*/ 4870967 w 7467600"/>
              <a:gd name="connsiteY866" fmla="*/ 963061 h 6858000"/>
              <a:gd name="connsiteX867" fmla="*/ 4889647 w 7467600"/>
              <a:gd name="connsiteY867" fmla="*/ 957147 h 6858000"/>
              <a:gd name="connsiteX868" fmla="*/ 5422504 w 7467600"/>
              <a:gd name="connsiteY868" fmla="*/ 805191 h 6858000"/>
              <a:gd name="connsiteX869" fmla="*/ 6087656 w 7467600"/>
              <a:gd name="connsiteY869" fmla="*/ 826703 h 6858000"/>
              <a:gd name="connsiteX870" fmla="*/ 6058717 w 7467600"/>
              <a:gd name="connsiteY870" fmla="*/ 865992 h 6858000"/>
              <a:gd name="connsiteX871" fmla="*/ 4974153 w 7467600"/>
              <a:gd name="connsiteY871" fmla="*/ 1045456 h 6858000"/>
              <a:gd name="connsiteX872" fmla="*/ 5627835 w 7467600"/>
              <a:gd name="connsiteY872" fmla="*/ 1472077 h 6858000"/>
              <a:gd name="connsiteX873" fmla="*/ 5629817 w 7467600"/>
              <a:gd name="connsiteY873" fmla="*/ 1471412 h 6858000"/>
              <a:gd name="connsiteX874" fmla="*/ 5634124 w 7467600"/>
              <a:gd name="connsiteY874" fmla="*/ 1470572 h 6858000"/>
              <a:gd name="connsiteX875" fmla="*/ 5755832 w 7467600"/>
              <a:gd name="connsiteY875" fmla="*/ 1383886 h 6858000"/>
              <a:gd name="connsiteX876" fmla="*/ 6014186 w 7467600"/>
              <a:gd name="connsiteY876" fmla="*/ 1279799 h 6858000"/>
              <a:gd name="connsiteX877" fmla="*/ 6901619 w 7467600"/>
              <a:gd name="connsiteY877" fmla="*/ 1047874 h 6858000"/>
              <a:gd name="connsiteX878" fmla="*/ 6931566 w 7467600"/>
              <a:gd name="connsiteY878" fmla="*/ 1062034 h 6858000"/>
              <a:gd name="connsiteX879" fmla="*/ 5790982 w 7467600"/>
              <a:gd name="connsiteY879" fmla="*/ 1561380 h 6858000"/>
              <a:gd name="connsiteX880" fmla="*/ 6188971 w 7467600"/>
              <a:gd name="connsiteY880" fmla="*/ 1755168 h 6858000"/>
              <a:gd name="connsiteX881" fmla="*/ 6202446 w 7467600"/>
              <a:gd name="connsiteY881" fmla="*/ 1752268 h 6858000"/>
              <a:gd name="connsiteX882" fmla="*/ 7179560 w 7467600"/>
              <a:gd name="connsiteY882" fmla="*/ 1467551 h 6858000"/>
              <a:gd name="connsiteX883" fmla="*/ 7158730 w 7467600"/>
              <a:gd name="connsiteY883" fmla="*/ 1507835 h 6858000"/>
              <a:gd name="connsiteX884" fmla="*/ 6326959 w 7467600"/>
              <a:gd name="connsiteY884" fmla="*/ 1817686 h 6858000"/>
              <a:gd name="connsiteX885" fmla="*/ 6537433 w 7467600"/>
              <a:gd name="connsiteY885" fmla="*/ 1907790 h 6858000"/>
              <a:gd name="connsiteX886" fmla="*/ 6550221 w 7467600"/>
              <a:gd name="connsiteY886" fmla="*/ 1910729 h 6858000"/>
              <a:gd name="connsiteX887" fmla="*/ 6964438 w 7467600"/>
              <a:gd name="connsiteY887" fmla="*/ 2209505 h 6858000"/>
              <a:gd name="connsiteX888" fmla="*/ 7367862 w 7467600"/>
              <a:gd name="connsiteY888" fmla="*/ 2806833 h 6858000"/>
              <a:gd name="connsiteX889" fmla="*/ 7364329 w 7467600"/>
              <a:gd name="connsiteY889" fmla="*/ 2826907 h 6858000"/>
              <a:gd name="connsiteX890" fmla="*/ 7290545 w 7467600"/>
              <a:gd name="connsiteY890" fmla="*/ 2850663 h 6858000"/>
              <a:gd name="connsiteX891" fmla="*/ 6472036 w 7467600"/>
              <a:gd name="connsiteY891" fmla="*/ 1959003 h 6858000"/>
              <a:gd name="connsiteX892" fmla="*/ 5792897 w 7467600"/>
              <a:gd name="connsiteY892" fmla="*/ 1647747 h 6858000"/>
              <a:gd name="connsiteX893" fmla="*/ 5842751 w 7467600"/>
              <a:gd name="connsiteY893" fmla="*/ 1816112 h 6858000"/>
              <a:gd name="connsiteX894" fmla="*/ 5847424 w 7467600"/>
              <a:gd name="connsiteY894" fmla="*/ 1815776 h 6858000"/>
              <a:gd name="connsiteX895" fmla="*/ 6399821 w 7467600"/>
              <a:gd name="connsiteY895" fmla="*/ 2344799 h 6858000"/>
              <a:gd name="connsiteX896" fmla="*/ 6323232 w 7467600"/>
              <a:gd name="connsiteY896" fmla="*/ 2389634 h 6858000"/>
              <a:gd name="connsiteX897" fmla="*/ 5942958 w 7467600"/>
              <a:gd name="connsiteY897" fmla="*/ 2077708 h 6858000"/>
              <a:gd name="connsiteX898" fmla="*/ 5921559 w 7467600"/>
              <a:gd name="connsiteY898" fmla="*/ 2378596 h 6858000"/>
              <a:gd name="connsiteX899" fmla="*/ 5817651 w 7467600"/>
              <a:gd name="connsiteY899" fmla="*/ 3023919 h 6858000"/>
              <a:gd name="connsiteX900" fmla="*/ 5729634 w 7467600"/>
              <a:gd name="connsiteY900" fmla="*/ 3051849 h 6858000"/>
              <a:gd name="connsiteX901" fmla="*/ 5611018 w 7467600"/>
              <a:gd name="connsiteY901" fmla="*/ 2316769 h 6858000"/>
              <a:gd name="connsiteX902" fmla="*/ 5687608 w 7467600"/>
              <a:gd name="connsiteY902" fmla="*/ 2039972 h 6858000"/>
              <a:gd name="connsiteX903" fmla="*/ 5657554 w 7467600"/>
              <a:gd name="connsiteY903" fmla="*/ 1576445 h 6858000"/>
              <a:gd name="connsiteX904" fmla="*/ 5150475 w 7467600"/>
              <a:gd name="connsiteY904" fmla="*/ 1274012 h 6858000"/>
              <a:gd name="connsiteX905" fmla="*/ 5349142 w 7467600"/>
              <a:gd name="connsiteY905" fmla="*/ 2204405 h 6858000"/>
              <a:gd name="connsiteX906" fmla="*/ 5262214 w 7467600"/>
              <a:gd name="connsiteY906" fmla="*/ 2233836 h 6858000"/>
              <a:gd name="connsiteX907" fmla="*/ 4981539 w 7467600"/>
              <a:gd name="connsiteY907" fmla="*/ 1542201 h 6858000"/>
              <a:gd name="connsiteX908" fmla="*/ 4958461 w 7467600"/>
              <a:gd name="connsiteY908" fmla="*/ 1136957 h 6858000"/>
              <a:gd name="connsiteX909" fmla="*/ 4655015 w 7467600"/>
              <a:gd name="connsiteY909" fmla="*/ 891426 h 6858000"/>
              <a:gd name="connsiteX910" fmla="*/ 4348002 w 7467600"/>
              <a:gd name="connsiteY910" fmla="*/ 2205895 h 6858000"/>
              <a:gd name="connsiteX911" fmla="*/ 4262250 w 7467600"/>
              <a:gd name="connsiteY911" fmla="*/ 2219972 h 6858000"/>
              <a:gd name="connsiteX912" fmla="*/ 4550611 w 7467600"/>
              <a:gd name="connsiteY912" fmla="*/ 817540 h 6858000"/>
              <a:gd name="connsiteX913" fmla="*/ 4564418 w 7467600"/>
              <a:gd name="connsiteY913" fmla="*/ 808293 h 6858000"/>
              <a:gd name="connsiteX914" fmla="*/ 4266388 w 7467600"/>
              <a:gd name="connsiteY914" fmla="*/ 500083 h 6858000"/>
              <a:gd name="connsiteX915" fmla="*/ 4032842 w 7467600"/>
              <a:gd name="connsiteY915" fmla="*/ 211809 h 6858000"/>
              <a:gd name="connsiteX916" fmla="*/ 3882765 w 7467600"/>
              <a:gd name="connsiteY916" fmla="*/ 0 h 6858000"/>
              <a:gd name="connsiteX917" fmla="*/ 3721337 w 7467600"/>
              <a:gd name="connsiteY917" fmla="*/ 0 h 6858000"/>
              <a:gd name="connsiteX918" fmla="*/ 3797544 w 7467600"/>
              <a:gd name="connsiteY918" fmla="*/ 0 h 6858000"/>
              <a:gd name="connsiteX919" fmla="*/ 3775734 w 7467600"/>
              <a:gd name="connsiteY919" fmla="*/ 95131 h 6858000"/>
              <a:gd name="connsiteX920" fmla="*/ 3724807 w 7467600"/>
              <a:gd name="connsiteY920" fmla="*/ 272257 h 6858000"/>
              <a:gd name="connsiteX921" fmla="*/ 3726844 w 7467600"/>
              <a:gd name="connsiteY921" fmla="*/ 282988 h 6858000"/>
              <a:gd name="connsiteX922" fmla="*/ 3742664 w 7467600"/>
              <a:gd name="connsiteY922" fmla="*/ 279918 h 6858000"/>
              <a:gd name="connsiteX923" fmla="*/ 4103910 w 7467600"/>
              <a:gd name="connsiteY923" fmla="*/ 1161917 h 6858000"/>
              <a:gd name="connsiteX924" fmla="*/ 4020269 w 7467600"/>
              <a:gd name="connsiteY924" fmla="*/ 1200406 h 6858000"/>
              <a:gd name="connsiteX925" fmla="*/ 3674882 w 7467600"/>
              <a:gd name="connsiteY925" fmla="*/ 488524 h 6858000"/>
              <a:gd name="connsiteX926" fmla="*/ 3132682 w 7467600"/>
              <a:gd name="connsiteY926" fmla="*/ 1072284 h 6858000"/>
              <a:gd name="connsiteX927" fmla="*/ 2716346 w 7467600"/>
              <a:gd name="connsiteY927" fmla="*/ 1276376 h 6858000"/>
              <a:gd name="connsiteX928" fmla="*/ 2716772 w 7467600"/>
              <a:gd name="connsiteY928" fmla="*/ 1255462 h 6858000"/>
              <a:gd name="connsiteX929" fmla="*/ 3471096 w 7467600"/>
              <a:gd name="connsiteY929" fmla="*/ 437072 h 6858000"/>
              <a:gd name="connsiteX930" fmla="*/ 3639057 w 7467600"/>
              <a:gd name="connsiteY930" fmla="*/ 286334 h 6858000"/>
              <a:gd name="connsiteX931" fmla="*/ 3640309 w 7467600"/>
              <a:gd name="connsiteY931" fmla="*/ 284664 h 6858000"/>
              <a:gd name="connsiteX932" fmla="*/ 3646022 w 7467600"/>
              <a:gd name="connsiteY932" fmla="*/ 276711 h 6858000"/>
              <a:gd name="connsiteX933" fmla="*/ 3707943 w 7467600"/>
              <a:gd name="connsiteY933" fmla="*/ 65958 h 6858000"/>
              <a:gd name="connsiteX934" fmla="*/ 3721337 w 7467600"/>
              <a:gd name="connsiteY934" fmla="*/ 0 h 6858000"/>
              <a:gd name="connsiteX935" fmla="*/ 2867960 w 7467600"/>
              <a:gd name="connsiteY935" fmla="*/ 0 h 6858000"/>
              <a:gd name="connsiteX936" fmla="*/ 2926351 w 7467600"/>
              <a:gd name="connsiteY936" fmla="*/ 0 h 6858000"/>
              <a:gd name="connsiteX937" fmla="*/ 2902823 w 7467600"/>
              <a:gd name="connsiteY937" fmla="*/ 262929 h 6858000"/>
              <a:gd name="connsiteX938" fmla="*/ 2940663 w 7467600"/>
              <a:gd name="connsiteY938" fmla="*/ 140884 h 6858000"/>
              <a:gd name="connsiteX939" fmla="*/ 2947039 w 7467600"/>
              <a:gd name="connsiteY939" fmla="*/ 122524 h 6858000"/>
              <a:gd name="connsiteX940" fmla="*/ 2984316 w 7467600"/>
              <a:gd name="connsiteY940" fmla="*/ 0 h 6858000"/>
              <a:gd name="connsiteX941" fmla="*/ 3016114 w 7467600"/>
              <a:gd name="connsiteY941" fmla="*/ 0 h 6858000"/>
              <a:gd name="connsiteX942" fmla="*/ 2979949 w 7467600"/>
              <a:gd name="connsiteY942" fmla="*/ 119274 h 6858000"/>
              <a:gd name="connsiteX943" fmla="*/ 3023879 w 7467600"/>
              <a:gd name="connsiteY943" fmla="*/ 0 h 6858000"/>
              <a:gd name="connsiteX944" fmla="*/ 3105400 w 7467600"/>
              <a:gd name="connsiteY944" fmla="*/ 0 h 6858000"/>
              <a:gd name="connsiteX945" fmla="*/ 3094669 w 7467600"/>
              <a:gd name="connsiteY945" fmla="*/ 30308 h 6858000"/>
              <a:gd name="connsiteX946" fmla="*/ 2901945 w 7467600"/>
              <a:gd name="connsiteY946" fmla="*/ 466538 h 6858000"/>
              <a:gd name="connsiteX947" fmla="*/ 2815209 w 7467600"/>
              <a:gd name="connsiteY947" fmla="*/ 497361 h 6858000"/>
              <a:gd name="connsiteX948" fmla="*/ 2844845 w 7467600"/>
              <a:gd name="connsiteY948" fmla="*/ 127638 h 6858000"/>
              <a:gd name="connsiteX949" fmla="*/ 2867960 w 7467600"/>
              <a:gd name="connsiteY949" fmla="*/ 0 h 6858000"/>
              <a:gd name="connsiteX950" fmla="*/ 1057230 w 7467600"/>
              <a:gd name="connsiteY950" fmla="*/ 0 h 6858000"/>
              <a:gd name="connsiteX951" fmla="*/ 1111003 w 7467600"/>
              <a:gd name="connsiteY951" fmla="*/ 0 h 6858000"/>
              <a:gd name="connsiteX952" fmla="*/ 1125553 w 7467600"/>
              <a:gd name="connsiteY952" fmla="*/ 52588 h 6858000"/>
              <a:gd name="connsiteX953" fmla="*/ 1304276 w 7467600"/>
              <a:gd name="connsiteY953" fmla="*/ 476275 h 6858000"/>
              <a:gd name="connsiteX954" fmla="*/ 1492066 w 7467600"/>
              <a:gd name="connsiteY954" fmla="*/ 886333 h 6858000"/>
              <a:gd name="connsiteX955" fmla="*/ 1423698 w 7467600"/>
              <a:gd name="connsiteY955" fmla="*/ 710817 h 6858000"/>
              <a:gd name="connsiteX956" fmla="*/ 1357609 w 7467600"/>
              <a:gd name="connsiteY956" fmla="*/ 532892 h 6858000"/>
              <a:gd name="connsiteX957" fmla="*/ 1309550 w 7467600"/>
              <a:gd name="connsiteY957" fmla="*/ 374031 h 6858000"/>
              <a:gd name="connsiteX958" fmla="*/ 1193673 w 7467600"/>
              <a:gd name="connsiteY958" fmla="*/ 49533 h 6858000"/>
              <a:gd name="connsiteX959" fmla="*/ 1164391 w 7467600"/>
              <a:gd name="connsiteY959" fmla="*/ 0 h 6858000"/>
              <a:gd name="connsiteX960" fmla="*/ 1200666 w 7467600"/>
              <a:gd name="connsiteY960" fmla="*/ 0 h 6858000"/>
              <a:gd name="connsiteX961" fmla="*/ 1223408 w 7467600"/>
              <a:gd name="connsiteY961" fmla="*/ 38996 h 6858000"/>
              <a:gd name="connsiteX962" fmla="*/ 1339635 w 7467600"/>
              <a:gd name="connsiteY962" fmla="*/ 365517 h 6858000"/>
              <a:gd name="connsiteX963" fmla="*/ 1387469 w 7467600"/>
              <a:gd name="connsiteY963" fmla="*/ 523079 h 6858000"/>
              <a:gd name="connsiteX964" fmla="*/ 1452685 w 7467600"/>
              <a:gd name="connsiteY964" fmla="*/ 699806 h 6858000"/>
              <a:gd name="connsiteX965" fmla="*/ 1492092 w 7467600"/>
              <a:gd name="connsiteY965" fmla="*/ 800424 h 6858000"/>
              <a:gd name="connsiteX966" fmla="*/ 1455302 w 7467600"/>
              <a:gd name="connsiteY966" fmla="*/ 632913 h 6858000"/>
              <a:gd name="connsiteX967" fmla="*/ 1222336 w 7467600"/>
              <a:gd name="connsiteY967" fmla="*/ 9480 h 6858000"/>
              <a:gd name="connsiteX968" fmla="*/ 1214634 w 7467600"/>
              <a:gd name="connsiteY968" fmla="*/ 0 h 6858000"/>
              <a:gd name="connsiteX969" fmla="*/ 1289827 w 7467600"/>
              <a:gd name="connsiteY969" fmla="*/ 0 h 6858000"/>
              <a:gd name="connsiteX970" fmla="*/ 1321076 w 7467600"/>
              <a:gd name="connsiteY970" fmla="*/ 59722 h 6858000"/>
              <a:gd name="connsiteX971" fmla="*/ 1512579 w 7467600"/>
              <a:gd name="connsiteY971" fmla="*/ 626441 h 6858000"/>
              <a:gd name="connsiteX972" fmla="*/ 1506076 w 7467600"/>
              <a:gd name="connsiteY972" fmla="*/ 1089289 h 6858000"/>
              <a:gd name="connsiteX973" fmla="*/ 1486346 w 7467600"/>
              <a:gd name="connsiteY973" fmla="*/ 1079919 h 6858000"/>
              <a:gd name="connsiteX974" fmla="*/ 1070511 w 7467600"/>
              <a:gd name="connsiteY974" fmla="*/ 48609 h 6858000"/>
              <a:gd name="connsiteX975" fmla="*/ 1057230 w 7467600"/>
              <a:gd name="connsiteY975" fmla="*/ 0 h 6858000"/>
              <a:gd name="connsiteX976" fmla="*/ 43151 w 7467600"/>
              <a:gd name="connsiteY976" fmla="*/ 0 h 6858000"/>
              <a:gd name="connsiteX977" fmla="*/ 95283 w 7467600"/>
              <a:gd name="connsiteY977" fmla="*/ 0 h 6858000"/>
              <a:gd name="connsiteX978" fmla="*/ 300708 w 7467600"/>
              <a:gd name="connsiteY978" fmla="*/ 154571 h 6858000"/>
              <a:gd name="connsiteX979" fmla="*/ 530414 w 7467600"/>
              <a:gd name="connsiteY979" fmla="*/ 354673 h 6858000"/>
              <a:gd name="connsiteX980" fmla="*/ 333785 w 7467600"/>
              <a:gd name="connsiteY980" fmla="*/ 161564 h 6858000"/>
              <a:gd name="connsiteX981" fmla="*/ 147005 w 7467600"/>
              <a:gd name="connsiteY981" fmla="*/ 0 h 6858000"/>
              <a:gd name="connsiteX982" fmla="*/ 272509 w 7467600"/>
              <a:gd name="connsiteY982" fmla="*/ 0 h 6858000"/>
              <a:gd name="connsiteX983" fmla="*/ 326276 w 7467600"/>
              <a:gd name="connsiteY983" fmla="*/ 45847 h 6858000"/>
              <a:gd name="connsiteX984" fmla="*/ 823759 w 7467600"/>
              <a:gd name="connsiteY984" fmla="*/ 574145 h 6858000"/>
              <a:gd name="connsiteX985" fmla="*/ 811254 w 7467600"/>
              <a:gd name="connsiteY985" fmla="*/ 665546 h 6858000"/>
              <a:gd name="connsiteX986" fmla="*/ 154042 w 7467600"/>
              <a:gd name="connsiteY986" fmla="*/ 261522 h 6858000"/>
              <a:gd name="connsiteX987" fmla="*/ 13550 w 7467600"/>
              <a:gd name="connsiteY987" fmla="*/ 158423 h 6858000"/>
              <a:gd name="connsiteX988" fmla="*/ 0 w 7467600"/>
              <a:gd name="connsiteY988" fmla="*/ 146618 h 6858000"/>
              <a:gd name="connsiteX989" fmla="*/ 0 w 7467600"/>
              <a:gd name="connsiteY989" fmla="*/ 59161 h 6858000"/>
              <a:gd name="connsiteX990" fmla="*/ 45427 w 7467600"/>
              <a:gd name="connsiteY990" fmla="*/ 101078 h 6858000"/>
              <a:gd name="connsiteX991" fmla="*/ 630103 w 7467600"/>
              <a:gd name="connsiteY991" fmla="*/ 485885 h 6858000"/>
              <a:gd name="connsiteX992" fmla="*/ 532040 w 7467600"/>
              <a:gd name="connsiteY992" fmla="*/ 399359 h 6858000"/>
              <a:gd name="connsiteX993" fmla="*/ 517618 w 7467600"/>
              <a:gd name="connsiteY993" fmla="*/ 385726 h 6858000"/>
              <a:gd name="connsiteX994" fmla="*/ 285074 w 7467600"/>
              <a:gd name="connsiteY994" fmla="*/ 182755 h 6858000"/>
              <a:gd name="connsiteX995" fmla="*/ 43151 w 7467600"/>
              <a:gd name="connsiteY995"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467600 w 7467600"/>
              <a:gd name="connsiteY127" fmla="*/ 527773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1903353 w 7467600"/>
              <a:gd name="connsiteY139" fmla="*/ 5044827 h 6858000"/>
              <a:gd name="connsiteX140" fmla="*/ 1936931 w 7467600"/>
              <a:gd name="connsiteY140" fmla="*/ 5093954 h 6858000"/>
              <a:gd name="connsiteX141" fmla="*/ 2195868 w 7467600"/>
              <a:gd name="connsiteY141" fmla="*/ 5396574 h 6858000"/>
              <a:gd name="connsiteX142" fmla="*/ 2088852 w 7467600"/>
              <a:gd name="connsiteY142" fmla="*/ 5166123 h 6858000"/>
              <a:gd name="connsiteX143" fmla="*/ 1958241 w 7467600"/>
              <a:gd name="connsiteY143" fmla="*/ 5067955 h 6858000"/>
              <a:gd name="connsiteX144" fmla="*/ 1903353 w 7467600"/>
              <a:gd name="connsiteY144" fmla="*/ 5044827 h 6858000"/>
              <a:gd name="connsiteX145" fmla="*/ 1979378 w 7467600"/>
              <a:gd name="connsiteY145" fmla="*/ 4769504 h 6858000"/>
              <a:gd name="connsiteX146" fmla="*/ 2882120 w 7467600"/>
              <a:gd name="connsiteY146" fmla="*/ 5064547 h 6858000"/>
              <a:gd name="connsiteX147" fmla="*/ 2793103 w 7467600"/>
              <a:gd name="connsiteY147" fmla="*/ 5039699 h 6858000"/>
              <a:gd name="connsiteX148" fmla="*/ 2770041 w 7467600"/>
              <a:gd name="connsiteY148" fmla="*/ 5033634 h 6858000"/>
              <a:gd name="connsiteX149" fmla="*/ 1979378 w 7467600"/>
              <a:gd name="connsiteY149" fmla="*/ 4769504 h 6858000"/>
              <a:gd name="connsiteX150" fmla="*/ 1927410 w 7467600"/>
              <a:gd name="connsiteY150" fmla="*/ 4716164 h 6858000"/>
              <a:gd name="connsiteX151" fmla="*/ 1959587 w 7467600"/>
              <a:gd name="connsiteY151" fmla="*/ 4728849 h 6858000"/>
              <a:gd name="connsiteX152" fmla="*/ 2777707 w 7467600"/>
              <a:gd name="connsiteY152" fmla="*/ 5003991 h 6858000"/>
              <a:gd name="connsiteX153" fmla="*/ 2800768 w 7467600"/>
              <a:gd name="connsiteY153" fmla="*/ 5010056 h 6858000"/>
              <a:gd name="connsiteX154" fmla="*/ 2879408 w 7467600"/>
              <a:gd name="connsiteY154" fmla="*/ 5031590 h 6858000"/>
              <a:gd name="connsiteX155" fmla="*/ 2862295 w 7467600"/>
              <a:gd name="connsiteY155" fmla="*/ 5022958 h 6858000"/>
              <a:gd name="connsiteX156" fmla="*/ 2813343 w 7467600"/>
              <a:gd name="connsiteY156" fmla="*/ 4998369 h 6858000"/>
              <a:gd name="connsiteX157" fmla="*/ 2646245 w 7467600"/>
              <a:gd name="connsiteY157" fmla="*/ 4930999 h 6858000"/>
              <a:gd name="connsiteX158" fmla="*/ 1999243 w 7467600"/>
              <a:gd name="connsiteY158" fmla="*/ 4730524 h 6858000"/>
              <a:gd name="connsiteX159" fmla="*/ 1979527 w 7467600"/>
              <a:gd name="connsiteY159" fmla="*/ 4726651 h 6858000"/>
              <a:gd name="connsiteX160" fmla="*/ 1927410 w 7467600"/>
              <a:gd name="connsiteY160" fmla="*/ 4716164 h 6858000"/>
              <a:gd name="connsiteX161" fmla="*/ 1997014 w 7467600"/>
              <a:gd name="connsiteY161" fmla="*/ 4698007 h 6858000"/>
              <a:gd name="connsiteX162" fmla="*/ 2005458 w 7467600"/>
              <a:gd name="connsiteY162" fmla="*/ 4699540 h 6858000"/>
              <a:gd name="connsiteX163" fmla="*/ 2657186 w 7467600"/>
              <a:gd name="connsiteY163" fmla="*/ 4901687 h 6858000"/>
              <a:gd name="connsiteX164" fmla="*/ 2826662 w 7467600"/>
              <a:gd name="connsiteY164" fmla="*/ 4970362 h 6858000"/>
              <a:gd name="connsiteX165" fmla="*/ 2876100 w 7467600"/>
              <a:gd name="connsiteY165" fmla="*/ 4995397 h 6858000"/>
              <a:gd name="connsiteX166" fmla="*/ 3042600 w 7467600"/>
              <a:gd name="connsiteY166" fmla="*/ 5059532 h 6858000"/>
              <a:gd name="connsiteX167" fmla="*/ 1997014 w 7467600"/>
              <a:gd name="connsiteY167" fmla="*/ 4698007 h 6858000"/>
              <a:gd name="connsiteX168" fmla="*/ 2305292 w 7467600"/>
              <a:gd name="connsiteY168" fmla="*/ 4219492 h 6858000"/>
              <a:gd name="connsiteX169" fmla="*/ 3360922 w 7467600"/>
              <a:gd name="connsiteY169" fmla="*/ 4529373 h 6858000"/>
              <a:gd name="connsiteX170" fmla="*/ 3492420 w 7467600"/>
              <a:gd name="connsiteY170" fmla="*/ 4510145 h 6858000"/>
              <a:gd name="connsiteX171" fmla="*/ 3364086 w 7467600"/>
              <a:gd name="connsiteY171" fmla="*/ 4480340 h 6858000"/>
              <a:gd name="connsiteX172" fmla="*/ 3225818 w 7467600"/>
              <a:gd name="connsiteY172" fmla="*/ 4411822 h 6858000"/>
              <a:gd name="connsiteX173" fmla="*/ 3129696 w 7467600"/>
              <a:gd name="connsiteY173" fmla="*/ 4360704 h 6858000"/>
              <a:gd name="connsiteX174" fmla="*/ 2814545 w 7467600"/>
              <a:gd name="connsiteY174" fmla="*/ 4282955 h 6858000"/>
              <a:gd name="connsiteX175" fmla="*/ 2305292 w 7467600"/>
              <a:gd name="connsiteY175" fmla="*/ 4219492 h 6858000"/>
              <a:gd name="connsiteX176" fmla="*/ 2626982 w 7467600"/>
              <a:gd name="connsiteY176" fmla="*/ 4206450 h 6858000"/>
              <a:gd name="connsiteX177" fmla="*/ 2490617 w 7467600"/>
              <a:gd name="connsiteY177" fmla="*/ 4206951 h 6858000"/>
              <a:gd name="connsiteX178" fmla="*/ 2819869 w 7467600"/>
              <a:gd name="connsiteY178" fmla="*/ 4252936 h 6858000"/>
              <a:gd name="connsiteX179" fmla="*/ 3143018 w 7467600"/>
              <a:gd name="connsiteY179" fmla="*/ 4332698 h 6858000"/>
              <a:gd name="connsiteX180" fmla="*/ 3241520 w 7467600"/>
              <a:gd name="connsiteY180" fmla="*/ 4385112 h 6858000"/>
              <a:gd name="connsiteX181" fmla="*/ 3374575 w 7467600"/>
              <a:gd name="connsiteY181" fmla="*/ 4451517 h 6858000"/>
              <a:gd name="connsiteX182" fmla="*/ 3505221 w 7467600"/>
              <a:gd name="connsiteY182" fmla="*/ 4480757 h 6858000"/>
              <a:gd name="connsiteX183" fmla="*/ 2626982 w 7467600"/>
              <a:gd name="connsiteY183" fmla="*/ 4206450 h 6858000"/>
              <a:gd name="connsiteX184" fmla="*/ 1310106 w 7467600"/>
              <a:gd name="connsiteY184" fmla="*/ 3943217 h 6858000"/>
              <a:gd name="connsiteX185" fmla="*/ 854994 w 7467600"/>
              <a:gd name="connsiteY185" fmla="*/ 4399136 h 6858000"/>
              <a:gd name="connsiteX186" fmla="*/ 742462 w 7467600"/>
              <a:gd name="connsiteY186" fmla="*/ 4594648 h 6858000"/>
              <a:gd name="connsiteX187" fmla="*/ 820602 w 7467600"/>
              <a:gd name="connsiteY187" fmla="*/ 4485915 h 6858000"/>
              <a:gd name="connsiteX188" fmla="*/ 878295 w 7467600"/>
              <a:gd name="connsiteY188" fmla="*/ 4403594 h 6858000"/>
              <a:gd name="connsiteX189" fmla="*/ 1240607 w 7467600"/>
              <a:gd name="connsiteY189" fmla="*/ 4010401 h 6858000"/>
              <a:gd name="connsiteX190" fmla="*/ 1310106 w 7467600"/>
              <a:gd name="connsiteY190" fmla="*/ 3943217 h 6858000"/>
              <a:gd name="connsiteX191" fmla="*/ 1423113 w 7467600"/>
              <a:gd name="connsiteY191" fmla="*/ 3874565 h 6858000"/>
              <a:gd name="connsiteX192" fmla="*/ 1260565 w 7467600"/>
              <a:gd name="connsiteY192" fmla="*/ 4031982 h 6858000"/>
              <a:gd name="connsiteX193" fmla="*/ 901900 w 7467600"/>
              <a:gd name="connsiteY193" fmla="*/ 4421236 h 6858000"/>
              <a:gd name="connsiteX194" fmla="*/ 845044 w 7467600"/>
              <a:gd name="connsiteY194" fmla="*/ 4502436 h 6858000"/>
              <a:gd name="connsiteX195" fmla="*/ 685926 w 7467600"/>
              <a:gd name="connsiteY195" fmla="*/ 4703069 h 6858000"/>
              <a:gd name="connsiteX196" fmla="*/ 684248 w 7467600"/>
              <a:gd name="connsiteY196" fmla="*/ 4706721 h 6858000"/>
              <a:gd name="connsiteX197" fmla="*/ 1423113 w 7467600"/>
              <a:gd name="connsiteY197" fmla="*/ 3874565 h 6858000"/>
              <a:gd name="connsiteX198" fmla="*/ 3316479 w 7467600"/>
              <a:gd name="connsiteY198" fmla="*/ 3872136 h 6858000"/>
              <a:gd name="connsiteX199" fmla="*/ 3546806 w 7467600"/>
              <a:gd name="connsiteY199" fmla="*/ 4356139 h 6858000"/>
              <a:gd name="connsiteX200" fmla="*/ 3364433 w 7467600"/>
              <a:gd name="connsiteY200" fmla="*/ 3953121 h 6858000"/>
              <a:gd name="connsiteX201" fmla="*/ 3316479 w 7467600"/>
              <a:gd name="connsiteY201" fmla="*/ 3872136 h 6858000"/>
              <a:gd name="connsiteX202" fmla="*/ 3291335 w 7467600"/>
              <a:gd name="connsiteY202" fmla="*/ 3767420 h 6858000"/>
              <a:gd name="connsiteX203" fmla="*/ 3390805 w 7467600"/>
              <a:gd name="connsiteY203" fmla="*/ 3937163 h 6858000"/>
              <a:gd name="connsiteX204" fmla="*/ 3579062 w 7467600"/>
              <a:gd name="connsiteY204" fmla="*/ 4359040 h 6858000"/>
              <a:gd name="connsiteX205" fmla="*/ 3467355 w 7467600"/>
              <a:gd name="connsiteY205" fmla="*/ 3988130 h 6858000"/>
              <a:gd name="connsiteX206" fmla="*/ 3310753 w 7467600"/>
              <a:gd name="connsiteY206" fmla="*/ 3787140 h 6858000"/>
              <a:gd name="connsiteX207" fmla="*/ 3291335 w 7467600"/>
              <a:gd name="connsiteY207" fmla="*/ 3767420 h 6858000"/>
              <a:gd name="connsiteX208" fmla="*/ 1635889 w 7467600"/>
              <a:gd name="connsiteY208" fmla="*/ 3709494 h 6858000"/>
              <a:gd name="connsiteX209" fmla="*/ 1634800 w 7467600"/>
              <a:gd name="connsiteY209" fmla="*/ 3731111 h 6858000"/>
              <a:gd name="connsiteX210" fmla="*/ 1635889 w 7467600"/>
              <a:gd name="connsiteY210" fmla="*/ 3709494 h 6858000"/>
              <a:gd name="connsiteX211" fmla="*/ 1510397 w 7467600"/>
              <a:gd name="connsiteY211" fmla="*/ 3684705 h 6858000"/>
              <a:gd name="connsiteX212" fmla="*/ 1146550 w 7467600"/>
              <a:gd name="connsiteY212" fmla="*/ 3802012 h 6858000"/>
              <a:gd name="connsiteX213" fmla="*/ 698834 w 7467600"/>
              <a:gd name="connsiteY213" fmla="*/ 3952272 h 6858000"/>
              <a:gd name="connsiteX214" fmla="*/ 34256 w 7467600"/>
              <a:gd name="connsiteY214" fmla="*/ 4347603 h 6858000"/>
              <a:gd name="connsiteX215" fmla="*/ 527241 w 7467600"/>
              <a:gd name="connsiteY215" fmla="*/ 4065078 h 6858000"/>
              <a:gd name="connsiteX216" fmla="*/ 1510397 w 7467600"/>
              <a:gd name="connsiteY216" fmla="*/ 3684705 h 6858000"/>
              <a:gd name="connsiteX217" fmla="*/ 1313114 w 7467600"/>
              <a:gd name="connsiteY217" fmla="*/ 3655216 h 6858000"/>
              <a:gd name="connsiteX218" fmla="*/ 1109304 w 7467600"/>
              <a:gd name="connsiteY218" fmla="*/ 3669030 h 6858000"/>
              <a:gd name="connsiteX219" fmla="*/ 8129 w 7467600"/>
              <a:gd name="connsiteY219" fmla="*/ 4330519 h 6858000"/>
              <a:gd name="connsiteX220" fmla="*/ 687572 w 7467600"/>
              <a:gd name="connsiteY220" fmla="*/ 3925629 h 6858000"/>
              <a:gd name="connsiteX221" fmla="*/ 1138365 w 7467600"/>
              <a:gd name="connsiteY221" fmla="*/ 3774515 h 6858000"/>
              <a:gd name="connsiteX222" fmla="*/ 1505579 w 7467600"/>
              <a:gd name="connsiteY222" fmla="*/ 3655526 h 6858000"/>
              <a:gd name="connsiteX223" fmla="*/ 1313114 w 7467600"/>
              <a:gd name="connsiteY223" fmla="*/ 3655216 h 6858000"/>
              <a:gd name="connsiteX224" fmla="*/ 3655073 w 7467600"/>
              <a:gd name="connsiteY224" fmla="*/ 3650884 h 6858000"/>
              <a:gd name="connsiteX225" fmla="*/ 3989938 w 7467600"/>
              <a:gd name="connsiteY225" fmla="*/ 3991685 h 6858000"/>
              <a:gd name="connsiteX226" fmla="*/ 4393907 w 7467600"/>
              <a:gd name="connsiteY226" fmla="*/ 4261258 h 6858000"/>
              <a:gd name="connsiteX227" fmla="*/ 4648051 w 7467600"/>
              <a:gd name="connsiteY227" fmla="*/ 4374051 h 6858000"/>
              <a:gd name="connsiteX228" fmla="*/ 4383389 w 7467600"/>
              <a:gd name="connsiteY228" fmla="*/ 4184369 h 6858000"/>
              <a:gd name="connsiteX229" fmla="*/ 4165508 w 7467600"/>
              <a:gd name="connsiteY229" fmla="*/ 4035196 h 6858000"/>
              <a:gd name="connsiteX230" fmla="*/ 4068162 w 7467600"/>
              <a:gd name="connsiteY230" fmla="*/ 3953394 h 6858000"/>
              <a:gd name="connsiteX231" fmla="*/ 3981416 w 7467600"/>
              <a:gd name="connsiteY231" fmla="*/ 3880482 h 6858000"/>
              <a:gd name="connsiteX232" fmla="*/ 3800147 w 7467600"/>
              <a:gd name="connsiteY232" fmla="*/ 3749872 h 6858000"/>
              <a:gd name="connsiteX233" fmla="*/ 3655073 w 7467600"/>
              <a:gd name="connsiteY233" fmla="*/ 3650884 h 6858000"/>
              <a:gd name="connsiteX234" fmla="*/ 3670252 w 7467600"/>
              <a:gd name="connsiteY234" fmla="*/ 3622798 h 6858000"/>
              <a:gd name="connsiteX235" fmla="*/ 3817258 w 7467600"/>
              <a:gd name="connsiteY235" fmla="*/ 3723577 h 6858000"/>
              <a:gd name="connsiteX236" fmla="*/ 4000461 w 7467600"/>
              <a:gd name="connsiteY236" fmla="*/ 3855966 h 6858000"/>
              <a:gd name="connsiteX237" fmla="*/ 4088180 w 7467600"/>
              <a:gd name="connsiteY237" fmla="*/ 3929774 h 6858000"/>
              <a:gd name="connsiteX238" fmla="*/ 4184555 w 7467600"/>
              <a:gd name="connsiteY238" fmla="*/ 4010683 h 6858000"/>
              <a:gd name="connsiteX239" fmla="*/ 4399563 w 7467600"/>
              <a:gd name="connsiteY239" fmla="*/ 4158106 h 6858000"/>
              <a:gd name="connsiteX240" fmla="*/ 4684469 w 7467600"/>
              <a:gd name="connsiteY240" fmla="*/ 4364680 h 6858000"/>
              <a:gd name="connsiteX241" fmla="*/ 4690271 w 7467600"/>
              <a:gd name="connsiteY241" fmla="*/ 4370034 h 6858000"/>
              <a:gd name="connsiteX242" fmla="*/ 4136093 w 7467600"/>
              <a:gd name="connsiteY242" fmla="*/ 3858466 h 6858000"/>
              <a:gd name="connsiteX243" fmla="*/ 3670252 w 7467600"/>
              <a:gd name="connsiteY243" fmla="*/ 3622798 h 6858000"/>
              <a:gd name="connsiteX244" fmla="*/ 4440129 w 7467600"/>
              <a:gd name="connsiteY244" fmla="*/ 3448571 h 6858000"/>
              <a:gd name="connsiteX245" fmla="*/ 4856525 w 7467600"/>
              <a:gd name="connsiteY245" fmla="*/ 3915351 h 6858000"/>
              <a:gd name="connsiteX246" fmla="*/ 5059055 w 7467600"/>
              <a:gd name="connsiteY246" fmla="*/ 4108918 h 6858000"/>
              <a:gd name="connsiteX247" fmla="*/ 5290070 w 7467600"/>
              <a:gd name="connsiteY247" fmla="*/ 4263619 h 6858000"/>
              <a:gd name="connsiteX248" fmla="*/ 4834991 w 7467600"/>
              <a:gd name="connsiteY248" fmla="*/ 3830985 h 6858000"/>
              <a:gd name="connsiteX249" fmla="*/ 4440129 w 7467600"/>
              <a:gd name="connsiteY249" fmla="*/ 3448571 h 6858000"/>
              <a:gd name="connsiteX250" fmla="*/ 4441737 w 7467600"/>
              <a:gd name="connsiteY250" fmla="*/ 3399734 h 6858000"/>
              <a:gd name="connsiteX251" fmla="*/ 4431236 w 7467600"/>
              <a:gd name="connsiteY251" fmla="*/ 3400954 h 6858000"/>
              <a:gd name="connsiteX252" fmla="*/ 4557150 w 7467600"/>
              <a:gd name="connsiteY252" fmla="*/ 3510023 h 6858000"/>
              <a:gd name="connsiteX253" fmla="*/ 4856936 w 7467600"/>
              <a:gd name="connsiteY253" fmla="*/ 3809146 h 6858000"/>
              <a:gd name="connsiteX254" fmla="*/ 5111996 w 7467600"/>
              <a:gd name="connsiteY254" fmla="*/ 4065759 h 6858000"/>
              <a:gd name="connsiteX255" fmla="*/ 5388878 w 7467600"/>
              <a:gd name="connsiteY255" fmla="*/ 4300185 h 6858000"/>
              <a:gd name="connsiteX256" fmla="*/ 5425556 w 7467600"/>
              <a:gd name="connsiteY256" fmla="*/ 4308967 h 6858000"/>
              <a:gd name="connsiteX257" fmla="*/ 4943646 w 7467600"/>
              <a:gd name="connsiteY257" fmla="*/ 3822916 h 6858000"/>
              <a:gd name="connsiteX258" fmla="*/ 4594837 w 7467600"/>
              <a:gd name="connsiteY258" fmla="*/ 3532274 h 6858000"/>
              <a:gd name="connsiteX259" fmla="*/ 4441737 w 7467600"/>
              <a:gd name="connsiteY259" fmla="*/ 3399734 h 6858000"/>
              <a:gd name="connsiteX260" fmla="*/ 5425834 w 7467600"/>
              <a:gd name="connsiteY260" fmla="*/ 3162785 h 6858000"/>
              <a:gd name="connsiteX261" fmla="*/ 5401644 w 7467600"/>
              <a:gd name="connsiteY261" fmla="*/ 3617847 h 6858000"/>
              <a:gd name="connsiteX262" fmla="*/ 5467256 w 7467600"/>
              <a:gd name="connsiteY262" fmla="*/ 4175494 h 6858000"/>
              <a:gd name="connsiteX263" fmla="*/ 5448069 w 7467600"/>
              <a:gd name="connsiteY263" fmla="*/ 3567554 h 6858000"/>
              <a:gd name="connsiteX264" fmla="*/ 5425834 w 7467600"/>
              <a:gd name="connsiteY264" fmla="*/ 3162785 h 6858000"/>
              <a:gd name="connsiteX265" fmla="*/ 1318687 w 7467600"/>
              <a:gd name="connsiteY265" fmla="*/ 3113840 h 6858000"/>
              <a:gd name="connsiteX266" fmla="*/ 1066793 w 7467600"/>
              <a:gd name="connsiteY266" fmla="*/ 3212171 h 6858000"/>
              <a:gd name="connsiteX267" fmla="*/ 993319 w 7467600"/>
              <a:gd name="connsiteY267" fmla="*/ 3247648 h 6858000"/>
              <a:gd name="connsiteX268" fmla="*/ 853081 w 7467600"/>
              <a:gd name="connsiteY268" fmla="*/ 3312410 h 6858000"/>
              <a:gd name="connsiteX269" fmla="*/ 805957 w 7467600"/>
              <a:gd name="connsiteY269" fmla="*/ 3330443 h 6858000"/>
              <a:gd name="connsiteX270" fmla="*/ 1318687 w 7467600"/>
              <a:gd name="connsiteY270" fmla="*/ 3113840 h 6858000"/>
              <a:gd name="connsiteX271" fmla="*/ 5453702 w 7467600"/>
              <a:gd name="connsiteY271" fmla="*/ 3090882 h 6858000"/>
              <a:gd name="connsiteX272" fmla="*/ 5480135 w 7467600"/>
              <a:gd name="connsiteY272" fmla="*/ 3565802 h 6858000"/>
              <a:gd name="connsiteX273" fmla="*/ 5499023 w 7467600"/>
              <a:gd name="connsiteY273" fmla="*/ 4166310 h 6858000"/>
              <a:gd name="connsiteX274" fmla="*/ 5547022 w 7467600"/>
              <a:gd name="connsiteY274" fmla="*/ 3607838 h 6858000"/>
              <a:gd name="connsiteX275" fmla="*/ 5515964 w 7467600"/>
              <a:gd name="connsiteY275" fmla="*/ 3378541 h 6858000"/>
              <a:gd name="connsiteX276" fmla="*/ 5453702 w 7467600"/>
              <a:gd name="connsiteY276" fmla="*/ 3090882 h 6858000"/>
              <a:gd name="connsiteX277" fmla="*/ 1238695 w 7467600"/>
              <a:gd name="connsiteY277" fmla="*/ 3076820 h 6858000"/>
              <a:gd name="connsiteX278" fmla="*/ 716371 w 7467600"/>
              <a:gd name="connsiteY278" fmla="*/ 3293249 h 6858000"/>
              <a:gd name="connsiteX279" fmla="*/ 579522 w 7467600"/>
              <a:gd name="connsiteY279" fmla="*/ 3371759 h 6858000"/>
              <a:gd name="connsiteX280" fmla="*/ 600288 w 7467600"/>
              <a:gd name="connsiteY280" fmla="*/ 3365555 h 6858000"/>
              <a:gd name="connsiteX281" fmla="*/ 840692 w 7467600"/>
              <a:gd name="connsiteY281" fmla="*/ 3284921 h 6858000"/>
              <a:gd name="connsiteX282" fmla="*/ 979248 w 7467600"/>
              <a:gd name="connsiteY282" fmla="*/ 3221003 h 6858000"/>
              <a:gd name="connsiteX283" fmla="*/ 1053282 w 7467600"/>
              <a:gd name="connsiteY283" fmla="*/ 3185247 h 6858000"/>
              <a:gd name="connsiteX284" fmla="*/ 1320603 w 7467600"/>
              <a:gd name="connsiteY284" fmla="*/ 3081281 h 6858000"/>
              <a:gd name="connsiteX285" fmla="*/ 1238695 w 7467600"/>
              <a:gd name="connsiteY285" fmla="*/ 3076820 h 6858000"/>
              <a:gd name="connsiteX286" fmla="*/ 5425627 w 7467600"/>
              <a:gd name="connsiteY286" fmla="*/ 2954192 h 6858000"/>
              <a:gd name="connsiteX287" fmla="*/ 5470770 w 7467600"/>
              <a:gd name="connsiteY287" fmla="*/ 3005435 h 6858000"/>
              <a:gd name="connsiteX288" fmla="*/ 5519779 w 7467600"/>
              <a:gd name="connsiteY288" fmla="*/ 4359223 h 6858000"/>
              <a:gd name="connsiteX289" fmla="*/ 5520293 w 7467600"/>
              <a:gd name="connsiteY289" fmla="*/ 4360602 h 6858000"/>
              <a:gd name="connsiteX290" fmla="*/ 5767221 w 7467600"/>
              <a:gd name="connsiteY290" fmla="*/ 4665564 h 6858000"/>
              <a:gd name="connsiteX291" fmla="*/ 6937169 w 7467600"/>
              <a:gd name="connsiteY291" fmla="*/ 4815941 h 6858000"/>
              <a:gd name="connsiteX292" fmla="*/ 6953922 w 7467600"/>
              <a:gd name="connsiteY292" fmla="*/ 4890068 h 6858000"/>
              <a:gd name="connsiteX293" fmla="*/ 6071359 w 7467600"/>
              <a:gd name="connsiteY293" fmla="*/ 4770770 h 6858000"/>
              <a:gd name="connsiteX294" fmla="*/ 6038839 w 7467600"/>
              <a:gd name="connsiteY294" fmla="*/ 4764474 h 6858000"/>
              <a:gd name="connsiteX295" fmla="*/ 6038706 w 7467600"/>
              <a:gd name="connsiteY295" fmla="*/ 4763847 h 6858000"/>
              <a:gd name="connsiteX296" fmla="*/ 6037784 w 7467600"/>
              <a:gd name="connsiteY296" fmla="*/ 4764270 h 6858000"/>
              <a:gd name="connsiteX297" fmla="*/ 6038839 w 7467600"/>
              <a:gd name="connsiteY297" fmla="*/ 4764474 h 6858000"/>
              <a:gd name="connsiteX298" fmla="*/ 6040338 w 7467600"/>
              <a:gd name="connsiteY298" fmla="*/ 4771418 h 6858000"/>
              <a:gd name="connsiteX299" fmla="*/ 6024488 w 7467600"/>
              <a:gd name="connsiteY299" fmla="*/ 4809903 h 6858000"/>
              <a:gd name="connsiteX300" fmla="*/ 5599771 w 7467600"/>
              <a:gd name="connsiteY300" fmla="*/ 5509652 h 6858000"/>
              <a:gd name="connsiteX301" fmla="*/ 5548843 w 7467600"/>
              <a:gd name="connsiteY301" fmla="*/ 5563845 h 6858000"/>
              <a:gd name="connsiteX302" fmla="*/ 5940952 w 7467600"/>
              <a:gd name="connsiteY302" fmla="*/ 6250028 h 6858000"/>
              <a:gd name="connsiteX303" fmla="*/ 6043441 w 7467600"/>
              <a:gd name="connsiteY303" fmla="*/ 6665847 h 6858000"/>
              <a:gd name="connsiteX304" fmla="*/ 6093432 w 7467600"/>
              <a:gd name="connsiteY304" fmla="*/ 6858000 h 6858000"/>
              <a:gd name="connsiteX305" fmla="*/ 6034344 w 7467600"/>
              <a:gd name="connsiteY305" fmla="*/ 6858000 h 6858000"/>
              <a:gd name="connsiteX306" fmla="*/ 6026679 w 7467600"/>
              <a:gd name="connsiteY306" fmla="*/ 6836959 h 6858000"/>
              <a:gd name="connsiteX307" fmla="*/ 5800441 w 7467600"/>
              <a:gd name="connsiteY307" fmla="*/ 6335286 h 6858000"/>
              <a:gd name="connsiteX308" fmla="*/ 5526562 w 7467600"/>
              <a:gd name="connsiteY308" fmla="*/ 5705388 h 6858000"/>
              <a:gd name="connsiteX309" fmla="*/ 5519640 w 7467600"/>
              <a:gd name="connsiteY309" fmla="*/ 5683774 h 6858000"/>
              <a:gd name="connsiteX310" fmla="*/ 5844559 w 7467600"/>
              <a:gd name="connsiteY310" fmla="*/ 6553349 h 6858000"/>
              <a:gd name="connsiteX311" fmla="*/ 5975994 w 7467600"/>
              <a:gd name="connsiteY311" fmla="*/ 6858000 h 6858000"/>
              <a:gd name="connsiteX312" fmla="*/ 5898547 w 7467600"/>
              <a:gd name="connsiteY312" fmla="*/ 6858000 h 6858000"/>
              <a:gd name="connsiteX313" fmla="*/ 5682041 w 7467600"/>
              <a:gd name="connsiteY313" fmla="*/ 6355860 h 6858000"/>
              <a:gd name="connsiteX314" fmla="*/ 5461758 w 7467600"/>
              <a:gd name="connsiteY314" fmla="*/ 5820220 h 6858000"/>
              <a:gd name="connsiteX315" fmla="*/ 5237282 w 7467600"/>
              <a:gd name="connsiteY315" fmla="*/ 6579086 h 6858000"/>
              <a:gd name="connsiteX316" fmla="*/ 5115009 w 7467600"/>
              <a:gd name="connsiteY316" fmla="*/ 6858000 h 6858000"/>
              <a:gd name="connsiteX317" fmla="*/ 5028074 w 7467600"/>
              <a:gd name="connsiteY317" fmla="*/ 6858000 h 6858000"/>
              <a:gd name="connsiteX318" fmla="*/ 5079508 w 7467600"/>
              <a:gd name="connsiteY318" fmla="*/ 6749074 h 6858000"/>
              <a:gd name="connsiteX319" fmla="*/ 5371846 w 7467600"/>
              <a:gd name="connsiteY319" fmla="*/ 5924413 h 6858000"/>
              <a:gd name="connsiteX320" fmla="*/ 5270512 w 7467600"/>
              <a:gd name="connsiteY320" fmla="*/ 6138975 h 6858000"/>
              <a:gd name="connsiteX321" fmla="*/ 5062409 w 7467600"/>
              <a:gd name="connsiteY321" fmla="*/ 6653544 h 6858000"/>
              <a:gd name="connsiteX322" fmla="*/ 5036628 w 7467600"/>
              <a:gd name="connsiteY322" fmla="*/ 6754247 h 6858000"/>
              <a:gd name="connsiteX323" fmla="*/ 5009112 w 7467600"/>
              <a:gd name="connsiteY323" fmla="*/ 6858000 h 6858000"/>
              <a:gd name="connsiteX324" fmla="*/ 4976679 w 7467600"/>
              <a:gd name="connsiteY324" fmla="*/ 6858000 h 6858000"/>
              <a:gd name="connsiteX325" fmla="*/ 5006537 w 7467600"/>
              <a:gd name="connsiteY325" fmla="*/ 6747068 h 6858000"/>
              <a:gd name="connsiteX326" fmla="*/ 5032723 w 7467600"/>
              <a:gd name="connsiteY326" fmla="*/ 6644957 h 6858000"/>
              <a:gd name="connsiteX327" fmla="*/ 5242949 w 7467600"/>
              <a:gd name="connsiteY327" fmla="*/ 6125175 h 6858000"/>
              <a:gd name="connsiteX328" fmla="*/ 5286321 w 7467600"/>
              <a:gd name="connsiteY328" fmla="*/ 6033555 h 6858000"/>
              <a:gd name="connsiteX329" fmla="*/ 5008210 w 7467600"/>
              <a:gd name="connsiteY329" fmla="*/ 6649194 h 6858000"/>
              <a:gd name="connsiteX330" fmla="*/ 4986321 w 7467600"/>
              <a:gd name="connsiteY330" fmla="*/ 6765687 h 6858000"/>
              <a:gd name="connsiteX331" fmla="*/ 4973474 w 7467600"/>
              <a:gd name="connsiteY331" fmla="*/ 6858000 h 6858000"/>
              <a:gd name="connsiteX332" fmla="*/ 4907178 w 7467600"/>
              <a:gd name="connsiteY332" fmla="*/ 6858000 h 6858000"/>
              <a:gd name="connsiteX333" fmla="*/ 4910810 w 7467600"/>
              <a:gd name="connsiteY333" fmla="*/ 6829660 h 6858000"/>
              <a:gd name="connsiteX334" fmla="*/ 4987461 w 7467600"/>
              <a:gd name="connsiteY334" fmla="*/ 6432994 h 6858000"/>
              <a:gd name="connsiteX335" fmla="*/ 5179262 w 7467600"/>
              <a:gd name="connsiteY335" fmla="*/ 6035044 h 6858000"/>
              <a:gd name="connsiteX336" fmla="*/ 4689678 w 7467600"/>
              <a:gd name="connsiteY336" fmla="*/ 6440241 h 6858000"/>
              <a:gd name="connsiteX337" fmla="*/ 4477543 w 7467600"/>
              <a:gd name="connsiteY337" fmla="*/ 6674836 h 6858000"/>
              <a:gd name="connsiteX338" fmla="*/ 4329957 w 7467600"/>
              <a:gd name="connsiteY338" fmla="*/ 6858000 h 6858000"/>
              <a:gd name="connsiteX339" fmla="*/ 4218595 w 7467600"/>
              <a:gd name="connsiteY339" fmla="*/ 6858000 h 6858000"/>
              <a:gd name="connsiteX340" fmla="*/ 4368888 w 7467600"/>
              <a:gd name="connsiteY340" fmla="*/ 6668412 h 6858000"/>
              <a:gd name="connsiteX341" fmla="*/ 4563091 w 7467600"/>
              <a:gd name="connsiteY341" fmla="*/ 6442508 h 6858000"/>
              <a:gd name="connsiteX342" fmla="*/ 5387324 w 7467600"/>
              <a:gd name="connsiteY342" fmla="*/ 5705830 h 6858000"/>
              <a:gd name="connsiteX343" fmla="*/ 5073620 w 7467600"/>
              <a:gd name="connsiteY343" fmla="*/ 5955437 h 6858000"/>
              <a:gd name="connsiteX344" fmla="*/ 4689789 w 7467600"/>
              <a:gd name="connsiteY344" fmla="*/ 6268382 h 6858000"/>
              <a:gd name="connsiteX345" fmla="*/ 4418722 w 7467600"/>
              <a:gd name="connsiteY345" fmla="*/ 6570886 h 6858000"/>
              <a:gd name="connsiteX346" fmla="*/ 4214944 w 7467600"/>
              <a:gd name="connsiteY346" fmla="*/ 6858000 h 6858000"/>
              <a:gd name="connsiteX347" fmla="*/ 4177898 w 7467600"/>
              <a:gd name="connsiteY347" fmla="*/ 6858000 h 6858000"/>
              <a:gd name="connsiteX348" fmla="*/ 4391597 w 7467600"/>
              <a:gd name="connsiteY348" fmla="*/ 6556370 h 6858000"/>
              <a:gd name="connsiteX349" fmla="*/ 4668889 w 7467600"/>
              <a:gd name="connsiteY349" fmla="*/ 6246399 h 6858000"/>
              <a:gd name="connsiteX350" fmla="*/ 5055427 w 7467600"/>
              <a:gd name="connsiteY350" fmla="*/ 5931476 h 6858000"/>
              <a:gd name="connsiteX351" fmla="*/ 5371814 w 7467600"/>
              <a:gd name="connsiteY351" fmla="*/ 5678975 h 6858000"/>
              <a:gd name="connsiteX352" fmla="*/ 4987918 w 7467600"/>
              <a:gd name="connsiteY352" fmla="*/ 5838701 h 6858000"/>
              <a:gd name="connsiteX353" fmla="*/ 4317146 w 7467600"/>
              <a:gd name="connsiteY353" fmla="*/ 6587716 h 6858000"/>
              <a:gd name="connsiteX354" fmla="*/ 4171627 w 7467600"/>
              <a:gd name="connsiteY354" fmla="*/ 6858000 h 6858000"/>
              <a:gd name="connsiteX355" fmla="*/ 4081585 w 7467600"/>
              <a:gd name="connsiteY355" fmla="*/ 6858000 h 6858000"/>
              <a:gd name="connsiteX356" fmla="*/ 4238603 w 7467600"/>
              <a:gd name="connsiteY356" fmla="*/ 6559341 h 6858000"/>
              <a:gd name="connsiteX357" fmla="*/ 4778333 w 7467600"/>
              <a:gd name="connsiteY357" fmla="*/ 5873626 h 6858000"/>
              <a:gd name="connsiteX358" fmla="*/ 5414185 w 7467600"/>
              <a:gd name="connsiteY358" fmla="*/ 5573882 h 6858000"/>
              <a:gd name="connsiteX359" fmla="*/ 5959648 w 7467600"/>
              <a:gd name="connsiteY359" fmla="*/ 4760797 h 6858000"/>
              <a:gd name="connsiteX360" fmla="*/ 5355019 w 7467600"/>
              <a:gd name="connsiteY360" fmla="*/ 4734672 h 6858000"/>
              <a:gd name="connsiteX361" fmla="*/ 5083565 w 7467600"/>
              <a:gd name="connsiteY361" fmla="*/ 5179121 h 6858000"/>
              <a:gd name="connsiteX362" fmla="*/ 4713577 w 7467600"/>
              <a:gd name="connsiteY362" fmla="*/ 5616803 h 6858000"/>
              <a:gd name="connsiteX363" fmla="*/ 3989559 w 7467600"/>
              <a:gd name="connsiteY363" fmla="*/ 6145945 h 6858000"/>
              <a:gd name="connsiteX364" fmla="*/ 3939824 w 7467600"/>
              <a:gd name="connsiteY364" fmla="*/ 6066900 h 6858000"/>
              <a:gd name="connsiteX365" fmla="*/ 4584537 w 7467600"/>
              <a:gd name="connsiteY365" fmla="*/ 5324826 h 6858000"/>
              <a:gd name="connsiteX366" fmla="*/ 5037105 w 7467600"/>
              <a:gd name="connsiteY366" fmla="*/ 5088765 h 6858000"/>
              <a:gd name="connsiteX367" fmla="*/ 5039930 w 7467600"/>
              <a:gd name="connsiteY367" fmla="*/ 5089585 h 6858000"/>
              <a:gd name="connsiteX368" fmla="*/ 5263764 w 7467600"/>
              <a:gd name="connsiteY368" fmla="*/ 4735525 h 6858000"/>
              <a:gd name="connsiteX369" fmla="*/ 4086300 w 7467600"/>
              <a:gd name="connsiteY369" fmla="*/ 4884599 h 6858000"/>
              <a:gd name="connsiteX370" fmla="*/ 4085485 w 7467600"/>
              <a:gd name="connsiteY370" fmla="*/ 4899070 h 6858000"/>
              <a:gd name="connsiteX371" fmla="*/ 3871915 w 7467600"/>
              <a:gd name="connsiteY371" fmla="*/ 5253645 h 6858000"/>
              <a:gd name="connsiteX372" fmla="*/ 3799374 w 7467600"/>
              <a:gd name="connsiteY372" fmla="*/ 5466127 h 6858000"/>
              <a:gd name="connsiteX373" fmla="*/ 3498850 w 7467600"/>
              <a:gd name="connsiteY373" fmla="*/ 6661888 h 6858000"/>
              <a:gd name="connsiteX374" fmla="*/ 3399216 w 7467600"/>
              <a:gd name="connsiteY374" fmla="*/ 6858000 h 6858000"/>
              <a:gd name="connsiteX375" fmla="*/ 3303688 w 7467600"/>
              <a:gd name="connsiteY375" fmla="*/ 6858000 h 6858000"/>
              <a:gd name="connsiteX376" fmla="*/ 3391774 w 7467600"/>
              <a:gd name="connsiteY376" fmla="*/ 6697181 h 6858000"/>
              <a:gd name="connsiteX377" fmla="*/ 3735540 w 7467600"/>
              <a:gd name="connsiteY377" fmla="*/ 5546923 h 6858000"/>
              <a:gd name="connsiteX378" fmla="*/ 3729438 w 7467600"/>
              <a:gd name="connsiteY378" fmla="*/ 5569058 h 6858000"/>
              <a:gd name="connsiteX379" fmla="*/ 3707782 w 7467600"/>
              <a:gd name="connsiteY379" fmla="*/ 5644908 h 6858000"/>
              <a:gd name="connsiteX380" fmla="*/ 3583827 w 7467600"/>
              <a:gd name="connsiteY380" fmla="*/ 6039215 h 6858000"/>
              <a:gd name="connsiteX381" fmla="*/ 3547861 w 7467600"/>
              <a:gd name="connsiteY381" fmla="*/ 6129609 h 6858000"/>
              <a:gd name="connsiteX382" fmla="*/ 3490905 w 7467600"/>
              <a:gd name="connsiteY382" fmla="*/ 6277660 h 6858000"/>
              <a:gd name="connsiteX383" fmla="*/ 3455859 w 7467600"/>
              <a:gd name="connsiteY383" fmla="*/ 6391301 h 6858000"/>
              <a:gd name="connsiteX384" fmla="*/ 3429112 w 7467600"/>
              <a:gd name="connsiteY384" fmla="*/ 6479469 h 6858000"/>
              <a:gd name="connsiteX385" fmla="*/ 3304862 w 7467600"/>
              <a:gd name="connsiteY385" fmla="*/ 6796476 h 6858000"/>
              <a:gd name="connsiteX386" fmla="*/ 3276071 w 7467600"/>
              <a:gd name="connsiteY386" fmla="*/ 6858000 h 6858000"/>
              <a:gd name="connsiteX387" fmla="*/ 3240805 w 7467600"/>
              <a:gd name="connsiteY387" fmla="*/ 6858000 h 6858000"/>
              <a:gd name="connsiteX388" fmla="*/ 3275917 w 7467600"/>
              <a:gd name="connsiteY388" fmla="*/ 6783192 h 6858000"/>
              <a:gd name="connsiteX389" fmla="*/ 3399358 w 7467600"/>
              <a:gd name="connsiteY389" fmla="*/ 6469011 h 6858000"/>
              <a:gd name="connsiteX390" fmla="*/ 3425650 w 7467600"/>
              <a:gd name="connsiteY390" fmla="*/ 6381333 h 6858000"/>
              <a:gd name="connsiteX391" fmla="*/ 3460661 w 7467600"/>
              <a:gd name="connsiteY391" fmla="*/ 6266763 h 6858000"/>
              <a:gd name="connsiteX392" fmla="*/ 3518021 w 7467600"/>
              <a:gd name="connsiteY392" fmla="*/ 6117298 h 6858000"/>
              <a:gd name="connsiteX393" fmla="*/ 3554035 w 7467600"/>
              <a:gd name="connsiteY393" fmla="*/ 6027832 h 6858000"/>
              <a:gd name="connsiteX394" fmla="*/ 3677174 w 7467600"/>
              <a:gd name="connsiteY394" fmla="*/ 5636351 h 6858000"/>
              <a:gd name="connsiteX395" fmla="*/ 3698819 w 7467600"/>
              <a:gd name="connsiteY395" fmla="*/ 5560503 h 6858000"/>
              <a:gd name="connsiteX396" fmla="*/ 3702094 w 7467600"/>
              <a:gd name="connsiteY396" fmla="*/ 5549194 h 6858000"/>
              <a:gd name="connsiteX397" fmla="*/ 3398355 w 7467600"/>
              <a:gd name="connsiteY397" fmla="*/ 6094603 h 6858000"/>
              <a:gd name="connsiteX398" fmla="*/ 3193941 w 7467600"/>
              <a:gd name="connsiteY398" fmla="*/ 6798775 h 6858000"/>
              <a:gd name="connsiteX399" fmla="*/ 3184140 w 7467600"/>
              <a:gd name="connsiteY399" fmla="*/ 6858000 h 6858000"/>
              <a:gd name="connsiteX400" fmla="*/ 3099978 w 7467600"/>
              <a:gd name="connsiteY400" fmla="*/ 6858000 h 6858000"/>
              <a:gd name="connsiteX401" fmla="*/ 3101556 w 7467600"/>
              <a:gd name="connsiteY401" fmla="*/ 6843337 h 6858000"/>
              <a:gd name="connsiteX402" fmla="*/ 3370162 w 7467600"/>
              <a:gd name="connsiteY402" fmla="*/ 5785550 h 6858000"/>
              <a:gd name="connsiteX403" fmla="*/ 3746477 w 7467600"/>
              <a:gd name="connsiteY403" fmla="*/ 5377889 h 6858000"/>
              <a:gd name="connsiteX404" fmla="*/ 3863399 w 7467600"/>
              <a:gd name="connsiteY404" fmla="*/ 5087257 h 6858000"/>
              <a:gd name="connsiteX405" fmla="*/ 3968712 w 7467600"/>
              <a:gd name="connsiteY405" fmla="*/ 4913989 h 6858000"/>
              <a:gd name="connsiteX406" fmla="*/ 2792390 w 7467600"/>
              <a:gd name="connsiteY406" fmla="*/ 5382974 h 6858000"/>
              <a:gd name="connsiteX407" fmla="*/ 2714982 w 7467600"/>
              <a:gd name="connsiteY407" fmla="*/ 5427051 h 6858000"/>
              <a:gd name="connsiteX408" fmla="*/ 2813361 w 7467600"/>
              <a:gd name="connsiteY408" fmla="*/ 6023912 h 6858000"/>
              <a:gd name="connsiteX409" fmla="*/ 2688430 w 7467600"/>
              <a:gd name="connsiteY409" fmla="*/ 6801564 h 6858000"/>
              <a:gd name="connsiteX410" fmla="*/ 2629626 w 7467600"/>
              <a:gd name="connsiteY410" fmla="*/ 6763394 h 6858000"/>
              <a:gd name="connsiteX411" fmla="*/ 2565328 w 7467600"/>
              <a:gd name="connsiteY411" fmla="*/ 5516399 h 6858000"/>
              <a:gd name="connsiteX412" fmla="*/ 1922999 w 7467600"/>
              <a:gd name="connsiteY412" fmla="*/ 5980343 h 6858000"/>
              <a:gd name="connsiteX413" fmla="*/ 1950261 w 7467600"/>
              <a:gd name="connsiteY413" fmla="*/ 6405858 h 6858000"/>
              <a:gd name="connsiteX414" fmla="*/ 2365554 w 7467600"/>
              <a:gd name="connsiteY414" fmla="*/ 6759107 h 6858000"/>
              <a:gd name="connsiteX415" fmla="*/ 2424142 w 7467600"/>
              <a:gd name="connsiteY415" fmla="*/ 6858000 h 6858000"/>
              <a:gd name="connsiteX416" fmla="*/ 2395994 w 7467600"/>
              <a:gd name="connsiteY416" fmla="*/ 6858000 h 6858000"/>
              <a:gd name="connsiteX417" fmla="*/ 2392863 w 7467600"/>
              <a:gd name="connsiteY417" fmla="*/ 6852964 h 6858000"/>
              <a:gd name="connsiteX418" fmla="*/ 2017589 w 7467600"/>
              <a:gd name="connsiteY418" fmla="*/ 6493982 h 6858000"/>
              <a:gd name="connsiteX419" fmla="*/ 2147336 w 7467600"/>
              <a:gd name="connsiteY419" fmla="*/ 6594052 h 6858000"/>
              <a:gd name="connsiteX420" fmla="*/ 2207047 w 7467600"/>
              <a:gd name="connsiteY420" fmla="*/ 6654540 h 6858000"/>
              <a:gd name="connsiteX421" fmla="*/ 2299106 w 7467600"/>
              <a:gd name="connsiteY421" fmla="*/ 6778931 h 6858000"/>
              <a:gd name="connsiteX422" fmla="*/ 2314430 w 7467600"/>
              <a:gd name="connsiteY422" fmla="*/ 6801144 h 6858000"/>
              <a:gd name="connsiteX423" fmla="*/ 2352406 w 7467600"/>
              <a:gd name="connsiteY423" fmla="*/ 6858000 h 6858000"/>
              <a:gd name="connsiteX424" fmla="*/ 2314492 w 7467600"/>
              <a:gd name="connsiteY424" fmla="*/ 6858000 h 6858000"/>
              <a:gd name="connsiteX425" fmla="*/ 2288095 w 7467600"/>
              <a:gd name="connsiteY425" fmla="*/ 6818030 h 6858000"/>
              <a:gd name="connsiteX426" fmla="*/ 2272768 w 7467600"/>
              <a:gd name="connsiteY426" fmla="*/ 6795822 h 6858000"/>
              <a:gd name="connsiteX427" fmla="*/ 2182715 w 7467600"/>
              <a:gd name="connsiteY427" fmla="*/ 6675071 h 6858000"/>
              <a:gd name="connsiteX428" fmla="*/ 2032061 w 7467600"/>
              <a:gd name="connsiteY428" fmla="*/ 6541380 h 6858000"/>
              <a:gd name="connsiteX429" fmla="*/ 2257220 w 7467600"/>
              <a:gd name="connsiteY429" fmla="*/ 6826257 h 6858000"/>
              <a:gd name="connsiteX430" fmla="*/ 2281324 w 7467600"/>
              <a:gd name="connsiteY430" fmla="*/ 6858000 h 6858000"/>
              <a:gd name="connsiteX431" fmla="*/ 2242860 w 7467600"/>
              <a:gd name="connsiteY431" fmla="*/ 6858000 h 6858000"/>
              <a:gd name="connsiteX432" fmla="*/ 2232818 w 7467600"/>
              <a:gd name="connsiteY432" fmla="*/ 6844926 h 6858000"/>
              <a:gd name="connsiteX433" fmla="*/ 1990172 w 7467600"/>
              <a:gd name="connsiteY433" fmla="*/ 6542121 h 6858000"/>
              <a:gd name="connsiteX434" fmla="*/ 2124090 w 7467600"/>
              <a:gd name="connsiteY434" fmla="*/ 6761017 h 6858000"/>
              <a:gd name="connsiteX435" fmla="*/ 2200380 w 7467600"/>
              <a:gd name="connsiteY435" fmla="*/ 6858000 h 6858000"/>
              <a:gd name="connsiteX436" fmla="*/ 2147507 w 7467600"/>
              <a:gd name="connsiteY436" fmla="*/ 6858000 h 6858000"/>
              <a:gd name="connsiteX437" fmla="*/ 2070668 w 7467600"/>
              <a:gd name="connsiteY437" fmla="*/ 6761520 h 6858000"/>
              <a:gd name="connsiteX438" fmla="*/ 1975142 w 7467600"/>
              <a:gd name="connsiteY438" fmla="*/ 6585570 h 6858000"/>
              <a:gd name="connsiteX439" fmla="*/ 2050035 w 7467600"/>
              <a:gd name="connsiteY439" fmla="*/ 6813345 h 6858000"/>
              <a:gd name="connsiteX440" fmla="*/ 2063025 w 7467600"/>
              <a:gd name="connsiteY440" fmla="*/ 6858000 h 6858000"/>
              <a:gd name="connsiteX441" fmla="*/ 2021675 w 7467600"/>
              <a:gd name="connsiteY441" fmla="*/ 6858000 h 6858000"/>
              <a:gd name="connsiteX442" fmla="*/ 2019308 w 7467600"/>
              <a:gd name="connsiteY442" fmla="*/ 6847118 h 6858000"/>
              <a:gd name="connsiteX443" fmla="*/ 1938835 w 7467600"/>
              <a:gd name="connsiteY443" fmla="*/ 6551160 h 6858000"/>
              <a:gd name="connsiteX444" fmla="*/ 1953230 w 7467600"/>
              <a:gd name="connsiteY444" fmla="*/ 6759699 h 6858000"/>
              <a:gd name="connsiteX445" fmla="*/ 1956763 w 7467600"/>
              <a:gd name="connsiteY445" fmla="*/ 6778191 h 6858000"/>
              <a:gd name="connsiteX446" fmla="*/ 1967925 w 7467600"/>
              <a:gd name="connsiteY446" fmla="*/ 6858000 h 6858000"/>
              <a:gd name="connsiteX447" fmla="*/ 1936622 w 7467600"/>
              <a:gd name="connsiteY447" fmla="*/ 6858000 h 6858000"/>
              <a:gd name="connsiteX448" fmla="*/ 1926261 w 7467600"/>
              <a:gd name="connsiteY448" fmla="*/ 6784064 h 6858000"/>
              <a:gd name="connsiteX449" fmla="*/ 1922724 w 7467600"/>
              <a:gd name="connsiteY449" fmla="*/ 6765577 h 6858000"/>
              <a:gd name="connsiteX450" fmla="*/ 1904650 w 7467600"/>
              <a:gd name="connsiteY450" fmla="*/ 6639616 h 6858000"/>
              <a:gd name="connsiteX451" fmla="*/ 1885273 w 7467600"/>
              <a:gd name="connsiteY451" fmla="*/ 6858000 h 6858000"/>
              <a:gd name="connsiteX452" fmla="*/ 1854363 w 7467600"/>
              <a:gd name="connsiteY452" fmla="*/ 6858000 h 6858000"/>
              <a:gd name="connsiteX453" fmla="*/ 1880391 w 7467600"/>
              <a:gd name="connsiteY453" fmla="*/ 6603796 h 6858000"/>
              <a:gd name="connsiteX454" fmla="*/ 1818273 w 7467600"/>
              <a:gd name="connsiteY454" fmla="*/ 6715729 h 6858000"/>
              <a:gd name="connsiteX455" fmla="*/ 1794691 w 7467600"/>
              <a:gd name="connsiteY455" fmla="*/ 6843239 h 6858000"/>
              <a:gd name="connsiteX456" fmla="*/ 1794914 w 7467600"/>
              <a:gd name="connsiteY456" fmla="*/ 6858000 h 6858000"/>
              <a:gd name="connsiteX457" fmla="*/ 1746128 w 7467600"/>
              <a:gd name="connsiteY457" fmla="*/ 6858000 h 6858000"/>
              <a:gd name="connsiteX458" fmla="*/ 1753934 w 7467600"/>
              <a:gd name="connsiteY458" fmla="*/ 6724796 h 6858000"/>
              <a:gd name="connsiteX459" fmla="*/ 1792053 w 7467600"/>
              <a:gd name="connsiteY459" fmla="*/ 6572396 h 6858000"/>
              <a:gd name="connsiteX460" fmla="*/ 1862248 w 7467600"/>
              <a:gd name="connsiteY460" fmla="*/ 6266397 h 6858000"/>
              <a:gd name="connsiteX461" fmla="*/ 1862250 w 7467600"/>
              <a:gd name="connsiteY461" fmla="*/ 6033531 h 6858000"/>
              <a:gd name="connsiteX462" fmla="*/ 1211999 w 7467600"/>
              <a:gd name="connsiteY462" fmla="*/ 6683610 h 6858000"/>
              <a:gd name="connsiteX463" fmla="*/ 1213266 w 7467600"/>
              <a:gd name="connsiteY463" fmla="*/ 6691947 h 6858000"/>
              <a:gd name="connsiteX464" fmla="*/ 1203370 w 7467600"/>
              <a:gd name="connsiteY464" fmla="*/ 6850676 h 6858000"/>
              <a:gd name="connsiteX465" fmla="*/ 1203671 w 7467600"/>
              <a:gd name="connsiteY465" fmla="*/ 6858000 h 6858000"/>
              <a:gd name="connsiteX466" fmla="*/ 1143180 w 7467600"/>
              <a:gd name="connsiteY466" fmla="*/ 6858000 h 6858000"/>
              <a:gd name="connsiteX467" fmla="*/ 1142176 w 7467600"/>
              <a:gd name="connsiteY467" fmla="*/ 6766045 h 6858000"/>
              <a:gd name="connsiteX468" fmla="*/ 1067484 w 7467600"/>
              <a:gd name="connsiteY468" fmla="*/ 6858000 h 6858000"/>
              <a:gd name="connsiteX469" fmla="*/ 953928 w 7467600"/>
              <a:gd name="connsiteY469" fmla="*/ 6858000 h 6858000"/>
              <a:gd name="connsiteX470" fmla="*/ 959715 w 7467600"/>
              <a:gd name="connsiteY470" fmla="*/ 6850185 h 6858000"/>
              <a:gd name="connsiteX471" fmla="*/ 1483788 w 7467600"/>
              <a:gd name="connsiteY471" fmla="*/ 6259174 h 6858000"/>
              <a:gd name="connsiteX472" fmla="*/ 1100671 w 7467600"/>
              <a:gd name="connsiteY472" fmla="*/ 6252137 h 6858000"/>
              <a:gd name="connsiteX473" fmla="*/ 1090144 w 7467600"/>
              <a:gd name="connsiteY473" fmla="*/ 6256748 h 6858000"/>
              <a:gd name="connsiteX474" fmla="*/ 1095872 w 7467600"/>
              <a:gd name="connsiteY474" fmla="*/ 6271892 h 6858000"/>
              <a:gd name="connsiteX475" fmla="*/ 262785 w 7467600"/>
              <a:gd name="connsiteY475" fmla="*/ 6845450 h 6858000"/>
              <a:gd name="connsiteX476" fmla="*/ 209968 w 7467600"/>
              <a:gd name="connsiteY476" fmla="*/ 6770713 h 6858000"/>
              <a:gd name="connsiteX477" fmla="*/ 873460 w 7467600"/>
              <a:gd name="connsiteY477" fmla="*/ 6253768 h 6858000"/>
              <a:gd name="connsiteX478" fmla="*/ 192686 w 7467600"/>
              <a:gd name="connsiteY478" fmla="*/ 5849257 h 6858000"/>
              <a:gd name="connsiteX479" fmla="*/ 4696 w 7467600"/>
              <a:gd name="connsiteY479" fmla="*/ 5697668 h 6858000"/>
              <a:gd name="connsiteX480" fmla="*/ 0 w 7467600"/>
              <a:gd name="connsiteY480" fmla="*/ 5689984 h 6858000"/>
              <a:gd name="connsiteX481" fmla="*/ 0 w 7467600"/>
              <a:gd name="connsiteY481" fmla="*/ 5513472 h 6858000"/>
              <a:gd name="connsiteX482" fmla="*/ 174101 w 7467600"/>
              <a:gd name="connsiteY482" fmla="*/ 5620277 h 6858000"/>
              <a:gd name="connsiteX483" fmla="*/ 891800 w 7467600"/>
              <a:gd name="connsiteY483" fmla="*/ 6036935 h 6858000"/>
              <a:gd name="connsiteX484" fmla="*/ 1072219 w 7467600"/>
              <a:gd name="connsiteY484" fmla="*/ 6169443 h 6858000"/>
              <a:gd name="connsiteX485" fmla="*/ 1074117 w 7467600"/>
              <a:gd name="connsiteY485" fmla="*/ 6170301 h 6858000"/>
              <a:gd name="connsiteX486" fmla="*/ 1083114 w 7467600"/>
              <a:gd name="connsiteY486" fmla="*/ 6174131 h 6858000"/>
              <a:gd name="connsiteX487" fmla="*/ 1543010 w 7467600"/>
              <a:gd name="connsiteY487" fmla="*/ 6191140 h 6858000"/>
              <a:gd name="connsiteX488" fmla="*/ 1551080 w 7467600"/>
              <a:gd name="connsiteY488" fmla="*/ 6195006 h 6858000"/>
              <a:gd name="connsiteX489" fmla="*/ 2345443 w 7467600"/>
              <a:gd name="connsiteY489" fmla="*/ 5549882 h 6858000"/>
              <a:gd name="connsiteX490" fmla="*/ 1721499 w 7467600"/>
              <a:gd name="connsiteY490" fmla="*/ 5599969 h 6858000"/>
              <a:gd name="connsiteX491" fmla="*/ 767716 w 7467600"/>
              <a:gd name="connsiteY491" fmla="*/ 5472768 h 6858000"/>
              <a:gd name="connsiteX492" fmla="*/ 722147 w 7467600"/>
              <a:gd name="connsiteY492" fmla="*/ 5393091 h 6858000"/>
              <a:gd name="connsiteX493" fmla="*/ 1485552 w 7467600"/>
              <a:gd name="connsiteY493" fmla="*/ 5313202 h 6858000"/>
              <a:gd name="connsiteX494" fmla="*/ 2143004 w 7467600"/>
              <a:gd name="connsiteY494" fmla="*/ 5402420 h 6858000"/>
              <a:gd name="connsiteX495" fmla="*/ 1933391 w 7467600"/>
              <a:gd name="connsiteY495" fmla="*/ 5156971 h 6858000"/>
              <a:gd name="connsiteX496" fmla="*/ 1827118 w 7467600"/>
              <a:gd name="connsiteY496" fmla="*/ 4968410 h 6858000"/>
              <a:gd name="connsiteX497" fmla="*/ 1837349 w 7467600"/>
              <a:gd name="connsiteY497" fmla="*/ 4956357 h 6858000"/>
              <a:gd name="connsiteX498" fmla="*/ 2162835 w 7467600"/>
              <a:gd name="connsiteY498" fmla="*/ 5187853 h 6858000"/>
              <a:gd name="connsiteX499" fmla="*/ 2257167 w 7467600"/>
              <a:gd name="connsiteY499" fmla="*/ 5462123 h 6858000"/>
              <a:gd name="connsiteX500" fmla="*/ 2261598 w 7467600"/>
              <a:gd name="connsiteY500" fmla="*/ 5467998 h 6858000"/>
              <a:gd name="connsiteX501" fmla="*/ 2437177 w 7467600"/>
              <a:gd name="connsiteY501" fmla="*/ 5479608 h 6858000"/>
              <a:gd name="connsiteX502" fmla="*/ 2445247 w 7467600"/>
              <a:gd name="connsiteY502" fmla="*/ 5483476 h 6858000"/>
              <a:gd name="connsiteX503" fmla="*/ 2743626 w 7467600"/>
              <a:gd name="connsiteY503" fmla="*/ 5304819 h 6858000"/>
              <a:gd name="connsiteX504" fmla="*/ 3048102 w 7467600"/>
              <a:gd name="connsiteY504" fmla="*/ 5150595 h 6858000"/>
              <a:gd name="connsiteX505" fmla="*/ 1799414 w 7467600"/>
              <a:gd name="connsiteY505" fmla="*/ 4694732 h 6858000"/>
              <a:gd name="connsiteX506" fmla="*/ 1771735 w 7467600"/>
              <a:gd name="connsiteY506" fmla="*/ 4619929 h 6858000"/>
              <a:gd name="connsiteX507" fmla="*/ 3104273 w 7467600"/>
              <a:gd name="connsiteY507" fmla="*/ 5076159 h 6858000"/>
              <a:gd name="connsiteX508" fmla="*/ 3113245 w 7467600"/>
              <a:gd name="connsiteY508" fmla="*/ 5090705 h 6858000"/>
              <a:gd name="connsiteX509" fmla="*/ 3126294 w 7467600"/>
              <a:gd name="connsiteY509" fmla="*/ 5114400 h 6858000"/>
              <a:gd name="connsiteX510" fmla="*/ 3937433 w 7467600"/>
              <a:gd name="connsiteY510" fmla="*/ 4830473 h 6858000"/>
              <a:gd name="connsiteX511" fmla="*/ 3590475 w 7467600"/>
              <a:gd name="connsiteY511" fmla="*/ 4597974 h 6858000"/>
              <a:gd name="connsiteX512" fmla="*/ 3100264 w 7467600"/>
              <a:gd name="connsiteY512" fmla="*/ 4579845 h 6858000"/>
              <a:gd name="connsiteX513" fmla="*/ 2183576 w 7467600"/>
              <a:gd name="connsiteY513" fmla="*/ 4227150 h 6858000"/>
              <a:gd name="connsiteX514" fmla="*/ 2151029 w 7467600"/>
              <a:gd name="connsiteY514" fmla="*/ 4146947 h 6858000"/>
              <a:gd name="connsiteX515" fmla="*/ 3563434 w 7467600"/>
              <a:gd name="connsiteY515" fmla="*/ 4469115 h 6858000"/>
              <a:gd name="connsiteX516" fmla="*/ 3177952 w 7467600"/>
              <a:gd name="connsiteY516" fmla="*/ 3657386 h 6858000"/>
              <a:gd name="connsiteX517" fmla="*/ 3189263 w 7467600"/>
              <a:gd name="connsiteY517" fmla="*/ 3625726 h 6858000"/>
              <a:gd name="connsiteX518" fmla="*/ 3560912 w 7467600"/>
              <a:gd name="connsiteY518" fmla="*/ 4079863 h 6858000"/>
              <a:gd name="connsiteX519" fmla="*/ 3626636 w 7467600"/>
              <a:gd name="connsiteY519" fmla="*/ 4512230 h 6858000"/>
              <a:gd name="connsiteX520" fmla="*/ 3653088 w 7467600"/>
              <a:gd name="connsiteY520" fmla="*/ 4521417 h 6858000"/>
              <a:gd name="connsiteX521" fmla="*/ 3988128 w 7467600"/>
              <a:gd name="connsiteY521" fmla="*/ 4817267 h 6858000"/>
              <a:gd name="connsiteX522" fmla="*/ 4830582 w 7467600"/>
              <a:gd name="connsiteY522" fmla="*/ 4676000 h 6858000"/>
              <a:gd name="connsiteX523" fmla="*/ 4830100 w 7467600"/>
              <a:gd name="connsiteY523" fmla="*/ 4675554 h 6858000"/>
              <a:gd name="connsiteX524" fmla="*/ 4036318 w 7467600"/>
              <a:gd name="connsiteY524" fmla="*/ 4147013 h 6858000"/>
              <a:gd name="connsiteX525" fmla="*/ 3432098 w 7467600"/>
              <a:gd name="connsiteY525" fmla="*/ 3537312 h 6858000"/>
              <a:gd name="connsiteX526" fmla="*/ 3446761 w 7467600"/>
              <a:gd name="connsiteY526" fmla="*/ 3461278 h 6858000"/>
              <a:gd name="connsiteX527" fmla="*/ 4419733 w 7467600"/>
              <a:gd name="connsiteY527" fmla="*/ 3963555 h 6858000"/>
              <a:gd name="connsiteX528" fmla="*/ 4781371 w 7467600"/>
              <a:gd name="connsiteY528" fmla="*/ 4458604 h 6858000"/>
              <a:gd name="connsiteX529" fmla="*/ 4780440 w 7467600"/>
              <a:gd name="connsiteY529" fmla="*/ 4470290 h 6858000"/>
              <a:gd name="connsiteX530" fmla="*/ 4898954 w 7467600"/>
              <a:gd name="connsiteY530" fmla="*/ 4662092 h 6858000"/>
              <a:gd name="connsiteX531" fmla="*/ 4900699 w 7467600"/>
              <a:gd name="connsiteY531" fmla="*/ 4670867 h 6858000"/>
              <a:gd name="connsiteX532" fmla="*/ 5714511 w 7467600"/>
              <a:gd name="connsiteY532" fmla="*/ 4663483 h 6858000"/>
              <a:gd name="connsiteX533" fmla="*/ 5464793 w 7467600"/>
              <a:gd name="connsiteY533" fmla="*/ 4393556 h 6858000"/>
              <a:gd name="connsiteX534" fmla="*/ 5461897 w 7467600"/>
              <a:gd name="connsiteY534" fmla="*/ 4390879 h 6858000"/>
              <a:gd name="connsiteX535" fmla="*/ 4294126 w 7467600"/>
              <a:gd name="connsiteY535" fmla="*/ 3303048 h 6858000"/>
              <a:gd name="connsiteX536" fmla="*/ 4305321 w 7467600"/>
              <a:gd name="connsiteY536" fmla="*/ 3256953 h 6858000"/>
              <a:gd name="connsiteX537" fmla="*/ 4949299 w 7467600"/>
              <a:gd name="connsiteY537" fmla="*/ 3766336 h 6858000"/>
              <a:gd name="connsiteX538" fmla="*/ 5291452 w 7467600"/>
              <a:gd name="connsiteY538" fmla="*/ 4076801 h 6858000"/>
              <a:gd name="connsiteX539" fmla="*/ 5434998 w 7467600"/>
              <a:gd name="connsiteY539" fmla="*/ 4254100 h 6858000"/>
              <a:gd name="connsiteX540" fmla="*/ 5351015 w 7467600"/>
              <a:gd name="connsiteY540" fmla="*/ 3760989 h 6858000"/>
              <a:gd name="connsiteX541" fmla="*/ 5413780 w 7467600"/>
              <a:gd name="connsiteY541" fmla="*/ 2966265 h 6858000"/>
              <a:gd name="connsiteX542" fmla="*/ 5425627 w 7467600"/>
              <a:gd name="connsiteY542" fmla="*/ 2954192 h 6858000"/>
              <a:gd name="connsiteX543" fmla="*/ 6604735 w 7467600"/>
              <a:gd name="connsiteY543" fmla="*/ 2041381 h 6858000"/>
              <a:gd name="connsiteX544" fmla="*/ 7204487 w 7467600"/>
              <a:gd name="connsiteY544" fmla="*/ 2742112 h 6858000"/>
              <a:gd name="connsiteX545" fmla="*/ 7131592 w 7467600"/>
              <a:gd name="connsiteY545" fmla="*/ 2672096 h 6858000"/>
              <a:gd name="connsiteX546" fmla="*/ 6996344 w 7467600"/>
              <a:gd name="connsiteY546" fmla="*/ 2518310 h 6858000"/>
              <a:gd name="connsiteX547" fmla="*/ 6735495 w 7467600"/>
              <a:gd name="connsiteY547" fmla="*/ 2196890 h 6858000"/>
              <a:gd name="connsiteX548" fmla="*/ 6721901 w 7467600"/>
              <a:gd name="connsiteY548" fmla="*/ 2179274 h 6858000"/>
              <a:gd name="connsiteX549" fmla="*/ 6604735 w 7467600"/>
              <a:gd name="connsiteY549" fmla="*/ 2041381 h 6858000"/>
              <a:gd name="connsiteX550" fmla="*/ 6591670 w 7467600"/>
              <a:gd name="connsiteY550" fmla="*/ 1988277 h 6858000"/>
              <a:gd name="connsiteX551" fmla="*/ 6747349 w 7467600"/>
              <a:gd name="connsiteY551" fmla="*/ 2160069 h 6858000"/>
              <a:gd name="connsiteX552" fmla="*/ 6760943 w 7467600"/>
              <a:gd name="connsiteY552" fmla="*/ 2177686 h 6858000"/>
              <a:gd name="connsiteX553" fmla="*/ 7021065 w 7467600"/>
              <a:gd name="connsiteY553" fmla="*/ 2498102 h 6858000"/>
              <a:gd name="connsiteX554" fmla="*/ 7155223 w 7467600"/>
              <a:gd name="connsiteY554" fmla="*/ 2650386 h 6858000"/>
              <a:gd name="connsiteX555" fmla="*/ 7203167 w 7467600"/>
              <a:gd name="connsiteY555" fmla="*/ 2697288 h 6858000"/>
              <a:gd name="connsiteX556" fmla="*/ 6937703 w 7467600"/>
              <a:gd name="connsiteY556" fmla="*/ 2321981 h 6858000"/>
              <a:gd name="connsiteX557" fmla="*/ 6591670 w 7467600"/>
              <a:gd name="connsiteY557" fmla="*/ 1988277 h 6858000"/>
              <a:gd name="connsiteX558" fmla="*/ 5798671 w 7467600"/>
              <a:gd name="connsiteY558" fmla="*/ 1981601 h 6858000"/>
              <a:gd name="connsiteX559" fmla="*/ 5754709 w 7467600"/>
              <a:gd name="connsiteY559" fmla="*/ 2071454 h 6858000"/>
              <a:gd name="connsiteX560" fmla="*/ 5763044 w 7467600"/>
              <a:gd name="connsiteY560" fmla="*/ 2842206 h 6858000"/>
              <a:gd name="connsiteX561" fmla="*/ 5764974 w 7467600"/>
              <a:gd name="connsiteY561" fmla="*/ 2799609 h 6858000"/>
              <a:gd name="connsiteX562" fmla="*/ 5767665 w 7467600"/>
              <a:gd name="connsiteY562" fmla="*/ 2666409 h 6858000"/>
              <a:gd name="connsiteX563" fmla="*/ 5763055 w 7467600"/>
              <a:gd name="connsiteY563" fmla="*/ 2579705 h 6858000"/>
              <a:gd name="connsiteX564" fmla="*/ 5758079 w 7467600"/>
              <a:gd name="connsiteY564" fmla="*/ 2492508 h 6858000"/>
              <a:gd name="connsiteX565" fmla="*/ 5779325 w 7467600"/>
              <a:gd name="connsiteY565" fmla="*/ 2197069 h 6858000"/>
              <a:gd name="connsiteX566" fmla="*/ 5798671 w 7467600"/>
              <a:gd name="connsiteY566" fmla="*/ 1981601 h 6858000"/>
              <a:gd name="connsiteX567" fmla="*/ 5829202 w 7467600"/>
              <a:gd name="connsiteY567" fmla="*/ 1971679 h 6858000"/>
              <a:gd name="connsiteX568" fmla="*/ 5809558 w 7467600"/>
              <a:gd name="connsiteY568" fmla="*/ 2198043 h 6858000"/>
              <a:gd name="connsiteX569" fmla="*/ 5788653 w 7467600"/>
              <a:gd name="connsiteY569" fmla="*/ 2489430 h 6858000"/>
              <a:gd name="connsiteX570" fmla="*/ 5793439 w 7467600"/>
              <a:gd name="connsiteY570" fmla="*/ 2575235 h 6858000"/>
              <a:gd name="connsiteX571" fmla="*/ 5796837 w 7467600"/>
              <a:gd name="connsiteY571" fmla="*/ 2637633 h 6858000"/>
              <a:gd name="connsiteX572" fmla="*/ 5818614 w 7467600"/>
              <a:gd name="connsiteY572" fmla="*/ 2473055 h 6858000"/>
              <a:gd name="connsiteX573" fmla="*/ 5829202 w 7467600"/>
              <a:gd name="connsiteY573" fmla="*/ 1971679 h 6858000"/>
              <a:gd name="connsiteX574" fmla="*/ 5911389 w 7467600"/>
              <a:gd name="connsiteY574" fmla="*/ 1898371 h 6858000"/>
              <a:gd name="connsiteX575" fmla="*/ 6237627 w 7467600"/>
              <a:gd name="connsiteY575" fmla="*/ 2231921 h 6858000"/>
              <a:gd name="connsiteX576" fmla="*/ 5911389 w 7467600"/>
              <a:gd name="connsiteY576" fmla="*/ 1898371 h 6858000"/>
              <a:gd name="connsiteX577" fmla="*/ 6944437 w 7467600"/>
              <a:gd name="connsiteY577" fmla="*/ 1575402 h 6858000"/>
              <a:gd name="connsiteX578" fmla="*/ 6304730 w 7467600"/>
              <a:gd name="connsiteY578" fmla="*/ 1766654 h 6858000"/>
              <a:gd name="connsiteX579" fmla="*/ 6944437 w 7467600"/>
              <a:gd name="connsiteY579" fmla="*/ 1575402 h 6858000"/>
              <a:gd name="connsiteX580" fmla="*/ 7019523 w 7467600"/>
              <a:gd name="connsiteY580" fmla="*/ 1519450 h 6858000"/>
              <a:gd name="connsiteX581" fmla="*/ 6298091 w 7467600"/>
              <a:gd name="connsiteY581" fmla="*/ 1737122 h 6858000"/>
              <a:gd name="connsiteX582" fmla="*/ 7019523 w 7467600"/>
              <a:gd name="connsiteY582" fmla="*/ 1519450 h 6858000"/>
              <a:gd name="connsiteX583" fmla="*/ 2399523 w 7467600"/>
              <a:gd name="connsiteY583" fmla="*/ 1428234 h 6858000"/>
              <a:gd name="connsiteX584" fmla="*/ 2224982 w 7467600"/>
              <a:gd name="connsiteY584" fmla="*/ 1826201 h 6858000"/>
              <a:gd name="connsiteX585" fmla="*/ 2096099 w 7467600"/>
              <a:gd name="connsiteY585" fmla="*/ 2345900 h 6858000"/>
              <a:gd name="connsiteX586" fmla="*/ 2283317 w 7467600"/>
              <a:gd name="connsiteY586" fmla="*/ 1796925 h 6858000"/>
              <a:gd name="connsiteX587" fmla="*/ 2399523 w 7467600"/>
              <a:gd name="connsiteY587" fmla="*/ 1428234 h 6858000"/>
              <a:gd name="connsiteX588" fmla="*/ 2448558 w 7467600"/>
              <a:gd name="connsiteY588" fmla="*/ 1373435 h 6858000"/>
              <a:gd name="connsiteX589" fmla="*/ 2312521 w 7467600"/>
              <a:gd name="connsiteY589" fmla="*/ 1806140 h 6858000"/>
              <a:gd name="connsiteX590" fmla="*/ 2127533 w 7467600"/>
              <a:gd name="connsiteY590" fmla="*/ 2348380 h 6858000"/>
              <a:gd name="connsiteX591" fmla="*/ 2358080 w 7467600"/>
              <a:gd name="connsiteY591" fmla="*/ 1866134 h 6858000"/>
              <a:gd name="connsiteX592" fmla="*/ 2407436 w 7467600"/>
              <a:gd name="connsiteY592" fmla="*/ 1651070 h 6858000"/>
              <a:gd name="connsiteX593" fmla="*/ 2448558 w 7467600"/>
              <a:gd name="connsiteY593" fmla="*/ 1373435 h 6858000"/>
              <a:gd name="connsiteX594" fmla="*/ 278707 w 7467600"/>
              <a:gd name="connsiteY594" fmla="*/ 1352270 h 6858000"/>
              <a:gd name="connsiteX595" fmla="*/ 321570 w 7467600"/>
              <a:gd name="connsiteY595" fmla="*/ 1861610 h 6858000"/>
              <a:gd name="connsiteX596" fmla="*/ 294281 w 7467600"/>
              <a:gd name="connsiteY596" fmla="*/ 1440658 h 6858000"/>
              <a:gd name="connsiteX597" fmla="*/ 278707 w 7467600"/>
              <a:gd name="connsiteY597" fmla="*/ 1352270 h 6858000"/>
              <a:gd name="connsiteX598" fmla="*/ 1423821 w 7467600"/>
              <a:gd name="connsiteY598" fmla="*/ 1351958 h 6858000"/>
              <a:gd name="connsiteX599" fmla="*/ 1638521 w 7467600"/>
              <a:gd name="connsiteY599" fmla="*/ 1908470 h 6858000"/>
              <a:gd name="connsiteX600" fmla="*/ 1754199 w 7467600"/>
              <a:gd name="connsiteY600" fmla="*/ 2149284 h 6858000"/>
              <a:gd name="connsiteX601" fmla="*/ 1908359 w 7467600"/>
              <a:gd name="connsiteY601" fmla="*/ 2364988 h 6858000"/>
              <a:gd name="connsiteX602" fmla="*/ 1647661 w 7467600"/>
              <a:gd name="connsiteY602" fmla="*/ 1825945 h 6858000"/>
              <a:gd name="connsiteX603" fmla="*/ 1423821 w 7467600"/>
              <a:gd name="connsiteY603" fmla="*/ 1351958 h 6858000"/>
              <a:gd name="connsiteX604" fmla="*/ 1431890 w 7467600"/>
              <a:gd name="connsiteY604" fmla="*/ 1306475 h 6858000"/>
              <a:gd name="connsiteX605" fmla="*/ 1507597 w 7467600"/>
              <a:gd name="connsiteY605" fmla="*/ 1446132 h 6858000"/>
              <a:gd name="connsiteX606" fmla="*/ 1674586 w 7467600"/>
              <a:gd name="connsiteY606" fmla="*/ 1813832 h 6858000"/>
              <a:gd name="connsiteX607" fmla="*/ 1815950 w 7467600"/>
              <a:gd name="connsiteY607" fmla="*/ 2128564 h 6858000"/>
              <a:gd name="connsiteX608" fmla="*/ 1984242 w 7467600"/>
              <a:gd name="connsiteY608" fmla="*/ 2430829 h 6858000"/>
              <a:gd name="connsiteX609" fmla="*/ 2014023 w 7467600"/>
              <a:gd name="connsiteY609" fmla="*/ 2450995 h 6858000"/>
              <a:gd name="connsiteX610" fmla="*/ 1747337 w 7467600"/>
              <a:gd name="connsiteY610" fmla="*/ 1855264 h 6858000"/>
              <a:gd name="connsiteX611" fmla="*/ 1533749 w 7467600"/>
              <a:gd name="connsiteY611" fmla="*/ 1478656 h 6858000"/>
              <a:gd name="connsiteX612" fmla="*/ 1431890 w 7467600"/>
              <a:gd name="connsiteY612" fmla="*/ 1306475 h 6858000"/>
              <a:gd name="connsiteX613" fmla="*/ 5052692 w 7467600"/>
              <a:gd name="connsiteY613" fmla="*/ 1292994 h 6858000"/>
              <a:gd name="connsiteX614" fmla="*/ 5200661 w 7467600"/>
              <a:gd name="connsiteY614" fmla="*/ 1635186 h 6858000"/>
              <a:gd name="connsiteX615" fmla="*/ 5297138 w 7467600"/>
              <a:gd name="connsiteY615" fmla="*/ 1906351 h 6858000"/>
              <a:gd name="connsiteX616" fmla="*/ 5052692 w 7467600"/>
              <a:gd name="connsiteY616" fmla="*/ 1292994 h 6858000"/>
              <a:gd name="connsiteX617" fmla="*/ 5009948 w 7467600"/>
              <a:gd name="connsiteY617" fmla="*/ 1273619 h 6858000"/>
              <a:gd name="connsiteX618" fmla="*/ 5121777 w 7467600"/>
              <a:gd name="connsiteY618" fmla="*/ 1654213 h 6858000"/>
              <a:gd name="connsiteX619" fmla="*/ 5293545 w 7467600"/>
              <a:gd name="connsiteY619" fmla="*/ 2072247 h 6858000"/>
              <a:gd name="connsiteX620" fmla="*/ 5294042 w 7467600"/>
              <a:gd name="connsiteY620" fmla="*/ 2065019 h 6858000"/>
              <a:gd name="connsiteX621" fmla="*/ 5171936 w 7467600"/>
              <a:gd name="connsiteY621" fmla="*/ 1647613 h 6858000"/>
              <a:gd name="connsiteX622" fmla="*/ 5009948 w 7467600"/>
              <a:gd name="connsiteY622" fmla="*/ 1273619 h 6858000"/>
              <a:gd name="connsiteX623" fmla="*/ 655236 w 7467600"/>
              <a:gd name="connsiteY623" fmla="*/ 1268632 h 6858000"/>
              <a:gd name="connsiteX624" fmla="*/ 839521 w 7467600"/>
              <a:gd name="connsiteY624" fmla="*/ 1685315 h 6858000"/>
              <a:gd name="connsiteX625" fmla="*/ 1109416 w 7467600"/>
              <a:gd name="connsiteY625" fmla="*/ 2061663 h 6858000"/>
              <a:gd name="connsiteX626" fmla="*/ 1298300 w 7467600"/>
              <a:gd name="connsiteY626" fmla="*/ 2247742 h 6858000"/>
              <a:gd name="connsiteX627" fmla="*/ 1125871 w 7467600"/>
              <a:gd name="connsiteY627" fmla="*/ 1989513 h 6858000"/>
              <a:gd name="connsiteX628" fmla="*/ 981574 w 7467600"/>
              <a:gd name="connsiteY628" fmla="*/ 1783157 h 6858000"/>
              <a:gd name="connsiteX629" fmla="*/ 922198 w 7467600"/>
              <a:gd name="connsiteY629" fmla="*/ 1677437 h 6858000"/>
              <a:gd name="connsiteX630" fmla="*/ 869293 w 7467600"/>
              <a:gd name="connsiteY630" fmla="*/ 1583214 h 6858000"/>
              <a:gd name="connsiteX631" fmla="*/ 751431 w 7467600"/>
              <a:gd name="connsiteY631" fmla="*/ 1405731 h 6858000"/>
              <a:gd name="connsiteX632" fmla="*/ 655236 w 7467600"/>
              <a:gd name="connsiteY632" fmla="*/ 1268632 h 6858000"/>
              <a:gd name="connsiteX633" fmla="*/ 6516292 w 7467600"/>
              <a:gd name="connsiteY633" fmla="*/ 1263064 h 6858000"/>
              <a:gd name="connsiteX634" fmla="*/ 5736320 w 7467600"/>
              <a:gd name="connsiteY634" fmla="*/ 1501803 h 6858000"/>
              <a:gd name="connsiteX635" fmla="*/ 6516292 w 7467600"/>
              <a:gd name="connsiteY635" fmla="*/ 1263064 h 6858000"/>
              <a:gd name="connsiteX636" fmla="*/ 291466 w 7467600"/>
              <a:gd name="connsiteY636" fmla="*/ 1250369 h 6858000"/>
              <a:gd name="connsiteX637" fmla="*/ 323180 w 7467600"/>
              <a:gd name="connsiteY637" fmla="*/ 1435283 h 6858000"/>
              <a:gd name="connsiteX638" fmla="*/ 349381 w 7467600"/>
              <a:gd name="connsiteY638" fmla="*/ 1875041 h 6858000"/>
              <a:gd name="connsiteX639" fmla="*/ 374363 w 7467600"/>
              <a:gd name="connsiteY639" fmla="*/ 1506494 h 6858000"/>
              <a:gd name="connsiteX640" fmla="*/ 302168 w 7467600"/>
              <a:gd name="connsiteY640" fmla="*/ 1274495 h 6858000"/>
              <a:gd name="connsiteX641" fmla="*/ 291466 w 7467600"/>
              <a:gd name="connsiteY641" fmla="*/ 1250369 h 6858000"/>
              <a:gd name="connsiteX642" fmla="*/ 678222 w 7467600"/>
              <a:gd name="connsiteY642" fmla="*/ 1248670 h 6858000"/>
              <a:gd name="connsiteX643" fmla="*/ 775536 w 7467600"/>
              <a:gd name="connsiteY643" fmla="*/ 1388015 h 6858000"/>
              <a:gd name="connsiteX644" fmla="*/ 894529 w 7467600"/>
              <a:gd name="connsiteY644" fmla="*/ 1567739 h 6858000"/>
              <a:gd name="connsiteX645" fmla="*/ 948000 w 7467600"/>
              <a:gd name="connsiteY645" fmla="*/ 1663088 h 6858000"/>
              <a:gd name="connsiteX646" fmla="*/ 1006812 w 7467600"/>
              <a:gd name="connsiteY646" fmla="*/ 1767683 h 6858000"/>
              <a:gd name="connsiteX647" fmla="*/ 1149133 w 7467600"/>
              <a:gd name="connsiteY647" fmla="*/ 1971513 h 6858000"/>
              <a:gd name="connsiteX648" fmla="*/ 1333952 w 7467600"/>
              <a:gd name="connsiteY648" fmla="*/ 2251620 h 6858000"/>
              <a:gd name="connsiteX649" fmla="*/ 1337329 w 7467600"/>
              <a:gd name="connsiteY649" fmla="*/ 2258350 h 6858000"/>
              <a:gd name="connsiteX650" fmla="*/ 1014726 w 7467600"/>
              <a:gd name="connsiteY650" fmla="*/ 1615556 h 6858000"/>
              <a:gd name="connsiteX651" fmla="*/ 678222 w 7467600"/>
              <a:gd name="connsiteY651" fmla="*/ 1248670 h 6858000"/>
              <a:gd name="connsiteX652" fmla="*/ 6691602 w 7467600"/>
              <a:gd name="connsiteY652" fmla="*/ 1140573 h 6858000"/>
              <a:gd name="connsiteX653" fmla="*/ 6571100 w 7467600"/>
              <a:gd name="connsiteY653" fmla="*/ 1183662 h 6858000"/>
              <a:gd name="connsiteX654" fmla="*/ 6241687 w 7467600"/>
              <a:gd name="connsiteY654" fmla="*/ 1257600 h 6858000"/>
              <a:gd name="connsiteX655" fmla="*/ 5693009 w 7467600"/>
              <a:gd name="connsiteY655" fmla="*/ 1478256 h 6858000"/>
              <a:gd name="connsiteX656" fmla="*/ 6548420 w 7467600"/>
              <a:gd name="connsiteY656" fmla="*/ 1214599 h 6858000"/>
              <a:gd name="connsiteX657" fmla="*/ 6605473 w 7467600"/>
              <a:gd name="connsiteY657" fmla="*/ 1184686 h 6858000"/>
              <a:gd name="connsiteX658" fmla="*/ 6691602 w 7467600"/>
              <a:gd name="connsiteY658" fmla="*/ 1140573 h 6858000"/>
              <a:gd name="connsiteX659" fmla="*/ 4002475 w 7467600"/>
              <a:gd name="connsiteY659" fmla="*/ 1037802 h 6858000"/>
              <a:gd name="connsiteX660" fmla="*/ 4000324 w 7467600"/>
              <a:gd name="connsiteY660" fmla="*/ 1039362 h 6858000"/>
              <a:gd name="connsiteX661" fmla="*/ 4002862 w 7467600"/>
              <a:gd name="connsiteY661" fmla="*/ 1042866 h 6858000"/>
              <a:gd name="connsiteX662" fmla="*/ 4002475 w 7467600"/>
              <a:gd name="connsiteY662" fmla="*/ 1037802 h 6858000"/>
              <a:gd name="connsiteX663" fmla="*/ 506322 w 7467600"/>
              <a:gd name="connsiteY663" fmla="*/ 1020997 h 6858000"/>
              <a:gd name="connsiteX664" fmla="*/ 533068 w 7467600"/>
              <a:gd name="connsiteY664" fmla="*/ 1029409 h 6858000"/>
              <a:gd name="connsiteX665" fmla="*/ 1232525 w 7467600"/>
              <a:gd name="connsiteY665" fmla="*/ 1804675 h 6858000"/>
              <a:gd name="connsiteX666" fmla="*/ 1388858 w 7467600"/>
              <a:gd name="connsiteY666" fmla="*/ 2368011 h 6858000"/>
              <a:gd name="connsiteX667" fmla="*/ 1384098 w 7467600"/>
              <a:gd name="connsiteY667" fmla="*/ 2378125 h 6858000"/>
              <a:gd name="connsiteX668" fmla="*/ 1425393 w 7467600"/>
              <a:gd name="connsiteY668" fmla="*/ 2589124 h 6858000"/>
              <a:gd name="connsiteX669" fmla="*/ 1424001 w 7467600"/>
              <a:gd name="connsiteY669" fmla="*/ 2597541 h 6858000"/>
              <a:gd name="connsiteX670" fmla="*/ 2152729 w 7467600"/>
              <a:gd name="connsiteY670" fmla="*/ 2864487 h 6858000"/>
              <a:gd name="connsiteX671" fmla="*/ 2020609 w 7467600"/>
              <a:gd name="connsiteY671" fmla="*/ 2539671 h 6858000"/>
              <a:gd name="connsiteX672" fmla="*/ 2018920 w 7467600"/>
              <a:gd name="connsiteY672" fmla="*/ 2536309 h 6858000"/>
              <a:gd name="connsiteX673" fmla="*/ 1342441 w 7467600"/>
              <a:gd name="connsiteY673" fmla="*/ 1173017 h 6858000"/>
              <a:gd name="connsiteX674" fmla="*/ 1367925 w 7467600"/>
              <a:gd name="connsiteY674" fmla="*/ 1135648 h 6858000"/>
              <a:gd name="connsiteX675" fmla="*/ 1771401 w 7467600"/>
              <a:gd name="connsiteY675" fmla="*/ 1806673 h 6858000"/>
              <a:gd name="connsiteX676" fmla="*/ 1972385 w 7467600"/>
              <a:gd name="connsiteY676" fmla="*/ 2198735 h 6858000"/>
              <a:gd name="connsiteX677" fmla="*/ 2040892 w 7467600"/>
              <a:gd name="connsiteY677" fmla="*/ 2405205 h 6858000"/>
              <a:gd name="connsiteX678" fmla="*/ 2131689 w 7467600"/>
              <a:gd name="connsiteY678" fmla="*/ 1936926 h 6858000"/>
              <a:gd name="connsiteX679" fmla="*/ 2454820 w 7467600"/>
              <a:gd name="connsiteY679" fmla="*/ 1248808 h 6858000"/>
              <a:gd name="connsiteX680" fmla="*/ 2492512 w 7467600"/>
              <a:gd name="connsiteY680" fmla="*/ 1302920 h 6858000"/>
              <a:gd name="connsiteX681" fmla="*/ 2081216 w 7467600"/>
              <a:gd name="connsiteY681" fmla="*/ 2527513 h 6858000"/>
              <a:gd name="connsiteX682" fmla="*/ 2081211 w 7467600"/>
              <a:gd name="connsiteY682" fmla="*/ 2528916 h 6858000"/>
              <a:gd name="connsiteX683" fmla="*/ 2199067 w 7467600"/>
              <a:gd name="connsiteY683" fmla="*/ 2884061 h 6858000"/>
              <a:gd name="connsiteX684" fmla="*/ 3192586 w 7467600"/>
              <a:gd name="connsiteY684" fmla="*/ 3411496 h 6858000"/>
              <a:gd name="connsiteX685" fmla="*/ 3182620 w 7467600"/>
              <a:gd name="connsiteY685" fmla="*/ 3483279 h 6858000"/>
              <a:gd name="connsiteX686" fmla="*/ 2435119 w 7467600"/>
              <a:gd name="connsiteY686" fmla="*/ 3080173 h 6858000"/>
              <a:gd name="connsiteX687" fmla="*/ 2410152 w 7467600"/>
              <a:gd name="connsiteY687" fmla="*/ 3063751 h 6858000"/>
              <a:gd name="connsiteX688" fmla="*/ 2408099 w 7467600"/>
              <a:gd name="connsiteY688" fmla="*/ 3064403 h 6858000"/>
              <a:gd name="connsiteX689" fmla="*/ 2407218 w 7467600"/>
              <a:gd name="connsiteY689" fmla="*/ 3070324 h 6858000"/>
              <a:gd name="connsiteX690" fmla="*/ 2380138 w 7467600"/>
              <a:gd name="connsiteY690" fmla="*/ 3099341 h 6858000"/>
              <a:gd name="connsiteX691" fmla="*/ 1765923 w 7467600"/>
              <a:gd name="connsiteY691" fmla="*/ 3581043 h 6858000"/>
              <a:gd name="connsiteX692" fmla="*/ 1702258 w 7467600"/>
              <a:gd name="connsiteY692" fmla="*/ 3612286 h 6858000"/>
              <a:gd name="connsiteX693" fmla="*/ 1538370 w 7467600"/>
              <a:gd name="connsiteY693" fmla="*/ 3811804 h 6858000"/>
              <a:gd name="connsiteX694" fmla="*/ 542867 w 7467600"/>
              <a:gd name="connsiteY694" fmla="*/ 4944092 h 6858000"/>
              <a:gd name="connsiteX695" fmla="*/ 515800 w 7467600"/>
              <a:gd name="connsiteY695" fmla="*/ 4862180 h 6858000"/>
              <a:gd name="connsiteX696" fmla="*/ 909145 w 7467600"/>
              <a:gd name="connsiteY696" fmla="*/ 4199225 h 6858000"/>
              <a:gd name="connsiteX697" fmla="*/ 1214067 w 7467600"/>
              <a:gd name="connsiteY697" fmla="*/ 3908561 h 6858000"/>
              <a:gd name="connsiteX698" fmla="*/ 640967 w 7467600"/>
              <a:gd name="connsiteY698" fmla="*/ 4105601 h 6858000"/>
              <a:gd name="connsiteX699" fmla="*/ 112563 w 7467600"/>
              <a:gd name="connsiteY699" fmla="*/ 4396952 h 6858000"/>
              <a:gd name="connsiteX700" fmla="*/ 0 w 7467600"/>
              <a:gd name="connsiteY700" fmla="*/ 4466006 h 6858000"/>
              <a:gd name="connsiteX701" fmla="*/ 0 w 7467600"/>
              <a:gd name="connsiteY701" fmla="*/ 4233763 h 6858000"/>
              <a:gd name="connsiteX702" fmla="*/ 36881 w 7467600"/>
              <a:gd name="connsiteY702" fmla="*/ 4200118 h 6858000"/>
              <a:gd name="connsiteX703" fmla="*/ 910534 w 7467600"/>
              <a:gd name="connsiteY703" fmla="*/ 3629753 h 6858000"/>
              <a:gd name="connsiteX704" fmla="*/ 1578717 w 7467600"/>
              <a:gd name="connsiteY704" fmla="*/ 3575982 h 6858000"/>
              <a:gd name="connsiteX705" fmla="*/ 2338780 w 7467600"/>
              <a:gd name="connsiteY705" fmla="*/ 3033725 h 6858000"/>
              <a:gd name="connsiteX706" fmla="*/ 1807991 w 7467600"/>
              <a:gd name="connsiteY706" fmla="*/ 2807184 h 6858000"/>
              <a:gd name="connsiteX707" fmla="*/ 1416358 w 7467600"/>
              <a:gd name="connsiteY707" fmla="*/ 3112571 h 6858000"/>
              <a:gd name="connsiteX708" fmla="*/ 939066 w 7467600"/>
              <a:gd name="connsiteY708" fmla="*/ 3378798 h 6858000"/>
              <a:gd name="connsiteX709" fmla="*/ 115099 w 7467600"/>
              <a:gd name="connsiteY709" fmla="*/ 3607650 h 6858000"/>
              <a:gd name="connsiteX710" fmla="*/ 97284 w 7467600"/>
              <a:gd name="connsiteY710" fmla="*/ 3520393 h 6858000"/>
              <a:gd name="connsiteX711" fmla="*/ 922050 w 7467600"/>
              <a:gd name="connsiteY711" fmla="*/ 3074867 h 6858000"/>
              <a:gd name="connsiteX712" fmla="*/ 1405265 w 7467600"/>
              <a:gd name="connsiteY712" fmla="*/ 3016319 h 6858000"/>
              <a:gd name="connsiteX713" fmla="*/ 1407512 w 7467600"/>
              <a:gd name="connsiteY713" fmla="*/ 3018001 h 6858000"/>
              <a:gd name="connsiteX714" fmla="*/ 1726266 w 7467600"/>
              <a:gd name="connsiteY714" fmla="*/ 2777274 h 6858000"/>
              <a:gd name="connsiteX715" fmla="*/ 625390 w 7467600"/>
              <a:gd name="connsiteY715" fmla="*/ 2514541 h 6858000"/>
              <a:gd name="connsiteX716" fmla="*/ 619799 w 7467600"/>
              <a:gd name="connsiteY716" fmla="*/ 2527180 h 6858000"/>
              <a:gd name="connsiteX717" fmla="*/ 310030 w 7467600"/>
              <a:gd name="connsiteY717" fmla="*/ 2771818 h 6858000"/>
              <a:gd name="connsiteX718" fmla="*/ 173877 w 7467600"/>
              <a:gd name="connsiteY718" fmla="*/ 2937056 h 6858000"/>
              <a:gd name="connsiteX719" fmla="*/ 77889 w 7467600"/>
              <a:gd name="connsiteY719" fmla="*/ 3138440 h 6858000"/>
              <a:gd name="connsiteX720" fmla="*/ 0 w 7467600"/>
              <a:gd name="connsiteY720" fmla="*/ 3271395 h 6858000"/>
              <a:gd name="connsiteX721" fmla="*/ 0 w 7467600"/>
              <a:gd name="connsiteY721" fmla="*/ 3153002 h 6858000"/>
              <a:gd name="connsiteX722" fmla="*/ 2386 w 7467600"/>
              <a:gd name="connsiteY722" fmla="*/ 3149203 h 6858000"/>
              <a:gd name="connsiteX723" fmla="*/ 89753 w 7467600"/>
              <a:gd name="connsiteY723" fmla="*/ 2987702 h 6858000"/>
              <a:gd name="connsiteX724" fmla="*/ 76869 w 7467600"/>
              <a:gd name="connsiteY724" fmla="*/ 3005404 h 6858000"/>
              <a:gd name="connsiteX725" fmla="*/ 32049 w 7467600"/>
              <a:gd name="connsiteY725" fmla="*/ 3065814 h 6858000"/>
              <a:gd name="connsiteX726" fmla="*/ 0 w 7467600"/>
              <a:gd name="connsiteY726" fmla="*/ 3108744 h 6858000"/>
              <a:gd name="connsiteX727" fmla="*/ 0 w 7467600"/>
              <a:gd name="connsiteY727" fmla="*/ 3058059 h 6858000"/>
              <a:gd name="connsiteX728" fmla="*/ 7610 w 7467600"/>
              <a:gd name="connsiteY728" fmla="*/ 3047889 h 6858000"/>
              <a:gd name="connsiteX729" fmla="*/ 52419 w 7467600"/>
              <a:gd name="connsiteY729" fmla="*/ 2987479 h 6858000"/>
              <a:gd name="connsiteX730" fmla="*/ 59142 w 7467600"/>
              <a:gd name="connsiteY730" fmla="*/ 2978488 h 6858000"/>
              <a:gd name="connsiteX731" fmla="*/ 0 w 7467600"/>
              <a:gd name="connsiteY731" fmla="*/ 3015334 h 6858000"/>
              <a:gd name="connsiteX732" fmla="*/ 0 w 7467600"/>
              <a:gd name="connsiteY732" fmla="*/ 2914286 h 6858000"/>
              <a:gd name="connsiteX733" fmla="*/ 36383 w 7467600"/>
              <a:gd name="connsiteY733" fmla="*/ 2901128 h 6858000"/>
              <a:gd name="connsiteX734" fmla="*/ 156329 w 7467600"/>
              <a:gd name="connsiteY734" fmla="*/ 2840533 h 6858000"/>
              <a:gd name="connsiteX735" fmla="*/ 358355 w 7467600"/>
              <a:gd name="connsiteY735" fmla="*/ 2620471 h 6858000"/>
              <a:gd name="connsiteX736" fmla="*/ 510577 w 7467600"/>
              <a:gd name="connsiteY736" fmla="*/ 2501244 h 6858000"/>
              <a:gd name="connsiteX737" fmla="*/ 211967 w 7467600"/>
              <a:gd name="connsiteY737" fmla="*/ 2479171 h 6858000"/>
              <a:gd name="connsiteX738" fmla="*/ 0 w 7467600"/>
              <a:gd name="connsiteY738" fmla="*/ 2476398 h 6858000"/>
              <a:gd name="connsiteX739" fmla="*/ 0 w 7467600"/>
              <a:gd name="connsiteY739" fmla="*/ 2389189 h 6858000"/>
              <a:gd name="connsiteX740" fmla="*/ 103062 w 7467600"/>
              <a:gd name="connsiteY740" fmla="*/ 2389518 h 6858000"/>
              <a:gd name="connsiteX741" fmla="*/ 510734 w 7467600"/>
              <a:gd name="connsiteY741" fmla="*/ 2416201 h 6858000"/>
              <a:gd name="connsiteX742" fmla="*/ 279257 w 7467600"/>
              <a:gd name="connsiteY742" fmla="*/ 2092102 h 6858000"/>
              <a:gd name="connsiteX743" fmla="*/ 65265 w 7467600"/>
              <a:gd name="connsiteY743" fmla="*/ 2006049 h 6858000"/>
              <a:gd name="connsiteX744" fmla="*/ 0 w 7467600"/>
              <a:gd name="connsiteY744" fmla="*/ 1982532 h 6858000"/>
              <a:gd name="connsiteX745" fmla="*/ 0 w 7467600"/>
              <a:gd name="connsiteY745" fmla="*/ 1912789 h 6858000"/>
              <a:gd name="connsiteX746" fmla="*/ 97460 w 7467600"/>
              <a:gd name="connsiteY746" fmla="*/ 1953725 h 6858000"/>
              <a:gd name="connsiteX747" fmla="*/ 221272 w 7467600"/>
              <a:gd name="connsiteY747" fmla="*/ 1980766 h 6858000"/>
              <a:gd name="connsiteX748" fmla="*/ 116765 w 7467600"/>
              <a:gd name="connsiteY748" fmla="*/ 1911033 h 6858000"/>
              <a:gd name="connsiteX749" fmla="*/ 16405 w 7467600"/>
              <a:gd name="connsiteY749" fmla="*/ 1803412 h 6858000"/>
              <a:gd name="connsiteX750" fmla="*/ 0 w 7467600"/>
              <a:gd name="connsiteY750" fmla="*/ 1784777 h 6858000"/>
              <a:gd name="connsiteX751" fmla="*/ 0 w 7467600"/>
              <a:gd name="connsiteY751" fmla="*/ 1740082 h 6858000"/>
              <a:gd name="connsiteX752" fmla="*/ 39394 w 7467600"/>
              <a:gd name="connsiteY752" fmla="*/ 1784856 h 6858000"/>
              <a:gd name="connsiteX753" fmla="*/ 135813 w 7467600"/>
              <a:gd name="connsiteY753" fmla="*/ 1888838 h 6858000"/>
              <a:gd name="connsiteX754" fmla="*/ 242575 w 7467600"/>
              <a:gd name="connsiteY754" fmla="*/ 1958841 h 6858000"/>
              <a:gd name="connsiteX755" fmla="*/ 82197 w 7467600"/>
              <a:gd name="connsiteY755" fmla="*/ 1754826 h 6858000"/>
              <a:gd name="connsiteX756" fmla="*/ 0 w 7467600"/>
              <a:gd name="connsiteY756" fmla="*/ 1679650 h 6858000"/>
              <a:gd name="connsiteX757" fmla="*/ 0 w 7467600"/>
              <a:gd name="connsiteY757" fmla="*/ 1602463 h 6858000"/>
              <a:gd name="connsiteX758" fmla="*/ 84689 w 7467600"/>
              <a:gd name="connsiteY758" fmla="*/ 1677442 h 6858000"/>
              <a:gd name="connsiteX759" fmla="*/ 298437 w 7467600"/>
              <a:gd name="connsiteY759" fmla="*/ 1968019 h 6858000"/>
              <a:gd name="connsiteX760" fmla="*/ 227269 w 7467600"/>
              <a:gd name="connsiteY760" fmla="*/ 1114064 h 6858000"/>
              <a:gd name="connsiteX761" fmla="*/ 248003 w 7467600"/>
              <a:gd name="connsiteY761" fmla="*/ 1089613 h 6858000"/>
              <a:gd name="connsiteX762" fmla="*/ 427020 w 7467600"/>
              <a:gd name="connsiteY762" fmla="*/ 1619803 h 6858000"/>
              <a:gd name="connsiteX763" fmla="*/ 340345 w 7467600"/>
              <a:gd name="connsiteY763" fmla="*/ 2027739 h 6858000"/>
              <a:gd name="connsiteX764" fmla="*/ 360865 w 7467600"/>
              <a:gd name="connsiteY764" fmla="*/ 2044827 h 6858000"/>
              <a:gd name="connsiteX765" fmla="*/ 560414 w 7467600"/>
              <a:gd name="connsiteY765" fmla="*/ 2421457 h 6858000"/>
              <a:gd name="connsiteX766" fmla="*/ 1359703 w 7467600"/>
              <a:gd name="connsiteY766" fmla="*/ 2578554 h 6858000"/>
              <a:gd name="connsiteX767" fmla="*/ 1359422 w 7467600"/>
              <a:gd name="connsiteY767" fmla="*/ 2577994 h 6858000"/>
              <a:gd name="connsiteX768" fmla="*/ 828701 w 7467600"/>
              <a:gd name="connsiteY768" fmla="*/ 1839520 h 6858000"/>
              <a:gd name="connsiteX769" fmla="*/ 494427 w 7467600"/>
              <a:gd name="connsiteY769" fmla="*/ 1092333 h 6858000"/>
              <a:gd name="connsiteX770" fmla="*/ 506322 w 7467600"/>
              <a:gd name="connsiteY770" fmla="*/ 1020997 h 6858000"/>
              <a:gd name="connsiteX771" fmla="*/ 4570198 w 7467600"/>
              <a:gd name="connsiteY771" fmla="*/ 978081 h 6858000"/>
              <a:gd name="connsiteX772" fmla="*/ 4523691 w 7467600"/>
              <a:gd name="connsiteY772" fmla="*/ 1127776 h 6858000"/>
              <a:gd name="connsiteX773" fmla="*/ 4509875 w 7467600"/>
              <a:gd name="connsiteY773" fmla="*/ 1167552 h 6858000"/>
              <a:gd name="connsiteX774" fmla="*/ 4478168 w 7467600"/>
              <a:gd name="connsiteY774" fmla="*/ 1260735 h 6858000"/>
              <a:gd name="connsiteX775" fmla="*/ 4409309 w 7467600"/>
              <a:gd name="connsiteY775" fmla="*/ 1666996 h 6858000"/>
              <a:gd name="connsiteX776" fmla="*/ 4370031 w 7467600"/>
              <a:gd name="connsiteY776" fmla="*/ 1955666 h 6858000"/>
              <a:gd name="connsiteX777" fmla="*/ 4570198 w 7467600"/>
              <a:gd name="connsiteY777" fmla="*/ 978081 h 6858000"/>
              <a:gd name="connsiteX778" fmla="*/ 4557898 w 7467600"/>
              <a:gd name="connsiteY778" fmla="*/ 900011 h 6858000"/>
              <a:gd name="connsiteX779" fmla="*/ 4344840 w 7467600"/>
              <a:gd name="connsiteY779" fmla="*/ 1922038 h 6858000"/>
              <a:gd name="connsiteX780" fmla="*/ 4378710 w 7467600"/>
              <a:gd name="connsiteY780" fmla="*/ 1665516 h 6858000"/>
              <a:gd name="connsiteX781" fmla="*/ 4448798 w 7467600"/>
              <a:gd name="connsiteY781" fmla="*/ 1253024 h 6858000"/>
              <a:gd name="connsiteX782" fmla="*/ 4480315 w 7467600"/>
              <a:gd name="connsiteY782" fmla="*/ 1158454 h 6858000"/>
              <a:gd name="connsiteX783" fmla="*/ 4494133 w 7467600"/>
              <a:gd name="connsiteY783" fmla="*/ 1118676 h 6858000"/>
              <a:gd name="connsiteX784" fmla="*/ 4557898 w 7467600"/>
              <a:gd name="connsiteY784" fmla="*/ 900011 h 6858000"/>
              <a:gd name="connsiteX785" fmla="*/ 5870151 w 7467600"/>
              <a:gd name="connsiteY785" fmla="*/ 898890 h 6858000"/>
              <a:gd name="connsiteX786" fmla="*/ 5861335 w 7467600"/>
              <a:gd name="connsiteY786" fmla="*/ 899177 h 6858000"/>
              <a:gd name="connsiteX787" fmla="*/ 5843702 w 7467600"/>
              <a:gd name="connsiteY787" fmla="*/ 899748 h 6858000"/>
              <a:gd name="connsiteX788" fmla="*/ 5651107 w 7467600"/>
              <a:gd name="connsiteY788" fmla="*/ 920306 h 6858000"/>
              <a:gd name="connsiteX789" fmla="*/ 5459407 w 7467600"/>
              <a:gd name="connsiteY789" fmla="*/ 940975 h 6858000"/>
              <a:gd name="connsiteX790" fmla="*/ 5374846 w 7467600"/>
              <a:gd name="connsiteY790" fmla="*/ 941988 h 6858000"/>
              <a:gd name="connsiteX791" fmla="*/ 5256105 w 7467600"/>
              <a:gd name="connsiteY791" fmla="*/ 945632 h 6858000"/>
              <a:gd name="connsiteX792" fmla="*/ 5107071 w 7467600"/>
              <a:gd name="connsiteY792" fmla="*/ 969720 h 6858000"/>
              <a:gd name="connsiteX793" fmla="*/ 4998681 w 7467600"/>
              <a:gd name="connsiteY793" fmla="*/ 988771 h 6858000"/>
              <a:gd name="connsiteX794" fmla="*/ 5870151 w 7467600"/>
              <a:gd name="connsiteY794" fmla="*/ 898890 h 6858000"/>
              <a:gd name="connsiteX795" fmla="*/ 5504425 w 7467600"/>
              <a:gd name="connsiteY795" fmla="*/ 848067 h 6858000"/>
              <a:gd name="connsiteX796" fmla="*/ 4968849 w 7467600"/>
              <a:gd name="connsiteY796" fmla="*/ 962318 h 6858000"/>
              <a:gd name="connsiteX797" fmla="*/ 5104039 w 7467600"/>
              <a:gd name="connsiteY797" fmla="*/ 940634 h 6858000"/>
              <a:gd name="connsiteX798" fmla="*/ 5256311 w 7467600"/>
              <a:gd name="connsiteY798" fmla="*/ 916490 h 6858000"/>
              <a:gd name="connsiteX799" fmla="*/ 5377381 w 7467600"/>
              <a:gd name="connsiteY799" fmla="*/ 912671 h 6858000"/>
              <a:gd name="connsiteX800" fmla="*/ 5460148 w 7467600"/>
              <a:gd name="connsiteY800" fmla="*/ 911442 h 6858000"/>
              <a:gd name="connsiteX801" fmla="*/ 5648971 w 7467600"/>
              <a:gd name="connsiteY801" fmla="*/ 891331 h 6858000"/>
              <a:gd name="connsiteX802" fmla="*/ 5844807 w 7467600"/>
              <a:gd name="connsiteY802" fmla="*/ 870718 h 6858000"/>
              <a:gd name="connsiteX803" fmla="*/ 5862975 w 7467600"/>
              <a:gd name="connsiteY803" fmla="*/ 869756 h 6858000"/>
              <a:gd name="connsiteX804" fmla="*/ 5920887 w 7467600"/>
              <a:gd name="connsiteY804" fmla="*/ 865929 h 6858000"/>
              <a:gd name="connsiteX805" fmla="*/ 5504425 w 7467600"/>
              <a:gd name="connsiteY805" fmla="*/ 848067 h 6858000"/>
              <a:gd name="connsiteX806" fmla="*/ 3607114 w 7467600"/>
              <a:gd name="connsiteY806" fmla="*/ 467441 h 6858000"/>
              <a:gd name="connsiteX807" fmla="*/ 3296242 w 7467600"/>
              <a:gd name="connsiteY807" fmla="*/ 807991 h 6858000"/>
              <a:gd name="connsiteX808" fmla="*/ 3174674 w 7467600"/>
              <a:gd name="connsiteY808" fmla="*/ 919759 h 6858000"/>
              <a:gd name="connsiteX809" fmla="*/ 3042978 w 7467600"/>
              <a:gd name="connsiteY809" fmla="*/ 1054894 h 6858000"/>
              <a:gd name="connsiteX810" fmla="*/ 2968914 w 7467600"/>
              <a:gd name="connsiteY810" fmla="*/ 1133756 h 6858000"/>
              <a:gd name="connsiteX811" fmla="*/ 3103823 w 7467600"/>
              <a:gd name="connsiteY811" fmla="*/ 1026814 h 6858000"/>
              <a:gd name="connsiteX812" fmla="*/ 3607114 w 7467600"/>
              <a:gd name="connsiteY812" fmla="*/ 467441 h 6858000"/>
              <a:gd name="connsiteX813" fmla="*/ 3744487 w 7467600"/>
              <a:gd name="connsiteY813" fmla="*/ 383136 h 6858000"/>
              <a:gd name="connsiteX814" fmla="*/ 3970213 w 7467600"/>
              <a:gd name="connsiteY814" fmla="*/ 995559 h 6858000"/>
              <a:gd name="connsiteX815" fmla="*/ 3744487 w 7467600"/>
              <a:gd name="connsiteY815" fmla="*/ 383136 h 6858000"/>
              <a:gd name="connsiteX816" fmla="*/ 3624562 w 7467600"/>
              <a:gd name="connsiteY816" fmla="*/ 367041 h 6858000"/>
              <a:gd name="connsiteX817" fmla="*/ 3489712 w 7467600"/>
              <a:gd name="connsiteY817" fmla="*/ 485386 h 6858000"/>
              <a:gd name="connsiteX818" fmla="*/ 3182994 w 7467600"/>
              <a:gd name="connsiteY818" fmla="*/ 828265 h 6858000"/>
              <a:gd name="connsiteX819" fmla="*/ 2892114 w 7467600"/>
              <a:gd name="connsiteY819" fmla="*/ 1172635 h 6858000"/>
              <a:gd name="connsiteX820" fmla="*/ 3021459 w 7467600"/>
              <a:gd name="connsiteY820" fmla="*/ 1035385 h 6858000"/>
              <a:gd name="connsiteX821" fmla="*/ 3153873 w 7467600"/>
              <a:gd name="connsiteY821" fmla="*/ 898971 h 6858000"/>
              <a:gd name="connsiteX822" fmla="*/ 3276511 w 7467600"/>
              <a:gd name="connsiteY822" fmla="*/ 786423 h 6858000"/>
              <a:gd name="connsiteX823" fmla="*/ 3584154 w 7467600"/>
              <a:gd name="connsiteY823" fmla="*/ 448218 h 6858000"/>
              <a:gd name="connsiteX824" fmla="*/ 3624562 w 7467600"/>
              <a:gd name="connsiteY824" fmla="*/ 367041 h 6858000"/>
              <a:gd name="connsiteX825" fmla="*/ 3766672 w 7467600"/>
              <a:gd name="connsiteY825" fmla="*/ 359429 h 6858000"/>
              <a:gd name="connsiteX826" fmla="*/ 3996338 w 7467600"/>
              <a:gd name="connsiteY826" fmla="*/ 968237 h 6858000"/>
              <a:gd name="connsiteX827" fmla="*/ 3766672 w 7467600"/>
              <a:gd name="connsiteY827" fmla="*/ 359429 h 6858000"/>
              <a:gd name="connsiteX828" fmla="*/ 5805386 w 7467600"/>
              <a:gd name="connsiteY828" fmla="*/ 239240 h 6858000"/>
              <a:gd name="connsiteX829" fmla="*/ 5736947 w 7467600"/>
              <a:gd name="connsiteY829" fmla="*/ 261367 h 6858000"/>
              <a:gd name="connsiteX830" fmla="*/ 5427012 w 7467600"/>
              <a:gd name="connsiteY830" fmla="*/ 311272 h 6858000"/>
              <a:gd name="connsiteX831" fmla="*/ 5147818 w 7467600"/>
              <a:gd name="connsiteY831" fmla="*/ 322112 h 6858000"/>
              <a:gd name="connsiteX832" fmla="*/ 5060854 w 7467600"/>
              <a:gd name="connsiteY832" fmla="*/ 311882 h 6858000"/>
              <a:gd name="connsiteX833" fmla="*/ 4945989 w 7467600"/>
              <a:gd name="connsiteY833" fmla="*/ 300516 h 6858000"/>
              <a:gd name="connsiteX834" fmla="*/ 5410479 w 7467600"/>
              <a:gd name="connsiteY834" fmla="*/ 348434 h 6858000"/>
              <a:gd name="connsiteX835" fmla="*/ 5805386 w 7467600"/>
              <a:gd name="connsiteY835" fmla="*/ 239240 h 6858000"/>
              <a:gd name="connsiteX836" fmla="*/ 5905192 w 7467600"/>
              <a:gd name="connsiteY836" fmla="*/ 163079 h 6858000"/>
              <a:gd name="connsiteX837" fmla="*/ 5865655 w 7467600"/>
              <a:gd name="connsiteY837" fmla="*/ 171901 h 6858000"/>
              <a:gd name="connsiteX838" fmla="*/ 5259740 w 7467600"/>
              <a:gd name="connsiteY838" fmla="*/ 257013 h 6858000"/>
              <a:gd name="connsiteX839" fmla="*/ 5208466 w 7467600"/>
              <a:gd name="connsiteY839" fmla="*/ 257550 h 6858000"/>
              <a:gd name="connsiteX840" fmla="*/ 4980204 w 7467600"/>
              <a:gd name="connsiteY840" fmla="*/ 271903 h 6858000"/>
              <a:gd name="connsiteX841" fmla="*/ 5068068 w 7467600"/>
              <a:gd name="connsiteY841" fmla="*/ 282244 h 6858000"/>
              <a:gd name="connsiteX842" fmla="*/ 5153231 w 7467600"/>
              <a:gd name="connsiteY842" fmla="*/ 292240 h 6858000"/>
              <a:gd name="connsiteX843" fmla="*/ 5426491 w 7467600"/>
              <a:gd name="connsiteY843" fmla="*/ 281128 h 6858000"/>
              <a:gd name="connsiteX844" fmla="*/ 5731212 w 7467600"/>
              <a:gd name="connsiteY844" fmla="*/ 231951 h 6858000"/>
              <a:gd name="connsiteX845" fmla="*/ 5905192 w 7467600"/>
              <a:gd name="connsiteY845" fmla="*/ 163079 h 6858000"/>
              <a:gd name="connsiteX846" fmla="*/ 5944437 w 7467600"/>
              <a:gd name="connsiteY846" fmla="*/ 113829 h 6858000"/>
              <a:gd name="connsiteX847" fmla="*/ 5825032 w 7467600"/>
              <a:gd name="connsiteY847" fmla="*/ 146405 h 6858000"/>
              <a:gd name="connsiteX848" fmla="*/ 4955599 w 7467600"/>
              <a:gd name="connsiteY848" fmla="*/ 247008 h 6858000"/>
              <a:gd name="connsiteX849" fmla="*/ 5210104 w 7467600"/>
              <a:gd name="connsiteY849" fmla="*/ 228123 h 6858000"/>
              <a:gd name="connsiteX850" fmla="*/ 5261015 w 7467600"/>
              <a:gd name="connsiteY850" fmla="*/ 227087 h 6858000"/>
              <a:gd name="connsiteX851" fmla="*/ 5861181 w 7467600"/>
              <a:gd name="connsiteY851" fmla="*/ 143093 h 6858000"/>
              <a:gd name="connsiteX852" fmla="*/ 5961252 w 7467600"/>
              <a:gd name="connsiteY852" fmla="*/ 114820 h 6858000"/>
              <a:gd name="connsiteX853" fmla="*/ 5944437 w 7467600"/>
              <a:gd name="connsiteY853" fmla="*/ 113829 h 6858000"/>
              <a:gd name="connsiteX854" fmla="*/ 3882765 w 7467600"/>
              <a:gd name="connsiteY854" fmla="*/ 0 h 6858000"/>
              <a:gd name="connsiteX855" fmla="*/ 3995099 w 7467600"/>
              <a:gd name="connsiteY855" fmla="*/ 0 h 6858000"/>
              <a:gd name="connsiteX856" fmla="*/ 4163818 w 7467600"/>
              <a:gd name="connsiteY856" fmla="*/ 234104 h 6858000"/>
              <a:gd name="connsiteX857" fmla="*/ 4172099 w 7467600"/>
              <a:gd name="connsiteY857" fmla="*/ 234207 h 6858000"/>
              <a:gd name="connsiteX858" fmla="*/ 4784282 w 7467600"/>
              <a:gd name="connsiteY858" fmla="*/ 276561 h 6858000"/>
              <a:gd name="connsiteX859" fmla="*/ 4801687 w 7467600"/>
              <a:gd name="connsiteY859" fmla="*/ 267764 h 6858000"/>
              <a:gd name="connsiteX860" fmla="*/ 6082788 w 7467600"/>
              <a:gd name="connsiteY860" fmla="*/ 64119 h 6858000"/>
              <a:gd name="connsiteX861" fmla="*/ 6099442 w 7467600"/>
              <a:gd name="connsiteY861" fmla="*/ 82568 h 6858000"/>
              <a:gd name="connsiteX862" fmla="*/ 4804137 w 7467600"/>
              <a:gd name="connsiteY862" fmla="*/ 320931 h 6858000"/>
              <a:gd name="connsiteX863" fmla="*/ 4227047 w 7467600"/>
              <a:gd name="connsiteY863" fmla="*/ 313415 h 6858000"/>
              <a:gd name="connsiteX864" fmla="*/ 4346041 w 7467600"/>
              <a:gd name="connsiteY864" fmla="*/ 456086 h 6858000"/>
              <a:gd name="connsiteX865" fmla="*/ 4870967 w 7467600"/>
              <a:gd name="connsiteY865" fmla="*/ 963061 h 6858000"/>
              <a:gd name="connsiteX866" fmla="*/ 4889647 w 7467600"/>
              <a:gd name="connsiteY866" fmla="*/ 957147 h 6858000"/>
              <a:gd name="connsiteX867" fmla="*/ 5422504 w 7467600"/>
              <a:gd name="connsiteY867" fmla="*/ 805191 h 6858000"/>
              <a:gd name="connsiteX868" fmla="*/ 6087656 w 7467600"/>
              <a:gd name="connsiteY868" fmla="*/ 826703 h 6858000"/>
              <a:gd name="connsiteX869" fmla="*/ 6058717 w 7467600"/>
              <a:gd name="connsiteY869" fmla="*/ 865992 h 6858000"/>
              <a:gd name="connsiteX870" fmla="*/ 4974153 w 7467600"/>
              <a:gd name="connsiteY870" fmla="*/ 1045456 h 6858000"/>
              <a:gd name="connsiteX871" fmla="*/ 5627835 w 7467600"/>
              <a:gd name="connsiteY871" fmla="*/ 1472077 h 6858000"/>
              <a:gd name="connsiteX872" fmla="*/ 5629817 w 7467600"/>
              <a:gd name="connsiteY872" fmla="*/ 1471412 h 6858000"/>
              <a:gd name="connsiteX873" fmla="*/ 5634124 w 7467600"/>
              <a:gd name="connsiteY873" fmla="*/ 1470572 h 6858000"/>
              <a:gd name="connsiteX874" fmla="*/ 5755832 w 7467600"/>
              <a:gd name="connsiteY874" fmla="*/ 1383886 h 6858000"/>
              <a:gd name="connsiteX875" fmla="*/ 6014186 w 7467600"/>
              <a:gd name="connsiteY875" fmla="*/ 1279799 h 6858000"/>
              <a:gd name="connsiteX876" fmla="*/ 6901619 w 7467600"/>
              <a:gd name="connsiteY876" fmla="*/ 1047874 h 6858000"/>
              <a:gd name="connsiteX877" fmla="*/ 6931566 w 7467600"/>
              <a:gd name="connsiteY877" fmla="*/ 1062034 h 6858000"/>
              <a:gd name="connsiteX878" fmla="*/ 5790982 w 7467600"/>
              <a:gd name="connsiteY878" fmla="*/ 1561380 h 6858000"/>
              <a:gd name="connsiteX879" fmla="*/ 6188971 w 7467600"/>
              <a:gd name="connsiteY879" fmla="*/ 1755168 h 6858000"/>
              <a:gd name="connsiteX880" fmla="*/ 6202446 w 7467600"/>
              <a:gd name="connsiteY880" fmla="*/ 1752268 h 6858000"/>
              <a:gd name="connsiteX881" fmla="*/ 7179560 w 7467600"/>
              <a:gd name="connsiteY881" fmla="*/ 1467551 h 6858000"/>
              <a:gd name="connsiteX882" fmla="*/ 7158730 w 7467600"/>
              <a:gd name="connsiteY882" fmla="*/ 1507835 h 6858000"/>
              <a:gd name="connsiteX883" fmla="*/ 6326959 w 7467600"/>
              <a:gd name="connsiteY883" fmla="*/ 1817686 h 6858000"/>
              <a:gd name="connsiteX884" fmla="*/ 6537433 w 7467600"/>
              <a:gd name="connsiteY884" fmla="*/ 1907790 h 6858000"/>
              <a:gd name="connsiteX885" fmla="*/ 6550221 w 7467600"/>
              <a:gd name="connsiteY885" fmla="*/ 1910729 h 6858000"/>
              <a:gd name="connsiteX886" fmla="*/ 6964438 w 7467600"/>
              <a:gd name="connsiteY886" fmla="*/ 2209505 h 6858000"/>
              <a:gd name="connsiteX887" fmla="*/ 7367862 w 7467600"/>
              <a:gd name="connsiteY887" fmla="*/ 2806833 h 6858000"/>
              <a:gd name="connsiteX888" fmla="*/ 7364329 w 7467600"/>
              <a:gd name="connsiteY888" fmla="*/ 2826907 h 6858000"/>
              <a:gd name="connsiteX889" fmla="*/ 7290545 w 7467600"/>
              <a:gd name="connsiteY889" fmla="*/ 2850663 h 6858000"/>
              <a:gd name="connsiteX890" fmla="*/ 6472036 w 7467600"/>
              <a:gd name="connsiteY890" fmla="*/ 1959003 h 6858000"/>
              <a:gd name="connsiteX891" fmla="*/ 5792897 w 7467600"/>
              <a:gd name="connsiteY891" fmla="*/ 1647747 h 6858000"/>
              <a:gd name="connsiteX892" fmla="*/ 5842751 w 7467600"/>
              <a:gd name="connsiteY892" fmla="*/ 1816112 h 6858000"/>
              <a:gd name="connsiteX893" fmla="*/ 5847424 w 7467600"/>
              <a:gd name="connsiteY893" fmla="*/ 1815776 h 6858000"/>
              <a:gd name="connsiteX894" fmla="*/ 6399821 w 7467600"/>
              <a:gd name="connsiteY894" fmla="*/ 2344799 h 6858000"/>
              <a:gd name="connsiteX895" fmla="*/ 6323232 w 7467600"/>
              <a:gd name="connsiteY895" fmla="*/ 2389634 h 6858000"/>
              <a:gd name="connsiteX896" fmla="*/ 5942958 w 7467600"/>
              <a:gd name="connsiteY896" fmla="*/ 2077708 h 6858000"/>
              <a:gd name="connsiteX897" fmla="*/ 5921559 w 7467600"/>
              <a:gd name="connsiteY897" fmla="*/ 2378596 h 6858000"/>
              <a:gd name="connsiteX898" fmla="*/ 5817651 w 7467600"/>
              <a:gd name="connsiteY898" fmla="*/ 3023919 h 6858000"/>
              <a:gd name="connsiteX899" fmla="*/ 5729634 w 7467600"/>
              <a:gd name="connsiteY899" fmla="*/ 3051849 h 6858000"/>
              <a:gd name="connsiteX900" fmla="*/ 5611018 w 7467600"/>
              <a:gd name="connsiteY900" fmla="*/ 2316769 h 6858000"/>
              <a:gd name="connsiteX901" fmla="*/ 5687608 w 7467600"/>
              <a:gd name="connsiteY901" fmla="*/ 2039972 h 6858000"/>
              <a:gd name="connsiteX902" fmla="*/ 5657554 w 7467600"/>
              <a:gd name="connsiteY902" fmla="*/ 1576445 h 6858000"/>
              <a:gd name="connsiteX903" fmla="*/ 5150475 w 7467600"/>
              <a:gd name="connsiteY903" fmla="*/ 1274012 h 6858000"/>
              <a:gd name="connsiteX904" fmla="*/ 5349142 w 7467600"/>
              <a:gd name="connsiteY904" fmla="*/ 2204405 h 6858000"/>
              <a:gd name="connsiteX905" fmla="*/ 5262214 w 7467600"/>
              <a:gd name="connsiteY905" fmla="*/ 2233836 h 6858000"/>
              <a:gd name="connsiteX906" fmla="*/ 4981539 w 7467600"/>
              <a:gd name="connsiteY906" fmla="*/ 1542201 h 6858000"/>
              <a:gd name="connsiteX907" fmla="*/ 4958461 w 7467600"/>
              <a:gd name="connsiteY907" fmla="*/ 1136957 h 6858000"/>
              <a:gd name="connsiteX908" fmla="*/ 4655015 w 7467600"/>
              <a:gd name="connsiteY908" fmla="*/ 891426 h 6858000"/>
              <a:gd name="connsiteX909" fmla="*/ 4348002 w 7467600"/>
              <a:gd name="connsiteY909" fmla="*/ 2205895 h 6858000"/>
              <a:gd name="connsiteX910" fmla="*/ 4262250 w 7467600"/>
              <a:gd name="connsiteY910" fmla="*/ 2219972 h 6858000"/>
              <a:gd name="connsiteX911" fmla="*/ 4550611 w 7467600"/>
              <a:gd name="connsiteY911" fmla="*/ 817540 h 6858000"/>
              <a:gd name="connsiteX912" fmla="*/ 4564418 w 7467600"/>
              <a:gd name="connsiteY912" fmla="*/ 808293 h 6858000"/>
              <a:gd name="connsiteX913" fmla="*/ 4266388 w 7467600"/>
              <a:gd name="connsiteY913" fmla="*/ 500083 h 6858000"/>
              <a:gd name="connsiteX914" fmla="*/ 4032842 w 7467600"/>
              <a:gd name="connsiteY914" fmla="*/ 211809 h 6858000"/>
              <a:gd name="connsiteX915" fmla="*/ 3882765 w 7467600"/>
              <a:gd name="connsiteY915" fmla="*/ 0 h 6858000"/>
              <a:gd name="connsiteX916" fmla="*/ 3721337 w 7467600"/>
              <a:gd name="connsiteY916" fmla="*/ 0 h 6858000"/>
              <a:gd name="connsiteX917" fmla="*/ 3797544 w 7467600"/>
              <a:gd name="connsiteY917" fmla="*/ 0 h 6858000"/>
              <a:gd name="connsiteX918" fmla="*/ 3775734 w 7467600"/>
              <a:gd name="connsiteY918" fmla="*/ 95131 h 6858000"/>
              <a:gd name="connsiteX919" fmla="*/ 3724807 w 7467600"/>
              <a:gd name="connsiteY919" fmla="*/ 272257 h 6858000"/>
              <a:gd name="connsiteX920" fmla="*/ 3726844 w 7467600"/>
              <a:gd name="connsiteY920" fmla="*/ 282988 h 6858000"/>
              <a:gd name="connsiteX921" fmla="*/ 3742664 w 7467600"/>
              <a:gd name="connsiteY921" fmla="*/ 279918 h 6858000"/>
              <a:gd name="connsiteX922" fmla="*/ 4103910 w 7467600"/>
              <a:gd name="connsiteY922" fmla="*/ 1161917 h 6858000"/>
              <a:gd name="connsiteX923" fmla="*/ 4020269 w 7467600"/>
              <a:gd name="connsiteY923" fmla="*/ 1200406 h 6858000"/>
              <a:gd name="connsiteX924" fmla="*/ 3674882 w 7467600"/>
              <a:gd name="connsiteY924" fmla="*/ 488524 h 6858000"/>
              <a:gd name="connsiteX925" fmla="*/ 3132682 w 7467600"/>
              <a:gd name="connsiteY925" fmla="*/ 1072284 h 6858000"/>
              <a:gd name="connsiteX926" fmla="*/ 2716346 w 7467600"/>
              <a:gd name="connsiteY926" fmla="*/ 1276376 h 6858000"/>
              <a:gd name="connsiteX927" fmla="*/ 2716772 w 7467600"/>
              <a:gd name="connsiteY927" fmla="*/ 1255462 h 6858000"/>
              <a:gd name="connsiteX928" fmla="*/ 3471096 w 7467600"/>
              <a:gd name="connsiteY928" fmla="*/ 437072 h 6858000"/>
              <a:gd name="connsiteX929" fmla="*/ 3639057 w 7467600"/>
              <a:gd name="connsiteY929" fmla="*/ 286334 h 6858000"/>
              <a:gd name="connsiteX930" fmla="*/ 3640309 w 7467600"/>
              <a:gd name="connsiteY930" fmla="*/ 284664 h 6858000"/>
              <a:gd name="connsiteX931" fmla="*/ 3646022 w 7467600"/>
              <a:gd name="connsiteY931" fmla="*/ 276711 h 6858000"/>
              <a:gd name="connsiteX932" fmla="*/ 3707943 w 7467600"/>
              <a:gd name="connsiteY932" fmla="*/ 65958 h 6858000"/>
              <a:gd name="connsiteX933" fmla="*/ 3721337 w 7467600"/>
              <a:gd name="connsiteY933" fmla="*/ 0 h 6858000"/>
              <a:gd name="connsiteX934" fmla="*/ 2867960 w 7467600"/>
              <a:gd name="connsiteY934" fmla="*/ 0 h 6858000"/>
              <a:gd name="connsiteX935" fmla="*/ 2926351 w 7467600"/>
              <a:gd name="connsiteY935" fmla="*/ 0 h 6858000"/>
              <a:gd name="connsiteX936" fmla="*/ 2902823 w 7467600"/>
              <a:gd name="connsiteY936" fmla="*/ 262929 h 6858000"/>
              <a:gd name="connsiteX937" fmla="*/ 2940663 w 7467600"/>
              <a:gd name="connsiteY937" fmla="*/ 140884 h 6858000"/>
              <a:gd name="connsiteX938" fmla="*/ 2947039 w 7467600"/>
              <a:gd name="connsiteY938" fmla="*/ 122524 h 6858000"/>
              <a:gd name="connsiteX939" fmla="*/ 2984316 w 7467600"/>
              <a:gd name="connsiteY939" fmla="*/ 0 h 6858000"/>
              <a:gd name="connsiteX940" fmla="*/ 3016114 w 7467600"/>
              <a:gd name="connsiteY940" fmla="*/ 0 h 6858000"/>
              <a:gd name="connsiteX941" fmla="*/ 2979949 w 7467600"/>
              <a:gd name="connsiteY941" fmla="*/ 119274 h 6858000"/>
              <a:gd name="connsiteX942" fmla="*/ 3023879 w 7467600"/>
              <a:gd name="connsiteY942" fmla="*/ 0 h 6858000"/>
              <a:gd name="connsiteX943" fmla="*/ 3105400 w 7467600"/>
              <a:gd name="connsiteY943" fmla="*/ 0 h 6858000"/>
              <a:gd name="connsiteX944" fmla="*/ 3094669 w 7467600"/>
              <a:gd name="connsiteY944" fmla="*/ 30308 h 6858000"/>
              <a:gd name="connsiteX945" fmla="*/ 2901945 w 7467600"/>
              <a:gd name="connsiteY945" fmla="*/ 466538 h 6858000"/>
              <a:gd name="connsiteX946" fmla="*/ 2815209 w 7467600"/>
              <a:gd name="connsiteY946" fmla="*/ 497361 h 6858000"/>
              <a:gd name="connsiteX947" fmla="*/ 2844845 w 7467600"/>
              <a:gd name="connsiteY947" fmla="*/ 127638 h 6858000"/>
              <a:gd name="connsiteX948" fmla="*/ 2867960 w 7467600"/>
              <a:gd name="connsiteY948" fmla="*/ 0 h 6858000"/>
              <a:gd name="connsiteX949" fmla="*/ 1057230 w 7467600"/>
              <a:gd name="connsiteY949" fmla="*/ 0 h 6858000"/>
              <a:gd name="connsiteX950" fmla="*/ 1111003 w 7467600"/>
              <a:gd name="connsiteY950" fmla="*/ 0 h 6858000"/>
              <a:gd name="connsiteX951" fmla="*/ 1125553 w 7467600"/>
              <a:gd name="connsiteY951" fmla="*/ 52588 h 6858000"/>
              <a:gd name="connsiteX952" fmla="*/ 1304276 w 7467600"/>
              <a:gd name="connsiteY952" fmla="*/ 476275 h 6858000"/>
              <a:gd name="connsiteX953" fmla="*/ 1492066 w 7467600"/>
              <a:gd name="connsiteY953" fmla="*/ 886333 h 6858000"/>
              <a:gd name="connsiteX954" fmla="*/ 1423698 w 7467600"/>
              <a:gd name="connsiteY954" fmla="*/ 710817 h 6858000"/>
              <a:gd name="connsiteX955" fmla="*/ 1357609 w 7467600"/>
              <a:gd name="connsiteY955" fmla="*/ 532892 h 6858000"/>
              <a:gd name="connsiteX956" fmla="*/ 1309550 w 7467600"/>
              <a:gd name="connsiteY956" fmla="*/ 374031 h 6858000"/>
              <a:gd name="connsiteX957" fmla="*/ 1193673 w 7467600"/>
              <a:gd name="connsiteY957" fmla="*/ 49533 h 6858000"/>
              <a:gd name="connsiteX958" fmla="*/ 1164391 w 7467600"/>
              <a:gd name="connsiteY958" fmla="*/ 0 h 6858000"/>
              <a:gd name="connsiteX959" fmla="*/ 1200666 w 7467600"/>
              <a:gd name="connsiteY959" fmla="*/ 0 h 6858000"/>
              <a:gd name="connsiteX960" fmla="*/ 1223408 w 7467600"/>
              <a:gd name="connsiteY960" fmla="*/ 38996 h 6858000"/>
              <a:gd name="connsiteX961" fmla="*/ 1339635 w 7467600"/>
              <a:gd name="connsiteY961" fmla="*/ 365517 h 6858000"/>
              <a:gd name="connsiteX962" fmla="*/ 1387469 w 7467600"/>
              <a:gd name="connsiteY962" fmla="*/ 523079 h 6858000"/>
              <a:gd name="connsiteX963" fmla="*/ 1452685 w 7467600"/>
              <a:gd name="connsiteY963" fmla="*/ 699806 h 6858000"/>
              <a:gd name="connsiteX964" fmla="*/ 1492092 w 7467600"/>
              <a:gd name="connsiteY964" fmla="*/ 800424 h 6858000"/>
              <a:gd name="connsiteX965" fmla="*/ 1455302 w 7467600"/>
              <a:gd name="connsiteY965" fmla="*/ 632913 h 6858000"/>
              <a:gd name="connsiteX966" fmla="*/ 1222336 w 7467600"/>
              <a:gd name="connsiteY966" fmla="*/ 9480 h 6858000"/>
              <a:gd name="connsiteX967" fmla="*/ 1214634 w 7467600"/>
              <a:gd name="connsiteY967" fmla="*/ 0 h 6858000"/>
              <a:gd name="connsiteX968" fmla="*/ 1289827 w 7467600"/>
              <a:gd name="connsiteY968" fmla="*/ 0 h 6858000"/>
              <a:gd name="connsiteX969" fmla="*/ 1321076 w 7467600"/>
              <a:gd name="connsiteY969" fmla="*/ 59722 h 6858000"/>
              <a:gd name="connsiteX970" fmla="*/ 1512579 w 7467600"/>
              <a:gd name="connsiteY970" fmla="*/ 626441 h 6858000"/>
              <a:gd name="connsiteX971" fmla="*/ 1506076 w 7467600"/>
              <a:gd name="connsiteY971" fmla="*/ 1089289 h 6858000"/>
              <a:gd name="connsiteX972" fmla="*/ 1486346 w 7467600"/>
              <a:gd name="connsiteY972" fmla="*/ 1079919 h 6858000"/>
              <a:gd name="connsiteX973" fmla="*/ 1070511 w 7467600"/>
              <a:gd name="connsiteY973" fmla="*/ 48609 h 6858000"/>
              <a:gd name="connsiteX974" fmla="*/ 1057230 w 7467600"/>
              <a:gd name="connsiteY974" fmla="*/ 0 h 6858000"/>
              <a:gd name="connsiteX975" fmla="*/ 43151 w 7467600"/>
              <a:gd name="connsiteY975" fmla="*/ 0 h 6858000"/>
              <a:gd name="connsiteX976" fmla="*/ 95283 w 7467600"/>
              <a:gd name="connsiteY976" fmla="*/ 0 h 6858000"/>
              <a:gd name="connsiteX977" fmla="*/ 300708 w 7467600"/>
              <a:gd name="connsiteY977" fmla="*/ 154571 h 6858000"/>
              <a:gd name="connsiteX978" fmla="*/ 530414 w 7467600"/>
              <a:gd name="connsiteY978" fmla="*/ 354673 h 6858000"/>
              <a:gd name="connsiteX979" fmla="*/ 333785 w 7467600"/>
              <a:gd name="connsiteY979" fmla="*/ 161564 h 6858000"/>
              <a:gd name="connsiteX980" fmla="*/ 147005 w 7467600"/>
              <a:gd name="connsiteY980" fmla="*/ 0 h 6858000"/>
              <a:gd name="connsiteX981" fmla="*/ 272509 w 7467600"/>
              <a:gd name="connsiteY981" fmla="*/ 0 h 6858000"/>
              <a:gd name="connsiteX982" fmla="*/ 326276 w 7467600"/>
              <a:gd name="connsiteY982" fmla="*/ 45847 h 6858000"/>
              <a:gd name="connsiteX983" fmla="*/ 823759 w 7467600"/>
              <a:gd name="connsiteY983" fmla="*/ 574145 h 6858000"/>
              <a:gd name="connsiteX984" fmla="*/ 811254 w 7467600"/>
              <a:gd name="connsiteY984" fmla="*/ 665546 h 6858000"/>
              <a:gd name="connsiteX985" fmla="*/ 154042 w 7467600"/>
              <a:gd name="connsiteY985" fmla="*/ 261522 h 6858000"/>
              <a:gd name="connsiteX986" fmla="*/ 13550 w 7467600"/>
              <a:gd name="connsiteY986" fmla="*/ 158423 h 6858000"/>
              <a:gd name="connsiteX987" fmla="*/ 0 w 7467600"/>
              <a:gd name="connsiteY987" fmla="*/ 146618 h 6858000"/>
              <a:gd name="connsiteX988" fmla="*/ 0 w 7467600"/>
              <a:gd name="connsiteY988" fmla="*/ 59161 h 6858000"/>
              <a:gd name="connsiteX989" fmla="*/ 45427 w 7467600"/>
              <a:gd name="connsiteY989" fmla="*/ 101078 h 6858000"/>
              <a:gd name="connsiteX990" fmla="*/ 630103 w 7467600"/>
              <a:gd name="connsiteY990" fmla="*/ 485885 h 6858000"/>
              <a:gd name="connsiteX991" fmla="*/ 532040 w 7467600"/>
              <a:gd name="connsiteY991" fmla="*/ 399359 h 6858000"/>
              <a:gd name="connsiteX992" fmla="*/ 517618 w 7467600"/>
              <a:gd name="connsiteY992" fmla="*/ 385726 h 6858000"/>
              <a:gd name="connsiteX993" fmla="*/ 285074 w 7467600"/>
              <a:gd name="connsiteY993" fmla="*/ 182755 h 6858000"/>
              <a:gd name="connsiteX994" fmla="*/ 43151 w 7467600"/>
              <a:gd name="connsiteY994"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467600 w 7467600"/>
              <a:gd name="connsiteY127" fmla="*/ 527773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77736 h 6858000"/>
              <a:gd name="connsiteX138" fmla="*/ 1903353 w 7467600"/>
              <a:gd name="connsiteY138" fmla="*/ 5044827 h 6858000"/>
              <a:gd name="connsiteX139" fmla="*/ 1936931 w 7467600"/>
              <a:gd name="connsiteY139" fmla="*/ 5093954 h 6858000"/>
              <a:gd name="connsiteX140" fmla="*/ 2195868 w 7467600"/>
              <a:gd name="connsiteY140" fmla="*/ 5396574 h 6858000"/>
              <a:gd name="connsiteX141" fmla="*/ 2088852 w 7467600"/>
              <a:gd name="connsiteY141" fmla="*/ 5166123 h 6858000"/>
              <a:gd name="connsiteX142" fmla="*/ 1958241 w 7467600"/>
              <a:gd name="connsiteY142" fmla="*/ 5067955 h 6858000"/>
              <a:gd name="connsiteX143" fmla="*/ 1903353 w 7467600"/>
              <a:gd name="connsiteY143" fmla="*/ 5044827 h 6858000"/>
              <a:gd name="connsiteX144" fmla="*/ 1979378 w 7467600"/>
              <a:gd name="connsiteY144" fmla="*/ 4769504 h 6858000"/>
              <a:gd name="connsiteX145" fmla="*/ 2882120 w 7467600"/>
              <a:gd name="connsiteY145" fmla="*/ 5064547 h 6858000"/>
              <a:gd name="connsiteX146" fmla="*/ 2793103 w 7467600"/>
              <a:gd name="connsiteY146" fmla="*/ 5039699 h 6858000"/>
              <a:gd name="connsiteX147" fmla="*/ 2770041 w 7467600"/>
              <a:gd name="connsiteY147" fmla="*/ 5033634 h 6858000"/>
              <a:gd name="connsiteX148" fmla="*/ 1979378 w 7467600"/>
              <a:gd name="connsiteY148" fmla="*/ 4769504 h 6858000"/>
              <a:gd name="connsiteX149" fmla="*/ 1927410 w 7467600"/>
              <a:gd name="connsiteY149" fmla="*/ 4716164 h 6858000"/>
              <a:gd name="connsiteX150" fmla="*/ 1959587 w 7467600"/>
              <a:gd name="connsiteY150" fmla="*/ 4728849 h 6858000"/>
              <a:gd name="connsiteX151" fmla="*/ 2777707 w 7467600"/>
              <a:gd name="connsiteY151" fmla="*/ 5003991 h 6858000"/>
              <a:gd name="connsiteX152" fmla="*/ 2800768 w 7467600"/>
              <a:gd name="connsiteY152" fmla="*/ 5010056 h 6858000"/>
              <a:gd name="connsiteX153" fmla="*/ 2879408 w 7467600"/>
              <a:gd name="connsiteY153" fmla="*/ 5031590 h 6858000"/>
              <a:gd name="connsiteX154" fmla="*/ 2862295 w 7467600"/>
              <a:gd name="connsiteY154" fmla="*/ 5022958 h 6858000"/>
              <a:gd name="connsiteX155" fmla="*/ 2813343 w 7467600"/>
              <a:gd name="connsiteY155" fmla="*/ 4998369 h 6858000"/>
              <a:gd name="connsiteX156" fmla="*/ 2646245 w 7467600"/>
              <a:gd name="connsiteY156" fmla="*/ 4930999 h 6858000"/>
              <a:gd name="connsiteX157" fmla="*/ 1999243 w 7467600"/>
              <a:gd name="connsiteY157" fmla="*/ 4730524 h 6858000"/>
              <a:gd name="connsiteX158" fmla="*/ 1979527 w 7467600"/>
              <a:gd name="connsiteY158" fmla="*/ 4726651 h 6858000"/>
              <a:gd name="connsiteX159" fmla="*/ 1927410 w 7467600"/>
              <a:gd name="connsiteY159" fmla="*/ 4716164 h 6858000"/>
              <a:gd name="connsiteX160" fmla="*/ 1997014 w 7467600"/>
              <a:gd name="connsiteY160" fmla="*/ 4698007 h 6858000"/>
              <a:gd name="connsiteX161" fmla="*/ 2005458 w 7467600"/>
              <a:gd name="connsiteY161" fmla="*/ 4699540 h 6858000"/>
              <a:gd name="connsiteX162" fmla="*/ 2657186 w 7467600"/>
              <a:gd name="connsiteY162" fmla="*/ 4901687 h 6858000"/>
              <a:gd name="connsiteX163" fmla="*/ 2826662 w 7467600"/>
              <a:gd name="connsiteY163" fmla="*/ 4970362 h 6858000"/>
              <a:gd name="connsiteX164" fmla="*/ 2876100 w 7467600"/>
              <a:gd name="connsiteY164" fmla="*/ 4995397 h 6858000"/>
              <a:gd name="connsiteX165" fmla="*/ 3042600 w 7467600"/>
              <a:gd name="connsiteY165" fmla="*/ 5059532 h 6858000"/>
              <a:gd name="connsiteX166" fmla="*/ 1997014 w 7467600"/>
              <a:gd name="connsiteY166" fmla="*/ 4698007 h 6858000"/>
              <a:gd name="connsiteX167" fmla="*/ 2305292 w 7467600"/>
              <a:gd name="connsiteY167" fmla="*/ 4219492 h 6858000"/>
              <a:gd name="connsiteX168" fmla="*/ 3360922 w 7467600"/>
              <a:gd name="connsiteY168" fmla="*/ 4529373 h 6858000"/>
              <a:gd name="connsiteX169" fmla="*/ 3492420 w 7467600"/>
              <a:gd name="connsiteY169" fmla="*/ 4510145 h 6858000"/>
              <a:gd name="connsiteX170" fmla="*/ 3364086 w 7467600"/>
              <a:gd name="connsiteY170" fmla="*/ 4480340 h 6858000"/>
              <a:gd name="connsiteX171" fmla="*/ 3225818 w 7467600"/>
              <a:gd name="connsiteY171" fmla="*/ 4411822 h 6858000"/>
              <a:gd name="connsiteX172" fmla="*/ 3129696 w 7467600"/>
              <a:gd name="connsiteY172" fmla="*/ 4360704 h 6858000"/>
              <a:gd name="connsiteX173" fmla="*/ 2814545 w 7467600"/>
              <a:gd name="connsiteY173" fmla="*/ 4282955 h 6858000"/>
              <a:gd name="connsiteX174" fmla="*/ 2305292 w 7467600"/>
              <a:gd name="connsiteY174" fmla="*/ 4219492 h 6858000"/>
              <a:gd name="connsiteX175" fmla="*/ 2626982 w 7467600"/>
              <a:gd name="connsiteY175" fmla="*/ 4206450 h 6858000"/>
              <a:gd name="connsiteX176" fmla="*/ 2490617 w 7467600"/>
              <a:gd name="connsiteY176" fmla="*/ 4206951 h 6858000"/>
              <a:gd name="connsiteX177" fmla="*/ 2819869 w 7467600"/>
              <a:gd name="connsiteY177" fmla="*/ 4252936 h 6858000"/>
              <a:gd name="connsiteX178" fmla="*/ 3143018 w 7467600"/>
              <a:gd name="connsiteY178" fmla="*/ 4332698 h 6858000"/>
              <a:gd name="connsiteX179" fmla="*/ 3241520 w 7467600"/>
              <a:gd name="connsiteY179" fmla="*/ 4385112 h 6858000"/>
              <a:gd name="connsiteX180" fmla="*/ 3374575 w 7467600"/>
              <a:gd name="connsiteY180" fmla="*/ 4451517 h 6858000"/>
              <a:gd name="connsiteX181" fmla="*/ 3505221 w 7467600"/>
              <a:gd name="connsiteY181" fmla="*/ 4480757 h 6858000"/>
              <a:gd name="connsiteX182" fmla="*/ 2626982 w 7467600"/>
              <a:gd name="connsiteY182" fmla="*/ 4206450 h 6858000"/>
              <a:gd name="connsiteX183" fmla="*/ 1310106 w 7467600"/>
              <a:gd name="connsiteY183" fmla="*/ 3943217 h 6858000"/>
              <a:gd name="connsiteX184" fmla="*/ 854994 w 7467600"/>
              <a:gd name="connsiteY184" fmla="*/ 4399136 h 6858000"/>
              <a:gd name="connsiteX185" fmla="*/ 742462 w 7467600"/>
              <a:gd name="connsiteY185" fmla="*/ 4594648 h 6858000"/>
              <a:gd name="connsiteX186" fmla="*/ 820602 w 7467600"/>
              <a:gd name="connsiteY186" fmla="*/ 4485915 h 6858000"/>
              <a:gd name="connsiteX187" fmla="*/ 878295 w 7467600"/>
              <a:gd name="connsiteY187" fmla="*/ 4403594 h 6858000"/>
              <a:gd name="connsiteX188" fmla="*/ 1240607 w 7467600"/>
              <a:gd name="connsiteY188" fmla="*/ 4010401 h 6858000"/>
              <a:gd name="connsiteX189" fmla="*/ 1310106 w 7467600"/>
              <a:gd name="connsiteY189" fmla="*/ 3943217 h 6858000"/>
              <a:gd name="connsiteX190" fmla="*/ 1423113 w 7467600"/>
              <a:gd name="connsiteY190" fmla="*/ 3874565 h 6858000"/>
              <a:gd name="connsiteX191" fmla="*/ 1260565 w 7467600"/>
              <a:gd name="connsiteY191" fmla="*/ 4031982 h 6858000"/>
              <a:gd name="connsiteX192" fmla="*/ 901900 w 7467600"/>
              <a:gd name="connsiteY192" fmla="*/ 4421236 h 6858000"/>
              <a:gd name="connsiteX193" fmla="*/ 845044 w 7467600"/>
              <a:gd name="connsiteY193" fmla="*/ 4502436 h 6858000"/>
              <a:gd name="connsiteX194" fmla="*/ 685926 w 7467600"/>
              <a:gd name="connsiteY194" fmla="*/ 4703069 h 6858000"/>
              <a:gd name="connsiteX195" fmla="*/ 684248 w 7467600"/>
              <a:gd name="connsiteY195" fmla="*/ 4706721 h 6858000"/>
              <a:gd name="connsiteX196" fmla="*/ 1423113 w 7467600"/>
              <a:gd name="connsiteY196" fmla="*/ 3874565 h 6858000"/>
              <a:gd name="connsiteX197" fmla="*/ 3316479 w 7467600"/>
              <a:gd name="connsiteY197" fmla="*/ 3872136 h 6858000"/>
              <a:gd name="connsiteX198" fmla="*/ 3546806 w 7467600"/>
              <a:gd name="connsiteY198" fmla="*/ 4356139 h 6858000"/>
              <a:gd name="connsiteX199" fmla="*/ 3364433 w 7467600"/>
              <a:gd name="connsiteY199" fmla="*/ 3953121 h 6858000"/>
              <a:gd name="connsiteX200" fmla="*/ 3316479 w 7467600"/>
              <a:gd name="connsiteY200" fmla="*/ 3872136 h 6858000"/>
              <a:gd name="connsiteX201" fmla="*/ 3291335 w 7467600"/>
              <a:gd name="connsiteY201" fmla="*/ 3767420 h 6858000"/>
              <a:gd name="connsiteX202" fmla="*/ 3390805 w 7467600"/>
              <a:gd name="connsiteY202" fmla="*/ 3937163 h 6858000"/>
              <a:gd name="connsiteX203" fmla="*/ 3579062 w 7467600"/>
              <a:gd name="connsiteY203" fmla="*/ 4359040 h 6858000"/>
              <a:gd name="connsiteX204" fmla="*/ 3467355 w 7467600"/>
              <a:gd name="connsiteY204" fmla="*/ 3988130 h 6858000"/>
              <a:gd name="connsiteX205" fmla="*/ 3310753 w 7467600"/>
              <a:gd name="connsiteY205" fmla="*/ 3787140 h 6858000"/>
              <a:gd name="connsiteX206" fmla="*/ 3291335 w 7467600"/>
              <a:gd name="connsiteY206" fmla="*/ 3767420 h 6858000"/>
              <a:gd name="connsiteX207" fmla="*/ 1635889 w 7467600"/>
              <a:gd name="connsiteY207" fmla="*/ 3709494 h 6858000"/>
              <a:gd name="connsiteX208" fmla="*/ 1634800 w 7467600"/>
              <a:gd name="connsiteY208" fmla="*/ 3731111 h 6858000"/>
              <a:gd name="connsiteX209" fmla="*/ 1635889 w 7467600"/>
              <a:gd name="connsiteY209" fmla="*/ 3709494 h 6858000"/>
              <a:gd name="connsiteX210" fmla="*/ 1510397 w 7467600"/>
              <a:gd name="connsiteY210" fmla="*/ 3684705 h 6858000"/>
              <a:gd name="connsiteX211" fmla="*/ 1146550 w 7467600"/>
              <a:gd name="connsiteY211" fmla="*/ 3802012 h 6858000"/>
              <a:gd name="connsiteX212" fmla="*/ 698834 w 7467600"/>
              <a:gd name="connsiteY212" fmla="*/ 3952272 h 6858000"/>
              <a:gd name="connsiteX213" fmla="*/ 34256 w 7467600"/>
              <a:gd name="connsiteY213" fmla="*/ 4347603 h 6858000"/>
              <a:gd name="connsiteX214" fmla="*/ 527241 w 7467600"/>
              <a:gd name="connsiteY214" fmla="*/ 4065078 h 6858000"/>
              <a:gd name="connsiteX215" fmla="*/ 1510397 w 7467600"/>
              <a:gd name="connsiteY215" fmla="*/ 3684705 h 6858000"/>
              <a:gd name="connsiteX216" fmla="*/ 1313114 w 7467600"/>
              <a:gd name="connsiteY216" fmla="*/ 3655216 h 6858000"/>
              <a:gd name="connsiteX217" fmla="*/ 1109304 w 7467600"/>
              <a:gd name="connsiteY217" fmla="*/ 3669030 h 6858000"/>
              <a:gd name="connsiteX218" fmla="*/ 8129 w 7467600"/>
              <a:gd name="connsiteY218" fmla="*/ 4330519 h 6858000"/>
              <a:gd name="connsiteX219" fmla="*/ 687572 w 7467600"/>
              <a:gd name="connsiteY219" fmla="*/ 3925629 h 6858000"/>
              <a:gd name="connsiteX220" fmla="*/ 1138365 w 7467600"/>
              <a:gd name="connsiteY220" fmla="*/ 3774515 h 6858000"/>
              <a:gd name="connsiteX221" fmla="*/ 1505579 w 7467600"/>
              <a:gd name="connsiteY221" fmla="*/ 3655526 h 6858000"/>
              <a:gd name="connsiteX222" fmla="*/ 1313114 w 7467600"/>
              <a:gd name="connsiteY222" fmla="*/ 3655216 h 6858000"/>
              <a:gd name="connsiteX223" fmla="*/ 3655073 w 7467600"/>
              <a:gd name="connsiteY223" fmla="*/ 3650884 h 6858000"/>
              <a:gd name="connsiteX224" fmla="*/ 3989938 w 7467600"/>
              <a:gd name="connsiteY224" fmla="*/ 3991685 h 6858000"/>
              <a:gd name="connsiteX225" fmla="*/ 4393907 w 7467600"/>
              <a:gd name="connsiteY225" fmla="*/ 4261258 h 6858000"/>
              <a:gd name="connsiteX226" fmla="*/ 4648051 w 7467600"/>
              <a:gd name="connsiteY226" fmla="*/ 4374051 h 6858000"/>
              <a:gd name="connsiteX227" fmla="*/ 4383389 w 7467600"/>
              <a:gd name="connsiteY227" fmla="*/ 4184369 h 6858000"/>
              <a:gd name="connsiteX228" fmla="*/ 4165508 w 7467600"/>
              <a:gd name="connsiteY228" fmla="*/ 4035196 h 6858000"/>
              <a:gd name="connsiteX229" fmla="*/ 4068162 w 7467600"/>
              <a:gd name="connsiteY229" fmla="*/ 3953394 h 6858000"/>
              <a:gd name="connsiteX230" fmla="*/ 3981416 w 7467600"/>
              <a:gd name="connsiteY230" fmla="*/ 3880482 h 6858000"/>
              <a:gd name="connsiteX231" fmla="*/ 3800147 w 7467600"/>
              <a:gd name="connsiteY231" fmla="*/ 3749872 h 6858000"/>
              <a:gd name="connsiteX232" fmla="*/ 3655073 w 7467600"/>
              <a:gd name="connsiteY232" fmla="*/ 3650884 h 6858000"/>
              <a:gd name="connsiteX233" fmla="*/ 3670252 w 7467600"/>
              <a:gd name="connsiteY233" fmla="*/ 3622798 h 6858000"/>
              <a:gd name="connsiteX234" fmla="*/ 3817258 w 7467600"/>
              <a:gd name="connsiteY234" fmla="*/ 3723577 h 6858000"/>
              <a:gd name="connsiteX235" fmla="*/ 4000461 w 7467600"/>
              <a:gd name="connsiteY235" fmla="*/ 3855966 h 6858000"/>
              <a:gd name="connsiteX236" fmla="*/ 4088180 w 7467600"/>
              <a:gd name="connsiteY236" fmla="*/ 3929774 h 6858000"/>
              <a:gd name="connsiteX237" fmla="*/ 4184555 w 7467600"/>
              <a:gd name="connsiteY237" fmla="*/ 4010683 h 6858000"/>
              <a:gd name="connsiteX238" fmla="*/ 4399563 w 7467600"/>
              <a:gd name="connsiteY238" fmla="*/ 4158106 h 6858000"/>
              <a:gd name="connsiteX239" fmla="*/ 4684469 w 7467600"/>
              <a:gd name="connsiteY239" fmla="*/ 4364680 h 6858000"/>
              <a:gd name="connsiteX240" fmla="*/ 4690271 w 7467600"/>
              <a:gd name="connsiteY240" fmla="*/ 4370034 h 6858000"/>
              <a:gd name="connsiteX241" fmla="*/ 4136093 w 7467600"/>
              <a:gd name="connsiteY241" fmla="*/ 3858466 h 6858000"/>
              <a:gd name="connsiteX242" fmla="*/ 3670252 w 7467600"/>
              <a:gd name="connsiteY242" fmla="*/ 3622798 h 6858000"/>
              <a:gd name="connsiteX243" fmla="*/ 4440129 w 7467600"/>
              <a:gd name="connsiteY243" fmla="*/ 3448571 h 6858000"/>
              <a:gd name="connsiteX244" fmla="*/ 4856525 w 7467600"/>
              <a:gd name="connsiteY244" fmla="*/ 3915351 h 6858000"/>
              <a:gd name="connsiteX245" fmla="*/ 5059055 w 7467600"/>
              <a:gd name="connsiteY245" fmla="*/ 4108918 h 6858000"/>
              <a:gd name="connsiteX246" fmla="*/ 5290070 w 7467600"/>
              <a:gd name="connsiteY246" fmla="*/ 4263619 h 6858000"/>
              <a:gd name="connsiteX247" fmla="*/ 4834991 w 7467600"/>
              <a:gd name="connsiteY247" fmla="*/ 3830985 h 6858000"/>
              <a:gd name="connsiteX248" fmla="*/ 4440129 w 7467600"/>
              <a:gd name="connsiteY248" fmla="*/ 3448571 h 6858000"/>
              <a:gd name="connsiteX249" fmla="*/ 4441737 w 7467600"/>
              <a:gd name="connsiteY249" fmla="*/ 3399734 h 6858000"/>
              <a:gd name="connsiteX250" fmla="*/ 4431236 w 7467600"/>
              <a:gd name="connsiteY250" fmla="*/ 3400954 h 6858000"/>
              <a:gd name="connsiteX251" fmla="*/ 4557150 w 7467600"/>
              <a:gd name="connsiteY251" fmla="*/ 3510023 h 6858000"/>
              <a:gd name="connsiteX252" fmla="*/ 4856936 w 7467600"/>
              <a:gd name="connsiteY252" fmla="*/ 3809146 h 6858000"/>
              <a:gd name="connsiteX253" fmla="*/ 5111996 w 7467600"/>
              <a:gd name="connsiteY253" fmla="*/ 4065759 h 6858000"/>
              <a:gd name="connsiteX254" fmla="*/ 5388878 w 7467600"/>
              <a:gd name="connsiteY254" fmla="*/ 4300185 h 6858000"/>
              <a:gd name="connsiteX255" fmla="*/ 5425556 w 7467600"/>
              <a:gd name="connsiteY255" fmla="*/ 4308967 h 6858000"/>
              <a:gd name="connsiteX256" fmla="*/ 4943646 w 7467600"/>
              <a:gd name="connsiteY256" fmla="*/ 3822916 h 6858000"/>
              <a:gd name="connsiteX257" fmla="*/ 4594837 w 7467600"/>
              <a:gd name="connsiteY257" fmla="*/ 3532274 h 6858000"/>
              <a:gd name="connsiteX258" fmla="*/ 4441737 w 7467600"/>
              <a:gd name="connsiteY258" fmla="*/ 3399734 h 6858000"/>
              <a:gd name="connsiteX259" fmla="*/ 5425834 w 7467600"/>
              <a:gd name="connsiteY259" fmla="*/ 3162785 h 6858000"/>
              <a:gd name="connsiteX260" fmla="*/ 5401644 w 7467600"/>
              <a:gd name="connsiteY260" fmla="*/ 3617847 h 6858000"/>
              <a:gd name="connsiteX261" fmla="*/ 5467256 w 7467600"/>
              <a:gd name="connsiteY261" fmla="*/ 4175494 h 6858000"/>
              <a:gd name="connsiteX262" fmla="*/ 5448069 w 7467600"/>
              <a:gd name="connsiteY262" fmla="*/ 3567554 h 6858000"/>
              <a:gd name="connsiteX263" fmla="*/ 5425834 w 7467600"/>
              <a:gd name="connsiteY263" fmla="*/ 3162785 h 6858000"/>
              <a:gd name="connsiteX264" fmla="*/ 1318687 w 7467600"/>
              <a:gd name="connsiteY264" fmla="*/ 3113840 h 6858000"/>
              <a:gd name="connsiteX265" fmla="*/ 1066793 w 7467600"/>
              <a:gd name="connsiteY265" fmla="*/ 3212171 h 6858000"/>
              <a:gd name="connsiteX266" fmla="*/ 993319 w 7467600"/>
              <a:gd name="connsiteY266" fmla="*/ 3247648 h 6858000"/>
              <a:gd name="connsiteX267" fmla="*/ 853081 w 7467600"/>
              <a:gd name="connsiteY267" fmla="*/ 3312410 h 6858000"/>
              <a:gd name="connsiteX268" fmla="*/ 805957 w 7467600"/>
              <a:gd name="connsiteY268" fmla="*/ 3330443 h 6858000"/>
              <a:gd name="connsiteX269" fmla="*/ 1318687 w 7467600"/>
              <a:gd name="connsiteY269" fmla="*/ 3113840 h 6858000"/>
              <a:gd name="connsiteX270" fmla="*/ 5453702 w 7467600"/>
              <a:gd name="connsiteY270" fmla="*/ 3090882 h 6858000"/>
              <a:gd name="connsiteX271" fmla="*/ 5480135 w 7467600"/>
              <a:gd name="connsiteY271" fmla="*/ 3565802 h 6858000"/>
              <a:gd name="connsiteX272" fmla="*/ 5499023 w 7467600"/>
              <a:gd name="connsiteY272" fmla="*/ 4166310 h 6858000"/>
              <a:gd name="connsiteX273" fmla="*/ 5547022 w 7467600"/>
              <a:gd name="connsiteY273" fmla="*/ 3607838 h 6858000"/>
              <a:gd name="connsiteX274" fmla="*/ 5515964 w 7467600"/>
              <a:gd name="connsiteY274" fmla="*/ 3378541 h 6858000"/>
              <a:gd name="connsiteX275" fmla="*/ 5453702 w 7467600"/>
              <a:gd name="connsiteY275" fmla="*/ 3090882 h 6858000"/>
              <a:gd name="connsiteX276" fmla="*/ 1238695 w 7467600"/>
              <a:gd name="connsiteY276" fmla="*/ 3076820 h 6858000"/>
              <a:gd name="connsiteX277" fmla="*/ 716371 w 7467600"/>
              <a:gd name="connsiteY277" fmla="*/ 3293249 h 6858000"/>
              <a:gd name="connsiteX278" fmla="*/ 579522 w 7467600"/>
              <a:gd name="connsiteY278" fmla="*/ 3371759 h 6858000"/>
              <a:gd name="connsiteX279" fmla="*/ 600288 w 7467600"/>
              <a:gd name="connsiteY279" fmla="*/ 3365555 h 6858000"/>
              <a:gd name="connsiteX280" fmla="*/ 840692 w 7467600"/>
              <a:gd name="connsiteY280" fmla="*/ 3284921 h 6858000"/>
              <a:gd name="connsiteX281" fmla="*/ 979248 w 7467600"/>
              <a:gd name="connsiteY281" fmla="*/ 3221003 h 6858000"/>
              <a:gd name="connsiteX282" fmla="*/ 1053282 w 7467600"/>
              <a:gd name="connsiteY282" fmla="*/ 3185247 h 6858000"/>
              <a:gd name="connsiteX283" fmla="*/ 1320603 w 7467600"/>
              <a:gd name="connsiteY283" fmla="*/ 3081281 h 6858000"/>
              <a:gd name="connsiteX284" fmla="*/ 1238695 w 7467600"/>
              <a:gd name="connsiteY284" fmla="*/ 3076820 h 6858000"/>
              <a:gd name="connsiteX285" fmla="*/ 5425627 w 7467600"/>
              <a:gd name="connsiteY285" fmla="*/ 2954192 h 6858000"/>
              <a:gd name="connsiteX286" fmla="*/ 5470770 w 7467600"/>
              <a:gd name="connsiteY286" fmla="*/ 3005435 h 6858000"/>
              <a:gd name="connsiteX287" fmla="*/ 5519779 w 7467600"/>
              <a:gd name="connsiteY287" fmla="*/ 4359223 h 6858000"/>
              <a:gd name="connsiteX288" fmla="*/ 5520293 w 7467600"/>
              <a:gd name="connsiteY288" fmla="*/ 4360602 h 6858000"/>
              <a:gd name="connsiteX289" fmla="*/ 5767221 w 7467600"/>
              <a:gd name="connsiteY289" fmla="*/ 4665564 h 6858000"/>
              <a:gd name="connsiteX290" fmla="*/ 6937169 w 7467600"/>
              <a:gd name="connsiteY290" fmla="*/ 4815941 h 6858000"/>
              <a:gd name="connsiteX291" fmla="*/ 6953922 w 7467600"/>
              <a:gd name="connsiteY291" fmla="*/ 4890068 h 6858000"/>
              <a:gd name="connsiteX292" fmla="*/ 6071359 w 7467600"/>
              <a:gd name="connsiteY292" fmla="*/ 4770770 h 6858000"/>
              <a:gd name="connsiteX293" fmla="*/ 6038839 w 7467600"/>
              <a:gd name="connsiteY293" fmla="*/ 4764474 h 6858000"/>
              <a:gd name="connsiteX294" fmla="*/ 6038706 w 7467600"/>
              <a:gd name="connsiteY294" fmla="*/ 4763847 h 6858000"/>
              <a:gd name="connsiteX295" fmla="*/ 6037784 w 7467600"/>
              <a:gd name="connsiteY295" fmla="*/ 4764270 h 6858000"/>
              <a:gd name="connsiteX296" fmla="*/ 6038839 w 7467600"/>
              <a:gd name="connsiteY296" fmla="*/ 4764474 h 6858000"/>
              <a:gd name="connsiteX297" fmla="*/ 6040338 w 7467600"/>
              <a:gd name="connsiteY297" fmla="*/ 4771418 h 6858000"/>
              <a:gd name="connsiteX298" fmla="*/ 6024488 w 7467600"/>
              <a:gd name="connsiteY298" fmla="*/ 4809903 h 6858000"/>
              <a:gd name="connsiteX299" fmla="*/ 5599771 w 7467600"/>
              <a:gd name="connsiteY299" fmla="*/ 5509652 h 6858000"/>
              <a:gd name="connsiteX300" fmla="*/ 5548843 w 7467600"/>
              <a:gd name="connsiteY300" fmla="*/ 5563845 h 6858000"/>
              <a:gd name="connsiteX301" fmla="*/ 5940952 w 7467600"/>
              <a:gd name="connsiteY301" fmla="*/ 6250028 h 6858000"/>
              <a:gd name="connsiteX302" fmla="*/ 6043441 w 7467600"/>
              <a:gd name="connsiteY302" fmla="*/ 6665847 h 6858000"/>
              <a:gd name="connsiteX303" fmla="*/ 6093432 w 7467600"/>
              <a:gd name="connsiteY303" fmla="*/ 6858000 h 6858000"/>
              <a:gd name="connsiteX304" fmla="*/ 6034344 w 7467600"/>
              <a:gd name="connsiteY304" fmla="*/ 6858000 h 6858000"/>
              <a:gd name="connsiteX305" fmla="*/ 6026679 w 7467600"/>
              <a:gd name="connsiteY305" fmla="*/ 6836959 h 6858000"/>
              <a:gd name="connsiteX306" fmla="*/ 5800441 w 7467600"/>
              <a:gd name="connsiteY306" fmla="*/ 6335286 h 6858000"/>
              <a:gd name="connsiteX307" fmla="*/ 5526562 w 7467600"/>
              <a:gd name="connsiteY307" fmla="*/ 5705388 h 6858000"/>
              <a:gd name="connsiteX308" fmla="*/ 5519640 w 7467600"/>
              <a:gd name="connsiteY308" fmla="*/ 5683774 h 6858000"/>
              <a:gd name="connsiteX309" fmla="*/ 5844559 w 7467600"/>
              <a:gd name="connsiteY309" fmla="*/ 6553349 h 6858000"/>
              <a:gd name="connsiteX310" fmla="*/ 5975994 w 7467600"/>
              <a:gd name="connsiteY310" fmla="*/ 6858000 h 6858000"/>
              <a:gd name="connsiteX311" fmla="*/ 5898547 w 7467600"/>
              <a:gd name="connsiteY311" fmla="*/ 6858000 h 6858000"/>
              <a:gd name="connsiteX312" fmla="*/ 5682041 w 7467600"/>
              <a:gd name="connsiteY312" fmla="*/ 6355860 h 6858000"/>
              <a:gd name="connsiteX313" fmla="*/ 5461758 w 7467600"/>
              <a:gd name="connsiteY313" fmla="*/ 5820220 h 6858000"/>
              <a:gd name="connsiteX314" fmla="*/ 5237282 w 7467600"/>
              <a:gd name="connsiteY314" fmla="*/ 6579086 h 6858000"/>
              <a:gd name="connsiteX315" fmla="*/ 5115009 w 7467600"/>
              <a:gd name="connsiteY315" fmla="*/ 6858000 h 6858000"/>
              <a:gd name="connsiteX316" fmla="*/ 5028074 w 7467600"/>
              <a:gd name="connsiteY316" fmla="*/ 6858000 h 6858000"/>
              <a:gd name="connsiteX317" fmla="*/ 5079508 w 7467600"/>
              <a:gd name="connsiteY317" fmla="*/ 6749074 h 6858000"/>
              <a:gd name="connsiteX318" fmla="*/ 5371846 w 7467600"/>
              <a:gd name="connsiteY318" fmla="*/ 5924413 h 6858000"/>
              <a:gd name="connsiteX319" fmla="*/ 5270512 w 7467600"/>
              <a:gd name="connsiteY319" fmla="*/ 6138975 h 6858000"/>
              <a:gd name="connsiteX320" fmla="*/ 5062409 w 7467600"/>
              <a:gd name="connsiteY320" fmla="*/ 6653544 h 6858000"/>
              <a:gd name="connsiteX321" fmla="*/ 5036628 w 7467600"/>
              <a:gd name="connsiteY321" fmla="*/ 6754247 h 6858000"/>
              <a:gd name="connsiteX322" fmla="*/ 5009112 w 7467600"/>
              <a:gd name="connsiteY322" fmla="*/ 6858000 h 6858000"/>
              <a:gd name="connsiteX323" fmla="*/ 4976679 w 7467600"/>
              <a:gd name="connsiteY323" fmla="*/ 6858000 h 6858000"/>
              <a:gd name="connsiteX324" fmla="*/ 5006537 w 7467600"/>
              <a:gd name="connsiteY324" fmla="*/ 6747068 h 6858000"/>
              <a:gd name="connsiteX325" fmla="*/ 5032723 w 7467600"/>
              <a:gd name="connsiteY325" fmla="*/ 6644957 h 6858000"/>
              <a:gd name="connsiteX326" fmla="*/ 5242949 w 7467600"/>
              <a:gd name="connsiteY326" fmla="*/ 6125175 h 6858000"/>
              <a:gd name="connsiteX327" fmla="*/ 5286321 w 7467600"/>
              <a:gd name="connsiteY327" fmla="*/ 6033555 h 6858000"/>
              <a:gd name="connsiteX328" fmla="*/ 5008210 w 7467600"/>
              <a:gd name="connsiteY328" fmla="*/ 6649194 h 6858000"/>
              <a:gd name="connsiteX329" fmla="*/ 4986321 w 7467600"/>
              <a:gd name="connsiteY329" fmla="*/ 6765687 h 6858000"/>
              <a:gd name="connsiteX330" fmla="*/ 4973474 w 7467600"/>
              <a:gd name="connsiteY330" fmla="*/ 6858000 h 6858000"/>
              <a:gd name="connsiteX331" fmla="*/ 4907178 w 7467600"/>
              <a:gd name="connsiteY331" fmla="*/ 6858000 h 6858000"/>
              <a:gd name="connsiteX332" fmla="*/ 4910810 w 7467600"/>
              <a:gd name="connsiteY332" fmla="*/ 6829660 h 6858000"/>
              <a:gd name="connsiteX333" fmla="*/ 4987461 w 7467600"/>
              <a:gd name="connsiteY333" fmla="*/ 6432994 h 6858000"/>
              <a:gd name="connsiteX334" fmla="*/ 5179262 w 7467600"/>
              <a:gd name="connsiteY334" fmla="*/ 6035044 h 6858000"/>
              <a:gd name="connsiteX335" fmla="*/ 4689678 w 7467600"/>
              <a:gd name="connsiteY335" fmla="*/ 6440241 h 6858000"/>
              <a:gd name="connsiteX336" fmla="*/ 4477543 w 7467600"/>
              <a:gd name="connsiteY336" fmla="*/ 6674836 h 6858000"/>
              <a:gd name="connsiteX337" fmla="*/ 4329957 w 7467600"/>
              <a:gd name="connsiteY337" fmla="*/ 6858000 h 6858000"/>
              <a:gd name="connsiteX338" fmla="*/ 4218595 w 7467600"/>
              <a:gd name="connsiteY338" fmla="*/ 6858000 h 6858000"/>
              <a:gd name="connsiteX339" fmla="*/ 4368888 w 7467600"/>
              <a:gd name="connsiteY339" fmla="*/ 6668412 h 6858000"/>
              <a:gd name="connsiteX340" fmla="*/ 4563091 w 7467600"/>
              <a:gd name="connsiteY340" fmla="*/ 6442508 h 6858000"/>
              <a:gd name="connsiteX341" fmla="*/ 5387324 w 7467600"/>
              <a:gd name="connsiteY341" fmla="*/ 5705830 h 6858000"/>
              <a:gd name="connsiteX342" fmla="*/ 5073620 w 7467600"/>
              <a:gd name="connsiteY342" fmla="*/ 5955437 h 6858000"/>
              <a:gd name="connsiteX343" fmla="*/ 4689789 w 7467600"/>
              <a:gd name="connsiteY343" fmla="*/ 6268382 h 6858000"/>
              <a:gd name="connsiteX344" fmla="*/ 4418722 w 7467600"/>
              <a:gd name="connsiteY344" fmla="*/ 6570886 h 6858000"/>
              <a:gd name="connsiteX345" fmla="*/ 4214944 w 7467600"/>
              <a:gd name="connsiteY345" fmla="*/ 6858000 h 6858000"/>
              <a:gd name="connsiteX346" fmla="*/ 4177898 w 7467600"/>
              <a:gd name="connsiteY346" fmla="*/ 6858000 h 6858000"/>
              <a:gd name="connsiteX347" fmla="*/ 4391597 w 7467600"/>
              <a:gd name="connsiteY347" fmla="*/ 6556370 h 6858000"/>
              <a:gd name="connsiteX348" fmla="*/ 4668889 w 7467600"/>
              <a:gd name="connsiteY348" fmla="*/ 6246399 h 6858000"/>
              <a:gd name="connsiteX349" fmla="*/ 5055427 w 7467600"/>
              <a:gd name="connsiteY349" fmla="*/ 5931476 h 6858000"/>
              <a:gd name="connsiteX350" fmla="*/ 5371814 w 7467600"/>
              <a:gd name="connsiteY350" fmla="*/ 5678975 h 6858000"/>
              <a:gd name="connsiteX351" fmla="*/ 4987918 w 7467600"/>
              <a:gd name="connsiteY351" fmla="*/ 5838701 h 6858000"/>
              <a:gd name="connsiteX352" fmla="*/ 4317146 w 7467600"/>
              <a:gd name="connsiteY352" fmla="*/ 6587716 h 6858000"/>
              <a:gd name="connsiteX353" fmla="*/ 4171627 w 7467600"/>
              <a:gd name="connsiteY353" fmla="*/ 6858000 h 6858000"/>
              <a:gd name="connsiteX354" fmla="*/ 4081585 w 7467600"/>
              <a:gd name="connsiteY354" fmla="*/ 6858000 h 6858000"/>
              <a:gd name="connsiteX355" fmla="*/ 4238603 w 7467600"/>
              <a:gd name="connsiteY355" fmla="*/ 6559341 h 6858000"/>
              <a:gd name="connsiteX356" fmla="*/ 4778333 w 7467600"/>
              <a:gd name="connsiteY356" fmla="*/ 5873626 h 6858000"/>
              <a:gd name="connsiteX357" fmla="*/ 5414185 w 7467600"/>
              <a:gd name="connsiteY357" fmla="*/ 5573882 h 6858000"/>
              <a:gd name="connsiteX358" fmla="*/ 5959648 w 7467600"/>
              <a:gd name="connsiteY358" fmla="*/ 4760797 h 6858000"/>
              <a:gd name="connsiteX359" fmla="*/ 5355019 w 7467600"/>
              <a:gd name="connsiteY359" fmla="*/ 4734672 h 6858000"/>
              <a:gd name="connsiteX360" fmla="*/ 5083565 w 7467600"/>
              <a:gd name="connsiteY360" fmla="*/ 5179121 h 6858000"/>
              <a:gd name="connsiteX361" fmla="*/ 4713577 w 7467600"/>
              <a:gd name="connsiteY361" fmla="*/ 5616803 h 6858000"/>
              <a:gd name="connsiteX362" fmla="*/ 3989559 w 7467600"/>
              <a:gd name="connsiteY362" fmla="*/ 6145945 h 6858000"/>
              <a:gd name="connsiteX363" fmla="*/ 3939824 w 7467600"/>
              <a:gd name="connsiteY363" fmla="*/ 6066900 h 6858000"/>
              <a:gd name="connsiteX364" fmla="*/ 4584537 w 7467600"/>
              <a:gd name="connsiteY364" fmla="*/ 5324826 h 6858000"/>
              <a:gd name="connsiteX365" fmla="*/ 5037105 w 7467600"/>
              <a:gd name="connsiteY365" fmla="*/ 5088765 h 6858000"/>
              <a:gd name="connsiteX366" fmla="*/ 5039930 w 7467600"/>
              <a:gd name="connsiteY366" fmla="*/ 5089585 h 6858000"/>
              <a:gd name="connsiteX367" fmla="*/ 5263764 w 7467600"/>
              <a:gd name="connsiteY367" fmla="*/ 4735525 h 6858000"/>
              <a:gd name="connsiteX368" fmla="*/ 4086300 w 7467600"/>
              <a:gd name="connsiteY368" fmla="*/ 4884599 h 6858000"/>
              <a:gd name="connsiteX369" fmla="*/ 4085485 w 7467600"/>
              <a:gd name="connsiteY369" fmla="*/ 4899070 h 6858000"/>
              <a:gd name="connsiteX370" fmla="*/ 3871915 w 7467600"/>
              <a:gd name="connsiteY370" fmla="*/ 5253645 h 6858000"/>
              <a:gd name="connsiteX371" fmla="*/ 3799374 w 7467600"/>
              <a:gd name="connsiteY371" fmla="*/ 5466127 h 6858000"/>
              <a:gd name="connsiteX372" fmla="*/ 3498850 w 7467600"/>
              <a:gd name="connsiteY372" fmla="*/ 6661888 h 6858000"/>
              <a:gd name="connsiteX373" fmla="*/ 3399216 w 7467600"/>
              <a:gd name="connsiteY373" fmla="*/ 6858000 h 6858000"/>
              <a:gd name="connsiteX374" fmla="*/ 3303688 w 7467600"/>
              <a:gd name="connsiteY374" fmla="*/ 6858000 h 6858000"/>
              <a:gd name="connsiteX375" fmla="*/ 3391774 w 7467600"/>
              <a:gd name="connsiteY375" fmla="*/ 6697181 h 6858000"/>
              <a:gd name="connsiteX376" fmla="*/ 3735540 w 7467600"/>
              <a:gd name="connsiteY376" fmla="*/ 5546923 h 6858000"/>
              <a:gd name="connsiteX377" fmla="*/ 3729438 w 7467600"/>
              <a:gd name="connsiteY377" fmla="*/ 5569058 h 6858000"/>
              <a:gd name="connsiteX378" fmla="*/ 3707782 w 7467600"/>
              <a:gd name="connsiteY378" fmla="*/ 5644908 h 6858000"/>
              <a:gd name="connsiteX379" fmla="*/ 3583827 w 7467600"/>
              <a:gd name="connsiteY379" fmla="*/ 6039215 h 6858000"/>
              <a:gd name="connsiteX380" fmla="*/ 3547861 w 7467600"/>
              <a:gd name="connsiteY380" fmla="*/ 6129609 h 6858000"/>
              <a:gd name="connsiteX381" fmla="*/ 3490905 w 7467600"/>
              <a:gd name="connsiteY381" fmla="*/ 6277660 h 6858000"/>
              <a:gd name="connsiteX382" fmla="*/ 3455859 w 7467600"/>
              <a:gd name="connsiteY382" fmla="*/ 6391301 h 6858000"/>
              <a:gd name="connsiteX383" fmla="*/ 3429112 w 7467600"/>
              <a:gd name="connsiteY383" fmla="*/ 6479469 h 6858000"/>
              <a:gd name="connsiteX384" fmla="*/ 3304862 w 7467600"/>
              <a:gd name="connsiteY384" fmla="*/ 6796476 h 6858000"/>
              <a:gd name="connsiteX385" fmla="*/ 3276071 w 7467600"/>
              <a:gd name="connsiteY385" fmla="*/ 6858000 h 6858000"/>
              <a:gd name="connsiteX386" fmla="*/ 3240805 w 7467600"/>
              <a:gd name="connsiteY386" fmla="*/ 6858000 h 6858000"/>
              <a:gd name="connsiteX387" fmla="*/ 3275917 w 7467600"/>
              <a:gd name="connsiteY387" fmla="*/ 6783192 h 6858000"/>
              <a:gd name="connsiteX388" fmla="*/ 3399358 w 7467600"/>
              <a:gd name="connsiteY388" fmla="*/ 6469011 h 6858000"/>
              <a:gd name="connsiteX389" fmla="*/ 3425650 w 7467600"/>
              <a:gd name="connsiteY389" fmla="*/ 6381333 h 6858000"/>
              <a:gd name="connsiteX390" fmla="*/ 3460661 w 7467600"/>
              <a:gd name="connsiteY390" fmla="*/ 6266763 h 6858000"/>
              <a:gd name="connsiteX391" fmla="*/ 3518021 w 7467600"/>
              <a:gd name="connsiteY391" fmla="*/ 6117298 h 6858000"/>
              <a:gd name="connsiteX392" fmla="*/ 3554035 w 7467600"/>
              <a:gd name="connsiteY392" fmla="*/ 6027832 h 6858000"/>
              <a:gd name="connsiteX393" fmla="*/ 3677174 w 7467600"/>
              <a:gd name="connsiteY393" fmla="*/ 5636351 h 6858000"/>
              <a:gd name="connsiteX394" fmla="*/ 3698819 w 7467600"/>
              <a:gd name="connsiteY394" fmla="*/ 5560503 h 6858000"/>
              <a:gd name="connsiteX395" fmla="*/ 3702094 w 7467600"/>
              <a:gd name="connsiteY395" fmla="*/ 5549194 h 6858000"/>
              <a:gd name="connsiteX396" fmla="*/ 3398355 w 7467600"/>
              <a:gd name="connsiteY396" fmla="*/ 6094603 h 6858000"/>
              <a:gd name="connsiteX397" fmla="*/ 3193941 w 7467600"/>
              <a:gd name="connsiteY397" fmla="*/ 6798775 h 6858000"/>
              <a:gd name="connsiteX398" fmla="*/ 3184140 w 7467600"/>
              <a:gd name="connsiteY398" fmla="*/ 6858000 h 6858000"/>
              <a:gd name="connsiteX399" fmla="*/ 3099978 w 7467600"/>
              <a:gd name="connsiteY399" fmla="*/ 6858000 h 6858000"/>
              <a:gd name="connsiteX400" fmla="*/ 3101556 w 7467600"/>
              <a:gd name="connsiteY400" fmla="*/ 6843337 h 6858000"/>
              <a:gd name="connsiteX401" fmla="*/ 3370162 w 7467600"/>
              <a:gd name="connsiteY401" fmla="*/ 5785550 h 6858000"/>
              <a:gd name="connsiteX402" fmla="*/ 3746477 w 7467600"/>
              <a:gd name="connsiteY402" fmla="*/ 5377889 h 6858000"/>
              <a:gd name="connsiteX403" fmla="*/ 3863399 w 7467600"/>
              <a:gd name="connsiteY403" fmla="*/ 5087257 h 6858000"/>
              <a:gd name="connsiteX404" fmla="*/ 3968712 w 7467600"/>
              <a:gd name="connsiteY404" fmla="*/ 4913989 h 6858000"/>
              <a:gd name="connsiteX405" fmla="*/ 2792390 w 7467600"/>
              <a:gd name="connsiteY405" fmla="*/ 5382974 h 6858000"/>
              <a:gd name="connsiteX406" fmla="*/ 2714982 w 7467600"/>
              <a:gd name="connsiteY406" fmla="*/ 5427051 h 6858000"/>
              <a:gd name="connsiteX407" fmla="*/ 2813361 w 7467600"/>
              <a:gd name="connsiteY407" fmla="*/ 6023912 h 6858000"/>
              <a:gd name="connsiteX408" fmla="*/ 2688430 w 7467600"/>
              <a:gd name="connsiteY408" fmla="*/ 6801564 h 6858000"/>
              <a:gd name="connsiteX409" fmla="*/ 2629626 w 7467600"/>
              <a:gd name="connsiteY409" fmla="*/ 6763394 h 6858000"/>
              <a:gd name="connsiteX410" fmla="*/ 2565328 w 7467600"/>
              <a:gd name="connsiteY410" fmla="*/ 5516399 h 6858000"/>
              <a:gd name="connsiteX411" fmla="*/ 1922999 w 7467600"/>
              <a:gd name="connsiteY411" fmla="*/ 5980343 h 6858000"/>
              <a:gd name="connsiteX412" fmla="*/ 1950261 w 7467600"/>
              <a:gd name="connsiteY412" fmla="*/ 6405858 h 6858000"/>
              <a:gd name="connsiteX413" fmla="*/ 2365554 w 7467600"/>
              <a:gd name="connsiteY413" fmla="*/ 6759107 h 6858000"/>
              <a:gd name="connsiteX414" fmla="*/ 2424142 w 7467600"/>
              <a:gd name="connsiteY414" fmla="*/ 6858000 h 6858000"/>
              <a:gd name="connsiteX415" fmla="*/ 2395994 w 7467600"/>
              <a:gd name="connsiteY415" fmla="*/ 6858000 h 6858000"/>
              <a:gd name="connsiteX416" fmla="*/ 2392863 w 7467600"/>
              <a:gd name="connsiteY416" fmla="*/ 6852964 h 6858000"/>
              <a:gd name="connsiteX417" fmla="*/ 2017589 w 7467600"/>
              <a:gd name="connsiteY417" fmla="*/ 6493982 h 6858000"/>
              <a:gd name="connsiteX418" fmla="*/ 2147336 w 7467600"/>
              <a:gd name="connsiteY418" fmla="*/ 6594052 h 6858000"/>
              <a:gd name="connsiteX419" fmla="*/ 2207047 w 7467600"/>
              <a:gd name="connsiteY419" fmla="*/ 6654540 h 6858000"/>
              <a:gd name="connsiteX420" fmla="*/ 2299106 w 7467600"/>
              <a:gd name="connsiteY420" fmla="*/ 6778931 h 6858000"/>
              <a:gd name="connsiteX421" fmla="*/ 2314430 w 7467600"/>
              <a:gd name="connsiteY421" fmla="*/ 6801144 h 6858000"/>
              <a:gd name="connsiteX422" fmla="*/ 2352406 w 7467600"/>
              <a:gd name="connsiteY422" fmla="*/ 6858000 h 6858000"/>
              <a:gd name="connsiteX423" fmla="*/ 2314492 w 7467600"/>
              <a:gd name="connsiteY423" fmla="*/ 6858000 h 6858000"/>
              <a:gd name="connsiteX424" fmla="*/ 2288095 w 7467600"/>
              <a:gd name="connsiteY424" fmla="*/ 6818030 h 6858000"/>
              <a:gd name="connsiteX425" fmla="*/ 2272768 w 7467600"/>
              <a:gd name="connsiteY425" fmla="*/ 6795822 h 6858000"/>
              <a:gd name="connsiteX426" fmla="*/ 2182715 w 7467600"/>
              <a:gd name="connsiteY426" fmla="*/ 6675071 h 6858000"/>
              <a:gd name="connsiteX427" fmla="*/ 2032061 w 7467600"/>
              <a:gd name="connsiteY427" fmla="*/ 6541380 h 6858000"/>
              <a:gd name="connsiteX428" fmla="*/ 2257220 w 7467600"/>
              <a:gd name="connsiteY428" fmla="*/ 6826257 h 6858000"/>
              <a:gd name="connsiteX429" fmla="*/ 2281324 w 7467600"/>
              <a:gd name="connsiteY429" fmla="*/ 6858000 h 6858000"/>
              <a:gd name="connsiteX430" fmla="*/ 2242860 w 7467600"/>
              <a:gd name="connsiteY430" fmla="*/ 6858000 h 6858000"/>
              <a:gd name="connsiteX431" fmla="*/ 2232818 w 7467600"/>
              <a:gd name="connsiteY431" fmla="*/ 6844926 h 6858000"/>
              <a:gd name="connsiteX432" fmla="*/ 1990172 w 7467600"/>
              <a:gd name="connsiteY432" fmla="*/ 6542121 h 6858000"/>
              <a:gd name="connsiteX433" fmla="*/ 2124090 w 7467600"/>
              <a:gd name="connsiteY433" fmla="*/ 6761017 h 6858000"/>
              <a:gd name="connsiteX434" fmla="*/ 2200380 w 7467600"/>
              <a:gd name="connsiteY434" fmla="*/ 6858000 h 6858000"/>
              <a:gd name="connsiteX435" fmla="*/ 2147507 w 7467600"/>
              <a:gd name="connsiteY435" fmla="*/ 6858000 h 6858000"/>
              <a:gd name="connsiteX436" fmla="*/ 2070668 w 7467600"/>
              <a:gd name="connsiteY436" fmla="*/ 6761520 h 6858000"/>
              <a:gd name="connsiteX437" fmla="*/ 1975142 w 7467600"/>
              <a:gd name="connsiteY437" fmla="*/ 6585570 h 6858000"/>
              <a:gd name="connsiteX438" fmla="*/ 2050035 w 7467600"/>
              <a:gd name="connsiteY438" fmla="*/ 6813345 h 6858000"/>
              <a:gd name="connsiteX439" fmla="*/ 2063025 w 7467600"/>
              <a:gd name="connsiteY439" fmla="*/ 6858000 h 6858000"/>
              <a:gd name="connsiteX440" fmla="*/ 2021675 w 7467600"/>
              <a:gd name="connsiteY440" fmla="*/ 6858000 h 6858000"/>
              <a:gd name="connsiteX441" fmla="*/ 2019308 w 7467600"/>
              <a:gd name="connsiteY441" fmla="*/ 6847118 h 6858000"/>
              <a:gd name="connsiteX442" fmla="*/ 1938835 w 7467600"/>
              <a:gd name="connsiteY442" fmla="*/ 6551160 h 6858000"/>
              <a:gd name="connsiteX443" fmla="*/ 1953230 w 7467600"/>
              <a:gd name="connsiteY443" fmla="*/ 6759699 h 6858000"/>
              <a:gd name="connsiteX444" fmla="*/ 1956763 w 7467600"/>
              <a:gd name="connsiteY444" fmla="*/ 6778191 h 6858000"/>
              <a:gd name="connsiteX445" fmla="*/ 1967925 w 7467600"/>
              <a:gd name="connsiteY445" fmla="*/ 6858000 h 6858000"/>
              <a:gd name="connsiteX446" fmla="*/ 1936622 w 7467600"/>
              <a:gd name="connsiteY446" fmla="*/ 6858000 h 6858000"/>
              <a:gd name="connsiteX447" fmla="*/ 1926261 w 7467600"/>
              <a:gd name="connsiteY447" fmla="*/ 6784064 h 6858000"/>
              <a:gd name="connsiteX448" fmla="*/ 1922724 w 7467600"/>
              <a:gd name="connsiteY448" fmla="*/ 6765577 h 6858000"/>
              <a:gd name="connsiteX449" fmla="*/ 1904650 w 7467600"/>
              <a:gd name="connsiteY449" fmla="*/ 6639616 h 6858000"/>
              <a:gd name="connsiteX450" fmla="*/ 1885273 w 7467600"/>
              <a:gd name="connsiteY450" fmla="*/ 6858000 h 6858000"/>
              <a:gd name="connsiteX451" fmla="*/ 1854363 w 7467600"/>
              <a:gd name="connsiteY451" fmla="*/ 6858000 h 6858000"/>
              <a:gd name="connsiteX452" fmla="*/ 1880391 w 7467600"/>
              <a:gd name="connsiteY452" fmla="*/ 6603796 h 6858000"/>
              <a:gd name="connsiteX453" fmla="*/ 1818273 w 7467600"/>
              <a:gd name="connsiteY453" fmla="*/ 6715729 h 6858000"/>
              <a:gd name="connsiteX454" fmla="*/ 1794691 w 7467600"/>
              <a:gd name="connsiteY454" fmla="*/ 6843239 h 6858000"/>
              <a:gd name="connsiteX455" fmla="*/ 1794914 w 7467600"/>
              <a:gd name="connsiteY455" fmla="*/ 6858000 h 6858000"/>
              <a:gd name="connsiteX456" fmla="*/ 1746128 w 7467600"/>
              <a:gd name="connsiteY456" fmla="*/ 6858000 h 6858000"/>
              <a:gd name="connsiteX457" fmla="*/ 1753934 w 7467600"/>
              <a:gd name="connsiteY457" fmla="*/ 6724796 h 6858000"/>
              <a:gd name="connsiteX458" fmla="*/ 1792053 w 7467600"/>
              <a:gd name="connsiteY458" fmla="*/ 6572396 h 6858000"/>
              <a:gd name="connsiteX459" fmla="*/ 1862248 w 7467600"/>
              <a:gd name="connsiteY459" fmla="*/ 6266397 h 6858000"/>
              <a:gd name="connsiteX460" fmla="*/ 1862250 w 7467600"/>
              <a:gd name="connsiteY460" fmla="*/ 6033531 h 6858000"/>
              <a:gd name="connsiteX461" fmla="*/ 1211999 w 7467600"/>
              <a:gd name="connsiteY461" fmla="*/ 6683610 h 6858000"/>
              <a:gd name="connsiteX462" fmla="*/ 1213266 w 7467600"/>
              <a:gd name="connsiteY462" fmla="*/ 6691947 h 6858000"/>
              <a:gd name="connsiteX463" fmla="*/ 1203370 w 7467600"/>
              <a:gd name="connsiteY463" fmla="*/ 6850676 h 6858000"/>
              <a:gd name="connsiteX464" fmla="*/ 1203671 w 7467600"/>
              <a:gd name="connsiteY464" fmla="*/ 6858000 h 6858000"/>
              <a:gd name="connsiteX465" fmla="*/ 1143180 w 7467600"/>
              <a:gd name="connsiteY465" fmla="*/ 6858000 h 6858000"/>
              <a:gd name="connsiteX466" fmla="*/ 1142176 w 7467600"/>
              <a:gd name="connsiteY466" fmla="*/ 6766045 h 6858000"/>
              <a:gd name="connsiteX467" fmla="*/ 1067484 w 7467600"/>
              <a:gd name="connsiteY467" fmla="*/ 6858000 h 6858000"/>
              <a:gd name="connsiteX468" fmla="*/ 953928 w 7467600"/>
              <a:gd name="connsiteY468" fmla="*/ 6858000 h 6858000"/>
              <a:gd name="connsiteX469" fmla="*/ 959715 w 7467600"/>
              <a:gd name="connsiteY469" fmla="*/ 6850185 h 6858000"/>
              <a:gd name="connsiteX470" fmla="*/ 1483788 w 7467600"/>
              <a:gd name="connsiteY470" fmla="*/ 6259174 h 6858000"/>
              <a:gd name="connsiteX471" fmla="*/ 1100671 w 7467600"/>
              <a:gd name="connsiteY471" fmla="*/ 6252137 h 6858000"/>
              <a:gd name="connsiteX472" fmla="*/ 1090144 w 7467600"/>
              <a:gd name="connsiteY472" fmla="*/ 6256748 h 6858000"/>
              <a:gd name="connsiteX473" fmla="*/ 1095872 w 7467600"/>
              <a:gd name="connsiteY473" fmla="*/ 6271892 h 6858000"/>
              <a:gd name="connsiteX474" fmla="*/ 262785 w 7467600"/>
              <a:gd name="connsiteY474" fmla="*/ 6845450 h 6858000"/>
              <a:gd name="connsiteX475" fmla="*/ 209968 w 7467600"/>
              <a:gd name="connsiteY475" fmla="*/ 6770713 h 6858000"/>
              <a:gd name="connsiteX476" fmla="*/ 873460 w 7467600"/>
              <a:gd name="connsiteY476" fmla="*/ 6253768 h 6858000"/>
              <a:gd name="connsiteX477" fmla="*/ 192686 w 7467600"/>
              <a:gd name="connsiteY477" fmla="*/ 5849257 h 6858000"/>
              <a:gd name="connsiteX478" fmla="*/ 4696 w 7467600"/>
              <a:gd name="connsiteY478" fmla="*/ 5697668 h 6858000"/>
              <a:gd name="connsiteX479" fmla="*/ 0 w 7467600"/>
              <a:gd name="connsiteY479" fmla="*/ 5689984 h 6858000"/>
              <a:gd name="connsiteX480" fmla="*/ 0 w 7467600"/>
              <a:gd name="connsiteY480" fmla="*/ 5513472 h 6858000"/>
              <a:gd name="connsiteX481" fmla="*/ 174101 w 7467600"/>
              <a:gd name="connsiteY481" fmla="*/ 5620277 h 6858000"/>
              <a:gd name="connsiteX482" fmla="*/ 891800 w 7467600"/>
              <a:gd name="connsiteY482" fmla="*/ 6036935 h 6858000"/>
              <a:gd name="connsiteX483" fmla="*/ 1072219 w 7467600"/>
              <a:gd name="connsiteY483" fmla="*/ 6169443 h 6858000"/>
              <a:gd name="connsiteX484" fmla="*/ 1074117 w 7467600"/>
              <a:gd name="connsiteY484" fmla="*/ 6170301 h 6858000"/>
              <a:gd name="connsiteX485" fmla="*/ 1083114 w 7467600"/>
              <a:gd name="connsiteY485" fmla="*/ 6174131 h 6858000"/>
              <a:gd name="connsiteX486" fmla="*/ 1543010 w 7467600"/>
              <a:gd name="connsiteY486" fmla="*/ 6191140 h 6858000"/>
              <a:gd name="connsiteX487" fmla="*/ 1551080 w 7467600"/>
              <a:gd name="connsiteY487" fmla="*/ 6195006 h 6858000"/>
              <a:gd name="connsiteX488" fmla="*/ 2345443 w 7467600"/>
              <a:gd name="connsiteY488" fmla="*/ 5549882 h 6858000"/>
              <a:gd name="connsiteX489" fmla="*/ 1721499 w 7467600"/>
              <a:gd name="connsiteY489" fmla="*/ 5599969 h 6858000"/>
              <a:gd name="connsiteX490" fmla="*/ 767716 w 7467600"/>
              <a:gd name="connsiteY490" fmla="*/ 5472768 h 6858000"/>
              <a:gd name="connsiteX491" fmla="*/ 722147 w 7467600"/>
              <a:gd name="connsiteY491" fmla="*/ 5393091 h 6858000"/>
              <a:gd name="connsiteX492" fmla="*/ 1485552 w 7467600"/>
              <a:gd name="connsiteY492" fmla="*/ 5313202 h 6858000"/>
              <a:gd name="connsiteX493" fmla="*/ 2143004 w 7467600"/>
              <a:gd name="connsiteY493" fmla="*/ 5402420 h 6858000"/>
              <a:gd name="connsiteX494" fmla="*/ 1933391 w 7467600"/>
              <a:gd name="connsiteY494" fmla="*/ 5156971 h 6858000"/>
              <a:gd name="connsiteX495" fmla="*/ 1827118 w 7467600"/>
              <a:gd name="connsiteY495" fmla="*/ 4968410 h 6858000"/>
              <a:gd name="connsiteX496" fmla="*/ 1837349 w 7467600"/>
              <a:gd name="connsiteY496" fmla="*/ 4956357 h 6858000"/>
              <a:gd name="connsiteX497" fmla="*/ 2162835 w 7467600"/>
              <a:gd name="connsiteY497" fmla="*/ 5187853 h 6858000"/>
              <a:gd name="connsiteX498" fmla="*/ 2257167 w 7467600"/>
              <a:gd name="connsiteY498" fmla="*/ 5462123 h 6858000"/>
              <a:gd name="connsiteX499" fmla="*/ 2261598 w 7467600"/>
              <a:gd name="connsiteY499" fmla="*/ 5467998 h 6858000"/>
              <a:gd name="connsiteX500" fmla="*/ 2437177 w 7467600"/>
              <a:gd name="connsiteY500" fmla="*/ 5479608 h 6858000"/>
              <a:gd name="connsiteX501" fmla="*/ 2445247 w 7467600"/>
              <a:gd name="connsiteY501" fmla="*/ 5483476 h 6858000"/>
              <a:gd name="connsiteX502" fmla="*/ 2743626 w 7467600"/>
              <a:gd name="connsiteY502" fmla="*/ 5304819 h 6858000"/>
              <a:gd name="connsiteX503" fmla="*/ 3048102 w 7467600"/>
              <a:gd name="connsiteY503" fmla="*/ 5150595 h 6858000"/>
              <a:gd name="connsiteX504" fmla="*/ 1799414 w 7467600"/>
              <a:gd name="connsiteY504" fmla="*/ 4694732 h 6858000"/>
              <a:gd name="connsiteX505" fmla="*/ 1771735 w 7467600"/>
              <a:gd name="connsiteY505" fmla="*/ 4619929 h 6858000"/>
              <a:gd name="connsiteX506" fmla="*/ 3104273 w 7467600"/>
              <a:gd name="connsiteY506" fmla="*/ 5076159 h 6858000"/>
              <a:gd name="connsiteX507" fmla="*/ 3113245 w 7467600"/>
              <a:gd name="connsiteY507" fmla="*/ 5090705 h 6858000"/>
              <a:gd name="connsiteX508" fmla="*/ 3126294 w 7467600"/>
              <a:gd name="connsiteY508" fmla="*/ 5114400 h 6858000"/>
              <a:gd name="connsiteX509" fmla="*/ 3937433 w 7467600"/>
              <a:gd name="connsiteY509" fmla="*/ 4830473 h 6858000"/>
              <a:gd name="connsiteX510" fmla="*/ 3590475 w 7467600"/>
              <a:gd name="connsiteY510" fmla="*/ 4597974 h 6858000"/>
              <a:gd name="connsiteX511" fmla="*/ 3100264 w 7467600"/>
              <a:gd name="connsiteY511" fmla="*/ 4579845 h 6858000"/>
              <a:gd name="connsiteX512" fmla="*/ 2183576 w 7467600"/>
              <a:gd name="connsiteY512" fmla="*/ 4227150 h 6858000"/>
              <a:gd name="connsiteX513" fmla="*/ 2151029 w 7467600"/>
              <a:gd name="connsiteY513" fmla="*/ 4146947 h 6858000"/>
              <a:gd name="connsiteX514" fmla="*/ 3563434 w 7467600"/>
              <a:gd name="connsiteY514" fmla="*/ 4469115 h 6858000"/>
              <a:gd name="connsiteX515" fmla="*/ 3177952 w 7467600"/>
              <a:gd name="connsiteY515" fmla="*/ 3657386 h 6858000"/>
              <a:gd name="connsiteX516" fmla="*/ 3189263 w 7467600"/>
              <a:gd name="connsiteY516" fmla="*/ 3625726 h 6858000"/>
              <a:gd name="connsiteX517" fmla="*/ 3560912 w 7467600"/>
              <a:gd name="connsiteY517" fmla="*/ 4079863 h 6858000"/>
              <a:gd name="connsiteX518" fmla="*/ 3626636 w 7467600"/>
              <a:gd name="connsiteY518" fmla="*/ 4512230 h 6858000"/>
              <a:gd name="connsiteX519" fmla="*/ 3653088 w 7467600"/>
              <a:gd name="connsiteY519" fmla="*/ 4521417 h 6858000"/>
              <a:gd name="connsiteX520" fmla="*/ 3988128 w 7467600"/>
              <a:gd name="connsiteY520" fmla="*/ 4817267 h 6858000"/>
              <a:gd name="connsiteX521" fmla="*/ 4830582 w 7467600"/>
              <a:gd name="connsiteY521" fmla="*/ 4676000 h 6858000"/>
              <a:gd name="connsiteX522" fmla="*/ 4830100 w 7467600"/>
              <a:gd name="connsiteY522" fmla="*/ 4675554 h 6858000"/>
              <a:gd name="connsiteX523" fmla="*/ 4036318 w 7467600"/>
              <a:gd name="connsiteY523" fmla="*/ 4147013 h 6858000"/>
              <a:gd name="connsiteX524" fmla="*/ 3432098 w 7467600"/>
              <a:gd name="connsiteY524" fmla="*/ 3537312 h 6858000"/>
              <a:gd name="connsiteX525" fmla="*/ 3446761 w 7467600"/>
              <a:gd name="connsiteY525" fmla="*/ 3461278 h 6858000"/>
              <a:gd name="connsiteX526" fmla="*/ 4419733 w 7467600"/>
              <a:gd name="connsiteY526" fmla="*/ 3963555 h 6858000"/>
              <a:gd name="connsiteX527" fmla="*/ 4781371 w 7467600"/>
              <a:gd name="connsiteY527" fmla="*/ 4458604 h 6858000"/>
              <a:gd name="connsiteX528" fmla="*/ 4780440 w 7467600"/>
              <a:gd name="connsiteY528" fmla="*/ 4470290 h 6858000"/>
              <a:gd name="connsiteX529" fmla="*/ 4898954 w 7467600"/>
              <a:gd name="connsiteY529" fmla="*/ 4662092 h 6858000"/>
              <a:gd name="connsiteX530" fmla="*/ 4900699 w 7467600"/>
              <a:gd name="connsiteY530" fmla="*/ 4670867 h 6858000"/>
              <a:gd name="connsiteX531" fmla="*/ 5714511 w 7467600"/>
              <a:gd name="connsiteY531" fmla="*/ 4663483 h 6858000"/>
              <a:gd name="connsiteX532" fmla="*/ 5464793 w 7467600"/>
              <a:gd name="connsiteY532" fmla="*/ 4393556 h 6858000"/>
              <a:gd name="connsiteX533" fmla="*/ 5461897 w 7467600"/>
              <a:gd name="connsiteY533" fmla="*/ 4390879 h 6858000"/>
              <a:gd name="connsiteX534" fmla="*/ 4294126 w 7467600"/>
              <a:gd name="connsiteY534" fmla="*/ 3303048 h 6858000"/>
              <a:gd name="connsiteX535" fmla="*/ 4305321 w 7467600"/>
              <a:gd name="connsiteY535" fmla="*/ 3256953 h 6858000"/>
              <a:gd name="connsiteX536" fmla="*/ 4949299 w 7467600"/>
              <a:gd name="connsiteY536" fmla="*/ 3766336 h 6858000"/>
              <a:gd name="connsiteX537" fmla="*/ 5291452 w 7467600"/>
              <a:gd name="connsiteY537" fmla="*/ 4076801 h 6858000"/>
              <a:gd name="connsiteX538" fmla="*/ 5434998 w 7467600"/>
              <a:gd name="connsiteY538" fmla="*/ 4254100 h 6858000"/>
              <a:gd name="connsiteX539" fmla="*/ 5351015 w 7467600"/>
              <a:gd name="connsiteY539" fmla="*/ 3760989 h 6858000"/>
              <a:gd name="connsiteX540" fmla="*/ 5413780 w 7467600"/>
              <a:gd name="connsiteY540" fmla="*/ 2966265 h 6858000"/>
              <a:gd name="connsiteX541" fmla="*/ 5425627 w 7467600"/>
              <a:gd name="connsiteY541" fmla="*/ 2954192 h 6858000"/>
              <a:gd name="connsiteX542" fmla="*/ 6604735 w 7467600"/>
              <a:gd name="connsiteY542" fmla="*/ 2041381 h 6858000"/>
              <a:gd name="connsiteX543" fmla="*/ 7204487 w 7467600"/>
              <a:gd name="connsiteY543" fmla="*/ 2742112 h 6858000"/>
              <a:gd name="connsiteX544" fmla="*/ 7131592 w 7467600"/>
              <a:gd name="connsiteY544" fmla="*/ 2672096 h 6858000"/>
              <a:gd name="connsiteX545" fmla="*/ 6996344 w 7467600"/>
              <a:gd name="connsiteY545" fmla="*/ 2518310 h 6858000"/>
              <a:gd name="connsiteX546" fmla="*/ 6735495 w 7467600"/>
              <a:gd name="connsiteY546" fmla="*/ 2196890 h 6858000"/>
              <a:gd name="connsiteX547" fmla="*/ 6721901 w 7467600"/>
              <a:gd name="connsiteY547" fmla="*/ 2179274 h 6858000"/>
              <a:gd name="connsiteX548" fmla="*/ 6604735 w 7467600"/>
              <a:gd name="connsiteY548" fmla="*/ 2041381 h 6858000"/>
              <a:gd name="connsiteX549" fmla="*/ 6591670 w 7467600"/>
              <a:gd name="connsiteY549" fmla="*/ 1988277 h 6858000"/>
              <a:gd name="connsiteX550" fmla="*/ 6747349 w 7467600"/>
              <a:gd name="connsiteY550" fmla="*/ 2160069 h 6858000"/>
              <a:gd name="connsiteX551" fmla="*/ 6760943 w 7467600"/>
              <a:gd name="connsiteY551" fmla="*/ 2177686 h 6858000"/>
              <a:gd name="connsiteX552" fmla="*/ 7021065 w 7467600"/>
              <a:gd name="connsiteY552" fmla="*/ 2498102 h 6858000"/>
              <a:gd name="connsiteX553" fmla="*/ 7155223 w 7467600"/>
              <a:gd name="connsiteY553" fmla="*/ 2650386 h 6858000"/>
              <a:gd name="connsiteX554" fmla="*/ 7203167 w 7467600"/>
              <a:gd name="connsiteY554" fmla="*/ 2697288 h 6858000"/>
              <a:gd name="connsiteX555" fmla="*/ 6937703 w 7467600"/>
              <a:gd name="connsiteY555" fmla="*/ 2321981 h 6858000"/>
              <a:gd name="connsiteX556" fmla="*/ 6591670 w 7467600"/>
              <a:gd name="connsiteY556" fmla="*/ 1988277 h 6858000"/>
              <a:gd name="connsiteX557" fmla="*/ 5798671 w 7467600"/>
              <a:gd name="connsiteY557" fmla="*/ 1981601 h 6858000"/>
              <a:gd name="connsiteX558" fmla="*/ 5754709 w 7467600"/>
              <a:gd name="connsiteY558" fmla="*/ 2071454 h 6858000"/>
              <a:gd name="connsiteX559" fmla="*/ 5763044 w 7467600"/>
              <a:gd name="connsiteY559" fmla="*/ 2842206 h 6858000"/>
              <a:gd name="connsiteX560" fmla="*/ 5764974 w 7467600"/>
              <a:gd name="connsiteY560" fmla="*/ 2799609 h 6858000"/>
              <a:gd name="connsiteX561" fmla="*/ 5767665 w 7467600"/>
              <a:gd name="connsiteY561" fmla="*/ 2666409 h 6858000"/>
              <a:gd name="connsiteX562" fmla="*/ 5763055 w 7467600"/>
              <a:gd name="connsiteY562" fmla="*/ 2579705 h 6858000"/>
              <a:gd name="connsiteX563" fmla="*/ 5758079 w 7467600"/>
              <a:gd name="connsiteY563" fmla="*/ 2492508 h 6858000"/>
              <a:gd name="connsiteX564" fmla="*/ 5779325 w 7467600"/>
              <a:gd name="connsiteY564" fmla="*/ 2197069 h 6858000"/>
              <a:gd name="connsiteX565" fmla="*/ 5798671 w 7467600"/>
              <a:gd name="connsiteY565" fmla="*/ 1981601 h 6858000"/>
              <a:gd name="connsiteX566" fmla="*/ 5829202 w 7467600"/>
              <a:gd name="connsiteY566" fmla="*/ 1971679 h 6858000"/>
              <a:gd name="connsiteX567" fmla="*/ 5809558 w 7467600"/>
              <a:gd name="connsiteY567" fmla="*/ 2198043 h 6858000"/>
              <a:gd name="connsiteX568" fmla="*/ 5788653 w 7467600"/>
              <a:gd name="connsiteY568" fmla="*/ 2489430 h 6858000"/>
              <a:gd name="connsiteX569" fmla="*/ 5793439 w 7467600"/>
              <a:gd name="connsiteY569" fmla="*/ 2575235 h 6858000"/>
              <a:gd name="connsiteX570" fmla="*/ 5796837 w 7467600"/>
              <a:gd name="connsiteY570" fmla="*/ 2637633 h 6858000"/>
              <a:gd name="connsiteX571" fmla="*/ 5818614 w 7467600"/>
              <a:gd name="connsiteY571" fmla="*/ 2473055 h 6858000"/>
              <a:gd name="connsiteX572" fmla="*/ 5829202 w 7467600"/>
              <a:gd name="connsiteY572" fmla="*/ 1971679 h 6858000"/>
              <a:gd name="connsiteX573" fmla="*/ 5911389 w 7467600"/>
              <a:gd name="connsiteY573" fmla="*/ 1898371 h 6858000"/>
              <a:gd name="connsiteX574" fmla="*/ 6237627 w 7467600"/>
              <a:gd name="connsiteY574" fmla="*/ 2231921 h 6858000"/>
              <a:gd name="connsiteX575" fmla="*/ 5911389 w 7467600"/>
              <a:gd name="connsiteY575" fmla="*/ 1898371 h 6858000"/>
              <a:gd name="connsiteX576" fmla="*/ 6944437 w 7467600"/>
              <a:gd name="connsiteY576" fmla="*/ 1575402 h 6858000"/>
              <a:gd name="connsiteX577" fmla="*/ 6304730 w 7467600"/>
              <a:gd name="connsiteY577" fmla="*/ 1766654 h 6858000"/>
              <a:gd name="connsiteX578" fmla="*/ 6944437 w 7467600"/>
              <a:gd name="connsiteY578" fmla="*/ 1575402 h 6858000"/>
              <a:gd name="connsiteX579" fmla="*/ 7019523 w 7467600"/>
              <a:gd name="connsiteY579" fmla="*/ 1519450 h 6858000"/>
              <a:gd name="connsiteX580" fmla="*/ 6298091 w 7467600"/>
              <a:gd name="connsiteY580" fmla="*/ 1737122 h 6858000"/>
              <a:gd name="connsiteX581" fmla="*/ 7019523 w 7467600"/>
              <a:gd name="connsiteY581" fmla="*/ 1519450 h 6858000"/>
              <a:gd name="connsiteX582" fmla="*/ 2399523 w 7467600"/>
              <a:gd name="connsiteY582" fmla="*/ 1428234 h 6858000"/>
              <a:gd name="connsiteX583" fmla="*/ 2224982 w 7467600"/>
              <a:gd name="connsiteY583" fmla="*/ 1826201 h 6858000"/>
              <a:gd name="connsiteX584" fmla="*/ 2096099 w 7467600"/>
              <a:gd name="connsiteY584" fmla="*/ 2345900 h 6858000"/>
              <a:gd name="connsiteX585" fmla="*/ 2283317 w 7467600"/>
              <a:gd name="connsiteY585" fmla="*/ 1796925 h 6858000"/>
              <a:gd name="connsiteX586" fmla="*/ 2399523 w 7467600"/>
              <a:gd name="connsiteY586" fmla="*/ 1428234 h 6858000"/>
              <a:gd name="connsiteX587" fmla="*/ 2448558 w 7467600"/>
              <a:gd name="connsiteY587" fmla="*/ 1373435 h 6858000"/>
              <a:gd name="connsiteX588" fmla="*/ 2312521 w 7467600"/>
              <a:gd name="connsiteY588" fmla="*/ 1806140 h 6858000"/>
              <a:gd name="connsiteX589" fmla="*/ 2127533 w 7467600"/>
              <a:gd name="connsiteY589" fmla="*/ 2348380 h 6858000"/>
              <a:gd name="connsiteX590" fmla="*/ 2358080 w 7467600"/>
              <a:gd name="connsiteY590" fmla="*/ 1866134 h 6858000"/>
              <a:gd name="connsiteX591" fmla="*/ 2407436 w 7467600"/>
              <a:gd name="connsiteY591" fmla="*/ 1651070 h 6858000"/>
              <a:gd name="connsiteX592" fmla="*/ 2448558 w 7467600"/>
              <a:gd name="connsiteY592" fmla="*/ 1373435 h 6858000"/>
              <a:gd name="connsiteX593" fmla="*/ 278707 w 7467600"/>
              <a:gd name="connsiteY593" fmla="*/ 1352270 h 6858000"/>
              <a:gd name="connsiteX594" fmla="*/ 321570 w 7467600"/>
              <a:gd name="connsiteY594" fmla="*/ 1861610 h 6858000"/>
              <a:gd name="connsiteX595" fmla="*/ 294281 w 7467600"/>
              <a:gd name="connsiteY595" fmla="*/ 1440658 h 6858000"/>
              <a:gd name="connsiteX596" fmla="*/ 278707 w 7467600"/>
              <a:gd name="connsiteY596" fmla="*/ 1352270 h 6858000"/>
              <a:gd name="connsiteX597" fmla="*/ 1423821 w 7467600"/>
              <a:gd name="connsiteY597" fmla="*/ 1351958 h 6858000"/>
              <a:gd name="connsiteX598" fmla="*/ 1638521 w 7467600"/>
              <a:gd name="connsiteY598" fmla="*/ 1908470 h 6858000"/>
              <a:gd name="connsiteX599" fmla="*/ 1754199 w 7467600"/>
              <a:gd name="connsiteY599" fmla="*/ 2149284 h 6858000"/>
              <a:gd name="connsiteX600" fmla="*/ 1908359 w 7467600"/>
              <a:gd name="connsiteY600" fmla="*/ 2364988 h 6858000"/>
              <a:gd name="connsiteX601" fmla="*/ 1647661 w 7467600"/>
              <a:gd name="connsiteY601" fmla="*/ 1825945 h 6858000"/>
              <a:gd name="connsiteX602" fmla="*/ 1423821 w 7467600"/>
              <a:gd name="connsiteY602" fmla="*/ 1351958 h 6858000"/>
              <a:gd name="connsiteX603" fmla="*/ 1431890 w 7467600"/>
              <a:gd name="connsiteY603" fmla="*/ 1306475 h 6858000"/>
              <a:gd name="connsiteX604" fmla="*/ 1507597 w 7467600"/>
              <a:gd name="connsiteY604" fmla="*/ 1446132 h 6858000"/>
              <a:gd name="connsiteX605" fmla="*/ 1674586 w 7467600"/>
              <a:gd name="connsiteY605" fmla="*/ 1813832 h 6858000"/>
              <a:gd name="connsiteX606" fmla="*/ 1815950 w 7467600"/>
              <a:gd name="connsiteY606" fmla="*/ 2128564 h 6858000"/>
              <a:gd name="connsiteX607" fmla="*/ 1984242 w 7467600"/>
              <a:gd name="connsiteY607" fmla="*/ 2430829 h 6858000"/>
              <a:gd name="connsiteX608" fmla="*/ 2014023 w 7467600"/>
              <a:gd name="connsiteY608" fmla="*/ 2450995 h 6858000"/>
              <a:gd name="connsiteX609" fmla="*/ 1747337 w 7467600"/>
              <a:gd name="connsiteY609" fmla="*/ 1855264 h 6858000"/>
              <a:gd name="connsiteX610" fmla="*/ 1533749 w 7467600"/>
              <a:gd name="connsiteY610" fmla="*/ 1478656 h 6858000"/>
              <a:gd name="connsiteX611" fmla="*/ 1431890 w 7467600"/>
              <a:gd name="connsiteY611" fmla="*/ 1306475 h 6858000"/>
              <a:gd name="connsiteX612" fmla="*/ 5052692 w 7467600"/>
              <a:gd name="connsiteY612" fmla="*/ 1292994 h 6858000"/>
              <a:gd name="connsiteX613" fmla="*/ 5200661 w 7467600"/>
              <a:gd name="connsiteY613" fmla="*/ 1635186 h 6858000"/>
              <a:gd name="connsiteX614" fmla="*/ 5297138 w 7467600"/>
              <a:gd name="connsiteY614" fmla="*/ 1906351 h 6858000"/>
              <a:gd name="connsiteX615" fmla="*/ 5052692 w 7467600"/>
              <a:gd name="connsiteY615" fmla="*/ 1292994 h 6858000"/>
              <a:gd name="connsiteX616" fmla="*/ 5009948 w 7467600"/>
              <a:gd name="connsiteY616" fmla="*/ 1273619 h 6858000"/>
              <a:gd name="connsiteX617" fmla="*/ 5121777 w 7467600"/>
              <a:gd name="connsiteY617" fmla="*/ 1654213 h 6858000"/>
              <a:gd name="connsiteX618" fmla="*/ 5293545 w 7467600"/>
              <a:gd name="connsiteY618" fmla="*/ 2072247 h 6858000"/>
              <a:gd name="connsiteX619" fmla="*/ 5294042 w 7467600"/>
              <a:gd name="connsiteY619" fmla="*/ 2065019 h 6858000"/>
              <a:gd name="connsiteX620" fmla="*/ 5171936 w 7467600"/>
              <a:gd name="connsiteY620" fmla="*/ 1647613 h 6858000"/>
              <a:gd name="connsiteX621" fmla="*/ 5009948 w 7467600"/>
              <a:gd name="connsiteY621" fmla="*/ 1273619 h 6858000"/>
              <a:gd name="connsiteX622" fmla="*/ 655236 w 7467600"/>
              <a:gd name="connsiteY622" fmla="*/ 1268632 h 6858000"/>
              <a:gd name="connsiteX623" fmla="*/ 839521 w 7467600"/>
              <a:gd name="connsiteY623" fmla="*/ 1685315 h 6858000"/>
              <a:gd name="connsiteX624" fmla="*/ 1109416 w 7467600"/>
              <a:gd name="connsiteY624" fmla="*/ 2061663 h 6858000"/>
              <a:gd name="connsiteX625" fmla="*/ 1298300 w 7467600"/>
              <a:gd name="connsiteY625" fmla="*/ 2247742 h 6858000"/>
              <a:gd name="connsiteX626" fmla="*/ 1125871 w 7467600"/>
              <a:gd name="connsiteY626" fmla="*/ 1989513 h 6858000"/>
              <a:gd name="connsiteX627" fmla="*/ 981574 w 7467600"/>
              <a:gd name="connsiteY627" fmla="*/ 1783157 h 6858000"/>
              <a:gd name="connsiteX628" fmla="*/ 922198 w 7467600"/>
              <a:gd name="connsiteY628" fmla="*/ 1677437 h 6858000"/>
              <a:gd name="connsiteX629" fmla="*/ 869293 w 7467600"/>
              <a:gd name="connsiteY629" fmla="*/ 1583214 h 6858000"/>
              <a:gd name="connsiteX630" fmla="*/ 751431 w 7467600"/>
              <a:gd name="connsiteY630" fmla="*/ 1405731 h 6858000"/>
              <a:gd name="connsiteX631" fmla="*/ 655236 w 7467600"/>
              <a:gd name="connsiteY631" fmla="*/ 1268632 h 6858000"/>
              <a:gd name="connsiteX632" fmla="*/ 6516292 w 7467600"/>
              <a:gd name="connsiteY632" fmla="*/ 1263064 h 6858000"/>
              <a:gd name="connsiteX633" fmla="*/ 5736320 w 7467600"/>
              <a:gd name="connsiteY633" fmla="*/ 1501803 h 6858000"/>
              <a:gd name="connsiteX634" fmla="*/ 6516292 w 7467600"/>
              <a:gd name="connsiteY634" fmla="*/ 1263064 h 6858000"/>
              <a:gd name="connsiteX635" fmla="*/ 291466 w 7467600"/>
              <a:gd name="connsiteY635" fmla="*/ 1250369 h 6858000"/>
              <a:gd name="connsiteX636" fmla="*/ 323180 w 7467600"/>
              <a:gd name="connsiteY636" fmla="*/ 1435283 h 6858000"/>
              <a:gd name="connsiteX637" fmla="*/ 349381 w 7467600"/>
              <a:gd name="connsiteY637" fmla="*/ 1875041 h 6858000"/>
              <a:gd name="connsiteX638" fmla="*/ 374363 w 7467600"/>
              <a:gd name="connsiteY638" fmla="*/ 1506494 h 6858000"/>
              <a:gd name="connsiteX639" fmla="*/ 302168 w 7467600"/>
              <a:gd name="connsiteY639" fmla="*/ 1274495 h 6858000"/>
              <a:gd name="connsiteX640" fmla="*/ 291466 w 7467600"/>
              <a:gd name="connsiteY640" fmla="*/ 1250369 h 6858000"/>
              <a:gd name="connsiteX641" fmla="*/ 678222 w 7467600"/>
              <a:gd name="connsiteY641" fmla="*/ 1248670 h 6858000"/>
              <a:gd name="connsiteX642" fmla="*/ 775536 w 7467600"/>
              <a:gd name="connsiteY642" fmla="*/ 1388015 h 6858000"/>
              <a:gd name="connsiteX643" fmla="*/ 894529 w 7467600"/>
              <a:gd name="connsiteY643" fmla="*/ 1567739 h 6858000"/>
              <a:gd name="connsiteX644" fmla="*/ 948000 w 7467600"/>
              <a:gd name="connsiteY644" fmla="*/ 1663088 h 6858000"/>
              <a:gd name="connsiteX645" fmla="*/ 1006812 w 7467600"/>
              <a:gd name="connsiteY645" fmla="*/ 1767683 h 6858000"/>
              <a:gd name="connsiteX646" fmla="*/ 1149133 w 7467600"/>
              <a:gd name="connsiteY646" fmla="*/ 1971513 h 6858000"/>
              <a:gd name="connsiteX647" fmla="*/ 1333952 w 7467600"/>
              <a:gd name="connsiteY647" fmla="*/ 2251620 h 6858000"/>
              <a:gd name="connsiteX648" fmla="*/ 1337329 w 7467600"/>
              <a:gd name="connsiteY648" fmla="*/ 2258350 h 6858000"/>
              <a:gd name="connsiteX649" fmla="*/ 1014726 w 7467600"/>
              <a:gd name="connsiteY649" fmla="*/ 1615556 h 6858000"/>
              <a:gd name="connsiteX650" fmla="*/ 678222 w 7467600"/>
              <a:gd name="connsiteY650" fmla="*/ 1248670 h 6858000"/>
              <a:gd name="connsiteX651" fmla="*/ 6691602 w 7467600"/>
              <a:gd name="connsiteY651" fmla="*/ 1140573 h 6858000"/>
              <a:gd name="connsiteX652" fmla="*/ 6571100 w 7467600"/>
              <a:gd name="connsiteY652" fmla="*/ 1183662 h 6858000"/>
              <a:gd name="connsiteX653" fmla="*/ 6241687 w 7467600"/>
              <a:gd name="connsiteY653" fmla="*/ 1257600 h 6858000"/>
              <a:gd name="connsiteX654" fmla="*/ 5693009 w 7467600"/>
              <a:gd name="connsiteY654" fmla="*/ 1478256 h 6858000"/>
              <a:gd name="connsiteX655" fmla="*/ 6548420 w 7467600"/>
              <a:gd name="connsiteY655" fmla="*/ 1214599 h 6858000"/>
              <a:gd name="connsiteX656" fmla="*/ 6605473 w 7467600"/>
              <a:gd name="connsiteY656" fmla="*/ 1184686 h 6858000"/>
              <a:gd name="connsiteX657" fmla="*/ 6691602 w 7467600"/>
              <a:gd name="connsiteY657" fmla="*/ 1140573 h 6858000"/>
              <a:gd name="connsiteX658" fmla="*/ 4002475 w 7467600"/>
              <a:gd name="connsiteY658" fmla="*/ 1037802 h 6858000"/>
              <a:gd name="connsiteX659" fmla="*/ 4000324 w 7467600"/>
              <a:gd name="connsiteY659" fmla="*/ 1039362 h 6858000"/>
              <a:gd name="connsiteX660" fmla="*/ 4002862 w 7467600"/>
              <a:gd name="connsiteY660" fmla="*/ 1042866 h 6858000"/>
              <a:gd name="connsiteX661" fmla="*/ 4002475 w 7467600"/>
              <a:gd name="connsiteY661" fmla="*/ 1037802 h 6858000"/>
              <a:gd name="connsiteX662" fmla="*/ 506322 w 7467600"/>
              <a:gd name="connsiteY662" fmla="*/ 1020997 h 6858000"/>
              <a:gd name="connsiteX663" fmla="*/ 533068 w 7467600"/>
              <a:gd name="connsiteY663" fmla="*/ 1029409 h 6858000"/>
              <a:gd name="connsiteX664" fmla="*/ 1232525 w 7467600"/>
              <a:gd name="connsiteY664" fmla="*/ 1804675 h 6858000"/>
              <a:gd name="connsiteX665" fmla="*/ 1388858 w 7467600"/>
              <a:gd name="connsiteY665" fmla="*/ 2368011 h 6858000"/>
              <a:gd name="connsiteX666" fmla="*/ 1384098 w 7467600"/>
              <a:gd name="connsiteY666" fmla="*/ 2378125 h 6858000"/>
              <a:gd name="connsiteX667" fmla="*/ 1425393 w 7467600"/>
              <a:gd name="connsiteY667" fmla="*/ 2589124 h 6858000"/>
              <a:gd name="connsiteX668" fmla="*/ 1424001 w 7467600"/>
              <a:gd name="connsiteY668" fmla="*/ 2597541 h 6858000"/>
              <a:gd name="connsiteX669" fmla="*/ 2152729 w 7467600"/>
              <a:gd name="connsiteY669" fmla="*/ 2864487 h 6858000"/>
              <a:gd name="connsiteX670" fmla="*/ 2020609 w 7467600"/>
              <a:gd name="connsiteY670" fmla="*/ 2539671 h 6858000"/>
              <a:gd name="connsiteX671" fmla="*/ 2018920 w 7467600"/>
              <a:gd name="connsiteY671" fmla="*/ 2536309 h 6858000"/>
              <a:gd name="connsiteX672" fmla="*/ 1342441 w 7467600"/>
              <a:gd name="connsiteY672" fmla="*/ 1173017 h 6858000"/>
              <a:gd name="connsiteX673" fmla="*/ 1367925 w 7467600"/>
              <a:gd name="connsiteY673" fmla="*/ 1135648 h 6858000"/>
              <a:gd name="connsiteX674" fmla="*/ 1771401 w 7467600"/>
              <a:gd name="connsiteY674" fmla="*/ 1806673 h 6858000"/>
              <a:gd name="connsiteX675" fmla="*/ 1972385 w 7467600"/>
              <a:gd name="connsiteY675" fmla="*/ 2198735 h 6858000"/>
              <a:gd name="connsiteX676" fmla="*/ 2040892 w 7467600"/>
              <a:gd name="connsiteY676" fmla="*/ 2405205 h 6858000"/>
              <a:gd name="connsiteX677" fmla="*/ 2131689 w 7467600"/>
              <a:gd name="connsiteY677" fmla="*/ 1936926 h 6858000"/>
              <a:gd name="connsiteX678" fmla="*/ 2454820 w 7467600"/>
              <a:gd name="connsiteY678" fmla="*/ 1248808 h 6858000"/>
              <a:gd name="connsiteX679" fmla="*/ 2492512 w 7467600"/>
              <a:gd name="connsiteY679" fmla="*/ 1302920 h 6858000"/>
              <a:gd name="connsiteX680" fmla="*/ 2081216 w 7467600"/>
              <a:gd name="connsiteY680" fmla="*/ 2527513 h 6858000"/>
              <a:gd name="connsiteX681" fmla="*/ 2081211 w 7467600"/>
              <a:gd name="connsiteY681" fmla="*/ 2528916 h 6858000"/>
              <a:gd name="connsiteX682" fmla="*/ 2199067 w 7467600"/>
              <a:gd name="connsiteY682" fmla="*/ 2884061 h 6858000"/>
              <a:gd name="connsiteX683" fmla="*/ 3192586 w 7467600"/>
              <a:gd name="connsiteY683" fmla="*/ 3411496 h 6858000"/>
              <a:gd name="connsiteX684" fmla="*/ 3182620 w 7467600"/>
              <a:gd name="connsiteY684" fmla="*/ 3483279 h 6858000"/>
              <a:gd name="connsiteX685" fmla="*/ 2435119 w 7467600"/>
              <a:gd name="connsiteY685" fmla="*/ 3080173 h 6858000"/>
              <a:gd name="connsiteX686" fmla="*/ 2410152 w 7467600"/>
              <a:gd name="connsiteY686" fmla="*/ 3063751 h 6858000"/>
              <a:gd name="connsiteX687" fmla="*/ 2408099 w 7467600"/>
              <a:gd name="connsiteY687" fmla="*/ 3064403 h 6858000"/>
              <a:gd name="connsiteX688" fmla="*/ 2407218 w 7467600"/>
              <a:gd name="connsiteY688" fmla="*/ 3070324 h 6858000"/>
              <a:gd name="connsiteX689" fmla="*/ 2380138 w 7467600"/>
              <a:gd name="connsiteY689" fmla="*/ 3099341 h 6858000"/>
              <a:gd name="connsiteX690" fmla="*/ 1765923 w 7467600"/>
              <a:gd name="connsiteY690" fmla="*/ 3581043 h 6858000"/>
              <a:gd name="connsiteX691" fmla="*/ 1702258 w 7467600"/>
              <a:gd name="connsiteY691" fmla="*/ 3612286 h 6858000"/>
              <a:gd name="connsiteX692" fmla="*/ 1538370 w 7467600"/>
              <a:gd name="connsiteY692" fmla="*/ 3811804 h 6858000"/>
              <a:gd name="connsiteX693" fmla="*/ 542867 w 7467600"/>
              <a:gd name="connsiteY693" fmla="*/ 4944092 h 6858000"/>
              <a:gd name="connsiteX694" fmla="*/ 515800 w 7467600"/>
              <a:gd name="connsiteY694" fmla="*/ 4862180 h 6858000"/>
              <a:gd name="connsiteX695" fmla="*/ 909145 w 7467600"/>
              <a:gd name="connsiteY695" fmla="*/ 4199225 h 6858000"/>
              <a:gd name="connsiteX696" fmla="*/ 1214067 w 7467600"/>
              <a:gd name="connsiteY696" fmla="*/ 3908561 h 6858000"/>
              <a:gd name="connsiteX697" fmla="*/ 640967 w 7467600"/>
              <a:gd name="connsiteY697" fmla="*/ 4105601 h 6858000"/>
              <a:gd name="connsiteX698" fmla="*/ 112563 w 7467600"/>
              <a:gd name="connsiteY698" fmla="*/ 4396952 h 6858000"/>
              <a:gd name="connsiteX699" fmla="*/ 0 w 7467600"/>
              <a:gd name="connsiteY699" fmla="*/ 4466006 h 6858000"/>
              <a:gd name="connsiteX700" fmla="*/ 0 w 7467600"/>
              <a:gd name="connsiteY700" fmla="*/ 4233763 h 6858000"/>
              <a:gd name="connsiteX701" fmla="*/ 36881 w 7467600"/>
              <a:gd name="connsiteY701" fmla="*/ 4200118 h 6858000"/>
              <a:gd name="connsiteX702" fmla="*/ 910534 w 7467600"/>
              <a:gd name="connsiteY702" fmla="*/ 3629753 h 6858000"/>
              <a:gd name="connsiteX703" fmla="*/ 1578717 w 7467600"/>
              <a:gd name="connsiteY703" fmla="*/ 3575982 h 6858000"/>
              <a:gd name="connsiteX704" fmla="*/ 2338780 w 7467600"/>
              <a:gd name="connsiteY704" fmla="*/ 3033725 h 6858000"/>
              <a:gd name="connsiteX705" fmla="*/ 1807991 w 7467600"/>
              <a:gd name="connsiteY705" fmla="*/ 2807184 h 6858000"/>
              <a:gd name="connsiteX706" fmla="*/ 1416358 w 7467600"/>
              <a:gd name="connsiteY706" fmla="*/ 3112571 h 6858000"/>
              <a:gd name="connsiteX707" fmla="*/ 939066 w 7467600"/>
              <a:gd name="connsiteY707" fmla="*/ 3378798 h 6858000"/>
              <a:gd name="connsiteX708" fmla="*/ 115099 w 7467600"/>
              <a:gd name="connsiteY708" fmla="*/ 3607650 h 6858000"/>
              <a:gd name="connsiteX709" fmla="*/ 97284 w 7467600"/>
              <a:gd name="connsiteY709" fmla="*/ 3520393 h 6858000"/>
              <a:gd name="connsiteX710" fmla="*/ 922050 w 7467600"/>
              <a:gd name="connsiteY710" fmla="*/ 3074867 h 6858000"/>
              <a:gd name="connsiteX711" fmla="*/ 1405265 w 7467600"/>
              <a:gd name="connsiteY711" fmla="*/ 3016319 h 6858000"/>
              <a:gd name="connsiteX712" fmla="*/ 1407512 w 7467600"/>
              <a:gd name="connsiteY712" fmla="*/ 3018001 h 6858000"/>
              <a:gd name="connsiteX713" fmla="*/ 1726266 w 7467600"/>
              <a:gd name="connsiteY713" fmla="*/ 2777274 h 6858000"/>
              <a:gd name="connsiteX714" fmla="*/ 625390 w 7467600"/>
              <a:gd name="connsiteY714" fmla="*/ 2514541 h 6858000"/>
              <a:gd name="connsiteX715" fmla="*/ 619799 w 7467600"/>
              <a:gd name="connsiteY715" fmla="*/ 2527180 h 6858000"/>
              <a:gd name="connsiteX716" fmla="*/ 310030 w 7467600"/>
              <a:gd name="connsiteY716" fmla="*/ 2771818 h 6858000"/>
              <a:gd name="connsiteX717" fmla="*/ 173877 w 7467600"/>
              <a:gd name="connsiteY717" fmla="*/ 2937056 h 6858000"/>
              <a:gd name="connsiteX718" fmla="*/ 77889 w 7467600"/>
              <a:gd name="connsiteY718" fmla="*/ 3138440 h 6858000"/>
              <a:gd name="connsiteX719" fmla="*/ 0 w 7467600"/>
              <a:gd name="connsiteY719" fmla="*/ 3271395 h 6858000"/>
              <a:gd name="connsiteX720" fmla="*/ 0 w 7467600"/>
              <a:gd name="connsiteY720" fmla="*/ 3153002 h 6858000"/>
              <a:gd name="connsiteX721" fmla="*/ 2386 w 7467600"/>
              <a:gd name="connsiteY721" fmla="*/ 3149203 h 6858000"/>
              <a:gd name="connsiteX722" fmla="*/ 89753 w 7467600"/>
              <a:gd name="connsiteY722" fmla="*/ 2987702 h 6858000"/>
              <a:gd name="connsiteX723" fmla="*/ 76869 w 7467600"/>
              <a:gd name="connsiteY723" fmla="*/ 3005404 h 6858000"/>
              <a:gd name="connsiteX724" fmla="*/ 32049 w 7467600"/>
              <a:gd name="connsiteY724" fmla="*/ 3065814 h 6858000"/>
              <a:gd name="connsiteX725" fmla="*/ 0 w 7467600"/>
              <a:gd name="connsiteY725" fmla="*/ 3108744 h 6858000"/>
              <a:gd name="connsiteX726" fmla="*/ 0 w 7467600"/>
              <a:gd name="connsiteY726" fmla="*/ 3058059 h 6858000"/>
              <a:gd name="connsiteX727" fmla="*/ 7610 w 7467600"/>
              <a:gd name="connsiteY727" fmla="*/ 3047889 h 6858000"/>
              <a:gd name="connsiteX728" fmla="*/ 52419 w 7467600"/>
              <a:gd name="connsiteY728" fmla="*/ 2987479 h 6858000"/>
              <a:gd name="connsiteX729" fmla="*/ 59142 w 7467600"/>
              <a:gd name="connsiteY729" fmla="*/ 2978488 h 6858000"/>
              <a:gd name="connsiteX730" fmla="*/ 0 w 7467600"/>
              <a:gd name="connsiteY730" fmla="*/ 3015334 h 6858000"/>
              <a:gd name="connsiteX731" fmla="*/ 0 w 7467600"/>
              <a:gd name="connsiteY731" fmla="*/ 2914286 h 6858000"/>
              <a:gd name="connsiteX732" fmla="*/ 36383 w 7467600"/>
              <a:gd name="connsiteY732" fmla="*/ 2901128 h 6858000"/>
              <a:gd name="connsiteX733" fmla="*/ 156329 w 7467600"/>
              <a:gd name="connsiteY733" fmla="*/ 2840533 h 6858000"/>
              <a:gd name="connsiteX734" fmla="*/ 358355 w 7467600"/>
              <a:gd name="connsiteY734" fmla="*/ 2620471 h 6858000"/>
              <a:gd name="connsiteX735" fmla="*/ 510577 w 7467600"/>
              <a:gd name="connsiteY735" fmla="*/ 2501244 h 6858000"/>
              <a:gd name="connsiteX736" fmla="*/ 211967 w 7467600"/>
              <a:gd name="connsiteY736" fmla="*/ 2479171 h 6858000"/>
              <a:gd name="connsiteX737" fmla="*/ 0 w 7467600"/>
              <a:gd name="connsiteY737" fmla="*/ 2476398 h 6858000"/>
              <a:gd name="connsiteX738" fmla="*/ 0 w 7467600"/>
              <a:gd name="connsiteY738" fmla="*/ 2389189 h 6858000"/>
              <a:gd name="connsiteX739" fmla="*/ 103062 w 7467600"/>
              <a:gd name="connsiteY739" fmla="*/ 2389518 h 6858000"/>
              <a:gd name="connsiteX740" fmla="*/ 510734 w 7467600"/>
              <a:gd name="connsiteY740" fmla="*/ 2416201 h 6858000"/>
              <a:gd name="connsiteX741" fmla="*/ 279257 w 7467600"/>
              <a:gd name="connsiteY741" fmla="*/ 2092102 h 6858000"/>
              <a:gd name="connsiteX742" fmla="*/ 65265 w 7467600"/>
              <a:gd name="connsiteY742" fmla="*/ 2006049 h 6858000"/>
              <a:gd name="connsiteX743" fmla="*/ 0 w 7467600"/>
              <a:gd name="connsiteY743" fmla="*/ 1982532 h 6858000"/>
              <a:gd name="connsiteX744" fmla="*/ 0 w 7467600"/>
              <a:gd name="connsiteY744" fmla="*/ 1912789 h 6858000"/>
              <a:gd name="connsiteX745" fmla="*/ 97460 w 7467600"/>
              <a:gd name="connsiteY745" fmla="*/ 1953725 h 6858000"/>
              <a:gd name="connsiteX746" fmla="*/ 221272 w 7467600"/>
              <a:gd name="connsiteY746" fmla="*/ 1980766 h 6858000"/>
              <a:gd name="connsiteX747" fmla="*/ 116765 w 7467600"/>
              <a:gd name="connsiteY747" fmla="*/ 1911033 h 6858000"/>
              <a:gd name="connsiteX748" fmla="*/ 16405 w 7467600"/>
              <a:gd name="connsiteY748" fmla="*/ 1803412 h 6858000"/>
              <a:gd name="connsiteX749" fmla="*/ 0 w 7467600"/>
              <a:gd name="connsiteY749" fmla="*/ 1784777 h 6858000"/>
              <a:gd name="connsiteX750" fmla="*/ 0 w 7467600"/>
              <a:gd name="connsiteY750" fmla="*/ 1740082 h 6858000"/>
              <a:gd name="connsiteX751" fmla="*/ 39394 w 7467600"/>
              <a:gd name="connsiteY751" fmla="*/ 1784856 h 6858000"/>
              <a:gd name="connsiteX752" fmla="*/ 135813 w 7467600"/>
              <a:gd name="connsiteY752" fmla="*/ 1888838 h 6858000"/>
              <a:gd name="connsiteX753" fmla="*/ 242575 w 7467600"/>
              <a:gd name="connsiteY753" fmla="*/ 1958841 h 6858000"/>
              <a:gd name="connsiteX754" fmla="*/ 82197 w 7467600"/>
              <a:gd name="connsiteY754" fmla="*/ 1754826 h 6858000"/>
              <a:gd name="connsiteX755" fmla="*/ 0 w 7467600"/>
              <a:gd name="connsiteY755" fmla="*/ 1679650 h 6858000"/>
              <a:gd name="connsiteX756" fmla="*/ 0 w 7467600"/>
              <a:gd name="connsiteY756" fmla="*/ 1602463 h 6858000"/>
              <a:gd name="connsiteX757" fmla="*/ 84689 w 7467600"/>
              <a:gd name="connsiteY757" fmla="*/ 1677442 h 6858000"/>
              <a:gd name="connsiteX758" fmla="*/ 298437 w 7467600"/>
              <a:gd name="connsiteY758" fmla="*/ 1968019 h 6858000"/>
              <a:gd name="connsiteX759" fmla="*/ 227269 w 7467600"/>
              <a:gd name="connsiteY759" fmla="*/ 1114064 h 6858000"/>
              <a:gd name="connsiteX760" fmla="*/ 248003 w 7467600"/>
              <a:gd name="connsiteY760" fmla="*/ 1089613 h 6858000"/>
              <a:gd name="connsiteX761" fmla="*/ 427020 w 7467600"/>
              <a:gd name="connsiteY761" fmla="*/ 1619803 h 6858000"/>
              <a:gd name="connsiteX762" fmla="*/ 340345 w 7467600"/>
              <a:gd name="connsiteY762" fmla="*/ 2027739 h 6858000"/>
              <a:gd name="connsiteX763" fmla="*/ 360865 w 7467600"/>
              <a:gd name="connsiteY763" fmla="*/ 2044827 h 6858000"/>
              <a:gd name="connsiteX764" fmla="*/ 560414 w 7467600"/>
              <a:gd name="connsiteY764" fmla="*/ 2421457 h 6858000"/>
              <a:gd name="connsiteX765" fmla="*/ 1359703 w 7467600"/>
              <a:gd name="connsiteY765" fmla="*/ 2578554 h 6858000"/>
              <a:gd name="connsiteX766" fmla="*/ 1359422 w 7467600"/>
              <a:gd name="connsiteY766" fmla="*/ 2577994 h 6858000"/>
              <a:gd name="connsiteX767" fmla="*/ 828701 w 7467600"/>
              <a:gd name="connsiteY767" fmla="*/ 1839520 h 6858000"/>
              <a:gd name="connsiteX768" fmla="*/ 494427 w 7467600"/>
              <a:gd name="connsiteY768" fmla="*/ 1092333 h 6858000"/>
              <a:gd name="connsiteX769" fmla="*/ 506322 w 7467600"/>
              <a:gd name="connsiteY769" fmla="*/ 1020997 h 6858000"/>
              <a:gd name="connsiteX770" fmla="*/ 4570198 w 7467600"/>
              <a:gd name="connsiteY770" fmla="*/ 978081 h 6858000"/>
              <a:gd name="connsiteX771" fmla="*/ 4523691 w 7467600"/>
              <a:gd name="connsiteY771" fmla="*/ 1127776 h 6858000"/>
              <a:gd name="connsiteX772" fmla="*/ 4509875 w 7467600"/>
              <a:gd name="connsiteY772" fmla="*/ 1167552 h 6858000"/>
              <a:gd name="connsiteX773" fmla="*/ 4478168 w 7467600"/>
              <a:gd name="connsiteY773" fmla="*/ 1260735 h 6858000"/>
              <a:gd name="connsiteX774" fmla="*/ 4409309 w 7467600"/>
              <a:gd name="connsiteY774" fmla="*/ 1666996 h 6858000"/>
              <a:gd name="connsiteX775" fmla="*/ 4370031 w 7467600"/>
              <a:gd name="connsiteY775" fmla="*/ 1955666 h 6858000"/>
              <a:gd name="connsiteX776" fmla="*/ 4570198 w 7467600"/>
              <a:gd name="connsiteY776" fmla="*/ 978081 h 6858000"/>
              <a:gd name="connsiteX777" fmla="*/ 4557898 w 7467600"/>
              <a:gd name="connsiteY777" fmla="*/ 900011 h 6858000"/>
              <a:gd name="connsiteX778" fmla="*/ 4344840 w 7467600"/>
              <a:gd name="connsiteY778" fmla="*/ 1922038 h 6858000"/>
              <a:gd name="connsiteX779" fmla="*/ 4378710 w 7467600"/>
              <a:gd name="connsiteY779" fmla="*/ 1665516 h 6858000"/>
              <a:gd name="connsiteX780" fmla="*/ 4448798 w 7467600"/>
              <a:gd name="connsiteY780" fmla="*/ 1253024 h 6858000"/>
              <a:gd name="connsiteX781" fmla="*/ 4480315 w 7467600"/>
              <a:gd name="connsiteY781" fmla="*/ 1158454 h 6858000"/>
              <a:gd name="connsiteX782" fmla="*/ 4494133 w 7467600"/>
              <a:gd name="connsiteY782" fmla="*/ 1118676 h 6858000"/>
              <a:gd name="connsiteX783" fmla="*/ 4557898 w 7467600"/>
              <a:gd name="connsiteY783" fmla="*/ 900011 h 6858000"/>
              <a:gd name="connsiteX784" fmla="*/ 5870151 w 7467600"/>
              <a:gd name="connsiteY784" fmla="*/ 898890 h 6858000"/>
              <a:gd name="connsiteX785" fmla="*/ 5861335 w 7467600"/>
              <a:gd name="connsiteY785" fmla="*/ 899177 h 6858000"/>
              <a:gd name="connsiteX786" fmla="*/ 5843702 w 7467600"/>
              <a:gd name="connsiteY786" fmla="*/ 899748 h 6858000"/>
              <a:gd name="connsiteX787" fmla="*/ 5651107 w 7467600"/>
              <a:gd name="connsiteY787" fmla="*/ 920306 h 6858000"/>
              <a:gd name="connsiteX788" fmla="*/ 5459407 w 7467600"/>
              <a:gd name="connsiteY788" fmla="*/ 940975 h 6858000"/>
              <a:gd name="connsiteX789" fmla="*/ 5374846 w 7467600"/>
              <a:gd name="connsiteY789" fmla="*/ 941988 h 6858000"/>
              <a:gd name="connsiteX790" fmla="*/ 5256105 w 7467600"/>
              <a:gd name="connsiteY790" fmla="*/ 945632 h 6858000"/>
              <a:gd name="connsiteX791" fmla="*/ 5107071 w 7467600"/>
              <a:gd name="connsiteY791" fmla="*/ 969720 h 6858000"/>
              <a:gd name="connsiteX792" fmla="*/ 4998681 w 7467600"/>
              <a:gd name="connsiteY792" fmla="*/ 988771 h 6858000"/>
              <a:gd name="connsiteX793" fmla="*/ 5870151 w 7467600"/>
              <a:gd name="connsiteY793" fmla="*/ 898890 h 6858000"/>
              <a:gd name="connsiteX794" fmla="*/ 5504425 w 7467600"/>
              <a:gd name="connsiteY794" fmla="*/ 848067 h 6858000"/>
              <a:gd name="connsiteX795" fmla="*/ 4968849 w 7467600"/>
              <a:gd name="connsiteY795" fmla="*/ 962318 h 6858000"/>
              <a:gd name="connsiteX796" fmla="*/ 5104039 w 7467600"/>
              <a:gd name="connsiteY796" fmla="*/ 940634 h 6858000"/>
              <a:gd name="connsiteX797" fmla="*/ 5256311 w 7467600"/>
              <a:gd name="connsiteY797" fmla="*/ 916490 h 6858000"/>
              <a:gd name="connsiteX798" fmla="*/ 5377381 w 7467600"/>
              <a:gd name="connsiteY798" fmla="*/ 912671 h 6858000"/>
              <a:gd name="connsiteX799" fmla="*/ 5460148 w 7467600"/>
              <a:gd name="connsiteY799" fmla="*/ 911442 h 6858000"/>
              <a:gd name="connsiteX800" fmla="*/ 5648971 w 7467600"/>
              <a:gd name="connsiteY800" fmla="*/ 891331 h 6858000"/>
              <a:gd name="connsiteX801" fmla="*/ 5844807 w 7467600"/>
              <a:gd name="connsiteY801" fmla="*/ 870718 h 6858000"/>
              <a:gd name="connsiteX802" fmla="*/ 5862975 w 7467600"/>
              <a:gd name="connsiteY802" fmla="*/ 869756 h 6858000"/>
              <a:gd name="connsiteX803" fmla="*/ 5920887 w 7467600"/>
              <a:gd name="connsiteY803" fmla="*/ 865929 h 6858000"/>
              <a:gd name="connsiteX804" fmla="*/ 5504425 w 7467600"/>
              <a:gd name="connsiteY804" fmla="*/ 848067 h 6858000"/>
              <a:gd name="connsiteX805" fmla="*/ 3607114 w 7467600"/>
              <a:gd name="connsiteY805" fmla="*/ 467441 h 6858000"/>
              <a:gd name="connsiteX806" fmla="*/ 3296242 w 7467600"/>
              <a:gd name="connsiteY806" fmla="*/ 807991 h 6858000"/>
              <a:gd name="connsiteX807" fmla="*/ 3174674 w 7467600"/>
              <a:gd name="connsiteY807" fmla="*/ 919759 h 6858000"/>
              <a:gd name="connsiteX808" fmla="*/ 3042978 w 7467600"/>
              <a:gd name="connsiteY808" fmla="*/ 1054894 h 6858000"/>
              <a:gd name="connsiteX809" fmla="*/ 2968914 w 7467600"/>
              <a:gd name="connsiteY809" fmla="*/ 1133756 h 6858000"/>
              <a:gd name="connsiteX810" fmla="*/ 3103823 w 7467600"/>
              <a:gd name="connsiteY810" fmla="*/ 1026814 h 6858000"/>
              <a:gd name="connsiteX811" fmla="*/ 3607114 w 7467600"/>
              <a:gd name="connsiteY811" fmla="*/ 467441 h 6858000"/>
              <a:gd name="connsiteX812" fmla="*/ 3744487 w 7467600"/>
              <a:gd name="connsiteY812" fmla="*/ 383136 h 6858000"/>
              <a:gd name="connsiteX813" fmla="*/ 3970213 w 7467600"/>
              <a:gd name="connsiteY813" fmla="*/ 995559 h 6858000"/>
              <a:gd name="connsiteX814" fmla="*/ 3744487 w 7467600"/>
              <a:gd name="connsiteY814" fmla="*/ 383136 h 6858000"/>
              <a:gd name="connsiteX815" fmla="*/ 3624562 w 7467600"/>
              <a:gd name="connsiteY815" fmla="*/ 367041 h 6858000"/>
              <a:gd name="connsiteX816" fmla="*/ 3489712 w 7467600"/>
              <a:gd name="connsiteY816" fmla="*/ 485386 h 6858000"/>
              <a:gd name="connsiteX817" fmla="*/ 3182994 w 7467600"/>
              <a:gd name="connsiteY817" fmla="*/ 828265 h 6858000"/>
              <a:gd name="connsiteX818" fmla="*/ 2892114 w 7467600"/>
              <a:gd name="connsiteY818" fmla="*/ 1172635 h 6858000"/>
              <a:gd name="connsiteX819" fmla="*/ 3021459 w 7467600"/>
              <a:gd name="connsiteY819" fmla="*/ 1035385 h 6858000"/>
              <a:gd name="connsiteX820" fmla="*/ 3153873 w 7467600"/>
              <a:gd name="connsiteY820" fmla="*/ 898971 h 6858000"/>
              <a:gd name="connsiteX821" fmla="*/ 3276511 w 7467600"/>
              <a:gd name="connsiteY821" fmla="*/ 786423 h 6858000"/>
              <a:gd name="connsiteX822" fmla="*/ 3584154 w 7467600"/>
              <a:gd name="connsiteY822" fmla="*/ 448218 h 6858000"/>
              <a:gd name="connsiteX823" fmla="*/ 3624562 w 7467600"/>
              <a:gd name="connsiteY823" fmla="*/ 367041 h 6858000"/>
              <a:gd name="connsiteX824" fmla="*/ 3766672 w 7467600"/>
              <a:gd name="connsiteY824" fmla="*/ 359429 h 6858000"/>
              <a:gd name="connsiteX825" fmla="*/ 3996338 w 7467600"/>
              <a:gd name="connsiteY825" fmla="*/ 968237 h 6858000"/>
              <a:gd name="connsiteX826" fmla="*/ 3766672 w 7467600"/>
              <a:gd name="connsiteY826" fmla="*/ 359429 h 6858000"/>
              <a:gd name="connsiteX827" fmla="*/ 5805386 w 7467600"/>
              <a:gd name="connsiteY827" fmla="*/ 239240 h 6858000"/>
              <a:gd name="connsiteX828" fmla="*/ 5736947 w 7467600"/>
              <a:gd name="connsiteY828" fmla="*/ 261367 h 6858000"/>
              <a:gd name="connsiteX829" fmla="*/ 5427012 w 7467600"/>
              <a:gd name="connsiteY829" fmla="*/ 311272 h 6858000"/>
              <a:gd name="connsiteX830" fmla="*/ 5147818 w 7467600"/>
              <a:gd name="connsiteY830" fmla="*/ 322112 h 6858000"/>
              <a:gd name="connsiteX831" fmla="*/ 5060854 w 7467600"/>
              <a:gd name="connsiteY831" fmla="*/ 311882 h 6858000"/>
              <a:gd name="connsiteX832" fmla="*/ 4945989 w 7467600"/>
              <a:gd name="connsiteY832" fmla="*/ 300516 h 6858000"/>
              <a:gd name="connsiteX833" fmla="*/ 5410479 w 7467600"/>
              <a:gd name="connsiteY833" fmla="*/ 348434 h 6858000"/>
              <a:gd name="connsiteX834" fmla="*/ 5805386 w 7467600"/>
              <a:gd name="connsiteY834" fmla="*/ 239240 h 6858000"/>
              <a:gd name="connsiteX835" fmla="*/ 5905192 w 7467600"/>
              <a:gd name="connsiteY835" fmla="*/ 163079 h 6858000"/>
              <a:gd name="connsiteX836" fmla="*/ 5865655 w 7467600"/>
              <a:gd name="connsiteY836" fmla="*/ 171901 h 6858000"/>
              <a:gd name="connsiteX837" fmla="*/ 5259740 w 7467600"/>
              <a:gd name="connsiteY837" fmla="*/ 257013 h 6858000"/>
              <a:gd name="connsiteX838" fmla="*/ 5208466 w 7467600"/>
              <a:gd name="connsiteY838" fmla="*/ 257550 h 6858000"/>
              <a:gd name="connsiteX839" fmla="*/ 4980204 w 7467600"/>
              <a:gd name="connsiteY839" fmla="*/ 271903 h 6858000"/>
              <a:gd name="connsiteX840" fmla="*/ 5068068 w 7467600"/>
              <a:gd name="connsiteY840" fmla="*/ 282244 h 6858000"/>
              <a:gd name="connsiteX841" fmla="*/ 5153231 w 7467600"/>
              <a:gd name="connsiteY841" fmla="*/ 292240 h 6858000"/>
              <a:gd name="connsiteX842" fmla="*/ 5426491 w 7467600"/>
              <a:gd name="connsiteY842" fmla="*/ 281128 h 6858000"/>
              <a:gd name="connsiteX843" fmla="*/ 5731212 w 7467600"/>
              <a:gd name="connsiteY843" fmla="*/ 231951 h 6858000"/>
              <a:gd name="connsiteX844" fmla="*/ 5905192 w 7467600"/>
              <a:gd name="connsiteY844" fmla="*/ 163079 h 6858000"/>
              <a:gd name="connsiteX845" fmla="*/ 5944437 w 7467600"/>
              <a:gd name="connsiteY845" fmla="*/ 113829 h 6858000"/>
              <a:gd name="connsiteX846" fmla="*/ 5825032 w 7467600"/>
              <a:gd name="connsiteY846" fmla="*/ 146405 h 6858000"/>
              <a:gd name="connsiteX847" fmla="*/ 4955599 w 7467600"/>
              <a:gd name="connsiteY847" fmla="*/ 247008 h 6858000"/>
              <a:gd name="connsiteX848" fmla="*/ 5210104 w 7467600"/>
              <a:gd name="connsiteY848" fmla="*/ 228123 h 6858000"/>
              <a:gd name="connsiteX849" fmla="*/ 5261015 w 7467600"/>
              <a:gd name="connsiteY849" fmla="*/ 227087 h 6858000"/>
              <a:gd name="connsiteX850" fmla="*/ 5861181 w 7467600"/>
              <a:gd name="connsiteY850" fmla="*/ 143093 h 6858000"/>
              <a:gd name="connsiteX851" fmla="*/ 5961252 w 7467600"/>
              <a:gd name="connsiteY851" fmla="*/ 114820 h 6858000"/>
              <a:gd name="connsiteX852" fmla="*/ 5944437 w 7467600"/>
              <a:gd name="connsiteY852" fmla="*/ 113829 h 6858000"/>
              <a:gd name="connsiteX853" fmla="*/ 3882765 w 7467600"/>
              <a:gd name="connsiteY853" fmla="*/ 0 h 6858000"/>
              <a:gd name="connsiteX854" fmla="*/ 3995099 w 7467600"/>
              <a:gd name="connsiteY854" fmla="*/ 0 h 6858000"/>
              <a:gd name="connsiteX855" fmla="*/ 4163818 w 7467600"/>
              <a:gd name="connsiteY855" fmla="*/ 234104 h 6858000"/>
              <a:gd name="connsiteX856" fmla="*/ 4172099 w 7467600"/>
              <a:gd name="connsiteY856" fmla="*/ 234207 h 6858000"/>
              <a:gd name="connsiteX857" fmla="*/ 4784282 w 7467600"/>
              <a:gd name="connsiteY857" fmla="*/ 276561 h 6858000"/>
              <a:gd name="connsiteX858" fmla="*/ 4801687 w 7467600"/>
              <a:gd name="connsiteY858" fmla="*/ 267764 h 6858000"/>
              <a:gd name="connsiteX859" fmla="*/ 6082788 w 7467600"/>
              <a:gd name="connsiteY859" fmla="*/ 64119 h 6858000"/>
              <a:gd name="connsiteX860" fmla="*/ 6099442 w 7467600"/>
              <a:gd name="connsiteY860" fmla="*/ 82568 h 6858000"/>
              <a:gd name="connsiteX861" fmla="*/ 4804137 w 7467600"/>
              <a:gd name="connsiteY861" fmla="*/ 320931 h 6858000"/>
              <a:gd name="connsiteX862" fmla="*/ 4227047 w 7467600"/>
              <a:gd name="connsiteY862" fmla="*/ 313415 h 6858000"/>
              <a:gd name="connsiteX863" fmla="*/ 4346041 w 7467600"/>
              <a:gd name="connsiteY863" fmla="*/ 456086 h 6858000"/>
              <a:gd name="connsiteX864" fmla="*/ 4870967 w 7467600"/>
              <a:gd name="connsiteY864" fmla="*/ 963061 h 6858000"/>
              <a:gd name="connsiteX865" fmla="*/ 4889647 w 7467600"/>
              <a:gd name="connsiteY865" fmla="*/ 957147 h 6858000"/>
              <a:gd name="connsiteX866" fmla="*/ 5422504 w 7467600"/>
              <a:gd name="connsiteY866" fmla="*/ 805191 h 6858000"/>
              <a:gd name="connsiteX867" fmla="*/ 6087656 w 7467600"/>
              <a:gd name="connsiteY867" fmla="*/ 826703 h 6858000"/>
              <a:gd name="connsiteX868" fmla="*/ 6058717 w 7467600"/>
              <a:gd name="connsiteY868" fmla="*/ 865992 h 6858000"/>
              <a:gd name="connsiteX869" fmla="*/ 4974153 w 7467600"/>
              <a:gd name="connsiteY869" fmla="*/ 1045456 h 6858000"/>
              <a:gd name="connsiteX870" fmla="*/ 5627835 w 7467600"/>
              <a:gd name="connsiteY870" fmla="*/ 1472077 h 6858000"/>
              <a:gd name="connsiteX871" fmla="*/ 5629817 w 7467600"/>
              <a:gd name="connsiteY871" fmla="*/ 1471412 h 6858000"/>
              <a:gd name="connsiteX872" fmla="*/ 5634124 w 7467600"/>
              <a:gd name="connsiteY872" fmla="*/ 1470572 h 6858000"/>
              <a:gd name="connsiteX873" fmla="*/ 5755832 w 7467600"/>
              <a:gd name="connsiteY873" fmla="*/ 1383886 h 6858000"/>
              <a:gd name="connsiteX874" fmla="*/ 6014186 w 7467600"/>
              <a:gd name="connsiteY874" fmla="*/ 1279799 h 6858000"/>
              <a:gd name="connsiteX875" fmla="*/ 6901619 w 7467600"/>
              <a:gd name="connsiteY875" fmla="*/ 1047874 h 6858000"/>
              <a:gd name="connsiteX876" fmla="*/ 6931566 w 7467600"/>
              <a:gd name="connsiteY876" fmla="*/ 1062034 h 6858000"/>
              <a:gd name="connsiteX877" fmla="*/ 5790982 w 7467600"/>
              <a:gd name="connsiteY877" fmla="*/ 1561380 h 6858000"/>
              <a:gd name="connsiteX878" fmla="*/ 6188971 w 7467600"/>
              <a:gd name="connsiteY878" fmla="*/ 1755168 h 6858000"/>
              <a:gd name="connsiteX879" fmla="*/ 6202446 w 7467600"/>
              <a:gd name="connsiteY879" fmla="*/ 1752268 h 6858000"/>
              <a:gd name="connsiteX880" fmla="*/ 7179560 w 7467600"/>
              <a:gd name="connsiteY880" fmla="*/ 1467551 h 6858000"/>
              <a:gd name="connsiteX881" fmla="*/ 7158730 w 7467600"/>
              <a:gd name="connsiteY881" fmla="*/ 1507835 h 6858000"/>
              <a:gd name="connsiteX882" fmla="*/ 6326959 w 7467600"/>
              <a:gd name="connsiteY882" fmla="*/ 1817686 h 6858000"/>
              <a:gd name="connsiteX883" fmla="*/ 6537433 w 7467600"/>
              <a:gd name="connsiteY883" fmla="*/ 1907790 h 6858000"/>
              <a:gd name="connsiteX884" fmla="*/ 6550221 w 7467600"/>
              <a:gd name="connsiteY884" fmla="*/ 1910729 h 6858000"/>
              <a:gd name="connsiteX885" fmla="*/ 6964438 w 7467600"/>
              <a:gd name="connsiteY885" fmla="*/ 2209505 h 6858000"/>
              <a:gd name="connsiteX886" fmla="*/ 7367862 w 7467600"/>
              <a:gd name="connsiteY886" fmla="*/ 2806833 h 6858000"/>
              <a:gd name="connsiteX887" fmla="*/ 7364329 w 7467600"/>
              <a:gd name="connsiteY887" fmla="*/ 2826907 h 6858000"/>
              <a:gd name="connsiteX888" fmla="*/ 7290545 w 7467600"/>
              <a:gd name="connsiteY888" fmla="*/ 2850663 h 6858000"/>
              <a:gd name="connsiteX889" fmla="*/ 6472036 w 7467600"/>
              <a:gd name="connsiteY889" fmla="*/ 1959003 h 6858000"/>
              <a:gd name="connsiteX890" fmla="*/ 5792897 w 7467600"/>
              <a:gd name="connsiteY890" fmla="*/ 1647747 h 6858000"/>
              <a:gd name="connsiteX891" fmla="*/ 5842751 w 7467600"/>
              <a:gd name="connsiteY891" fmla="*/ 1816112 h 6858000"/>
              <a:gd name="connsiteX892" fmla="*/ 5847424 w 7467600"/>
              <a:gd name="connsiteY892" fmla="*/ 1815776 h 6858000"/>
              <a:gd name="connsiteX893" fmla="*/ 6399821 w 7467600"/>
              <a:gd name="connsiteY893" fmla="*/ 2344799 h 6858000"/>
              <a:gd name="connsiteX894" fmla="*/ 6323232 w 7467600"/>
              <a:gd name="connsiteY894" fmla="*/ 2389634 h 6858000"/>
              <a:gd name="connsiteX895" fmla="*/ 5942958 w 7467600"/>
              <a:gd name="connsiteY895" fmla="*/ 2077708 h 6858000"/>
              <a:gd name="connsiteX896" fmla="*/ 5921559 w 7467600"/>
              <a:gd name="connsiteY896" fmla="*/ 2378596 h 6858000"/>
              <a:gd name="connsiteX897" fmla="*/ 5817651 w 7467600"/>
              <a:gd name="connsiteY897" fmla="*/ 3023919 h 6858000"/>
              <a:gd name="connsiteX898" fmla="*/ 5729634 w 7467600"/>
              <a:gd name="connsiteY898" fmla="*/ 3051849 h 6858000"/>
              <a:gd name="connsiteX899" fmla="*/ 5611018 w 7467600"/>
              <a:gd name="connsiteY899" fmla="*/ 2316769 h 6858000"/>
              <a:gd name="connsiteX900" fmla="*/ 5687608 w 7467600"/>
              <a:gd name="connsiteY900" fmla="*/ 2039972 h 6858000"/>
              <a:gd name="connsiteX901" fmla="*/ 5657554 w 7467600"/>
              <a:gd name="connsiteY901" fmla="*/ 1576445 h 6858000"/>
              <a:gd name="connsiteX902" fmla="*/ 5150475 w 7467600"/>
              <a:gd name="connsiteY902" fmla="*/ 1274012 h 6858000"/>
              <a:gd name="connsiteX903" fmla="*/ 5349142 w 7467600"/>
              <a:gd name="connsiteY903" fmla="*/ 2204405 h 6858000"/>
              <a:gd name="connsiteX904" fmla="*/ 5262214 w 7467600"/>
              <a:gd name="connsiteY904" fmla="*/ 2233836 h 6858000"/>
              <a:gd name="connsiteX905" fmla="*/ 4981539 w 7467600"/>
              <a:gd name="connsiteY905" fmla="*/ 1542201 h 6858000"/>
              <a:gd name="connsiteX906" fmla="*/ 4958461 w 7467600"/>
              <a:gd name="connsiteY906" fmla="*/ 1136957 h 6858000"/>
              <a:gd name="connsiteX907" fmla="*/ 4655015 w 7467600"/>
              <a:gd name="connsiteY907" fmla="*/ 891426 h 6858000"/>
              <a:gd name="connsiteX908" fmla="*/ 4348002 w 7467600"/>
              <a:gd name="connsiteY908" fmla="*/ 2205895 h 6858000"/>
              <a:gd name="connsiteX909" fmla="*/ 4262250 w 7467600"/>
              <a:gd name="connsiteY909" fmla="*/ 2219972 h 6858000"/>
              <a:gd name="connsiteX910" fmla="*/ 4550611 w 7467600"/>
              <a:gd name="connsiteY910" fmla="*/ 817540 h 6858000"/>
              <a:gd name="connsiteX911" fmla="*/ 4564418 w 7467600"/>
              <a:gd name="connsiteY911" fmla="*/ 808293 h 6858000"/>
              <a:gd name="connsiteX912" fmla="*/ 4266388 w 7467600"/>
              <a:gd name="connsiteY912" fmla="*/ 500083 h 6858000"/>
              <a:gd name="connsiteX913" fmla="*/ 4032842 w 7467600"/>
              <a:gd name="connsiteY913" fmla="*/ 211809 h 6858000"/>
              <a:gd name="connsiteX914" fmla="*/ 3882765 w 7467600"/>
              <a:gd name="connsiteY914" fmla="*/ 0 h 6858000"/>
              <a:gd name="connsiteX915" fmla="*/ 3721337 w 7467600"/>
              <a:gd name="connsiteY915" fmla="*/ 0 h 6858000"/>
              <a:gd name="connsiteX916" fmla="*/ 3797544 w 7467600"/>
              <a:gd name="connsiteY916" fmla="*/ 0 h 6858000"/>
              <a:gd name="connsiteX917" fmla="*/ 3775734 w 7467600"/>
              <a:gd name="connsiteY917" fmla="*/ 95131 h 6858000"/>
              <a:gd name="connsiteX918" fmla="*/ 3724807 w 7467600"/>
              <a:gd name="connsiteY918" fmla="*/ 272257 h 6858000"/>
              <a:gd name="connsiteX919" fmla="*/ 3726844 w 7467600"/>
              <a:gd name="connsiteY919" fmla="*/ 282988 h 6858000"/>
              <a:gd name="connsiteX920" fmla="*/ 3742664 w 7467600"/>
              <a:gd name="connsiteY920" fmla="*/ 279918 h 6858000"/>
              <a:gd name="connsiteX921" fmla="*/ 4103910 w 7467600"/>
              <a:gd name="connsiteY921" fmla="*/ 1161917 h 6858000"/>
              <a:gd name="connsiteX922" fmla="*/ 4020269 w 7467600"/>
              <a:gd name="connsiteY922" fmla="*/ 1200406 h 6858000"/>
              <a:gd name="connsiteX923" fmla="*/ 3674882 w 7467600"/>
              <a:gd name="connsiteY923" fmla="*/ 488524 h 6858000"/>
              <a:gd name="connsiteX924" fmla="*/ 3132682 w 7467600"/>
              <a:gd name="connsiteY924" fmla="*/ 1072284 h 6858000"/>
              <a:gd name="connsiteX925" fmla="*/ 2716346 w 7467600"/>
              <a:gd name="connsiteY925" fmla="*/ 1276376 h 6858000"/>
              <a:gd name="connsiteX926" fmla="*/ 2716772 w 7467600"/>
              <a:gd name="connsiteY926" fmla="*/ 1255462 h 6858000"/>
              <a:gd name="connsiteX927" fmla="*/ 3471096 w 7467600"/>
              <a:gd name="connsiteY927" fmla="*/ 437072 h 6858000"/>
              <a:gd name="connsiteX928" fmla="*/ 3639057 w 7467600"/>
              <a:gd name="connsiteY928" fmla="*/ 286334 h 6858000"/>
              <a:gd name="connsiteX929" fmla="*/ 3640309 w 7467600"/>
              <a:gd name="connsiteY929" fmla="*/ 284664 h 6858000"/>
              <a:gd name="connsiteX930" fmla="*/ 3646022 w 7467600"/>
              <a:gd name="connsiteY930" fmla="*/ 276711 h 6858000"/>
              <a:gd name="connsiteX931" fmla="*/ 3707943 w 7467600"/>
              <a:gd name="connsiteY931" fmla="*/ 65958 h 6858000"/>
              <a:gd name="connsiteX932" fmla="*/ 3721337 w 7467600"/>
              <a:gd name="connsiteY932" fmla="*/ 0 h 6858000"/>
              <a:gd name="connsiteX933" fmla="*/ 2867960 w 7467600"/>
              <a:gd name="connsiteY933" fmla="*/ 0 h 6858000"/>
              <a:gd name="connsiteX934" fmla="*/ 2926351 w 7467600"/>
              <a:gd name="connsiteY934" fmla="*/ 0 h 6858000"/>
              <a:gd name="connsiteX935" fmla="*/ 2902823 w 7467600"/>
              <a:gd name="connsiteY935" fmla="*/ 262929 h 6858000"/>
              <a:gd name="connsiteX936" fmla="*/ 2940663 w 7467600"/>
              <a:gd name="connsiteY936" fmla="*/ 140884 h 6858000"/>
              <a:gd name="connsiteX937" fmla="*/ 2947039 w 7467600"/>
              <a:gd name="connsiteY937" fmla="*/ 122524 h 6858000"/>
              <a:gd name="connsiteX938" fmla="*/ 2984316 w 7467600"/>
              <a:gd name="connsiteY938" fmla="*/ 0 h 6858000"/>
              <a:gd name="connsiteX939" fmla="*/ 3016114 w 7467600"/>
              <a:gd name="connsiteY939" fmla="*/ 0 h 6858000"/>
              <a:gd name="connsiteX940" fmla="*/ 2979949 w 7467600"/>
              <a:gd name="connsiteY940" fmla="*/ 119274 h 6858000"/>
              <a:gd name="connsiteX941" fmla="*/ 3023879 w 7467600"/>
              <a:gd name="connsiteY941" fmla="*/ 0 h 6858000"/>
              <a:gd name="connsiteX942" fmla="*/ 3105400 w 7467600"/>
              <a:gd name="connsiteY942" fmla="*/ 0 h 6858000"/>
              <a:gd name="connsiteX943" fmla="*/ 3094669 w 7467600"/>
              <a:gd name="connsiteY943" fmla="*/ 30308 h 6858000"/>
              <a:gd name="connsiteX944" fmla="*/ 2901945 w 7467600"/>
              <a:gd name="connsiteY944" fmla="*/ 466538 h 6858000"/>
              <a:gd name="connsiteX945" fmla="*/ 2815209 w 7467600"/>
              <a:gd name="connsiteY945" fmla="*/ 497361 h 6858000"/>
              <a:gd name="connsiteX946" fmla="*/ 2844845 w 7467600"/>
              <a:gd name="connsiteY946" fmla="*/ 127638 h 6858000"/>
              <a:gd name="connsiteX947" fmla="*/ 2867960 w 7467600"/>
              <a:gd name="connsiteY947" fmla="*/ 0 h 6858000"/>
              <a:gd name="connsiteX948" fmla="*/ 1057230 w 7467600"/>
              <a:gd name="connsiteY948" fmla="*/ 0 h 6858000"/>
              <a:gd name="connsiteX949" fmla="*/ 1111003 w 7467600"/>
              <a:gd name="connsiteY949" fmla="*/ 0 h 6858000"/>
              <a:gd name="connsiteX950" fmla="*/ 1125553 w 7467600"/>
              <a:gd name="connsiteY950" fmla="*/ 52588 h 6858000"/>
              <a:gd name="connsiteX951" fmla="*/ 1304276 w 7467600"/>
              <a:gd name="connsiteY951" fmla="*/ 476275 h 6858000"/>
              <a:gd name="connsiteX952" fmla="*/ 1492066 w 7467600"/>
              <a:gd name="connsiteY952" fmla="*/ 886333 h 6858000"/>
              <a:gd name="connsiteX953" fmla="*/ 1423698 w 7467600"/>
              <a:gd name="connsiteY953" fmla="*/ 710817 h 6858000"/>
              <a:gd name="connsiteX954" fmla="*/ 1357609 w 7467600"/>
              <a:gd name="connsiteY954" fmla="*/ 532892 h 6858000"/>
              <a:gd name="connsiteX955" fmla="*/ 1309550 w 7467600"/>
              <a:gd name="connsiteY955" fmla="*/ 374031 h 6858000"/>
              <a:gd name="connsiteX956" fmla="*/ 1193673 w 7467600"/>
              <a:gd name="connsiteY956" fmla="*/ 49533 h 6858000"/>
              <a:gd name="connsiteX957" fmla="*/ 1164391 w 7467600"/>
              <a:gd name="connsiteY957" fmla="*/ 0 h 6858000"/>
              <a:gd name="connsiteX958" fmla="*/ 1200666 w 7467600"/>
              <a:gd name="connsiteY958" fmla="*/ 0 h 6858000"/>
              <a:gd name="connsiteX959" fmla="*/ 1223408 w 7467600"/>
              <a:gd name="connsiteY959" fmla="*/ 38996 h 6858000"/>
              <a:gd name="connsiteX960" fmla="*/ 1339635 w 7467600"/>
              <a:gd name="connsiteY960" fmla="*/ 365517 h 6858000"/>
              <a:gd name="connsiteX961" fmla="*/ 1387469 w 7467600"/>
              <a:gd name="connsiteY961" fmla="*/ 523079 h 6858000"/>
              <a:gd name="connsiteX962" fmla="*/ 1452685 w 7467600"/>
              <a:gd name="connsiteY962" fmla="*/ 699806 h 6858000"/>
              <a:gd name="connsiteX963" fmla="*/ 1492092 w 7467600"/>
              <a:gd name="connsiteY963" fmla="*/ 800424 h 6858000"/>
              <a:gd name="connsiteX964" fmla="*/ 1455302 w 7467600"/>
              <a:gd name="connsiteY964" fmla="*/ 632913 h 6858000"/>
              <a:gd name="connsiteX965" fmla="*/ 1222336 w 7467600"/>
              <a:gd name="connsiteY965" fmla="*/ 9480 h 6858000"/>
              <a:gd name="connsiteX966" fmla="*/ 1214634 w 7467600"/>
              <a:gd name="connsiteY966" fmla="*/ 0 h 6858000"/>
              <a:gd name="connsiteX967" fmla="*/ 1289827 w 7467600"/>
              <a:gd name="connsiteY967" fmla="*/ 0 h 6858000"/>
              <a:gd name="connsiteX968" fmla="*/ 1321076 w 7467600"/>
              <a:gd name="connsiteY968" fmla="*/ 59722 h 6858000"/>
              <a:gd name="connsiteX969" fmla="*/ 1512579 w 7467600"/>
              <a:gd name="connsiteY969" fmla="*/ 626441 h 6858000"/>
              <a:gd name="connsiteX970" fmla="*/ 1506076 w 7467600"/>
              <a:gd name="connsiteY970" fmla="*/ 1089289 h 6858000"/>
              <a:gd name="connsiteX971" fmla="*/ 1486346 w 7467600"/>
              <a:gd name="connsiteY971" fmla="*/ 1079919 h 6858000"/>
              <a:gd name="connsiteX972" fmla="*/ 1070511 w 7467600"/>
              <a:gd name="connsiteY972" fmla="*/ 48609 h 6858000"/>
              <a:gd name="connsiteX973" fmla="*/ 1057230 w 7467600"/>
              <a:gd name="connsiteY973" fmla="*/ 0 h 6858000"/>
              <a:gd name="connsiteX974" fmla="*/ 43151 w 7467600"/>
              <a:gd name="connsiteY974" fmla="*/ 0 h 6858000"/>
              <a:gd name="connsiteX975" fmla="*/ 95283 w 7467600"/>
              <a:gd name="connsiteY975" fmla="*/ 0 h 6858000"/>
              <a:gd name="connsiteX976" fmla="*/ 300708 w 7467600"/>
              <a:gd name="connsiteY976" fmla="*/ 154571 h 6858000"/>
              <a:gd name="connsiteX977" fmla="*/ 530414 w 7467600"/>
              <a:gd name="connsiteY977" fmla="*/ 354673 h 6858000"/>
              <a:gd name="connsiteX978" fmla="*/ 333785 w 7467600"/>
              <a:gd name="connsiteY978" fmla="*/ 161564 h 6858000"/>
              <a:gd name="connsiteX979" fmla="*/ 147005 w 7467600"/>
              <a:gd name="connsiteY979" fmla="*/ 0 h 6858000"/>
              <a:gd name="connsiteX980" fmla="*/ 272509 w 7467600"/>
              <a:gd name="connsiteY980" fmla="*/ 0 h 6858000"/>
              <a:gd name="connsiteX981" fmla="*/ 326276 w 7467600"/>
              <a:gd name="connsiteY981" fmla="*/ 45847 h 6858000"/>
              <a:gd name="connsiteX982" fmla="*/ 823759 w 7467600"/>
              <a:gd name="connsiteY982" fmla="*/ 574145 h 6858000"/>
              <a:gd name="connsiteX983" fmla="*/ 811254 w 7467600"/>
              <a:gd name="connsiteY983" fmla="*/ 665546 h 6858000"/>
              <a:gd name="connsiteX984" fmla="*/ 154042 w 7467600"/>
              <a:gd name="connsiteY984" fmla="*/ 261522 h 6858000"/>
              <a:gd name="connsiteX985" fmla="*/ 13550 w 7467600"/>
              <a:gd name="connsiteY985" fmla="*/ 158423 h 6858000"/>
              <a:gd name="connsiteX986" fmla="*/ 0 w 7467600"/>
              <a:gd name="connsiteY986" fmla="*/ 146618 h 6858000"/>
              <a:gd name="connsiteX987" fmla="*/ 0 w 7467600"/>
              <a:gd name="connsiteY987" fmla="*/ 59161 h 6858000"/>
              <a:gd name="connsiteX988" fmla="*/ 45427 w 7467600"/>
              <a:gd name="connsiteY988" fmla="*/ 101078 h 6858000"/>
              <a:gd name="connsiteX989" fmla="*/ 630103 w 7467600"/>
              <a:gd name="connsiteY989" fmla="*/ 485885 h 6858000"/>
              <a:gd name="connsiteX990" fmla="*/ 532040 w 7467600"/>
              <a:gd name="connsiteY990" fmla="*/ 399359 h 6858000"/>
              <a:gd name="connsiteX991" fmla="*/ 517618 w 7467600"/>
              <a:gd name="connsiteY991" fmla="*/ 385726 h 6858000"/>
              <a:gd name="connsiteX992" fmla="*/ 285074 w 7467600"/>
              <a:gd name="connsiteY992" fmla="*/ 182755 h 6858000"/>
              <a:gd name="connsiteX993" fmla="*/ 43151 w 7467600"/>
              <a:gd name="connsiteY993"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43603 w 7467600"/>
              <a:gd name="connsiteY127" fmla="*/ 514974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1903353 w 7467600"/>
              <a:gd name="connsiteY137" fmla="*/ 5044827 h 6858000"/>
              <a:gd name="connsiteX138" fmla="*/ 1936931 w 7467600"/>
              <a:gd name="connsiteY138" fmla="*/ 5093954 h 6858000"/>
              <a:gd name="connsiteX139" fmla="*/ 2195868 w 7467600"/>
              <a:gd name="connsiteY139" fmla="*/ 5396574 h 6858000"/>
              <a:gd name="connsiteX140" fmla="*/ 2088852 w 7467600"/>
              <a:gd name="connsiteY140" fmla="*/ 5166123 h 6858000"/>
              <a:gd name="connsiteX141" fmla="*/ 1958241 w 7467600"/>
              <a:gd name="connsiteY141" fmla="*/ 5067955 h 6858000"/>
              <a:gd name="connsiteX142" fmla="*/ 1903353 w 7467600"/>
              <a:gd name="connsiteY142" fmla="*/ 5044827 h 6858000"/>
              <a:gd name="connsiteX143" fmla="*/ 1979378 w 7467600"/>
              <a:gd name="connsiteY143" fmla="*/ 4769504 h 6858000"/>
              <a:gd name="connsiteX144" fmla="*/ 2882120 w 7467600"/>
              <a:gd name="connsiteY144" fmla="*/ 5064547 h 6858000"/>
              <a:gd name="connsiteX145" fmla="*/ 2793103 w 7467600"/>
              <a:gd name="connsiteY145" fmla="*/ 5039699 h 6858000"/>
              <a:gd name="connsiteX146" fmla="*/ 2770041 w 7467600"/>
              <a:gd name="connsiteY146" fmla="*/ 5033634 h 6858000"/>
              <a:gd name="connsiteX147" fmla="*/ 1979378 w 7467600"/>
              <a:gd name="connsiteY147" fmla="*/ 4769504 h 6858000"/>
              <a:gd name="connsiteX148" fmla="*/ 1927410 w 7467600"/>
              <a:gd name="connsiteY148" fmla="*/ 4716164 h 6858000"/>
              <a:gd name="connsiteX149" fmla="*/ 1959587 w 7467600"/>
              <a:gd name="connsiteY149" fmla="*/ 4728849 h 6858000"/>
              <a:gd name="connsiteX150" fmla="*/ 2777707 w 7467600"/>
              <a:gd name="connsiteY150" fmla="*/ 5003991 h 6858000"/>
              <a:gd name="connsiteX151" fmla="*/ 2800768 w 7467600"/>
              <a:gd name="connsiteY151" fmla="*/ 5010056 h 6858000"/>
              <a:gd name="connsiteX152" fmla="*/ 2879408 w 7467600"/>
              <a:gd name="connsiteY152" fmla="*/ 5031590 h 6858000"/>
              <a:gd name="connsiteX153" fmla="*/ 2862295 w 7467600"/>
              <a:gd name="connsiteY153" fmla="*/ 5022958 h 6858000"/>
              <a:gd name="connsiteX154" fmla="*/ 2813343 w 7467600"/>
              <a:gd name="connsiteY154" fmla="*/ 4998369 h 6858000"/>
              <a:gd name="connsiteX155" fmla="*/ 2646245 w 7467600"/>
              <a:gd name="connsiteY155" fmla="*/ 4930999 h 6858000"/>
              <a:gd name="connsiteX156" fmla="*/ 1999243 w 7467600"/>
              <a:gd name="connsiteY156" fmla="*/ 4730524 h 6858000"/>
              <a:gd name="connsiteX157" fmla="*/ 1979527 w 7467600"/>
              <a:gd name="connsiteY157" fmla="*/ 4726651 h 6858000"/>
              <a:gd name="connsiteX158" fmla="*/ 1927410 w 7467600"/>
              <a:gd name="connsiteY158" fmla="*/ 4716164 h 6858000"/>
              <a:gd name="connsiteX159" fmla="*/ 1997014 w 7467600"/>
              <a:gd name="connsiteY159" fmla="*/ 4698007 h 6858000"/>
              <a:gd name="connsiteX160" fmla="*/ 2005458 w 7467600"/>
              <a:gd name="connsiteY160" fmla="*/ 4699540 h 6858000"/>
              <a:gd name="connsiteX161" fmla="*/ 2657186 w 7467600"/>
              <a:gd name="connsiteY161" fmla="*/ 4901687 h 6858000"/>
              <a:gd name="connsiteX162" fmla="*/ 2826662 w 7467600"/>
              <a:gd name="connsiteY162" fmla="*/ 4970362 h 6858000"/>
              <a:gd name="connsiteX163" fmla="*/ 2876100 w 7467600"/>
              <a:gd name="connsiteY163" fmla="*/ 4995397 h 6858000"/>
              <a:gd name="connsiteX164" fmla="*/ 3042600 w 7467600"/>
              <a:gd name="connsiteY164" fmla="*/ 5059532 h 6858000"/>
              <a:gd name="connsiteX165" fmla="*/ 1997014 w 7467600"/>
              <a:gd name="connsiteY165" fmla="*/ 4698007 h 6858000"/>
              <a:gd name="connsiteX166" fmla="*/ 2305292 w 7467600"/>
              <a:gd name="connsiteY166" fmla="*/ 4219492 h 6858000"/>
              <a:gd name="connsiteX167" fmla="*/ 3360922 w 7467600"/>
              <a:gd name="connsiteY167" fmla="*/ 4529373 h 6858000"/>
              <a:gd name="connsiteX168" fmla="*/ 3492420 w 7467600"/>
              <a:gd name="connsiteY168" fmla="*/ 4510145 h 6858000"/>
              <a:gd name="connsiteX169" fmla="*/ 3364086 w 7467600"/>
              <a:gd name="connsiteY169" fmla="*/ 4480340 h 6858000"/>
              <a:gd name="connsiteX170" fmla="*/ 3225818 w 7467600"/>
              <a:gd name="connsiteY170" fmla="*/ 4411822 h 6858000"/>
              <a:gd name="connsiteX171" fmla="*/ 3129696 w 7467600"/>
              <a:gd name="connsiteY171" fmla="*/ 4360704 h 6858000"/>
              <a:gd name="connsiteX172" fmla="*/ 2814545 w 7467600"/>
              <a:gd name="connsiteY172" fmla="*/ 4282955 h 6858000"/>
              <a:gd name="connsiteX173" fmla="*/ 2305292 w 7467600"/>
              <a:gd name="connsiteY173" fmla="*/ 4219492 h 6858000"/>
              <a:gd name="connsiteX174" fmla="*/ 2626982 w 7467600"/>
              <a:gd name="connsiteY174" fmla="*/ 4206450 h 6858000"/>
              <a:gd name="connsiteX175" fmla="*/ 2490617 w 7467600"/>
              <a:gd name="connsiteY175" fmla="*/ 4206951 h 6858000"/>
              <a:gd name="connsiteX176" fmla="*/ 2819869 w 7467600"/>
              <a:gd name="connsiteY176" fmla="*/ 4252936 h 6858000"/>
              <a:gd name="connsiteX177" fmla="*/ 3143018 w 7467600"/>
              <a:gd name="connsiteY177" fmla="*/ 4332698 h 6858000"/>
              <a:gd name="connsiteX178" fmla="*/ 3241520 w 7467600"/>
              <a:gd name="connsiteY178" fmla="*/ 4385112 h 6858000"/>
              <a:gd name="connsiteX179" fmla="*/ 3374575 w 7467600"/>
              <a:gd name="connsiteY179" fmla="*/ 4451517 h 6858000"/>
              <a:gd name="connsiteX180" fmla="*/ 3505221 w 7467600"/>
              <a:gd name="connsiteY180" fmla="*/ 4480757 h 6858000"/>
              <a:gd name="connsiteX181" fmla="*/ 2626982 w 7467600"/>
              <a:gd name="connsiteY181" fmla="*/ 4206450 h 6858000"/>
              <a:gd name="connsiteX182" fmla="*/ 1310106 w 7467600"/>
              <a:gd name="connsiteY182" fmla="*/ 3943217 h 6858000"/>
              <a:gd name="connsiteX183" fmla="*/ 854994 w 7467600"/>
              <a:gd name="connsiteY183" fmla="*/ 4399136 h 6858000"/>
              <a:gd name="connsiteX184" fmla="*/ 742462 w 7467600"/>
              <a:gd name="connsiteY184" fmla="*/ 4594648 h 6858000"/>
              <a:gd name="connsiteX185" fmla="*/ 820602 w 7467600"/>
              <a:gd name="connsiteY185" fmla="*/ 4485915 h 6858000"/>
              <a:gd name="connsiteX186" fmla="*/ 878295 w 7467600"/>
              <a:gd name="connsiteY186" fmla="*/ 4403594 h 6858000"/>
              <a:gd name="connsiteX187" fmla="*/ 1240607 w 7467600"/>
              <a:gd name="connsiteY187" fmla="*/ 4010401 h 6858000"/>
              <a:gd name="connsiteX188" fmla="*/ 1310106 w 7467600"/>
              <a:gd name="connsiteY188" fmla="*/ 3943217 h 6858000"/>
              <a:gd name="connsiteX189" fmla="*/ 1423113 w 7467600"/>
              <a:gd name="connsiteY189" fmla="*/ 3874565 h 6858000"/>
              <a:gd name="connsiteX190" fmla="*/ 1260565 w 7467600"/>
              <a:gd name="connsiteY190" fmla="*/ 4031982 h 6858000"/>
              <a:gd name="connsiteX191" fmla="*/ 901900 w 7467600"/>
              <a:gd name="connsiteY191" fmla="*/ 4421236 h 6858000"/>
              <a:gd name="connsiteX192" fmla="*/ 845044 w 7467600"/>
              <a:gd name="connsiteY192" fmla="*/ 4502436 h 6858000"/>
              <a:gd name="connsiteX193" fmla="*/ 685926 w 7467600"/>
              <a:gd name="connsiteY193" fmla="*/ 4703069 h 6858000"/>
              <a:gd name="connsiteX194" fmla="*/ 684248 w 7467600"/>
              <a:gd name="connsiteY194" fmla="*/ 4706721 h 6858000"/>
              <a:gd name="connsiteX195" fmla="*/ 1423113 w 7467600"/>
              <a:gd name="connsiteY195" fmla="*/ 3874565 h 6858000"/>
              <a:gd name="connsiteX196" fmla="*/ 3316479 w 7467600"/>
              <a:gd name="connsiteY196" fmla="*/ 3872136 h 6858000"/>
              <a:gd name="connsiteX197" fmla="*/ 3546806 w 7467600"/>
              <a:gd name="connsiteY197" fmla="*/ 4356139 h 6858000"/>
              <a:gd name="connsiteX198" fmla="*/ 3364433 w 7467600"/>
              <a:gd name="connsiteY198" fmla="*/ 3953121 h 6858000"/>
              <a:gd name="connsiteX199" fmla="*/ 3316479 w 7467600"/>
              <a:gd name="connsiteY199" fmla="*/ 3872136 h 6858000"/>
              <a:gd name="connsiteX200" fmla="*/ 3291335 w 7467600"/>
              <a:gd name="connsiteY200" fmla="*/ 3767420 h 6858000"/>
              <a:gd name="connsiteX201" fmla="*/ 3390805 w 7467600"/>
              <a:gd name="connsiteY201" fmla="*/ 3937163 h 6858000"/>
              <a:gd name="connsiteX202" fmla="*/ 3579062 w 7467600"/>
              <a:gd name="connsiteY202" fmla="*/ 4359040 h 6858000"/>
              <a:gd name="connsiteX203" fmla="*/ 3467355 w 7467600"/>
              <a:gd name="connsiteY203" fmla="*/ 3988130 h 6858000"/>
              <a:gd name="connsiteX204" fmla="*/ 3310753 w 7467600"/>
              <a:gd name="connsiteY204" fmla="*/ 3787140 h 6858000"/>
              <a:gd name="connsiteX205" fmla="*/ 3291335 w 7467600"/>
              <a:gd name="connsiteY205" fmla="*/ 3767420 h 6858000"/>
              <a:gd name="connsiteX206" fmla="*/ 1635889 w 7467600"/>
              <a:gd name="connsiteY206" fmla="*/ 3709494 h 6858000"/>
              <a:gd name="connsiteX207" fmla="*/ 1634800 w 7467600"/>
              <a:gd name="connsiteY207" fmla="*/ 3731111 h 6858000"/>
              <a:gd name="connsiteX208" fmla="*/ 1635889 w 7467600"/>
              <a:gd name="connsiteY208" fmla="*/ 3709494 h 6858000"/>
              <a:gd name="connsiteX209" fmla="*/ 1510397 w 7467600"/>
              <a:gd name="connsiteY209" fmla="*/ 3684705 h 6858000"/>
              <a:gd name="connsiteX210" fmla="*/ 1146550 w 7467600"/>
              <a:gd name="connsiteY210" fmla="*/ 3802012 h 6858000"/>
              <a:gd name="connsiteX211" fmla="*/ 698834 w 7467600"/>
              <a:gd name="connsiteY211" fmla="*/ 3952272 h 6858000"/>
              <a:gd name="connsiteX212" fmla="*/ 34256 w 7467600"/>
              <a:gd name="connsiteY212" fmla="*/ 4347603 h 6858000"/>
              <a:gd name="connsiteX213" fmla="*/ 527241 w 7467600"/>
              <a:gd name="connsiteY213" fmla="*/ 4065078 h 6858000"/>
              <a:gd name="connsiteX214" fmla="*/ 1510397 w 7467600"/>
              <a:gd name="connsiteY214" fmla="*/ 3684705 h 6858000"/>
              <a:gd name="connsiteX215" fmla="*/ 1313114 w 7467600"/>
              <a:gd name="connsiteY215" fmla="*/ 3655216 h 6858000"/>
              <a:gd name="connsiteX216" fmla="*/ 1109304 w 7467600"/>
              <a:gd name="connsiteY216" fmla="*/ 3669030 h 6858000"/>
              <a:gd name="connsiteX217" fmla="*/ 8129 w 7467600"/>
              <a:gd name="connsiteY217" fmla="*/ 4330519 h 6858000"/>
              <a:gd name="connsiteX218" fmla="*/ 687572 w 7467600"/>
              <a:gd name="connsiteY218" fmla="*/ 3925629 h 6858000"/>
              <a:gd name="connsiteX219" fmla="*/ 1138365 w 7467600"/>
              <a:gd name="connsiteY219" fmla="*/ 3774515 h 6858000"/>
              <a:gd name="connsiteX220" fmla="*/ 1505579 w 7467600"/>
              <a:gd name="connsiteY220" fmla="*/ 3655526 h 6858000"/>
              <a:gd name="connsiteX221" fmla="*/ 1313114 w 7467600"/>
              <a:gd name="connsiteY221" fmla="*/ 3655216 h 6858000"/>
              <a:gd name="connsiteX222" fmla="*/ 3655073 w 7467600"/>
              <a:gd name="connsiteY222" fmla="*/ 3650884 h 6858000"/>
              <a:gd name="connsiteX223" fmla="*/ 3989938 w 7467600"/>
              <a:gd name="connsiteY223" fmla="*/ 3991685 h 6858000"/>
              <a:gd name="connsiteX224" fmla="*/ 4393907 w 7467600"/>
              <a:gd name="connsiteY224" fmla="*/ 4261258 h 6858000"/>
              <a:gd name="connsiteX225" fmla="*/ 4648051 w 7467600"/>
              <a:gd name="connsiteY225" fmla="*/ 4374051 h 6858000"/>
              <a:gd name="connsiteX226" fmla="*/ 4383389 w 7467600"/>
              <a:gd name="connsiteY226" fmla="*/ 4184369 h 6858000"/>
              <a:gd name="connsiteX227" fmla="*/ 4165508 w 7467600"/>
              <a:gd name="connsiteY227" fmla="*/ 4035196 h 6858000"/>
              <a:gd name="connsiteX228" fmla="*/ 4068162 w 7467600"/>
              <a:gd name="connsiteY228" fmla="*/ 3953394 h 6858000"/>
              <a:gd name="connsiteX229" fmla="*/ 3981416 w 7467600"/>
              <a:gd name="connsiteY229" fmla="*/ 3880482 h 6858000"/>
              <a:gd name="connsiteX230" fmla="*/ 3800147 w 7467600"/>
              <a:gd name="connsiteY230" fmla="*/ 3749872 h 6858000"/>
              <a:gd name="connsiteX231" fmla="*/ 3655073 w 7467600"/>
              <a:gd name="connsiteY231" fmla="*/ 3650884 h 6858000"/>
              <a:gd name="connsiteX232" fmla="*/ 3670252 w 7467600"/>
              <a:gd name="connsiteY232" fmla="*/ 3622798 h 6858000"/>
              <a:gd name="connsiteX233" fmla="*/ 3817258 w 7467600"/>
              <a:gd name="connsiteY233" fmla="*/ 3723577 h 6858000"/>
              <a:gd name="connsiteX234" fmla="*/ 4000461 w 7467600"/>
              <a:gd name="connsiteY234" fmla="*/ 3855966 h 6858000"/>
              <a:gd name="connsiteX235" fmla="*/ 4088180 w 7467600"/>
              <a:gd name="connsiteY235" fmla="*/ 3929774 h 6858000"/>
              <a:gd name="connsiteX236" fmla="*/ 4184555 w 7467600"/>
              <a:gd name="connsiteY236" fmla="*/ 4010683 h 6858000"/>
              <a:gd name="connsiteX237" fmla="*/ 4399563 w 7467600"/>
              <a:gd name="connsiteY237" fmla="*/ 4158106 h 6858000"/>
              <a:gd name="connsiteX238" fmla="*/ 4684469 w 7467600"/>
              <a:gd name="connsiteY238" fmla="*/ 4364680 h 6858000"/>
              <a:gd name="connsiteX239" fmla="*/ 4690271 w 7467600"/>
              <a:gd name="connsiteY239" fmla="*/ 4370034 h 6858000"/>
              <a:gd name="connsiteX240" fmla="*/ 4136093 w 7467600"/>
              <a:gd name="connsiteY240" fmla="*/ 3858466 h 6858000"/>
              <a:gd name="connsiteX241" fmla="*/ 3670252 w 7467600"/>
              <a:gd name="connsiteY241" fmla="*/ 3622798 h 6858000"/>
              <a:gd name="connsiteX242" fmla="*/ 4440129 w 7467600"/>
              <a:gd name="connsiteY242" fmla="*/ 3448571 h 6858000"/>
              <a:gd name="connsiteX243" fmla="*/ 4856525 w 7467600"/>
              <a:gd name="connsiteY243" fmla="*/ 3915351 h 6858000"/>
              <a:gd name="connsiteX244" fmla="*/ 5059055 w 7467600"/>
              <a:gd name="connsiteY244" fmla="*/ 4108918 h 6858000"/>
              <a:gd name="connsiteX245" fmla="*/ 5290070 w 7467600"/>
              <a:gd name="connsiteY245" fmla="*/ 4263619 h 6858000"/>
              <a:gd name="connsiteX246" fmla="*/ 4834991 w 7467600"/>
              <a:gd name="connsiteY246" fmla="*/ 3830985 h 6858000"/>
              <a:gd name="connsiteX247" fmla="*/ 4440129 w 7467600"/>
              <a:gd name="connsiteY247" fmla="*/ 3448571 h 6858000"/>
              <a:gd name="connsiteX248" fmla="*/ 4441737 w 7467600"/>
              <a:gd name="connsiteY248" fmla="*/ 3399734 h 6858000"/>
              <a:gd name="connsiteX249" fmla="*/ 4431236 w 7467600"/>
              <a:gd name="connsiteY249" fmla="*/ 3400954 h 6858000"/>
              <a:gd name="connsiteX250" fmla="*/ 4557150 w 7467600"/>
              <a:gd name="connsiteY250" fmla="*/ 3510023 h 6858000"/>
              <a:gd name="connsiteX251" fmla="*/ 4856936 w 7467600"/>
              <a:gd name="connsiteY251" fmla="*/ 3809146 h 6858000"/>
              <a:gd name="connsiteX252" fmla="*/ 5111996 w 7467600"/>
              <a:gd name="connsiteY252" fmla="*/ 4065759 h 6858000"/>
              <a:gd name="connsiteX253" fmla="*/ 5388878 w 7467600"/>
              <a:gd name="connsiteY253" fmla="*/ 4300185 h 6858000"/>
              <a:gd name="connsiteX254" fmla="*/ 5425556 w 7467600"/>
              <a:gd name="connsiteY254" fmla="*/ 4308967 h 6858000"/>
              <a:gd name="connsiteX255" fmla="*/ 4943646 w 7467600"/>
              <a:gd name="connsiteY255" fmla="*/ 3822916 h 6858000"/>
              <a:gd name="connsiteX256" fmla="*/ 4594837 w 7467600"/>
              <a:gd name="connsiteY256" fmla="*/ 3532274 h 6858000"/>
              <a:gd name="connsiteX257" fmla="*/ 4441737 w 7467600"/>
              <a:gd name="connsiteY257" fmla="*/ 3399734 h 6858000"/>
              <a:gd name="connsiteX258" fmla="*/ 5425834 w 7467600"/>
              <a:gd name="connsiteY258" fmla="*/ 3162785 h 6858000"/>
              <a:gd name="connsiteX259" fmla="*/ 5401644 w 7467600"/>
              <a:gd name="connsiteY259" fmla="*/ 3617847 h 6858000"/>
              <a:gd name="connsiteX260" fmla="*/ 5467256 w 7467600"/>
              <a:gd name="connsiteY260" fmla="*/ 4175494 h 6858000"/>
              <a:gd name="connsiteX261" fmla="*/ 5448069 w 7467600"/>
              <a:gd name="connsiteY261" fmla="*/ 3567554 h 6858000"/>
              <a:gd name="connsiteX262" fmla="*/ 5425834 w 7467600"/>
              <a:gd name="connsiteY262" fmla="*/ 3162785 h 6858000"/>
              <a:gd name="connsiteX263" fmla="*/ 1318687 w 7467600"/>
              <a:gd name="connsiteY263" fmla="*/ 3113840 h 6858000"/>
              <a:gd name="connsiteX264" fmla="*/ 1066793 w 7467600"/>
              <a:gd name="connsiteY264" fmla="*/ 3212171 h 6858000"/>
              <a:gd name="connsiteX265" fmla="*/ 993319 w 7467600"/>
              <a:gd name="connsiteY265" fmla="*/ 3247648 h 6858000"/>
              <a:gd name="connsiteX266" fmla="*/ 853081 w 7467600"/>
              <a:gd name="connsiteY266" fmla="*/ 3312410 h 6858000"/>
              <a:gd name="connsiteX267" fmla="*/ 805957 w 7467600"/>
              <a:gd name="connsiteY267" fmla="*/ 3330443 h 6858000"/>
              <a:gd name="connsiteX268" fmla="*/ 1318687 w 7467600"/>
              <a:gd name="connsiteY268" fmla="*/ 3113840 h 6858000"/>
              <a:gd name="connsiteX269" fmla="*/ 5453702 w 7467600"/>
              <a:gd name="connsiteY269" fmla="*/ 3090882 h 6858000"/>
              <a:gd name="connsiteX270" fmla="*/ 5480135 w 7467600"/>
              <a:gd name="connsiteY270" fmla="*/ 3565802 h 6858000"/>
              <a:gd name="connsiteX271" fmla="*/ 5499023 w 7467600"/>
              <a:gd name="connsiteY271" fmla="*/ 4166310 h 6858000"/>
              <a:gd name="connsiteX272" fmla="*/ 5547022 w 7467600"/>
              <a:gd name="connsiteY272" fmla="*/ 3607838 h 6858000"/>
              <a:gd name="connsiteX273" fmla="*/ 5515964 w 7467600"/>
              <a:gd name="connsiteY273" fmla="*/ 3378541 h 6858000"/>
              <a:gd name="connsiteX274" fmla="*/ 5453702 w 7467600"/>
              <a:gd name="connsiteY274" fmla="*/ 3090882 h 6858000"/>
              <a:gd name="connsiteX275" fmla="*/ 1238695 w 7467600"/>
              <a:gd name="connsiteY275" fmla="*/ 3076820 h 6858000"/>
              <a:gd name="connsiteX276" fmla="*/ 716371 w 7467600"/>
              <a:gd name="connsiteY276" fmla="*/ 3293249 h 6858000"/>
              <a:gd name="connsiteX277" fmla="*/ 579522 w 7467600"/>
              <a:gd name="connsiteY277" fmla="*/ 3371759 h 6858000"/>
              <a:gd name="connsiteX278" fmla="*/ 600288 w 7467600"/>
              <a:gd name="connsiteY278" fmla="*/ 3365555 h 6858000"/>
              <a:gd name="connsiteX279" fmla="*/ 840692 w 7467600"/>
              <a:gd name="connsiteY279" fmla="*/ 3284921 h 6858000"/>
              <a:gd name="connsiteX280" fmla="*/ 979248 w 7467600"/>
              <a:gd name="connsiteY280" fmla="*/ 3221003 h 6858000"/>
              <a:gd name="connsiteX281" fmla="*/ 1053282 w 7467600"/>
              <a:gd name="connsiteY281" fmla="*/ 3185247 h 6858000"/>
              <a:gd name="connsiteX282" fmla="*/ 1320603 w 7467600"/>
              <a:gd name="connsiteY282" fmla="*/ 3081281 h 6858000"/>
              <a:gd name="connsiteX283" fmla="*/ 1238695 w 7467600"/>
              <a:gd name="connsiteY283" fmla="*/ 3076820 h 6858000"/>
              <a:gd name="connsiteX284" fmla="*/ 5425627 w 7467600"/>
              <a:gd name="connsiteY284" fmla="*/ 2954192 h 6858000"/>
              <a:gd name="connsiteX285" fmla="*/ 5470770 w 7467600"/>
              <a:gd name="connsiteY285" fmla="*/ 3005435 h 6858000"/>
              <a:gd name="connsiteX286" fmla="*/ 5519779 w 7467600"/>
              <a:gd name="connsiteY286" fmla="*/ 4359223 h 6858000"/>
              <a:gd name="connsiteX287" fmla="*/ 5520293 w 7467600"/>
              <a:gd name="connsiteY287" fmla="*/ 4360602 h 6858000"/>
              <a:gd name="connsiteX288" fmla="*/ 5767221 w 7467600"/>
              <a:gd name="connsiteY288" fmla="*/ 4665564 h 6858000"/>
              <a:gd name="connsiteX289" fmla="*/ 6937169 w 7467600"/>
              <a:gd name="connsiteY289" fmla="*/ 4815941 h 6858000"/>
              <a:gd name="connsiteX290" fmla="*/ 6953922 w 7467600"/>
              <a:gd name="connsiteY290" fmla="*/ 4890068 h 6858000"/>
              <a:gd name="connsiteX291" fmla="*/ 6071359 w 7467600"/>
              <a:gd name="connsiteY291" fmla="*/ 4770770 h 6858000"/>
              <a:gd name="connsiteX292" fmla="*/ 6038839 w 7467600"/>
              <a:gd name="connsiteY292" fmla="*/ 4764474 h 6858000"/>
              <a:gd name="connsiteX293" fmla="*/ 6038706 w 7467600"/>
              <a:gd name="connsiteY293" fmla="*/ 4763847 h 6858000"/>
              <a:gd name="connsiteX294" fmla="*/ 6037784 w 7467600"/>
              <a:gd name="connsiteY294" fmla="*/ 4764270 h 6858000"/>
              <a:gd name="connsiteX295" fmla="*/ 6038839 w 7467600"/>
              <a:gd name="connsiteY295" fmla="*/ 4764474 h 6858000"/>
              <a:gd name="connsiteX296" fmla="*/ 6040338 w 7467600"/>
              <a:gd name="connsiteY296" fmla="*/ 4771418 h 6858000"/>
              <a:gd name="connsiteX297" fmla="*/ 6024488 w 7467600"/>
              <a:gd name="connsiteY297" fmla="*/ 4809903 h 6858000"/>
              <a:gd name="connsiteX298" fmla="*/ 5599771 w 7467600"/>
              <a:gd name="connsiteY298" fmla="*/ 5509652 h 6858000"/>
              <a:gd name="connsiteX299" fmla="*/ 5548843 w 7467600"/>
              <a:gd name="connsiteY299" fmla="*/ 5563845 h 6858000"/>
              <a:gd name="connsiteX300" fmla="*/ 5940952 w 7467600"/>
              <a:gd name="connsiteY300" fmla="*/ 6250028 h 6858000"/>
              <a:gd name="connsiteX301" fmla="*/ 6043441 w 7467600"/>
              <a:gd name="connsiteY301" fmla="*/ 6665847 h 6858000"/>
              <a:gd name="connsiteX302" fmla="*/ 6093432 w 7467600"/>
              <a:gd name="connsiteY302" fmla="*/ 6858000 h 6858000"/>
              <a:gd name="connsiteX303" fmla="*/ 6034344 w 7467600"/>
              <a:gd name="connsiteY303" fmla="*/ 6858000 h 6858000"/>
              <a:gd name="connsiteX304" fmla="*/ 6026679 w 7467600"/>
              <a:gd name="connsiteY304" fmla="*/ 6836959 h 6858000"/>
              <a:gd name="connsiteX305" fmla="*/ 5800441 w 7467600"/>
              <a:gd name="connsiteY305" fmla="*/ 6335286 h 6858000"/>
              <a:gd name="connsiteX306" fmla="*/ 5526562 w 7467600"/>
              <a:gd name="connsiteY306" fmla="*/ 5705388 h 6858000"/>
              <a:gd name="connsiteX307" fmla="*/ 5519640 w 7467600"/>
              <a:gd name="connsiteY307" fmla="*/ 5683774 h 6858000"/>
              <a:gd name="connsiteX308" fmla="*/ 5844559 w 7467600"/>
              <a:gd name="connsiteY308" fmla="*/ 6553349 h 6858000"/>
              <a:gd name="connsiteX309" fmla="*/ 5975994 w 7467600"/>
              <a:gd name="connsiteY309" fmla="*/ 6858000 h 6858000"/>
              <a:gd name="connsiteX310" fmla="*/ 5898547 w 7467600"/>
              <a:gd name="connsiteY310" fmla="*/ 6858000 h 6858000"/>
              <a:gd name="connsiteX311" fmla="*/ 5682041 w 7467600"/>
              <a:gd name="connsiteY311" fmla="*/ 6355860 h 6858000"/>
              <a:gd name="connsiteX312" fmla="*/ 5461758 w 7467600"/>
              <a:gd name="connsiteY312" fmla="*/ 5820220 h 6858000"/>
              <a:gd name="connsiteX313" fmla="*/ 5237282 w 7467600"/>
              <a:gd name="connsiteY313" fmla="*/ 6579086 h 6858000"/>
              <a:gd name="connsiteX314" fmla="*/ 5115009 w 7467600"/>
              <a:gd name="connsiteY314" fmla="*/ 6858000 h 6858000"/>
              <a:gd name="connsiteX315" fmla="*/ 5028074 w 7467600"/>
              <a:gd name="connsiteY315" fmla="*/ 6858000 h 6858000"/>
              <a:gd name="connsiteX316" fmla="*/ 5079508 w 7467600"/>
              <a:gd name="connsiteY316" fmla="*/ 6749074 h 6858000"/>
              <a:gd name="connsiteX317" fmla="*/ 5371846 w 7467600"/>
              <a:gd name="connsiteY317" fmla="*/ 5924413 h 6858000"/>
              <a:gd name="connsiteX318" fmla="*/ 5270512 w 7467600"/>
              <a:gd name="connsiteY318" fmla="*/ 6138975 h 6858000"/>
              <a:gd name="connsiteX319" fmla="*/ 5062409 w 7467600"/>
              <a:gd name="connsiteY319" fmla="*/ 6653544 h 6858000"/>
              <a:gd name="connsiteX320" fmla="*/ 5036628 w 7467600"/>
              <a:gd name="connsiteY320" fmla="*/ 6754247 h 6858000"/>
              <a:gd name="connsiteX321" fmla="*/ 5009112 w 7467600"/>
              <a:gd name="connsiteY321" fmla="*/ 6858000 h 6858000"/>
              <a:gd name="connsiteX322" fmla="*/ 4976679 w 7467600"/>
              <a:gd name="connsiteY322" fmla="*/ 6858000 h 6858000"/>
              <a:gd name="connsiteX323" fmla="*/ 5006537 w 7467600"/>
              <a:gd name="connsiteY323" fmla="*/ 6747068 h 6858000"/>
              <a:gd name="connsiteX324" fmla="*/ 5032723 w 7467600"/>
              <a:gd name="connsiteY324" fmla="*/ 6644957 h 6858000"/>
              <a:gd name="connsiteX325" fmla="*/ 5242949 w 7467600"/>
              <a:gd name="connsiteY325" fmla="*/ 6125175 h 6858000"/>
              <a:gd name="connsiteX326" fmla="*/ 5286321 w 7467600"/>
              <a:gd name="connsiteY326" fmla="*/ 6033555 h 6858000"/>
              <a:gd name="connsiteX327" fmla="*/ 5008210 w 7467600"/>
              <a:gd name="connsiteY327" fmla="*/ 6649194 h 6858000"/>
              <a:gd name="connsiteX328" fmla="*/ 4986321 w 7467600"/>
              <a:gd name="connsiteY328" fmla="*/ 6765687 h 6858000"/>
              <a:gd name="connsiteX329" fmla="*/ 4973474 w 7467600"/>
              <a:gd name="connsiteY329" fmla="*/ 6858000 h 6858000"/>
              <a:gd name="connsiteX330" fmla="*/ 4907178 w 7467600"/>
              <a:gd name="connsiteY330" fmla="*/ 6858000 h 6858000"/>
              <a:gd name="connsiteX331" fmla="*/ 4910810 w 7467600"/>
              <a:gd name="connsiteY331" fmla="*/ 6829660 h 6858000"/>
              <a:gd name="connsiteX332" fmla="*/ 4987461 w 7467600"/>
              <a:gd name="connsiteY332" fmla="*/ 6432994 h 6858000"/>
              <a:gd name="connsiteX333" fmla="*/ 5179262 w 7467600"/>
              <a:gd name="connsiteY333" fmla="*/ 6035044 h 6858000"/>
              <a:gd name="connsiteX334" fmla="*/ 4689678 w 7467600"/>
              <a:gd name="connsiteY334" fmla="*/ 6440241 h 6858000"/>
              <a:gd name="connsiteX335" fmla="*/ 4477543 w 7467600"/>
              <a:gd name="connsiteY335" fmla="*/ 6674836 h 6858000"/>
              <a:gd name="connsiteX336" fmla="*/ 4329957 w 7467600"/>
              <a:gd name="connsiteY336" fmla="*/ 6858000 h 6858000"/>
              <a:gd name="connsiteX337" fmla="*/ 4218595 w 7467600"/>
              <a:gd name="connsiteY337" fmla="*/ 6858000 h 6858000"/>
              <a:gd name="connsiteX338" fmla="*/ 4368888 w 7467600"/>
              <a:gd name="connsiteY338" fmla="*/ 6668412 h 6858000"/>
              <a:gd name="connsiteX339" fmla="*/ 4563091 w 7467600"/>
              <a:gd name="connsiteY339" fmla="*/ 6442508 h 6858000"/>
              <a:gd name="connsiteX340" fmla="*/ 5387324 w 7467600"/>
              <a:gd name="connsiteY340" fmla="*/ 5705830 h 6858000"/>
              <a:gd name="connsiteX341" fmla="*/ 5073620 w 7467600"/>
              <a:gd name="connsiteY341" fmla="*/ 5955437 h 6858000"/>
              <a:gd name="connsiteX342" fmla="*/ 4689789 w 7467600"/>
              <a:gd name="connsiteY342" fmla="*/ 6268382 h 6858000"/>
              <a:gd name="connsiteX343" fmla="*/ 4418722 w 7467600"/>
              <a:gd name="connsiteY343" fmla="*/ 6570886 h 6858000"/>
              <a:gd name="connsiteX344" fmla="*/ 4214944 w 7467600"/>
              <a:gd name="connsiteY344" fmla="*/ 6858000 h 6858000"/>
              <a:gd name="connsiteX345" fmla="*/ 4177898 w 7467600"/>
              <a:gd name="connsiteY345" fmla="*/ 6858000 h 6858000"/>
              <a:gd name="connsiteX346" fmla="*/ 4391597 w 7467600"/>
              <a:gd name="connsiteY346" fmla="*/ 6556370 h 6858000"/>
              <a:gd name="connsiteX347" fmla="*/ 4668889 w 7467600"/>
              <a:gd name="connsiteY347" fmla="*/ 6246399 h 6858000"/>
              <a:gd name="connsiteX348" fmla="*/ 5055427 w 7467600"/>
              <a:gd name="connsiteY348" fmla="*/ 5931476 h 6858000"/>
              <a:gd name="connsiteX349" fmla="*/ 5371814 w 7467600"/>
              <a:gd name="connsiteY349" fmla="*/ 5678975 h 6858000"/>
              <a:gd name="connsiteX350" fmla="*/ 4987918 w 7467600"/>
              <a:gd name="connsiteY350" fmla="*/ 5838701 h 6858000"/>
              <a:gd name="connsiteX351" fmla="*/ 4317146 w 7467600"/>
              <a:gd name="connsiteY351" fmla="*/ 6587716 h 6858000"/>
              <a:gd name="connsiteX352" fmla="*/ 4171627 w 7467600"/>
              <a:gd name="connsiteY352" fmla="*/ 6858000 h 6858000"/>
              <a:gd name="connsiteX353" fmla="*/ 4081585 w 7467600"/>
              <a:gd name="connsiteY353" fmla="*/ 6858000 h 6858000"/>
              <a:gd name="connsiteX354" fmla="*/ 4238603 w 7467600"/>
              <a:gd name="connsiteY354" fmla="*/ 6559341 h 6858000"/>
              <a:gd name="connsiteX355" fmla="*/ 4778333 w 7467600"/>
              <a:gd name="connsiteY355" fmla="*/ 5873626 h 6858000"/>
              <a:gd name="connsiteX356" fmla="*/ 5414185 w 7467600"/>
              <a:gd name="connsiteY356" fmla="*/ 5573882 h 6858000"/>
              <a:gd name="connsiteX357" fmla="*/ 5959648 w 7467600"/>
              <a:gd name="connsiteY357" fmla="*/ 4760797 h 6858000"/>
              <a:gd name="connsiteX358" fmla="*/ 5355019 w 7467600"/>
              <a:gd name="connsiteY358" fmla="*/ 4734672 h 6858000"/>
              <a:gd name="connsiteX359" fmla="*/ 5083565 w 7467600"/>
              <a:gd name="connsiteY359" fmla="*/ 5179121 h 6858000"/>
              <a:gd name="connsiteX360" fmla="*/ 4713577 w 7467600"/>
              <a:gd name="connsiteY360" fmla="*/ 5616803 h 6858000"/>
              <a:gd name="connsiteX361" fmla="*/ 3989559 w 7467600"/>
              <a:gd name="connsiteY361" fmla="*/ 6145945 h 6858000"/>
              <a:gd name="connsiteX362" fmla="*/ 3939824 w 7467600"/>
              <a:gd name="connsiteY362" fmla="*/ 6066900 h 6858000"/>
              <a:gd name="connsiteX363" fmla="*/ 4584537 w 7467600"/>
              <a:gd name="connsiteY363" fmla="*/ 5324826 h 6858000"/>
              <a:gd name="connsiteX364" fmla="*/ 5037105 w 7467600"/>
              <a:gd name="connsiteY364" fmla="*/ 5088765 h 6858000"/>
              <a:gd name="connsiteX365" fmla="*/ 5039930 w 7467600"/>
              <a:gd name="connsiteY365" fmla="*/ 5089585 h 6858000"/>
              <a:gd name="connsiteX366" fmla="*/ 5263764 w 7467600"/>
              <a:gd name="connsiteY366" fmla="*/ 4735525 h 6858000"/>
              <a:gd name="connsiteX367" fmla="*/ 4086300 w 7467600"/>
              <a:gd name="connsiteY367" fmla="*/ 4884599 h 6858000"/>
              <a:gd name="connsiteX368" fmla="*/ 4085485 w 7467600"/>
              <a:gd name="connsiteY368" fmla="*/ 4899070 h 6858000"/>
              <a:gd name="connsiteX369" fmla="*/ 3871915 w 7467600"/>
              <a:gd name="connsiteY369" fmla="*/ 5253645 h 6858000"/>
              <a:gd name="connsiteX370" fmla="*/ 3799374 w 7467600"/>
              <a:gd name="connsiteY370" fmla="*/ 5466127 h 6858000"/>
              <a:gd name="connsiteX371" fmla="*/ 3498850 w 7467600"/>
              <a:gd name="connsiteY371" fmla="*/ 6661888 h 6858000"/>
              <a:gd name="connsiteX372" fmla="*/ 3399216 w 7467600"/>
              <a:gd name="connsiteY372" fmla="*/ 6858000 h 6858000"/>
              <a:gd name="connsiteX373" fmla="*/ 3303688 w 7467600"/>
              <a:gd name="connsiteY373" fmla="*/ 6858000 h 6858000"/>
              <a:gd name="connsiteX374" fmla="*/ 3391774 w 7467600"/>
              <a:gd name="connsiteY374" fmla="*/ 6697181 h 6858000"/>
              <a:gd name="connsiteX375" fmla="*/ 3735540 w 7467600"/>
              <a:gd name="connsiteY375" fmla="*/ 5546923 h 6858000"/>
              <a:gd name="connsiteX376" fmla="*/ 3729438 w 7467600"/>
              <a:gd name="connsiteY376" fmla="*/ 5569058 h 6858000"/>
              <a:gd name="connsiteX377" fmla="*/ 3707782 w 7467600"/>
              <a:gd name="connsiteY377" fmla="*/ 5644908 h 6858000"/>
              <a:gd name="connsiteX378" fmla="*/ 3583827 w 7467600"/>
              <a:gd name="connsiteY378" fmla="*/ 6039215 h 6858000"/>
              <a:gd name="connsiteX379" fmla="*/ 3547861 w 7467600"/>
              <a:gd name="connsiteY379" fmla="*/ 6129609 h 6858000"/>
              <a:gd name="connsiteX380" fmla="*/ 3490905 w 7467600"/>
              <a:gd name="connsiteY380" fmla="*/ 6277660 h 6858000"/>
              <a:gd name="connsiteX381" fmla="*/ 3455859 w 7467600"/>
              <a:gd name="connsiteY381" fmla="*/ 6391301 h 6858000"/>
              <a:gd name="connsiteX382" fmla="*/ 3429112 w 7467600"/>
              <a:gd name="connsiteY382" fmla="*/ 6479469 h 6858000"/>
              <a:gd name="connsiteX383" fmla="*/ 3304862 w 7467600"/>
              <a:gd name="connsiteY383" fmla="*/ 6796476 h 6858000"/>
              <a:gd name="connsiteX384" fmla="*/ 3276071 w 7467600"/>
              <a:gd name="connsiteY384" fmla="*/ 6858000 h 6858000"/>
              <a:gd name="connsiteX385" fmla="*/ 3240805 w 7467600"/>
              <a:gd name="connsiteY385" fmla="*/ 6858000 h 6858000"/>
              <a:gd name="connsiteX386" fmla="*/ 3275917 w 7467600"/>
              <a:gd name="connsiteY386" fmla="*/ 6783192 h 6858000"/>
              <a:gd name="connsiteX387" fmla="*/ 3399358 w 7467600"/>
              <a:gd name="connsiteY387" fmla="*/ 6469011 h 6858000"/>
              <a:gd name="connsiteX388" fmla="*/ 3425650 w 7467600"/>
              <a:gd name="connsiteY388" fmla="*/ 6381333 h 6858000"/>
              <a:gd name="connsiteX389" fmla="*/ 3460661 w 7467600"/>
              <a:gd name="connsiteY389" fmla="*/ 6266763 h 6858000"/>
              <a:gd name="connsiteX390" fmla="*/ 3518021 w 7467600"/>
              <a:gd name="connsiteY390" fmla="*/ 6117298 h 6858000"/>
              <a:gd name="connsiteX391" fmla="*/ 3554035 w 7467600"/>
              <a:gd name="connsiteY391" fmla="*/ 6027832 h 6858000"/>
              <a:gd name="connsiteX392" fmla="*/ 3677174 w 7467600"/>
              <a:gd name="connsiteY392" fmla="*/ 5636351 h 6858000"/>
              <a:gd name="connsiteX393" fmla="*/ 3698819 w 7467600"/>
              <a:gd name="connsiteY393" fmla="*/ 5560503 h 6858000"/>
              <a:gd name="connsiteX394" fmla="*/ 3702094 w 7467600"/>
              <a:gd name="connsiteY394" fmla="*/ 5549194 h 6858000"/>
              <a:gd name="connsiteX395" fmla="*/ 3398355 w 7467600"/>
              <a:gd name="connsiteY395" fmla="*/ 6094603 h 6858000"/>
              <a:gd name="connsiteX396" fmla="*/ 3193941 w 7467600"/>
              <a:gd name="connsiteY396" fmla="*/ 6798775 h 6858000"/>
              <a:gd name="connsiteX397" fmla="*/ 3184140 w 7467600"/>
              <a:gd name="connsiteY397" fmla="*/ 6858000 h 6858000"/>
              <a:gd name="connsiteX398" fmla="*/ 3099978 w 7467600"/>
              <a:gd name="connsiteY398" fmla="*/ 6858000 h 6858000"/>
              <a:gd name="connsiteX399" fmla="*/ 3101556 w 7467600"/>
              <a:gd name="connsiteY399" fmla="*/ 6843337 h 6858000"/>
              <a:gd name="connsiteX400" fmla="*/ 3370162 w 7467600"/>
              <a:gd name="connsiteY400" fmla="*/ 5785550 h 6858000"/>
              <a:gd name="connsiteX401" fmla="*/ 3746477 w 7467600"/>
              <a:gd name="connsiteY401" fmla="*/ 5377889 h 6858000"/>
              <a:gd name="connsiteX402" fmla="*/ 3863399 w 7467600"/>
              <a:gd name="connsiteY402" fmla="*/ 5087257 h 6858000"/>
              <a:gd name="connsiteX403" fmla="*/ 3968712 w 7467600"/>
              <a:gd name="connsiteY403" fmla="*/ 4913989 h 6858000"/>
              <a:gd name="connsiteX404" fmla="*/ 2792390 w 7467600"/>
              <a:gd name="connsiteY404" fmla="*/ 5382974 h 6858000"/>
              <a:gd name="connsiteX405" fmla="*/ 2714982 w 7467600"/>
              <a:gd name="connsiteY405" fmla="*/ 5427051 h 6858000"/>
              <a:gd name="connsiteX406" fmla="*/ 2813361 w 7467600"/>
              <a:gd name="connsiteY406" fmla="*/ 6023912 h 6858000"/>
              <a:gd name="connsiteX407" fmla="*/ 2688430 w 7467600"/>
              <a:gd name="connsiteY407" fmla="*/ 6801564 h 6858000"/>
              <a:gd name="connsiteX408" fmla="*/ 2629626 w 7467600"/>
              <a:gd name="connsiteY408" fmla="*/ 6763394 h 6858000"/>
              <a:gd name="connsiteX409" fmla="*/ 2565328 w 7467600"/>
              <a:gd name="connsiteY409" fmla="*/ 5516399 h 6858000"/>
              <a:gd name="connsiteX410" fmla="*/ 1922999 w 7467600"/>
              <a:gd name="connsiteY410" fmla="*/ 5980343 h 6858000"/>
              <a:gd name="connsiteX411" fmla="*/ 1950261 w 7467600"/>
              <a:gd name="connsiteY411" fmla="*/ 6405858 h 6858000"/>
              <a:gd name="connsiteX412" fmla="*/ 2365554 w 7467600"/>
              <a:gd name="connsiteY412" fmla="*/ 6759107 h 6858000"/>
              <a:gd name="connsiteX413" fmla="*/ 2424142 w 7467600"/>
              <a:gd name="connsiteY413" fmla="*/ 6858000 h 6858000"/>
              <a:gd name="connsiteX414" fmla="*/ 2395994 w 7467600"/>
              <a:gd name="connsiteY414" fmla="*/ 6858000 h 6858000"/>
              <a:gd name="connsiteX415" fmla="*/ 2392863 w 7467600"/>
              <a:gd name="connsiteY415" fmla="*/ 6852964 h 6858000"/>
              <a:gd name="connsiteX416" fmla="*/ 2017589 w 7467600"/>
              <a:gd name="connsiteY416" fmla="*/ 6493982 h 6858000"/>
              <a:gd name="connsiteX417" fmla="*/ 2147336 w 7467600"/>
              <a:gd name="connsiteY417" fmla="*/ 6594052 h 6858000"/>
              <a:gd name="connsiteX418" fmla="*/ 2207047 w 7467600"/>
              <a:gd name="connsiteY418" fmla="*/ 6654540 h 6858000"/>
              <a:gd name="connsiteX419" fmla="*/ 2299106 w 7467600"/>
              <a:gd name="connsiteY419" fmla="*/ 6778931 h 6858000"/>
              <a:gd name="connsiteX420" fmla="*/ 2314430 w 7467600"/>
              <a:gd name="connsiteY420" fmla="*/ 6801144 h 6858000"/>
              <a:gd name="connsiteX421" fmla="*/ 2352406 w 7467600"/>
              <a:gd name="connsiteY421" fmla="*/ 6858000 h 6858000"/>
              <a:gd name="connsiteX422" fmla="*/ 2314492 w 7467600"/>
              <a:gd name="connsiteY422" fmla="*/ 6858000 h 6858000"/>
              <a:gd name="connsiteX423" fmla="*/ 2288095 w 7467600"/>
              <a:gd name="connsiteY423" fmla="*/ 6818030 h 6858000"/>
              <a:gd name="connsiteX424" fmla="*/ 2272768 w 7467600"/>
              <a:gd name="connsiteY424" fmla="*/ 6795822 h 6858000"/>
              <a:gd name="connsiteX425" fmla="*/ 2182715 w 7467600"/>
              <a:gd name="connsiteY425" fmla="*/ 6675071 h 6858000"/>
              <a:gd name="connsiteX426" fmla="*/ 2032061 w 7467600"/>
              <a:gd name="connsiteY426" fmla="*/ 6541380 h 6858000"/>
              <a:gd name="connsiteX427" fmla="*/ 2257220 w 7467600"/>
              <a:gd name="connsiteY427" fmla="*/ 6826257 h 6858000"/>
              <a:gd name="connsiteX428" fmla="*/ 2281324 w 7467600"/>
              <a:gd name="connsiteY428" fmla="*/ 6858000 h 6858000"/>
              <a:gd name="connsiteX429" fmla="*/ 2242860 w 7467600"/>
              <a:gd name="connsiteY429" fmla="*/ 6858000 h 6858000"/>
              <a:gd name="connsiteX430" fmla="*/ 2232818 w 7467600"/>
              <a:gd name="connsiteY430" fmla="*/ 6844926 h 6858000"/>
              <a:gd name="connsiteX431" fmla="*/ 1990172 w 7467600"/>
              <a:gd name="connsiteY431" fmla="*/ 6542121 h 6858000"/>
              <a:gd name="connsiteX432" fmla="*/ 2124090 w 7467600"/>
              <a:gd name="connsiteY432" fmla="*/ 6761017 h 6858000"/>
              <a:gd name="connsiteX433" fmla="*/ 2200380 w 7467600"/>
              <a:gd name="connsiteY433" fmla="*/ 6858000 h 6858000"/>
              <a:gd name="connsiteX434" fmla="*/ 2147507 w 7467600"/>
              <a:gd name="connsiteY434" fmla="*/ 6858000 h 6858000"/>
              <a:gd name="connsiteX435" fmla="*/ 2070668 w 7467600"/>
              <a:gd name="connsiteY435" fmla="*/ 6761520 h 6858000"/>
              <a:gd name="connsiteX436" fmla="*/ 1975142 w 7467600"/>
              <a:gd name="connsiteY436" fmla="*/ 6585570 h 6858000"/>
              <a:gd name="connsiteX437" fmla="*/ 2050035 w 7467600"/>
              <a:gd name="connsiteY437" fmla="*/ 6813345 h 6858000"/>
              <a:gd name="connsiteX438" fmla="*/ 2063025 w 7467600"/>
              <a:gd name="connsiteY438" fmla="*/ 6858000 h 6858000"/>
              <a:gd name="connsiteX439" fmla="*/ 2021675 w 7467600"/>
              <a:gd name="connsiteY439" fmla="*/ 6858000 h 6858000"/>
              <a:gd name="connsiteX440" fmla="*/ 2019308 w 7467600"/>
              <a:gd name="connsiteY440" fmla="*/ 6847118 h 6858000"/>
              <a:gd name="connsiteX441" fmla="*/ 1938835 w 7467600"/>
              <a:gd name="connsiteY441" fmla="*/ 6551160 h 6858000"/>
              <a:gd name="connsiteX442" fmla="*/ 1953230 w 7467600"/>
              <a:gd name="connsiteY442" fmla="*/ 6759699 h 6858000"/>
              <a:gd name="connsiteX443" fmla="*/ 1956763 w 7467600"/>
              <a:gd name="connsiteY443" fmla="*/ 6778191 h 6858000"/>
              <a:gd name="connsiteX444" fmla="*/ 1967925 w 7467600"/>
              <a:gd name="connsiteY444" fmla="*/ 6858000 h 6858000"/>
              <a:gd name="connsiteX445" fmla="*/ 1936622 w 7467600"/>
              <a:gd name="connsiteY445" fmla="*/ 6858000 h 6858000"/>
              <a:gd name="connsiteX446" fmla="*/ 1926261 w 7467600"/>
              <a:gd name="connsiteY446" fmla="*/ 6784064 h 6858000"/>
              <a:gd name="connsiteX447" fmla="*/ 1922724 w 7467600"/>
              <a:gd name="connsiteY447" fmla="*/ 6765577 h 6858000"/>
              <a:gd name="connsiteX448" fmla="*/ 1904650 w 7467600"/>
              <a:gd name="connsiteY448" fmla="*/ 6639616 h 6858000"/>
              <a:gd name="connsiteX449" fmla="*/ 1885273 w 7467600"/>
              <a:gd name="connsiteY449" fmla="*/ 6858000 h 6858000"/>
              <a:gd name="connsiteX450" fmla="*/ 1854363 w 7467600"/>
              <a:gd name="connsiteY450" fmla="*/ 6858000 h 6858000"/>
              <a:gd name="connsiteX451" fmla="*/ 1880391 w 7467600"/>
              <a:gd name="connsiteY451" fmla="*/ 6603796 h 6858000"/>
              <a:gd name="connsiteX452" fmla="*/ 1818273 w 7467600"/>
              <a:gd name="connsiteY452" fmla="*/ 6715729 h 6858000"/>
              <a:gd name="connsiteX453" fmla="*/ 1794691 w 7467600"/>
              <a:gd name="connsiteY453" fmla="*/ 6843239 h 6858000"/>
              <a:gd name="connsiteX454" fmla="*/ 1794914 w 7467600"/>
              <a:gd name="connsiteY454" fmla="*/ 6858000 h 6858000"/>
              <a:gd name="connsiteX455" fmla="*/ 1746128 w 7467600"/>
              <a:gd name="connsiteY455" fmla="*/ 6858000 h 6858000"/>
              <a:gd name="connsiteX456" fmla="*/ 1753934 w 7467600"/>
              <a:gd name="connsiteY456" fmla="*/ 6724796 h 6858000"/>
              <a:gd name="connsiteX457" fmla="*/ 1792053 w 7467600"/>
              <a:gd name="connsiteY457" fmla="*/ 6572396 h 6858000"/>
              <a:gd name="connsiteX458" fmla="*/ 1862248 w 7467600"/>
              <a:gd name="connsiteY458" fmla="*/ 6266397 h 6858000"/>
              <a:gd name="connsiteX459" fmla="*/ 1862250 w 7467600"/>
              <a:gd name="connsiteY459" fmla="*/ 6033531 h 6858000"/>
              <a:gd name="connsiteX460" fmla="*/ 1211999 w 7467600"/>
              <a:gd name="connsiteY460" fmla="*/ 6683610 h 6858000"/>
              <a:gd name="connsiteX461" fmla="*/ 1213266 w 7467600"/>
              <a:gd name="connsiteY461" fmla="*/ 6691947 h 6858000"/>
              <a:gd name="connsiteX462" fmla="*/ 1203370 w 7467600"/>
              <a:gd name="connsiteY462" fmla="*/ 6850676 h 6858000"/>
              <a:gd name="connsiteX463" fmla="*/ 1203671 w 7467600"/>
              <a:gd name="connsiteY463" fmla="*/ 6858000 h 6858000"/>
              <a:gd name="connsiteX464" fmla="*/ 1143180 w 7467600"/>
              <a:gd name="connsiteY464" fmla="*/ 6858000 h 6858000"/>
              <a:gd name="connsiteX465" fmla="*/ 1142176 w 7467600"/>
              <a:gd name="connsiteY465" fmla="*/ 6766045 h 6858000"/>
              <a:gd name="connsiteX466" fmla="*/ 1067484 w 7467600"/>
              <a:gd name="connsiteY466" fmla="*/ 6858000 h 6858000"/>
              <a:gd name="connsiteX467" fmla="*/ 953928 w 7467600"/>
              <a:gd name="connsiteY467" fmla="*/ 6858000 h 6858000"/>
              <a:gd name="connsiteX468" fmla="*/ 959715 w 7467600"/>
              <a:gd name="connsiteY468" fmla="*/ 6850185 h 6858000"/>
              <a:gd name="connsiteX469" fmla="*/ 1483788 w 7467600"/>
              <a:gd name="connsiteY469" fmla="*/ 6259174 h 6858000"/>
              <a:gd name="connsiteX470" fmla="*/ 1100671 w 7467600"/>
              <a:gd name="connsiteY470" fmla="*/ 6252137 h 6858000"/>
              <a:gd name="connsiteX471" fmla="*/ 1090144 w 7467600"/>
              <a:gd name="connsiteY471" fmla="*/ 6256748 h 6858000"/>
              <a:gd name="connsiteX472" fmla="*/ 1095872 w 7467600"/>
              <a:gd name="connsiteY472" fmla="*/ 6271892 h 6858000"/>
              <a:gd name="connsiteX473" fmla="*/ 262785 w 7467600"/>
              <a:gd name="connsiteY473" fmla="*/ 6845450 h 6858000"/>
              <a:gd name="connsiteX474" fmla="*/ 209968 w 7467600"/>
              <a:gd name="connsiteY474" fmla="*/ 6770713 h 6858000"/>
              <a:gd name="connsiteX475" fmla="*/ 873460 w 7467600"/>
              <a:gd name="connsiteY475" fmla="*/ 6253768 h 6858000"/>
              <a:gd name="connsiteX476" fmla="*/ 192686 w 7467600"/>
              <a:gd name="connsiteY476" fmla="*/ 5849257 h 6858000"/>
              <a:gd name="connsiteX477" fmla="*/ 4696 w 7467600"/>
              <a:gd name="connsiteY477" fmla="*/ 5697668 h 6858000"/>
              <a:gd name="connsiteX478" fmla="*/ 0 w 7467600"/>
              <a:gd name="connsiteY478" fmla="*/ 5689984 h 6858000"/>
              <a:gd name="connsiteX479" fmla="*/ 0 w 7467600"/>
              <a:gd name="connsiteY479" fmla="*/ 5513472 h 6858000"/>
              <a:gd name="connsiteX480" fmla="*/ 174101 w 7467600"/>
              <a:gd name="connsiteY480" fmla="*/ 5620277 h 6858000"/>
              <a:gd name="connsiteX481" fmla="*/ 891800 w 7467600"/>
              <a:gd name="connsiteY481" fmla="*/ 6036935 h 6858000"/>
              <a:gd name="connsiteX482" fmla="*/ 1072219 w 7467600"/>
              <a:gd name="connsiteY482" fmla="*/ 6169443 h 6858000"/>
              <a:gd name="connsiteX483" fmla="*/ 1074117 w 7467600"/>
              <a:gd name="connsiteY483" fmla="*/ 6170301 h 6858000"/>
              <a:gd name="connsiteX484" fmla="*/ 1083114 w 7467600"/>
              <a:gd name="connsiteY484" fmla="*/ 6174131 h 6858000"/>
              <a:gd name="connsiteX485" fmla="*/ 1543010 w 7467600"/>
              <a:gd name="connsiteY485" fmla="*/ 6191140 h 6858000"/>
              <a:gd name="connsiteX486" fmla="*/ 1551080 w 7467600"/>
              <a:gd name="connsiteY486" fmla="*/ 6195006 h 6858000"/>
              <a:gd name="connsiteX487" fmla="*/ 2345443 w 7467600"/>
              <a:gd name="connsiteY487" fmla="*/ 5549882 h 6858000"/>
              <a:gd name="connsiteX488" fmla="*/ 1721499 w 7467600"/>
              <a:gd name="connsiteY488" fmla="*/ 5599969 h 6858000"/>
              <a:gd name="connsiteX489" fmla="*/ 767716 w 7467600"/>
              <a:gd name="connsiteY489" fmla="*/ 5472768 h 6858000"/>
              <a:gd name="connsiteX490" fmla="*/ 722147 w 7467600"/>
              <a:gd name="connsiteY490" fmla="*/ 5393091 h 6858000"/>
              <a:gd name="connsiteX491" fmla="*/ 1485552 w 7467600"/>
              <a:gd name="connsiteY491" fmla="*/ 5313202 h 6858000"/>
              <a:gd name="connsiteX492" fmla="*/ 2143004 w 7467600"/>
              <a:gd name="connsiteY492" fmla="*/ 5402420 h 6858000"/>
              <a:gd name="connsiteX493" fmla="*/ 1933391 w 7467600"/>
              <a:gd name="connsiteY493" fmla="*/ 5156971 h 6858000"/>
              <a:gd name="connsiteX494" fmla="*/ 1827118 w 7467600"/>
              <a:gd name="connsiteY494" fmla="*/ 4968410 h 6858000"/>
              <a:gd name="connsiteX495" fmla="*/ 1837349 w 7467600"/>
              <a:gd name="connsiteY495" fmla="*/ 4956357 h 6858000"/>
              <a:gd name="connsiteX496" fmla="*/ 2162835 w 7467600"/>
              <a:gd name="connsiteY496" fmla="*/ 5187853 h 6858000"/>
              <a:gd name="connsiteX497" fmla="*/ 2257167 w 7467600"/>
              <a:gd name="connsiteY497" fmla="*/ 5462123 h 6858000"/>
              <a:gd name="connsiteX498" fmla="*/ 2261598 w 7467600"/>
              <a:gd name="connsiteY498" fmla="*/ 5467998 h 6858000"/>
              <a:gd name="connsiteX499" fmla="*/ 2437177 w 7467600"/>
              <a:gd name="connsiteY499" fmla="*/ 5479608 h 6858000"/>
              <a:gd name="connsiteX500" fmla="*/ 2445247 w 7467600"/>
              <a:gd name="connsiteY500" fmla="*/ 5483476 h 6858000"/>
              <a:gd name="connsiteX501" fmla="*/ 2743626 w 7467600"/>
              <a:gd name="connsiteY501" fmla="*/ 5304819 h 6858000"/>
              <a:gd name="connsiteX502" fmla="*/ 3048102 w 7467600"/>
              <a:gd name="connsiteY502" fmla="*/ 5150595 h 6858000"/>
              <a:gd name="connsiteX503" fmla="*/ 1799414 w 7467600"/>
              <a:gd name="connsiteY503" fmla="*/ 4694732 h 6858000"/>
              <a:gd name="connsiteX504" fmla="*/ 1771735 w 7467600"/>
              <a:gd name="connsiteY504" fmla="*/ 4619929 h 6858000"/>
              <a:gd name="connsiteX505" fmla="*/ 3104273 w 7467600"/>
              <a:gd name="connsiteY505" fmla="*/ 5076159 h 6858000"/>
              <a:gd name="connsiteX506" fmla="*/ 3113245 w 7467600"/>
              <a:gd name="connsiteY506" fmla="*/ 5090705 h 6858000"/>
              <a:gd name="connsiteX507" fmla="*/ 3126294 w 7467600"/>
              <a:gd name="connsiteY507" fmla="*/ 5114400 h 6858000"/>
              <a:gd name="connsiteX508" fmla="*/ 3937433 w 7467600"/>
              <a:gd name="connsiteY508" fmla="*/ 4830473 h 6858000"/>
              <a:gd name="connsiteX509" fmla="*/ 3590475 w 7467600"/>
              <a:gd name="connsiteY509" fmla="*/ 4597974 h 6858000"/>
              <a:gd name="connsiteX510" fmla="*/ 3100264 w 7467600"/>
              <a:gd name="connsiteY510" fmla="*/ 4579845 h 6858000"/>
              <a:gd name="connsiteX511" fmla="*/ 2183576 w 7467600"/>
              <a:gd name="connsiteY511" fmla="*/ 4227150 h 6858000"/>
              <a:gd name="connsiteX512" fmla="*/ 2151029 w 7467600"/>
              <a:gd name="connsiteY512" fmla="*/ 4146947 h 6858000"/>
              <a:gd name="connsiteX513" fmla="*/ 3563434 w 7467600"/>
              <a:gd name="connsiteY513" fmla="*/ 4469115 h 6858000"/>
              <a:gd name="connsiteX514" fmla="*/ 3177952 w 7467600"/>
              <a:gd name="connsiteY514" fmla="*/ 3657386 h 6858000"/>
              <a:gd name="connsiteX515" fmla="*/ 3189263 w 7467600"/>
              <a:gd name="connsiteY515" fmla="*/ 3625726 h 6858000"/>
              <a:gd name="connsiteX516" fmla="*/ 3560912 w 7467600"/>
              <a:gd name="connsiteY516" fmla="*/ 4079863 h 6858000"/>
              <a:gd name="connsiteX517" fmla="*/ 3626636 w 7467600"/>
              <a:gd name="connsiteY517" fmla="*/ 4512230 h 6858000"/>
              <a:gd name="connsiteX518" fmla="*/ 3653088 w 7467600"/>
              <a:gd name="connsiteY518" fmla="*/ 4521417 h 6858000"/>
              <a:gd name="connsiteX519" fmla="*/ 3988128 w 7467600"/>
              <a:gd name="connsiteY519" fmla="*/ 4817267 h 6858000"/>
              <a:gd name="connsiteX520" fmla="*/ 4830582 w 7467600"/>
              <a:gd name="connsiteY520" fmla="*/ 4676000 h 6858000"/>
              <a:gd name="connsiteX521" fmla="*/ 4830100 w 7467600"/>
              <a:gd name="connsiteY521" fmla="*/ 4675554 h 6858000"/>
              <a:gd name="connsiteX522" fmla="*/ 4036318 w 7467600"/>
              <a:gd name="connsiteY522" fmla="*/ 4147013 h 6858000"/>
              <a:gd name="connsiteX523" fmla="*/ 3432098 w 7467600"/>
              <a:gd name="connsiteY523" fmla="*/ 3537312 h 6858000"/>
              <a:gd name="connsiteX524" fmla="*/ 3446761 w 7467600"/>
              <a:gd name="connsiteY524" fmla="*/ 3461278 h 6858000"/>
              <a:gd name="connsiteX525" fmla="*/ 4419733 w 7467600"/>
              <a:gd name="connsiteY525" fmla="*/ 3963555 h 6858000"/>
              <a:gd name="connsiteX526" fmla="*/ 4781371 w 7467600"/>
              <a:gd name="connsiteY526" fmla="*/ 4458604 h 6858000"/>
              <a:gd name="connsiteX527" fmla="*/ 4780440 w 7467600"/>
              <a:gd name="connsiteY527" fmla="*/ 4470290 h 6858000"/>
              <a:gd name="connsiteX528" fmla="*/ 4898954 w 7467600"/>
              <a:gd name="connsiteY528" fmla="*/ 4662092 h 6858000"/>
              <a:gd name="connsiteX529" fmla="*/ 4900699 w 7467600"/>
              <a:gd name="connsiteY529" fmla="*/ 4670867 h 6858000"/>
              <a:gd name="connsiteX530" fmla="*/ 5714511 w 7467600"/>
              <a:gd name="connsiteY530" fmla="*/ 4663483 h 6858000"/>
              <a:gd name="connsiteX531" fmla="*/ 5464793 w 7467600"/>
              <a:gd name="connsiteY531" fmla="*/ 4393556 h 6858000"/>
              <a:gd name="connsiteX532" fmla="*/ 5461897 w 7467600"/>
              <a:gd name="connsiteY532" fmla="*/ 4390879 h 6858000"/>
              <a:gd name="connsiteX533" fmla="*/ 4294126 w 7467600"/>
              <a:gd name="connsiteY533" fmla="*/ 3303048 h 6858000"/>
              <a:gd name="connsiteX534" fmla="*/ 4305321 w 7467600"/>
              <a:gd name="connsiteY534" fmla="*/ 3256953 h 6858000"/>
              <a:gd name="connsiteX535" fmla="*/ 4949299 w 7467600"/>
              <a:gd name="connsiteY535" fmla="*/ 3766336 h 6858000"/>
              <a:gd name="connsiteX536" fmla="*/ 5291452 w 7467600"/>
              <a:gd name="connsiteY536" fmla="*/ 4076801 h 6858000"/>
              <a:gd name="connsiteX537" fmla="*/ 5434998 w 7467600"/>
              <a:gd name="connsiteY537" fmla="*/ 4254100 h 6858000"/>
              <a:gd name="connsiteX538" fmla="*/ 5351015 w 7467600"/>
              <a:gd name="connsiteY538" fmla="*/ 3760989 h 6858000"/>
              <a:gd name="connsiteX539" fmla="*/ 5413780 w 7467600"/>
              <a:gd name="connsiteY539" fmla="*/ 2966265 h 6858000"/>
              <a:gd name="connsiteX540" fmla="*/ 5425627 w 7467600"/>
              <a:gd name="connsiteY540" fmla="*/ 2954192 h 6858000"/>
              <a:gd name="connsiteX541" fmla="*/ 6604735 w 7467600"/>
              <a:gd name="connsiteY541" fmla="*/ 2041381 h 6858000"/>
              <a:gd name="connsiteX542" fmla="*/ 7204487 w 7467600"/>
              <a:gd name="connsiteY542" fmla="*/ 2742112 h 6858000"/>
              <a:gd name="connsiteX543" fmla="*/ 7131592 w 7467600"/>
              <a:gd name="connsiteY543" fmla="*/ 2672096 h 6858000"/>
              <a:gd name="connsiteX544" fmla="*/ 6996344 w 7467600"/>
              <a:gd name="connsiteY544" fmla="*/ 2518310 h 6858000"/>
              <a:gd name="connsiteX545" fmla="*/ 6735495 w 7467600"/>
              <a:gd name="connsiteY545" fmla="*/ 2196890 h 6858000"/>
              <a:gd name="connsiteX546" fmla="*/ 6721901 w 7467600"/>
              <a:gd name="connsiteY546" fmla="*/ 2179274 h 6858000"/>
              <a:gd name="connsiteX547" fmla="*/ 6604735 w 7467600"/>
              <a:gd name="connsiteY547" fmla="*/ 2041381 h 6858000"/>
              <a:gd name="connsiteX548" fmla="*/ 6591670 w 7467600"/>
              <a:gd name="connsiteY548" fmla="*/ 1988277 h 6858000"/>
              <a:gd name="connsiteX549" fmla="*/ 6747349 w 7467600"/>
              <a:gd name="connsiteY549" fmla="*/ 2160069 h 6858000"/>
              <a:gd name="connsiteX550" fmla="*/ 6760943 w 7467600"/>
              <a:gd name="connsiteY550" fmla="*/ 2177686 h 6858000"/>
              <a:gd name="connsiteX551" fmla="*/ 7021065 w 7467600"/>
              <a:gd name="connsiteY551" fmla="*/ 2498102 h 6858000"/>
              <a:gd name="connsiteX552" fmla="*/ 7155223 w 7467600"/>
              <a:gd name="connsiteY552" fmla="*/ 2650386 h 6858000"/>
              <a:gd name="connsiteX553" fmla="*/ 7203167 w 7467600"/>
              <a:gd name="connsiteY553" fmla="*/ 2697288 h 6858000"/>
              <a:gd name="connsiteX554" fmla="*/ 6937703 w 7467600"/>
              <a:gd name="connsiteY554" fmla="*/ 2321981 h 6858000"/>
              <a:gd name="connsiteX555" fmla="*/ 6591670 w 7467600"/>
              <a:gd name="connsiteY555" fmla="*/ 1988277 h 6858000"/>
              <a:gd name="connsiteX556" fmla="*/ 5798671 w 7467600"/>
              <a:gd name="connsiteY556" fmla="*/ 1981601 h 6858000"/>
              <a:gd name="connsiteX557" fmla="*/ 5754709 w 7467600"/>
              <a:gd name="connsiteY557" fmla="*/ 2071454 h 6858000"/>
              <a:gd name="connsiteX558" fmla="*/ 5763044 w 7467600"/>
              <a:gd name="connsiteY558" fmla="*/ 2842206 h 6858000"/>
              <a:gd name="connsiteX559" fmla="*/ 5764974 w 7467600"/>
              <a:gd name="connsiteY559" fmla="*/ 2799609 h 6858000"/>
              <a:gd name="connsiteX560" fmla="*/ 5767665 w 7467600"/>
              <a:gd name="connsiteY560" fmla="*/ 2666409 h 6858000"/>
              <a:gd name="connsiteX561" fmla="*/ 5763055 w 7467600"/>
              <a:gd name="connsiteY561" fmla="*/ 2579705 h 6858000"/>
              <a:gd name="connsiteX562" fmla="*/ 5758079 w 7467600"/>
              <a:gd name="connsiteY562" fmla="*/ 2492508 h 6858000"/>
              <a:gd name="connsiteX563" fmla="*/ 5779325 w 7467600"/>
              <a:gd name="connsiteY563" fmla="*/ 2197069 h 6858000"/>
              <a:gd name="connsiteX564" fmla="*/ 5798671 w 7467600"/>
              <a:gd name="connsiteY564" fmla="*/ 1981601 h 6858000"/>
              <a:gd name="connsiteX565" fmla="*/ 5829202 w 7467600"/>
              <a:gd name="connsiteY565" fmla="*/ 1971679 h 6858000"/>
              <a:gd name="connsiteX566" fmla="*/ 5809558 w 7467600"/>
              <a:gd name="connsiteY566" fmla="*/ 2198043 h 6858000"/>
              <a:gd name="connsiteX567" fmla="*/ 5788653 w 7467600"/>
              <a:gd name="connsiteY567" fmla="*/ 2489430 h 6858000"/>
              <a:gd name="connsiteX568" fmla="*/ 5793439 w 7467600"/>
              <a:gd name="connsiteY568" fmla="*/ 2575235 h 6858000"/>
              <a:gd name="connsiteX569" fmla="*/ 5796837 w 7467600"/>
              <a:gd name="connsiteY569" fmla="*/ 2637633 h 6858000"/>
              <a:gd name="connsiteX570" fmla="*/ 5818614 w 7467600"/>
              <a:gd name="connsiteY570" fmla="*/ 2473055 h 6858000"/>
              <a:gd name="connsiteX571" fmla="*/ 5829202 w 7467600"/>
              <a:gd name="connsiteY571" fmla="*/ 1971679 h 6858000"/>
              <a:gd name="connsiteX572" fmla="*/ 5911389 w 7467600"/>
              <a:gd name="connsiteY572" fmla="*/ 1898371 h 6858000"/>
              <a:gd name="connsiteX573" fmla="*/ 6237627 w 7467600"/>
              <a:gd name="connsiteY573" fmla="*/ 2231921 h 6858000"/>
              <a:gd name="connsiteX574" fmla="*/ 5911389 w 7467600"/>
              <a:gd name="connsiteY574" fmla="*/ 1898371 h 6858000"/>
              <a:gd name="connsiteX575" fmla="*/ 6944437 w 7467600"/>
              <a:gd name="connsiteY575" fmla="*/ 1575402 h 6858000"/>
              <a:gd name="connsiteX576" fmla="*/ 6304730 w 7467600"/>
              <a:gd name="connsiteY576" fmla="*/ 1766654 h 6858000"/>
              <a:gd name="connsiteX577" fmla="*/ 6944437 w 7467600"/>
              <a:gd name="connsiteY577" fmla="*/ 1575402 h 6858000"/>
              <a:gd name="connsiteX578" fmla="*/ 7019523 w 7467600"/>
              <a:gd name="connsiteY578" fmla="*/ 1519450 h 6858000"/>
              <a:gd name="connsiteX579" fmla="*/ 6298091 w 7467600"/>
              <a:gd name="connsiteY579" fmla="*/ 1737122 h 6858000"/>
              <a:gd name="connsiteX580" fmla="*/ 7019523 w 7467600"/>
              <a:gd name="connsiteY580" fmla="*/ 1519450 h 6858000"/>
              <a:gd name="connsiteX581" fmla="*/ 2399523 w 7467600"/>
              <a:gd name="connsiteY581" fmla="*/ 1428234 h 6858000"/>
              <a:gd name="connsiteX582" fmla="*/ 2224982 w 7467600"/>
              <a:gd name="connsiteY582" fmla="*/ 1826201 h 6858000"/>
              <a:gd name="connsiteX583" fmla="*/ 2096099 w 7467600"/>
              <a:gd name="connsiteY583" fmla="*/ 2345900 h 6858000"/>
              <a:gd name="connsiteX584" fmla="*/ 2283317 w 7467600"/>
              <a:gd name="connsiteY584" fmla="*/ 1796925 h 6858000"/>
              <a:gd name="connsiteX585" fmla="*/ 2399523 w 7467600"/>
              <a:gd name="connsiteY585" fmla="*/ 1428234 h 6858000"/>
              <a:gd name="connsiteX586" fmla="*/ 2448558 w 7467600"/>
              <a:gd name="connsiteY586" fmla="*/ 1373435 h 6858000"/>
              <a:gd name="connsiteX587" fmla="*/ 2312521 w 7467600"/>
              <a:gd name="connsiteY587" fmla="*/ 1806140 h 6858000"/>
              <a:gd name="connsiteX588" fmla="*/ 2127533 w 7467600"/>
              <a:gd name="connsiteY588" fmla="*/ 2348380 h 6858000"/>
              <a:gd name="connsiteX589" fmla="*/ 2358080 w 7467600"/>
              <a:gd name="connsiteY589" fmla="*/ 1866134 h 6858000"/>
              <a:gd name="connsiteX590" fmla="*/ 2407436 w 7467600"/>
              <a:gd name="connsiteY590" fmla="*/ 1651070 h 6858000"/>
              <a:gd name="connsiteX591" fmla="*/ 2448558 w 7467600"/>
              <a:gd name="connsiteY591" fmla="*/ 1373435 h 6858000"/>
              <a:gd name="connsiteX592" fmla="*/ 278707 w 7467600"/>
              <a:gd name="connsiteY592" fmla="*/ 1352270 h 6858000"/>
              <a:gd name="connsiteX593" fmla="*/ 321570 w 7467600"/>
              <a:gd name="connsiteY593" fmla="*/ 1861610 h 6858000"/>
              <a:gd name="connsiteX594" fmla="*/ 294281 w 7467600"/>
              <a:gd name="connsiteY594" fmla="*/ 1440658 h 6858000"/>
              <a:gd name="connsiteX595" fmla="*/ 278707 w 7467600"/>
              <a:gd name="connsiteY595" fmla="*/ 1352270 h 6858000"/>
              <a:gd name="connsiteX596" fmla="*/ 1423821 w 7467600"/>
              <a:gd name="connsiteY596" fmla="*/ 1351958 h 6858000"/>
              <a:gd name="connsiteX597" fmla="*/ 1638521 w 7467600"/>
              <a:gd name="connsiteY597" fmla="*/ 1908470 h 6858000"/>
              <a:gd name="connsiteX598" fmla="*/ 1754199 w 7467600"/>
              <a:gd name="connsiteY598" fmla="*/ 2149284 h 6858000"/>
              <a:gd name="connsiteX599" fmla="*/ 1908359 w 7467600"/>
              <a:gd name="connsiteY599" fmla="*/ 2364988 h 6858000"/>
              <a:gd name="connsiteX600" fmla="*/ 1647661 w 7467600"/>
              <a:gd name="connsiteY600" fmla="*/ 1825945 h 6858000"/>
              <a:gd name="connsiteX601" fmla="*/ 1423821 w 7467600"/>
              <a:gd name="connsiteY601" fmla="*/ 1351958 h 6858000"/>
              <a:gd name="connsiteX602" fmla="*/ 1431890 w 7467600"/>
              <a:gd name="connsiteY602" fmla="*/ 1306475 h 6858000"/>
              <a:gd name="connsiteX603" fmla="*/ 1507597 w 7467600"/>
              <a:gd name="connsiteY603" fmla="*/ 1446132 h 6858000"/>
              <a:gd name="connsiteX604" fmla="*/ 1674586 w 7467600"/>
              <a:gd name="connsiteY604" fmla="*/ 1813832 h 6858000"/>
              <a:gd name="connsiteX605" fmla="*/ 1815950 w 7467600"/>
              <a:gd name="connsiteY605" fmla="*/ 2128564 h 6858000"/>
              <a:gd name="connsiteX606" fmla="*/ 1984242 w 7467600"/>
              <a:gd name="connsiteY606" fmla="*/ 2430829 h 6858000"/>
              <a:gd name="connsiteX607" fmla="*/ 2014023 w 7467600"/>
              <a:gd name="connsiteY607" fmla="*/ 2450995 h 6858000"/>
              <a:gd name="connsiteX608" fmla="*/ 1747337 w 7467600"/>
              <a:gd name="connsiteY608" fmla="*/ 1855264 h 6858000"/>
              <a:gd name="connsiteX609" fmla="*/ 1533749 w 7467600"/>
              <a:gd name="connsiteY609" fmla="*/ 1478656 h 6858000"/>
              <a:gd name="connsiteX610" fmla="*/ 1431890 w 7467600"/>
              <a:gd name="connsiteY610" fmla="*/ 1306475 h 6858000"/>
              <a:gd name="connsiteX611" fmla="*/ 5052692 w 7467600"/>
              <a:gd name="connsiteY611" fmla="*/ 1292994 h 6858000"/>
              <a:gd name="connsiteX612" fmla="*/ 5200661 w 7467600"/>
              <a:gd name="connsiteY612" fmla="*/ 1635186 h 6858000"/>
              <a:gd name="connsiteX613" fmla="*/ 5297138 w 7467600"/>
              <a:gd name="connsiteY613" fmla="*/ 1906351 h 6858000"/>
              <a:gd name="connsiteX614" fmla="*/ 5052692 w 7467600"/>
              <a:gd name="connsiteY614" fmla="*/ 1292994 h 6858000"/>
              <a:gd name="connsiteX615" fmla="*/ 5009948 w 7467600"/>
              <a:gd name="connsiteY615" fmla="*/ 1273619 h 6858000"/>
              <a:gd name="connsiteX616" fmla="*/ 5121777 w 7467600"/>
              <a:gd name="connsiteY616" fmla="*/ 1654213 h 6858000"/>
              <a:gd name="connsiteX617" fmla="*/ 5293545 w 7467600"/>
              <a:gd name="connsiteY617" fmla="*/ 2072247 h 6858000"/>
              <a:gd name="connsiteX618" fmla="*/ 5294042 w 7467600"/>
              <a:gd name="connsiteY618" fmla="*/ 2065019 h 6858000"/>
              <a:gd name="connsiteX619" fmla="*/ 5171936 w 7467600"/>
              <a:gd name="connsiteY619" fmla="*/ 1647613 h 6858000"/>
              <a:gd name="connsiteX620" fmla="*/ 5009948 w 7467600"/>
              <a:gd name="connsiteY620" fmla="*/ 1273619 h 6858000"/>
              <a:gd name="connsiteX621" fmla="*/ 655236 w 7467600"/>
              <a:gd name="connsiteY621" fmla="*/ 1268632 h 6858000"/>
              <a:gd name="connsiteX622" fmla="*/ 839521 w 7467600"/>
              <a:gd name="connsiteY622" fmla="*/ 1685315 h 6858000"/>
              <a:gd name="connsiteX623" fmla="*/ 1109416 w 7467600"/>
              <a:gd name="connsiteY623" fmla="*/ 2061663 h 6858000"/>
              <a:gd name="connsiteX624" fmla="*/ 1298300 w 7467600"/>
              <a:gd name="connsiteY624" fmla="*/ 2247742 h 6858000"/>
              <a:gd name="connsiteX625" fmla="*/ 1125871 w 7467600"/>
              <a:gd name="connsiteY625" fmla="*/ 1989513 h 6858000"/>
              <a:gd name="connsiteX626" fmla="*/ 981574 w 7467600"/>
              <a:gd name="connsiteY626" fmla="*/ 1783157 h 6858000"/>
              <a:gd name="connsiteX627" fmla="*/ 922198 w 7467600"/>
              <a:gd name="connsiteY627" fmla="*/ 1677437 h 6858000"/>
              <a:gd name="connsiteX628" fmla="*/ 869293 w 7467600"/>
              <a:gd name="connsiteY628" fmla="*/ 1583214 h 6858000"/>
              <a:gd name="connsiteX629" fmla="*/ 751431 w 7467600"/>
              <a:gd name="connsiteY629" fmla="*/ 1405731 h 6858000"/>
              <a:gd name="connsiteX630" fmla="*/ 655236 w 7467600"/>
              <a:gd name="connsiteY630" fmla="*/ 1268632 h 6858000"/>
              <a:gd name="connsiteX631" fmla="*/ 6516292 w 7467600"/>
              <a:gd name="connsiteY631" fmla="*/ 1263064 h 6858000"/>
              <a:gd name="connsiteX632" fmla="*/ 5736320 w 7467600"/>
              <a:gd name="connsiteY632" fmla="*/ 1501803 h 6858000"/>
              <a:gd name="connsiteX633" fmla="*/ 6516292 w 7467600"/>
              <a:gd name="connsiteY633" fmla="*/ 1263064 h 6858000"/>
              <a:gd name="connsiteX634" fmla="*/ 291466 w 7467600"/>
              <a:gd name="connsiteY634" fmla="*/ 1250369 h 6858000"/>
              <a:gd name="connsiteX635" fmla="*/ 323180 w 7467600"/>
              <a:gd name="connsiteY635" fmla="*/ 1435283 h 6858000"/>
              <a:gd name="connsiteX636" fmla="*/ 349381 w 7467600"/>
              <a:gd name="connsiteY636" fmla="*/ 1875041 h 6858000"/>
              <a:gd name="connsiteX637" fmla="*/ 374363 w 7467600"/>
              <a:gd name="connsiteY637" fmla="*/ 1506494 h 6858000"/>
              <a:gd name="connsiteX638" fmla="*/ 302168 w 7467600"/>
              <a:gd name="connsiteY638" fmla="*/ 1274495 h 6858000"/>
              <a:gd name="connsiteX639" fmla="*/ 291466 w 7467600"/>
              <a:gd name="connsiteY639" fmla="*/ 1250369 h 6858000"/>
              <a:gd name="connsiteX640" fmla="*/ 678222 w 7467600"/>
              <a:gd name="connsiteY640" fmla="*/ 1248670 h 6858000"/>
              <a:gd name="connsiteX641" fmla="*/ 775536 w 7467600"/>
              <a:gd name="connsiteY641" fmla="*/ 1388015 h 6858000"/>
              <a:gd name="connsiteX642" fmla="*/ 894529 w 7467600"/>
              <a:gd name="connsiteY642" fmla="*/ 1567739 h 6858000"/>
              <a:gd name="connsiteX643" fmla="*/ 948000 w 7467600"/>
              <a:gd name="connsiteY643" fmla="*/ 1663088 h 6858000"/>
              <a:gd name="connsiteX644" fmla="*/ 1006812 w 7467600"/>
              <a:gd name="connsiteY644" fmla="*/ 1767683 h 6858000"/>
              <a:gd name="connsiteX645" fmla="*/ 1149133 w 7467600"/>
              <a:gd name="connsiteY645" fmla="*/ 1971513 h 6858000"/>
              <a:gd name="connsiteX646" fmla="*/ 1333952 w 7467600"/>
              <a:gd name="connsiteY646" fmla="*/ 2251620 h 6858000"/>
              <a:gd name="connsiteX647" fmla="*/ 1337329 w 7467600"/>
              <a:gd name="connsiteY647" fmla="*/ 2258350 h 6858000"/>
              <a:gd name="connsiteX648" fmla="*/ 1014726 w 7467600"/>
              <a:gd name="connsiteY648" fmla="*/ 1615556 h 6858000"/>
              <a:gd name="connsiteX649" fmla="*/ 678222 w 7467600"/>
              <a:gd name="connsiteY649" fmla="*/ 1248670 h 6858000"/>
              <a:gd name="connsiteX650" fmla="*/ 6691602 w 7467600"/>
              <a:gd name="connsiteY650" fmla="*/ 1140573 h 6858000"/>
              <a:gd name="connsiteX651" fmla="*/ 6571100 w 7467600"/>
              <a:gd name="connsiteY651" fmla="*/ 1183662 h 6858000"/>
              <a:gd name="connsiteX652" fmla="*/ 6241687 w 7467600"/>
              <a:gd name="connsiteY652" fmla="*/ 1257600 h 6858000"/>
              <a:gd name="connsiteX653" fmla="*/ 5693009 w 7467600"/>
              <a:gd name="connsiteY653" fmla="*/ 1478256 h 6858000"/>
              <a:gd name="connsiteX654" fmla="*/ 6548420 w 7467600"/>
              <a:gd name="connsiteY654" fmla="*/ 1214599 h 6858000"/>
              <a:gd name="connsiteX655" fmla="*/ 6605473 w 7467600"/>
              <a:gd name="connsiteY655" fmla="*/ 1184686 h 6858000"/>
              <a:gd name="connsiteX656" fmla="*/ 6691602 w 7467600"/>
              <a:gd name="connsiteY656" fmla="*/ 1140573 h 6858000"/>
              <a:gd name="connsiteX657" fmla="*/ 4002475 w 7467600"/>
              <a:gd name="connsiteY657" fmla="*/ 1037802 h 6858000"/>
              <a:gd name="connsiteX658" fmla="*/ 4000324 w 7467600"/>
              <a:gd name="connsiteY658" fmla="*/ 1039362 h 6858000"/>
              <a:gd name="connsiteX659" fmla="*/ 4002862 w 7467600"/>
              <a:gd name="connsiteY659" fmla="*/ 1042866 h 6858000"/>
              <a:gd name="connsiteX660" fmla="*/ 4002475 w 7467600"/>
              <a:gd name="connsiteY660" fmla="*/ 1037802 h 6858000"/>
              <a:gd name="connsiteX661" fmla="*/ 506322 w 7467600"/>
              <a:gd name="connsiteY661" fmla="*/ 1020997 h 6858000"/>
              <a:gd name="connsiteX662" fmla="*/ 533068 w 7467600"/>
              <a:gd name="connsiteY662" fmla="*/ 1029409 h 6858000"/>
              <a:gd name="connsiteX663" fmla="*/ 1232525 w 7467600"/>
              <a:gd name="connsiteY663" fmla="*/ 1804675 h 6858000"/>
              <a:gd name="connsiteX664" fmla="*/ 1388858 w 7467600"/>
              <a:gd name="connsiteY664" fmla="*/ 2368011 h 6858000"/>
              <a:gd name="connsiteX665" fmla="*/ 1384098 w 7467600"/>
              <a:gd name="connsiteY665" fmla="*/ 2378125 h 6858000"/>
              <a:gd name="connsiteX666" fmla="*/ 1425393 w 7467600"/>
              <a:gd name="connsiteY666" fmla="*/ 2589124 h 6858000"/>
              <a:gd name="connsiteX667" fmla="*/ 1424001 w 7467600"/>
              <a:gd name="connsiteY667" fmla="*/ 2597541 h 6858000"/>
              <a:gd name="connsiteX668" fmla="*/ 2152729 w 7467600"/>
              <a:gd name="connsiteY668" fmla="*/ 2864487 h 6858000"/>
              <a:gd name="connsiteX669" fmla="*/ 2020609 w 7467600"/>
              <a:gd name="connsiteY669" fmla="*/ 2539671 h 6858000"/>
              <a:gd name="connsiteX670" fmla="*/ 2018920 w 7467600"/>
              <a:gd name="connsiteY670" fmla="*/ 2536309 h 6858000"/>
              <a:gd name="connsiteX671" fmla="*/ 1342441 w 7467600"/>
              <a:gd name="connsiteY671" fmla="*/ 1173017 h 6858000"/>
              <a:gd name="connsiteX672" fmla="*/ 1367925 w 7467600"/>
              <a:gd name="connsiteY672" fmla="*/ 1135648 h 6858000"/>
              <a:gd name="connsiteX673" fmla="*/ 1771401 w 7467600"/>
              <a:gd name="connsiteY673" fmla="*/ 1806673 h 6858000"/>
              <a:gd name="connsiteX674" fmla="*/ 1972385 w 7467600"/>
              <a:gd name="connsiteY674" fmla="*/ 2198735 h 6858000"/>
              <a:gd name="connsiteX675" fmla="*/ 2040892 w 7467600"/>
              <a:gd name="connsiteY675" fmla="*/ 2405205 h 6858000"/>
              <a:gd name="connsiteX676" fmla="*/ 2131689 w 7467600"/>
              <a:gd name="connsiteY676" fmla="*/ 1936926 h 6858000"/>
              <a:gd name="connsiteX677" fmla="*/ 2454820 w 7467600"/>
              <a:gd name="connsiteY677" fmla="*/ 1248808 h 6858000"/>
              <a:gd name="connsiteX678" fmla="*/ 2492512 w 7467600"/>
              <a:gd name="connsiteY678" fmla="*/ 1302920 h 6858000"/>
              <a:gd name="connsiteX679" fmla="*/ 2081216 w 7467600"/>
              <a:gd name="connsiteY679" fmla="*/ 2527513 h 6858000"/>
              <a:gd name="connsiteX680" fmla="*/ 2081211 w 7467600"/>
              <a:gd name="connsiteY680" fmla="*/ 2528916 h 6858000"/>
              <a:gd name="connsiteX681" fmla="*/ 2199067 w 7467600"/>
              <a:gd name="connsiteY681" fmla="*/ 2884061 h 6858000"/>
              <a:gd name="connsiteX682" fmla="*/ 3192586 w 7467600"/>
              <a:gd name="connsiteY682" fmla="*/ 3411496 h 6858000"/>
              <a:gd name="connsiteX683" fmla="*/ 3182620 w 7467600"/>
              <a:gd name="connsiteY683" fmla="*/ 3483279 h 6858000"/>
              <a:gd name="connsiteX684" fmla="*/ 2435119 w 7467600"/>
              <a:gd name="connsiteY684" fmla="*/ 3080173 h 6858000"/>
              <a:gd name="connsiteX685" fmla="*/ 2410152 w 7467600"/>
              <a:gd name="connsiteY685" fmla="*/ 3063751 h 6858000"/>
              <a:gd name="connsiteX686" fmla="*/ 2408099 w 7467600"/>
              <a:gd name="connsiteY686" fmla="*/ 3064403 h 6858000"/>
              <a:gd name="connsiteX687" fmla="*/ 2407218 w 7467600"/>
              <a:gd name="connsiteY687" fmla="*/ 3070324 h 6858000"/>
              <a:gd name="connsiteX688" fmla="*/ 2380138 w 7467600"/>
              <a:gd name="connsiteY688" fmla="*/ 3099341 h 6858000"/>
              <a:gd name="connsiteX689" fmla="*/ 1765923 w 7467600"/>
              <a:gd name="connsiteY689" fmla="*/ 3581043 h 6858000"/>
              <a:gd name="connsiteX690" fmla="*/ 1702258 w 7467600"/>
              <a:gd name="connsiteY690" fmla="*/ 3612286 h 6858000"/>
              <a:gd name="connsiteX691" fmla="*/ 1538370 w 7467600"/>
              <a:gd name="connsiteY691" fmla="*/ 3811804 h 6858000"/>
              <a:gd name="connsiteX692" fmla="*/ 542867 w 7467600"/>
              <a:gd name="connsiteY692" fmla="*/ 4944092 h 6858000"/>
              <a:gd name="connsiteX693" fmla="*/ 515800 w 7467600"/>
              <a:gd name="connsiteY693" fmla="*/ 4862180 h 6858000"/>
              <a:gd name="connsiteX694" fmla="*/ 909145 w 7467600"/>
              <a:gd name="connsiteY694" fmla="*/ 4199225 h 6858000"/>
              <a:gd name="connsiteX695" fmla="*/ 1214067 w 7467600"/>
              <a:gd name="connsiteY695" fmla="*/ 3908561 h 6858000"/>
              <a:gd name="connsiteX696" fmla="*/ 640967 w 7467600"/>
              <a:gd name="connsiteY696" fmla="*/ 4105601 h 6858000"/>
              <a:gd name="connsiteX697" fmla="*/ 112563 w 7467600"/>
              <a:gd name="connsiteY697" fmla="*/ 4396952 h 6858000"/>
              <a:gd name="connsiteX698" fmla="*/ 0 w 7467600"/>
              <a:gd name="connsiteY698" fmla="*/ 4466006 h 6858000"/>
              <a:gd name="connsiteX699" fmla="*/ 0 w 7467600"/>
              <a:gd name="connsiteY699" fmla="*/ 4233763 h 6858000"/>
              <a:gd name="connsiteX700" fmla="*/ 36881 w 7467600"/>
              <a:gd name="connsiteY700" fmla="*/ 4200118 h 6858000"/>
              <a:gd name="connsiteX701" fmla="*/ 910534 w 7467600"/>
              <a:gd name="connsiteY701" fmla="*/ 3629753 h 6858000"/>
              <a:gd name="connsiteX702" fmla="*/ 1578717 w 7467600"/>
              <a:gd name="connsiteY702" fmla="*/ 3575982 h 6858000"/>
              <a:gd name="connsiteX703" fmla="*/ 2338780 w 7467600"/>
              <a:gd name="connsiteY703" fmla="*/ 3033725 h 6858000"/>
              <a:gd name="connsiteX704" fmla="*/ 1807991 w 7467600"/>
              <a:gd name="connsiteY704" fmla="*/ 2807184 h 6858000"/>
              <a:gd name="connsiteX705" fmla="*/ 1416358 w 7467600"/>
              <a:gd name="connsiteY705" fmla="*/ 3112571 h 6858000"/>
              <a:gd name="connsiteX706" fmla="*/ 939066 w 7467600"/>
              <a:gd name="connsiteY706" fmla="*/ 3378798 h 6858000"/>
              <a:gd name="connsiteX707" fmla="*/ 115099 w 7467600"/>
              <a:gd name="connsiteY707" fmla="*/ 3607650 h 6858000"/>
              <a:gd name="connsiteX708" fmla="*/ 97284 w 7467600"/>
              <a:gd name="connsiteY708" fmla="*/ 3520393 h 6858000"/>
              <a:gd name="connsiteX709" fmla="*/ 922050 w 7467600"/>
              <a:gd name="connsiteY709" fmla="*/ 3074867 h 6858000"/>
              <a:gd name="connsiteX710" fmla="*/ 1405265 w 7467600"/>
              <a:gd name="connsiteY710" fmla="*/ 3016319 h 6858000"/>
              <a:gd name="connsiteX711" fmla="*/ 1407512 w 7467600"/>
              <a:gd name="connsiteY711" fmla="*/ 3018001 h 6858000"/>
              <a:gd name="connsiteX712" fmla="*/ 1726266 w 7467600"/>
              <a:gd name="connsiteY712" fmla="*/ 2777274 h 6858000"/>
              <a:gd name="connsiteX713" fmla="*/ 625390 w 7467600"/>
              <a:gd name="connsiteY713" fmla="*/ 2514541 h 6858000"/>
              <a:gd name="connsiteX714" fmla="*/ 619799 w 7467600"/>
              <a:gd name="connsiteY714" fmla="*/ 2527180 h 6858000"/>
              <a:gd name="connsiteX715" fmla="*/ 310030 w 7467600"/>
              <a:gd name="connsiteY715" fmla="*/ 2771818 h 6858000"/>
              <a:gd name="connsiteX716" fmla="*/ 173877 w 7467600"/>
              <a:gd name="connsiteY716" fmla="*/ 2937056 h 6858000"/>
              <a:gd name="connsiteX717" fmla="*/ 77889 w 7467600"/>
              <a:gd name="connsiteY717" fmla="*/ 3138440 h 6858000"/>
              <a:gd name="connsiteX718" fmla="*/ 0 w 7467600"/>
              <a:gd name="connsiteY718" fmla="*/ 3271395 h 6858000"/>
              <a:gd name="connsiteX719" fmla="*/ 0 w 7467600"/>
              <a:gd name="connsiteY719" fmla="*/ 3153002 h 6858000"/>
              <a:gd name="connsiteX720" fmla="*/ 2386 w 7467600"/>
              <a:gd name="connsiteY720" fmla="*/ 3149203 h 6858000"/>
              <a:gd name="connsiteX721" fmla="*/ 89753 w 7467600"/>
              <a:gd name="connsiteY721" fmla="*/ 2987702 h 6858000"/>
              <a:gd name="connsiteX722" fmla="*/ 76869 w 7467600"/>
              <a:gd name="connsiteY722" fmla="*/ 3005404 h 6858000"/>
              <a:gd name="connsiteX723" fmla="*/ 32049 w 7467600"/>
              <a:gd name="connsiteY723" fmla="*/ 3065814 h 6858000"/>
              <a:gd name="connsiteX724" fmla="*/ 0 w 7467600"/>
              <a:gd name="connsiteY724" fmla="*/ 3108744 h 6858000"/>
              <a:gd name="connsiteX725" fmla="*/ 0 w 7467600"/>
              <a:gd name="connsiteY725" fmla="*/ 3058059 h 6858000"/>
              <a:gd name="connsiteX726" fmla="*/ 7610 w 7467600"/>
              <a:gd name="connsiteY726" fmla="*/ 3047889 h 6858000"/>
              <a:gd name="connsiteX727" fmla="*/ 52419 w 7467600"/>
              <a:gd name="connsiteY727" fmla="*/ 2987479 h 6858000"/>
              <a:gd name="connsiteX728" fmla="*/ 59142 w 7467600"/>
              <a:gd name="connsiteY728" fmla="*/ 2978488 h 6858000"/>
              <a:gd name="connsiteX729" fmla="*/ 0 w 7467600"/>
              <a:gd name="connsiteY729" fmla="*/ 3015334 h 6858000"/>
              <a:gd name="connsiteX730" fmla="*/ 0 w 7467600"/>
              <a:gd name="connsiteY730" fmla="*/ 2914286 h 6858000"/>
              <a:gd name="connsiteX731" fmla="*/ 36383 w 7467600"/>
              <a:gd name="connsiteY731" fmla="*/ 2901128 h 6858000"/>
              <a:gd name="connsiteX732" fmla="*/ 156329 w 7467600"/>
              <a:gd name="connsiteY732" fmla="*/ 2840533 h 6858000"/>
              <a:gd name="connsiteX733" fmla="*/ 358355 w 7467600"/>
              <a:gd name="connsiteY733" fmla="*/ 2620471 h 6858000"/>
              <a:gd name="connsiteX734" fmla="*/ 510577 w 7467600"/>
              <a:gd name="connsiteY734" fmla="*/ 2501244 h 6858000"/>
              <a:gd name="connsiteX735" fmla="*/ 211967 w 7467600"/>
              <a:gd name="connsiteY735" fmla="*/ 2479171 h 6858000"/>
              <a:gd name="connsiteX736" fmla="*/ 0 w 7467600"/>
              <a:gd name="connsiteY736" fmla="*/ 2476398 h 6858000"/>
              <a:gd name="connsiteX737" fmla="*/ 0 w 7467600"/>
              <a:gd name="connsiteY737" fmla="*/ 2389189 h 6858000"/>
              <a:gd name="connsiteX738" fmla="*/ 103062 w 7467600"/>
              <a:gd name="connsiteY738" fmla="*/ 2389518 h 6858000"/>
              <a:gd name="connsiteX739" fmla="*/ 510734 w 7467600"/>
              <a:gd name="connsiteY739" fmla="*/ 2416201 h 6858000"/>
              <a:gd name="connsiteX740" fmla="*/ 279257 w 7467600"/>
              <a:gd name="connsiteY740" fmla="*/ 2092102 h 6858000"/>
              <a:gd name="connsiteX741" fmla="*/ 65265 w 7467600"/>
              <a:gd name="connsiteY741" fmla="*/ 2006049 h 6858000"/>
              <a:gd name="connsiteX742" fmla="*/ 0 w 7467600"/>
              <a:gd name="connsiteY742" fmla="*/ 1982532 h 6858000"/>
              <a:gd name="connsiteX743" fmla="*/ 0 w 7467600"/>
              <a:gd name="connsiteY743" fmla="*/ 1912789 h 6858000"/>
              <a:gd name="connsiteX744" fmla="*/ 97460 w 7467600"/>
              <a:gd name="connsiteY744" fmla="*/ 1953725 h 6858000"/>
              <a:gd name="connsiteX745" fmla="*/ 221272 w 7467600"/>
              <a:gd name="connsiteY745" fmla="*/ 1980766 h 6858000"/>
              <a:gd name="connsiteX746" fmla="*/ 116765 w 7467600"/>
              <a:gd name="connsiteY746" fmla="*/ 1911033 h 6858000"/>
              <a:gd name="connsiteX747" fmla="*/ 16405 w 7467600"/>
              <a:gd name="connsiteY747" fmla="*/ 1803412 h 6858000"/>
              <a:gd name="connsiteX748" fmla="*/ 0 w 7467600"/>
              <a:gd name="connsiteY748" fmla="*/ 1784777 h 6858000"/>
              <a:gd name="connsiteX749" fmla="*/ 0 w 7467600"/>
              <a:gd name="connsiteY749" fmla="*/ 1740082 h 6858000"/>
              <a:gd name="connsiteX750" fmla="*/ 39394 w 7467600"/>
              <a:gd name="connsiteY750" fmla="*/ 1784856 h 6858000"/>
              <a:gd name="connsiteX751" fmla="*/ 135813 w 7467600"/>
              <a:gd name="connsiteY751" fmla="*/ 1888838 h 6858000"/>
              <a:gd name="connsiteX752" fmla="*/ 242575 w 7467600"/>
              <a:gd name="connsiteY752" fmla="*/ 1958841 h 6858000"/>
              <a:gd name="connsiteX753" fmla="*/ 82197 w 7467600"/>
              <a:gd name="connsiteY753" fmla="*/ 1754826 h 6858000"/>
              <a:gd name="connsiteX754" fmla="*/ 0 w 7467600"/>
              <a:gd name="connsiteY754" fmla="*/ 1679650 h 6858000"/>
              <a:gd name="connsiteX755" fmla="*/ 0 w 7467600"/>
              <a:gd name="connsiteY755" fmla="*/ 1602463 h 6858000"/>
              <a:gd name="connsiteX756" fmla="*/ 84689 w 7467600"/>
              <a:gd name="connsiteY756" fmla="*/ 1677442 h 6858000"/>
              <a:gd name="connsiteX757" fmla="*/ 298437 w 7467600"/>
              <a:gd name="connsiteY757" fmla="*/ 1968019 h 6858000"/>
              <a:gd name="connsiteX758" fmla="*/ 227269 w 7467600"/>
              <a:gd name="connsiteY758" fmla="*/ 1114064 h 6858000"/>
              <a:gd name="connsiteX759" fmla="*/ 248003 w 7467600"/>
              <a:gd name="connsiteY759" fmla="*/ 1089613 h 6858000"/>
              <a:gd name="connsiteX760" fmla="*/ 427020 w 7467600"/>
              <a:gd name="connsiteY760" fmla="*/ 1619803 h 6858000"/>
              <a:gd name="connsiteX761" fmla="*/ 340345 w 7467600"/>
              <a:gd name="connsiteY761" fmla="*/ 2027739 h 6858000"/>
              <a:gd name="connsiteX762" fmla="*/ 360865 w 7467600"/>
              <a:gd name="connsiteY762" fmla="*/ 2044827 h 6858000"/>
              <a:gd name="connsiteX763" fmla="*/ 560414 w 7467600"/>
              <a:gd name="connsiteY763" fmla="*/ 2421457 h 6858000"/>
              <a:gd name="connsiteX764" fmla="*/ 1359703 w 7467600"/>
              <a:gd name="connsiteY764" fmla="*/ 2578554 h 6858000"/>
              <a:gd name="connsiteX765" fmla="*/ 1359422 w 7467600"/>
              <a:gd name="connsiteY765" fmla="*/ 2577994 h 6858000"/>
              <a:gd name="connsiteX766" fmla="*/ 828701 w 7467600"/>
              <a:gd name="connsiteY766" fmla="*/ 1839520 h 6858000"/>
              <a:gd name="connsiteX767" fmla="*/ 494427 w 7467600"/>
              <a:gd name="connsiteY767" fmla="*/ 1092333 h 6858000"/>
              <a:gd name="connsiteX768" fmla="*/ 506322 w 7467600"/>
              <a:gd name="connsiteY768" fmla="*/ 1020997 h 6858000"/>
              <a:gd name="connsiteX769" fmla="*/ 4570198 w 7467600"/>
              <a:gd name="connsiteY769" fmla="*/ 978081 h 6858000"/>
              <a:gd name="connsiteX770" fmla="*/ 4523691 w 7467600"/>
              <a:gd name="connsiteY770" fmla="*/ 1127776 h 6858000"/>
              <a:gd name="connsiteX771" fmla="*/ 4509875 w 7467600"/>
              <a:gd name="connsiteY771" fmla="*/ 1167552 h 6858000"/>
              <a:gd name="connsiteX772" fmla="*/ 4478168 w 7467600"/>
              <a:gd name="connsiteY772" fmla="*/ 1260735 h 6858000"/>
              <a:gd name="connsiteX773" fmla="*/ 4409309 w 7467600"/>
              <a:gd name="connsiteY773" fmla="*/ 1666996 h 6858000"/>
              <a:gd name="connsiteX774" fmla="*/ 4370031 w 7467600"/>
              <a:gd name="connsiteY774" fmla="*/ 1955666 h 6858000"/>
              <a:gd name="connsiteX775" fmla="*/ 4570198 w 7467600"/>
              <a:gd name="connsiteY775" fmla="*/ 978081 h 6858000"/>
              <a:gd name="connsiteX776" fmla="*/ 4557898 w 7467600"/>
              <a:gd name="connsiteY776" fmla="*/ 900011 h 6858000"/>
              <a:gd name="connsiteX777" fmla="*/ 4344840 w 7467600"/>
              <a:gd name="connsiteY777" fmla="*/ 1922038 h 6858000"/>
              <a:gd name="connsiteX778" fmla="*/ 4378710 w 7467600"/>
              <a:gd name="connsiteY778" fmla="*/ 1665516 h 6858000"/>
              <a:gd name="connsiteX779" fmla="*/ 4448798 w 7467600"/>
              <a:gd name="connsiteY779" fmla="*/ 1253024 h 6858000"/>
              <a:gd name="connsiteX780" fmla="*/ 4480315 w 7467600"/>
              <a:gd name="connsiteY780" fmla="*/ 1158454 h 6858000"/>
              <a:gd name="connsiteX781" fmla="*/ 4494133 w 7467600"/>
              <a:gd name="connsiteY781" fmla="*/ 1118676 h 6858000"/>
              <a:gd name="connsiteX782" fmla="*/ 4557898 w 7467600"/>
              <a:gd name="connsiteY782" fmla="*/ 900011 h 6858000"/>
              <a:gd name="connsiteX783" fmla="*/ 5870151 w 7467600"/>
              <a:gd name="connsiteY783" fmla="*/ 898890 h 6858000"/>
              <a:gd name="connsiteX784" fmla="*/ 5861335 w 7467600"/>
              <a:gd name="connsiteY784" fmla="*/ 899177 h 6858000"/>
              <a:gd name="connsiteX785" fmla="*/ 5843702 w 7467600"/>
              <a:gd name="connsiteY785" fmla="*/ 899748 h 6858000"/>
              <a:gd name="connsiteX786" fmla="*/ 5651107 w 7467600"/>
              <a:gd name="connsiteY786" fmla="*/ 920306 h 6858000"/>
              <a:gd name="connsiteX787" fmla="*/ 5459407 w 7467600"/>
              <a:gd name="connsiteY787" fmla="*/ 940975 h 6858000"/>
              <a:gd name="connsiteX788" fmla="*/ 5374846 w 7467600"/>
              <a:gd name="connsiteY788" fmla="*/ 941988 h 6858000"/>
              <a:gd name="connsiteX789" fmla="*/ 5256105 w 7467600"/>
              <a:gd name="connsiteY789" fmla="*/ 945632 h 6858000"/>
              <a:gd name="connsiteX790" fmla="*/ 5107071 w 7467600"/>
              <a:gd name="connsiteY790" fmla="*/ 969720 h 6858000"/>
              <a:gd name="connsiteX791" fmla="*/ 4998681 w 7467600"/>
              <a:gd name="connsiteY791" fmla="*/ 988771 h 6858000"/>
              <a:gd name="connsiteX792" fmla="*/ 5870151 w 7467600"/>
              <a:gd name="connsiteY792" fmla="*/ 898890 h 6858000"/>
              <a:gd name="connsiteX793" fmla="*/ 5504425 w 7467600"/>
              <a:gd name="connsiteY793" fmla="*/ 848067 h 6858000"/>
              <a:gd name="connsiteX794" fmla="*/ 4968849 w 7467600"/>
              <a:gd name="connsiteY794" fmla="*/ 962318 h 6858000"/>
              <a:gd name="connsiteX795" fmla="*/ 5104039 w 7467600"/>
              <a:gd name="connsiteY795" fmla="*/ 940634 h 6858000"/>
              <a:gd name="connsiteX796" fmla="*/ 5256311 w 7467600"/>
              <a:gd name="connsiteY796" fmla="*/ 916490 h 6858000"/>
              <a:gd name="connsiteX797" fmla="*/ 5377381 w 7467600"/>
              <a:gd name="connsiteY797" fmla="*/ 912671 h 6858000"/>
              <a:gd name="connsiteX798" fmla="*/ 5460148 w 7467600"/>
              <a:gd name="connsiteY798" fmla="*/ 911442 h 6858000"/>
              <a:gd name="connsiteX799" fmla="*/ 5648971 w 7467600"/>
              <a:gd name="connsiteY799" fmla="*/ 891331 h 6858000"/>
              <a:gd name="connsiteX800" fmla="*/ 5844807 w 7467600"/>
              <a:gd name="connsiteY800" fmla="*/ 870718 h 6858000"/>
              <a:gd name="connsiteX801" fmla="*/ 5862975 w 7467600"/>
              <a:gd name="connsiteY801" fmla="*/ 869756 h 6858000"/>
              <a:gd name="connsiteX802" fmla="*/ 5920887 w 7467600"/>
              <a:gd name="connsiteY802" fmla="*/ 865929 h 6858000"/>
              <a:gd name="connsiteX803" fmla="*/ 5504425 w 7467600"/>
              <a:gd name="connsiteY803" fmla="*/ 848067 h 6858000"/>
              <a:gd name="connsiteX804" fmla="*/ 3607114 w 7467600"/>
              <a:gd name="connsiteY804" fmla="*/ 467441 h 6858000"/>
              <a:gd name="connsiteX805" fmla="*/ 3296242 w 7467600"/>
              <a:gd name="connsiteY805" fmla="*/ 807991 h 6858000"/>
              <a:gd name="connsiteX806" fmla="*/ 3174674 w 7467600"/>
              <a:gd name="connsiteY806" fmla="*/ 919759 h 6858000"/>
              <a:gd name="connsiteX807" fmla="*/ 3042978 w 7467600"/>
              <a:gd name="connsiteY807" fmla="*/ 1054894 h 6858000"/>
              <a:gd name="connsiteX808" fmla="*/ 2968914 w 7467600"/>
              <a:gd name="connsiteY808" fmla="*/ 1133756 h 6858000"/>
              <a:gd name="connsiteX809" fmla="*/ 3103823 w 7467600"/>
              <a:gd name="connsiteY809" fmla="*/ 1026814 h 6858000"/>
              <a:gd name="connsiteX810" fmla="*/ 3607114 w 7467600"/>
              <a:gd name="connsiteY810" fmla="*/ 467441 h 6858000"/>
              <a:gd name="connsiteX811" fmla="*/ 3744487 w 7467600"/>
              <a:gd name="connsiteY811" fmla="*/ 383136 h 6858000"/>
              <a:gd name="connsiteX812" fmla="*/ 3970213 w 7467600"/>
              <a:gd name="connsiteY812" fmla="*/ 995559 h 6858000"/>
              <a:gd name="connsiteX813" fmla="*/ 3744487 w 7467600"/>
              <a:gd name="connsiteY813" fmla="*/ 383136 h 6858000"/>
              <a:gd name="connsiteX814" fmla="*/ 3624562 w 7467600"/>
              <a:gd name="connsiteY814" fmla="*/ 367041 h 6858000"/>
              <a:gd name="connsiteX815" fmla="*/ 3489712 w 7467600"/>
              <a:gd name="connsiteY815" fmla="*/ 485386 h 6858000"/>
              <a:gd name="connsiteX816" fmla="*/ 3182994 w 7467600"/>
              <a:gd name="connsiteY816" fmla="*/ 828265 h 6858000"/>
              <a:gd name="connsiteX817" fmla="*/ 2892114 w 7467600"/>
              <a:gd name="connsiteY817" fmla="*/ 1172635 h 6858000"/>
              <a:gd name="connsiteX818" fmla="*/ 3021459 w 7467600"/>
              <a:gd name="connsiteY818" fmla="*/ 1035385 h 6858000"/>
              <a:gd name="connsiteX819" fmla="*/ 3153873 w 7467600"/>
              <a:gd name="connsiteY819" fmla="*/ 898971 h 6858000"/>
              <a:gd name="connsiteX820" fmla="*/ 3276511 w 7467600"/>
              <a:gd name="connsiteY820" fmla="*/ 786423 h 6858000"/>
              <a:gd name="connsiteX821" fmla="*/ 3584154 w 7467600"/>
              <a:gd name="connsiteY821" fmla="*/ 448218 h 6858000"/>
              <a:gd name="connsiteX822" fmla="*/ 3624562 w 7467600"/>
              <a:gd name="connsiteY822" fmla="*/ 367041 h 6858000"/>
              <a:gd name="connsiteX823" fmla="*/ 3766672 w 7467600"/>
              <a:gd name="connsiteY823" fmla="*/ 359429 h 6858000"/>
              <a:gd name="connsiteX824" fmla="*/ 3996338 w 7467600"/>
              <a:gd name="connsiteY824" fmla="*/ 968237 h 6858000"/>
              <a:gd name="connsiteX825" fmla="*/ 3766672 w 7467600"/>
              <a:gd name="connsiteY825" fmla="*/ 359429 h 6858000"/>
              <a:gd name="connsiteX826" fmla="*/ 5805386 w 7467600"/>
              <a:gd name="connsiteY826" fmla="*/ 239240 h 6858000"/>
              <a:gd name="connsiteX827" fmla="*/ 5736947 w 7467600"/>
              <a:gd name="connsiteY827" fmla="*/ 261367 h 6858000"/>
              <a:gd name="connsiteX828" fmla="*/ 5427012 w 7467600"/>
              <a:gd name="connsiteY828" fmla="*/ 311272 h 6858000"/>
              <a:gd name="connsiteX829" fmla="*/ 5147818 w 7467600"/>
              <a:gd name="connsiteY829" fmla="*/ 322112 h 6858000"/>
              <a:gd name="connsiteX830" fmla="*/ 5060854 w 7467600"/>
              <a:gd name="connsiteY830" fmla="*/ 311882 h 6858000"/>
              <a:gd name="connsiteX831" fmla="*/ 4945989 w 7467600"/>
              <a:gd name="connsiteY831" fmla="*/ 300516 h 6858000"/>
              <a:gd name="connsiteX832" fmla="*/ 5410479 w 7467600"/>
              <a:gd name="connsiteY832" fmla="*/ 348434 h 6858000"/>
              <a:gd name="connsiteX833" fmla="*/ 5805386 w 7467600"/>
              <a:gd name="connsiteY833" fmla="*/ 239240 h 6858000"/>
              <a:gd name="connsiteX834" fmla="*/ 5905192 w 7467600"/>
              <a:gd name="connsiteY834" fmla="*/ 163079 h 6858000"/>
              <a:gd name="connsiteX835" fmla="*/ 5865655 w 7467600"/>
              <a:gd name="connsiteY835" fmla="*/ 171901 h 6858000"/>
              <a:gd name="connsiteX836" fmla="*/ 5259740 w 7467600"/>
              <a:gd name="connsiteY836" fmla="*/ 257013 h 6858000"/>
              <a:gd name="connsiteX837" fmla="*/ 5208466 w 7467600"/>
              <a:gd name="connsiteY837" fmla="*/ 257550 h 6858000"/>
              <a:gd name="connsiteX838" fmla="*/ 4980204 w 7467600"/>
              <a:gd name="connsiteY838" fmla="*/ 271903 h 6858000"/>
              <a:gd name="connsiteX839" fmla="*/ 5068068 w 7467600"/>
              <a:gd name="connsiteY839" fmla="*/ 282244 h 6858000"/>
              <a:gd name="connsiteX840" fmla="*/ 5153231 w 7467600"/>
              <a:gd name="connsiteY840" fmla="*/ 292240 h 6858000"/>
              <a:gd name="connsiteX841" fmla="*/ 5426491 w 7467600"/>
              <a:gd name="connsiteY841" fmla="*/ 281128 h 6858000"/>
              <a:gd name="connsiteX842" fmla="*/ 5731212 w 7467600"/>
              <a:gd name="connsiteY842" fmla="*/ 231951 h 6858000"/>
              <a:gd name="connsiteX843" fmla="*/ 5905192 w 7467600"/>
              <a:gd name="connsiteY843" fmla="*/ 163079 h 6858000"/>
              <a:gd name="connsiteX844" fmla="*/ 5944437 w 7467600"/>
              <a:gd name="connsiteY844" fmla="*/ 113829 h 6858000"/>
              <a:gd name="connsiteX845" fmla="*/ 5825032 w 7467600"/>
              <a:gd name="connsiteY845" fmla="*/ 146405 h 6858000"/>
              <a:gd name="connsiteX846" fmla="*/ 4955599 w 7467600"/>
              <a:gd name="connsiteY846" fmla="*/ 247008 h 6858000"/>
              <a:gd name="connsiteX847" fmla="*/ 5210104 w 7467600"/>
              <a:gd name="connsiteY847" fmla="*/ 228123 h 6858000"/>
              <a:gd name="connsiteX848" fmla="*/ 5261015 w 7467600"/>
              <a:gd name="connsiteY848" fmla="*/ 227087 h 6858000"/>
              <a:gd name="connsiteX849" fmla="*/ 5861181 w 7467600"/>
              <a:gd name="connsiteY849" fmla="*/ 143093 h 6858000"/>
              <a:gd name="connsiteX850" fmla="*/ 5961252 w 7467600"/>
              <a:gd name="connsiteY850" fmla="*/ 114820 h 6858000"/>
              <a:gd name="connsiteX851" fmla="*/ 5944437 w 7467600"/>
              <a:gd name="connsiteY851" fmla="*/ 113829 h 6858000"/>
              <a:gd name="connsiteX852" fmla="*/ 3882765 w 7467600"/>
              <a:gd name="connsiteY852" fmla="*/ 0 h 6858000"/>
              <a:gd name="connsiteX853" fmla="*/ 3995099 w 7467600"/>
              <a:gd name="connsiteY853" fmla="*/ 0 h 6858000"/>
              <a:gd name="connsiteX854" fmla="*/ 4163818 w 7467600"/>
              <a:gd name="connsiteY854" fmla="*/ 234104 h 6858000"/>
              <a:gd name="connsiteX855" fmla="*/ 4172099 w 7467600"/>
              <a:gd name="connsiteY855" fmla="*/ 234207 h 6858000"/>
              <a:gd name="connsiteX856" fmla="*/ 4784282 w 7467600"/>
              <a:gd name="connsiteY856" fmla="*/ 276561 h 6858000"/>
              <a:gd name="connsiteX857" fmla="*/ 4801687 w 7467600"/>
              <a:gd name="connsiteY857" fmla="*/ 267764 h 6858000"/>
              <a:gd name="connsiteX858" fmla="*/ 6082788 w 7467600"/>
              <a:gd name="connsiteY858" fmla="*/ 64119 h 6858000"/>
              <a:gd name="connsiteX859" fmla="*/ 6099442 w 7467600"/>
              <a:gd name="connsiteY859" fmla="*/ 82568 h 6858000"/>
              <a:gd name="connsiteX860" fmla="*/ 4804137 w 7467600"/>
              <a:gd name="connsiteY860" fmla="*/ 320931 h 6858000"/>
              <a:gd name="connsiteX861" fmla="*/ 4227047 w 7467600"/>
              <a:gd name="connsiteY861" fmla="*/ 313415 h 6858000"/>
              <a:gd name="connsiteX862" fmla="*/ 4346041 w 7467600"/>
              <a:gd name="connsiteY862" fmla="*/ 456086 h 6858000"/>
              <a:gd name="connsiteX863" fmla="*/ 4870967 w 7467600"/>
              <a:gd name="connsiteY863" fmla="*/ 963061 h 6858000"/>
              <a:gd name="connsiteX864" fmla="*/ 4889647 w 7467600"/>
              <a:gd name="connsiteY864" fmla="*/ 957147 h 6858000"/>
              <a:gd name="connsiteX865" fmla="*/ 5422504 w 7467600"/>
              <a:gd name="connsiteY865" fmla="*/ 805191 h 6858000"/>
              <a:gd name="connsiteX866" fmla="*/ 6087656 w 7467600"/>
              <a:gd name="connsiteY866" fmla="*/ 826703 h 6858000"/>
              <a:gd name="connsiteX867" fmla="*/ 6058717 w 7467600"/>
              <a:gd name="connsiteY867" fmla="*/ 865992 h 6858000"/>
              <a:gd name="connsiteX868" fmla="*/ 4974153 w 7467600"/>
              <a:gd name="connsiteY868" fmla="*/ 1045456 h 6858000"/>
              <a:gd name="connsiteX869" fmla="*/ 5627835 w 7467600"/>
              <a:gd name="connsiteY869" fmla="*/ 1472077 h 6858000"/>
              <a:gd name="connsiteX870" fmla="*/ 5629817 w 7467600"/>
              <a:gd name="connsiteY870" fmla="*/ 1471412 h 6858000"/>
              <a:gd name="connsiteX871" fmla="*/ 5634124 w 7467600"/>
              <a:gd name="connsiteY871" fmla="*/ 1470572 h 6858000"/>
              <a:gd name="connsiteX872" fmla="*/ 5755832 w 7467600"/>
              <a:gd name="connsiteY872" fmla="*/ 1383886 h 6858000"/>
              <a:gd name="connsiteX873" fmla="*/ 6014186 w 7467600"/>
              <a:gd name="connsiteY873" fmla="*/ 1279799 h 6858000"/>
              <a:gd name="connsiteX874" fmla="*/ 6901619 w 7467600"/>
              <a:gd name="connsiteY874" fmla="*/ 1047874 h 6858000"/>
              <a:gd name="connsiteX875" fmla="*/ 6931566 w 7467600"/>
              <a:gd name="connsiteY875" fmla="*/ 1062034 h 6858000"/>
              <a:gd name="connsiteX876" fmla="*/ 5790982 w 7467600"/>
              <a:gd name="connsiteY876" fmla="*/ 1561380 h 6858000"/>
              <a:gd name="connsiteX877" fmla="*/ 6188971 w 7467600"/>
              <a:gd name="connsiteY877" fmla="*/ 1755168 h 6858000"/>
              <a:gd name="connsiteX878" fmla="*/ 6202446 w 7467600"/>
              <a:gd name="connsiteY878" fmla="*/ 1752268 h 6858000"/>
              <a:gd name="connsiteX879" fmla="*/ 7179560 w 7467600"/>
              <a:gd name="connsiteY879" fmla="*/ 1467551 h 6858000"/>
              <a:gd name="connsiteX880" fmla="*/ 7158730 w 7467600"/>
              <a:gd name="connsiteY880" fmla="*/ 1507835 h 6858000"/>
              <a:gd name="connsiteX881" fmla="*/ 6326959 w 7467600"/>
              <a:gd name="connsiteY881" fmla="*/ 1817686 h 6858000"/>
              <a:gd name="connsiteX882" fmla="*/ 6537433 w 7467600"/>
              <a:gd name="connsiteY882" fmla="*/ 1907790 h 6858000"/>
              <a:gd name="connsiteX883" fmla="*/ 6550221 w 7467600"/>
              <a:gd name="connsiteY883" fmla="*/ 1910729 h 6858000"/>
              <a:gd name="connsiteX884" fmla="*/ 6964438 w 7467600"/>
              <a:gd name="connsiteY884" fmla="*/ 2209505 h 6858000"/>
              <a:gd name="connsiteX885" fmla="*/ 7367862 w 7467600"/>
              <a:gd name="connsiteY885" fmla="*/ 2806833 h 6858000"/>
              <a:gd name="connsiteX886" fmla="*/ 7364329 w 7467600"/>
              <a:gd name="connsiteY886" fmla="*/ 2826907 h 6858000"/>
              <a:gd name="connsiteX887" fmla="*/ 7290545 w 7467600"/>
              <a:gd name="connsiteY887" fmla="*/ 2850663 h 6858000"/>
              <a:gd name="connsiteX888" fmla="*/ 6472036 w 7467600"/>
              <a:gd name="connsiteY888" fmla="*/ 1959003 h 6858000"/>
              <a:gd name="connsiteX889" fmla="*/ 5792897 w 7467600"/>
              <a:gd name="connsiteY889" fmla="*/ 1647747 h 6858000"/>
              <a:gd name="connsiteX890" fmla="*/ 5842751 w 7467600"/>
              <a:gd name="connsiteY890" fmla="*/ 1816112 h 6858000"/>
              <a:gd name="connsiteX891" fmla="*/ 5847424 w 7467600"/>
              <a:gd name="connsiteY891" fmla="*/ 1815776 h 6858000"/>
              <a:gd name="connsiteX892" fmla="*/ 6399821 w 7467600"/>
              <a:gd name="connsiteY892" fmla="*/ 2344799 h 6858000"/>
              <a:gd name="connsiteX893" fmla="*/ 6323232 w 7467600"/>
              <a:gd name="connsiteY893" fmla="*/ 2389634 h 6858000"/>
              <a:gd name="connsiteX894" fmla="*/ 5942958 w 7467600"/>
              <a:gd name="connsiteY894" fmla="*/ 2077708 h 6858000"/>
              <a:gd name="connsiteX895" fmla="*/ 5921559 w 7467600"/>
              <a:gd name="connsiteY895" fmla="*/ 2378596 h 6858000"/>
              <a:gd name="connsiteX896" fmla="*/ 5817651 w 7467600"/>
              <a:gd name="connsiteY896" fmla="*/ 3023919 h 6858000"/>
              <a:gd name="connsiteX897" fmla="*/ 5729634 w 7467600"/>
              <a:gd name="connsiteY897" fmla="*/ 3051849 h 6858000"/>
              <a:gd name="connsiteX898" fmla="*/ 5611018 w 7467600"/>
              <a:gd name="connsiteY898" fmla="*/ 2316769 h 6858000"/>
              <a:gd name="connsiteX899" fmla="*/ 5687608 w 7467600"/>
              <a:gd name="connsiteY899" fmla="*/ 2039972 h 6858000"/>
              <a:gd name="connsiteX900" fmla="*/ 5657554 w 7467600"/>
              <a:gd name="connsiteY900" fmla="*/ 1576445 h 6858000"/>
              <a:gd name="connsiteX901" fmla="*/ 5150475 w 7467600"/>
              <a:gd name="connsiteY901" fmla="*/ 1274012 h 6858000"/>
              <a:gd name="connsiteX902" fmla="*/ 5349142 w 7467600"/>
              <a:gd name="connsiteY902" fmla="*/ 2204405 h 6858000"/>
              <a:gd name="connsiteX903" fmla="*/ 5262214 w 7467600"/>
              <a:gd name="connsiteY903" fmla="*/ 2233836 h 6858000"/>
              <a:gd name="connsiteX904" fmla="*/ 4981539 w 7467600"/>
              <a:gd name="connsiteY904" fmla="*/ 1542201 h 6858000"/>
              <a:gd name="connsiteX905" fmla="*/ 4958461 w 7467600"/>
              <a:gd name="connsiteY905" fmla="*/ 1136957 h 6858000"/>
              <a:gd name="connsiteX906" fmla="*/ 4655015 w 7467600"/>
              <a:gd name="connsiteY906" fmla="*/ 891426 h 6858000"/>
              <a:gd name="connsiteX907" fmla="*/ 4348002 w 7467600"/>
              <a:gd name="connsiteY907" fmla="*/ 2205895 h 6858000"/>
              <a:gd name="connsiteX908" fmla="*/ 4262250 w 7467600"/>
              <a:gd name="connsiteY908" fmla="*/ 2219972 h 6858000"/>
              <a:gd name="connsiteX909" fmla="*/ 4550611 w 7467600"/>
              <a:gd name="connsiteY909" fmla="*/ 817540 h 6858000"/>
              <a:gd name="connsiteX910" fmla="*/ 4564418 w 7467600"/>
              <a:gd name="connsiteY910" fmla="*/ 808293 h 6858000"/>
              <a:gd name="connsiteX911" fmla="*/ 4266388 w 7467600"/>
              <a:gd name="connsiteY911" fmla="*/ 500083 h 6858000"/>
              <a:gd name="connsiteX912" fmla="*/ 4032842 w 7467600"/>
              <a:gd name="connsiteY912" fmla="*/ 211809 h 6858000"/>
              <a:gd name="connsiteX913" fmla="*/ 3882765 w 7467600"/>
              <a:gd name="connsiteY913" fmla="*/ 0 h 6858000"/>
              <a:gd name="connsiteX914" fmla="*/ 3721337 w 7467600"/>
              <a:gd name="connsiteY914" fmla="*/ 0 h 6858000"/>
              <a:gd name="connsiteX915" fmla="*/ 3797544 w 7467600"/>
              <a:gd name="connsiteY915" fmla="*/ 0 h 6858000"/>
              <a:gd name="connsiteX916" fmla="*/ 3775734 w 7467600"/>
              <a:gd name="connsiteY916" fmla="*/ 95131 h 6858000"/>
              <a:gd name="connsiteX917" fmla="*/ 3724807 w 7467600"/>
              <a:gd name="connsiteY917" fmla="*/ 272257 h 6858000"/>
              <a:gd name="connsiteX918" fmla="*/ 3726844 w 7467600"/>
              <a:gd name="connsiteY918" fmla="*/ 282988 h 6858000"/>
              <a:gd name="connsiteX919" fmla="*/ 3742664 w 7467600"/>
              <a:gd name="connsiteY919" fmla="*/ 279918 h 6858000"/>
              <a:gd name="connsiteX920" fmla="*/ 4103910 w 7467600"/>
              <a:gd name="connsiteY920" fmla="*/ 1161917 h 6858000"/>
              <a:gd name="connsiteX921" fmla="*/ 4020269 w 7467600"/>
              <a:gd name="connsiteY921" fmla="*/ 1200406 h 6858000"/>
              <a:gd name="connsiteX922" fmla="*/ 3674882 w 7467600"/>
              <a:gd name="connsiteY922" fmla="*/ 488524 h 6858000"/>
              <a:gd name="connsiteX923" fmla="*/ 3132682 w 7467600"/>
              <a:gd name="connsiteY923" fmla="*/ 1072284 h 6858000"/>
              <a:gd name="connsiteX924" fmla="*/ 2716346 w 7467600"/>
              <a:gd name="connsiteY924" fmla="*/ 1276376 h 6858000"/>
              <a:gd name="connsiteX925" fmla="*/ 2716772 w 7467600"/>
              <a:gd name="connsiteY925" fmla="*/ 1255462 h 6858000"/>
              <a:gd name="connsiteX926" fmla="*/ 3471096 w 7467600"/>
              <a:gd name="connsiteY926" fmla="*/ 437072 h 6858000"/>
              <a:gd name="connsiteX927" fmla="*/ 3639057 w 7467600"/>
              <a:gd name="connsiteY927" fmla="*/ 286334 h 6858000"/>
              <a:gd name="connsiteX928" fmla="*/ 3640309 w 7467600"/>
              <a:gd name="connsiteY928" fmla="*/ 284664 h 6858000"/>
              <a:gd name="connsiteX929" fmla="*/ 3646022 w 7467600"/>
              <a:gd name="connsiteY929" fmla="*/ 276711 h 6858000"/>
              <a:gd name="connsiteX930" fmla="*/ 3707943 w 7467600"/>
              <a:gd name="connsiteY930" fmla="*/ 65958 h 6858000"/>
              <a:gd name="connsiteX931" fmla="*/ 3721337 w 7467600"/>
              <a:gd name="connsiteY931" fmla="*/ 0 h 6858000"/>
              <a:gd name="connsiteX932" fmla="*/ 2867960 w 7467600"/>
              <a:gd name="connsiteY932" fmla="*/ 0 h 6858000"/>
              <a:gd name="connsiteX933" fmla="*/ 2926351 w 7467600"/>
              <a:gd name="connsiteY933" fmla="*/ 0 h 6858000"/>
              <a:gd name="connsiteX934" fmla="*/ 2902823 w 7467600"/>
              <a:gd name="connsiteY934" fmla="*/ 262929 h 6858000"/>
              <a:gd name="connsiteX935" fmla="*/ 2940663 w 7467600"/>
              <a:gd name="connsiteY935" fmla="*/ 140884 h 6858000"/>
              <a:gd name="connsiteX936" fmla="*/ 2947039 w 7467600"/>
              <a:gd name="connsiteY936" fmla="*/ 122524 h 6858000"/>
              <a:gd name="connsiteX937" fmla="*/ 2984316 w 7467600"/>
              <a:gd name="connsiteY937" fmla="*/ 0 h 6858000"/>
              <a:gd name="connsiteX938" fmla="*/ 3016114 w 7467600"/>
              <a:gd name="connsiteY938" fmla="*/ 0 h 6858000"/>
              <a:gd name="connsiteX939" fmla="*/ 2979949 w 7467600"/>
              <a:gd name="connsiteY939" fmla="*/ 119274 h 6858000"/>
              <a:gd name="connsiteX940" fmla="*/ 3023879 w 7467600"/>
              <a:gd name="connsiteY940" fmla="*/ 0 h 6858000"/>
              <a:gd name="connsiteX941" fmla="*/ 3105400 w 7467600"/>
              <a:gd name="connsiteY941" fmla="*/ 0 h 6858000"/>
              <a:gd name="connsiteX942" fmla="*/ 3094669 w 7467600"/>
              <a:gd name="connsiteY942" fmla="*/ 30308 h 6858000"/>
              <a:gd name="connsiteX943" fmla="*/ 2901945 w 7467600"/>
              <a:gd name="connsiteY943" fmla="*/ 466538 h 6858000"/>
              <a:gd name="connsiteX944" fmla="*/ 2815209 w 7467600"/>
              <a:gd name="connsiteY944" fmla="*/ 497361 h 6858000"/>
              <a:gd name="connsiteX945" fmla="*/ 2844845 w 7467600"/>
              <a:gd name="connsiteY945" fmla="*/ 127638 h 6858000"/>
              <a:gd name="connsiteX946" fmla="*/ 2867960 w 7467600"/>
              <a:gd name="connsiteY946" fmla="*/ 0 h 6858000"/>
              <a:gd name="connsiteX947" fmla="*/ 1057230 w 7467600"/>
              <a:gd name="connsiteY947" fmla="*/ 0 h 6858000"/>
              <a:gd name="connsiteX948" fmla="*/ 1111003 w 7467600"/>
              <a:gd name="connsiteY948" fmla="*/ 0 h 6858000"/>
              <a:gd name="connsiteX949" fmla="*/ 1125553 w 7467600"/>
              <a:gd name="connsiteY949" fmla="*/ 52588 h 6858000"/>
              <a:gd name="connsiteX950" fmla="*/ 1304276 w 7467600"/>
              <a:gd name="connsiteY950" fmla="*/ 476275 h 6858000"/>
              <a:gd name="connsiteX951" fmla="*/ 1492066 w 7467600"/>
              <a:gd name="connsiteY951" fmla="*/ 886333 h 6858000"/>
              <a:gd name="connsiteX952" fmla="*/ 1423698 w 7467600"/>
              <a:gd name="connsiteY952" fmla="*/ 710817 h 6858000"/>
              <a:gd name="connsiteX953" fmla="*/ 1357609 w 7467600"/>
              <a:gd name="connsiteY953" fmla="*/ 532892 h 6858000"/>
              <a:gd name="connsiteX954" fmla="*/ 1309550 w 7467600"/>
              <a:gd name="connsiteY954" fmla="*/ 374031 h 6858000"/>
              <a:gd name="connsiteX955" fmla="*/ 1193673 w 7467600"/>
              <a:gd name="connsiteY955" fmla="*/ 49533 h 6858000"/>
              <a:gd name="connsiteX956" fmla="*/ 1164391 w 7467600"/>
              <a:gd name="connsiteY956" fmla="*/ 0 h 6858000"/>
              <a:gd name="connsiteX957" fmla="*/ 1200666 w 7467600"/>
              <a:gd name="connsiteY957" fmla="*/ 0 h 6858000"/>
              <a:gd name="connsiteX958" fmla="*/ 1223408 w 7467600"/>
              <a:gd name="connsiteY958" fmla="*/ 38996 h 6858000"/>
              <a:gd name="connsiteX959" fmla="*/ 1339635 w 7467600"/>
              <a:gd name="connsiteY959" fmla="*/ 365517 h 6858000"/>
              <a:gd name="connsiteX960" fmla="*/ 1387469 w 7467600"/>
              <a:gd name="connsiteY960" fmla="*/ 523079 h 6858000"/>
              <a:gd name="connsiteX961" fmla="*/ 1452685 w 7467600"/>
              <a:gd name="connsiteY961" fmla="*/ 699806 h 6858000"/>
              <a:gd name="connsiteX962" fmla="*/ 1492092 w 7467600"/>
              <a:gd name="connsiteY962" fmla="*/ 800424 h 6858000"/>
              <a:gd name="connsiteX963" fmla="*/ 1455302 w 7467600"/>
              <a:gd name="connsiteY963" fmla="*/ 632913 h 6858000"/>
              <a:gd name="connsiteX964" fmla="*/ 1222336 w 7467600"/>
              <a:gd name="connsiteY964" fmla="*/ 9480 h 6858000"/>
              <a:gd name="connsiteX965" fmla="*/ 1214634 w 7467600"/>
              <a:gd name="connsiteY965" fmla="*/ 0 h 6858000"/>
              <a:gd name="connsiteX966" fmla="*/ 1289827 w 7467600"/>
              <a:gd name="connsiteY966" fmla="*/ 0 h 6858000"/>
              <a:gd name="connsiteX967" fmla="*/ 1321076 w 7467600"/>
              <a:gd name="connsiteY967" fmla="*/ 59722 h 6858000"/>
              <a:gd name="connsiteX968" fmla="*/ 1512579 w 7467600"/>
              <a:gd name="connsiteY968" fmla="*/ 626441 h 6858000"/>
              <a:gd name="connsiteX969" fmla="*/ 1506076 w 7467600"/>
              <a:gd name="connsiteY969" fmla="*/ 1089289 h 6858000"/>
              <a:gd name="connsiteX970" fmla="*/ 1486346 w 7467600"/>
              <a:gd name="connsiteY970" fmla="*/ 1079919 h 6858000"/>
              <a:gd name="connsiteX971" fmla="*/ 1070511 w 7467600"/>
              <a:gd name="connsiteY971" fmla="*/ 48609 h 6858000"/>
              <a:gd name="connsiteX972" fmla="*/ 1057230 w 7467600"/>
              <a:gd name="connsiteY972" fmla="*/ 0 h 6858000"/>
              <a:gd name="connsiteX973" fmla="*/ 43151 w 7467600"/>
              <a:gd name="connsiteY973" fmla="*/ 0 h 6858000"/>
              <a:gd name="connsiteX974" fmla="*/ 95283 w 7467600"/>
              <a:gd name="connsiteY974" fmla="*/ 0 h 6858000"/>
              <a:gd name="connsiteX975" fmla="*/ 300708 w 7467600"/>
              <a:gd name="connsiteY975" fmla="*/ 154571 h 6858000"/>
              <a:gd name="connsiteX976" fmla="*/ 530414 w 7467600"/>
              <a:gd name="connsiteY976" fmla="*/ 354673 h 6858000"/>
              <a:gd name="connsiteX977" fmla="*/ 333785 w 7467600"/>
              <a:gd name="connsiteY977" fmla="*/ 161564 h 6858000"/>
              <a:gd name="connsiteX978" fmla="*/ 147005 w 7467600"/>
              <a:gd name="connsiteY978" fmla="*/ 0 h 6858000"/>
              <a:gd name="connsiteX979" fmla="*/ 272509 w 7467600"/>
              <a:gd name="connsiteY979" fmla="*/ 0 h 6858000"/>
              <a:gd name="connsiteX980" fmla="*/ 326276 w 7467600"/>
              <a:gd name="connsiteY980" fmla="*/ 45847 h 6858000"/>
              <a:gd name="connsiteX981" fmla="*/ 823759 w 7467600"/>
              <a:gd name="connsiteY981" fmla="*/ 574145 h 6858000"/>
              <a:gd name="connsiteX982" fmla="*/ 811254 w 7467600"/>
              <a:gd name="connsiteY982" fmla="*/ 665546 h 6858000"/>
              <a:gd name="connsiteX983" fmla="*/ 154042 w 7467600"/>
              <a:gd name="connsiteY983" fmla="*/ 261522 h 6858000"/>
              <a:gd name="connsiteX984" fmla="*/ 13550 w 7467600"/>
              <a:gd name="connsiteY984" fmla="*/ 158423 h 6858000"/>
              <a:gd name="connsiteX985" fmla="*/ 0 w 7467600"/>
              <a:gd name="connsiteY985" fmla="*/ 146618 h 6858000"/>
              <a:gd name="connsiteX986" fmla="*/ 0 w 7467600"/>
              <a:gd name="connsiteY986" fmla="*/ 59161 h 6858000"/>
              <a:gd name="connsiteX987" fmla="*/ 45427 w 7467600"/>
              <a:gd name="connsiteY987" fmla="*/ 101078 h 6858000"/>
              <a:gd name="connsiteX988" fmla="*/ 630103 w 7467600"/>
              <a:gd name="connsiteY988" fmla="*/ 485885 h 6858000"/>
              <a:gd name="connsiteX989" fmla="*/ 532040 w 7467600"/>
              <a:gd name="connsiteY989" fmla="*/ 399359 h 6858000"/>
              <a:gd name="connsiteX990" fmla="*/ 517618 w 7467600"/>
              <a:gd name="connsiteY990" fmla="*/ 385726 h 6858000"/>
              <a:gd name="connsiteX991" fmla="*/ 285074 w 7467600"/>
              <a:gd name="connsiteY991" fmla="*/ 182755 h 6858000"/>
              <a:gd name="connsiteX992" fmla="*/ 43151 w 7467600"/>
              <a:gd name="connsiteY992"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1903353 w 7467600"/>
              <a:gd name="connsiteY136" fmla="*/ 5044827 h 6858000"/>
              <a:gd name="connsiteX137" fmla="*/ 1936931 w 7467600"/>
              <a:gd name="connsiteY137" fmla="*/ 5093954 h 6858000"/>
              <a:gd name="connsiteX138" fmla="*/ 2195868 w 7467600"/>
              <a:gd name="connsiteY138" fmla="*/ 5396574 h 6858000"/>
              <a:gd name="connsiteX139" fmla="*/ 2088852 w 7467600"/>
              <a:gd name="connsiteY139" fmla="*/ 5166123 h 6858000"/>
              <a:gd name="connsiteX140" fmla="*/ 1958241 w 7467600"/>
              <a:gd name="connsiteY140" fmla="*/ 5067955 h 6858000"/>
              <a:gd name="connsiteX141" fmla="*/ 1903353 w 7467600"/>
              <a:gd name="connsiteY141" fmla="*/ 5044827 h 6858000"/>
              <a:gd name="connsiteX142" fmla="*/ 1979378 w 7467600"/>
              <a:gd name="connsiteY142" fmla="*/ 4769504 h 6858000"/>
              <a:gd name="connsiteX143" fmla="*/ 2882120 w 7467600"/>
              <a:gd name="connsiteY143" fmla="*/ 5064547 h 6858000"/>
              <a:gd name="connsiteX144" fmla="*/ 2793103 w 7467600"/>
              <a:gd name="connsiteY144" fmla="*/ 5039699 h 6858000"/>
              <a:gd name="connsiteX145" fmla="*/ 2770041 w 7467600"/>
              <a:gd name="connsiteY145" fmla="*/ 5033634 h 6858000"/>
              <a:gd name="connsiteX146" fmla="*/ 1979378 w 7467600"/>
              <a:gd name="connsiteY146" fmla="*/ 4769504 h 6858000"/>
              <a:gd name="connsiteX147" fmla="*/ 1927410 w 7467600"/>
              <a:gd name="connsiteY147" fmla="*/ 4716164 h 6858000"/>
              <a:gd name="connsiteX148" fmla="*/ 1959587 w 7467600"/>
              <a:gd name="connsiteY148" fmla="*/ 4728849 h 6858000"/>
              <a:gd name="connsiteX149" fmla="*/ 2777707 w 7467600"/>
              <a:gd name="connsiteY149" fmla="*/ 5003991 h 6858000"/>
              <a:gd name="connsiteX150" fmla="*/ 2800768 w 7467600"/>
              <a:gd name="connsiteY150" fmla="*/ 5010056 h 6858000"/>
              <a:gd name="connsiteX151" fmla="*/ 2879408 w 7467600"/>
              <a:gd name="connsiteY151" fmla="*/ 5031590 h 6858000"/>
              <a:gd name="connsiteX152" fmla="*/ 2862295 w 7467600"/>
              <a:gd name="connsiteY152" fmla="*/ 5022958 h 6858000"/>
              <a:gd name="connsiteX153" fmla="*/ 2813343 w 7467600"/>
              <a:gd name="connsiteY153" fmla="*/ 4998369 h 6858000"/>
              <a:gd name="connsiteX154" fmla="*/ 2646245 w 7467600"/>
              <a:gd name="connsiteY154" fmla="*/ 4930999 h 6858000"/>
              <a:gd name="connsiteX155" fmla="*/ 1999243 w 7467600"/>
              <a:gd name="connsiteY155" fmla="*/ 4730524 h 6858000"/>
              <a:gd name="connsiteX156" fmla="*/ 1979527 w 7467600"/>
              <a:gd name="connsiteY156" fmla="*/ 4726651 h 6858000"/>
              <a:gd name="connsiteX157" fmla="*/ 1927410 w 7467600"/>
              <a:gd name="connsiteY157" fmla="*/ 4716164 h 6858000"/>
              <a:gd name="connsiteX158" fmla="*/ 1997014 w 7467600"/>
              <a:gd name="connsiteY158" fmla="*/ 4698007 h 6858000"/>
              <a:gd name="connsiteX159" fmla="*/ 2005458 w 7467600"/>
              <a:gd name="connsiteY159" fmla="*/ 4699540 h 6858000"/>
              <a:gd name="connsiteX160" fmla="*/ 2657186 w 7467600"/>
              <a:gd name="connsiteY160" fmla="*/ 4901687 h 6858000"/>
              <a:gd name="connsiteX161" fmla="*/ 2826662 w 7467600"/>
              <a:gd name="connsiteY161" fmla="*/ 4970362 h 6858000"/>
              <a:gd name="connsiteX162" fmla="*/ 2876100 w 7467600"/>
              <a:gd name="connsiteY162" fmla="*/ 4995397 h 6858000"/>
              <a:gd name="connsiteX163" fmla="*/ 3042600 w 7467600"/>
              <a:gd name="connsiteY163" fmla="*/ 5059532 h 6858000"/>
              <a:gd name="connsiteX164" fmla="*/ 1997014 w 7467600"/>
              <a:gd name="connsiteY164" fmla="*/ 4698007 h 6858000"/>
              <a:gd name="connsiteX165" fmla="*/ 2305292 w 7467600"/>
              <a:gd name="connsiteY165" fmla="*/ 4219492 h 6858000"/>
              <a:gd name="connsiteX166" fmla="*/ 3360922 w 7467600"/>
              <a:gd name="connsiteY166" fmla="*/ 4529373 h 6858000"/>
              <a:gd name="connsiteX167" fmla="*/ 3492420 w 7467600"/>
              <a:gd name="connsiteY167" fmla="*/ 4510145 h 6858000"/>
              <a:gd name="connsiteX168" fmla="*/ 3364086 w 7467600"/>
              <a:gd name="connsiteY168" fmla="*/ 4480340 h 6858000"/>
              <a:gd name="connsiteX169" fmla="*/ 3225818 w 7467600"/>
              <a:gd name="connsiteY169" fmla="*/ 4411822 h 6858000"/>
              <a:gd name="connsiteX170" fmla="*/ 3129696 w 7467600"/>
              <a:gd name="connsiteY170" fmla="*/ 4360704 h 6858000"/>
              <a:gd name="connsiteX171" fmla="*/ 2814545 w 7467600"/>
              <a:gd name="connsiteY171" fmla="*/ 4282955 h 6858000"/>
              <a:gd name="connsiteX172" fmla="*/ 2305292 w 7467600"/>
              <a:gd name="connsiteY172" fmla="*/ 4219492 h 6858000"/>
              <a:gd name="connsiteX173" fmla="*/ 2626982 w 7467600"/>
              <a:gd name="connsiteY173" fmla="*/ 4206450 h 6858000"/>
              <a:gd name="connsiteX174" fmla="*/ 2490617 w 7467600"/>
              <a:gd name="connsiteY174" fmla="*/ 4206951 h 6858000"/>
              <a:gd name="connsiteX175" fmla="*/ 2819869 w 7467600"/>
              <a:gd name="connsiteY175" fmla="*/ 4252936 h 6858000"/>
              <a:gd name="connsiteX176" fmla="*/ 3143018 w 7467600"/>
              <a:gd name="connsiteY176" fmla="*/ 4332698 h 6858000"/>
              <a:gd name="connsiteX177" fmla="*/ 3241520 w 7467600"/>
              <a:gd name="connsiteY177" fmla="*/ 4385112 h 6858000"/>
              <a:gd name="connsiteX178" fmla="*/ 3374575 w 7467600"/>
              <a:gd name="connsiteY178" fmla="*/ 4451517 h 6858000"/>
              <a:gd name="connsiteX179" fmla="*/ 3505221 w 7467600"/>
              <a:gd name="connsiteY179" fmla="*/ 4480757 h 6858000"/>
              <a:gd name="connsiteX180" fmla="*/ 2626982 w 7467600"/>
              <a:gd name="connsiteY180" fmla="*/ 4206450 h 6858000"/>
              <a:gd name="connsiteX181" fmla="*/ 1310106 w 7467600"/>
              <a:gd name="connsiteY181" fmla="*/ 3943217 h 6858000"/>
              <a:gd name="connsiteX182" fmla="*/ 854994 w 7467600"/>
              <a:gd name="connsiteY182" fmla="*/ 4399136 h 6858000"/>
              <a:gd name="connsiteX183" fmla="*/ 742462 w 7467600"/>
              <a:gd name="connsiteY183" fmla="*/ 4594648 h 6858000"/>
              <a:gd name="connsiteX184" fmla="*/ 820602 w 7467600"/>
              <a:gd name="connsiteY184" fmla="*/ 4485915 h 6858000"/>
              <a:gd name="connsiteX185" fmla="*/ 878295 w 7467600"/>
              <a:gd name="connsiteY185" fmla="*/ 4403594 h 6858000"/>
              <a:gd name="connsiteX186" fmla="*/ 1240607 w 7467600"/>
              <a:gd name="connsiteY186" fmla="*/ 4010401 h 6858000"/>
              <a:gd name="connsiteX187" fmla="*/ 1310106 w 7467600"/>
              <a:gd name="connsiteY187" fmla="*/ 3943217 h 6858000"/>
              <a:gd name="connsiteX188" fmla="*/ 1423113 w 7467600"/>
              <a:gd name="connsiteY188" fmla="*/ 3874565 h 6858000"/>
              <a:gd name="connsiteX189" fmla="*/ 1260565 w 7467600"/>
              <a:gd name="connsiteY189" fmla="*/ 4031982 h 6858000"/>
              <a:gd name="connsiteX190" fmla="*/ 901900 w 7467600"/>
              <a:gd name="connsiteY190" fmla="*/ 4421236 h 6858000"/>
              <a:gd name="connsiteX191" fmla="*/ 845044 w 7467600"/>
              <a:gd name="connsiteY191" fmla="*/ 4502436 h 6858000"/>
              <a:gd name="connsiteX192" fmla="*/ 685926 w 7467600"/>
              <a:gd name="connsiteY192" fmla="*/ 4703069 h 6858000"/>
              <a:gd name="connsiteX193" fmla="*/ 684248 w 7467600"/>
              <a:gd name="connsiteY193" fmla="*/ 4706721 h 6858000"/>
              <a:gd name="connsiteX194" fmla="*/ 1423113 w 7467600"/>
              <a:gd name="connsiteY194" fmla="*/ 3874565 h 6858000"/>
              <a:gd name="connsiteX195" fmla="*/ 3316479 w 7467600"/>
              <a:gd name="connsiteY195" fmla="*/ 3872136 h 6858000"/>
              <a:gd name="connsiteX196" fmla="*/ 3546806 w 7467600"/>
              <a:gd name="connsiteY196" fmla="*/ 4356139 h 6858000"/>
              <a:gd name="connsiteX197" fmla="*/ 3364433 w 7467600"/>
              <a:gd name="connsiteY197" fmla="*/ 3953121 h 6858000"/>
              <a:gd name="connsiteX198" fmla="*/ 3316479 w 7467600"/>
              <a:gd name="connsiteY198" fmla="*/ 3872136 h 6858000"/>
              <a:gd name="connsiteX199" fmla="*/ 3291335 w 7467600"/>
              <a:gd name="connsiteY199" fmla="*/ 3767420 h 6858000"/>
              <a:gd name="connsiteX200" fmla="*/ 3390805 w 7467600"/>
              <a:gd name="connsiteY200" fmla="*/ 3937163 h 6858000"/>
              <a:gd name="connsiteX201" fmla="*/ 3579062 w 7467600"/>
              <a:gd name="connsiteY201" fmla="*/ 4359040 h 6858000"/>
              <a:gd name="connsiteX202" fmla="*/ 3467355 w 7467600"/>
              <a:gd name="connsiteY202" fmla="*/ 3988130 h 6858000"/>
              <a:gd name="connsiteX203" fmla="*/ 3310753 w 7467600"/>
              <a:gd name="connsiteY203" fmla="*/ 3787140 h 6858000"/>
              <a:gd name="connsiteX204" fmla="*/ 3291335 w 7467600"/>
              <a:gd name="connsiteY204" fmla="*/ 3767420 h 6858000"/>
              <a:gd name="connsiteX205" fmla="*/ 1635889 w 7467600"/>
              <a:gd name="connsiteY205" fmla="*/ 3709494 h 6858000"/>
              <a:gd name="connsiteX206" fmla="*/ 1634800 w 7467600"/>
              <a:gd name="connsiteY206" fmla="*/ 3731111 h 6858000"/>
              <a:gd name="connsiteX207" fmla="*/ 1635889 w 7467600"/>
              <a:gd name="connsiteY207" fmla="*/ 3709494 h 6858000"/>
              <a:gd name="connsiteX208" fmla="*/ 1510397 w 7467600"/>
              <a:gd name="connsiteY208" fmla="*/ 3684705 h 6858000"/>
              <a:gd name="connsiteX209" fmla="*/ 1146550 w 7467600"/>
              <a:gd name="connsiteY209" fmla="*/ 3802012 h 6858000"/>
              <a:gd name="connsiteX210" fmla="*/ 698834 w 7467600"/>
              <a:gd name="connsiteY210" fmla="*/ 3952272 h 6858000"/>
              <a:gd name="connsiteX211" fmla="*/ 34256 w 7467600"/>
              <a:gd name="connsiteY211" fmla="*/ 4347603 h 6858000"/>
              <a:gd name="connsiteX212" fmla="*/ 527241 w 7467600"/>
              <a:gd name="connsiteY212" fmla="*/ 4065078 h 6858000"/>
              <a:gd name="connsiteX213" fmla="*/ 1510397 w 7467600"/>
              <a:gd name="connsiteY213" fmla="*/ 3684705 h 6858000"/>
              <a:gd name="connsiteX214" fmla="*/ 1313114 w 7467600"/>
              <a:gd name="connsiteY214" fmla="*/ 3655216 h 6858000"/>
              <a:gd name="connsiteX215" fmla="*/ 1109304 w 7467600"/>
              <a:gd name="connsiteY215" fmla="*/ 3669030 h 6858000"/>
              <a:gd name="connsiteX216" fmla="*/ 8129 w 7467600"/>
              <a:gd name="connsiteY216" fmla="*/ 4330519 h 6858000"/>
              <a:gd name="connsiteX217" fmla="*/ 687572 w 7467600"/>
              <a:gd name="connsiteY217" fmla="*/ 3925629 h 6858000"/>
              <a:gd name="connsiteX218" fmla="*/ 1138365 w 7467600"/>
              <a:gd name="connsiteY218" fmla="*/ 3774515 h 6858000"/>
              <a:gd name="connsiteX219" fmla="*/ 1505579 w 7467600"/>
              <a:gd name="connsiteY219" fmla="*/ 3655526 h 6858000"/>
              <a:gd name="connsiteX220" fmla="*/ 1313114 w 7467600"/>
              <a:gd name="connsiteY220" fmla="*/ 3655216 h 6858000"/>
              <a:gd name="connsiteX221" fmla="*/ 3655073 w 7467600"/>
              <a:gd name="connsiteY221" fmla="*/ 3650884 h 6858000"/>
              <a:gd name="connsiteX222" fmla="*/ 3989938 w 7467600"/>
              <a:gd name="connsiteY222" fmla="*/ 3991685 h 6858000"/>
              <a:gd name="connsiteX223" fmla="*/ 4393907 w 7467600"/>
              <a:gd name="connsiteY223" fmla="*/ 4261258 h 6858000"/>
              <a:gd name="connsiteX224" fmla="*/ 4648051 w 7467600"/>
              <a:gd name="connsiteY224" fmla="*/ 4374051 h 6858000"/>
              <a:gd name="connsiteX225" fmla="*/ 4383389 w 7467600"/>
              <a:gd name="connsiteY225" fmla="*/ 4184369 h 6858000"/>
              <a:gd name="connsiteX226" fmla="*/ 4165508 w 7467600"/>
              <a:gd name="connsiteY226" fmla="*/ 4035196 h 6858000"/>
              <a:gd name="connsiteX227" fmla="*/ 4068162 w 7467600"/>
              <a:gd name="connsiteY227" fmla="*/ 3953394 h 6858000"/>
              <a:gd name="connsiteX228" fmla="*/ 3981416 w 7467600"/>
              <a:gd name="connsiteY228" fmla="*/ 3880482 h 6858000"/>
              <a:gd name="connsiteX229" fmla="*/ 3800147 w 7467600"/>
              <a:gd name="connsiteY229" fmla="*/ 3749872 h 6858000"/>
              <a:gd name="connsiteX230" fmla="*/ 3655073 w 7467600"/>
              <a:gd name="connsiteY230" fmla="*/ 3650884 h 6858000"/>
              <a:gd name="connsiteX231" fmla="*/ 3670252 w 7467600"/>
              <a:gd name="connsiteY231" fmla="*/ 3622798 h 6858000"/>
              <a:gd name="connsiteX232" fmla="*/ 3817258 w 7467600"/>
              <a:gd name="connsiteY232" fmla="*/ 3723577 h 6858000"/>
              <a:gd name="connsiteX233" fmla="*/ 4000461 w 7467600"/>
              <a:gd name="connsiteY233" fmla="*/ 3855966 h 6858000"/>
              <a:gd name="connsiteX234" fmla="*/ 4088180 w 7467600"/>
              <a:gd name="connsiteY234" fmla="*/ 3929774 h 6858000"/>
              <a:gd name="connsiteX235" fmla="*/ 4184555 w 7467600"/>
              <a:gd name="connsiteY235" fmla="*/ 4010683 h 6858000"/>
              <a:gd name="connsiteX236" fmla="*/ 4399563 w 7467600"/>
              <a:gd name="connsiteY236" fmla="*/ 4158106 h 6858000"/>
              <a:gd name="connsiteX237" fmla="*/ 4684469 w 7467600"/>
              <a:gd name="connsiteY237" fmla="*/ 4364680 h 6858000"/>
              <a:gd name="connsiteX238" fmla="*/ 4690271 w 7467600"/>
              <a:gd name="connsiteY238" fmla="*/ 4370034 h 6858000"/>
              <a:gd name="connsiteX239" fmla="*/ 4136093 w 7467600"/>
              <a:gd name="connsiteY239" fmla="*/ 3858466 h 6858000"/>
              <a:gd name="connsiteX240" fmla="*/ 3670252 w 7467600"/>
              <a:gd name="connsiteY240" fmla="*/ 3622798 h 6858000"/>
              <a:gd name="connsiteX241" fmla="*/ 4440129 w 7467600"/>
              <a:gd name="connsiteY241" fmla="*/ 3448571 h 6858000"/>
              <a:gd name="connsiteX242" fmla="*/ 4856525 w 7467600"/>
              <a:gd name="connsiteY242" fmla="*/ 3915351 h 6858000"/>
              <a:gd name="connsiteX243" fmla="*/ 5059055 w 7467600"/>
              <a:gd name="connsiteY243" fmla="*/ 4108918 h 6858000"/>
              <a:gd name="connsiteX244" fmla="*/ 5290070 w 7467600"/>
              <a:gd name="connsiteY244" fmla="*/ 4263619 h 6858000"/>
              <a:gd name="connsiteX245" fmla="*/ 4834991 w 7467600"/>
              <a:gd name="connsiteY245" fmla="*/ 3830985 h 6858000"/>
              <a:gd name="connsiteX246" fmla="*/ 4440129 w 7467600"/>
              <a:gd name="connsiteY246" fmla="*/ 3448571 h 6858000"/>
              <a:gd name="connsiteX247" fmla="*/ 4441737 w 7467600"/>
              <a:gd name="connsiteY247" fmla="*/ 3399734 h 6858000"/>
              <a:gd name="connsiteX248" fmla="*/ 4431236 w 7467600"/>
              <a:gd name="connsiteY248" fmla="*/ 3400954 h 6858000"/>
              <a:gd name="connsiteX249" fmla="*/ 4557150 w 7467600"/>
              <a:gd name="connsiteY249" fmla="*/ 3510023 h 6858000"/>
              <a:gd name="connsiteX250" fmla="*/ 4856936 w 7467600"/>
              <a:gd name="connsiteY250" fmla="*/ 3809146 h 6858000"/>
              <a:gd name="connsiteX251" fmla="*/ 5111996 w 7467600"/>
              <a:gd name="connsiteY251" fmla="*/ 4065759 h 6858000"/>
              <a:gd name="connsiteX252" fmla="*/ 5388878 w 7467600"/>
              <a:gd name="connsiteY252" fmla="*/ 4300185 h 6858000"/>
              <a:gd name="connsiteX253" fmla="*/ 5425556 w 7467600"/>
              <a:gd name="connsiteY253" fmla="*/ 4308967 h 6858000"/>
              <a:gd name="connsiteX254" fmla="*/ 4943646 w 7467600"/>
              <a:gd name="connsiteY254" fmla="*/ 3822916 h 6858000"/>
              <a:gd name="connsiteX255" fmla="*/ 4594837 w 7467600"/>
              <a:gd name="connsiteY255" fmla="*/ 3532274 h 6858000"/>
              <a:gd name="connsiteX256" fmla="*/ 4441737 w 7467600"/>
              <a:gd name="connsiteY256" fmla="*/ 3399734 h 6858000"/>
              <a:gd name="connsiteX257" fmla="*/ 5425834 w 7467600"/>
              <a:gd name="connsiteY257" fmla="*/ 3162785 h 6858000"/>
              <a:gd name="connsiteX258" fmla="*/ 5401644 w 7467600"/>
              <a:gd name="connsiteY258" fmla="*/ 3617847 h 6858000"/>
              <a:gd name="connsiteX259" fmla="*/ 5467256 w 7467600"/>
              <a:gd name="connsiteY259" fmla="*/ 4175494 h 6858000"/>
              <a:gd name="connsiteX260" fmla="*/ 5448069 w 7467600"/>
              <a:gd name="connsiteY260" fmla="*/ 3567554 h 6858000"/>
              <a:gd name="connsiteX261" fmla="*/ 5425834 w 7467600"/>
              <a:gd name="connsiteY261" fmla="*/ 3162785 h 6858000"/>
              <a:gd name="connsiteX262" fmla="*/ 1318687 w 7467600"/>
              <a:gd name="connsiteY262" fmla="*/ 3113840 h 6858000"/>
              <a:gd name="connsiteX263" fmla="*/ 1066793 w 7467600"/>
              <a:gd name="connsiteY263" fmla="*/ 3212171 h 6858000"/>
              <a:gd name="connsiteX264" fmla="*/ 993319 w 7467600"/>
              <a:gd name="connsiteY264" fmla="*/ 3247648 h 6858000"/>
              <a:gd name="connsiteX265" fmla="*/ 853081 w 7467600"/>
              <a:gd name="connsiteY265" fmla="*/ 3312410 h 6858000"/>
              <a:gd name="connsiteX266" fmla="*/ 805957 w 7467600"/>
              <a:gd name="connsiteY266" fmla="*/ 3330443 h 6858000"/>
              <a:gd name="connsiteX267" fmla="*/ 1318687 w 7467600"/>
              <a:gd name="connsiteY267" fmla="*/ 3113840 h 6858000"/>
              <a:gd name="connsiteX268" fmla="*/ 5453702 w 7467600"/>
              <a:gd name="connsiteY268" fmla="*/ 3090882 h 6858000"/>
              <a:gd name="connsiteX269" fmla="*/ 5480135 w 7467600"/>
              <a:gd name="connsiteY269" fmla="*/ 3565802 h 6858000"/>
              <a:gd name="connsiteX270" fmla="*/ 5499023 w 7467600"/>
              <a:gd name="connsiteY270" fmla="*/ 4166310 h 6858000"/>
              <a:gd name="connsiteX271" fmla="*/ 5547022 w 7467600"/>
              <a:gd name="connsiteY271" fmla="*/ 3607838 h 6858000"/>
              <a:gd name="connsiteX272" fmla="*/ 5515964 w 7467600"/>
              <a:gd name="connsiteY272" fmla="*/ 3378541 h 6858000"/>
              <a:gd name="connsiteX273" fmla="*/ 5453702 w 7467600"/>
              <a:gd name="connsiteY273" fmla="*/ 3090882 h 6858000"/>
              <a:gd name="connsiteX274" fmla="*/ 1238695 w 7467600"/>
              <a:gd name="connsiteY274" fmla="*/ 3076820 h 6858000"/>
              <a:gd name="connsiteX275" fmla="*/ 716371 w 7467600"/>
              <a:gd name="connsiteY275" fmla="*/ 3293249 h 6858000"/>
              <a:gd name="connsiteX276" fmla="*/ 579522 w 7467600"/>
              <a:gd name="connsiteY276" fmla="*/ 3371759 h 6858000"/>
              <a:gd name="connsiteX277" fmla="*/ 600288 w 7467600"/>
              <a:gd name="connsiteY277" fmla="*/ 3365555 h 6858000"/>
              <a:gd name="connsiteX278" fmla="*/ 840692 w 7467600"/>
              <a:gd name="connsiteY278" fmla="*/ 3284921 h 6858000"/>
              <a:gd name="connsiteX279" fmla="*/ 979248 w 7467600"/>
              <a:gd name="connsiteY279" fmla="*/ 3221003 h 6858000"/>
              <a:gd name="connsiteX280" fmla="*/ 1053282 w 7467600"/>
              <a:gd name="connsiteY280" fmla="*/ 3185247 h 6858000"/>
              <a:gd name="connsiteX281" fmla="*/ 1320603 w 7467600"/>
              <a:gd name="connsiteY281" fmla="*/ 3081281 h 6858000"/>
              <a:gd name="connsiteX282" fmla="*/ 1238695 w 7467600"/>
              <a:gd name="connsiteY282" fmla="*/ 3076820 h 6858000"/>
              <a:gd name="connsiteX283" fmla="*/ 5425627 w 7467600"/>
              <a:gd name="connsiteY283" fmla="*/ 2954192 h 6858000"/>
              <a:gd name="connsiteX284" fmla="*/ 5470770 w 7467600"/>
              <a:gd name="connsiteY284" fmla="*/ 3005435 h 6858000"/>
              <a:gd name="connsiteX285" fmla="*/ 5519779 w 7467600"/>
              <a:gd name="connsiteY285" fmla="*/ 4359223 h 6858000"/>
              <a:gd name="connsiteX286" fmla="*/ 5520293 w 7467600"/>
              <a:gd name="connsiteY286" fmla="*/ 4360602 h 6858000"/>
              <a:gd name="connsiteX287" fmla="*/ 5767221 w 7467600"/>
              <a:gd name="connsiteY287" fmla="*/ 4665564 h 6858000"/>
              <a:gd name="connsiteX288" fmla="*/ 6937169 w 7467600"/>
              <a:gd name="connsiteY288" fmla="*/ 4815941 h 6858000"/>
              <a:gd name="connsiteX289" fmla="*/ 6953922 w 7467600"/>
              <a:gd name="connsiteY289" fmla="*/ 4890068 h 6858000"/>
              <a:gd name="connsiteX290" fmla="*/ 6071359 w 7467600"/>
              <a:gd name="connsiteY290" fmla="*/ 4770770 h 6858000"/>
              <a:gd name="connsiteX291" fmla="*/ 6038839 w 7467600"/>
              <a:gd name="connsiteY291" fmla="*/ 4764474 h 6858000"/>
              <a:gd name="connsiteX292" fmla="*/ 6038706 w 7467600"/>
              <a:gd name="connsiteY292" fmla="*/ 4763847 h 6858000"/>
              <a:gd name="connsiteX293" fmla="*/ 6037784 w 7467600"/>
              <a:gd name="connsiteY293" fmla="*/ 4764270 h 6858000"/>
              <a:gd name="connsiteX294" fmla="*/ 6038839 w 7467600"/>
              <a:gd name="connsiteY294" fmla="*/ 4764474 h 6858000"/>
              <a:gd name="connsiteX295" fmla="*/ 6040338 w 7467600"/>
              <a:gd name="connsiteY295" fmla="*/ 4771418 h 6858000"/>
              <a:gd name="connsiteX296" fmla="*/ 6024488 w 7467600"/>
              <a:gd name="connsiteY296" fmla="*/ 4809903 h 6858000"/>
              <a:gd name="connsiteX297" fmla="*/ 5599771 w 7467600"/>
              <a:gd name="connsiteY297" fmla="*/ 5509652 h 6858000"/>
              <a:gd name="connsiteX298" fmla="*/ 5548843 w 7467600"/>
              <a:gd name="connsiteY298" fmla="*/ 5563845 h 6858000"/>
              <a:gd name="connsiteX299" fmla="*/ 5940952 w 7467600"/>
              <a:gd name="connsiteY299" fmla="*/ 6250028 h 6858000"/>
              <a:gd name="connsiteX300" fmla="*/ 6043441 w 7467600"/>
              <a:gd name="connsiteY300" fmla="*/ 6665847 h 6858000"/>
              <a:gd name="connsiteX301" fmla="*/ 6093432 w 7467600"/>
              <a:gd name="connsiteY301" fmla="*/ 6858000 h 6858000"/>
              <a:gd name="connsiteX302" fmla="*/ 6034344 w 7467600"/>
              <a:gd name="connsiteY302" fmla="*/ 6858000 h 6858000"/>
              <a:gd name="connsiteX303" fmla="*/ 6026679 w 7467600"/>
              <a:gd name="connsiteY303" fmla="*/ 6836959 h 6858000"/>
              <a:gd name="connsiteX304" fmla="*/ 5800441 w 7467600"/>
              <a:gd name="connsiteY304" fmla="*/ 6335286 h 6858000"/>
              <a:gd name="connsiteX305" fmla="*/ 5526562 w 7467600"/>
              <a:gd name="connsiteY305" fmla="*/ 5705388 h 6858000"/>
              <a:gd name="connsiteX306" fmla="*/ 5519640 w 7467600"/>
              <a:gd name="connsiteY306" fmla="*/ 5683774 h 6858000"/>
              <a:gd name="connsiteX307" fmla="*/ 5844559 w 7467600"/>
              <a:gd name="connsiteY307" fmla="*/ 6553349 h 6858000"/>
              <a:gd name="connsiteX308" fmla="*/ 5975994 w 7467600"/>
              <a:gd name="connsiteY308" fmla="*/ 6858000 h 6858000"/>
              <a:gd name="connsiteX309" fmla="*/ 5898547 w 7467600"/>
              <a:gd name="connsiteY309" fmla="*/ 6858000 h 6858000"/>
              <a:gd name="connsiteX310" fmla="*/ 5682041 w 7467600"/>
              <a:gd name="connsiteY310" fmla="*/ 6355860 h 6858000"/>
              <a:gd name="connsiteX311" fmla="*/ 5461758 w 7467600"/>
              <a:gd name="connsiteY311" fmla="*/ 5820220 h 6858000"/>
              <a:gd name="connsiteX312" fmla="*/ 5237282 w 7467600"/>
              <a:gd name="connsiteY312" fmla="*/ 6579086 h 6858000"/>
              <a:gd name="connsiteX313" fmla="*/ 5115009 w 7467600"/>
              <a:gd name="connsiteY313" fmla="*/ 6858000 h 6858000"/>
              <a:gd name="connsiteX314" fmla="*/ 5028074 w 7467600"/>
              <a:gd name="connsiteY314" fmla="*/ 6858000 h 6858000"/>
              <a:gd name="connsiteX315" fmla="*/ 5079508 w 7467600"/>
              <a:gd name="connsiteY315" fmla="*/ 6749074 h 6858000"/>
              <a:gd name="connsiteX316" fmla="*/ 5371846 w 7467600"/>
              <a:gd name="connsiteY316" fmla="*/ 5924413 h 6858000"/>
              <a:gd name="connsiteX317" fmla="*/ 5270512 w 7467600"/>
              <a:gd name="connsiteY317" fmla="*/ 6138975 h 6858000"/>
              <a:gd name="connsiteX318" fmla="*/ 5062409 w 7467600"/>
              <a:gd name="connsiteY318" fmla="*/ 6653544 h 6858000"/>
              <a:gd name="connsiteX319" fmla="*/ 5036628 w 7467600"/>
              <a:gd name="connsiteY319" fmla="*/ 6754247 h 6858000"/>
              <a:gd name="connsiteX320" fmla="*/ 5009112 w 7467600"/>
              <a:gd name="connsiteY320" fmla="*/ 6858000 h 6858000"/>
              <a:gd name="connsiteX321" fmla="*/ 4976679 w 7467600"/>
              <a:gd name="connsiteY321" fmla="*/ 6858000 h 6858000"/>
              <a:gd name="connsiteX322" fmla="*/ 5006537 w 7467600"/>
              <a:gd name="connsiteY322" fmla="*/ 6747068 h 6858000"/>
              <a:gd name="connsiteX323" fmla="*/ 5032723 w 7467600"/>
              <a:gd name="connsiteY323" fmla="*/ 6644957 h 6858000"/>
              <a:gd name="connsiteX324" fmla="*/ 5242949 w 7467600"/>
              <a:gd name="connsiteY324" fmla="*/ 6125175 h 6858000"/>
              <a:gd name="connsiteX325" fmla="*/ 5286321 w 7467600"/>
              <a:gd name="connsiteY325" fmla="*/ 6033555 h 6858000"/>
              <a:gd name="connsiteX326" fmla="*/ 5008210 w 7467600"/>
              <a:gd name="connsiteY326" fmla="*/ 6649194 h 6858000"/>
              <a:gd name="connsiteX327" fmla="*/ 4986321 w 7467600"/>
              <a:gd name="connsiteY327" fmla="*/ 6765687 h 6858000"/>
              <a:gd name="connsiteX328" fmla="*/ 4973474 w 7467600"/>
              <a:gd name="connsiteY328" fmla="*/ 6858000 h 6858000"/>
              <a:gd name="connsiteX329" fmla="*/ 4907178 w 7467600"/>
              <a:gd name="connsiteY329" fmla="*/ 6858000 h 6858000"/>
              <a:gd name="connsiteX330" fmla="*/ 4910810 w 7467600"/>
              <a:gd name="connsiteY330" fmla="*/ 6829660 h 6858000"/>
              <a:gd name="connsiteX331" fmla="*/ 4987461 w 7467600"/>
              <a:gd name="connsiteY331" fmla="*/ 6432994 h 6858000"/>
              <a:gd name="connsiteX332" fmla="*/ 5179262 w 7467600"/>
              <a:gd name="connsiteY332" fmla="*/ 6035044 h 6858000"/>
              <a:gd name="connsiteX333" fmla="*/ 4689678 w 7467600"/>
              <a:gd name="connsiteY333" fmla="*/ 6440241 h 6858000"/>
              <a:gd name="connsiteX334" fmla="*/ 4477543 w 7467600"/>
              <a:gd name="connsiteY334" fmla="*/ 6674836 h 6858000"/>
              <a:gd name="connsiteX335" fmla="*/ 4329957 w 7467600"/>
              <a:gd name="connsiteY335" fmla="*/ 6858000 h 6858000"/>
              <a:gd name="connsiteX336" fmla="*/ 4218595 w 7467600"/>
              <a:gd name="connsiteY336" fmla="*/ 6858000 h 6858000"/>
              <a:gd name="connsiteX337" fmla="*/ 4368888 w 7467600"/>
              <a:gd name="connsiteY337" fmla="*/ 6668412 h 6858000"/>
              <a:gd name="connsiteX338" fmla="*/ 4563091 w 7467600"/>
              <a:gd name="connsiteY338" fmla="*/ 6442508 h 6858000"/>
              <a:gd name="connsiteX339" fmla="*/ 5387324 w 7467600"/>
              <a:gd name="connsiteY339" fmla="*/ 5705830 h 6858000"/>
              <a:gd name="connsiteX340" fmla="*/ 5073620 w 7467600"/>
              <a:gd name="connsiteY340" fmla="*/ 5955437 h 6858000"/>
              <a:gd name="connsiteX341" fmla="*/ 4689789 w 7467600"/>
              <a:gd name="connsiteY341" fmla="*/ 6268382 h 6858000"/>
              <a:gd name="connsiteX342" fmla="*/ 4418722 w 7467600"/>
              <a:gd name="connsiteY342" fmla="*/ 6570886 h 6858000"/>
              <a:gd name="connsiteX343" fmla="*/ 4214944 w 7467600"/>
              <a:gd name="connsiteY343" fmla="*/ 6858000 h 6858000"/>
              <a:gd name="connsiteX344" fmla="*/ 4177898 w 7467600"/>
              <a:gd name="connsiteY344" fmla="*/ 6858000 h 6858000"/>
              <a:gd name="connsiteX345" fmla="*/ 4391597 w 7467600"/>
              <a:gd name="connsiteY345" fmla="*/ 6556370 h 6858000"/>
              <a:gd name="connsiteX346" fmla="*/ 4668889 w 7467600"/>
              <a:gd name="connsiteY346" fmla="*/ 6246399 h 6858000"/>
              <a:gd name="connsiteX347" fmla="*/ 5055427 w 7467600"/>
              <a:gd name="connsiteY347" fmla="*/ 5931476 h 6858000"/>
              <a:gd name="connsiteX348" fmla="*/ 5371814 w 7467600"/>
              <a:gd name="connsiteY348" fmla="*/ 5678975 h 6858000"/>
              <a:gd name="connsiteX349" fmla="*/ 4987918 w 7467600"/>
              <a:gd name="connsiteY349" fmla="*/ 5838701 h 6858000"/>
              <a:gd name="connsiteX350" fmla="*/ 4317146 w 7467600"/>
              <a:gd name="connsiteY350" fmla="*/ 6587716 h 6858000"/>
              <a:gd name="connsiteX351" fmla="*/ 4171627 w 7467600"/>
              <a:gd name="connsiteY351" fmla="*/ 6858000 h 6858000"/>
              <a:gd name="connsiteX352" fmla="*/ 4081585 w 7467600"/>
              <a:gd name="connsiteY352" fmla="*/ 6858000 h 6858000"/>
              <a:gd name="connsiteX353" fmla="*/ 4238603 w 7467600"/>
              <a:gd name="connsiteY353" fmla="*/ 6559341 h 6858000"/>
              <a:gd name="connsiteX354" fmla="*/ 4778333 w 7467600"/>
              <a:gd name="connsiteY354" fmla="*/ 5873626 h 6858000"/>
              <a:gd name="connsiteX355" fmla="*/ 5414185 w 7467600"/>
              <a:gd name="connsiteY355" fmla="*/ 5573882 h 6858000"/>
              <a:gd name="connsiteX356" fmla="*/ 5959648 w 7467600"/>
              <a:gd name="connsiteY356" fmla="*/ 4760797 h 6858000"/>
              <a:gd name="connsiteX357" fmla="*/ 5355019 w 7467600"/>
              <a:gd name="connsiteY357" fmla="*/ 4734672 h 6858000"/>
              <a:gd name="connsiteX358" fmla="*/ 5083565 w 7467600"/>
              <a:gd name="connsiteY358" fmla="*/ 5179121 h 6858000"/>
              <a:gd name="connsiteX359" fmla="*/ 4713577 w 7467600"/>
              <a:gd name="connsiteY359" fmla="*/ 5616803 h 6858000"/>
              <a:gd name="connsiteX360" fmla="*/ 3989559 w 7467600"/>
              <a:gd name="connsiteY360" fmla="*/ 6145945 h 6858000"/>
              <a:gd name="connsiteX361" fmla="*/ 3939824 w 7467600"/>
              <a:gd name="connsiteY361" fmla="*/ 6066900 h 6858000"/>
              <a:gd name="connsiteX362" fmla="*/ 4584537 w 7467600"/>
              <a:gd name="connsiteY362" fmla="*/ 5324826 h 6858000"/>
              <a:gd name="connsiteX363" fmla="*/ 5037105 w 7467600"/>
              <a:gd name="connsiteY363" fmla="*/ 5088765 h 6858000"/>
              <a:gd name="connsiteX364" fmla="*/ 5039930 w 7467600"/>
              <a:gd name="connsiteY364" fmla="*/ 5089585 h 6858000"/>
              <a:gd name="connsiteX365" fmla="*/ 5263764 w 7467600"/>
              <a:gd name="connsiteY365" fmla="*/ 4735525 h 6858000"/>
              <a:gd name="connsiteX366" fmla="*/ 4086300 w 7467600"/>
              <a:gd name="connsiteY366" fmla="*/ 4884599 h 6858000"/>
              <a:gd name="connsiteX367" fmla="*/ 4085485 w 7467600"/>
              <a:gd name="connsiteY367" fmla="*/ 4899070 h 6858000"/>
              <a:gd name="connsiteX368" fmla="*/ 3871915 w 7467600"/>
              <a:gd name="connsiteY368" fmla="*/ 5253645 h 6858000"/>
              <a:gd name="connsiteX369" fmla="*/ 3799374 w 7467600"/>
              <a:gd name="connsiteY369" fmla="*/ 5466127 h 6858000"/>
              <a:gd name="connsiteX370" fmla="*/ 3498850 w 7467600"/>
              <a:gd name="connsiteY370" fmla="*/ 6661888 h 6858000"/>
              <a:gd name="connsiteX371" fmla="*/ 3399216 w 7467600"/>
              <a:gd name="connsiteY371" fmla="*/ 6858000 h 6858000"/>
              <a:gd name="connsiteX372" fmla="*/ 3303688 w 7467600"/>
              <a:gd name="connsiteY372" fmla="*/ 6858000 h 6858000"/>
              <a:gd name="connsiteX373" fmla="*/ 3391774 w 7467600"/>
              <a:gd name="connsiteY373" fmla="*/ 6697181 h 6858000"/>
              <a:gd name="connsiteX374" fmla="*/ 3735540 w 7467600"/>
              <a:gd name="connsiteY374" fmla="*/ 5546923 h 6858000"/>
              <a:gd name="connsiteX375" fmla="*/ 3729438 w 7467600"/>
              <a:gd name="connsiteY375" fmla="*/ 5569058 h 6858000"/>
              <a:gd name="connsiteX376" fmla="*/ 3707782 w 7467600"/>
              <a:gd name="connsiteY376" fmla="*/ 5644908 h 6858000"/>
              <a:gd name="connsiteX377" fmla="*/ 3583827 w 7467600"/>
              <a:gd name="connsiteY377" fmla="*/ 6039215 h 6858000"/>
              <a:gd name="connsiteX378" fmla="*/ 3547861 w 7467600"/>
              <a:gd name="connsiteY378" fmla="*/ 6129609 h 6858000"/>
              <a:gd name="connsiteX379" fmla="*/ 3490905 w 7467600"/>
              <a:gd name="connsiteY379" fmla="*/ 6277660 h 6858000"/>
              <a:gd name="connsiteX380" fmla="*/ 3455859 w 7467600"/>
              <a:gd name="connsiteY380" fmla="*/ 6391301 h 6858000"/>
              <a:gd name="connsiteX381" fmla="*/ 3429112 w 7467600"/>
              <a:gd name="connsiteY381" fmla="*/ 6479469 h 6858000"/>
              <a:gd name="connsiteX382" fmla="*/ 3304862 w 7467600"/>
              <a:gd name="connsiteY382" fmla="*/ 6796476 h 6858000"/>
              <a:gd name="connsiteX383" fmla="*/ 3276071 w 7467600"/>
              <a:gd name="connsiteY383" fmla="*/ 6858000 h 6858000"/>
              <a:gd name="connsiteX384" fmla="*/ 3240805 w 7467600"/>
              <a:gd name="connsiteY384" fmla="*/ 6858000 h 6858000"/>
              <a:gd name="connsiteX385" fmla="*/ 3275917 w 7467600"/>
              <a:gd name="connsiteY385" fmla="*/ 6783192 h 6858000"/>
              <a:gd name="connsiteX386" fmla="*/ 3399358 w 7467600"/>
              <a:gd name="connsiteY386" fmla="*/ 6469011 h 6858000"/>
              <a:gd name="connsiteX387" fmla="*/ 3425650 w 7467600"/>
              <a:gd name="connsiteY387" fmla="*/ 6381333 h 6858000"/>
              <a:gd name="connsiteX388" fmla="*/ 3460661 w 7467600"/>
              <a:gd name="connsiteY388" fmla="*/ 6266763 h 6858000"/>
              <a:gd name="connsiteX389" fmla="*/ 3518021 w 7467600"/>
              <a:gd name="connsiteY389" fmla="*/ 6117298 h 6858000"/>
              <a:gd name="connsiteX390" fmla="*/ 3554035 w 7467600"/>
              <a:gd name="connsiteY390" fmla="*/ 6027832 h 6858000"/>
              <a:gd name="connsiteX391" fmla="*/ 3677174 w 7467600"/>
              <a:gd name="connsiteY391" fmla="*/ 5636351 h 6858000"/>
              <a:gd name="connsiteX392" fmla="*/ 3698819 w 7467600"/>
              <a:gd name="connsiteY392" fmla="*/ 5560503 h 6858000"/>
              <a:gd name="connsiteX393" fmla="*/ 3702094 w 7467600"/>
              <a:gd name="connsiteY393" fmla="*/ 5549194 h 6858000"/>
              <a:gd name="connsiteX394" fmla="*/ 3398355 w 7467600"/>
              <a:gd name="connsiteY394" fmla="*/ 6094603 h 6858000"/>
              <a:gd name="connsiteX395" fmla="*/ 3193941 w 7467600"/>
              <a:gd name="connsiteY395" fmla="*/ 6798775 h 6858000"/>
              <a:gd name="connsiteX396" fmla="*/ 3184140 w 7467600"/>
              <a:gd name="connsiteY396" fmla="*/ 6858000 h 6858000"/>
              <a:gd name="connsiteX397" fmla="*/ 3099978 w 7467600"/>
              <a:gd name="connsiteY397" fmla="*/ 6858000 h 6858000"/>
              <a:gd name="connsiteX398" fmla="*/ 3101556 w 7467600"/>
              <a:gd name="connsiteY398" fmla="*/ 6843337 h 6858000"/>
              <a:gd name="connsiteX399" fmla="*/ 3370162 w 7467600"/>
              <a:gd name="connsiteY399" fmla="*/ 5785550 h 6858000"/>
              <a:gd name="connsiteX400" fmla="*/ 3746477 w 7467600"/>
              <a:gd name="connsiteY400" fmla="*/ 5377889 h 6858000"/>
              <a:gd name="connsiteX401" fmla="*/ 3863399 w 7467600"/>
              <a:gd name="connsiteY401" fmla="*/ 5087257 h 6858000"/>
              <a:gd name="connsiteX402" fmla="*/ 3968712 w 7467600"/>
              <a:gd name="connsiteY402" fmla="*/ 4913989 h 6858000"/>
              <a:gd name="connsiteX403" fmla="*/ 2792390 w 7467600"/>
              <a:gd name="connsiteY403" fmla="*/ 5382974 h 6858000"/>
              <a:gd name="connsiteX404" fmla="*/ 2714982 w 7467600"/>
              <a:gd name="connsiteY404" fmla="*/ 5427051 h 6858000"/>
              <a:gd name="connsiteX405" fmla="*/ 2813361 w 7467600"/>
              <a:gd name="connsiteY405" fmla="*/ 6023912 h 6858000"/>
              <a:gd name="connsiteX406" fmla="*/ 2688430 w 7467600"/>
              <a:gd name="connsiteY406" fmla="*/ 6801564 h 6858000"/>
              <a:gd name="connsiteX407" fmla="*/ 2629626 w 7467600"/>
              <a:gd name="connsiteY407" fmla="*/ 6763394 h 6858000"/>
              <a:gd name="connsiteX408" fmla="*/ 2565328 w 7467600"/>
              <a:gd name="connsiteY408" fmla="*/ 5516399 h 6858000"/>
              <a:gd name="connsiteX409" fmla="*/ 1922999 w 7467600"/>
              <a:gd name="connsiteY409" fmla="*/ 5980343 h 6858000"/>
              <a:gd name="connsiteX410" fmla="*/ 1950261 w 7467600"/>
              <a:gd name="connsiteY410" fmla="*/ 6405858 h 6858000"/>
              <a:gd name="connsiteX411" fmla="*/ 2365554 w 7467600"/>
              <a:gd name="connsiteY411" fmla="*/ 6759107 h 6858000"/>
              <a:gd name="connsiteX412" fmla="*/ 2424142 w 7467600"/>
              <a:gd name="connsiteY412" fmla="*/ 6858000 h 6858000"/>
              <a:gd name="connsiteX413" fmla="*/ 2395994 w 7467600"/>
              <a:gd name="connsiteY413" fmla="*/ 6858000 h 6858000"/>
              <a:gd name="connsiteX414" fmla="*/ 2392863 w 7467600"/>
              <a:gd name="connsiteY414" fmla="*/ 6852964 h 6858000"/>
              <a:gd name="connsiteX415" fmla="*/ 2017589 w 7467600"/>
              <a:gd name="connsiteY415" fmla="*/ 6493982 h 6858000"/>
              <a:gd name="connsiteX416" fmla="*/ 2147336 w 7467600"/>
              <a:gd name="connsiteY416" fmla="*/ 6594052 h 6858000"/>
              <a:gd name="connsiteX417" fmla="*/ 2207047 w 7467600"/>
              <a:gd name="connsiteY417" fmla="*/ 6654540 h 6858000"/>
              <a:gd name="connsiteX418" fmla="*/ 2299106 w 7467600"/>
              <a:gd name="connsiteY418" fmla="*/ 6778931 h 6858000"/>
              <a:gd name="connsiteX419" fmla="*/ 2314430 w 7467600"/>
              <a:gd name="connsiteY419" fmla="*/ 6801144 h 6858000"/>
              <a:gd name="connsiteX420" fmla="*/ 2352406 w 7467600"/>
              <a:gd name="connsiteY420" fmla="*/ 6858000 h 6858000"/>
              <a:gd name="connsiteX421" fmla="*/ 2314492 w 7467600"/>
              <a:gd name="connsiteY421" fmla="*/ 6858000 h 6858000"/>
              <a:gd name="connsiteX422" fmla="*/ 2288095 w 7467600"/>
              <a:gd name="connsiteY422" fmla="*/ 6818030 h 6858000"/>
              <a:gd name="connsiteX423" fmla="*/ 2272768 w 7467600"/>
              <a:gd name="connsiteY423" fmla="*/ 6795822 h 6858000"/>
              <a:gd name="connsiteX424" fmla="*/ 2182715 w 7467600"/>
              <a:gd name="connsiteY424" fmla="*/ 6675071 h 6858000"/>
              <a:gd name="connsiteX425" fmla="*/ 2032061 w 7467600"/>
              <a:gd name="connsiteY425" fmla="*/ 6541380 h 6858000"/>
              <a:gd name="connsiteX426" fmla="*/ 2257220 w 7467600"/>
              <a:gd name="connsiteY426" fmla="*/ 6826257 h 6858000"/>
              <a:gd name="connsiteX427" fmla="*/ 2281324 w 7467600"/>
              <a:gd name="connsiteY427" fmla="*/ 6858000 h 6858000"/>
              <a:gd name="connsiteX428" fmla="*/ 2242860 w 7467600"/>
              <a:gd name="connsiteY428" fmla="*/ 6858000 h 6858000"/>
              <a:gd name="connsiteX429" fmla="*/ 2232818 w 7467600"/>
              <a:gd name="connsiteY429" fmla="*/ 6844926 h 6858000"/>
              <a:gd name="connsiteX430" fmla="*/ 1990172 w 7467600"/>
              <a:gd name="connsiteY430" fmla="*/ 6542121 h 6858000"/>
              <a:gd name="connsiteX431" fmla="*/ 2124090 w 7467600"/>
              <a:gd name="connsiteY431" fmla="*/ 6761017 h 6858000"/>
              <a:gd name="connsiteX432" fmla="*/ 2200380 w 7467600"/>
              <a:gd name="connsiteY432" fmla="*/ 6858000 h 6858000"/>
              <a:gd name="connsiteX433" fmla="*/ 2147507 w 7467600"/>
              <a:gd name="connsiteY433" fmla="*/ 6858000 h 6858000"/>
              <a:gd name="connsiteX434" fmla="*/ 2070668 w 7467600"/>
              <a:gd name="connsiteY434" fmla="*/ 6761520 h 6858000"/>
              <a:gd name="connsiteX435" fmla="*/ 1975142 w 7467600"/>
              <a:gd name="connsiteY435" fmla="*/ 6585570 h 6858000"/>
              <a:gd name="connsiteX436" fmla="*/ 2050035 w 7467600"/>
              <a:gd name="connsiteY436" fmla="*/ 6813345 h 6858000"/>
              <a:gd name="connsiteX437" fmla="*/ 2063025 w 7467600"/>
              <a:gd name="connsiteY437" fmla="*/ 6858000 h 6858000"/>
              <a:gd name="connsiteX438" fmla="*/ 2021675 w 7467600"/>
              <a:gd name="connsiteY438" fmla="*/ 6858000 h 6858000"/>
              <a:gd name="connsiteX439" fmla="*/ 2019308 w 7467600"/>
              <a:gd name="connsiteY439" fmla="*/ 6847118 h 6858000"/>
              <a:gd name="connsiteX440" fmla="*/ 1938835 w 7467600"/>
              <a:gd name="connsiteY440" fmla="*/ 6551160 h 6858000"/>
              <a:gd name="connsiteX441" fmla="*/ 1953230 w 7467600"/>
              <a:gd name="connsiteY441" fmla="*/ 6759699 h 6858000"/>
              <a:gd name="connsiteX442" fmla="*/ 1956763 w 7467600"/>
              <a:gd name="connsiteY442" fmla="*/ 6778191 h 6858000"/>
              <a:gd name="connsiteX443" fmla="*/ 1967925 w 7467600"/>
              <a:gd name="connsiteY443" fmla="*/ 6858000 h 6858000"/>
              <a:gd name="connsiteX444" fmla="*/ 1936622 w 7467600"/>
              <a:gd name="connsiteY444" fmla="*/ 6858000 h 6858000"/>
              <a:gd name="connsiteX445" fmla="*/ 1926261 w 7467600"/>
              <a:gd name="connsiteY445" fmla="*/ 6784064 h 6858000"/>
              <a:gd name="connsiteX446" fmla="*/ 1922724 w 7467600"/>
              <a:gd name="connsiteY446" fmla="*/ 6765577 h 6858000"/>
              <a:gd name="connsiteX447" fmla="*/ 1904650 w 7467600"/>
              <a:gd name="connsiteY447" fmla="*/ 6639616 h 6858000"/>
              <a:gd name="connsiteX448" fmla="*/ 1885273 w 7467600"/>
              <a:gd name="connsiteY448" fmla="*/ 6858000 h 6858000"/>
              <a:gd name="connsiteX449" fmla="*/ 1854363 w 7467600"/>
              <a:gd name="connsiteY449" fmla="*/ 6858000 h 6858000"/>
              <a:gd name="connsiteX450" fmla="*/ 1880391 w 7467600"/>
              <a:gd name="connsiteY450" fmla="*/ 6603796 h 6858000"/>
              <a:gd name="connsiteX451" fmla="*/ 1818273 w 7467600"/>
              <a:gd name="connsiteY451" fmla="*/ 6715729 h 6858000"/>
              <a:gd name="connsiteX452" fmla="*/ 1794691 w 7467600"/>
              <a:gd name="connsiteY452" fmla="*/ 6843239 h 6858000"/>
              <a:gd name="connsiteX453" fmla="*/ 1794914 w 7467600"/>
              <a:gd name="connsiteY453" fmla="*/ 6858000 h 6858000"/>
              <a:gd name="connsiteX454" fmla="*/ 1746128 w 7467600"/>
              <a:gd name="connsiteY454" fmla="*/ 6858000 h 6858000"/>
              <a:gd name="connsiteX455" fmla="*/ 1753934 w 7467600"/>
              <a:gd name="connsiteY455" fmla="*/ 6724796 h 6858000"/>
              <a:gd name="connsiteX456" fmla="*/ 1792053 w 7467600"/>
              <a:gd name="connsiteY456" fmla="*/ 6572396 h 6858000"/>
              <a:gd name="connsiteX457" fmla="*/ 1862248 w 7467600"/>
              <a:gd name="connsiteY457" fmla="*/ 6266397 h 6858000"/>
              <a:gd name="connsiteX458" fmla="*/ 1862250 w 7467600"/>
              <a:gd name="connsiteY458" fmla="*/ 6033531 h 6858000"/>
              <a:gd name="connsiteX459" fmla="*/ 1211999 w 7467600"/>
              <a:gd name="connsiteY459" fmla="*/ 6683610 h 6858000"/>
              <a:gd name="connsiteX460" fmla="*/ 1213266 w 7467600"/>
              <a:gd name="connsiteY460" fmla="*/ 6691947 h 6858000"/>
              <a:gd name="connsiteX461" fmla="*/ 1203370 w 7467600"/>
              <a:gd name="connsiteY461" fmla="*/ 6850676 h 6858000"/>
              <a:gd name="connsiteX462" fmla="*/ 1203671 w 7467600"/>
              <a:gd name="connsiteY462" fmla="*/ 6858000 h 6858000"/>
              <a:gd name="connsiteX463" fmla="*/ 1143180 w 7467600"/>
              <a:gd name="connsiteY463" fmla="*/ 6858000 h 6858000"/>
              <a:gd name="connsiteX464" fmla="*/ 1142176 w 7467600"/>
              <a:gd name="connsiteY464" fmla="*/ 6766045 h 6858000"/>
              <a:gd name="connsiteX465" fmla="*/ 1067484 w 7467600"/>
              <a:gd name="connsiteY465" fmla="*/ 6858000 h 6858000"/>
              <a:gd name="connsiteX466" fmla="*/ 953928 w 7467600"/>
              <a:gd name="connsiteY466" fmla="*/ 6858000 h 6858000"/>
              <a:gd name="connsiteX467" fmla="*/ 959715 w 7467600"/>
              <a:gd name="connsiteY467" fmla="*/ 6850185 h 6858000"/>
              <a:gd name="connsiteX468" fmla="*/ 1483788 w 7467600"/>
              <a:gd name="connsiteY468" fmla="*/ 6259174 h 6858000"/>
              <a:gd name="connsiteX469" fmla="*/ 1100671 w 7467600"/>
              <a:gd name="connsiteY469" fmla="*/ 6252137 h 6858000"/>
              <a:gd name="connsiteX470" fmla="*/ 1090144 w 7467600"/>
              <a:gd name="connsiteY470" fmla="*/ 6256748 h 6858000"/>
              <a:gd name="connsiteX471" fmla="*/ 1095872 w 7467600"/>
              <a:gd name="connsiteY471" fmla="*/ 6271892 h 6858000"/>
              <a:gd name="connsiteX472" fmla="*/ 262785 w 7467600"/>
              <a:gd name="connsiteY472" fmla="*/ 6845450 h 6858000"/>
              <a:gd name="connsiteX473" fmla="*/ 209968 w 7467600"/>
              <a:gd name="connsiteY473" fmla="*/ 6770713 h 6858000"/>
              <a:gd name="connsiteX474" fmla="*/ 873460 w 7467600"/>
              <a:gd name="connsiteY474" fmla="*/ 6253768 h 6858000"/>
              <a:gd name="connsiteX475" fmla="*/ 192686 w 7467600"/>
              <a:gd name="connsiteY475" fmla="*/ 5849257 h 6858000"/>
              <a:gd name="connsiteX476" fmla="*/ 4696 w 7467600"/>
              <a:gd name="connsiteY476" fmla="*/ 5697668 h 6858000"/>
              <a:gd name="connsiteX477" fmla="*/ 0 w 7467600"/>
              <a:gd name="connsiteY477" fmla="*/ 5689984 h 6858000"/>
              <a:gd name="connsiteX478" fmla="*/ 0 w 7467600"/>
              <a:gd name="connsiteY478" fmla="*/ 5513472 h 6858000"/>
              <a:gd name="connsiteX479" fmla="*/ 174101 w 7467600"/>
              <a:gd name="connsiteY479" fmla="*/ 5620277 h 6858000"/>
              <a:gd name="connsiteX480" fmla="*/ 891800 w 7467600"/>
              <a:gd name="connsiteY480" fmla="*/ 6036935 h 6858000"/>
              <a:gd name="connsiteX481" fmla="*/ 1072219 w 7467600"/>
              <a:gd name="connsiteY481" fmla="*/ 6169443 h 6858000"/>
              <a:gd name="connsiteX482" fmla="*/ 1074117 w 7467600"/>
              <a:gd name="connsiteY482" fmla="*/ 6170301 h 6858000"/>
              <a:gd name="connsiteX483" fmla="*/ 1083114 w 7467600"/>
              <a:gd name="connsiteY483" fmla="*/ 6174131 h 6858000"/>
              <a:gd name="connsiteX484" fmla="*/ 1543010 w 7467600"/>
              <a:gd name="connsiteY484" fmla="*/ 6191140 h 6858000"/>
              <a:gd name="connsiteX485" fmla="*/ 1551080 w 7467600"/>
              <a:gd name="connsiteY485" fmla="*/ 6195006 h 6858000"/>
              <a:gd name="connsiteX486" fmla="*/ 2345443 w 7467600"/>
              <a:gd name="connsiteY486" fmla="*/ 5549882 h 6858000"/>
              <a:gd name="connsiteX487" fmla="*/ 1721499 w 7467600"/>
              <a:gd name="connsiteY487" fmla="*/ 5599969 h 6858000"/>
              <a:gd name="connsiteX488" fmla="*/ 767716 w 7467600"/>
              <a:gd name="connsiteY488" fmla="*/ 5472768 h 6858000"/>
              <a:gd name="connsiteX489" fmla="*/ 722147 w 7467600"/>
              <a:gd name="connsiteY489" fmla="*/ 5393091 h 6858000"/>
              <a:gd name="connsiteX490" fmla="*/ 1485552 w 7467600"/>
              <a:gd name="connsiteY490" fmla="*/ 5313202 h 6858000"/>
              <a:gd name="connsiteX491" fmla="*/ 2143004 w 7467600"/>
              <a:gd name="connsiteY491" fmla="*/ 5402420 h 6858000"/>
              <a:gd name="connsiteX492" fmla="*/ 1933391 w 7467600"/>
              <a:gd name="connsiteY492" fmla="*/ 5156971 h 6858000"/>
              <a:gd name="connsiteX493" fmla="*/ 1827118 w 7467600"/>
              <a:gd name="connsiteY493" fmla="*/ 4968410 h 6858000"/>
              <a:gd name="connsiteX494" fmla="*/ 1837349 w 7467600"/>
              <a:gd name="connsiteY494" fmla="*/ 4956357 h 6858000"/>
              <a:gd name="connsiteX495" fmla="*/ 2162835 w 7467600"/>
              <a:gd name="connsiteY495" fmla="*/ 5187853 h 6858000"/>
              <a:gd name="connsiteX496" fmla="*/ 2257167 w 7467600"/>
              <a:gd name="connsiteY496" fmla="*/ 5462123 h 6858000"/>
              <a:gd name="connsiteX497" fmla="*/ 2261598 w 7467600"/>
              <a:gd name="connsiteY497" fmla="*/ 5467998 h 6858000"/>
              <a:gd name="connsiteX498" fmla="*/ 2437177 w 7467600"/>
              <a:gd name="connsiteY498" fmla="*/ 5479608 h 6858000"/>
              <a:gd name="connsiteX499" fmla="*/ 2445247 w 7467600"/>
              <a:gd name="connsiteY499" fmla="*/ 5483476 h 6858000"/>
              <a:gd name="connsiteX500" fmla="*/ 2743626 w 7467600"/>
              <a:gd name="connsiteY500" fmla="*/ 5304819 h 6858000"/>
              <a:gd name="connsiteX501" fmla="*/ 3048102 w 7467600"/>
              <a:gd name="connsiteY501" fmla="*/ 5150595 h 6858000"/>
              <a:gd name="connsiteX502" fmla="*/ 1799414 w 7467600"/>
              <a:gd name="connsiteY502" fmla="*/ 4694732 h 6858000"/>
              <a:gd name="connsiteX503" fmla="*/ 1771735 w 7467600"/>
              <a:gd name="connsiteY503" fmla="*/ 4619929 h 6858000"/>
              <a:gd name="connsiteX504" fmla="*/ 3104273 w 7467600"/>
              <a:gd name="connsiteY504" fmla="*/ 5076159 h 6858000"/>
              <a:gd name="connsiteX505" fmla="*/ 3113245 w 7467600"/>
              <a:gd name="connsiteY505" fmla="*/ 5090705 h 6858000"/>
              <a:gd name="connsiteX506" fmla="*/ 3126294 w 7467600"/>
              <a:gd name="connsiteY506" fmla="*/ 5114400 h 6858000"/>
              <a:gd name="connsiteX507" fmla="*/ 3937433 w 7467600"/>
              <a:gd name="connsiteY507" fmla="*/ 4830473 h 6858000"/>
              <a:gd name="connsiteX508" fmla="*/ 3590475 w 7467600"/>
              <a:gd name="connsiteY508" fmla="*/ 4597974 h 6858000"/>
              <a:gd name="connsiteX509" fmla="*/ 3100264 w 7467600"/>
              <a:gd name="connsiteY509" fmla="*/ 4579845 h 6858000"/>
              <a:gd name="connsiteX510" fmla="*/ 2183576 w 7467600"/>
              <a:gd name="connsiteY510" fmla="*/ 4227150 h 6858000"/>
              <a:gd name="connsiteX511" fmla="*/ 2151029 w 7467600"/>
              <a:gd name="connsiteY511" fmla="*/ 4146947 h 6858000"/>
              <a:gd name="connsiteX512" fmla="*/ 3563434 w 7467600"/>
              <a:gd name="connsiteY512" fmla="*/ 4469115 h 6858000"/>
              <a:gd name="connsiteX513" fmla="*/ 3177952 w 7467600"/>
              <a:gd name="connsiteY513" fmla="*/ 3657386 h 6858000"/>
              <a:gd name="connsiteX514" fmla="*/ 3189263 w 7467600"/>
              <a:gd name="connsiteY514" fmla="*/ 3625726 h 6858000"/>
              <a:gd name="connsiteX515" fmla="*/ 3560912 w 7467600"/>
              <a:gd name="connsiteY515" fmla="*/ 4079863 h 6858000"/>
              <a:gd name="connsiteX516" fmla="*/ 3626636 w 7467600"/>
              <a:gd name="connsiteY516" fmla="*/ 4512230 h 6858000"/>
              <a:gd name="connsiteX517" fmla="*/ 3653088 w 7467600"/>
              <a:gd name="connsiteY517" fmla="*/ 4521417 h 6858000"/>
              <a:gd name="connsiteX518" fmla="*/ 3988128 w 7467600"/>
              <a:gd name="connsiteY518" fmla="*/ 4817267 h 6858000"/>
              <a:gd name="connsiteX519" fmla="*/ 4830582 w 7467600"/>
              <a:gd name="connsiteY519" fmla="*/ 4676000 h 6858000"/>
              <a:gd name="connsiteX520" fmla="*/ 4830100 w 7467600"/>
              <a:gd name="connsiteY520" fmla="*/ 4675554 h 6858000"/>
              <a:gd name="connsiteX521" fmla="*/ 4036318 w 7467600"/>
              <a:gd name="connsiteY521" fmla="*/ 4147013 h 6858000"/>
              <a:gd name="connsiteX522" fmla="*/ 3432098 w 7467600"/>
              <a:gd name="connsiteY522" fmla="*/ 3537312 h 6858000"/>
              <a:gd name="connsiteX523" fmla="*/ 3446761 w 7467600"/>
              <a:gd name="connsiteY523" fmla="*/ 3461278 h 6858000"/>
              <a:gd name="connsiteX524" fmla="*/ 4419733 w 7467600"/>
              <a:gd name="connsiteY524" fmla="*/ 3963555 h 6858000"/>
              <a:gd name="connsiteX525" fmla="*/ 4781371 w 7467600"/>
              <a:gd name="connsiteY525" fmla="*/ 4458604 h 6858000"/>
              <a:gd name="connsiteX526" fmla="*/ 4780440 w 7467600"/>
              <a:gd name="connsiteY526" fmla="*/ 4470290 h 6858000"/>
              <a:gd name="connsiteX527" fmla="*/ 4898954 w 7467600"/>
              <a:gd name="connsiteY527" fmla="*/ 4662092 h 6858000"/>
              <a:gd name="connsiteX528" fmla="*/ 4900699 w 7467600"/>
              <a:gd name="connsiteY528" fmla="*/ 4670867 h 6858000"/>
              <a:gd name="connsiteX529" fmla="*/ 5714511 w 7467600"/>
              <a:gd name="connsiteY529" fmla="*/ 4663483 h 6858000"/>
              <a:gd name="connsiteX530" fmla="*/ 5464793 w 7467600"/>
              <a:gd name="connsiteY530" fmla="*/ 4393556 h 6858000"/>
              <a:gd name="connsiteX531" fmla="*/ 5461897 w 7467600"/>
              <a:gd name="connsiteY531" fmla="*/ 4390879 h 6858000"/>
              <a:gd name="connsiteX532" fmla="*/ 4294126 w 7467600"/>
              <a:gd name="connsiteY532" fmla="*/ 3303048 h 6858000"/>
              <a:gd name="connsiteX533" fmla="*/ 4305321 w 7467600"/>
              <a:gd name="connsiteY533" fmla="*/ 3256953 h 6858000"/>
              <a:gd name="connsiteX534" fmla="*/ 4949299 w 7467600"/>
              <a:gd name="connsiteY534" fmla="*/ 3766336 h 6858000"/>
              <a:gd name="connsiteX535" fmla="*/ 5291452 w 7467600"/>
              <a:gd name="connsiteY535" fmla="*/ 4076801 h 6858000"/>
              <a:gd name="connsiteX536" fmla="*/ 5434998 w 7467600"/>
              <a:gd name="connsiteY536" fmla="*/ 4254100 h 6858000"/>
              <a:gd name="connsiteX537" fmla="*/ 5351015 w 7467600"/>
              <a:gd name="connsiteY537" fmla="*/ 3760989 h 6858000"/>
              <a:gd name="connsiteX538" fmla="*/ 5413780 w 7467600"/>
              <a:gd name="connsiteY538" fmla="*/ 2966265 h 6858000"/>
              <a:gd name="connsiteX539" fmla="*/ 5425627 w 7467600"/>
              <a:gd name="connsiteY539" fmla="*/ 2954192 h 6858000"/>
              <a:gd name="connsiteX540" fmla="*/ 6604735 w 7467600"/>
              <a:gd name="connsiteY540" fmla="*/ 2041381 h 6858000"/>
              <a:gd name="connsiteX541" fmla="*/ 7204487 w 7467600"/>
              <a:gd name="connsiteY541" fmla="*/ 2742112 h 6858000"/>
              <a:gd name="connsiteX542" fmla="*/ 7131592 w 7467600"/>
              <a:gd name="connsiteY542" fmla="*/ 2672096 h 6858000"/>
              <a:gd name="connsiteX543" fmla="*/ 6996344 w 7467600"/>
              <a:gd name="connsiteY543" fmla="*/ 2518310 h 6858000"/>
              <a:gd name="connsiteX544" fmla="*/ 6735495 w 7467600"/>
              <a:gd name="connsiteY544" fmla="*/ 2196890 h 6858000"/>
              <a:gd name="connsiteX545" fmla="*/ 6721901 w 7467600"/>
              <a:gd name="connsiteY545" fmla="*/ 2179274 h 6858000"/>
              <a:gd name="connsiteX546" fmla="*/ 6604735 w 7467600"/>
              <a:gd name="connsiteY546" fmla="*/ 2041381 h 6858000"/>
              <a:gd name="connsiteX547" fmla="*/ 6591670 w 7467600"/>
              <a:gd name="connsiteY547" fmla="*/ 1988277 h 6858000"/>
              <a:gd name="connsiteX548" fmla="*/ 6747349 w 7467600"/>
              <a:gd name="connsiteY548" fmla="*/ 2160069 h 6858000"/>
              <a:gd name="connsiteX549" fmla="*/ 6760943 w 7467600"/>
              <a:gd name="connsiteY549" fmla="*/ 2177686 h 6858000"/>
              <a:gd name="connsiteX550" fmla="*/ 7021065 w 7467600"/>
              <a:gd name="connsiteY550" fmla="*/ 2498102 h 6858000"/>
              <a:gd name="connsiteX551" fmla="*/ 7155223 w 7467600"/>
              <a:gd name="connsiteY551" fmla="*/ 2650386 h 6858000"/>
              <a:gd name="connsiteX552" fmla="*/ 7203167 w 7467600"/>
              <a:gd name="connsiteY552" fmla="*/ 2697288 h 6858000"/>
              <a:gd name="connsiteX553" fmla="*/ 6937703 w 7467600"/>
              <a:gd name="connsiteY553" fmla="*/ 2321981 h 6858000"/>
              <a:gd name="connsiteX554" fmla="*/ 6591670 w 7467600"/>
              <a:gd name="connsiteY554" fmla="*/ 1988277 h 6858000"/>
              <a:gd name="connsiteX555" fmla="*/ 5798671 w 7467600"/>
              <a:gd name="connsiteY555" fmla="*/ 1981601 h 6858000"/>
              <a:gd name="connsiteX556" fmla="*/ 5754709 w 7467600"/>
              <a:gd name="connsiteY556" fmla="*/ 2071454 h 6858000"/>
              <a:gd name="connsiteX557" fmla="*/ 5763044 w 7467600"/>
              <a:gd name="connsiteY557" fmla="*/ 2842206 h 6858000"/>
              <a:gd name="connsiteX558" fmla="*/ 5764974 w 7467600"/>
              <a:gd name="connsiteY558" fmla="*/ 2799609 h 6858000"/>
              <a:gd name="connsiteX559" fmla="*/ 5767665 w 7467600"/>
              <a:gd name="connsiteY559" fmla="*/ 2666409 h 6858000"/>
              <a:gd name="connsiteX560" fmla="*/ 5763055 w 7467600"/>
              <a:gd name="connsiteY560" fmla="*/ 2579705 h 6858000"/>
              <a:gd name="connsiteX561" fmla="*/ 5758079 w 7467600"/>
              <a:gd name="connsiteY561" fmla="*/ 2492508 h 6858000"/>
              <a:gd name="connsiteX562" fmla="*/ 5779325 w 7467600"/>
              <a:gd name="connsiteY562" fmla="*/ 2197069 h 6858000"/>
              <a:gd name="connsiteX563" fmla="*/ 5798671 w 7467600"/>
              <a:gd name="connsiteY563" fmla="*/ 1981601 h 6858000"/>
              <a:gd name="connsiteX564" fmla="*/ 5829202 w 7467600"/>
              <a:gd name="connsiteY564" fmla="*/ 1971679 h 6858000"/>
              <a:gd name="connsiteX565" fmla="*/ 5809558 w 7467600"/>
              <a:gd name="connsiteY565" fmla="*/ 2198043 h 6858000"/>
              <a:gd name="connsiteX566" fmla="*/ 5788653 w 7467600"/>
              <a:gd name="connsiteY566" fmla="*/ 2489430 h 6858000"/>
              <a:gd name="connsiteX567" fmla="*/ 5793439 w 7467600"/>
              <a:gd name="connsiteY567" fmla="*/ 2575235 h 6858000"/>
              <a:gd name="connsiteX568" fmla="*/ 5796837 w 7467600"/>
              <a:gd name="connsiteY568" fmla="*/ 2637633 h 6858000"/>
              <a:gd name="connsiteX569" fmla="*/ 5818614 w 7467600"/>
              <a:gd name="connsiteY569" fmla="*/ 2473055 h 6858000"/>
              <a:gd name="connsiteX570" fmla="*/ 5829202 w 7467600"/>
              <a:gd name="connsiteY570" fmla="*/ 1971679 h 6858000"/>
              <a:gd name="connsiteX571" fmla="*/ 5911389 w 7467600"/>
              <a:gd name="connsiteY571" fmla="*/ 1898371 h 6858000"/>
              <a:gd name="connsiteX572" fmla="*/ 6237627 w 7467600"/>
              <a:gd name="connsiteY572" fmla="*/ 2231921 h 6858000"/>
              <a:gd name="connsiteX573" fmla="*/ 5911389 w 7467600"/>
              <a:gd name="connsiteY573" fmla="*/ 1898371 h 6858000"/>
              <a:gd name="connsiteX574" fmla="*/ 6944437 w 7467600"/>
              <a:gd name="connsiteY574" fmla="*/ 1575402 h 6858000"/>
              <a:gd name="connsiteX575" fmla="*/ 6304730 w 7467600"/>
              <a:gd name="connsiteY575" fmla="*/ 1766654 h 6858000"/>
              <a:gd name="connsiteX576" fmla="*/ 6944437 w 7467600"/>
              <a:gd name="connsiteY576" fmla="*/ 1575402 h 6858000"/>
              <a:gd name="connsiteX577" fmla="*/ 7019523 w 7467600"/>
              <a:gd name="connsiteY577" fmla="*/ 1519450 h 6858000"/>
              <a:gd name="connsiteX578" fmla="*/ 6298091 w 7467600"/>
              <a:gd name="connsiteY578" fmla="*/ 1737122 h 6858000"/>
              <a:gd name="connsiteX579" fmla="*/ 7019523 w 7467600"/>
              <a:gd name="connsiteY579" fmla="*/ 1519450 h 6858000"/>
              <a:gd name="connsiteX580" fmla="*/ 2399523 w 7467600"/>
              <a:gd name="connsiteY580" fmla="*/ 1428234 h 6858000"/>
              <a:gd name="connsiteX581" fmla="*/ 2224982 w 7467600"/>
              <a:gd name="connsiteY581" fmla="*/ 1826201 h 6858000"/>
              <a:gd name="connsiteX582" fmla="*/ 2096099 w 7467600"/>
              <a:gd name="connsiteY582" fmla="*/ 2345900 h 6858000"/>
              <a:gd name="connsiteX583" fmla="*/ 2283317 w 7467600"/>
              <a:gd name="connsiteY583" fmla="*/ 1796925 h 6858000"/>
              <a:gd name="connsiteX584" fmla="*/ 2399523 w 7467600"/>
              <a:gd name="connsiteY584" fmla="*/ 1428234 h 6858000"/>
              <a:gd name="connsiteX585" fmla="*/ 2448558 w 7467600"/>
              <a:gd name="connsiteY585" fmla="*/ 1373435 h 6858000"/>
              <a:gd name="connsiteX586" fmla="*/ 2312521 w 7467600"/>
              <a:gd name="connsiteY586" fmla="*/ 1806140 h 6858000"/>
              <a:gd name="connsiteX587" fmla="*/ 2127533 w 7467600"/>
              <a:gd name="connsiteY587" fmla="*/ 2348380 h 6858000"/>
              <a:gd name="connsiteX588" fmla="*/ 2358080 w 7467600"/>
              <a:gd name="connsiteY588" fmla="*/ 1866134 h 6858000"/>
              <a:gd name="connsiteX589" fmla="*/ 2407436 w 7467600"/>
              <a:gd name="connsiteY589" fmla="*/ 1651070 h 6858000"/>
              <a:gd name="connsiteX590" fmla="*/ 2448558 w 7467600"/>
              <a:gd name="connsiteY590" fmla="*/ 1373435 h 6858000"/>
              <a:gd name="connsiteX591" fmla="*/ 278707 w 7467600"/>
              <a:gd name="connsiteY591" fmla="*/ 1352270 h 6858000"/>
              <a:gd name="connsiteX592" fmla="*/ 321570 w 7467600"/>
              <a:gd name="connsiteY592" fmla="*/ 1861610 h 6858000"/>
              <a:gd name="connsiteX593" fmla="*/ 294281 w 7467600"/>
              <a:gd name="connsiteY593" fmla="*/ 1440658 h 6858000"/>
              <a:gd name="connsiteX594" fmla="*/ 278707 w 7467600"/>
              <a:gd name="connsiteY594" fmla="*/ 1352270 h 6858000"/>
              <a:gd name="connsiteX595" fmla="*/ 1423821 w 7467600"/>
              <a:gd name="connsiteY595" fmla="*/ 1351958 h 6858000"/>
              <a:gd name="connsiteX596" fmla="*/ 1638521 w 7467600"/>
              <a:gd name="connsiteY596" fmla="*/ 1908470 h 6858000"/>
              <a:gd name="connsiteX597" fmla="*/ 1754199 w 7467600"/>
              <a:gd name="connsiteY597" fmla="*/ 2149284 h 6858000"/>
              <a:gd name="connsiteX598" fmla="*/ 1908359 w 7467600"/>
              <a:gd name="connsiteY598" fmla="*/ 2364988 h 6858000"/>
              <a:gd name="connsiteX599" fmla="*/ 1647661 w 7467600"/>
              <a:gd name="connsiteY599" fmla="*/ 1825945 h 6858000"/>
              <a:gd name="connsiteX600" fmla="*/ 1423821 w 7467600"/>
              <a:gd name="connsiteY600" fmla="*/ 1351958 h 6858000"/>
              <a:gd name="connsiteX601" fmla="*/ 1431890 w 7467600"/>
              <a:gd name="connsiteY601" fmla="*/ 1306475 h 6858000"/>
              <a:gd name="connsiteX602" fmla="*/ 1507597 w 7467600"/>
              <a:gd name="connsiteY602" fmla="*/ 1446132 h 6858000"/>
              <a:gd name="connsiteX603" fmla="*/ 1674586 w 7467600"/>
              <a:gd name="connsiteY603" fmla="*/ 1813832 h 6858000"/>
              <a:gd name="connsiteX604" fmla="*/ 1815950 w 7467600"/>
              <a:gd name="connsiteY604" fmla="*/ 2128564 h 6858000"/>
              <a:gd name="connsiteX605" fmla="*/ 1984242 w 7467600"/>
              <a:gd name="connsiteY605" fmla="*/ 2430829 h 6858000"/>
              <a:gd name="connsiteX606" fmla="*/ 2014023 w 7467600"/>
              <a:gd name="connsiteY606" fmla="*/ 2450995 h 6858000"/>
              <a:gd name="connsiteX607" fmla="*/ 1747337 w 7467600"/>
              <a:gd name="connsiteY607" fmla="*/ 1855264 h 6858000"/>
              <a:gd name="connsiteX608" fmla="*/ 1533749 w 7467600"/>
              <a:gd name="connsiteY608" fmla="*/ 1478656 h 6858000"/>
              <a:gd name="connsiteX609" fmla="*/ 1431890 w 7467600"/>
              <a:gd name="connsiteY609" fmla="*/ 1306475 h 6858000"/>
              <a:gd name="connsiteX610" fmla="*/ 5052692 w 7467600"/>
              <a:gd name="connsiteY610" fmla="*/ 1292994 h 6858000"/>
              <a:gd name="connsiteX611" fmla="*/ 5200661 w 7467600"/>
              <a:gd name="connsiteY611" fmla="*/ 1635186 h 6858000"/>
              <a:gd name="connsiteX612" fmla="*/ 5297138 w 7467600"/>
              <a:gd name="connsiteY612" fmla="*/ 1906351 h 6858000"/>
              <a:gd name="connsiteX613" fmla="*/ 5052692 w 7467600"/>
              <a:gd name="connsiteY613" fmla="*/ 1292994 h 6858000"/>
              <a:gd name="connsiteX614" fmla="*/ 5009948 w 7467600"/>
              <a:gd name="connsiteY614" fmla="*/ 1273619 h 6858000"/>
              <a:gd name="connsiteX615" fmla="*/ 5121777 w 7467600"/>
              <a:gd name="connsiteY615" fmla="*/ 1654213 h 6858000"/>
              <a:gd name="connsiteX616" fmla="*/ 5293545 w 7467600"/>
              <a:gd name="connsiteY616" fmla="*/ 2072247 h 6858000"/>
              <a:gd name="connsiteX617" fmla="*/ 5294042 w 7467600"/>
              <a:gd name="connsiteY617" fmla="*/ 2065019 h 6858000"/>
              <a:gd name="connsiteX618" fmla="*/ 5171936 w 7467600"/>
              <a:gd name="connsiteY618" fmla="*/ 1647613 h 6858000"/>
              <a:gd name="connsiteX619" fmla="*/ 5009948 w 7467600"/>
              <a:gd name="connsiteY619" fmla="*/ 1273619 h 6858000"/>
              <a:gd name="connsiteX620" fmla="*/ 655236 w 7467600"/>
              <a:gd name="connsiteY620" fmla="*/ 1268632 h 6858000"/>
              <a:gd name="connsiteX621" fmla="*/ 839521 w 7467600"/>
              <a:gd name="connsiteY621" fmla="*/ 1685315 h 6858000"/>
              <a:gd name="connsiteX622" fmla="*/ 1109416 w 7467600"/>
              <a:gd name="connsiteY622" fmla="*/ 2061663 h 6858000"/>
              <a:gd name="connsiteX623" fmla="*/ 1298300 w 7467600"/>
              <a:gd name="connsiteY623" fmla="*/ 2247742 h 6858000"/>
              <a:gd name="connsiteX624" fmla="*/ 1125871 w 7467600"/>
              <a:gd name="connsiteY624" fmla="*/ 1989513 h 6858000"/>
              <a:gd name="connsiteX625" fmla="*/ 981574 w 7467600"/>
              <a:gd name="connsiteY625" fmla="*/ 1783157 h 6858000"/>
              <a:gd name="connsiteX626" fmla="*/ 922198 w 7467600"/>
              <a:gd name="connsiteY626" fmla="*/ 1677437 h 6858000"/>
              <a:gd name="connsiteX627" fmla="*/ 869293 w 7467600"/>
              <a:gd name="connsiteY627" fmla="*/ 1583214 h 6858000"/>
              <a:gd name="connsiteX628" fmla="*/ 751431 w 7467600"/>
              <a:gd name="connsiteY628" fmla="*/ 1405731 h 6858000"/>
              <a:gd name="connsiteX629" fmla="*/ 655236 w 7467600"/>
              <a:gd name="connsiteY629" fmla="*/ 1268632 h 6858000"/>
              <a:gd name="connsiteX630" fmla="*/ 6516292 w 7467600"/>
              <a:gd name="connsiteY630" fmla="*/ 1263064 h 6858000"/>
              <a:gd name="connsiteX631" fmla="*/ 5736320 w 7467600"/>
              <a:gd name="connsiteY631" fmla="*/ 1501803 h 6858000"/>
              <a:gd name="connsiteX632" fmla="*/ 6516292 w 7467600"/>
              <a:gd name="connsiteY632" fmla="*/ 1263064 h 6858000"/>
              <a:gd name="connsiteX633" fmla="*/ 291466 w 7467600"/>
              <a:gd name="connsiteY633" fmla="*/ 1250369 h 6858000"/>
              <a:gd name="connsiteX634" fmla="*/ 323180 w 7467600"/>
              <a:gd name="connsiteY634" fmla="*/ 1435283 h 6858000"/>
              <a:gd name="connsiteX635" fmla="*/ 349381 w 7467600"/>
              <a:gd name="connsiteY635" fmla="*/ 1875041 h 6858000"/>
              <a:gd name="connsiteX636" fmla="*/ 374363 w 7467600"/>
              <a:gd name="connsiteY636" fmla="*/ 1506494 h 6858000"/>
              <a:gd name="connsiteX637" fmla="*/ 302168 w 7467600"/>
              <a:gd name="connsiteY637" fmla="*/ 1274495 h 6858000"/>
              <a:gd name="connsiteX638" fmla="*/ 291466 w 7467600"/>
              <a:gd name="connsiteY638" fmla="*/ 1250369 h 6858000"/>
              <a:gd name="connsiteX639" fmla="*/ 678222 w 7467600"/>
              <a:gd name="connsiteY639" fmla="*/ 1248670 h 6858000"/>
              <a:gd name="connsiteX640" fmla="*/ 775536 w 7467600"/>
              <a:gd name="connsiteY640" fmla="*/ 1388015 h 6858000"/>
              <a:gd name="connsiteX641" fmla="*/ 894529 w 7467600"/>
              <a:gd name="connsiteY641" fmla="*/ 1567739 h 6858000"/>
              <a:gd name="connsiteX642" fmla="*/ 948000 w 7467600"/>
              <a:gd name="connsiteY642" fmla="*/ 1663088 h 6858000"/>
              <a:gd name="connsiteX643" fmla="*/ 1006812 w 7467600"/>
              <a:gd name="connsiteY643" fmla="*/ 1767683 h 6858000"/>
              <a:gd name="connsiteX644" fmla="*/ 1149133 w 7467600"/>
              <a:gd name="connsiteY644" fmla="*/ 1971513 h 6858000"/>
              <a:gd name="connsiteX645" fmla="*/ 1333952 w 7467600"/>
              <a:gd name="connsiteY645" fmla="*/ 2251620 h 6858000"/>
              <a:gd name="connsiteX646" fmla="*/ 1337329 w 7467600"/>
              <a:gd name="connsiteY646" fmla="*/ 2258350 h 6858000"/>
              <a:gd name="connsiteX647" fmla="*/ 1014726 w 7467600"/>
              <a:gd name="connsiteY647" fmla="*/ 1615556 h 6858000"/>
              <a:gd name="connsiteX648" fmla="*/ 678222 w 7467600"/>
              <a:gd name="connsiteY648" fmla="*/ 1248670 h 6858000"/>
              <a:gd name="connsiteX649" fmla="*/ 6691602 w 7467600"/>
              <a:gd name="connsiteY649" fmla="*/ 1140573 h 6858000"/>
              <a:gd name="connsiteX650" fmla="*/ 6571100 w 7467600"/>
              <a:gd name="connsiteY650" fmla="*/ 1183662 h 6858000"/>
              <a:gd name="connsiteX651" fmla="*/ 6241687 w 7467600"/>
              <a:gd name="connsiteY651" fmla="*/ 1257600 h 6858000"/>
              <a:gd name="connsiteX652" fmla="*/ 5693009 w 7467600"/>
              <a:gd name="connsiteY652" fmla="*/ 1478256 h 6858000"/>
              <a:gd name="connsiteX653" fmla="*/ 6548420 w 7467600"/>
              <a:gd name="connsiteY653" fmla="*/ 1214599 h 6858000"/>
              <a:gd name="connsiteX654" fmla="*/ 6605473 w 7467600"/>
              <a:gd name="connsiteY654" fmla="*/ 1184686 h 6858000"/>
              <a:gd name="connsiteX655" fmla="*/ 6691602 w 7467600"/>
              <a:gd name="connsiteY655" fmla="*/ 1140573 h 6858000"/>
              <a:gd name="connsiteX656" fmla="*/ 4002475 w 7467600"/>
              <a:gd name="connsiteY656" fmla="*/ 1037802 h 6858000"/>
              <a:gd name="connsiteX657" fmla="*/ 4000324 w 7467600"/>
              <a:gd name="connsiteY657" fmla="*/ 1039362 h 6858000"/>
              <a:gd name="connsiteX658" fmla="*/ 4002862 w 7467600"/>
              <a:gd name="connsiteY658" fmla="*/ 1042866 h 6858000"/>
              <a:gd name="connsiteX659" fmla="*/ 4002475 w 7467600"/>
              <a:gd name="connsiteY659" fmla="*/ 1037802 h 6858000"/>
              <a:gd name="connsiteX660" fmla="*/ 506322 w 7467600"/>
              <a:gd name="connsiteY660" fmla="*/ 1020997 h 6858000"/>
              <a:gd name="connsiteX661" fmla="*/ 533068 w 7467600"/>
              <a:gd name="connsiteY661" fmla="*/ 1029409 h 6858000"/>
              <a:gd name="connsiteX662" fmla="*/ 1232525 w 7467600"/>
              <a:gd name="connsiteY662" fmla="*/ 1804675 h 6858000"/>
              <a:gd name="connsiteX663" fmla="*/ 1388858 w 7467600"/>
              <a:gd name="connsiteY663" fmla="*/ 2368011 h 6858000"/>
              <a:gd name="connsiteX664" fmla="*/ 1384098 w 7467600"/>
              <a:gd name="connsiteY664" fmla="*/ 2378125 h 6858000"/>
              <a:gd name="connsiteX665" fmla="*/ 1425393 w 7467600"/>
              <a:gd name="connsiteY665" fmla="*/ 2589124 h 6858000"/>
              <a:gd name="connsiteX666" fmla="*/ 1424001 w 7467600"/>
              <a:gd name="connsiteY666" fmla="*/ 2597541 h 6858000"/>
              <a:gd name="connsiteX667" fmla="*/ 2152729 w 7467600"/>
              <a:gd name="connsiteY667" fmla="*/ 2864487 h 6858000"/>
              <a:gd name="connsiteX668" fmla="*/ 2020609 w 7467600"/>
              <a:gd name="connsiteY668" fmla="*/ 2539671 h 6858000"/>
              <a:gd name="connsiteX669" fmla="*/ 2018920 w 7467600"/>
              <a:gd name="connsiteY669" fmla="*/ 2536309 h 6858000"/>
              <a:gd name="connsiteX670" fmla="*/ 1342441 w 7467600"/>
              <a:gd name="connsiteY670" fmla="*/ 1173017 h 6858000"/>
              <a:gd name="connsiteX671" fmla="*/ 1367925 w 7467600"/>
              <a:gd name="connsiteY671" fmla="*/ 1135648 h 6858000"/>
              <a:gd name="connsiteX672" fmla="*/ 1771401 w 7467600"/>
              <a:gd name="connsiteY672" fmla="*/ 1806673 h 6858000"/>
              <a:gd name="connsiteX673" fmla="*/ 1972385 w 7467600"/>
              <a:gd name="connsiteY673" fmla="*/ 2198735 h 6858000"/>
              <a:gd name="connsiteX674" fmla="*/ 2040892 w 7467600"/>
              <a:gd name="connsiteY674" fmla="*/ 2405205 h 6858000"/>
              <a:gd name="connsiteX675" fmla="*/ 2131689 w 7467600"/>
              <a:gd name="connsiteY675" fmla="*/ 1936926 h 6858000"/>
              <a:gd name="connsiteX676" fmla="*/ 2454820 w 7467600"/>
              <a:gd name="connsiteY676" fmla="*/ 1248808 h 6858000"/>
              <a:gd name="connsiteX677" fmla="*/ 2492512 w 7467600"/>
              <a:gd name="connsiteY677" fmla="*/ 1302920 h 6858000"/>
              <a:gd name="connsiteX678" fmla="*/ 2081216 w 7467600"/>
              <a:gd name="connsiteY678" fmla="*/ 2527513 h 6858000"/>
              <a:gd name="connsiteX679" fmla="*/ 2081211 w 7467600"/>
              <a:gd name="connsiteY679" fmla="*/ 2528916 h 6858000"/>
              <a:gd name="connsiteX680" fmla="*/ 2199067 w 7467600"/>
              <a:gd name="connsiteY680" fmla="*/ 2884061 h 6858000"/>
              <a:gd name="connsiteX681" fmla="*/ 3192586 w 7467600"/>
              <a:gd name="connsiteY681" fmla="*/ 3411496 h 6858000"/>
              <a:gd name="connsiteX682" fmla="*/ 3182620 w 7467600"/>
              <a:gd name="connsiteY682" fmla="*/ 3483279 h 6858000"/>
              <a:gd name="connsiteX683" fmla="*/ 2435119 w 7467600"/>
              <a:gd name="connsiteY683" fmla="*/ 3080173 h 6858000"/>
              <a:gd name="connsiteX684" fmla="*/ 2410152 w 7467600"/>
              <a:gd name="connsiteY684" fmla="*/ 3063751 h 6858000"/>
              <a:gd name="connsiteX685" fmla="*/ 2408099 w 7467600"/>
              <a:gd name="connsiteY685" fmla="*/ 3064403 h 6858000"/>
              <a:gd name="connsiteX686" fmla="*/ 2407218 w 7467600"/>
              <a:gd name="connsiteY686" fmla="*/ 3070324 h 6858000"/>
              <a:gd name="connsiteX687" fmla="*/ 2380138 w 7467600"/>
              <a:gd name="connsiteY687" fmla="*/ 3099341 h 6858000"/>
              <a:gd name="connsiteX688" fmla="*/ 1765923 w 7467600"/>
              <a:gd name="connsiteY688" fmla="*/ 3581043 h 6858000"/>
              <a:gd name="connsiteX689" fmla="*/ 1702258 w 7467600"/>
              <a:gd name="connsiteY689" fmla="*/ 3612286 h 6858000"/>
              <a:gd name="connsiteX690" fmla="*/ 1538370 w 7467600"/>
              <a:gd name="connsiteY690" fmla="*/ 3811804 h 6858000"/>
              <a:gd name="connsiteX691" fmla="*/ 542867 w 7467600"/>
              <a:gd name="connsiteY691" fmla="*/ 4944092 h 6858000"/>
              <a:gd name="connsiteX692" fmla="*/ 515800 w 7467600"/>
              <a:gd name="connsiteY692" fmla="*/ 4862180 h 6858000"/>
              <a:gd name="connsiteX693" fmla="*/ 909145 w 7467600"/>
              <a:gd name="connsiteY693" fmla="*/ 4199225 h 6858000"/>
              <a:gd name="connsiteX694" fmla="*/ 1214067 w 7467600"/>
              <a:gd name="connsiteY694" fmla="*/ 3908561 h 6858000"/>
              <a:gd name="connsiteX695" fmla="*/ 640967 w 7467600"/>
              <a:gd name="connsiteY695" fmla="*/ 4105601 h 6858000"/>
              <a:gd name="connsiteX696" fmla="*/ 112563 w 7467600"/>
              <a:gd name="connsiteY696" fmla="*/ 4396952 h 6858000"/>
              <a:gd name="connsiteX697" fmla="*/ 0 w 7467600"/>
              <a:gd name="connsiteY697" fmla="*/ 4466006 h 6858000"/>
              <a:gd name="connsiteX698" fmla="*/ 0 w 7467600"/>
              <a:gd name="connsiteY698" fmla="*/ 4233763 h 6858000"/>
              <a:gd name="connsiteX699" fmla="*/ 36881 w 7467600"/>
              <a:gd name="connsiteY699" fmla="*/ 4200118 h 6858000"/>
              <a:gd name="connsiteX700" fmla="*/ 910534 w 7467600"/>
              <a:gd name="connsiteY700" fmla="*/ 3629753 h 6858000"/>
              <a:gd name="connsiteX701" fmla="*/ 1578717 w 7467600"/>
              <a:gd name="connsiteY701" fmla="*/ 3575982 h 6858000"/>
              <a:gd name="connsiteX702" fmla="*/ 2338780 w 7467600"/>
              <a:gd name="connsiteY702" fmla="*/ 3033725 h 6858000"/>
              <a:gd name="connsiteX703" fmla="*/ 1807991 w 7467600"/>
              <a:gd name="connsiteY703" fmla="*/ 2807184 h 6858000"/>
              <a:gd name="connsiteX704" fmla="*/ 1416358 w 7467600"/>
              <a:gd name="connsiteY704" fmla="*/ 3112571 h 6858000"/>
              <a:gd name="connsiteX705" fmla="*/ 939066 w 7467600"/>
              <a:gd name="connsiteY705" fmla="*/ 3378798 h 6858000"/>
              <a:gd name="connsiteX706" fmla="*/ 115099 w 7467600"/>
              <a:gd name="connsiteY706" fmla="*/ 3607650 h 6858000"/>
              <a:gd name="connsiteX707" fmla="*/ 97284 w 7467600"/>
              <a:gd name="connsiteY707" fmla="*/ 3520393 h 6858000"/>
              <a:gd name="connsiteX708" fmla="*/ 922050 w 7467600"/>
              <a:gd name="connsiteY708" fmla="*/ 3074867 h 6858000"/>
              <a:gd name="connsiteX709" fmla="*/ 1405265 w 7467600"/>
              <a:gd name="connsiteY709" fmla="*/ 3016319 h 6858000"/>
              <a:gd name="connsiteX710" fmla="*/ 1407512 w 7467600"/>
              <a:gd name="connsiteY710" fmla="*/ 3018001 h 6858000"/>
              <a:gd name="connsiteX711" fmla="*/ 1726266 w 7467600"/>
              <a:gd name="connsiteY711" fmla="*/ 2777274 h 6858000"/>
              <a:gd name="connsiteX712" fmla="*/ 625390 w 7467600"/>
              <a:gd name="connsiteY712" fmla="*/ 2514541 h 6858000"/>
              <a:gd name="connsiteX713" fmla="*/ 619799 w 7467600"/>
              <a:gd name="connsiteY713" fmla="*/ 2527180 h 6858000"/>
              <a:gd name="connsiteX714" fmla="*/ 310030 w 7467600"/>
              <a:gd name="connsiteY714" fmla="*/ 2771818 h 6858000"/>
              <a:gd name="connsiteX715" fmla="*/ 173877 w 7467600"/>
              <a:gd name="connsiteY715" fmla="*/ 2937056 h 6858000"/>
              <a:gd name="connsiteX716" fmla="*/ 77889 w 7467600"/>
              <a:gd name="connsiteY716" fmla="*/ 3138440 h 6858000"/>
              <a:gd name="connsiteX717" fmla="*/ 0 w 7467600"/>
              <a:gd name="connsiteY717" fmla="*/ 3271395 h 6858000"/>
              <a:gd name="connsiteX718" fmla="*/ 0 w 7467600"/>
              <a:gd name="connsiteY718" fmla="*/ 3153002 h 6858000"/>
              <a:gd name="connsiteX719" fmla="*/ 2386 w 7467600"/>
              <a:gd name="connsiteY719" fmla="*/ 3149203 h 6858000"/>
              <a:gd name="connsiteX720" fmla="*/ 89753 w 7467600"/>
              <a:gd name="connsiteY720" fmla="*/ 2987702 h 6858000"/>
              <a:gd name="connsiteX721" fmla="*/ 76869 w 7467600"/>
              <a:gd name="connsiteY721" fmla="*/ 3005404 h 6858000"/>
              <a:gd name="connsiteX722" fmla="*/ 32049 w 7467600"/>
              <a:gd name="connsiteY722" fmla="*/ 3065814 h 6858000"/>
              <a:gd name="connsiteX723" fmla="*/ 0 w 7467600"/>
              <a:gd name="connsiteY723" fmla="*/ 3108744 h 6858000"/>
              <a:gd name="connsiteX724" fmla="*/ 0 w 7467600"/>
              <a:gd name="connsiteY724" fmla="*/ 3058059 h 6858000"/>
              <a:gd name="connsiteX725" fmla="*/ 7610 w 7467600"/>
              <a:gd name="connsiteY725" fmla="*/ 3047889 h 6858000"/>
              <a:gd name="connsiteX726" fmla="*/ 52419 w 7467600"/>
              <a:gd name="connsiteY726" fmla="*/ 2987479 h 6858000"/>
              <a:gd name="connsiteX727" fmla="*/ 59142 w 7467600"/>
              <a:gd name="connsiteY727" fmla="*/ 2978488 h 6858000"/>
              <a:gd name="connsiteX728" fmla="*/ 0 w 7467600"/>
              <a:gd name="connsiteY728" fmla="*/ 3015334 h 6858000"/>
              <a:gd name="connsiteX729" fmla="*/ 0 w 7467600"/>
              <a:gd name="connsiteY729" fmla="*/ 2914286 h 6858000"/>
              <a:gd name="connsiteX730" fmla="*/ 36383 w 7467600"/>
              <a:gd name="connsiteY730" fmla="*/ 2901128 h 6858000"/>
              <a:gd name="connsiteX731" fmla="*/ 156329 w 7467600"/>
              <a:gd name="connsiteY731" fmla="*/ 2840533 h 6858000"/>
              <a:gd name="connsiteX732" fmla="*/ 358355 w 7467600"/>
              <a:gd name="connsiteY732" fmla="*/ 2620471 h 6858000"/>
              <a:gd name="connsiteX733" fmla="*/ 510577 w 7467600"/>
              <a:gd name="connsiteY733" fmla="*/ 2501244 h 6858000"/>
              <a:gd name="connsiteX734" fmla="*/ 211967 w 7467600"/>
              <a:gd name="connsiteY734" fmla="*/ 2479171 h 6858000"/>
              <a:gd name="connsiteX735" fmla="*/ 0 w 7467600"/>
              <a:gd name="connsiteY735" fmla="*/ 2476398 h 6858000"/>
              <a:gd name="connsiteX736" fmla="*/ 0 w 7467600"/>
              <a:gd name="connsiteY736" fmla="*/ 2389189 h 6858000"/>
              <a:gd name="connsiteX737" fmla="*/ 103062 w 7467600"/>
              <a:gd name="connsiteY737" fmla="*/ 2389518 h 6858000"/>
              <a:gd name="connsiteX738" fmla="*/ 510734 w 7467600"/>
              <a:gd name="connsiteY738" fmla="*/ 2416201 h 6858000"/>
              <a:gd name="connsiteX739" fmla="*/ 279257 w 7467600"/>
              <a:gd name="connsiteY739" fmla="*/ 2092102 h 6858000"/>
              <a:gd name="connsiteX740" fmla="*/ 65265 w 7467600"/>
              <a:gd name="connsiteY740" fmla="*/ 2006049 h 6858000"/>
              <a:gd name="connsiteX741" fmla="*/ 0 w 7467600"/>
              <a:gd name="connsiteY741" fmla="*/ 1982532 h 6858000"/>
              <a:gd name="connsiteX742" fmla="*/ 0 w 7467600"/>
              <a:gd name="connsiteY742" fmla="*/ 1912789 h 6858000"/>
              <a:gd name="connsiteX743" fmla="*/ 97460 w 7467600"/>
              <a:gd name="connsiteY743" fmla="*/ 1953725 h 6858000"/>
              <a:gd name="connsiteX744" fmla="*/ 221272 w 7467600"/>
              <a:gd name="connsiteY744" fmla="*/ 1980766 h 6858000"/>
              <a:gd name="connsiteX745" fmla="*/ 116765 w 7467600"/>
              <a:gd name="connsiteY745" fmla="*/ 1911033 h 6858000"/>
              <a:gd name="connsiteX746" fmla="*/ 16405 w 7467600"/>
              <a:gd name="connsiteY746" fmla="*/ 1803412 h 6858000"/>
              <a:gd name="connsiteX747" fmla="*/ 0 w 7467600"/>
              <a:gd name="connsiteY747" fmla="*/ 1784777 h 6858000"/>
              <a:gd name="connsiteX748" fmla="*/ 0 w 7467600"/>
              <a:gd name="connsiteY748" fmla="*/ 1740082 h 6858000"/>
              <a:gd name="connsiteX749" fmla="*/ 39394 w 7467600"/>
              <a:gd name="connsiteY749" fmla="*/ 1784856 h 6858000"/>
              <a:gd name="connsiteX750" fmla="*/ 135813 w 7467600"/>
              <a:gd name="connsiteY750" fmla="*/ 1888838 h 6858000"/>
              <a:gd name="connsiteX751" fmla="*/ 242575 w 7467600"/>
              <a:gd name="connsiteY751" fmla="*/ 1958841 h 6858000"/>
              <a:gd name="connsiteX752" fmla="*/ 82197 w 7467600"/>
              <a:gd name="connsiteY752" fmla="*/ 1754826 h 6858000"/>
              <a:gd name="connsiteX753" fmla="*/ 0 w 7467600"/>
              <a:gd name="connsiteY753" fmla="*/ 1679650 h 6858000"/>
              <a:gd name="connsiteX754" fmla="*/ 0 w 7467600"/>
              <a:gd name="connsiteY754" fmla="*/ 1602463 h 6858000"/>
              <a:gd name="connsiteX755" fmla="*/ 84689 w 7467600"/>
              <a:gd name="connsiteY755" fmla="*/ 1677442 h 6858000"/>
              <a:gd name="connsiteX756" fmla="*/ 298437 w 7467600"/>
              <a:gd name="connsiteY756" fmla="*/ 1968019 h 6858000"/>
              <a:gd name="connsiteX757" fmla="*/ 227269 w 7467600"/>
              <a:gd name="connsiteY757" fmla="*/ 1114064 h 6858000"/>
              <a:gd name="connsiteX758" fmla="*/ 248003 w 7467600"/>
              <a:gd name="connsiteY758" fmla="*/ 1089613 h 6858000"/>
              <a:gd name="connsiteX759" fmla="*/ 427020 w 7467600"/>
              <a:gd name="connsiteY759" fmla="*/ 1619803 h 6858000"/>
              <a:gd name="connsiteX760" fmla="*/ 340345 w 7467600"/>
              <a:gd name="connsiteY760" fmla="*/ 2027739 h 6858000"/>
              <a:gd name="connsiteX761" fmla="*/ 360865 w 7467600"/>
              <a:gd name="connsiteY761" fmla="*/ 2044827 h 6858000"/>
              <a:gd name="connsiteX762" fmla="*/ 560414 w 7467600"/>
              <a:gd name="connsiteY762" fmla="*/ 2421457 h 6858000"/>
              <a:gd name="connsiteX763" fmla="*/ 1359703 w 7467600"/>
              <a:gd name="connsiteY763" fmla="*/ 2578554 h 6858000"/>
              <a:gd name="connsiteX764" fmla="*/ 1359422 w 7467600"/>
              <a:gd name="connsiteY764" fmla="*/ 2577994 h 6858000"/>
              <a:gd name="connsiteX765" fmla="*/ 828701 w 7467600"/>
              <a:gd name="connsiteY765" fmla="*/ 1839520 h 6858000"/>
              <a:gd name="connsiteX766" fmla="*/ 494427 w 7467600"/>
              <a:gd name="connsiteY766" fmla="*/ 1092333 h 6858000"/>
              <a:gd name="connsiteX767" fmla="*/ 506322 w 7467600"/>
              <a:gd name="connsiteY767" fmla="*/ 1020997 h 6858000"/>
              <a:gd name="connsiteX768" fmla="*/ 4570198 w 7467600"/>
              <a:gd name="connsiteY768" fmla="*/ 978081 h 6858000"/>
              <a:gd name="connsiteX769" fmla="*/ 4523691 w 7467600"/>
              <a:gd name="connsiteY769" fmla="*/ 1127776 h 6858000"/>
              <a:gd name="connsiteX770" fmla="*/ 4509875 w 7467600"/>
              <a:gd name="connsiteY770" fmla="*/ 1167552 h 6858000"/>
              <a:gd name="connsiteX771" fmla="*/ 4478168 w 7467600"/>
              <a:gd name="connsiteY771" fmla="*/ 1260735 h 6858000"/>
              <a:gd name="connsiteX772" fmla="*/ 4409309 w 7467600"/>
              <a:gd name="connsiteY772" fmla="*/ 1666996 h 6858000"/>
              <a:gd name="connsiteX773" fmla="*/ 4370031 w 7467600"/>
              <a:gd name="connsiteY773" fmla="*/ 1955666 h 6858000"/>
              <a:gd name="connsiteX774" fmla="*/ 4570198 w 7467600"/>
              <a:gd name="connsiteY774" fmla="*/ 978081 h 6858000"/>
              <a:gd name="connsiteX775" fmla="*/ 4557898 w 7467600"/>
              <a:gd name="connsiteY775" fmla="*/ 900011 h 6858000"/>
              <a:gd name="connsiteX776" fmla="*/ 4344840 w 7467600"/>
              <a:gd name="connsiteY776" fmla="*/ 1922038 h 6858000"/>
              <a:gd name="connsiteX777" fmla="*/ 4378710 w 7467600"/>
              <a:gd name="connsiteY777" fmla="*/ 1665516 h 6858000"/>
              <a:gd name="connsiteX778" fmla="*/ 4448798 w 7467600"/>
              <a:gd name="connsiteY778" fmla="*/ 1253024 h 6858000"/>
              <a:gd name="connsiteX779" fmla="*/ 4480315 w 7467600"/>
              <a:gd name="connsiteY779" fmla="*/ 1158454 h 6858000"/>
              <a:gd name="connsiteX780" fmla="*/ 4494133 w 7467600"/>
              <a:gd name="connsiteY780" fmla="*/ 1118676 h 6858000"/>
              <a:gd name="connsiteX781" fmla="*/ 4557898 w 7467600"/>
              <a:gd name="connsiteY781" fmla="*/ 900011 h 6858000"/>
              <a:gd name="connsiteX782" fmla="*/ 5870151 w 7467600"/>
              <a:gd name="connsiteY782" fmla="*/ 898890 h 6858000"/>
              <a:gd name="connsiteX783" fmla="*/ 5861335 w 7467600"/>
              <a:gd name="connsiteY783" fmla="*/ 899177 h 6858000"/>
              <a:gd name="connsiteX784" fmla="*/ 5843702 w 7467600"/>
              <a:gd name="connsiteY784" fmla="*/ 899748 h 6858000"/>
              <a:gd name="connsiteX785" fmla="*/ 5651107 w 7467600"/>
              <a:gd name="connsiteY785" fmla="*/ 920306 h 6858000"/>
              <a:gd name="connsiteX786" fmla="*/ 5459407 w 7467600"/>
              <a:gd name="connsiteY786" fmla="*/ 940975 h 6858000"/>
              <a:gd name="connsiteX787" fmla="*/ 5374846 w 7467600"/>
              <a:gd name="connsiteY787" fmla="*/ 941988 h 6858000"/>
              <a:gd name="connsiteX788" fmla="*/ 5256105 w 7467600"/>
              <a:gd name="connsiteY788" fmla="*/ 945632 h 6858000"/>
              <a:gd name="connsiteX789" fmla="*/ 5107071 w 7467600"/>
              <a:gd name="connsiteY789" fmla="*/ 969720 h 6858000"/>
              <a:gd name="connsiteX790" fmla="*/ 4998681 w 7467600"/>
              <a:gd name="connsiteY790" fmla="*/ 988771 h 6858000"/>
              <a:gd name="connsiteX791" fmla="*/ 5870151 w 7467600"/>
              <a:gd name="connsiteY791" fmla="*/ 898890 h 6858000"/>
              <a:gd name="connsiteX792" fmla="*/ 5504425 w 7467600"/>
              <a:gd name="connsiteY792" fmla="*/ 848067 h 6858000"/>
              <a:gd name="connsiteX793" fmla="*/ 4968849 w 7467600"/>
              <a:gd name="connsiteY793" fmla="*/ 962318 h 6858000"/>
              <a:gd name="connsiteX794" fmla="*/ 5104039 w 7467600"/>
              <a:gd name="connsiteY794" fmla="*/ 940634 h 6858000"/>
              <a:gd name="connsiteX795" fmla="*/ 5256311 w 7467600"/>
              <a:gd name="connsiteY795" fmla="*/ 916490 h 6858000"/>
              <a:gd name="connsiteX796" fmla="*/ 5377381 w 7467600"/>
              <a:gd name="connsiteY796" fmla="*/ 912671 h 6858000"/>
              <a:gd name="connsiteX797" fmla="*/ 5460148 w 7467600"/>
              <a:gd name="connsiteY797" fmla="*/ 911442 h 6858000"/>
              <a:gd name="connsiteX798" fmla="*/ 5648971 w 7467600"/>
              <a:gd name="connsiteY798" fmla="*/ 891331 h 6858000"/>
              <a:gd name="connsiteX799" fmla="*/ 5844807 w 7467600"/>
              <a:gd name="connsiteY799" fmla="*/ 870718 h 6858000"/>
              <a:gd name="connsiteX800" fmla="*/ 5862975 w 7467600"/>
              <a:gd name="connsiteY800" fmla="*/ 869756 h 6858000"/>
              <a:gd name="connsiteX801" fmla="*/ 5920887 w 7467600"/>
              <a:gd name="connsiteY801" fmla="*/ 865929 h 6858000"/>
              <a:gd name="connsiteX802" fmla="*/ 5504425 w 7467600"/>
              <a:gd name="connsiteY802" fmla="*/ 848067 h 6858000"/>
              <a:gd name="connsiteX803" fmla="*/ 3607114 w 7467600"/>
              <a:gd name="connsiteY803" fmla="*/ 467441 h 6858000"/>
              <a:gd name="connsiteX804" fmla="*/ 3296242 w 7467600"/>
              <a:gd name="connsiteY804" fmla="*/ 807991 h 6858000"/>
              <a:gd name="connsiteX805" fmla="*/ 3174674 w 7467600"/>
              <a:gd name="connsiteY805" fmla="*/ 919759 h 6858000"/>
              <a:gd name="connsiteX806" fmla="*/ 3042978 w 7467600"/>
              <a:gd name="connsiteY806" fmla="*/ 1054894 h 6858000"/>
              <a:gd name="connsiteX807" fmla="*/ 2968914 w 7467600"/>
              <a:gd name="connsiteY807" fmla="*/ 1133756 h 6858000"/>
              <a:gd name="connsiteX808" fmla="*/ 3103823 w 7467600"/>
              <a:gd name="connsiteY808" fmla="*/ 1026814 h 6858000"/>
              <a:gd name="connsiteX809" fmla="*/ 3607114 w 7467600"/>
              <a:gd name="connsiteY809" fmla="*/ 467441 h 6858000"/>
              <a:gd name="connsiteX810" fmla="*/ 3744487 w 7467600"/>
              <a:gd name="connsiteY810" fmla="*/ 383136 h 6858000"/>
              <a:gd name="connsiteX811" fmla="*/ 3970213 w 7467600"/>
              <a:gd name="connsiteY811" fmla="*/ 995559 h 6858000"/>
              <a:gd name="connsiteX812" fmla="*/ 3744487 w 7467600"/>
              <a:gd name="connsiteY812" fmla="*/ 383136 h 6858000"/>
              <a:gd name="connsiteX813" fmla="*/ 3624562 w 7467600"/>
              <a:gd name="connsiteY813" fmla="*/ 367041 h 6858000"/>
              <a:gd name="connsiteX814" fmla="*/ 3489712 w 7467600"/>
              <a:gd name="connsiteY814" fmla="*/ 485386 h 6858000"/>
              <a:gd name="connsiteX815" fmla="*/ 3182994 w 7467600"/>
              <a:gd name="connsiteY815" fmla="*/ 828265 h 6858000"/>
              <a:gd name="connsiteX816" fmla="*/ 2892114 w 7467600"/>
              <a:gd name="connsiteY816" fmla="*/ 1172635 h 6858000"/>
              <a:gd name="connsiteX817" fmla="*/ 3021459 w 7467600"/>
              <a:gd name="connsiteY817" fmla="*/ 1035385 h 6858000"/>
              <a:gd name="connsiteX818" fmla="*/ 3153873 w 7467600"/>
              <a:gd name="connsiteY818" fmla="*/ 898971 h 6858000"/>
              <a:gd name="connsiteX819" fmla="*/ 3276511 w 7467600"/>
              <a:gd name="connsiteY819" fmla="*/ 786423 h 6858000"/>
              <a:gd name="connsiteX820" fmla="*/ 3584154 w 7467600"/>
              <a:gd name="connsiteY820" fmla="*/ 448218 h 6858000"/>
              <a:gd name="connsiteX821" fmla="*/ 3624562 w 7467600"/>
              <a:gd name="connsiteY821" fmla="*/ 367041 h 6858000"/>
              <a:gd name="connsiteX822" fmla="*/ 3766672 w 7467600"/>
              <a:gd name="connsiteY822" fmla="*/ 359429 h 6858000"/>
              <a:gd name="connsiteX823" fmla="*/ 3996338 w 7467600"/>
              <a:gd name="connsiteY823" fmla="*/ 968237 h 6858000"/>
              <a:gd name="connsiteX824" fmla="*/ 3766672 w 7467600"/>
              <a:gd name="connsiteY824" fmla="*/ 359429 h 6858000"/>
              <a:gd name="connsiteX825" fmla="*/ 5805386 w 7467600"/>
              <a:gd name="connsiteY825" fmla="*/ 239240 h 6858000"/>
              <a:gd name="connsiteX826" fmla="*/ 5736947 w 7467600"/>
              <a:gd name="connsiteY826" fmla="*/ 261367 h 6858000"/>
              <a:gd name="connsiteX827" fmla="*/ 5427012 w 7467600"/>
              <a:gd name="connsiteY827" fmla="*/ 311272 h 6858000"/>
              <a:gd name="connsiteX828" fmla="*/ 5147818 w 7467600"/>
              <a:gd name="connsiteY828" fmla="*/ 322112 h 6858000"/>
              <a:gd name="connsiteX829" fmla="*/ 5060854 w 7467600"/>
              <a:gd name="connsiteY829" fmla="*/ 311882 h 6858000"/>
              <a:gd name="connsiteX830" fmla="*/ 4945989 w 7467600"/>
              <a:gd name="connsiteY830" fmla="*/ 300516 h 6858000"/>
              <a:gd name="connsiteX831" fmla="*/ 5410479 w 7467600"/>
              <a:gd name="connsiteY831" fmla="*/ 348434 h 6858000"/>
              <a:gd name="connsiteX832" fmla="*/ 5805386 w 7467600"/>
              <a:gd name="connsiteY832" fmla="*/ 239240 h 6858000"/>
              <a:gd name="connsiteX833" fmla="*/ 5905192 w 7467600"/>
              <a:gd name="connsiteY833" fmla="*/ 163079 h 6858000"/>
              <a:gd name="connsiteX834" fmla="*/ 5865655 w 7467600"/>
              <a:gd name="connsiteY834" fmla="*/ 171901 h 6858000"/>
              <a:gd name="connsiteX835" fmla="*/ 5259740 w 7467600"/>
              <a:gd name="connsiteY835" fmla="*/ 257013 h 6858000"/>
              <a:gd name="connsiteX836" fmla="*/ 5208466 w 7467600"/>
              <a:gd name="connsiteY836" fmla="*/ 257550 h 6858000"/>
              <a:gd name="connsiteX837" fmla="*/ 4980204 w 7467600"/>
              <a:gd name="connsiteY837" fmla="*/ 271903 h 6858000"/>
              <a:gd name="connsiteX838" fmla="*/ 5068068 w 7467600"/>
              <a:gd name="connsiteY838" fmla="*/ 282244 h 6858000"/>
              <a:gd name="connsiteX839" fmla="*/ 5153231 w 7467600"/>
              <a:gd name="connsiteY839" fmla="*/ 292240 h 6858000"/>
              <a:gd name="connsiteX840" fmla="*/ 5426491 w 7467600"/>
              <a:gd name="connsiteY840" fmla="*/ 281128 h 6858000"/>
              <a:gd name="connsiteX841" fmla="*/ 5731212 w 7467600"/>
              <a:gd name="connsiteY841" fmla="*/ 231951 h 6858000"/>
              <a:gd name="connsiteX842" fmla="*/ 5905192 w 7467600"/>
              <a:gd name="connsiteY842" fmla="*/ 163079 h 6858000"/>
              <a:gd name="connsiteX843" fmla="*/ 5944437 w 7467600"/>
              <a:gd name="connsiteY843" fmla="*/ 113829 h 6858000"/>
              <a:gd name="connsiteX844" fmla="*/ 5825032 w 7467600"/>
              <a:gd name="connsiteY844" fmla="*/ 146405 h 6858000"/>
              <a:gd name="connsiteX845" fmla="*/ 4955599 w 7467600"/>
              <a:gd name="connsiteY845" fmla="*/ 247008 h 6858000"/>
              <a:gd name="connsiteX846" fmla="*/ 5210104 w 7467600"/>
              <a:gd name="connsiteY846" fmla="*/ 228123 h 6858000"/>
              <a:gd name="connsiteX847" fmla="*/ 5261015 w 7467600"/>
              <a:gd name="connsiteY847" fmla="*/ 227087 h 6858000"/>
              <a:gd name="connsiteX848" fmla="*/ 5861181 w 7467600"/>
              <a:gd name="connsiteY848" fmla="*/ 143093 h 6858000"/>
              <a:gd name="connsiteX849" fmla="*/ 5961252 w 7467600"/>
              <a:gd name="connsiteY849" fmla="*/ 114820 h 6858000"/>
              <a:gd name="connsiteX850" fmla="*/ 5944437 w 7467600"/>
              <a:gd name="connsiteY850" fmla="*/ 113829 h 6858000"/>
              <a:gd name="connsiteX851" fmla="*/ 3882765 w 7467600"/>
              <a:gd name="connsiteY851" fmla="*/ 0 h 6858000"/>
              <a:gd name="connsiteX852" fmla="*/ 3995099 w 7467600"/>
              <a:gd name="connsiteY852" fmla="*/ 0 h 6858000"/>
              <a:gd name="connsiteX853" fmla="*/ 4163818 w 7467600"/>
              <a:gd name="connsiteY853" fmla="*/ 234104 h 6858000"/>
              <a:gd name="connsiteX854" fmla="*/ 4172099 w 7467600"/>
              <a:gd name="connsiteY854" fmla="*/ 234207 h 6858000"/>
              <a:gd name="connsiteX855" fmla="*/ 4784282 w 7467600"/>
              <a:gd name="connsiteY855" fmla="*/ 276561 h 6858000"/>
              <a:gd name="connsiteX856" fmla="*/ 4801687 w 7467600"/>
              <a:gd name="connsiteY856" fmla="*/ 267764 h 6858000"/>
              <a:gd name="connsiteX857" fmla="*/ 6082788 w 7467600"/>
              <a:gd name="connsiteY857" fmla="*/ 64119 h 6858000"/>
              <a:gd name="connsiteX858" fmla="*/ 6099442 w 7467600"/>
              <a:gd name="connsiteY858" fmla="*/ 82568 h 6858000"/>
              <a:gd name="connsiteX859" fmla="*/ 4804137 w 7467600"/>
              <a:gd name="connsiteY859" fmla="*/ 320931 h 6858000"/>
              <a:gd name="connsiteX860" fmla="*/ 4227047 w 7467600"/>
              <a:gd name="connsiteY860" fmla="*/ 313415 h 6858000"/>
              <a:gd name="connsiteX861" fmla="*/ 4346041 w 7467600"/>
              <a:gd name="connsiteY861" fmla="*/ 456086 h 6858000"/>
              <a:gd name="connsiteX862" fmla="*/ 4870967 w 7467600"/>
              <a:gd name="connsiteY862" fmla="*/ 963061 h 6858000"/>
              <a:gd name="connsiteX863" fmla="*/ 4889647 w 7467600"/>
              <a:gd name="connsiteY863" fmla="*/ 957147 h 6858000"/>
              <a:gd name="connsiteX864" fmla="*/ 5422504 w 7467600"/>
              <a:gd name="connsiteY864" fmla="*/ 805191 h 6858000"/>
              <a:gd name="connsiteX865" fmla="*/ 6087656 w 7467600"/>
              <a:gd name="connsiteY865" fmla="*/ 826703 h 6858000"/>
              <a:gd name="connsiteX866" fmla="*/ 6058717 w 7467600"/>
              <a:gd name="connsiteY866" fmla="*/ 865992 h 6858000"/>
              <a:gd name="connsiteX867" fmla="*/ 4974153 w 7467600"/>
              <a:gd name="connsiteY867" fmla="*/ 1045456 h 6858000"/>
              <a:gd name="connsiteX868" fmla="*/ 5627835 w 7467600"/>
              <a:gd name="connsiteY868" fmla="*/ 1472077 h 6858000"/>
              <a:gd name="connsiteX869" fmla="*/ 5629817 w 7467600"/>
              <a:gd name="connsiteY869" fmla="*/ 1471412 h 6858000"/>
              <a:gd name="connsiteX870" fmla="*/ 5634124 w 7467600"/>
              <a:gd name="connsiteY870" fmla="*/ 1470572 h 6858000"/>
              <a:gd name="connsiteX871" fmla="*/ 5755832 w 7467600"/>
              <a:gd name="connsiteY871" fmla="*/ 1383886 h 6858000"/>
              <a:gd name="connsiteX872" fmla="*/ 6014186 w 7467600"/>
              <a:gd name="connsiteY872" fmla="*/ 1279799 h 6858000"/>
              <a:gd name="connsiteX873" fmla="*/ 6901619 w 7467600"/>
              <a:gd name="connsiteY873" fmla="*/ 1047874 h 6858000"/>
              <a:gd name="connsiteX874" fmla="*/ 6931566 w 7467600"/>
              <a:gd name="connsiteY874" fmla="*/ 1062034 h 6858000"/>
              <a:gd name="connsiteX875" fmla="*/ 5790982 w 7467600"/>
              <a:gd name="connsiteY875" fmla="*/ 1561380 h 6858000"/>
              <a:gd name="connsiteX876" fmla="*/ 6188971 w 7467600"/>
              <a:gd name="connsiteY876" fmla="*/ 1755168 h 6858000"/>
              <a:gd name="connsiteX877" fmla="*/ 6202446 w 7467600"/>
              <a:gd name="connsiteY877" fmla="*/ 1752268 h 6858000"/>
              <a:gd name="connsiteX878" fmla="*/ 7179560 w 7467600"/>
              <a:gd name="connsiteY878" fmla="*/ 1467551 h 6858000"/>
              <a:gd name="connsiteX879" fmla="*/ 7158730 w 7467600"/>
              <a:gd name="connsiteY879" fmla="*/ 1507835 h 6858000"/>
              <a:gd name="connsiteX880" fmla="*/ 6326959 w 7467600"/>
              <a:gd name="connsiteY880" fmla="*/ 1817686 h 6858000"/>
              <a:gd name="connsiteX881" fmla="*/ 6537433 w 7467600"/>
              <a:gd name="connsiteY881" fmla="*/ 1907790 h 6858000"/>
              <a:gd name="connsiteX882" fmla="*/ 6550221 w 7467600"/>
              <a:gd name="connsiteY882" fmla="*/ 1910729 h 6858000"/>
              <a:gd name="connsiteX883" fmla="*/ 6964438 w 7467600"/>
              <a:gd name="connsiteY883" fmla="*/ 2209505 h 6858000"/>
              <a:gd name="connsiteX884" fmla="*/ 7367862 w 7467600"/>
              <a:gd name="connsiteY884" fmla="*/ 2806833 h 6858000"/>
              <a:gd name="connsiteX885" fmla="*/ 7364329 w 7467600"/>
              <a:gd name="connsiteY885" fmla="*/ 2826907 h 6858000"/>
              <a:gd name="connsiteX886" fmla="*/ 7290545 w 7467600"/>
              <a:gd name="connsiteY886" fmla="*/ 2850663 h 6858000"/>
              <a:gd name="connsiteX887" fmla="*/ 6472036 w 7467600"/>
              <a:gd name="connsiteY887" fmla="*/ 1959003 h 6858000"/>
              <a:gd name="connsiteX888" fmla="*/ 5792897 w 7467600"/>
              <a:gd name="connsiteY888" fmla="*/ 1647747 h 6858000"/>
              <a:gd name="connsiteX889" fmla="*/ 5842751 w 7467600"/>
              <a:gd name="connsiteY889" fmla="*/ 1816112 h 6858000"/>
              <a:gd name="connsiteX890" fmla="*/ 5847424 w 7467600"/>
              <a:gd name="connsiteY890" fmla="*/ 1815776 h 6858000"/>
              <a:gd name="connsiteX891" fmla="*/ 6399821 w 7467600"/>
              <a:gd name="connsiteY891" fmla="*/ 2344799 h 6858000"/>
              <a:gd name="connsiteX892" fmla="*/ 6323232 w 7467600"/>
              <a:gd name="connsiteY892" fmla="*/ 2389634 h 6858000"/>
              <a:gd name="connsiteX893" fmla="*/ 5942958 w 7467600"/>
              <a:gd name="connsiteY893" fmla="*/ 2077708 h 6858000"/>
              <a:gd name="connsiteX894" fmla="*/ 5921559 w 7467600"/>
              <a:gd name="connsiteY894" fmla="*/ 2378596 h 6858000"/>
              <a:gd name="connsiteX895" fmla="*/ 5817651 w 7467600"/>
              <a:gd name="connsiteY895" fmla="*/ 3023919 h 6858000"/>
              <a:gd name="connsiteX896" fmla="*/ 5729634 w 7467600"/>
              <a:gd name="connsiteY896" fmla="*/ 3051849 h 6858000"/>
              <a:gd name="connsiteX897" fmla="*/ 5611018 w 7467600"/>
              <a:gd name="connsiteY897" fmla="*/ 2316769 h 6858000"/>
              <a:gd name="connsiteX898" fmla="*/ 5687608 w 7467600"/>
              <a:gd name="connsiteY898" fmla="*/ 2039972 h 6858000"/>
              <a:gd name="connsiteX899" fmla="*/ 5657554 w 7467600"/>
              <a:gd name="connsiteY899" fmla="*/ 1576445 h 6858000"/>
              <a:gd name="connsiteX900" fmla="*/ 5150475 w 7467600"/>
              <a:gd name="connsiteY900" fmla="*/ 1274012 h 6858000"/>
              <a:gd name="connsiteX901" fmla="*/ 5349142 w 7467600"/>
              <a:gd name="connsiteY901" fmla="*/ 2204405 h 6858000"/>
              <a:gd name="connsiteX902" fmla="*/ 5262214 w 7467600"/>
              <a:gd name="connsiteY902" fmla="*/ 2233836 h 6858000"/>
              <a:gd name="connsiteX903" fmla="*/ 4981539 w 7467600"/>
              <a:gd name="connsiteY903" fmla="*/ 1542201 h 6858000"/>
              <a:gd name="connsiteX904" fmla="*/ 4958461 w 7467600"/>
              <a:gd name="connsiteY904" fmla="*/ 1136957 h 6858000"/>
              <a:gd name="connsiteX905" fmla="*/ 4655015 w 7467600"/>
              <a:gd name="connsiteY905" fmla="*/ 891426 h 6858000"/>
              <a:gd name="connsiteX906" fmla="*/ 4348002 w 7467600"/>
              <a:gd name="connsiteY906" fmla="*/ 2205895 h 6858000"/>
              <a:gd name="connsiteX907" fmla="*/ 4262250 w 7467600"/>
              <a:gd name="connsiteY907" fmla="*/ 2219972 h 6858000"/>
              <a:gd name="connsiteX908" fmla="*/ 4550611 w 7467600"/>
              <a:gd name="connsiteY908" fmla="*/ 817540 h 6858000"/>
              <a:gd name="connsiteX909" fmla="*/ 4564418 w 7467600"/>
              <a:gd name="connsiteY909" fmla="*/ 808293 h 6858000"/>
              <a:gd name="connsiteX910" fmla="*/ 4266388 w 7467600"/>
              <a:gd name="connsiteY910" fmla="*/ 500083 h 6858000"/>
              <a:gd name="connsiteX911" fmla="*/ 4032842 w 7467600"/>
              <a:gd name="connsiteY911" fmla="*/ 211809 h 6858000"/>
              <a:gd name="connsiteX912" fmla="*/ 3882765 w 7467600"/>
              <a:gd name="connsiteY912" fmla="*/ 0 h 6858000"/>
              <a:gd name="connsiteX913" fmla="*/ 3721337 w 7467600"/>
              <a:gd name="connsiteY913" fmla="*/ 0 h 6858000"/>
              <a:gd name="connsiteX914" fmla="*/ 3797544 w 7467600"/>
              <a:gd name="connsiteY914" fmla="*/ 0 h 6858000"/>
              <a:gd name="connsiteX915" fmla="*/ 3775734 w 7467600"/>
              <a:gd name="connsiteY915" fmla="*/ 95131 h 6858000"/>
              <a:gd name="connsiteX916" fmla="*/ 3724807 w 7467600"/>
              <a:gd name="connsiteY916" fmla="*/ 272257 h 6858000"/>
              <a:gd name="connsiteX917" fmla="*/ 3726844 w 7467600"/>
              <a:gd name="connsiteY917" fmla="*/ 282988 h 6858000"/>
              <a:gd name="connsiteX918" fmla="*/ 3742664 w 7467600"/>
              <a:gd name="connsiteY918" fmla="*/ 279918 h 6858000"/>
              <a:gd name="connsiteX919" fmla="*/ 4103910 w 7467600"/>
              <a:gd name="connsiteY919" fmla="*/ 1161917 h 6858000"/>
              <a:gd name="connsiteX920" fmla="*/ 4020269 w 7467600"/>
              <a:gd name="connsiteY920" fmla="*/ 1200406 h 6858000"/>
              <a:gd name="connsiteX921" fmla="*/ 3674882 w 7467600"/>
              <a:gd name="connsiteY921" fmla="*/ 488524 h 6858000"/>
              <a:gd name="connsiteX922" fmla="*/ 3132682 w 7467600"/>
              <a:gd name="connsiteY922" fmla="*/ 1072284 h 6858000"/>
              <a:gd name="connsiteX923" fmla="*/ 2716346 w 7467600"/>
              <a:gd name="connsiteY923" fmla="*/ 1276376 h 6858000"/>
              <a:gd name="connsiteX924" fmla="*/ 2716772 w 7467600"/>
              <a:gd name="connsiteY924" fmla="*/ 1255462 h 6858000"/>
              <a:gd name="connsiteX925" fmla="*/ 3471096 w 7467600"/>
              <a:gd name="connsiteY925" fmla="*/ 437072 h 6858000"/>
              <a:gd name="connsiteX926" fmla="*/ 3639057 w 7467600"/>
              <a:gd name="connsiteY926" fmla="*/ 286334 h 6858000"/>
              <a:gd name="connsiteX927" fmla="*/ 3640309 w 7467600"/>
              <a:gd name="connsiteY927" fmla="*/ 284664 h 6858000"/>
              <a:gd name="connsiteX928" fmla="*/ 3646022 w 7467600"/>
              <a:gd name="connsiteY928" fmla="*/ 276711 h 6858000"/>
              <a:gd name="connsiteX929" fmla="*/ 3707943 w 7467600"/>
              <a:gd name="connsiteY929" fmla="*/ 65958 h 6858000"/>
              <a:gd name="connsiteX930" fmla="*/ 3721337 w 7467600"/>
              <a:gd name="connsiteY930" fmla="*/ 0 h 6858000"/>
              <a:gd name="connsiteX931" fmla="*/ 2867960 w 7467600"/>
              <a:gd name="connsiteY931" fmla="*/ 0 h 6858000"/>
              <a:gd name="connsiteX932" fmla="*/ 2926351 w 7467600"/>
              <a:gd name="connsiteY932" fmla="*/ 0 h 6858000"/>
              <a:gd name="connsiteX933" fmla="*/ 2902823 w 7467600"/>
              <a:gd name="connsiteY933" fmla="*/ 262929 h 6858000"/>
              <a:gd name="connsiteX934" fmla="*/ 2940663 w 7467600"/>
              <a:gd name="connsiteY934" fmla="*/ 140884 h 6858000"/>
              <a:gd name="connsiteX935" fmla="*/ 2947039 w 7467600"/>
              <a:gd name="connsiteY935" fmla="*/ 122524 h 6858000"/>
              <a:gd name="connsiteX936" fmla="*/ 2984316 w 7467600"/>
              <a:gd name="connsiteY936" fmla="*/ 0 h 6858000"/>
              <a:gd name="connsiteX937" fmla="*/ 3016114 w 7467600"/>
              <a:gd name="connsiteY937" fmla="*/ 0 h 6858000"/>
              <a:gd name="connsiteX938" fmla="*/ 2979949 w 7467600"/>
              <a:gd name="connsiteY938" fmla="*/ 119274 h 6858000"/>
              <a:gd name="connsiteX939" fmla="*/ 3023879 w 7467600"/>
              <a:gd name="connsiteY939" fmla="*/ 0 h 6858000"/>
              <a:gd name="connsiteX940" fmla="*/ 3105400 w 7467600"/>
              <a:gd name="connsiteY940" fmla="*/ 0 h 6858000"/>
              <a:gd name="connsiteX941" fmla="*/ 3094669 w 7467600"/>
              <a:gd name="connsiteY941" fmla="*/ 30308 h 6858000"/>
              <a:gd name="connsiteX942" fmla="*/ 2901945 w 7467600"/>
              <a:gd name="connsiteY942" fmla="*/ 466538 h 6858000"/>
              <a:gd name="connsiteX943" fmla="*/ 2815209 w 7467600"/>
              <a:gd name="connsiteY943" fmla="*/ 497361 h 6858000"/>
              <a:gd name="connsiteX944" fmla="*/ 2844845 w 7467600"/>
              <a:gd name="connsiteY944" fmla="*/ 127638 h 6858000"/>
              <a:gd name="connsiteX945" fmla="*/ 2867960 w 7467600"/>
              <a:gd name="connsiteY945" fmla="*/ 0 h 6858000"/>
              <a:gd name="connsiteX946" fmla="*/ 1057230 w 7467600"/>
              <a:gd name="connsiteY946" fmla="*/ 0 h 6858000"/>
              <a:gd name="connsiteX947" fmla="*/ 1111003 w 7467600"/>
              <a:gd name="connsiteY947" fmla="*/ 0 h 6858000"/>
              <a:gd name="connsiteX948" fmla="*/ 1125553 w 7467600"/>
              <a:gd name="connsiteY948" fmla="*/ 52588 h 6858000"/>
              <a:gd name="connsiteX949" fmla="*/ 1304276 w 7467600"/>
              <a:gd name="connsiteY949" fmla="*/ 476275 h 6858000"/>
              <a:gd name="connsiteX950" fmla="*/ 1492066 w 7467600"/>
              <a:gd name="connsiteY950" fmla="*/ 886333 h 6858000"/>
              <a:gd name="connsiteX951" fmla="*/ 1423698 w 7467600"/>
              <a:gd name="connsiteY951" fmla="*/ 710817 h 6858000"/>
              <a:gd name="connsiteX952" fmla="*/ 1357609 w 7467600"/>
              <a:gd name="connsiteY952" fmla="*/ 532892 h 6858000"/>
              <a:gd name="connsiteX953" fmla="*/ 1309550 w 7467600"/>
              <a:gd name="connsiteY953" fmla="*/ 374031 h 6858000"/>
              <a:gd name="connsiteX954" fmla="*/ 1193673 w 7467600"/>
              <a:gd name="connsiteY954" fmla="*/ 49533 h 6858000"/>
              <a:gd name="connsiteX955" fmla="*/ 1164391 w 7467600"/>
              <a:gd name="connsiteY955" fmla="*/ 0 h 6858000"/>
              <a:gd name="connsiteX956" fmla="*/ 1200666 w 7467600"/>
              <a:gd name="connsiteY956" fmla="*/ 0 h 6858000"/>
              <a:gd name="connsiteX957" fmla="*/ 1223408 w 7467600"/>
              <a:gd name="connsiteY957" fmla="*/ 38996 h 6858000"/>
              <a:gd name="connsiteX958" fmla="*/ 1339635 w 7467600"/>
              <a:gd name="connsiteY958" fmla="*/ 365517 h 6858000"/>
              <a:gd name="connsiteX959" fmla="*/ 1387469 w 7467600"/>
              <a:gd name="connsiteY959" fmla="*/ 523079 h 6858000"/>
              <a:gd name="connsiteX960" fmla="*/ 1452685 w 7467600"/>
              <a:gd name="connsiteY960" fmla="*/ 699806 h 6858000"/>
              <a:gd name="connsiteX961" fmla="*/ 1492092 w 7467600"/>
              <a:gd name="connsiteY961" fmla="*/ 800424 h 6858000"/>
              <a:gd name="connsiteX962" fmla="*/ 1455302 w 7467600"/>
              <a:gd name="connsiteY962" fmla="*/ 632913 h 6858000"/>
              <a:gd name="connsiteX963" fmla="*/ 1222336 w 7467600"/>
              <a:gd name="connsiteY963" fmla="*/ 9480 h 6858000"/>
              <a:gd name="connsiteX964" fmla="*/ 1214634 w 7467600"/>
              <a:gd name="connsiteY964" fmla="*/ 0 h 6858000"/>
              <a:gd name="connsiteX965" fmla="*/ 1289827 w 7467600"/>
              <a:gd name="connsiteY965" fmla="*/ 0 h 6858000"/>
              <a:gd name="connsiteX966" fmla="*/ 1321076 w 7467600"/>
              <a:gd name="connsiteY966" fmla="*/ 59722 h 6858000"/>
              <a:gd name="connsiteX967" fmla="*/ 1512579 w 7467600"/>
              <a:gd name="connsiteY967" fmla="*/ 626441 h 6858000"/>
              <a:gd name="connsiteX968" fmla="*/ 1506076 w 7467600"/>
              <a:gd name="connsiteY968" fmla="*/ 1089289 h 6858000"/>
              <a:gd name="connsiteX969" fmla="*/ 1486346 w 7467600"/>
              <a:gd name="connsiteY969" fmla="*/ 1079919 h 6858000"/>
              <a:gd name="connsiteX970" fmla="*/ 1070511 w 7467600"/>
              <a:gd name="connsiteY970" fmla="*/ 48609 h 6858000"/>
              <a:gd name="connsiteX971" fmla="*/ 1057230 w 7467600"/>
              <a:gd name="connsiteY971" fmla="*/ 0 h 6858000"/>
              <a:gd name="connsiteX972" fmla="*/ 43151 w 7467600"/>
              <a:gd name="connsiteY972" fmla="*/ 0 h 6858000"/>
              <a:gd name="connsiteX973" fmla="*/ 95283 w 7467600"/>
              <a:gd name="connsiteY973" fmla="*/ 0 h 6858000"/>
              <a:gd name="connsiteX974" fmla="*/ 300708 w 7467600"/>
              <a:gd name="connsiteY974" fmla="*/ 154571 h 6858000"/>
              <a:gd name="connsiteX975" fmla="*/ 530414 w 7467600"/>
              <a:gd name="connsiteY975" fmla="*/ 354673 h 6858000"/>
              <a:gd name="connsiteX976" fmla="*/ 333785 w 7467600"/>
              <a:gd name="connsiteY976" fmla="*/ 161564 h 6858000"/>
              <a:gd name="connsiteX977" fmla="*/ 147005 w 7467600"/>
              <a:gd name="connsiteY977" fmla="*/ 0 h 6858000"/>
              <a:gd name="connsiteX978" fmla="*/ 272509 w 7467600"/>
              <a:gd name="connsiteY978" fmla="*/ 0 h 6858000"/>
              <a:gd name="connsiteX979" fmla="*/ 326276 w 7467600"/>
              <a:gd name="connsiteY979" fmla="*/ 45847 h 6858000"/>
              <a:gd name="connsiteX980" fmla="*/ 823759 w 7467600"/>
              <a:gd name="connsiteY980" fmla="*/ 574145 h 6858000"/>
              <a:gd name="connsiteX981" fmla="*/ 811254 w 7467600"/>
              <a:gd name="connsiteY981" fmla="*/ 665546 h 6858000"/>
              <a:gd name="connsiteX982" fmla="*/ 154042 w 7467600"/>
              <a:gd name="connsiteY982" fmla="*/ 261522 h 6858000"/>
              <a:gd name="connsiteX983" fmla="*/ 13550 w 7467600"/>
              <a:gd name="connsiteY983" fmla="*/ 158423 h 6858000"/>
              <a:gd name="connsiteX984" fmla="*/ 0 w 7467600"/>
              <a:gd name="connsiteY984" fmla="*/ 146618 h 6858000"/>
              <a:gd name="connsiteX985" fmla="*/ 0 w 7467600"/>
              <a:gd name="connsiteY985" fmla="*/ 59161 h 6858000"/>
              <a:gd name="connsiteX986" fmla="*/ 45427 w 7467600"/>
              <a:gd name="connsiteY986" fmla="*/ 101078 h 6858000"/>
              <a:gd name="connsiteX987" fmla="*/ 630103 w 7467600"/>
              <a:gd name="connsiteY987" fmla="*/ 485885 h 6858000"/>
              <a:gd name="connsiteX988" fmla="*/ 532040 w 7467600"/>
              <a:gd name="connsiteY988" fmla="*/ 399359 h 6858000"/>
              <a:gd name="connsiteX989" fmla="*/ 517618 w 7467600"/>
              <a:gd name="connsiteY989" fmla="*/ 385726 h 6858000"/>
              <a:gd name="connsiteX990" fmla="*/ 285074 w 7467600"/>
              <a:gd name="connsiteY990" fmla="*/ 182755 h 6858000"/>
              <a:gd name="connsiteX991" fmla="*/ 43151 w 7467600"/>
              <a:gd name="connsiteY991"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12201 w 7467600"/>
              <a:gd name="connsiteY134" fmla="*/ 5128278 h 6858000"/>
              <a:gd name="connsiteX135" fmla="*/ 1903353 w 7467600"/>
              <a:gd name="connsiteY135" fmla="*/ 5044827 h 6858000"/>
              <a:gd name="connsiteX136" fmla="*/ 1936931 w 7467600"/>
              <a:gd name="connsiteY136" fmla="*/ 5093954 h 6858000"/>
              <a:gd name="connsiteX137" fmla="*/ 2195868 w 7467600"/>
              <a:gd name="connsiteY137" fmla="*/ 5396574 h 6858000"/>
              <a:gd name="connsiteX138" fmla="*/ 2088852 w 7467600"/>
              <a:gd name="connsiteY138" fmla="*/ 5166123 h 6858000"/>
              <a:gd name="connsiteX139" fmla="*/ 1958241 w 7467600"/>
              <a:gd name="connsiteY139" fmla="*/ 5067955 h 6858000"/>
              <a:gd name="connsiteX140" fmla="*/ 1903353 w 7467600"/>
              <a:gd name="connsiteY140" fmla="*/ 5044827 h 6858000"/>
              <a:gd name="connsiteX141" fmla="*/ 1979378 w 7467600"/>
              <a:gd name="connsiteY141" fmla="*/ 4769504 h 6858000"/>
              <a:gd name="connsiteX142" fmla="*/ 2882120 w 7467600"/>
              <a:gd name="connsiteY142" fmla="*/ 5064547 h 6858000"/>
              <a:gd name="connsiteX143" fmla="*/ 2793103 w 7467600"/>
              <a:gd name="connsiteY143" fmla="*/ 5039699 h 6858000"/>
              <a:gd name="connsiteX144" fmla="*/ 2770041 w 7467600"/>
              <a:gd name="connsiteY144" fmla="*/ 5033634 h 6858000"/>
              <a:gd name="connsiteX145" fmla="*/ 1979378 w 7467600"/>
              <a:gd name="connsiteY145" fmla="*/ 4769504 h 6858000"/>
              <a:gd name="connsiteX146" fmla="*/ 1927410 w 7467600"/>
              <a:gd name="connsiteY146" fmla="*/ 4716164 h 6858000"/>
              <a:gd name="connsiteX147" fmla="*/ 1959587 w 7467600"/>
              <a:gd name="connsiteY147" fmla="*/ 4728849 h 6858000"/>
              <a:gd name="connsiteX148" fmla="*/ 2777707 w 7467600"/>
              <a:gd name="connsiteY148" fmla="*/ 5003991 h 6858000"/>
              <a:gd name="connsiteX149" fmla="*/ 2800768 w 7467600"/>
              <a:gd name="connsiteY149" fmla="*/ 5010056 h 6858000"/>
              <a:gd name="connsiteX150" fmla="*/ 2879408 w 7467600"/>
              <a:gd name="connsiteY150" fmla="*/ 5031590 h 6858000"/>
              <a:gd name="connsiteX151" fmla="*/ 2862295 w 7467600"/>
              <a:gd name="connsiteY151" fmla="*/ 5022958 h 6858000"/>
              <a:gd name="connsiteX152" fmla="*/ 2813343 w 7467600"/>
              <a:gd name="connsiteY152" fmla="*/ 4998369 h 6858000"/>
              <a:gd name="connsiteX153" fmla="*/ 2646245 w 7467600"/>
              <a:gd name="connsiteY153" fmla="*/ 4930999 h 6858000"/>
              <a:gd name="connsiteX154" fmla="*/ 1999243 w 7467600"/>
              <a:gd name="connsiteY154" fmla="*/ 4730524 h 6858000"/>
              <a:gd name="connsiteX155" fmla="*/ 1979527 w 7467600"/>
              <a:gd name="connsiteY155" fmla="*/ 4726651 h 6858000"/>
              <a:gd name="connsiteX156" fmla="*/ 1927410 w 7467600"/>
              <a:gd name="connsiteY156" fmla="*/ 4716164 h 6858000"/>
              <a:gd name="connsiteX157" fmla="*/ 1997014 w 7467600"/>
              <a:gd name="connsiteY157" fmla="*/ 4698007 h 6858000"/>
              <a:gd name="connsiteX158" fmla="*/ 2005458 w 7467600"/>
              <a:gd name="connsiteY158" fmla="*/ 4699540 h 6858000"/>
              <a:gd name="connsiteX159" fmla="*/ 2657186 w 7467600"/>
              <a:gd name="connsiteY159" fmla="*/ 4901687 h 6858000"/>
              <a:gd name="connsiteX160" fmla="*/ 2826662 w 7467600"/>
              <a:gd name="connsiteY160" fmla="*/ 4970362 h 6858000"/>
              <a:gd name="connsiteX161" fmla="*/ 2876100 w 7467600"/>
              <a:gd name="connsiteY161" fmla="*/ 4995397 h 6858000"/>
              <a:gd name="connsiteX162" fmla="*/ 3042600 w 7467600"/>
              <a:gd name="connsiteY162" fmla="*/ 5059532 h 6858000"/>
              <a:gd name="connsiteX163" fmla="*/ 1997014 w 7467600"/>
              <a:gd name="connsiteY163" fmla="*/ 4698007 h 6858000"/>
              <a:gd name="connsiteX164" fmla="*/ 2305292 w 7467600"/>
              <a:gd name="connsiteY164" fmla="*/ 4219492 h 6858000"/>
              <a:gd name="connsiteX165" fmla="*/ 3360922 w 7467600"/>
              <a:gd name="connsiteY165" fmla="*/ 4529373 h 6858000"/>
              <a:gd name="connsiteX166" fmla="*/ 3492420 w 7467600"/>
              <a:gd name="connsiteY166" fmla="*/ 4510145 h 6858000"/>
              <a:gd name="connsiteX167" fmla="*/ 3364086 w 7467600"/>
              <a:gd name="connsiteY167" fmla="*/ 4480340 h 6858000"/>
              <a:gd name="connsiteX168" fmla="*/ 3225818 w 7467600"/>
              <a:gd name="connsiteY168" fmla="*/ 4411822 h 6858000"/>
              <a:gd name="connsiteX169" fmla="*/ 3129696 w 7467600"/>
              <a:gd name="connsiteY169" fmla="*/ 4360704 h 6858000"/>
              <a:gd name="connsiteX170" fmla="*/ 2814545 w 7467600"/>
              <a:gd name="connsiteY170" fmla="*/ 4282955 h 6858000"/>
              <a:gd name="connsiteX171" fmla="*/ 2305292 w 7467600"/>
              <a:gd name="connsiteY171" fmla="*/ 4219492 h 6858000"/>
              <a:gd name="connsiteX172" fmla="*/ 2626982 w 7467600"/>
              <a:gd name="connsiteY172" fmla="*/ 4206450 h 6858000"/>
              <a:gd name="connsiteX173" fmla="*/ 2490617 w 7467600"/>
              <a:gd name="connsiteY173" fmla="*/ 4206951 h 6858000"/>
              <a:gd name="connsiteX174" fmla="*/ 2819869 w 7467600"/>
              <a:gd name="connsiteY174" fmla="*/ 4252936 h 6858000"/>
              <a:gd name="connsiteX175" fmla="*/ 3143018 w 7467600"/>
              <a:gd name="connsiteY175" fmla="*/ 4332698 h 6858000"/>
              <a:gd name="connsiteX176" fmla="*/ 3241520 w 7467600"/>
              <a:gd name="connsiteY176" fmla="*/ 4385112 h 6858000"/>
              <a:gd name="connsiteX177" fmla="*/ 3374575 w 7467600"/>
              <a:gd name="connsiteY177" fmla="*/ 4451517 h 6858000"/>
              <a:gd name="connsiteX178" fmla="*/ 3505221 w 7467600"/>
              <a:gd name="connsiteY178" fmla="*/ 4480757 h 6858000"/>
              <a:gd name="connsiteX179" fmla="*/ 2626982 w 7467600"/>
              <a:gd name="connsiteY179" fmla="*/ 4206450 h 6858000"/>
              <a:gd name="connsiteX180" fmla="*/ 1310106 w 7467600"/>
              <a:gd name="connsiteY180" fmla="*/ 3943217 h 6858000"/>
              <a:gd name="connsiteX181" fmla="*/ 854994 w 7467600"/>
              <a:gd name="connsiteY181" fmla="*/ 4399136 h 6858000"/>
              <a:gd name="connsiteX182" fmla="*/ 742462 w 7467600"/>
              <a:gd name="connsiteY182" fmla="*/ 4594648 h 6858000"/>
              <a:gd name="connsiteX183" fmla="*/ 820602 w 7467600"/>
              <a:gd name="connsiteY183" fmla="*/ 4485915 h 6858000"/>
              <a:gd name="connsiteX184" fmla="*/ 878295 w 7467600"/>
              <a:gd name="connsiteY184" fmla="*/ 4403594 h 6858000"/>
              <a:gd name="connsiteX185" fmla="*/ 1240607 w 7467600"/>
              <a:gd name="connsiteY185" fmla="*/ 4010401 h 6858000"/>
              <a:gd name="connsiteX186" fmla="*/ 1310106 w 7467600"/>
              <a:gd name="connsiteY186" fmla="*/ 3943217 h 6858000"/>
              <a:gd name="connsiteX187" fmla="*/ 1423113 w 7467600"/>
              <a:gd name="connsiteY187" fmla="*/ 3874565 h 6858000"/>
              <a:gd name="connsiteX188" fmla="*/ 1260565 w 7467600"/>
              <a:gd name="connsiteY188" fmla="*/ 4031982 h 6858000"/>
              <a:gd name="connsiteX189" fmla="*/ 901900 w 7467600"/>
              <a:gd name="connsiteY189" fmla="*/ 4421236 h 6858000"/>
              <a:gd name="connsiteX190" fmla="*/ 845044 w 7467600"/>
              <a:gd name="connsiteY190" fmla="*/ 4502436 h 6858000"/>
              <a:gd name="connsiteX191" fmla="*/ 685926 w 7467600"/>
              <a:gd name="connsiteY191" fmla="*/ 4703069 h 6858000"/>
              <a:gd name="connsiteX192" fmla="*/ 684248 w 7467600"/>
              <a:gd name="connsiteY192" fmla="*/ 4706721 h 6858000"/>
              <a:gd name="connsiteX193" fmla="*/ 1423113 w 7467600"/>
              <a:gd name="connsiteY193" fmla="*/ 3874565 h 6858000"/>
              <a:gd name="connsiteX194" fmla="*/ 3316479 w 7467600"/>
              <a:gd name="connsiteY194" fmla="*/ 3872136 h 6858000"/>
              <a:gd name="connsiteX195" fmla="*/ 3546806 w 7467600"/>
              <a:gd name="connsiteY195" fmla="*/ 4356139 h 6858000"/>
              <a:gd name="connsiteX196" fmla="*/ 3364433 w 7467600"/>
              <a:gd name="connsiteY196" fmla="*/ 3953121 h 6858000"/>
              <a:gd name="connsiteX197" fmla="*/ 3316479 w 7467600"/>
              <a:gd name="connsiteY197" fmla="*/ 3872136 h 6858000"/>
              <a:gd name="connsiteX198" fmla="*/ 3291335 w 7467600"/>
              <a:gd name="connsiteY198" fmla="*/ 3767420 h 6858000"/>
              <a:gd name="connsiteX199" fmla="*/ 3390805 w 7467600"/>
              <a:gd name="connsiteY199" fmla="*/ 3937163 h 6858000"/>
              <a:gd name="connsiteX200" fmla="*/ 3579062 w 7467600"/>
              <a:gd name="connsiteY200" fmla="*/ 4359040 h 6858000"/>
              <a:gd name="connsiteX201" fmla="*/ 3467355 w 7467600"/>
              <a:gd name="connsiteY201" fmla="*/ 3988130 h 6858000"/>
              <a:gd name="connsiteX202" fmla="*/ 3310753 w 7467600"/>
              <a:gd name="connsiteY202" fmla="*/ 3787140 h 6858000"/>
              <a:gd name="connsiteX203" fmla="*/ 3291335 w 7467600"/>
              <a:gd name="connsiteY203" fmla="*/ 3767420 h 6858000"/>
              <a:gd name="connsiteX204" fmla="*/ 1635889 w 7467600"/>
              <a:gd name="connsiteY204" fmla="*/ 3709494 h 6858000"/>
              <a:gd name="connsiteX205" fmla="*/ 1634800 w 7467600"/>
              <a:gd name="connsiteY205" fmla="*/ 3731111 h 6858000"/>
              <a:gd name="connsiteX206" fmla="*/ 1635889 w 7467600"/>
              <a:gd name="connsiteY206" fmla="*/ 3709494 h 6858000"/>
              <a:gd name="connsiteX207" fmla="*/ 1510397 w 7467600"/>
              <a:gd name="connsiteY207" fmla="*/ 3684705 h 6858000"/>
              <a:gd name="connsiteX208" fmla="*/ 1146550 w 7467600"/>
              <a:gd name="connsiteY208" fmla="*/ 3802012 h 6858000"/>
              <a:gd name="connsiteX209" fmla="*/ 698834 w 7467600"/>
              <a:gd name="connsiteY209" fmla="*/ 3952272 h 6858000"/>
              <a:gd name="connsiteX210" fmla="*/ 34256 w 7467600"/>
              <a:gd name="connsiteY210" fmla="*/ 4347603 h 6858000"/>
              <a:gd name="connsiteX211" fmla="*/ 527241 w 7467600"/>
              <a:gd name="connsiteY211" fmla="*/ 4065078 h 6858000"/>
              <a:gd name="connsiteX212" fmla="*/ 1510397 w 7467600"/>
              <a:gd name="connsiteY212" fmla="*/ 3684705 h 6858000"/>
              <a:gd name="connsiteX213" fmla="*/ 1313114 w 7467600"/>
              <a:gd name="connsiteY213" fmla="*/ 3655216 h 6858000"/>
              <a:gd name="connsiteX214" fmla="*/ 1109304 w 7467600"/>
              <a:gd name="connsiteY214" fmla="*/ 3669030 h 6858000"/>
              <a:gd name="connsiteX215" fmla="*/ 8129 w 7467600"/>
              <a:gd name="connsiteY215" fmla="*/ 4330519 h 6858000"/>
              <a:gd name="connsiteX216" fmla="*/ 687572 w 7467600"/>
              <a:gd name="connsiteY216" fmla="*/ 3925629 h 6858000"/>
              <a:gd name="connsiteX217" fmla="*/ 1138365 w 7467600"/>
              <a:gd name="connsiteY217" fmla="*/ 3774515 h 6858000"/>
              <a:gd name="connsiteX218" fmla="*/ 1505579 w 7467600"/>
              <a:gd name="connsiteY218" fmla="*/ 3655526 h 6858000"/>
              <a:gd name="connsiteX219" fmla="*/ 1313114 w 7467600"/>
              <a:gd name="connsiteY219" fmla="*/ 3655216 h 6858000"/>
              <a:gd name="connsiteX220" fmla="*/ 3655073 w 7467600"/>
              <a:gd name="connsiteY220" fmla="*/ 3650884 h 6858000"/>
              <a:gd name="connsiteX221" fmla="*/ 3989938 w 7467600"/>
              <a:gd name="connsiteY221" fmla="*/ 3991685 h 6858000"/>
              <a:gd name="connsiteX222" fmla="*/ 4393907 w 7467600"/>
              <a:gd name="connsiteY222" fmla="*/ 4261258 h 6858000"/>
              <a:gd name="connsiteX223" fmla="*/ 4648051 w 7467600"/>
              <a:gd name="connsiteY223" fmla="*/ 4374051 h 6858000"/>
              <a:gd name="connsiteX224" fmla="*/ 4383389 w 7467600"/>
              <a:gd name="connsiteY224" fmla="*/ 4184369 h 6858000"/>
              <a:gd name="connsiteX225" fmla="*/ 4165508 w 7467600"/>
              <a:gd name="connsiteY225" fmla="*/ 4035196 h 6858000"/>
              <a:gd name="connsiteX226" fmla="*/ 4068162 w 7467600"/>
              <a:gd name="connsiteY226" fmla="*/ 3953394 h 6858000"/>
              <a:gd name="connsiteX227" fmla="*/ 3981416 w 7467600"/>
              <a:gd name="connsiteY227" fmla="*/ 3880482 h 6858000"/>
              <a:gd name="connsiteX228" fmla="*/ 3800147 w 7467600"/>
              <a:gd name="connsiteY228" fmla="*/ 3749872 h 6858000"/>
              <a:gd name="connsiteX229" fmla="*/ 3655073 w 7467600"/>
              <a:gd name="connsiteY229" fmla="*/ 3650884 h 6858000"/>
              <a:gd name="connsiteX230" fmla="*/ 3670252 w 7467600"/>
              <a:gd name="connsiteY230" fmla="*/ 3622798 h 6858000"/>
              <a:gd name="connsiteX231" fmla="*/ 3817258 w 7467600"/>
              <a:gd name="connsiteY231" fmla="*/ 3723577 h 6858000"/>
              <a:gd name="connsiteX232" fmla="*/ 4000461 w 7467600"/>
              <a:gd name="connsiteY232" fmla="*/ 3855966 h 6858000"/>
              <a:gd name="connsiteX233" fmla="*/ 4088180 w 7467600"/>
              <a:gd name="connsiteY233" fmla="*/ 3929774 h 6858000"/>
              <a:gd name="connsiteX234" fmla="*/ 4184555 w 7467600"/>
              <a:gd name="connsiteY234" fmla="*/ 4010683 h 6858000"/>
              <a:gd name="connsiteX235" fmla="*/ 4399563 w 7467600"/>
              <a:gd name="connsiteY235" fmla="*/ 4158106 h 6858000"/>
              <a:gd name="connsiteX236" fmla="*/ 4684469 w 7467600"/>
              <a:gd name="connsiteY236" fmla="*/ 4364680 h 6858000"/>
              <a:gd name="connsiteX237" fmla="*/ 4690271 w 7467600"/>
              <a:gd name="connsiteY237" fmla="*/ 4370034 h 6858000"/>
              <a:gd name="connsiteX238" fmla="*/ 4136093 w 7467600"/>
              <a:gd name="connsiteY238" fmla="*/ 3858466 h 6858000"/>
              <a:gd name="connsiteX239" fmla="*/ 3670252 w 7467600"/>
              <a:gd name="connsiteY239" fmla="*/ 3622798 h 6858000"/>
              <a:gd name="connsiteX240" fmla="*/ 4440129 w 7467600"/>
              <a:gd name="connsiteY240" fmla="*/ 3448571 h 6858000"/>
              <a:gd name="connsiteX241" fmla="*/ 4856525 w 7467600"/>
              <a:gd name="connsiteY241" fmla="*/ 3915351 h 6858000"/>
              <a:gd name="connsiteX242" fmla="*/ 5059055 w 7467600"/>
              <a:gd name="connsiteY242" fmla="*/ 4108918 h 6858000"/>
              <a:gd name="connsiteX243" fmla="*/ 5290070 w 7467600"/>
              <a:gd name="connsiteY243" fmla="*/ 4263619 h 6858000"/>
              <a:gd name="connsiteX244" fmla="*/ 4834991 w 7467600"/>
              <a:gd name="connsiteY244" fmla="*/ 3830985 h 6858000"/>
              <a:gd name="connsiteX245" fmla="*/ 4440129 w 7467600"/>
              <a:gd name="connsiteY245" fmla="*/ 3448571 h 6858000"/>
              <a:gd name="connsiteX246" fmla="*/ 4441737 w 7467600"/>
              <a:gd name="connsiteY246" fmla="*/ 3399734 h 6858000"/>
              <a:gd name="connsiteX247" fmla="*/ 4431236 w 7467600"/>
              <a:gd name="connsiteY247" fmla="*/ 3400954 h 6858000"/>
              <a:gd name="connsiteX248" fmla="*/ 4557150 w 7467600"/>
              <a:gd name="connsiteY248" fmla="*/ 3510023 h 6858000"/>
              <a:gd name="connsiteX249" fmla="*/ 4856936 w 7467600"/>
              <a:gd name="connsiteY249" fmla="*/ 3809146 h 6858000"/>
              <a:gd name="connsiteX250" fmla="*/ 5111996 w 7467600"/>
              <a:gd name="connsiteY250" fmla="*/ 4065759 h 6858000"/>
              <a:gd name="connsiteX251" fmla="*/ 5388878 w 7467600"/>
              <a:gd name="connsiteY251" fmla="*/ 4300185 h 6858000"/>
              <a:gd name="connsiteX252" fmla="*/ 5425556 w 7467600"/>
              <a:gd name="connsiteY252" fmla="*/ 4308967 h 6858000"/>
              <a:gd name="connsiteX253" fmla="*/ 4943646 w 7467600"/>
              <a:gd name="connsiteY253" fmla="*/ 3822916 h 6858000"/>
              <a:gd name="connsiteX254" fmla="*/ 4594837 w 7467600"/>
              <a:gd name="connsiteY254" fmla="*/ 3532274 h 6858000"/>
              <a:gd name="connsiteX255" fmla="*/ 4441737 w 7467600"/>
              <a:gd name="connsiteY255" fmla="*/ 3399734 h 6858000"/>
              <a:gd name="connsiteX256" fmla="*/ 5425834 w 7467600"/>
              <a:gd name="connsiteY256" fmla="*/ 3162785 h 6858000"/>
              <a:gd name="connsiteX257" fmla="*/ 5401644 w 7467600"/>
              <a:gd name="connsiteY257" fmla="*/ 3617847 h 6858000"/>
              <a:gd name="connsiteX258" fmla="*/ 5467256 w 7467600"/>
              <a:gd name="connsiteY258" fmla="*/ 4175494 h 6858000"/>
              <a:gd name="connsiteX259" fmla="*/ 5448069 w 7467600"/>
              <a:gd name="connsiteY259" fmla="*/ 3567554 h 6858000"/>
              <a:gd name="connsiteX260" fmla="*/ 5425834 w 7467600"/>
              <a:gd name="connsiteY260" fmla="*/ 3162785 h 6858000"/>
              <a:gd name="connsiteX261" fmla="*/ 1318687 w 7467600"/>
              <a:gd name="connsiteY261" fmla="*/ 3113840 h 6858000"/>
              <a:gd name="connsiteX262" fmla="*/ 1066793 w 7467600"/>
              <a:gd name="connsiteY262" fmla="*/ 3212171 h 6858000"/>
              <a:gd name="connsiteX263" fmla="*/ 993319 w 7467600"/>
              <a:gd name="connsiteY263" fmla="*/ 3247648 h 6858000"/>
              <a:gd name="connsiteX264" fmla="*/ 853081 w 7467600"/>
              <a:gd name="connsiteY264" fmla="*/ 3312410 h 6858000"/>
              <a:gd name="connsiteX265" fmla="*/ 805957 w 7467600"/>
              <a:gd name="connsiteY265" fmla="*/ 3330443 h 6858000"/>
              <a:gd name="connsiteX266" fmla="*/ 1318687 w 7467600"/>
              <a:gd name="connsiteY266" fmla="*/ 3113840 h 6858000"/>
              <a:gd name="connsiteX267" fmla="*/ 5453702 w 7467600"/>
              <a:gd name="connsiteY267" fmla="*/ 3090882 h 6858000"/>
              <a:gd name="connsiteX268" fmla="*/ 5480135 w 7467600"/>
              <a:gd name="connsiteY268" fmla="*/ 3565802 h 6858000"/>
              <a:gd name="connsiteX269" fmla="*/ 5499023 w 7467600"/>
              <a:gd name="connsiteY269" fmla="*/ 4166310 h 6858000"/>
              <a:gd name="connsiteX270" fmla="*/ 5547022 w 7467600"/>
              <a:gd name="connsiteY270" fmla="*/ 3607838 h 6858000"/>
              <a:gd name="connsiteX271" fmla="*/ 5515964 w 7467600"/>
              <a:gd name="connsiteY271" fmla="*/ 3378541 h 6858000"/>
              <a:gd name="connsiteX272" fmla="*/ 5453702 w 7467600"/>
              <a:gd name="connsiteY272" fmla="*/ 3090882 h 6858000"/>
              <a:gd name="connsiteX273" fmla="*/ 1238695 w 7467600"/>
              <a:gd name="connsiteY273" fmla="*/ 3076820 h 6858000"/>
              <a:gd name="connsiteX274" fmla="*/ 716371 w 7467600"/>
              <a:gd name="connsiteY274" fmla="*/ 3293249 h 6858000"/>
              <a:gd name="connsiteX275" fmla="*/ 579522 w 7467600"/>
              <a:gd name="connsiteY275" fmla="*/ 3371759 h 6858000"/>
              <a:gd name="connsiteX276" fmla="*/ 600288 w 7467600"/>
              <a:gd name="connsiteY276" fmla="*/ 3365555 h 6858000"/>
              <a:gd name="connsiteX277" fmla="*/ 840692 w 7467600"/>
              <a:gd name="connsiteY277" fmla="*/ 3284921 h 6858000"/>
              <a:gd name="connsiteX278" fmla="*/ 979248 w 7467600"/>
              <a:gd name="connsiteY278" fmla="*/ 3221003 h 6858000"/>
              <a:gd name="connsiteX279" fmla="*/ 1053282 w 7467600"/>
              <a:gd name="connsiteY279" fmla="*/ 3185247 h 6858000"/>
              <a:gd name="connsiteX280" fmla="*/ 1320603 w 7467600"/>
              <a:gd name="connsiteY280" fmla="*/ 3081281 h 6858000"/>
              <a:gd name="connsiteX281" fmla="*/ 1238695 w 7467600"/>
              <a:gd name="connsiteY281" fmla="*/ 3076820 h 6858000"/>
              <a:gd name="connsiteX282" fmla="*/ 5425627 w 7467600"/>
              <a:gd name="connsiteY282" fmla="*/ 2954192 h 6858000"/>
              <a:gd name="connsiteX283" fmla="*/ 5470770 w 7467600"/>
              <a:gd name="connsiteY283" fmla="*/ 3005435 h 6858000"/>
              <a:gd name="connsiteX284" fmla="*/ 5519779 w 7467600"/>
              <a:gd name="connsiteY284" fmla="*/ 4359223 h 6858000"/>
              <a:gd name="connsiteX285" fmla="*/ 5520293 w 7467600"/>
              <a:gd name="connsiteY285" fmla="*/ 4360602 h 6858000"/>
              <a:gd name="connsiteX286" fmla="*/ 5767221 w 7467600"/>
              <a:gd name="connsiteY286" fmla="*/ 4665564 h 6858000"/>
              <a:gd name="connsiteX287" fmla="*/ 6937169 w 7467600"/>
              <a:gd name="connsiteY287" fmla="*/ 4815941 h 6858000"/>
              <a:gd name="connsiteX288" fmla="*/ 6953922 w 7467600"/>
              <a:gd name="connsiteY288" fmla="*/ 4890068 h 6858000"/>
              <a:gd name="connsiteX289" fmla="*/ 6071359 w 7467600"/>
              <a:gd name="connsiteY289" fmla="*/ 4770770 h 6858000"/>
              <a:gd name="connsiteX290" fmla="*/ 6038839 w 7467600"/>
              <a:gd name="connsiteY290" fmla="*/ 4764474 h 6858000"/>
              <a:gd name="connsiteX291" fmla="*/ 6038706 w 7467600"/>
              <a:gd name="connsiteY291" fmla="*/ 4763847 h 6858000"/>
              <a:gd name="connsiteX292" fmla="*/ 6037784 w 7467600"/>
              <a:gd name="connsiteY292" fmla="*/ 4764270 h 6858000"/>
              <a:gd name="connsiteX293" fmla="*/ 6038839 w 7467600"/>
              <a:gd name="connsiteY293" fmla="*/ 4764474 h 6858000"/>
              <a:gd name="connsiteX294" fmla="*/ 6040338 w 7467600"/>
              <a:gd name="connsiteY294" fmla="*/ 4771418 h 6858000"/>
              <a:gd name="connsiteX295" fmla="*/ 6024488 w 7467600"/>
              <a:gd name="connsiteY295" fmla="*/ 4809903 h 6858000"/>
              <a:gd name="connsiteX296" fmla="*/ 5599771 w 7467600"/>
              <a:gd name="connsiteY296" fmla="*/ 5509652 h 6858000"/>
              <a:gd name="connsiteX297" fmla="*/ 5548843 w 7467600"/>
              <a:gd name="connsiteY297" fmla="*/ 5563845 h 6858000"/>
              <a:gd name="connsiteX298" fmla="*/ 5940952 w 7467600"/>
              <a:gd name="connsiteY298" fmla="*/ 6250028 h 6858000"/>
              <a:gd name="connsiteX299" fmla="*/ 6043441 w 7467600"/>
              <a:gd name="connsiteY299" fmla="*/ 6665847 h 6858000"/>
              <a:gd name="connsiteX300" fmla="*/ 6093432 w 7467600"/>
              <a:gd name="connsiteY300" fmla="*/ 6858000 h 6858000"/>
              <a:gd name="connsiteX301" fmla="*/ 6034344 w 7467600"/>
              <a:gd name="connsiteY301" fmla="*/ 6858000 h 6858000"/>
              <a:gd name="connsiteX302" fmla="*/ 6026679 w 7467600"/>
              <a:gd name="connsiteY302" fmla="*/ 6836959 h 6858000"/>
              <a:gd name="connsiteX303" fmla="*/ 5800441 w 7467600"/>
              <a:gd name="connsiteY303" fmla="*/ 6335286 h 6858000"/>
              <a:gd name="connsiteX304" fmla="*/ 5526562 w 7467600"/>
              <a:gd name="connsiteY304" fmla="*/ 5705388 h 6858000"/>
              <a:gd name="connsiteX305" fmla="*/ 5519640 w 7467600"/>
              <a:gd name="connsiteY305" fmla="*/ 5683774 h 6858000"/>
              <a:gd name="connsiteX306" fmla="*/ 5844559 w 7467600"/>
              <a:gd name="connsiteY306" fmla="*/ 6553349 h 6858000"/>
              <a:gd name="connsiteX307" fmla="*/ 5975994 w 7467600"/>
              <a:gd name="connsiteY307" fmla="*/ 6858000 h 6858000"/>
              <a:gd name="connsiteX308" fmla="*/ 5898547 w 7467600"/>
              <a:gd name="connsiteY308" fmla="*/ 6858000 h 6858000"/>
              <a:gd name="connsiteX309" fmla="*/ 5682041 w 7467600"/>
              <a:gd name="connsiteY309" fmla="*/ 6355860 h 6858000"/>
              <a:gd name="connsiteX310" fmla="*/ 5461758 w 7467600"/>
              <a:gd name="connsiteY310" fmla="*/ 5820220 h 6858000"/>
              <a:gd name="connsiteX311" fmla="*/ 5237282 w 7467600"/>
              <a:gd name="connsiteY311" fmla="*/ 6579086 h 6858000"/>
              <a:gd name="connsiteX312" fmla="*/ 5115009 w 7467600"/>
              <a:gd name="connsiteY312" fmla="*/ 6858000 h 6858000"/>
              <a:gd name="connsiteX313" fmla="*/ 5028074 w 7467600"/>
              <a:gd name="connsiteY313" fmla="*/ 6858000 h 6858000"/>
              <a:gd name="connsiteX314" fmla="*/ 5079508 w 7467600"/>
              <a:gd name="connsiteY314" fmla="*/ 6749074 h 6858000"/>
              <a:gd name="connsiteX315" fmla="*/ 5371846 w 7467600"/>
              <a:gd name="connsiteY315" fmla="*/ 5924413 h 6858000"/>
              <a:gd name="connsiteX316" fmla="*/ 5270512 w 7467600"/>
              <a:gd name="connsiteY316" fmla="*/ 6138975 h 6858000"/>
              <a:gd name="connsiteX317" fmla="*/ 5062409 w 7467600"/>
              <a:gd name="connsiteY317" fmla="*/ 6653544 h 6858000"/>
              <a:gd name="connsiteX318" fmla="*/ 5036628 w 7467600"/>
              <a:gd name="connsiteY318" fmla="*/ 6754247 h 6858000"/>
              <a:gd name="connsiteX319" fmla="*/ 5009112 w 7467600"/>
              <a:gd name="connsiteY319" fmla="*/ 6858000 h 6858000"/>
              <a:gd name="connsiteX320" fmla="*/ 4976679 w 7467600"/>
              <a:gd name="connsiteY320" fmla="*/ 6858000 h 6858000"/>
              <a:gd name="connsiteX321" fmla="*/ 5006537 w 7467600"/>
              <a:gd name="connsiteY321" fmla="*/ 6747068 h 6858000"/>
              <a:gd name="connsiteX322" fmla="*/ 5032723 w 7467600"/>
              <a:gd name="connsiteY322" fmla="*/ 6644957 h 6858000"/>
              <a:gd name="connsiteX323" fmla="*/ 5242949 w 7467600"/>
              <a:gd name="connsiteY323" fmla="*/ 6125175 h 6858000"/>
              <a:gd name="connsiteX324" fmla="*/ 5286321 w 7467600"/>
              <a:gd name="connsiteY324" fmla="*/ 6033555 h 6858000"/>
              <a:gd name="connsiteX325" fmla="*/ 5008210 w 7467600"/>
              <a:gd name="connsiteY325" fmla="*/ 6649194 h 6858000"/>
              <a:gd name="connsiteX326" fmla="*/ 4986321 w 7467600"/>
              <a:gd name="connsiteY326" fmla="*/ 6765687 h 6858000"/>
              <a:gd name="connsiteX327" fmla="*/ 4973474 w 7467600"/>
              <a:gd name="connsiteY327" fmla="*/ 6858000 h 6858000"/>
              <a:gd name="connsiteX328" fmla="*/ 4907178 w 7467600"/>
              <a:gd name="connsiteY328" fmla="*/ 6858000 h 6858000"/>
              <a:gd name="connsiteX329" fmla="*/ 4910810 w 7467600"/>
              <a:gd name="connsiteY329" fmla="*/ 6829660 h 6858000"/>
              <a:gd name="connsiteX330" fmla="*/ 4987461 w 7467600"/>
              <a:gd name="connsiteY330" fmla="*/ 6432994 h 6858000"/>
              <a:gd name="connsiteX331" fmla="*/ 5179262 w 7467600"/>
              <a:gd name="connsiteY331" fmla="*/ 6035044 h 6858000"/>
              <a:gd name="connsiteX332" fmla="*/ 4689678 w 7467600"/>
              <a:gd name="connsiteY332" fmla="*/ 6440241 h 6858000"/>
              <a:gd name="connsiteX333" fmla="*/ 4477543 w 7467600"/>
              <a:gd name="connsiteY333" fmla="*/ 6674836 h 6858000"/>
              <a:gd name="connsiteX334" fmla="*/ 4329957 w 7467600"/>
              <a:gd name="connsiteY334" fmla="*/ 6858000 h 6858000"/>
              <a:gd name="connsiteX335" fmla="*/ 4218595 w 7467600"/>
              <a:gd name="connsiteY335" fmla="*/ 6858000 h 6858000"/>
              <a:gd name="connsiteX336" fmla="*/ 4368888 w 7467600"/>
              <a:gd name="connsiteY336" fmla="*/ 6668412 h 6858000"/>
              <a:gd name="connsiteX337" fmla="*/ 4563091 w 7467600"/>
              <a:gd name="connsiteY337" fmla="*/ 6442508 h 6858000"/>
              <a:gd name="connsiteX338" fmla="*/ 5387324 w 7467600"/>
              <a:gd name="connsiteY338" fmla="*/ 5705830 h 6858000"/>
              <a:gd name="connsiteX339" fmla="*/ 5073620 w 7467600"/>
              <a:gd name="connsiteY339" fmla="*/ 5955437 h 6858000"/>
              <a:gd name="connsiteX340" fmla="*/ 4689789 w 7467600"/>
              <a:gd name="connsiteY340" fmla="*/ 6268382 h 6858000"/>
              <a:gd name="connsiteX341" fmla="*/ 4418722 w 7467600"/>
              <a:gd name="connsiteY341" fmla="*/ 6570886 h 6858000"/>
              <a:gd name="connsiteX342" fmla="*/ 4214944 w 7467600"/>
              <a:gd name="connsiteY342" fmla="*/ 6858000 h 6858000"/>
              <a:gd name="connsiteX343" fmla="*/ 4177898 w 7467600"/>
              <a:gd name="connsiteY343" fmla="*/ 6858000 h 6858000"/>
              <a:gd name="connsiteX344" fmla="*/ 4391597 w 7467600"/>
              <a:gd name="connsiteY344" fmla="*/ 6556370 h 6858000"/>
              <a:gd name="connsiteX345" fmla="*/ 4668889 w 7467600"/>
              <a:gd name="connsiteY345" fmla="*/ 6246399 h 6858000"/>
              <a:gd name="connsiteX346" fmla="*/ 5055427 w 7467600"/>
              <a:gd name="connsiteY346" fmla="*/ 5931476 h 6858000"/>
              <a:gd name="connsiteX347" fmla="*/ 5371814 w 7467600"/>
              <a:gd name="connsiteY347" fmla="*/ 5678975 h 6858000"/>
              <a:gd name="connsiteX348" fmla="*/ 4987918 w 7467600"/>
              <a:gd name="connsiteY348" fmla="*/ 5838701 h 6858000"/>
              <a:gd name="connsiteX349" fmla="*/ 4317146 w 7467600"/>
              <a:gd name="connsiteY349" fmla="*/ 6587716 h 6858000"/>
              <a:gd name="connsiteX350" fmla="*/ 4171627 w 7467600"/>
              <a:gd name="connsiteY350" fmla="*/ 6858000 h 6858000"/>
              <a:gd name="connsiteX351" fmla="*/ 4081585 w 7467600"/>
              <a:gd name="connsiteY351" fmla="*/ 6858000 h 6858000"/>
              <a:gd name="connsiteX352" fmla="*/ 4238603 w 7467600"/>
              <a:gd name="connsiteY352" fmla="*/ 6559341 h 6858000"/>
              <a:gd name="connsiteX353" fmla="*/ 4778333 w 7467600"/>
              <a:gd name="connsiteY353" fmla="*/ 5873626 h 6858000"/>
              <a:gd name="connsiteX354" fmla="*/ 5414185 w 7467600"/>
              <a:gd name="connsiteY354" fmla="*/ 5573882 h 6858000"/>
              <a:gd name="connsiteX355" fmla="*/ 5959648 w 7467600"/>
              <a:gd name="connsiteY355" fmla="*/ 4760797 h 6858000"/>
              <a:gd name="connsiteX356" fmla="*/ 5355019 w 7467600"/>
              <a:gd name="connsiteY356" fmla="*/ 4734672 h 6858000"/>
              <a:gd name="connsiteX357" fmla="*/ 5083565 w 7467600"/>
              <a:gd name="connsiteY357" fmla="*/ 5179121 h 6858000"/>
              <a:gd name="connsiteX358" fmla="*/ 4713577 w 7467600"/>
              <a:gd name="connsiteY358" fmla="*/ 5616803 h 6858000"/>
              <a:gd name="connsiteX359" fmla="*/ 3989559 w 7467600"/>
              <a:gd name="connsiteY359" fmla="*/ 6145945 h 6858000"/>
              <a:gd name="connsiteX360" fmla="*/ 3939824 w 7467600"/>
              <a:gd name="connsiteY360" fmla="*/ 6066900 h 6858000"/>
              <a:gd name="connsiteX361" fmla="*/ 4584537 w 7467600"/>
              <a:gd name="connsiteY361" fmla="*/ 5324826 h 6858000"/>
              <a:gd name="connsiteX362" fmla="*/ 5037105 w 7467600"/>
              <a:gd name="connsiteY362" fmla="*/ 5088765 h 6858000"/>
              <a:gd name="connsiteX363" fmla="*/ 5039930 w 7467600"/>
              <a:gd name="connsiteY363" fmla="*/ 5089585 h 6858000"/>
              <a:gd name="connsiteX364" fmla="*/ 5263764 w 7467600"/>
              <a:gd name="connsiteY364" fmla="*/ 4735525 h 6858000"/>
              <a:gd name="connsiteX365" fmla="*/ 4086300 w 7467600"/>
              <a:gd name="connsiteY365" fmla="*/ 4884599 h 6858000"/>
              <a:gd name="connsiteX366" fmla="*/ 4085485 w 7467600"/>
              <a:gd name="connsiteY366" fmla="*/ 4899070 h 6858000"/>
              <a:gd name="connsiteX367" fmla="*/ 3871915 w 7467600"/>
              <a:gd name="connsiteY367" fmla="*/ 5253645 h 6858000"/>
              <a:gd name="connsiteX368" fmla="*/ 3799374 w 7467600"/>
              <a:gd name="connsiteY368" fmla="*/ 5466127 h 6858000"/>
              <a:gd name="connsiteX369" fmla="*/ 3498850 w 7467600"/>
              <a:gd name="connsiteY369" fmla="*/ 6661888 h 6858000"/>
              <a:gd name="connsiteX370" fmla="*/ 3399216 w 7467600"/>
              <a:gd name="connsiteY370" fmla="*/ 6858000 h 6858000"/>
              <a:gd name="connsiteX371" fmla="*/ 3303688 w 7467600"/>
              <a:gd name="connsiteY371" fmla="*/ 6858000 h 6858000"/>
              <a:gd name="connsiteX372" fmla="*/ 3391774 w 7467600"/>
              <a:gd name="connsiteY372" fmla="*/ 6697181 h 6858000"/>
              <a:gd name="connsiteX373" fmla="*/ 3735540 w 7467600"/>
              <a:gd name="connsiteY373" fmla="*/ 5546923 h 6858000"/>
              <a:gd name="connsiteX374" fmla="*/ 3729438 w 7467600"/>
              <a:gd name="connsiteY374" fmla="*/ 5569058 h 6858000"/>
              <a:gd name="connsiteX375" fmla="*/ 3707782 w 7467600"/>
              <a:gd name="connsiteY375" fmla="*/ 5644908 h 6858000"/>
              <a:gd name="connsiteX376" fmla="*/ 3583827 w 7467600"/>
              <a:gd name="connsiteY376" fmla="*/ 6039215 h 6858000"/>
              <a:gd name="connsiteX377" fmla="*/ 3547861 w 7467600"/>
              <a:gd name="connsiteY377" fmla="*/ 6129609 h 6858000"/>
              <a:gd name="connsiteX378" fmla="*/ 3490905 w 7467600"/>
              <a:gd name="connsiteY378" fmla="*/ 6277660 h 6858000"/>
              <a:gd name="connsiteX379" fmla="*/ 3455859 w 7467600"/>
              <a:gd name="connsiteY379" fmla="*/ 6391301 h 6858000"/>
              <a:gd name="connsiteX380" fmla="*/ 3429112 w 7467600"/>
              <a:gd name="connsiteY380" fmla="*/ 6479469 h 6858000"/>
              <a:gd name="connsiteX381" fmla="*/ 3304862 w 7467600"/>
              <a:gd name="connsiteY381" fmla="*/ 6796476 h 6858000"/>
              <a:gd name="connsiteX382" fmla="*/ 3276071 w 7467600"/>
              <a:gd name="connsiteY382" fmla="*/ 6858000 h 6858000"/>
              <a:gd name="connsiteX383" fmla="*/ 3240805 w 7467600"/>
              <a:gd name="connsiteY383" fmla="*/ 6858000 h 6858000"/>
              <a:gd name="connsiteX384" fmla="*/ 3275917 w 7467600"/>
              <a:gd name="connsiteY384" fmla="*/ 6783192 h 6858000"/>
              <a:gd name="connsiteX385" fmla="*/ 3399358 w 7467600"/>
              <a:gd name="connsiteY385" fmla="*/ 6469011 h 6858000"/>
              <a:gd name="connsiteX386" fmla="*/ 3425650 w 7467600"/>
              <a:gd name="connsiteY386" fmla="*/ 6381333 h 6858000"/>
              <a:gd name="connsiteX387" fmla="*/ 3460661 w 7467600"/>
              <a:gd name="connsiteY387" fmla="*/ 6266763 h 6858000"/>
              <a:gd name="connsiteX388" fmla="*/ 3518021 w 7467600"/>
              <a:gd name="connsiteY388" fmla="*/ 6117298 h 6858000"/>
              <a:gd name="connsiteX389" fmla="*/ 3554035 w 7467600"/>
              <a:gd name="connsiteY389" fmla="*/ 6027832 h 6858000"/>
              <a:gd name="connsiteX390" fmla="*/ 3677174 w 7467600"/>
              <a:gd name="connsiteY390" fmla="*/ 5636351 h 6858000"/>
              <a:gd name="connsiteX391" fmla="*/ 3698819 w 7467600"/>
              <a:gd name="connsiteY391" fmla="*/ 5560503 h 6858000"/>
              <a:gd name="connsiteX392" fmla="*/ 3702094 w 7467600"/>
              <a:gd name="connsiteY392" fmla="*/ 5549194 h 6858000"/>
              <a:gd name="connsiteX393" fmla="*/ 3398355 w 7467600"/>
              <a:gd name="connsiteY393" fmla="*/ 6094603 h 6858000"/>
              <a:gd name="connsiteX394" fmla="*/ 3193941 w 7467600"/>
              <a:gd name="connsiteY394" fmla="*/ 6798775 h 6858000"/>
              <a:gd name="connsiteX395" fmla="*/ 3184140 w 7467600"/>
              <a:gd name="connsiteY395" fmla="*/ 6858000 h 6858000"/>
              <a:gd name="connsiteX396" fmla="*/ 3099978 w 7467600"/>
              <a:gd name="connsiteY396" fmla="*/ 6858000 h 6858000"/>
              <a:gd name="connsiteX397" fmla="*/ 3101556 w 7467600"/>
              <a:gd name="connsiteY397" fmla="*/ 6843337 h 6858000"/>
              <a:gd name="connsiteX398" fmla="*/ 3370162 w 7467600"/>
              <a:gd name="connsiteY398" fmla="*/ 5785550 h 6858000"/>
              <a:gd name="connsiteX399" fmla="*/ 3746477 w 7467600"/>
              <a:gd name="connsiteY399" fmla="*/ 5377889 h 6858000"/>
              <a:gd name="connsiteX400" fmla="*/ 3863399 w 7467600"/>
              <a:gd name="connsiteY400" fmla="*/ 5087257 h 6858000"/>
              <a:gd name="connsiteX401" fmla="*/ 3968712 w 7467600"/>
              <a:gd name="connsiteY401" fmla="*/ 4913989 h 6858000"/>
              <a:gd name="connsiteX402" fmla="*/ 2792390 w 7467600"/>
              <a:gd name="connsiteY402" fmla="*/ 5382974 h 6858000"/>
              <a:gd name="connsiteX403" fmla="*/ 2714982 w 7467600"/>
              <a:gd name="connsiteY403" fmla="*/ 5427051 h 6858000"/>
              <a:gd name="connsiteX404" fmla="*/ 2813361 w 7467600"/>
              <a:gd name="connsiteY404" fmla="*/ 6023912 h 6858000"/>
              <a:gd name="connsiteX405" fmla="*/ 2688430 w 7467600"/>
              <a:gd name="connsiteY405" fmla="*/ 6801564 h 6858000"/>
              <a:gd name="connsiteX406" fmla="*/ 2629626 w 7467600"/>
              <a:gd name="connsiteY406" fmla="*/ 6763394 h 6858000"/>
              <a:gd name="connsiteX407" fmla="*/ 2565328 w 7467600"/>
              <a:gd name="connsiteY407" fmla="*/ 5516399 h 6858000"/>
              <a:gd name="connsiteX408" fmla="*/ 1922999 w 7467600"/>
              <a:gd name="connsiteY408" fmla="*/ 5980343 h 6858000"/>
              <a:gd name="connsiteX409" fmla="*/ 1950261 w 7467600"/>
              <a:gd name="connsiteY409" fmla="*/ 6405858 h 6858000"/>
              <a:gd name="connsiteX410" fmla="*/ 2365554 w 7467600"/>
              <a:gd name="connsiteY410" fmla="*/ 6759107 h 6858000"/>
              <a:gd name="connsiteX411" fmla="*/ 2424142 w 7467600"/>
              <a:gd name="connsiteY411" fmla="*/ 6858000 h 6858000"/>
              <a:gd name="connsiteX412" fmla="*/ 2395994 w 7467600"/>
              <a:gd name="connsiteY412" fmla="*/ 6858000 h 6858000"/>
              <a:gd name="connsiteX413" fmla="*/ 2392863 w 7467600"/>
              <a:gd name="connsiteY413" fmla="*/ 6852964 h 6858000"/>
              <a:gd name="connsiteX414" fmla="*/ 2017589 w 7467600"/>
              <a:gd name="connsiteY414" fmla="*/ 6493982 h 6858000"/>
              <a:gd name="connsiteX415" fmla="*/ 2147336 w 7467600"/>
              <a:gd name="connsiteY415" fmla="*/ 6594052 h 6858000"/>
              <a:gd name="connsiteX416" fmla="*/ 2207047 w 7467600"/>
              <a:gd name="connsiteY416" fmla="*/ 6654540 h 6858000"/>
              <a:gd name="connsiteX417" fmla="*/ 2299106 w 7467600"/>
              <a:gd name="connsiteY417" fmla="*/ 6778931 h 6858000"/>
              <a:gd name="connsiteX418" fmla="*/ 2314430 w 7467600"/>
              <a:gd name="connsiteY418" fmla="*/ 6801144 h 6858000"/>
              <a:gd name="connsiteX419" fmla="*/ 2352406 w 7467600"/>
              <a:gd name="connsiteY419" fmla="*/ 6858000 h 6858000"/>
              <a:gd name="connsiteX420" fmla="*/ 2314492 w 7467600"/>
              <a:gd name="connsiteY420" fmla="*/ 6858000 h 6858000"/>
              <a:gd name="connsiteX421" fmla="*/ 2288095 w 7467600"/>
              <a:gd name="connsiteY421" fmla="*/ 6818030 h 6858000"/>
              <a:gd name="connsiteX422" fmla="*/ 2272768 w 7467600"/>
              <a:gd name="connsiteY422" fmla="*/ 6795822 h 6858000"/>
              <a:gd name="connsiteX423" fmla="*/ 2182715 w 7467600"/>
              <a:gd name="connsiteY423" fmla="*/ 6675071 h 6858000"/>
              <a:gd name="connsiteX424" fmla="*/ 2032061 w 7467600"/>
              <a:gd name="connsiteY424" fmla="*/ 6541380 h 6858000"/>
              <a:gd name="connsiteX425" fmla="*/ 2257220 w 7467600"/>
              <a:gd name="connsiteY425" fmla="*/ 6826257 h 6858000"/>
              <a:gd name="connsiteX426" fmla="*/ 2281324 w 7467600"/>
              <a:gd name="connsiteY426" fmla="*/ 6858000 h 6858000"/>
              <a:gd name="connsiteX427" fmla="*/ 2242860 w 7467600"/>
              <a:gd name="connsiteY427" fmla="*/ 6858000 h 6858000"/>
              <a:gd name="connsiteX428" fmla="*/ 2232818 w 7467600"/>
              <a:gd name="connsiteY428" fmla="*/ 6844926 h 6858000"/>
              <a:gd name="connsiteX429" fmla="*/ 1990172 w 7467600"/>
              <a:gd name="connsiteY429" fmla="*/ 6542121 h 6858000"/>
              <a:gd name="connsiteX430" fmla="*/ 2124090 w 7467600"/>
              <a:gd name="connsiteY430" fmla="*/ 6761017 h 6858000"/>
              <a:gd name="connsiteX431" fmla="*/ 2200380 w 7467600"/>
              <a:gd name="connsiteY431" fmla="*/ 6858000 h 6858000"/>
              <a:gd name="connsiteX432" fmla="*/ 2147507 w 7467600"/>
              <a:gd name="connsiteY432" fmla="*/ 6858000 h 6858000"/>
              <a:gd name="connsiteX433" fmla="*/ 2070668 w 7467600"/>
              <a:gd name="connsiteY433" fmla="*/ 6761520 h 6858000"/>
              <a:gd name="connsiteX434" fmla="*/ 1975142 w 7467600"/>
              <a:gd name="connsiteY434" fmla="*/ 6585570 h 6858000"/>
              <a:gd name="connsiteX435" fmla="*/ 2050035 w 7467600"/>
              <a:gd name="connsiteY435" fmla="*/ 6813345 h 6858000"/>
              <a:gd name="connsiteX436" fmla="*/ 2063025 w 7467600"/>
              <a:gd name="connsiteY436" fmla="*/ 6858000 h 6858000"/>
              <a:gd name="connsiteX437" fmla="*/ 2021675 w 7467600"/>
              <a:gd name="connsiteY437" fmla="*/ 6858000 h 6858000"/>
              <a:gd name="connsiteX438" fmla="*/ 2019308 w 7467600"/>
              <a:gd name="connsiteY438" fmla="*/ 6847118 h 6858000"/>
              <a:gd name="connsiteX439" fmla="*/ 1938835 w 7467600"/>
              <a:gd name="connsiteY439" fmla="*/ 6551160 h 6858000"/>
              <a:gd name="connsiteX440" fmla="*/ 1953230 w 7467600"/>
              <a:gd name="connsiteY440" fmla="*/ 6759699 h 6858000"/>
              <a:gd name="connsiteX441" fmla="*/ 1956763 w 7467600"/>
              <a:gd name="connsiteY441" fmla="*/ 6778191 h 6858000"/>
              <a:gd name="connsiteX442" fmla="*/ 1967925 w 7467600"/>
              <a:gd name="connsiteY442" fmla="*/ 6858000 h 6858000"/>
              <a:gd name="connsiteX443" fmla="*/ 1936622 w 7467600"/>
              <a:gd name="connsiteY443" fmla="*/ 6858000 h 6858000"/>
              <a:gd name="connsiteX444" fmla="*/ 1926261 w 7467600"/>
              <a:gd name="connsiteY444" fmla="*/ 6784064 h 6858000"/>
              <a:gd name="connsiteX445" fmla="*/ 1922724 w 7467600"/>
              <a:gd name="connsiteY445" fmla="*/ 6765577 h 6858000"/>
              <a:gd name="connsiteX446" fmla="*/ 1904650 w 7467600"/>
              <a:gd name="connsiteY446" fmla="*/ 6639616 h 6858000"/>
              <a:gd name="connsiteX447" fmla="*/ 1885273 w 7467600"/>
              <a:gd name="connsiteY447" fmla="*/ 6858000 h 6858000"/>
              <a:gd name="connsiteX448" fmla="*/ 1854363 w 7467600"/>
              <a:gd name="connsiteY448" fmla="*/ 6858000 h 6858000"/>
              <a:gd name="connsiteX449" fmla="*/ 1880391 w 7467600"/>
              <a:gd name="connsiteY449" fmla="*/ 6603796 h 6858000"/>
              <a:gd name="connsiteX450" fmla="*/ 1818273 w 7467600"/>
              <a:gd name="connsiteY450" fmla="*/ 6715729 h 6858000"/>
              <a:gd name="connsiteX451" fmla="*/ 1794691 w 7467600"/>
              <a:gd name="connsiteY451" fmla="*/ 6843239 h 6858000"/>
              <a:gd name="connsiteX452" fmla="*/ 1794914 w 7467600"/>
              <a:gd name="connsiteY452" fmla="*/ 6858000 h 6858000"/>
              <a:gd name="connsiteX453" fmla="*/ 1746128 w 7467600"/>
              <a:gd name="connsiteY453" fmla="*/ 6858000 h 6858000"/>
              <a:gd name="connsiteX454" fmla="*/ 1753934 w 7467600"/>
              <a:gd name="connsiteY454" fmla="*/ 6724796 h 6858000"/>
              <a:gd name="connsiteX455" fmla="*/ 1792053 w 7467600"/>
              <a:gd name="connsiteY455" fmla="*/ 6572396 h 6858000"/>
              <a:gd name="connsiteX456" fmla="*/ 1862248 w 7467600"/>
              <a:gd name="connsiteY456" fmla="*/ 6266397 h 6858000"/>
              <a:gd name="connsiteX457" fmla="*/ 1862250 w 7467600"/>
              <a:gd name="connsiteY457" fmla="*/ 6033531 h 6858000"/>
              <a:gd name="connsiteX458" fmla="*/ 1211999 w 7467600"/>
              <a:gd name="connsiteY458" fmla="*/ 6683610 h 6858000"/>
              <a:gd name="connsiteX459" fmla="*/ 1213266 w 7467600"/>
              <a:gd name="connsiteY459" fmla="*/ 6691947 h 6858000"/>
              <a:gd name="connsiteX460" fmla="*/ 1203370 w 7467600"/>
              <a:gd name="connsiteY460" fmla="*/ 6850676 h 6858000"/>
              <a:gd name="connsiteX461" fmla="*/ 1203671 w 7467600"/>
              <a:gd name="connsiteY461" fmla="*/ 6858000 h 6858000"/>
              <a:gd name="connsiteX462" fmla="*/ 1143180 w 7467600"/>
              <a:gd name="connsiteY462" fmla="*/ 6858000 h 6858000"/>
              <a:gd name="connsiteX463" fmla="*/ 1142176 w 7467600"/>
              <a:gd name="connsiteY463" fmla="*/ 6766045 h 6858000"/>
              <a:gd name="connsiteX464" fmla="*/ 1067484 w 7467600"/>
              <a:gd name="connsiteY464" fmla="*/ 6858000 h 6858000"/>
              <a:gd name="connsiteX465" fmla="*/ 953928 w 7467600"/>
              <a:gd name="connsiteY465" fmla="*/ 6858000 h 6858000"/>
              <a:gd name="connsiteX466" fmla="*/ 959715 w 7467600"/>
              <a:gd name="connsiteY466" fmla="*/ 6850185 h 6858000"/>
              <a:gd name="connsiteX467" fmla="*/ 1483788 w 7467600"/>
              <a:gd name="connsiteY467" fmla="*/ 6259174 h 6858000"/>
              <a:gd name="connsiteX468" fmla="*/ 1100671 w 7467600"/>
              <a:gd name="connsiteY468" fmla="*/ 6252137 h 6858000"/>
              <a:gd name="connsiteX469" fmla="*/ 1090144 w 7467600"/>
              <a:gd name="connsiteY469" fmla="*/ 6256748 h 6858000"/>
              <a:gd name="connsiteX470" fmla="*/ 1095872 w 7467600"/>
              <a:gd name="connsiteY470" fmla="*/ 6271892 h 6858000"/>
              <a:gd name="connsiteX471" fmla="*/ 262785 w 7467600"/>
              <a:gd name="connsiteY471" fmla="*/ 6845450 h 6858000"/>
              <a:gd name="connsiteX472" fmla="*/ 209968 w 7467600"/>
              <a:gd name="connsiteY472" fmla="*/ 6770713 h 6858000"/>
              <a:gd name="connsiteX473" fmla="*/ 873460 w 7467600"/>
              <a:gd name="connsiteY473" fmla="*/ 6253768 h 6858000"/>
              <a:gd name="connsiteX474" fmla="*/ 192686 w 7467600"/>
              <a:gd name="connsiteY474" fmla="*/ 5849257 h 6858000"/>
              <a:gd name="connsiteX475" fmla="*/ 4696 w 7467600"/>
              <a:gd name="connsiteY475" fmla="*/ 5697668 h 6858000"/>
              <a:gd name="connsiteX476" fmla="*/ 0 w 7467600"/>
              <a:gd name="connsiteY476" fmla="*/ 5689984 h 6858000"/>
              <a:gd name="connsiteX477" fmla="*/ 0 w 7467600"/>
              <a:gd name="connsiteY477" fmla="*/ 5513472 h 6858000"/>
              <a:gd name="connsiteX478" fmla="*/ 174101 w 7467600"/>
              <a:gd name="connsiteY478" fmla="*/ 5620277 h 6858000"/>
              <a:gd name="connsiteX479" fmla="*/ 891800 w 7467600"/>
              <a:gd name="connsiteY479" fmla="*/ 6036935 h 6858000"/>
              <a:gd name="connsiteX480" fmla="*/ 1072219 w 7467600"/>
              <a:gd name="connsiteY480" fmla="*/ 6169443 h 6858000"/>
              <a:gd name="connsiteX481" fmla="*/ 1074117 w 7467600"/>
              <a:gd name="connsiteY481" fmla="*/ 6170301 h 6858000"/>
              <a:gd name="connsiteX482" fmla="*/ 1083114 w 7467600"/>
              <a:gd name="connsiteY482" fmla="*/ 6174131 h 6858000"/>
              <a:gd name="connsiteX483" fmla="*/ 1543010 w 7467600"/>
              <a:gd name="connsiteY483" fmla="*/ 6191140 h 6858000"/>
              <a:gd name="connsiteX484" fmla="*/ 1551080 w 7467600"/>
              <a:gd name="connsiteY484" fmla="*/ 6195006 h 6858000"/>
              <a:gd name="connsiteX485" fmla="*/ 2345443 w 7467600"/>
              <a:gd name="connsiteY485" fmla="*/ 5549882 h 6858000"/>
              <a:gd name="connsiteX486" fmla="*/ 1721499 w 7467600"/>
              <a:gd name="connsiteY486" fmla="*/ 5599969 h 6858000"/>
              <a:gd name="connsiteX487" fmla="*/ 767716 w 7467600"/>
              <a:gd name="connsiteY487" fmla="*/ 5472768 h 6858000"/>
              <a:gd name="connsiteX488" fmla="*/ 722147 w 7467600"/>
              <a:gd name="connsiteY488" fmla="*/ 5393091 h 6858000"/>
              <a:gd name="connsiteX489" fmla="*/ 1485552 w 7467600"/>
              <a:gd name="connsiteY489" fmla="*/ 5313202 h 6858000"/>
              <a:gd name="connsiteX490" fmla="*/ 2143004 w 7467600"/>
              <a:gd name="connsiteY490" fmla="*/ 5402420 h 6858000"/>
              <a:gd name="connsiteX491" fmla="*/ 1933391 w 7467600"/>
              <a:gd name="connsiteY491" fmla="*/ 5156971 h 6858000"/>
              <a:gd name="connsiteX492" fmla="*/ 1827118 w 7467600"/>
              <a:gd name="connsiteY492" fmla="*/ 4968410 h 6858000"/>
              <a:gd name="connsiteX493" fmla="*/ 1837349 w 7467600"/>
              <a:gd name="connsiteY493" fmla="*/ 4956357 h 6858000"/>
              <a:gd name="connsiteX494" fmla="*/ 2162835 w 7467600"/>
              <a:gd name="connsiteY494" fmla="*/ 5187853 h 6858000"/>
              <a:gd name="connsiteX495" fmla="*/ 2257167 w 7467600"/>
              <a:gd name="connsiteY495" fmla="*/ 5462123 h 6858000"/>
              <a:gd name="connsiteX496" fmla="*/ 2261598 w 7467600"/>
              <a:gd name="connsiteY496" fmla="*/ 5467998 h 6858000"/>
              <a:gd name="connsiteX497" fmla="*/ 2437177 w 7467600"/>
              <a:gd name="connsiteY497" fmla="*/ 5479608 h 6858000"/>
              <a:gd name="connsiteX498" fmla="*/ 2445247 w 7467600"/>
              <a:gd name="connsiteY498" fmla="*/ 5483476 h 6858000"/>
              <a:gd name="connsiteX499" fmla="*/ 2743626 w 7467600"/>
              <a:gd name="connsiteY499" fmla="*/ 5304819 h 6858000"/>
              <a:gd name="connsiteX500" fmla="*/ 3048102 w 7467600"/>
              <a:gd name="connsiteY500" fmla="*/ 5150595 h 6858000"/>
              <a:gd name="connsiteX501" fmla="*/ 1799414 w 7467600"/>
              <a:gd name="connsiteY501" fmla="*/ 4694732 h 6858000"/>
              <a:gd name="connsiteX502" fmla="*/ 1771735 w 7467600"/>
              <a:gd name="connsiteY502" fmla="*/ 4619929 h 6858000"/>
              <a:gd name="connsiteX503" fmla="*/ 3104273 w 7467600"/>
              <a:gd name="connsiteY503" fmla="*/ 5076159 h 6858000"/>
              <a:gd name="connsiteX504" fmla="*/ 3113245 w 7467600"/>
              <a:gd name="connsiteY504" fmla="*/ 5090705 h 6858000"/>
              <a:gd name="connsiteX505" fmla="*/ 3126294 w 7467600"/>
              <a:gd name="connsiteY505" fmla="*/ 5114400 h 6858000"/>
              <a:gd name="connsiteX506" fmla="*/ 3937433 w 7467600"/>
              <a:gd name="connsiteY506" fmla="*/ 4830473 h 6858000"/>
              <a:gd name="connsiteX507" fmla="*/ 3590475 w 7467600"/>
              <a:gd name="connsiteY507" fmla="*/ 4597974 h 6858000"/>
              <a:gd name="connsiteX508" fmla="*/ 3100264 w 7467600"/>
              <a:gd name="connsiteY508" fmla="*/ 4579845 h 6858000"/>
              <a:gd name="connsiteX509" fmla="*/ 2183576 w 7467600"/>
              <a:gd name="connsiteY509" fmla="*/ 4227150 h 6858000"/>
              <a:gd name="connsiteX510" fmla="*/ 2151029 w 7467600"/>
              <a:gd name="connsiteY510" fmla="*/ 4146947 h 6858000"/>
              <a:gd name="connsiteX511" fmla="*/ 3563434 w 7467600"/>
              <a:gd name="connsiteY511" fmla="*/ 4469115 h 6858000"/>
              <a:gd name="connsiteX512" fmla="*/ 3177952 w 7467600"/>
              <a:gd name="connsiteY512" fmla="*/ 3657386 h 6858000"/>
              <a:gd name="connsiteX513" fmla="*/ 3189263 w 7467600"/>
              <a:gd name="connsiteY513" fmla="*/ 3625726 h 6858000"/>
              <a:gd name="connsiteX514" fmla="*/ 3560912 w 7467600"/>
              <a:gd name="connsiteY514" fmla="*/ 4079863 h 6858000"/>
              <a:gd name="connsiteX515" fmla="*/ 3626636 w 7467600"/>
              <a:gd name="connsiteY515" fmla="*/ 4512230 h 6858000"/>
              <a:gd name="connsiteX516" fmla="*/ 3653088 w 7467600"/>
              <a:gd name="connsiteY516" fmla="*/ 4521417 h 6858000"/>
              <a:gd name="connsiteX517" fmla="*/ 3988128 w 7467600"/>
              <a:gd name="connsiteY517" fmla="*/ 4817267 h 6858000"/>
              <a:gd name="connsiteX518" fmla="*/ 4830582 w 7467600"/>
              <a:gd name="connsiteY518" fmla="*/ 4676000 h 6858000"/>
              <a:gd name="connsiteX519" fmla="*/ 4830100 w 7467600"/>
              <a:gd name="connsiteY519" fmla="*/ 4675554 h 6858000"/>
              <a:gd name="connsiteX520" fmla="*/ 4036318 w 7467600"/>
              <a:gd name="connsiteY520" fmla="*/ 4147013 h 6858000"/>
              <a:gd name="connsiteX521" fmla="*/ 3432098 w 7467600"/>
              <a:gd name="connsiteY521" fmla="*/ 3537312 h 6858000"/>
              <a:gd name="connsiteX522" fmla="*/ 3446761 w 7467600"/>
              <a:gd name="connsiteY522" fmla="*/ 3461278 h 6858000"/>
              <a:gd name="connsiteX523" fmla="*/ 4419733 w 7467600"/>
              <a:gd name="connsiteY523" fmla="*/ 3963555 h 6858000"/>
              <a:gd name="connsiteX524" fmla="*/ 4781371 w 7467600"/>
              <a:gd name="connsiteY524" fmla="*/ 4458604 h 6858000"/>
              <a:gd name="connsiteX525" fmla="*/ 4780440 w 7467600"/>
              <a:gd name="connsiteY525" fmla="*/ 4470290 h 6858000"/>
              <a:gd name="connsiteX526" fmla="*/ 4898954 w 7467600"/>
              <a:gd name="connsiteY526" fmla="*/ 4662092 h 6858000"/>
              <a:gd name="connsiteX527" fmla="*/ 4900699 w 7467600"/>
              <a:gd name="connsiteY527" fmla="*/ 4670867 h 6858000"/>
              <a:gd name="connsiteX528" fmla="*/ 5714511 w 7467600"/>
              <a:gd name="connsiteY528" fmla="*/ 4663483 h 6858000"/>
              <a:gd name="connsiteX529" fmla="*/ 5464793 w 7467600"/>
              <a:gd name="connsiteY529" fmla="*/ 4393556 h 6858000"/>
              <a:gd name="connsiteX530" fmla="*/ 5461897 w 7467600"/>
              <a:gd name="connsiteY530" fmla="*/ 4390879 h 6858000"/>
              <a:gd name="connsiteX531" fmla="*/ 4294126 w 7467600"/>
              <a:gd name="connsiteY531" fmla="*/ 3303048 h 6858000"/>
              <a:gd name="connsiteX532" fmla="*/ 4305321 w 7467600"/>
              <a:gd name="connsiteY532" fmla="*/ 3256953 h 6858000"/>
              <a:gd name="connsiteX533" fmla="*/ 4949299 w 7467600"/>
              <a:gd name="connsiteY533" fmla="*/ 3766336 h 6858000"/>
              <a:gd name="connsiteX534" fmla="*/ 5291452 w 7467600"/>
              <a:gd name="connsiteY534" fmla="*/ 4076801 h 6858000"/>
              <a:gd name="connsiteX535" fmla="*/ 5434998 w 7467600"/>
              <a:gd name="connsiteY535" fmla="*/ 4254100 h 6858000"/>
              <a:gd name="connsiteX536" fmla="*/ 5351015 w 7467600"/>
              <a:gd name="connsiteY536" fmla="*/ 3760989 h 6858000"/>
              <a:gd name="connsiteX537" fmla="*/ 5413780 w 7467600"/>
              <a:gd name="connsiteY537" fmla="*/ 2966265 h 6858000"/>
              <a:gd name="connsiteX538" fmla="*/ 5425627 w 7467600"/>
              <a:gd name="connsiteY538" fmla="*/ 2954192 h 6858000"/>
              <a:gd name="connsiteX539" fmla="*/ 6604735 w 7467600"/>
              <a:gd name="connsiteY539" fmla="*/ 2041381 h 6858000"/>
              <a:gd name="connsiteX540" fmla="*/ 7204487 w 7467600"/>
              <a:gd name="connsiteY540" fmla="*/ 2742112 h 6858000"/>
              <a:gd name="connsiteX541" fmla="*/ 7131592 w 7467600"/>
              <a:gd name="connsiteY541" fmla="*/ 2672096 h 6858000"/>
              <a:gd name="connsiteX542" fmla="*/ 6996344 w 7467600"/>
              <a:gd name="connsiteY542" fmla="*/ 2518310 h 6858000"/>
              <a:gd name="connsiteX543" fmla="*/ 6735495 w 7467600"/>
              <a:gd name="connsiteY543" fmla="*/ 2196890 h 6858000"/>
              <a:gd name="connsiteX544" fmla="*/ 6721901 w 7467600"/>
              <a:gd name="connsiteY544" fmla="*/ 2179274 h 6858000"/>
              <a:gd name="connsiteX545" fmla="*/ 6604735 w 7467600"/>
              <a:gd name="connsiteY545" fmla="*/ 2041381 h 6858000"/>
              <a:gd name="connsiteX546" fmla="*/ 6591670 w 7467600"/>
              <a:gd name="connsiteY546" fmla="*/ 1988277 h 6858000"/>
              <a:gd name="connsiteX547" fmla="*/ 6747349 w 7467600"/>
              <a:gd name="connsiteY547" fmla="*/ 2160069 h 6858000"/>
              <a:gd name="connsiteX548" fmla="*/ 6760943 w 7467600"/>
              <a:gd name="connsiteY548" fmla="*/ 2177686 h 6858000"/>
              <a:gd name="connsiteX549" fmla="*/ 7021065 w 7467600"/>
              <a:gd name="connsiteY549" fmla="*/ 2498102 h 6858000"/>
              <a:gd name="connsiteX550" fmla="*/ 7155223 w 7467600"/>
              <a:gd name="connsiteY550" fmla="*/ 2650386 h 6858000"/>
              <a:gd name="connsiteX551" fmla="*/ 7203167 w 7467600"/>
              <a:gd name="connsiteY551" fmla="*/ 2697288 h 6858000"/>
              <a:gd name="connsiteX552" fmla="*/ 6937703 w 7467600"/>
              <a:gd name="connsiteY552" fmla="*/ 2321981 h 6858000"/>
              <a:gd name="connsiteX553" fmla="*/ 6591670 w 7467600"/>
              <a:gd name="connsiteY553" fmla="*/ 1988277 h 6858000"/>
              <a:gd name="connsiteX554" fmla="*/ 5798671 w 7467600"/>
              <a:gd name="connsiteY554" fmla="*/ 1981601 h 6858000"/>
              <a:gd name="connsiteX555" fmla="*/ 5754709 w 7467600"/>
              <a:gd name="connsiteY555" fmla="*/ 2071454 h 6858000"/>
              <a:gd name="connsiteX556" fmla="*/ 5763044 w 7467600"/>
              <a:gd name="connsiteY556" fmla="*/ 2842206 h 6858000"/>
              <a:gd name="connsiteX557" fmla="*/ 5764974 w 7467600"/>
              <a:gd name="connsiteY557" fmla="*/ 2799609 h 6858000"/>
              <a:gd name="connsiteX558" fmla="*/ 5767665 w 7467600"/>
              <a:gd name="connsiteY558" fmla="*/ 2666409 h 6858000"/>
              <a:gd name="connsiteX559" fmla="*/ 5763055 w 7467600"/>
              <a:gd name="connsiteY559" fmla="*/ 2579705 h 6858000"/>
              <a:gd name="connsiteX560" fmla="*/ 5758079 w 7467600"/>
              <a:gd name="connsiteY560" fmla="*/ 2492508 h 6858000"/>
              <a:gd name="connsiteX561" fmla="*/ 5779325 w 7467600"/>
              <a:gd name="connsiteY561" fmla="*/ 2197069 h 6858000"/>
              <a:gd name="connsiteX562" fmla="*/ 5798671 w 7467600"/>
              <a:gd name="connsiteY562" fmla="*/ 1981601 h 6858000"/>
              <a:gd name="connsiteX563" fmla="*/ 5829202 w 7467600"/>
              <a:gd name="connsiteY563" fmla="*/ 1971679 h 6858000"/>
              <a:gd name="connsiteX564" fmla="*/ 5809558 w 7467600"/>
              <a:gd name="connsiteY564" fmla="*/ 2198043 h 6858000"/>
              <a:gd name="connsiteX565" fmla="*/ 5788653 w 7467600"/>
              <a:gd name="connsiteY565" fmla="*/ 2489430 h 6858000"/>
              <a:gd name="connsiteX566" fmla="*/ 5793439 w 7467600"/>
              <a:gd name="connsiteY566" fmla="*/ 2575235 h 6858000"/>
              <a:gd name="connsiteX567" fmla="*/ 5796837 w 7467600"/>
              <a:gd name="connsiteY567" fmla="*/ 2637633 h 6858000"/>
              <a:gd name="connsiteX568" fmla="*/ 5818614 w 7467600"/>
              <a:gd name="connsiteY568" fmla="*/ 2473055 h 6858000"/>
              <a:gd name="connsiteX569" fmla="*/ 5829202 w 7467600"/>
              <a:gd name="connsiteY569" fmla="*/ 1971679 h 6858000"/>
              <a:gd name="connsiteX570" fmla="*/ 5911389 w 7467600"/>
              <a:gd name="connsiteY570" fmla="*/ 1898371 h 6858000"/>
              <a:gd name="connsiteX571" fmla="*/ 6237627 w 7467600"/>
              <a:gd name="connsiteY571" fmla="*/ 2231921 h 6858000"/>
              <a:gd name="connsiteX572" fmla="*/ 5911389 w 7467600"/>
              <a:gd name="connsiteY572" fmla="*/ 1898371 h 6858000"/>
              <a:gd name="connsiteX573" fmla="*/ 6944437 w 7467600"/>
              <a:gd name="connsiteY573" fmla="*/ 1575402 h 6858000"/>
              <a:gd name="connsiteX574" fmla="*/ 6304730 w 7467600"/>
              <a:gd name="connsiteY574" fmla="*/ 1766654 h 6858000"/>
              <a:gd name="connsiteX575" fmla="*/ 6944437 w 7467600"/>
              <a:gd name="connsiteY575" fmla="*/ 1575402 h 6858000"/>
              <a:gd name="connsiteX576" fmla="*/ 7019523 w 7467600"/>
              <a:gd name="connsiteY576" fmla="*/ 1519450 h 6858000"/>
              <a:gd name="connsiteX577" fmla="*/ 6298091 w 7467600"/>
              <a:gd name="connsiteY577" fmla="*/ 1737122 h 6858000"/>
              <a:gd name="connsiteX578" fmla="*/ 7019523 w 7467600"/>
              <a:gd name="connsiteY578" fmla="*/ 1519450 h 6858000"/>
              <a:gd name="connsiteX579" fmla="*/ 2399523 w 7467600"/>
              <a:gd name="connsiteY579" fmla="*/ 1428234 h 6858000"/>
              <a:gd name="connsiteX580" fmla="*/ 2224982 w 7467600"/>
              <a:gd name="connsiteY580" fmla="*/ 1826201 h 6858000"/>
              <a:gd name="connsiteX581" fmla="*/ 2096099 w 7467600"/>
              <a:gd name="connsiteY581" fmla="*/ 2345900 h 6858000"/>
              <a:gd name="connsiteX582" fmla="*/ 2283317 w 7467600"/>
              <a:gd name="connsiteY582" fmla="*/ 1796925 h 6858000"/>
              <a:gd name="connsiteX583" fmla="*/ 2399523 w 7467600"/>
              <a:gd name="connsiteY583" fmla="*/ 1428234 h 6858000"/>
              <a:gd name="connsiteX584" fmla="*/ 2448558 w 7467600"/>
              <a:gd name="connsiteY584" fmla="*/ 1373435 h 6858000"/>
              <a:gd name="connsiteX585" fmla="*/ 2312521 w 7467600"/>
              <a:gd name="connsiteY585" fmla="*/ 1806140 h 6858000"/>
              <a:gd name="connsiteX586" fmla="*/ 2127533 w 7467600"/>
              <a:gd name="connsiteY586" fmla="*/ 2348380 h 6858000"/>
              <a:gd name="connsiteX587" fmla="*/ 2358080 w 7467600"/>
              <a:gd name="connsiteY587" fmla="*/ 1866134 h 6858000"/>
              <a:gd name="connsiteX588" fmla="*/ 2407436 w 7467600"/>
              <a:gd name="connsiteY588" fmla="*/ 1651070 h 6858000"/>
              <a:gd name="connsiteX589" fmla="*/ 2448558 w 7467600"/>
              <a:gd name="connsiteY589" fmla="*/ 1373435 h 6858000"/>
              <a:gd name="connsiteX590" fmla="*/ 278707 w 7467600"/>
              <a:gd name="connsiteY590" fmla="*/ 1352270 h 6858000"/>
              <a:gd name="connsiteX591" fmla="*/ 321570 w 7467600"/>
              <a:gd name="connsiteY591" fmla="*/ 1861610 h 6858000"/>
              <a:gd name="connsiteX592" fmla="*/ 294281 w 7467600"/>
              <a:gd name="connsiteY592" fmla="*/ 1440658 h 6858000"/>
              <a:gd name="connsiteX593" fmla="*/ 278707 w 7467600"/>
              <a:gd name="connsiteY593" fmla="*/ 1352270 h 6858000"/>
              <a:gd name="connsiteX594" fmla="*/ 1423821 w 7467600"/>
              <a:gd name="connsiteY594" fmla="*/ 1351958 h 6858000"/>
              <a:gd name="connsiteX595" fmla="*/ 1638521 w 7467600"/>
              <a:gd name="connsiteY595" fmla="*/ 1908470 h 6858000"/>
              <a:gd name="connsiteX596" fmla="*/ 1754199 w 7467600"/>
              <a:gd name="connsiteY596" fmla="*/ 2149284 h 6858000"/>
              <a:gd name="connsiteX597" fmla="*/ 1908359 w 7467600"/>
              <a:gd name="connsiteY597" fmla="*/ 2364988 h 6858000"/>
              <a:gd name="connsiteX598" fmla="*/ 1647661 w 7467600"/>
              <a:gd name="connsiteY598" fmla="*/ 1825945 h 6858000"/>
              <a:gd name="connsiteX599" fmla="*/ 1423821 w 7467600"/>
              <a:gd name="connsiteY599" fmla="*/ 1351958 h 6858000"/>
              <a:gd name="connsiteX600" fmla="*/ 1431890 w 7467600"/>
              <a:gd name="connsiteY600" fmla="*/ 1306475 h 6858000"/>
              <a:gd name="connsiteX601" fmla="*/ 1507597 w 7467600"/>
              <a:gd name="connsiteY601" fmla="*/ 1446132 h 6858000"/>
              <a:gd name="connsiteX602" fmla="*/ 1674586 w 7467600"/>
              <a:gd name="connsiteY602" fmla="*/ 1813832 h 6858000"/>
              <a:gd name="connsiteX603" fmla="*/ 1815950 w 7467600"/>
              <a:gd name="connsiteY603" fmla="*/ 2128564 h 6858000"/>
              <a:gd name="connsiteX604" fmla="*/ 1984242 w 7467600"/>
              <a:gd name="connsiteY604" fmla="*/ 2430829 h 6858000"/>
              <a:gd name="connsiteX605" fmla="*/ 2014023 w 7467600"/>
              <a:gd name="connsiteY605" fmla="*/ 2450995 h 6858000"/>
              <a:gd name="connsiteX606" fmla="*/ 1747337 w 7467600"/>
              <a:gd name="connsiteY606" fmla="*/ 1855264 h 6858000"/>
              <a:gd name="connsiteX607" fmla="*/ 1533749 w 7467600"/>
              <a:gd name="connsiteY607" fmla="*/ 1478656 h 6858000"/>
              <a:gd name="connsiteX608" fmla="*/ 1431890 w 7467600"/>
              <a:gd name="connsiteY608" fmla="*/ 1306475 h 6858000"/>
              <a:gd name="connsiteX609" fmla="*/ 5052692 w 7467600"/>
              <a:gd name="connsiteY609" fmla="*/ 1292994 h 6858000"/>
              <a:gd name="connsiteX610" fmla="*/ 5200661 w 7467600"/>
              <a:gd name="connsiteY610" fmla="*/ 1635186 h 6858000"/>
              <a:gd name="connsiteX611" fmla="*/ 5297138 w 7467600"/>
              <a:gd name="connsiteY611" fmla="*/ 1906351 h 6858000"/>
              <a:gd name="connsiteX612" fmla="*/ 5052692 w 7467600"/>
              <a:gd name="connsiteY612" fmla="*/ 1292994 h 6858000"/>
              <a:gd name="connsiteX613" fmla="*/ 5009948 w 7467600"/>
              <a:gd name="connsiteY613" fmla="*/ 1273619 h 6858000"/>
              <a:gd name="connsiteX614" fmla="*/ 5121777 w 7467600"/>
              <a:gd name="connsiteY614" fmla="*/ 1654213 h 6858000"/>
              <a:gd name="connsiteX615" fmla="*/ 5293545 w 7467600"/>
              <a:gd name="connsiteY615" fmla="*/ 2072247 h 6858000"/>
              <a:gd name="connsiteX616" fmla="*/ 5294042 w 7467600"/>
              <a:gd name="connsiteY616" fmla="*/ 2065019 h 6858000"/>
              <a:gd name="connsiteX617" fmla="*/ 5171936 w 7467600"/>
              <a:gd name="connsiteY617" fmla="*/ 1647613 h 6858000"/>
              <a:gd name="connsiteX618" fmla="*/ 5009948 w 7467600"/>
              <a:gd name="connsiteY618" fmla="*/ 1273619 h 6858000"/>
              <a:gd name="connsiteX619" fmla="*/ 655236 w 7467600"/>
              <a:gd name="connsiteY619" fmla="*/ 1268632 h 6858000"/>
              <a:gd name="connsiteX620" fmla="*/ 839521 w 7467600"/>
              <a:gd name="connsiteY620" fmla="*/ 1685315 h 6858000"/>
              <a:gd name="connsiteX621" fmla="*/ 1109416 w 7467600"/>
              <a:gd name="connsiteY621" fmla="*/ 2061663 h 6858000"/>
              <a:gd name="connsiteX622" fmla="*/ 1298300 w 7467600"/>
              <a:gd name="connsiteY622" fmla="*/ 2247742 h 6858000"/>
              <a:gd name="connsiteX623" fmla="*/ 1125871 w 7467600"/>
              <a:gd name="connsiteY623" fmla="*/ 1989513 h 6858000"/>
              <a:gd name="connsiteX624" fmla="*/ 981574 w 7467600"/>
              <a:gd name="connsiteY624" fmla="*/ 1783157 h 6858000"/>
              <a:gd name="connsiteX625" fmla="*/ 922198 w 7467600"/>
              <a:gd name="connsiteY625" fmla="*/ 1677437 h 6858000"/>
              <a:gd name="connsiteX626" fmla="*/ 869293 w 7467600"/>
              <a:gd name="connsiteY626" fmla="*/ 1583214 h 6858000"/>
              <a:gd name="connsiteX627" fmla="*/ 751431 w 7467600"/>
              <a:gd name="connsiteY627" fmla="*/ 1405731 h 6858000"/>
              <a:gd name="connsiteX628" fmla="*/ 655236 w 7467600"/>
              <a:gd name="connsiteY628" fmla="*/ 1268632 h 6858000"/>
              <a:gd name="connsiteX629" fmla="*/ 6516292 w 7467600"/>
              <a:gd name="connsiteY629" fmla="*/ 1263064 h 6858000"/>
              <a:gd name="connsiteX630" fmla="*/ 5736320 w 7467600"/>
              <a:gd name="connsiteY630" fmla="*/ 1501803 h 6858000"/>
              <a:gd name="connsiteX631" fmla="*/ 6516292 w 7467600"/>
              <a:gd name="connsiteY631" fmla="*/ 1263064 h 6858000"/>
              <a:gd name="connsiteX632" fmla="*/ 291466 w 7467600"/>
              <a:gd name="connsiteY632" fmla="*/ 1250369 h 6858000"/>
              <a:gd name="connsiteX633" fmla="*/ 323180 w 7467600"/>
              <a:gd name="connsiteY633" fmla="*/ 1435283 h 6858000"/>
              <a:gd name="connsiteX634" fmla="*/ 349381 w 7467600"/>
              <a:gd name="connsiteY634" fmla="*/ 1875041 h 6858000"/>
              <a:gd name="connsiteX635" fmla="*/ 374363 w 7467600"/>
              <a:gd name="connsiteY635" fmla="*/ 1506494 h 6858000"/>
              <a:gd name="connsiteX636" fmla="*/ 302168 w 7467600"/>
              <a:gd name="connsiteY636" fmla="*/ 1274495 h 6858000"/>
              <a:gd name="connsiteX637" fmla="*/ 291466 w 7467600"/>
              <a:gd name="connsiteY637" fmla="*/ 1250369 h 6858000"/>
              <a:gd name="connsiteX638" fmla="*/ 678222 w 7467600"/>
              <a:gd name="connsiteY638" fmla="*/ 1248670 h 6858000"/>
              <a:gd name="connsiteX639" fmla="*/ 775536 w 7467600"/>
              <a:gd name="connsiteY639" fmla="*/ 1388015 h 6858000"/>
              <a:gd name="connsiteX640" fmla="*/ 894529 w 7467600"/>
              <a:gd name="connsiteY640" fmla="*/ 1567739 h 6858000"/>
              <a:gd name="connsiteX641" fmla="*/ 948000 w 7467600"/>
              <a:gd name="connsiteY641" fmla="*/ 1663088 h 6858000"/>
              <a:gd name="connsiteX642" fmla="*/ 1006812 w 7467600"/>
              <a:gd name="connsiteY642" fmla="*/ 1767683 h 6858000"/>
              <a:gd name="connsiteX643" fmla="*/ 1149133 w 7467600"/>
              <a:gd name="connsiteY643" fmla="*/ 1971513 h 6858000"/>
              <a:gd name="connsiteX644" fmla="*/ 1333952 w 7467600"/>
              <a:gd name="connsiteY644" fmla="*/ 2251620 h 6858000"/>
              <a:gd name="connsiteX645" fmla="*/ 1337329 w 7467600"/>
              <a:gd name="connsiteY645" fmla="*/ 2258350 h 6858000"/>
              <a:gd name="connsiteX646" fmla="*/ 1014726 w 7467600"/>
              <a:gd name="connsiteY646" fmla="*/ 1615556 h 6858000"/>
              <a:gd name="connsiteX647" fmla="*/ 678222 w 7467600"/>
              <a:gd name="connsiteY647" fmla="*/ 1248670 h 6858000"/>
              <a:gd name="connsiteX648" fmla="*/ 6691602 w 7467600"/>
              <a:gd name="connsiteY648" fmla="*/ 1140573 h 6858000"/>
              <a:gd name="connsiteX649" fmla="*/ 6571100 w 7467600"/>
              <a:gd name="connsiteY649" fmla="*/ 1183662 h 6858000"/>
              <a:gd name="connsiteX650" fmla="*/ 6241687 w 7467600"/>
              <a:gd name="connsiteY650" fmla="*/ 1257600 h 6858000"/>
              <a:gd name="connsiteX651" fmla="*/ 5693009 w 7467600"/>
              <a:gd name="connsiteY651" fmla="*/ 1478256 h 6858000"/>
              <a:gd name="connsiteX652" fmla="*/ 6548420 w 7467600"/>
              <a:gd name="connsiteY652" fmla="*/ 1214599 h 6858000"/>
              <a:gd name="connsiteX653" fmla="*/ 6605473 w 7467600"/>
              <a:gd name="connsiteY653" fmla="*/ 1184686 h 6858000"/>
              <a:gd name="connsiteX654" fmla="*/ 6691602 w 7467600"/>
              <a:gd name="connsiteY654" fmla="*/ 1140573 h 6858000"/>
              <a:gd name="connsiteX655" fmla="*/ 4002475 w 7467600"/>
              <a:gd name="connsiteY655" fmla="*/ 1037802 h 6858000"/>
              <a:gd name="connsiteX656" fmla="*/ 4000324 w 7467600"/>
              <a:gd name="connsiteY656" fmla="*/ 1039362 h 6858000"/>
              <a:gd name="connsiteX657" fmla="*/ 4002862 w 7467600"/>
              <a:gd name="connsiteY657" fmla="*/ 1042866 h 6858000"/>
              <a:gd name="connsiteX658" fmla="*/ 4002475 w 7467600"/>
              <a:gd name="connsiteY658" fmla="*/ 1037802 h 6858000"/>
              <a:gd name="connsiteX659" fmla="*/ 506322 w 7467600"/>
              <a:gd name="connsiteY659" fmla="*/ 1020997 h 6858000"/>
              <a:gd name="connsiteX660" fmla="*/ 533068 w 7467600"/>
              <a:gd name="connsiteY660" fmla="*/ 1029409 h 6858000"/>
              <a:gd name="connsiteX661" fmla="*/ 1232525 w 7467600"/>
              <a:gd name="connsiteY661" fmla="*/ 1804675 h 6858000"/>
              <a:gd name="connsiteX662" fmla="*/ 1388858 w 7467600"/>
              <a:gd name="connsiteY662" fmla="*/ 2368011 h 6858000"/>
              <a:gd name="connsiteX663" fmla="*/ 1384098 w 7467600"/>
              <a:gd name="connsiteY663" fmla="*/ 2378125 h 6858000"/>
              <a:gd name="connsiteX664" fmla="*/ 1425393 w 7467600"/>
              <a:gd name="connsiteY664" fmla="*/ 2589124 h 6858000"/>
              <a:gd name="connsiteX665" fmla="*/ 1424001 w 7467600"/>
              <a:gd name="connsiteY665" fmla="*/ 2597541 h 6858000"/>
              <a:gd name="connsiteX666" fmla="*/ 2152729 w 7467600"/>
              <a:gd name="connsiteY666" fmla="*/ 2864487 h 6858000"/>
              <a:gd name="connsiteX667" fmla="*/ 2020609 w 7467600"/>
              <a:gd name="connsiteY667" fmla="*/ 2539671 h 6858000"/>
              <a:gd name="connsiteX668" fmla="*/ 2018920 w 7467600"/>
              <a:gd name="connsiteY668" fmla="*/ 2536309 h 6858000"/>
              <a:gd name="connsiteX669" fmla="*/ 1342441 w 7467600"/>
              <a:gd name="connsiteY669" fmla="*/ 1173017 h 6858000"/>
              <a:gd name="connsiteX670" fmla="*/ 1367925 w 7467600"/>
              <a:gd name="connsiteY670" fmla="*/ 1135648 h 6858000"/>
              <a:gd name="connsiteX671" fmla="*/ 1771401 w 7467600"/>
              <a:gd name="connsiteY671" fmla="*/ 1806673 h 6858000"/>
              <a:gd name="connsiteX672" fmla="*/ 1972385 w 7467600"/>
              <a:gd name="connsiteY672" fmla="*/ 2198735 h 6858000"/>
              <a:gd name="connsiteX673" fmla="*/ 2040892 w 7467600"/>
              <a:gd name="connsiteY673" fmla="*/ 2405205 h 6858000"/>
              <a:gd name="connsiteX674" fmla="*/ 2131689 w 7467600"/>
              <a:gd name="connsiteY674" fmla="*/ 1936926 h 6858000"/>
              <a:gd name="connsiteX675" fmla="*/ 2454820 w 7467600"/>
              <a:gd name="connsiteY675" fmla="*/ 1248808 h 6858000"/>
              <a:gd name="connsiteX676" fmla="*/ 2492512 w 7467600"/>
              <a:gd name="connsiteY676" fmla="*/ 1302920 h 6858000"/>
              <a:gd name="connsiteX677" fmla="*/ 2081216 w 7467600"/>
              <a:gd name="connsiteY677" fmla="*/ 2527513 h 6858000"/>
              <a:gd name="connsiteX678" fmla="*/ 2081211 w 7467600"/>
              <a:gd name="connsiteY678" fmla="*/ 2528916 h 6858000"/>
              <a:gd name="connsiteX679" fmla="*/ 2199067 w 7467600"/>
              <a:gd name="connsiteY679" fmla="*/ 2884061 h 6858000"/>
              <a:gd name="connsiteX680" fmla="*/ 3192586 w 7467600"/>
              <a:gd name="connsiteY680" fmla="*/ 3411496 h 6858000"/>
              <a:gd name="connsiteX681" fmla="*/ 3182620 w 7467600"/>
              <a:gd name="connsiteY681" fmla="*/ 3483279 h 6858000"/>
              <a:gd name="connsiteX682" fmla="*/ 2435119 w 7467600"/>
              <a:gd name="connsiteY682" fmla="*/ 3080173 h 6858000"/>
              <a:gd name="connsiteX683" fmla="*/ 2410152 w 7467600"/>
              <a:gd name="connsiteY683" fmla="*/ 3063751 h 6858000"/>
              <a:gd name="connsiteX684" fmla="*/ 2408099 w 7467600"/>
              <a:gd name="connsiteY684" fmla="*/ 3064403 h 6858000"/>
              <a:gd name="connsiteX685" fmla="*/ 2407218 w 7467600"/>
              <a:gd name="connsiteY685" fmla="*/ 3070324 h 6858000"/>
              <a:gd name="connsiteX686" fmla="*/ 2380138 w 7467600"/>
              <a:gd name="connsiteY686" fmla="*/ 3099341 h 6858000"/>
              <a:gd name="connsiteX687" fmla="*/ 1765923 w 7467600"/>
              <a:gd name="connsiteY687" fmla="*/ 3581043 h 6858000"/>
              <a:gd name="connsiteX688" fmla="*/ 1702258 w 7467600"/>
              <a:gd name="connsiteY688" fmla="*/ 3612286 h 6858000"/>
              <a:gd name="connsiteX689" fmla="*/ 1538370 w 7467600"/>
              <a:gd name="connsiteY689" fmla="*/ 3811804 h 6858000"/>
              <a:gd name="connsiteX690" fmla="*/ 542867 w 7467600"/>
              <a:gd name="connsiteY690" fmla="*/ 4944092 h 6858000"/>
              <a:gd name="connsiteX691" fmla="*/ 515800 w 7467600"/>
              <a:gd name="connsiteY691" fmla="*/ 4862180 h 6858000"/>
              <a:gd name="connsiteX692" fmla="*/ 909145 w 7467600"/>
              <a:gd name="connsiteY692" fmla="*/ 4199225 h 6858000"/>
              <a:gd name="connsiteX693" fmla="*/ 1214067 w 7467600"/>
              <a:gd name="connsiteY693" fmla="*/ 3908561 h 6858000"/>
              <a:gd name="connsiteX694" fmla="*/ 640967 w 7467600"/>
              <a:gd name="connsiteY694" fmla="*/ 4105601 h 6858000"/>
              <a:gd name="connsiteX695" fmla="*/ 112563 w 7467600"/>
              <a:gd name="connsiteY695" fmla="*/ 4396952 h 6858000"/>
              <a:gd name="connsiteX696" fmla="*/ 0 w 7467600"/>
              <a:gd name="connsiteY696" fmla="*/ 4466006 h 6858000"/>
              <a:gd name="connsiteX697" fmla="*/ 0 w 7467600"/>
              <a:gd name="connsiteY697" fmla="*/ 4233763 h 6858000"/>
              <a:gd name="connsiteX698" fmla="*/ 36881 w 7467600"/>
              <a:gd name="connsiteY698" fmla="*/ 4200118 h 6858000"/>
              <a:gd name="connsiteX699" fmla="*/ 910534 w 7467600"/>
              <a:gd name="connsiteY699" fmla="*/ 3629753 h 6858000"/>
              <a:gd name="connsiteX700" fmla="*/ 1578717 w 7467600"/>
              <a:gd name="connsiteY700" fmla="*/ 3575982 h 6858000"/>
              <a:gd name="connsiteX701" fmla="*/ 2338780 w 7467600"/>
              <a:gd name="connsiteY701" fmla="*/ 3033725 h 6858000"/>
              <a:gd name="connsiteX702" fmla="*/ 1807991 w 7467600"/>
              <a:gd name="connsiteY702" fmla="*/ 2807184 h 6858000"/>
              <a:gd name="connsiteX703" fmla="*/ 1416358 w 7467600"/>
              <a:gd name="connsiteY703" fmla="*/ 3112571 h 6858000"/>
              <a:gd name="connsiteX704" fmla="*/ 939066 w 7467600"/>
              <a:gd name="connsiteY704" fmla="*/ 3378798 h 6858000"/>
              <a:gd name="connsiteX705" fmla="*/ 115099 w 7467600"/>
              <a:gd name="connsiteY705" fmla="*/ 3607650 h 6858000"/>
              <a:gd name="connsiteX706" fmla="*/ 97284 w 7467600"/>
              <a:gd name="connsiteY706" fmla="*/ 3520393 h 6858000"/>
              <a:gd name="connsiteX707" fmla="*/ 922050 w 7467600"/>
              <a:gd name="connsiteY707" fmla="*/ 3074867 h 6858000"/>
              <a:gd name="connsiteX708" fmla="*/ 1405265 w 7467600"/>
              <a:gd name="connsiteY708" fmla="*/ 3016319 h 6858000"/>
              <a:gd name="connsiteX709" fmla="*/ 1407512 w 7467600"/>
              <a:gd name="connsiteY709" fmla="*/ 3018001 h 6858000"/>
              <a:gd name="connsiteX710" fmla="*/ 1726266 w 7467600"/>
              <a:gd name="connsiteY710" fmla="*/ 2777274 h 6858000"/>
              <a:gd name="connsiteX711" fmla="*/ 625390 w 7467600"/>
              <a:gd name="connsiteY711" fmla="*/ 2514541 h 6858000"/>
              <a:gd name="connsiteX712" fmla="*/ 619799 w 7467600"/>
              <a:gd name="connsiteY712" fmla="*/ 2527180 h 6858000"/>
              <a:gd name="connsiteX713" fmla="*/ 310030 w 7467600"/>
              <a:gd name="connsiteY713" fmla="*/ 2771818 h 6858000"/>
              <a:gd name="connsiteX714" fmla="*/ 173877 w 7467600"/>
              <a:gd name="connsiteY714" fmla="*/ 2937056 h 6858000"/>
              <a:gd name="connsiteX715" fmla="*/ 77889 w 7467600"/>
              <a:gd name="connsiteY715" fmla="*/ 3138440 h 6858000"/>
              <a:gd name="connsiteX716" fmla="*/ 0 w 7467600"/>
              <a:gd name="connsiteY716" fmla="*/ 3271395 h 6858000"/>
              <a:gd name="connsiteX717" fmla="*/ 0 w 7467600"/>
              <a:gd name="connsiteY717" fmla="*/ 3153002 h 6858000"/>
              <a:gd name="connsiteX718" fmla="*/ 2386 w 7467600"/>
              <a:gd name="connsiteY718" fmla="*/ 3149203 h 6858000"/>
              <a:gd name="connsiteX719" fmla="*/ 89753 w 7467600"/>
              <a:gd name="connsiteY719" fmla="*/ 2987702 h 6858000"/>
              <a:gd name="connsiteX720" fmla="*/ 76869 w 7467600"/>
              <a:gd name="connsiteY720" fmla="*/ 3005404 h 6858000"/>
              <a:gd name="connsiteX721" fmla="*/ 32049 w 7467600"/>
              <a:gd name="connsiteY721" fmla="*/ 3065814 h 6858000"/>
              <a:gd name="connsiteX722" fmla="*/ 0 w 7467600"/>
              <a:gd name="connsiteY722" fmla="*/ 3108744 h 6858000"/>
              <a:gd name="connsiteX723" fmla="*/ 0 w 7467600"/>
              <a:gd name="connsiteY723" fmla="*/ 3058059 h 6858000"/>
              <a:gd name="connsiteX724" fmla="*/ 7610 w 7467600"/>
              <a:gd name="connsiteY724" fmla="*/ 3047889 h 6858000"/>
              <a:gd name="connsiteX725" fmla="*/ 52419 w 7467600"/>
              <a:gd name="connsiteY725" fmla="*/ 2987479 h 6858000"/>
              <a:gd name="connsiteX726" fmla="*/ 59142 w 7467600"/>
              <a:gd name="connsiteY726" fmla="*/ 2978488 h 6858000"/>
              <a:gd name="connsiteX727" fmla="*/ 0 w 7467600"/>
              <a:gd name="connsiteY727" fmla="*/ 3015334 h 6858000"/>
              <a:gd name="connsiteX728" fmla="*/ 0 w 7467600"/>
              <a:gd name="connsiteY728" fmla="*/ 2914286 h 6858000"/>
              <a:gd name="connsiteX729" fmla="*/ 36383 w 7467600"/>
              <a:gd name="connsiteY729" fmla="*/ 2901128 h 6858000"/>
              <a:gd name="connsiteX730" fmla="*/ 156329 w 7467600"/>
              <a:gd name="connsiteY730" fmla="*/ 2840533 h 6858000"/>
              <a:gd name="connsiteX731" fmla="*/ 358355 w 7467600"/>
              <a:gd name="connsiteY731" fmla="*/ 2620471 h 6858000"/>
              <a:gd name="connsiteX732" fmla="*/ 510577 w 7467600"/>
              <a:gd name="connsiteY732" fmla="*/ 2501244 h 6858000"/>
              <a:gd name="connsiteX733" fmla="*/ 211967 w 7467600"/>
              <a:gd name="connsiteY733" fmla="*/ 2479171 h 6858000"/>
              <a:gd name="connsiteX734" fmla="*/ 0 w 7467600"/>
              <a:gd name="connsiteY734" fmla="*/ 2476398 h 6858000"/>
              <a:gd name="connsiteX735" fmla="*/ 0 w 7467600"/>
              <a:gd name="connsiteY735" fmla="*/ 2389189 h 6858000"/>
              <a:gd name="connsiteX736" fmla="*/ 103062 w 7467600"/>
              <a:gd name="connsiteY736" fmla="*/ 2389518 h 6858000"/>
              <a:gd name="connsiteX737" fmla="*/ 510734 w 7467600"/>
              <a:gd name="connsiteY737" fmla="*/ 2416201 h 6858000"/>
              <a:gd name="connsiteX738" fmla="*/ 279257 w 7467600"/>
              <a:gd name="connsiteY738" fmla="*/ 2092102 h 6858000"/>
              <a:gd name="connsiteX739" fmla="*/ 65265 w 7467600"/>
              <a:gd name="connsiteY739" fmla="*/ 2006049 h 6858000"/>
              <a:gd name="connsiteX740" fmla="*/ 0 w 7467600"/>
              <a:gd name="connsiteY740" fmla="*/ 1982532 h 6858000"/>
              <a:gd name="connsiteX741" fmla="*/ 0 w 7467600"/>
              <a:gd name="connsiteY741" fmla="*/ 1912789 h 6858000"/>
              <a:gd name="connsiteX742" fmla="*/ 97460 w 7467600"/>
              <a:gd name="connsiteY742" fmla="*/ 1953725 h 6858000"/>
              <a:gd name="connsiteX743" fmla="*/ 221272 w 7467600"/>
              <a:gd name="connsiteY743" fmla="*/ 1980766 h 6858000"/>
              <a:gd name="connsiteX744" fmla="*/ 116765 w 7467600"/>
              <a:gd name="connsiteY744" fmla="*/ 1911033 h 6858000"/>
              <a:gd name="connsiteX745" fmla="*/ 16405 w 7467600"/>
              <a:gd name="connsiteY745" fmla="*/ 1803412 h 6858000"/>
              <a:gd name="connsiteX746" fmla="*/ 0 w 7467600"/>
              <a:gd name="connsiteY746" fmla="*/ 1784777 h 6858000"/>
              <a:gd name="connsiteX747" fmla="*/ 0 w 7467600"/>
              <a:gd name="connsiteY747" fmla="*/ 1740082 h 6858000"/>
              <a:gd name="connsiteX748" fmla="*/ 39394 w 7467600"/>
              <a:gd name="connsiteY748" fmla="*/ 1784856 h 6858000"/>
              <a:gd name="connsiteX749" fmla="*/ 135813 w 7467600"/>
              <a:gd name="connsiteY749" fmla="*/ 1888838 h 6858000"/>
              <a:gd name="connsiteX750" fmla="*/ 242575 w 7467600"/>
              <a:gd name="connsiteY750" fmla="*/ 1958841 h 6858000"/>
              <a:gd name="connsiteX751" fmla="*/ 82197 w 7467600"/>
              <a:gd name="connsiteY751" fmla="*/ 1754826 h 6858000"/>
              <a:gd name="connsiteX752" fmla="*/ 0 w 7467600"/>
              <a:gd name="connsiteY752" fmla="*/ 1679650 h 6858000"/>
              <a:gd name="connsiteX753" fmla="*/ 0 w 7467600"/>
              <a:gd name="connsiteY753" fmla="*/ 1602463 h 6858000"/>
              <a:gd name="connsiteX754" fmla="*/ 84689 w 7467600"/>
              <a:gd name="connsiteY754" fmla="*/ 1677442 h 6858000"/>
              <a:gd name="connsiteX755" fmla="*/ 298437 w 7467600"/>
              <a:gd name="connsiteY755" fmla="*/ 1968019 h 6858000"/>
              <a:gd name="connsiteX756" fmla="*/ 227269 w 7467600"/>
              <a:gd name="connsiteY756" fmla="*/ 1114064 h 6858000"/>
              <a:gd name="connsiteX757" fmla="*/ 248003 w 7467600"/>
              <a:gd name="connsiteY757" fmla="*/ 1089613 h 6858000"/>
              <a:gd name="connsiteX758" fmla="*/ 427020 w 7467600"/>
              <a:gd name="connsiteY758" fmla="*/ 1619803 h 6858000"/>
              <a:gd name="connsiteX759" fmla="*/ 340345 w 7467600"/>
              <a:gd name="connsiteY759" fmla="*/ 2027739 h 6858000"/>
              <a:gd name="connsiteX760" fmla="*/ 360865 w 7467600"/>
              <a:gd name="connsiteY760" fmla="*/ 2044827 h 6858000"/>
              <a:gd name="connsiteX761" fmla="*/ 560414 w 7467600"/>
              <a:gd name="connsiteY761" fmla="*/ 2421457 h 6858000"/>
              <a:gd name="connsiteX762" fmla="*/ 1359703 w 7467600"/>
              <a:gd name="connsiteY762" fmla="*/ 2578554 h 6858000"/>
              <a:gd name="connsiteX763" fmla="*/ 1359422 w 7467600"/>
              <a:gd name="connsiteY763" fmla="*/ 2577994 h 6858000"/>
              <a:gd name="connsiteX764" fmla="*/ 828701 w 7467600"/>
              <a:gd name="connsiteY764" fmla="*/ 1839520 h 6858000"/>
              <a:gd name="connsiteX765" fmla="*/ 494427 w 7467600"/>
              <a:gd name="connsiteY765" fmla="*/ 1092333 h 6858000"/>
              <a:gd name="connsiteX766" fmla="*/ 506322 w 7467600"/>
              <a:gd name="connsiteY766" fmla="*/ 1020997 h 6858000"/>
              <a:gd name="connsiteX767" fmla="*/ 4570198 w 7467600"/>
              <a:gd name="connsiteY767" fmla="*/ 978081 h 6858000"/>
              <a:gd name="connsiteX768" fmla="*/ 4523691 w 7467600"/>
              <a:gd name="connsiteY768" fmla="*/ 1127776 h 6858000"/>
              <a:gd name="connsiteX769" fmla="*/ 4509875 w 7467600"/>
              <a:gd name="connsiteY769" fmla="*/ 1167552 h 6858000"/>
              <a:gd name="connsiteX770" fmla="*/ 4478168 w 7467600"/>
              <a:gd name="connsiteY770" fmla="*/ 1260735 h 6858000"/>
              <a:gd name="connsiteX771" fmla="*/ 4409309 w 7467600"/>
              <a:gd name="connsiteY771" fmla="*/ 1666996 h 6858000"/>
              <a:gd name="connsiteX772" fmla="*/ 4370031 w 7467600"/>
              <a:gd name="connsiteY772" fmla="*/ 1955666 h 6858000"/>
              <a:gd name="connsiteX773" fmla="*/ 4570198 w 7467600"/>
              <a:gd name="connsiteY773" fmla="*/ 978081 h 6858000"/>
              <a:gd name="connsiteX774" fmla="*/ 4557898 w 7467600"/>
              <a:gd name="connsiteY774" fmla="*/ 900011 h 6858000"/>
              <a:gd name="connsiteX775" fmla="*/ 4344840 w 7467600"/>
              <a:gd name="connsiteY775" fmla="*/ 1922038 h 6858000"/>
              <a:gd name="connsiteX776" fmla="*/ 4378710 w 7467600"/>
              <a:gd name="connsiteY776" fmla="*/ 1665516 h 6858000"/>
              <a:gd name="connsiteX777" fmla="*/ 4448798 w 7467600"/>
              <a:gd name="connsiteY777" fmla="*/ 1253024 h 6858000"/>
              <a:gd name="connsiteX778" fmla="*/ 4480315 w 7467600"/>
              <a:gd name="connsiteY778" fmla="*/ 1158454 h 6858000"/>
              <a:gd name="connsiteX779" fmla="*/ 4494133 w 7467600"/>
              <a:gd name="connsiteY779" fmla="*/ 1118676 h 6858000"/>
              <a:gd name="connsiteX780" fmla="*/ 4557898 w 7467600"/>
              <a:gd name="connsiteY780" fmla="*/ 900011 h 6858000"/>
              <a:gd name="connsiteX781" fmla="*/ 5870151 w 7467600"/>
              <a:gd name="connsiteY781" fmla="*/ 898890 h 6858000"/>
              <a:gd name="connsiteX782" fmla="*/ 5861335 w 7467600"/>
              <a:gd name="connsiteY782" fmla="*/ 899177 h 6858000"/>
              <a:gd name="connsiteX783" fmla="*/ 5843702 w 7467600"/>
              <a:gd name="connsiteY783" fmla="*/ 899748 h 6858000"/>
              <a:gd name="connsiteX784" fmla="*/ 5651107 w 7467600"/>
              <a:gd name="connsiteY784" fmla="*/ 920306 h 6858000"/>
              <a:gd name="connsiteX785" fmla="*/ 5459407 w 7467600"/>
              <a:gd name="connsiteY785" fmla="*/ 940975 h 6858000"/>
              <a:gd name="connsiteX786" fmla="*/ 5374846 w 7467600"/>
              <a:gd name="connsiteY786" fmla="*/ 941988 h 6858000"/>
              <a:gd name="connsiteX787" fmla="*/ 5256105 w 7467600"/>
              <a:gd name="connsiteY787" fmla="*/ 945632 h 6858000"/>
              <a:gd name="connsiteX788" fmla="*/ 5107071 w 7467600"/>
              <a:gd name="connsiteY788" fmla="*/ 969720 h 6858000"/>
              <a:gd name="connsiteX789" fmla="*/ 4998681 w 7467600"/>
              <a:gd name="connsiteY789" fmla="*/ 988771 h 6858000"/>
              <a:gd name="connsiteX790" fmla="*/ 5870151 w 7467600"/>
              <a:gd name="connsiteY790" fmla="*/ 898890 h 6858000"/>
              <a:gd name="connsiteX791" fmla="*/ 5504425 w 7467600"/>
              <a:gd name="connsiteY791" fmla="*/ 848067 h 6858000"/>
              <a:gd name="connsiteX792" fmla="*/ 4968849 w 7467600"/>
              <a:gd name="connsiteY792" fmla="*/ 962318 h 6858000"/>
              <a:gd name="connsiteX793" fmla="*/ 5104039 w 7467600"/>
              <a:gd name="connsiteY793" fmla="*/ 940634 h 6858000"/>
              <a:gd name="connsiteX794" fmla="*/ 5256311 w 7467600"/>
              <a:gd name="connsiteY794" fmla="*/ 916490 h 6858000"/>
              <a:gd name="connsiteX795" fmla="*/ 5377381 w 7467600"/>
              <a:gd name="connsiteY795" fmla="*/ 912671 h 6858000"/>
              <a:gd name="connsiteX796" fmla="*/ 5460148 w 7467600"/>
              <a:gd name="connsiteY796" fmla="*/ 911442 h 6858000"/>
              <a:gd name="connsiteX797" fmla="*/ 5648971 w 7467600"/>
              <a:gd name="connsiteY797" fmla="*/ 891331 h 6858000"/>
              <a:gd name="connsiteX798" fmla="*/ 5844807 w 7467600"/>
              <a:gd name="connsiteY798" fmla="*/ 870718 h 6858000"/>
              <a:gd name="connsiteX799" fmla="*/ 5862975 w 7467600"/>
              <a:gd name="connsiteY799" fmla="*/ 869756 h 6858000"/>
              <a:gd name="connsiteX800" fmla="*/ 5920887 w 7467600"/>
              <a:gd name="connsiteY800" fmla="*/ 865929 h 6858000"/>
              <a:gd name="connsiteX801" fmla="*/ 5504425 w 7467600"/>
              <a:gd name="connsiteY801" fmla="*/ 848067 h 6858000"/>
              <a:gd name="connsiteX802" fmla="*/ 3607114 w 7467600"/>
              <a:gd name="connsiteY802" fmla="*/ 467441 h 6858000"/>
              <a:gd name="connsiteX803" fmla="*/ 3296242 w 7467600"/>
              <a:gd name="connsiteY803" fmla="*/ 807991 h 6858000"/>
              <a:gd name="connsiteX804" fmla="*/ 3174674 w 7467600"/>
              <a:gd name="connsiteY804" fmla="*/ 919759 h 6858000"/>
              <a:gd name="connsiteX805" fmla="*/ 3042978 w 7467600"/>
              <a:gd name="connsiteY805" fmla="*/ 1054894 h 6858000"/>
              <a:gd name="connsiteX806" fmla="*/ 2968914 w 7467600"/>
              <a:gd name="connsiteY806" fmla="*/ 1133756 h 6858000"/>
              <a:gd name="connsiteX807" fmla="*/ 3103823 w 7467600"/>
              <a:gd name="connsiteY807" fmla="*/ 1026814 h 6858000"/>
              <a:gd name="connsiteX808" fmla="*/ 3607114 w 7467600"/>
              <a:gd name="connsiteY808" fmla="*/ 467441 h 6858000"/>
              <a:gd name="connsiteX809" fmla="*/ 3744487 w 7467600"/>
              <a:gd name="connsiteY809" fmla="*/ 383136 h 6858000"/>
              <a:gd name="connsiteX810" fmla="*/ 3970213 w 7467600"/>
              <a:gd name="connsiteY810" fmla="*/ 995559 h 6858000"/>
              <a:gd name="connsiteX811" fmla="*/ 3744487 w 7467600"/>
              <a:gd name="connsiteY811" fmla="*/ 383136 h 6858000"/>
              <a:gd name="connsiteX812" fmla="*/ 3624562 w 7467600"/>
              <a:gd name="connsiteY812" fmla="*/ 367041 h 6858000"/>
              <a:gd name="connsiteX813" fmla="*/ 3489712 w 7467600"/>
              <a:gd name="connsiteY813" fmla="*/ 485386 h 6858000"/>
              <a:gd name="connsiteX814" fmla="*/ 3182994 w 7467600"/>
              <a:gd name="connsiteY814" fmla="*/ 828265 h 6858000"/>
              <a:gd name="connsiteX815" fmla="*/ 2892114 w 7467600"/>
              <a:gd name="connsiteY815" fmla="*/ 1172635 h 6858000"/>
              <a:gd name="connsiteX816" fmla="*/ 3021459 w 7467600"/>
              <a:gd name="connsiteY816" fmla="*/ 1035385 h 6858000"/>
              <a:gd name="connsiteX817" fmla="*/ 3153873 w 7467600"/>
              <a:gd name="connsiteY817" fmla="*/ 898971 h 6858000"/>
              <a:gd name="connsiteX818" fmla="*/ 3276511 w 7467600"/>
              <a:gd name="connsiteY818" fmla="*/ 786423 h 6858000"/>
              <a:gd name="connsiteX819" fmla="*/ 3584154 w 7467600"/>
              <a:gd name="connsiteY819" fmla="*/ 448218 h 6858000"/>
              <a:gd name="connsiteX820" fmla="*/ 3624562 w 7467600"/>
              <a:gd name="connsiteY820" fmla="*/ 367041 h 6858000"/>
              <a:gd name="connsiteX821" fmla="*/ 3766672 w 7467600"/>
              <a:gd name="connsiteY821" fmla="*/ 359429 h 6858000"/>
              <a:gd name="connsiteX822" fmla="*/ 3996338 w 7467600"/>
              <a:gd name="connsiteY822" fmla="*/ 968237 h 6858000"/>
              <a:gd name="connsiteX823" fmla="*/ 3766672 w 7467600"/>
              <a:gd name="connsiteY823" fmla="*/ 359429 h 6858000"/>
              <a:gd name="connsiteX824" fmla="*/ 5805386 w 7467600"/>
              <a:gd name="connsiteY824" fmla="*/ 239240 h 6858000"/>
              <a:gd name="connsiteX825" fmla="*/ 5736947 w 7467600"/>
              <a:gd name="connsiteY825" fmla="*/ 261367 h 6858000"/>
              <a:gd name="connsiteX826" fmla="*/ 5427012 w 7467600"/>
              <a:gd name="connsiteY826" fmla="*/ 311272 h 6858000"/>
              <a:gd name="connsiteX827" fmla="*/ 5147818 w 7467600"/>
              <a:gd name="connsiteY827" fmla="*/ 322112 h 6858000"/>
              <a:gd name="connsiteX828" fmla="*/ 5060854 w 7467600"/>
              <a:gd name="connsiteY828" fmla="*/ 311882 h 6858000"/>
              <a:gd name="connsiteX829" fmla="*/ 4945989 w 7467600"/>
              <a:gd name="connsiteY829" fmla="*/ 300516 h 6858000"/>
              <a:gd name="connsiteX830" fmla="*/ 5410479 w 7467600"/>
              <a:gd name="connsiteY830" fmla="*/ 348434 h 6858000"/>
              <a:gd name="connsiteX831" fmla="*/ 5805386 w 7467600"/>
              <a:gd name="connsiteY831" fmla="*/ 239240 h 6858000"/>
              <a:gd name="connsiteX832" fmla="*/ 5905192 w 7467600"/>
              <a:gd name="connsiteY832" fmla="*/ 163079 h 6858000"/>
              <a:gd name="connsiteX833" fmla="*/ 5865655 w 7467600"/>
              <a:gd name="connsiteY833" fmla="*/ 171901 h 6858000"/>
              <a:gd name="connsiteX834" fmla="*/ 5259740 w 7467600"/>
              <a:gd name="connsiteY834" fmla="*/ 257013 h 6858000"/>
              <a:gd name="connsiteX835" fmla="*/ 5208466 w 7467600"/>
              <a:gd name="connsiteY835" fmla="*/ 257550 h 6858000"/>
              <a:gd name="connsiteX836" fmla="*/ 4980204 w 7467600"/>
              <a:gd name="connsiteY836" fmla="*/ 271903 h 6858000"/>
              <a:gd name="connsiteX837" fmla="*/ 5068068 w 7467600"/>
              <a:gd name="connsiteY837" fmla="*/ 282244 h 6858000"/>
              <a:gd name="connsiteX838" fmla="*/ 5153231 w 7467600"/>
              <a:gd name="connsiteY838" fmla="*/ 292240 h 6858000"/>
              <a:gd name="connsiteX839" fmla="*/ 5426491 w 7467600"/>
              <a:gd name="connsiteY839" fmla="*/ 281128 h 6858000"/>
              <a:gd name="connsiteX840" fmla="*/ 5731212 w 7467600"/>
              <a:gd name="connsiteY840" fmla="*/ 231951 h 6858000"/>
              <a:gd name="connsiteX841" fmla="*/ 5905192 w 7467600"/>
              <a:gd name="connsiteY841" fmla="*/ 163079 h 6858000"/>
              <a:gd name="connsiteX842" fmla="*/ 5944437 w 7467600"/>
              <a:gd name="connsiteY842" fmla="*/ 113829 h 6858000"/>
              <a:gd name="connsiteX843" fmla="*/ 5825032 w 7467600"/>
              <a:gd name="connsiteY843" fmla="*/ 146405 h 6858000"/>
              <a:gd name="connsiteX844" fmla="*/ 4955599 w 7467600"/>
              <a:gd name="connsiteY844" fmla="*/ 247008 h 6858000"/>
              <a:gd name="connsiteX845" fmla="*/ 5210104 w 7467600"/>
              <a:gd name="connsiteY845" fmla="*/ 228123 h 6858000"/>
              <a:gd name="connsiteX846" fmla="*/ 5261015 w 7467600"/>
              <a:gd name="connsiteY846" fmla="*/ 227087 h 6858000"/>
              <a:gd name="connsiteX847" fmla="*/ 5861181 w 7467600"/>
              <a:gd name="connsiteY847" fmla="*/ 143093 h 6858000"/>
              <a:gd name="connsiteX848" fmla="*/ 5961252 w 7467600"/>
              <a:gd name="connsiteY848" fmla="*/ 114820 h 6858000"/>
              <a:gd name="connsiteX849" fmla="*/ 5944437 w 7467600"/>
              <a:gd name="connsiteY849" fmla="*/ 113829 h 6858000"/>
              <a:gd name="connsiteX850" fmla="*/ 3882765 w 7467600"/>
              <a:gd name="connsiteY850" fmla="*/ 0 h 6858000"/>
              <a:gd name="connsiteX851" fmla="*/ 3995099 w 7467600"/>
              <a:gd name="connsiteY851" fmla="*/ 0 h 6858000"/>
              <a:gd name="connsiteX852" fmla="*/ 4163818 w 7467600"/>
              <a:gd name="connsiteY852" fmla="*/ 234104 h 6858000"/>
              <a:gd name="connsiteX853" fmla="*/ 4172099 w 7467600"/>
              <a:gd name="connsiteY853" fmla="*/ 234207 h 6858000"/>
              <a:gd name="connsiteX854" fmla="*/ 4784282 w 7467600"/>
              <a:gd name="connsiteY854" fmla="*/ 276561 h 6858000"/>
              <a:gd name="connsiteX855" fmla="*/ 4801687 w 7467600"/>
              <a:gd name="connsiteY855" fmla="*/ 267764 h 6858000"/>
              <a:gd name="connsiteX856" fmla="*/ 6082788 w 7467600"/>
              <a:gd name="connsiteY856" fmla="*/ 64119 h 6858000"/>
              <a:gd name="connsiteX857" fmla="*/ 6099442 w 7467600"/>
              <a:gd name="connsiteY857" fmla="*/ 82568 h 6858000"/>
              <a:gd name="connsiteX858" fmla="*/ 4804137 w 7467600"/>
              <a:gd name="connsiteY858" fmla="*/ 320931 h 6858000"/>
              <a:gd name="connsiteX859" fmla="*/ 4227047 w 7467600"/>
              <a:gd name="connsiteY859" fmla="*/ 313415 h 6858000"/>
              <a:gd name="connsiteX860" fmla="*/ 4346041 w 7467600"/>
              <a:gd name="connsiteY860" fmla="*/ 456086 h 6858000"/>
              <a:gd name="connsiteX861" fmla="*/ 4870967 w 7467600"/>
              <a:gd name="connsiteY861" fmla="*/ 963061 h 6858000"/>
              <a:gd name="connsiteX862" fmla="*/ 4889647 w 7467600"/>
              <a:gd name="connsiteY862" fmla="*/ 957147 h 6858000"/>
              <a:gd name="connsiteX863" fmla="*/ 5422504 w 7467600"/>
              <a:gd name="connsiteY863" fmla="*/ 805191 h 6858000"/>
              <a:gd name="connsiteX864" fmla="*/ 6087656 w 7467600"/>
              <a:gd name="connsiteY864" fmla="*/ 826703 h 6858000"/>
              <a:gd name="connsiteX865" fmla="*/ 6058717 w 7467600"/>
              <a:gd name="connsiteY865" fmla="*/ 865992 h 6858000"/>
              <a:gd name="connsiteX866" fmla="*/ 4974153 w 7467600"/>
              <a:gd name="connsiteY866" fmla="*/ 1045456 h 6858000"/>
              <a:gd name="connsiteX867" fmla="*/ 5627835 w 7467600"/>
              <a:gd name="connsiteY867" fmla="*/ 1472077 h 6858000"/>
              <a:gd name="connsiteX868" fmla="*/ 5629817 w 7467600"/>
              <a:gd name="connsiteY868" fmla="*/ 1471412 h 6858000"/>
              <a:gd name="connsiteX869" fmla="*/ 5634124 w 7467600"/>
              <a:gd name="connsiteY869" fmla="*/ 1470572 h 6858000"/>
              <a:gd name="connsiteX870" fmla="*/ 5755832 w 7467600"/>
              <a:gd name="connsiteY870" fmla="*/ 1383886 h 6858000"/>
              <a:gd name="connsiteX871" fmla="*/ 6014186 w 7467600"/>
              <a:gd name="connsiteY871" fmla="*/ 1279799 h 6858000"/>
              <a:gd name="connsiteX872" fmla="*/ 6901619 w 7467600"/>
              <a:gd name="connsiteY872" fmla="*/ 1047874 h 6858000"/>
              <a:gd name="connsiteX873" fmla="*/ 6931566 w 7467600"/>
              <a:gd name="connsiteY873" fmla="*/ 1062034 h 6858000"/>
              <a:gd name="connsiteX874" fmla="*/ 5790982 w 7467600"/>
              <a:gd name="connsiteY874" fmla="*/ 1561380 h 6858000"/>
              <a:gd name="connsiteX875" fmla="*/ 6188971 w 7467600"/>
              <a:gd name="connsiteY875" fmla="*/ 1755168 h 6858000"/>
              <a:gd name="connsiteX876" fmla="*/ 6202446 w 7467600"/>
              <a:gd name="connsiteY876" fmla="*/ 1752268 h 6858000"/>
              <a:gd name="connsiteX877" fmla="*/ 7179560 w 7467600"/>
              <a:gd name="connsiteY877" fmla="*/ 1467551 h 6858000"/>
              <a:gd name="connsiteX878" fmla="*/ 7158730 w 7467600"/>
              <a:gd name="connsiteY878" fmla="*/ 1507835 h 6858000"/>
              <a:gd name="connsiteX879" fmla="*/ 6326959 w 7467600"/>
              <a:gd name="connsiteY879" fmla="*/ 1817686 h 6858000"/>
              <a:gd name="connsiteX880" fmla="*/ 6537433 w 7467600"/>
              <a:gd name="connsiteY880" fmla="*/ 1907790 h 6858000"/>
              <a:gd name="connsiteX881" fmla="*/ 6550221 w 7467600"/>
              <a:gd name="connsiteY881" fmla="*/ 1910729 h 6858000"/>
              <a:gd name="connsiteX882" fmla="*/ 6964438 w 7467600"/>
              <a:gd name="connsiteY882" fmla="*/ 2209505 h 6858000"/>
              <a:gd name="connsiteX883" fmla="*/ 7367862 w 7467600"/>
              <a:gd name="connsiteY883" fmla="*/ 2806833 h 6858000"/>
              <a:gd name="connsiteX884" fmla="*/ 7364329 w 7467600"/>
              <a:gd name="connsiteY884" fmla="*/ 2826907 h 6858000"/>
              <a:gd name="connsiteX885" fmla="*/ 7290545 w 7467600"/>
              <a:gd name="connsiteY885" fmla="*/ 2850663 h 6858000"/>
              <a:gd name="connsiteX886" fmla="*/ 6472036 w 7467600"/>
              <a:gd name="connsiteY886" fmla="*/ 1959003 h 6858000"/>
              <a:gd name="connsiteX887" fmla="*/ 5792897 w 7467600"/>
              <a:gd name="connsiteY887" fmla="*/ 1647747 h 6858000"/>
              <a:gd name="connsiteX888" fmla="*/ 5842751 w 7467600"/>
              <a:gd name="connsiteY888" fmla="*/ 1816112 h 6858000"/>
              <a:gd name="connsiteX889" fmla="*/ 5847424 w 7467600"/>
              <a:gd name="connsiteY889" fmla="*/ 1815776 h 6858000"/>
              <a:gd name="connsiteX890" fmla="*/ 6399821 w 7467600"/>
              <a:gd name="connsiteY890" fmla="*/ 2344799 h 6858000"/>
              <a:gd name="connsiteX891" fmla="*/ 6323232 w 7467600"/>
              <a:gd name="connsiteY891" fmla="*/ 2389634 h 6858000"/>
              <a:gd name="connsiteX892" fmla="*/ 5942958 w 7467600"/>
              <a:gd name="connsiteY892" fmla="*/ 2077708 h 6858000"/>
              <a:gd name="connsiteX893" fmla="*/ 5921559 w 7467600"/>
              <a:gd name="connsiteY893" fmla="*/ 2378596 h 6858000"/>
              <a:gd name="connsiteX894" fmla="*/ 5817651 w 7467600"/>
              <a:gd name="connsiteY894" fmla="*/ 3023919 h 6858000"/>
              <a:gd name="connsiteX895" fmla="*/ 5729634 w 7467600"/>
              <a:gd name="connsiteY895" fmla="*/ 3051849 h 6858000"/>
              <a:gd name="connsiteX896" fmla="*/ 5611018 w 7467600"/>
              <a:gd name="connsiteY896" fmla="*/ 2316769 h 6858000"/>
              <a:gd name="connsiteX897" fmla="*/ 5687608 w 7467600"/>
              <a:gd name="connsiteY897" fmla="*/ 2039972 h 6858000"/>
              <a:gd name="connsiteX898" fmla="*/ 5657554 w 7467600"/>
              <a:gd name="connsiteY898" fmla="*/ 1576445 h 6858000"/>
              <a:gd name="connsiteX899" fmla="*/ 5150475 w 7467600"/>
              <a:gd name="connsiteY899" fmla="*/ 1274012 h 6858000"/>
              <a:gd name="connsiteX900" fmla="*/ 5349142 w 7467600"/>
              <a:gd name="connsiteY900" fmla="*/ 2204405 h 6858000"/>
              <a:gd name="connsiteX901" fmla="*/ 5262214 w 7467600"/>
              <a:gd name="connsiteY901" fmla="*/ 2233836 h 6858000"/>
              <a:gd name="connsiteX902" fmla="*/ 4981539 w 7467600"/>
              <a:gd name="connsiteY902" fmla="*/ 1542201 h 6858000"/>
              <a:gd name="connsiteX903" fmla="*/ 4958461 w 7467600"/>
              <a:gd name="connsiteY903" fmla="*/ 1136957 h 6858000"/>
              <a:gd name="connsiteX904" fmla="*/ 4655015 w 7467600"/>
              <a:gd name="connsiteY904" fmla="*/ 891426 h 6858000"/>
              <a:gd name="connsiteX905" fmla="*/ 4348002 w 7467600"/>
              <a:gd name="connsiteY905" fmla="*/ 2205895 h 6858000"/>
              <a:gd name="connsiteX906" fmla="*/ 4262250 w 7467600"/>
              <a:gd name="connsiteY906" fmla="*/ 2219972 h 6858000"/>
              <a:gd name="connsiteX907" fmla="*/ 4550611 w 7467600"/>
              <a:gd name="connsiteY907" fmla="*/ 817540 h 6858000"/>
              <a:gd name="connsiteX908" fmla="*/ 4564418 w 7467600"/>
              <a:gd name="connsiteY908" fmla="*/ 808293 h 6858000"/>
              <a:gd name="connsiteX909" fmla="*/ 4266388 w 7467600"/>
              <a:gd name="connsiteY909" fmla="*/ 500083 h 6858000"/>
              <a:gd name="connsiteX910" fmla="*/ 4032842 w 7467600"/>
              <a:gd name="connsiteY910" fmla="*/ 211809 h 6858000"/>
              <a:gd name="connsiteX911" fmla="*/ 3882765 w 7467600"/>
              <a:gd name="connsiteY911" fmla="*/ 0 h 6858000"/>
              <a:gd name="connsiteX912" fmla="*/ 3721337 w 7467600"/>
              <a:gd name="connsiteY912" fmla="*/ 0 h 6858000"/>
              <a:gd name="connsiteX913" fmla="*/ 3797544 w 7467600"/>
              <a:gd name="connsiteY913" fmla="*/ 0 h 6858000"/>
              <a:gd name="connsiteX914" fmla="*/ 3775734 w 7467600"/>
              <a:gd name="connsiteY914" fmla="*/ 95131 h 6858000"/>
              <a:gd name="connsiteX915" fmla="*/ 3724807 w 7467600"/>
              <a:gd name="connsiteY915" fmla="*/ 272257 h 6858000"/>
              <a:gd name="connsiteX916" fmla="*/ 3726844 w 7467600"/>
              <a:gd name="connsiteY916" fmla="*/ 282988 h 6858000"/>
              <a:gd name="connsiteX917" fmla="*/ 3742664 w 7467600"/>
              <a:gd name="connsiteY917" fmla="*/ 279918 h 6858000"/>
              <a:gd name="connsiteX918" fmla="*/ 4103910 w 7467600"/>
              <a:gd name="connsiteY918" fmla="*/ 1161917 h 6858000"/>
              <a:gd name="connsiteX919" fmla="*/ 4020269 w 7467600"/>
              <a:gd name="connsiteY919" fmla="*/ 1200406 h 6858000"/>
              <a:gd name="connsiteX920" fmla="*/ 3674882 w 7467600"/>
              <a:gd name="connsiteY920" fmla="*/ 488524 h 6858000"/>
              <a:gd name="connsiteX921" fmla="*/ 3132682 w 7467600"/>
              <a:gd name="connsiteY921" fmla="*/ 1072284 h 6858000"/>
              <a:gd name="connsiteX922" fmla="*/ 2716346 w 7467600"/>
              <a:gd name="connsiteY922" fmla="*/ 1276376 h 6858000"/>
              <a:gd name="connsiteX923" fmla="*/ 2716772 w 7467600"/>
              <a:gd name="connsiteY923" fmla="*/ 1255462 h 6858000"/>
              <a:gd name="connsiteX924" fmla="*/ 3471096 w 7467600"/>
              <a:gd name="connsiteY924" fmla="*/ 437072 h 6858000"/>
              <a:gd name="connsiteX925" fmla="*/ 3639057 w 7467600"/>
              <a:gd name="connsiteY925" fmla="*/ 286334 h 6858000"/>
              <a:gd name="connsiteX926" fmla="*/ 3640309 w 7467600"/>
              <a:gd name="connsiteY926" fmla="*/ 284664 h 6858000"/>
              <a:gd name="connsiteX927" fmla="*/ 3646022 w 7467600"/>
              <a:gd name="connsiteY927" fmla="*/ 276711 h 6858000"/>
              <a:gd name="connsiteX928" fmla="*/ 3707943 w 7467600"/>
              <a:gd name="connsiteY928" fmla="*/ 65958 h 6858000"/>
              <a:gd name="connsiteX929" fmla="*/ 3721337 w 7467600"/>
              <a:gd name="connsiteY929" fmla="*/ 0 h 6858000"/>
              <a:gd name="connsiteX930" fmla="*/ 2867960 w 7467600"/>
              <a:gd name="connsiteY930" fmla="*/ 0 h 6858000"/>
              <a:gd name="connsiteX931" fmla="*/ 2926351 w 7467600"/>
              <a:gd name="connsiteY931" fmla="*/ 0 h 6858000"/>
              <a:gd name="connsiteX932" fmla="*/ 2902823 w 7467600"/>
              <a:gd name="connsiteY932" fmla="*/ 262929 h 6858000"/>
              <a:gd name="connsiteX933" fmla="*/ 2940663 w 7467600"/>
              <a:gd name="connsiteY933" fmla="*/ 140884 h 6858000"/>
              <a:gd name="connsiteX934" fmla="*/ 2947039 w 7467600"/>
              <a:gd name="connsiteY934" fmla="*/ 122524 h 6858000"/>
              <a:gd name="connsiteX935" fmla="*/ 2984316 w 7467600"/>
              <a:gd name="connsiteY935" fmla="*/ 0 h 6858000"/>
              <a:gd name="connsiteX936" fmla="*/ 3016114 w 7467600"/>
              <a:gd name="connsiteY936" fmla="*/ 0 h 6858000"/>
              <a:gd name="connsiteX937" fmla="*/ 2979949 w 7467600"/>
              <a:gd name="connsiteY937" fmla="*/ 119274 h 6858000"/>
              <a:gd name="connsiteX938" fmla="*/ 3023879 w 7467600"/>
              <a:gd name="connsiteY938" fmla="*/ 0 h 6858000"/>
              <a:gd name="connsiteX939" fmla="*/ 3105400 w 7467600"/>
              <a:gd name="connsiteY939" fmla="*/ 0 h 6858000"/>
              <a:gd name="connsiteX940" fmla="*/ 3094669 w 7467600"/>
              <a:gd name="connsiteY940" fmla="*/ 30308 h 6858000"/>
              <a:gd name="connsiteX941" fmla="*/ 2901945 w 7467600"/>
              <a:gd name="connsiteY941" fmla="*/ 466538 h 6858000"/>
              <a:gd name="connsiteX942" fmla="*/ 2815209 w 7467600"/>
              <a:gd name="connsiteY942" fmla="*/ 497361 h 6858000"/>
              <a:gd name="connsiteX943" fmla="*/ 2844845 w 7467600"/>
              <a:gd name="connsiteY943" fmla="*/ 127638 h 6858000"/>
              <a:gd name="connsiteX944" fmla="*/ 2867960 w 7467600"/>
              <a:gd name="connsiteY944" fmla="*/ 0 h 6858000"/>
              <a:gd name="connsiteX945" fmla="*/ 1057230 w 7467600"/>
              <a:gd name="connsiteY945" fmla="*/ 0 h 6858000"/>
              <a:gd name="connsiteX946" fmla="*/ 1111003 w 7467600"/>
              <a:gd name="connsiteY946" fmla="*/ 0 h 6858000"/>
              <a:gd name="connsiteX947" fmla="*/ 1125553 w 7467600"/>
              <a:gd name="connsiteY947" fmla="*/ 52588 h 6858000"/>
              <a:gd name="connsiteX948" fmla="*/ 1304276 w 7467600"/>
              <a:gd name="connsiteY948" fmla="*/ 476275 h 6858000"/>
              <a:gd name="connsiteX949" fmla="*/ 1492066 w 7467600"/>
              <a:gd name="connsiteY949" fmla="*/ 886333 h 6858000"/>
              <a:gd name="connsiteX950" fmla="*/ 1423698 w 7467600"/>
              <a:gd name="connsiteY950" fmla="*/ 710817 h 6858000"/>
              <a:gd name="connsiteX951" fmla="*/ 1357609 w 7467600"/>
              <a:gd name="connsiteY951" fmla="*/ 532892 h 6858000"/>
              <a:gd name="connsiteX952" fmla="*/ 1309550 w 7467600"/>
              <a:gd name="connsiteY952" fmla="*/ 374031 h 6858000"/>
              <a:gd name="connsiteX953" fmla="*/ 1193673 w 7467600"/>
              <a:gd name="connsiteY953" fmla="*/ 49533 h 6858000"/>
              <a:gd name="connsiteX954" fmla="*/ 1164391 w 7467600"/>
              <a:gd name="connsiteY954" fmla="*/ 0 h 6858000"/>
              <a:gd name="connsiteX955" fmla="*/ 1200666 w 7467600"/>
              <a:gd name="connsiteY955" fmla="*/ 0 h 6858000"/>
              <a:gd name="connsiteX956" fmla="*/ 1223408 w 7467600"/>
              <a:gd name="connsiteY956" fmla="*/ 38996 h 6858000"/>
              <a:gd name="connsiteX957" fmla="*/ 1339635 w 7467600"/>
              <a:gd name="connsiteY957" fmla="*/ 365517 h 6858000"/>
              <a:gd name="connsiteX958" fmla="*/ 1387469 w 7467600"/>
              <a:gd name="connsiteY958" fmla="*/ 523079 h 6858000"/>
              <a:gd name="connsiteX959" fmla="*/ 1452685 w 7467600"/>
              <a:gd name="connsiteY959" fmla="*/ 699806 h 6858000"/>
              <a:gd name="connsiteX960" fmla="*/ 1492092 w 7467600"/>
              <a:gd name="connsiteY960" fmla="*/ 800424 h 6858000"/>
              <a:gd name="connsiteX961" fmla="*/ 1455302 w 7467600"/>
              <a:gd name="connsiteY961" fmla="*/ 632913 h 6858000"/>
              <a:gd name="connsiteX962" fmla="*/ 1222336 w 7467600"/>
              <a:gd name="connsiteY962" fmla="*/ 9480 h 6858000"/>
              <a:gd name="connsiteX963" fmla="*/ 1214634 w 7467600"/>
              <a:gd name="connsiteY963" fmla="*/ 0 h 6858000"/>
              <a:gd name="connsiteX964" fmla="*/ 1289827 w 7467600"/>
              <a:gd name="connsiteY964" fmla="*/ 0 h 6858000"/>
              <a:gd name="connsiteX965" fmla="*/ 1321076 w 7467600"/>
              <a:gd name="connsiteY965" fmla="*/ 59722 h 6858000"/>
              <a:gd name="connsiteX966" fmla="*/ 1512579 w 7467600"/>
              <a:gd name="connsiteY966" fmla="*/ 626441 h 6858000"/>
              <a:gd name="connsiteX967" fmla="*/ 1506076 w 7467600"/>
              <a:gd name="connsiteY967" fmla="*/ 1089289 h 6858000"/>
              <a:gd name="connsiteX968" fmla="*/ 1486346 w 7467600"/>
              <a:gd name="connsiteY968" fmla="*/ 1079919 h 6858000"/>
              <a:gd name="connsiteX969" fmla="*/ 1070511 w 7467600"/>
              <a:gd name="connsiteY969" fmla="*/ 48609 h 6858000"/>
              <a:gd name="connsiteX970" fmla="*/ 1057230 w 7467600"/>
              <a:gd name="connsiteY970" fmla="*/ 0 h 6858000"/>
              <a:gd name="connsiteX971" fmla="*/ 43151 w 7467600"/>
              <a:gd name="connsiteY971" fmla="*/ 0 h 6858000"/>
              <a:gd name="connsiteX972" fmla="*/ 95283 w 7467600"/>
              <a:gd name="connsiteY972" fmla="*/ 0 h 6858000"/>
              <a:gd name="connsiteX973" fmla="*/ 300708 w 7467600"/>
              <a:gd name="connsiteY973" fmla="*/ 154571 h 6858000"/>
              <a:gd name="connsiteX974" fmla="*/ 530414 w 7467600"/>
              <a:gd name="connsiteY974" fmla="*/ 354673 h 6858000"/>
              <a:gd name="connsiteX975" fmla="*/ 333785 w 7467600"/>
              <a:gd name="connsiteY975" fmla="*/ 161564 h 6858000"/>
              <a:gd name="connsiteX976" fmla="*/ 147005 w 7467600"/>
              <a:gd name="connsiteY976" fmla="*/ 0 h 6858000"/>
              <a:gd name="connsiteX977" fmla="*/ 272509 w 7467600"/>
              <a:gd name="connsiteY977" fmla="*/ 0 h 6858000"/>
              <a:gd name="connsiteX978" fmla="*/ 326276 w 7467600"/>
              <a:gd name="connsiteY978" fmla="*/ 45847 h 6858000"/>
              <a:gd name="connsiteX979" fmla="*/ 823759 w 7467600"/>
              <a:gd name="connsiteY979" fmla="*/ 574145 h 6858000"/>
              <a:gd name="connsiteX980" fmla="*/ 811254 w 7467600"/>
              <a:gd name="connsiteY980" fmla="*/ 665546 h 6858000"/>
              <a:gd name="connsiteX981" fmla="*/ 154042 w 7467600"/>
              <a:gd name="connsiteY981" fmla="*/ 261522 h 6858000"/>
              <a:gd name="connsiteX982" fmla="*/ 13550 w 7467600"/>
              <a:gd name="connsiteY982" fmla="*/ 158423 h 6858000"/>
              <a:gd name="connsiteX983" fmla="*/ 0 w 7467600"/>
              <a:gd name="connsiteY983" fmla="*/ 146618 h 6858000"/>
              <a:gd name="connsiteX984" fmla="*/ 0 w 7467600"/>
              <a:gd name="connsiteY984" fmla="*/ 59161 h 6858000"/>
              <a:gd name="connsiteX985" fmla="*/ 45427 w 7467600"/>
              <a:gd name="connsiteY985" fmla="*/ 101078 h 6858000"/>
              <a:gd name="connsiteX986" fmla="*/ 630103 w 7467600"/>
              <a:gd name="connsiteY986" fmla="*/ 485885 h 6858000"/>
              <a:gd name="connsiteX987" fmla="*/ 532040 w 7467600"/>
              <a:gd name="connsiteY987" fmla="*/ 399359 h 6858000"/>
              <a:gd name="connsiteX988" fmla="*/ 517618 w 7467600"/>
              <a:gd name="connsiteY988" fmla="*/ 385726 h 6858000"/>
              <a:gd name="connsiteX989" fmla="*/ 285074 w 7467600"/>
              <a:gd name="connsiteY989" fmla="*/ 182755 h 6858000"/>
              <a:gd name="connsiteX990" fmla="*/ 43151 w 7467600"/>
              <a:gd name="connsiteY990"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312201 w 7467600"/>
              <a:gd name="connsiteY133" fmla="*/ 5128278 h 6858000"/>
              <a:gd name="connsiteX134" fmla="*/ 1903353 w 7467600"/>
              <a:gd name="connsiteY134" fmla="*/ 5044827 h 6858000"/>
              <a:gd name="connsiteX135" fmla="*/ 1936931 w 7467600"/>
              <a:gd name="connsiteY135" fmla="*/ 5093954 h 6858000"/>
              <a:gd name="connsiteX136" fmla="*/ 2195868 w 7467600"/>
              <a:gd name="connsiteY136" fmla="*/ 5396574 h 6858000"/>
              <a:gd name="connsiteX137" fmla="*/ 2088852 w 7467600"/>
              <a:gd name="connsiteY137" fmla="*/ 5166123 h 6858000"/>
              <a:gd name="connsiteX138" fmla="*/ 1958241 w 7467600"/>
              <a:gd name="connsiteY138" fmla="*/ 5067955 h 6858000"/>
              <a:gd name="connsiteX139" fmla="*/ 1903353 w 7467600"/>
              <a:gd name="connsiteY139" fmla="*/ 5044827 h 6858000"/>
              <a:gd name="connsiteX140" fmla="*/ 1979378 w 7467600"/>
              <a:gd name="connsiteY140" fmla="*/ 4769504 h 6858000"/>
              <a:gd name="connsiteX141" fmla="*/ 2882120 w 7467600"/>
              <a:gd name="connsiteY141" fmla="*/ 5064547 h 6858000"/>
              <a:gd name="connsiteX142" fmla="*/ 2793103 w 7467600"/>
              <a:gd name="connsiteY142" fmla="*/ 5039699 h 6858000"/>
              <a:gd name="connsiteX143" fmla="*/ 2770041 w 7467600"/>
              <a:gd name="connsiteY143" fmla="*/ 5033634 h 6858000"/>
              <a:gd name="connsiteX144" fmla="*/ 1979378 w 7467600"/>
              <a:gd name="connsiteY144" fmla="*/ 4769504 h 6858000"/>
              <a:gd name="connsiteX145" fmla="*/ 1927410 w 7467600"/>
              <a:gd name="connsiteY145" fmla="*/ 4716164 h 6858000"/>
              <a:gd name="connsiteX146" fmla="*/ 1959587 w 7467600"/>
              <a:gd name="connsiteY146" fmla="*/ 4728849 h 6858000"/>
              <a:gd name="connsiteX147" fmla="*/ 2777707 w 7467600"/>
              <a:gd name="connsiteY147" fmla="*/ 5003991 h 6858000"/>
              <a:gd name="connsiteX148" fmla="*/ 2800768 w 7467600"/>
              <a:gd name="connsiteY148" fmla="*/ 5010056 h 6858000"/>
              <a:gd name="connsiteX149" fmla="*/ 2879408 w 7467600"/>
              <a:gd name="connsiteY149" fmla="*/ 5031590 h 6858000"/>
              <a:gd name="connsiteX150" fmla="*/ 2862295 w 7467600"/>
              <a:gd name="connsiteY150" fmla="*/ 5022958 h 6858000"/>
              <a:gd name="connsiteX151" fmla="*/ 2813343 w 7467600"/>
              <a:gd name="connsiteY151" fmla="*/ 4998369 h 6858000"/>
              <a:gd name="connsiteX152" fmla="*/ 2646245 w 7467600"/>
              <a:gd name="connsiteY152" fmla="*/ 4930999 h 6858000"/>
              <a:gd name="connsiteX153" fmla="*/ 1999243 w 7467600"/>
              <a:gd name="connsiteY153" fmla="*/ 4730524 h 6858000"/>
              <a:gd name="connsiteX154" fmla="*/ 1979527 w 7467600"/>
              <a:gd name="connsiteY154" fmla="*/ 4726651 h 6858000"/>
              <a:gd name="connsiteX155" fmla="*/ 1927410 w 7467600"/>
              <a:gd name="connsiteY155" fmla="*/ 4716164 h 6858000"/>
              <a:gd name="connsiteX156" fmla="*/ 1997014 w 7467600"/>
              <a:gd name="connsiteY156" fmla="*/ 4698007 h 6858000"/>
              <a:gd name="connsiteX157" fmla="*/ 2005458 w 7467600"/>
              <a:gd name="connsiteY157" fmla="*/ 4699540 h 6858000"/>
              <a:gd name="connsiteX158" fmla="*/ 2657186 w 7467600"/>
              <a:gd name="connsiteY158" fmla="*/ 4901687 h 6858000"/>
              <a:gd name="connsiteX159" fmla="*/ 2826662 w 7467600"/>
              <a:gd name="connsiteY159" fmla="*/ 4970362 h 6858000"/>
              <a:gd name="connsiteX160" fmla="*/ 2876100 w 7467600"/>
              <a:gd name="connsiteY160" fmla="*/ 4995397 h 6858000"/>
              <a:gd name="connsiteX161" fmla="*/ 3042600 w 7467600"/>
              <a:gd name="connsiteY161" fmla="*/ 5059532 h 6858000"/>
              <a:gd name="connsiteX162" fmla="*/ 1997014 w 7467600"/>
              <a:gd name="connsiteY162" fmla="*/ 4698007 h 6858000"/>
              <a:gd name="connsiteX163" fmla="*/ 2305292 w 7467600"/>
              <a:gd name="connsiteY163" fmla="*/ 4219492 h 6858000"/>
              <a:gd name="connsiteX164" fmla="*/ 3360922 w 7467600"/>
              <a:gd name="connsiteY164" fmla="*/ 4529373 h 6858000"/>
              <a:gd name="connsiteX165" fmla="*/ 3492420 w 7467600"/>
              <a:gd name="connsiteY165" fmla="*/ 4510145 h 6858000"/>
              <a:gd name="connsiteX166" fmla="*/ 3364086 w 7467600"/>
              <a:gd name="connsiteY166" fmla="*/ 4480340 h 6858000"/>
              <a:gd name="connsiteX167" fmla="*/ 3225818 w 7467600"/>
              <a:gd name="connsiteY167" fmla="*/ 4411822 h 6858000"/>
              <a:gd name="connsiteX168" fmla="*/ 3129696 w 7467600"/>
              <a:gd name="connsiteY168" fmla="*/ 4360704 h 6858000"/>
              <a:gd name="connsiteX169" fmla="*/ 2814545 w 7467600"/>
              <a:gd name="connsiteY169" fmla="*/ 4282955 h 6858000"/>
              <a:gd name="connsiteX170" fmla="*/ 2305292 w 7467600"/>
              <a:gd name="connsiteY170" fmla="*/ 4219492 h 6858000"/>
              <a:gd name="connsiteX171" fmla="*/ 2626982 w 7467600"/>
              <a:gd name="connsiteY171" fmla="*/ 4206450 h 6858000"/>
              <a:gd name="connsiteX172" fmla="*/ 2490617 w 7467600"/>
              <a:gd name="connsiteY172" fmla="*/ 4206951 h 6858000"/>
              <a:gd name="connsiteX173" fmla="*/ 2819869 w 7467600"/>
              <a:gd name="connsiteY173" fmla="*/ 4252936 h 6858000"/>
              <a:gd name="connsiteX174" fmla="*/ 3143018 w 7467600"/>
              <a:gd name="connsiteY174" fmla="*/ 4332698 h 6858000"/>
              <a:gd name="connsiteX175" fmla="*/ 3241520 w 7467600"/>
              <a:gd name="connsiteY175" fmla="*/ 4385112 h 6858000"/>
              <a:gd name="connsiteX176" fmla="*/ 3374575 w 7467600"/>
              <a:gd name="connsiteY176" fmla="*/ 4451517 h 6858000"/>
              <a:gd name="connsiteX177" fmla="*/ 3505221 w 7467600"/>
              <a:gd name="connsiteY177" fmla="*/ 4480757 h 6858000"/>
              <a:gd name="connsiteX178" fmla="*/ 2626982 w 7467600"/>
              <a:gd name="connsiteY178" fmla="*/ 4206450 h 6858000"/>
              <a:gd name="connsiteX179" fmla="*/ 1310106 w 7467600"/>
              <a:gd name="connsiteY179" fmla="*/ 3943217 h 6858000"/>
              <a:gd name="connsiteX180" fmla="*/ 854994 w 7467600"/>
              <a:gd name="connsiteY180" fmla="*/ 4399136 h 6858000"/>
              <a:gd name="connsiteX181" fmla="*/ 742462 w 7467600"/>
              <a:gd name="connsiteY181" fmla="*/ 4594648 h 6858000"/>
              <a:gd name="connsiteX182" fmla="*/ 820602 w 7467600"/>
              <a:gd name="connsiteY182" fmla="*/ 4485915 h 6858000"/>
              <a:gd name="connsiteX183" fmla="*/ 878295 w 7467600"/>
              <a:gd name="connsiteY183" fmla="*/ 4403594 h 6858000"/>
              <a:gd name="connsiteX184" fmla="*/ 1240607 w 7467600"/>
              <a:gd name="connsiteY184" fmla="*/ 4010401 h 6858000"/>
              <a:gd name="connsiteX185" fmla="*/ 1310106 w 7467600"/>
              <a:gd name="connsiteY185" fmla="*/ 3943217 h 6858000"/>
              <a:gd name="connsiteX186" fmla="*/ 1423113 w 7467600"/>
              <a:gd name="connsiteY186" fmla="*/ 3874565 h 6858000"/>
              <a:gd name="connsiteX187" fmla="*/ 1260565 w 7467600"/>
              <a:gd name="connsiteY187" fmla="*/ 4031982 h 6858000"/>
              <a:gd name="connsiteX188" fmla="*/ 901900 w 7467600"/>
              <a:gd name="connsiteY188" fmla="*/ 4421236 h 6858000"/>
              <a:gd name="connsiteX189" fmla="*/ 845044 w 7467600"/>
              <a:gd name="connsiteY189" fmla="*/ 4502436 h 6858000"/>
              <a:gd name="connsiteX190" fmla="*/ 685926 w 7467600"/>
              <a:gd name="connsiteY190" fmla="*/ 4703069 h 6858000"/>
              <a:gd name="connsiteX191" fmla="*/ 684248 w 7467600"/>
              <a:gd name="connsiteY191" fmla="*/ 4706721 h 6858000"/>
              <a:gd name="connsiteX192" fmla="*/ 1423113 w 7467600"/>
              <a:gd name="connsiteY192" fmla="*/ 3874565 h 6858000"/>
              <a:gd name="connsiteX193" fmla="*/ 3316479 w 7467600"/>
              <a:gd name="connsiteY193" fmla="*/ 3872136 h 6858000"/>
              <a:gd name="connsiteX194" fmla="*/ 3546806 w 7467600"/>
              <a:gd name="connsiteY194" fmla="*/ 4356139 h 6858000"/>
              <a:gd name="connsiteX195" fmla="*/ 3364433 w 7467600"/>
              <a:gd name="connsiteY195" fmla="*/ 3953121 h 6858000"/>
              <a:gd name="connsiteX196" fmla="*/ 3316479 w 7467600"/>
              <a:gd name="connsiteY196" fmla="*/ 3872136 h 6858000"/>
              <a:gd name="connsiteX197" fmla="*/ 3291335 w 7467600"/>
              <a:gd name="connsiteY197" fmla="*/ 3767420 h 6858000"/>
              <a:gd name="connsiteX198" fmla="*/ 3390805 w 7467600"/>
              <a:gd name="connsiteY198" fmla="*/ 3937163 h 6858000"/>
              <a:gd name="connsiteX199" fmla="*/ 3579062 w 7467600"/>
              <a:gd name="connsiteY199" fmla="*/ 4359040 h 6858000"/>
              <a:gd name="connsiteX200" fmla="*/ 3467355 w 7467600"/>
              <a:gd name="connsiteY200" fmla="*/ 3988130 h 6858000"/>
              <a:gd name="connsiteX201" fmla="*/ 3310753 w 7467600"/>
              <a:gd name="connsiteY201" fmla="*/ 3787140 h 6858000"/>
              <a:gd name="connsiteX202" fmla="*/ 3291335 w 7467600"/>
              <a:gd name="connsiteY202" fmla="*/ 3767420 h 6858000"/>
              <a:gd name="connsiteX203" fmla="*/ 1635889 w 7467600"/>
              <a:gd name="connsiteY203" fmla="*/ 3709494 h 6858000"/>
              <a:gd name="connsiteX204" fmla="*/ 1634800 w 7467600"/>
              <a:gd name="connsiteY204" fmla="*/ 3731111 h 6858000"/>
              <a:gd name="connsiteX205" fmla="*/ 1635889 w 7467600"/>
              <a:gd name="connsiteY205" fmla="*/ 3709494 h 6858000"/>
              <a:gd name="connsiteX206" fmla="*/ 1510397 w 7467600"/>
              <a:gd name="connsiteY206" fmla="*/ 3684705 h 6858000"/>
              <a:gd name="connsiteX207" fmla="*/ 1146550 w 7467600"/>
              <a:gd name="connsiteY207" fmla="*/ 3802012 h 6858000"/>
              <a:gd name="connsiteX208" fmla="*/ 698834 w 7467600"/>
              <a:gd name="connsiteY208" fmla="*/ 3952272 h 6858000"/>
              <a:gd name="connsiteX209" fmla="*/ 34256 w 7467600"/>
              <a:gd name="connsiteY209" fmla="*/ 4347603 h 6858000"/>
              <a:gd name="connsiteX210" fmla="*/ 527241 w 7467600"/>
              <a:gd name="connsiteY210" fmla="*/ 4065078 h 6858000"/>
              <a:gd name="connsiteX211" fmla="*/ 1510397 w 7467600"/>
              <a:gd name="connsiteY211" fmla="*/ 3684705 h 6858000"/>
              <a:gd name="connsiteX212" fmla="*/ 1313114 w 7467600"/>
              <a:gd name="connsiteY212" fmla="*/ 3655216 h 6858000"/>
              <a:gd name="connsiteX213" fmla="*/ 1109304 w 7467600"/>
              <a:gd name="connsiteY213" fmla="*/ 3669030 h 6858000"/>
              <a:gd name="connsiteX214" fmla="*/ 8129 w 7467600"/>
              <a:gd name="connsiteY214" fmla="*/ 4330519 h 6858000"/>
              <a:gd name="connsiteX215" fmla="*/ 687572 w 7467600"/>
              <a:gd name="connsiteY215" fmla="*/ 3925629 h 6858000"/>
              <a:gd name="connsiteX216" fmla="*/ 1138365 w 7467600"/>
              <a:gd name="connsiteY216" fmla="*/ 3774515 h 6858000"/>
              <a:gd name="connsiteX217" fmla="*/ 1505579 w 7467600"/>
              <a:gd name="connsiteY217" fmla="*/ 3655526 h 6858000"/>
              <a:gd name="connsiteX218" fmla="*/ 1313114 w 7467600"/>
              <a:gd name="connsiteY218" fmla="*/ 3655216 h 6858000"/>
              <a:gd name="connsiteX219" fmla="*/ 3655073 w 7467600"/>
              <a:gd name="connsiteY219" fmla="*/ 3650884 h 6858000"/>
              <a:gd name="connsiteX220" fmla="*/ 3989938 w 7467600"/>
              <a:gd name="connsiteY220" fmla="*/ 3991685 h 6858000"/>
              <a:gd name="connsiteX221" fmla="*/ 4393907 w 7467600"/>
              <a:gd name="connsiteY221" fmla="*/ 4261258 h 6858000"/>
              <a:gd name="connsiteX222" fmla="*/ 4648051 w 7467600"/>
              <a:gd name="connsiteY222" fmla="*/ 4374051 h 6858000"/>
              <a:gd name="connsiteX223" fmla="*/ 4383389 w 7467600"/>
              <a:gd name="connsiteY223" fmla="*/ 4184369 h 6858000"/>
              <a:gd name="connsiteX224" fmla="*/ 4165508 w 7467600"/>
              <a:gd name="connsiteY224" fmla="*/ 4035196 h 6858000"/>
              <a:gd name="connsiteX225" fmla="*/ 4068162 w 7467600"/>
              <a:gd name="connsiteY225" fmla="*/ 3953394 h 6858000"/>
              <a:gd name="connsiteX226" fmla="*/ 3981416 w 7467600"/>
              <a:gd name="connsiteY226" fmla="*/ 3880482 h 6858000"/>
              <a:gd name="connsiteX227" fmla="*/ 3800147 w 7467600"/>
              <a:gd name="connsiteY227" fmla="*/ 3749872 h 6858000"/>
              <a:gd name="connsiteX228" fmla="*/ 3655073 w 7467600"/>
              <a:gd name="connsiteY228" fmla="*/ 3650884 h 6858000"/>
              <a:gd name="connsiteX229" fmla="*/ 3670252 w 7467600"/>
              <a:gd name="connsiteY229" fmla="*/ 3622798 h 6858000"/>
              <a:gd name="connsiteX230" fmla="*/ 3817258 w 7467600"/>
              <a:gd name="connsiteY230" fmla="*/ 3723577 h 6858000"/>
              <a:gd name="connsiteX231" fmla="*/ 4000461 w 7467600"/>
              <a:gd name="connsiteY231" fmla="*/ 3855966 h 6858000"/>
              <a:gd name="connsiteX232" fmla="*/ 4088180 w 7467600"/>
              <a:gd name="connsiteY232" fmla="*/ 3929774 h 6858000"/>
              <a:gd name="connsiteX233" fmla="*/ 4184555 w 7467600"/>
              <a:gd name="connsiteY233" fmla="*/ 4010683 h 6858000"/>
              <a:gd name="connsiteX234" fmla="*/ 4399563 w 7467600"/>
              <a:gd name="connsiteY234" fmla="*/ 4158106 h 6858000"/>
              <a:gd name="connsiteX235" fmla="*/ 4684469 w 7467600"/>
              <a:gd name="connsiteY235" fmla="*/ 4364680 h 6858000"/>
              <a:gd name="connsiteX236" fmla="*/ 4690271 w 7467600"/>
              <a:gd name="connsiteY236" fmla="*/ 4370034 h 6858000"/>
              <a:gd name="connsiteX237" fmla="*/ 4136093 w 7467600"/>
              <a:gd name="connsiteY237" fmla="*/ 3858466 h 6858000"/>
              <a:gd name="connsiteX238" fmla="*/ 3670252 w 7467600"/>
              <a:gd name="connsiteY238" fmla="*/ 3622798 h 6858000"/>
              <a:gd name="connsiteX239" fmla="*/ 4440129 w 7467600"/>
              <a:gd name="connsiteY239" fmla="*/ 3448571 h 6858000"/>
              <a:gd name="connsiteX240" fmla="*/ 4856525 w 7467600"/>
              <a:gd name="connsiteY240" fmla="*/ 3915351 h 6858000"/>
              <a:gd name="connsiteX241" fmla="*/ 5059055 w 7467600"/>
              <a:gd name="connsiteY241" fmla="*/ 4108918 h 6858000"/>
              <a:gd name="connsiteX242" fmla="*/ 5290070 w 7467600"/>
              <a:gd name="connsiteY242" fmla="*/ 4263619 h 6858000"/>
              <a:gd name="connsiteX243" fmla="*/ 4834991 w 7467600"/>
              <a:gd name="connsiteY243" fmla="*/ 3830985 h 6858000"/>
              <a:gd name="connsiteX244" fmla="*/ 4440129 w 7467600"/>
              <a:gd name="connsiteY244" fmla="*/ 3448571 h 6858000"/>
              <a:gd name="connsiteX245" fmla="*/ 4441737 w 7467600"/>
              <a:gd name="connsiteY245" fmla="*/ 3399734 h 6858000"/>
              <a:gd name="connsiteX246" fmla="*/ 4431236 w 7467600"/>
              <a:gd name="connsiteY246" fmla="*/ 3400954 h 6858000"/>
              <a:gd name="connsiteX247" fmla="*/ 4557150 w 7467600"/>
              <a:gd name="connsiteY247" fmla="*/ 3510023 h 6858000"/>
              <a:gd name="connsiteX248" fmla="*/ 4856936 w 7467600"/>
              <a:gd name="connsiteY248" fmla="*/ 3809146 h 6858000"/>
              <a:gd name="connsiteX249" fmla="*/ 5111996 w 7467600"/>
              <a:gd name="connsiteY249" fmla="*/ 4065759 h 6858000"/>
              <a:gd name="connsiteX250" fmla="*/ 5388878 w 7467600"/>
              <a:gd name="connsiteY250" fmla="*/ 4300185 h 6858000"/>
              <a:gd name="connsiteX251" fmla="*/ 5425556 w 7467600"/>
              <a:gd name="connsiteY251" fmla="*/ 4308967 h 6858000"/>
              <a:gd name="connsiteX252" fmla="*/ 4943646 w 7467600"/>
              <a:gd name="connsiteY252" fmla="*/ 3822916 h 6858000"/>
              <a:gd name="connsiteX253" fmla="*/ 4594837 w 7467600"/>
              <a:gd name="connsiteY253" fmla="*/ 3532274 h 6858000"/>
              <a:gd name="connsiteX254" fmla="*/ 4441737 w 7467600"/>
              <a:gd name="connsiteY254" fmla="*/ 3399734 h 6858000"/>
              <a:gd name="connsiteX255" fmla="*/ 5425834 w 7467600"/>
              <a:gd name="connsiteY255" fmla="*/ 3162785 h 6858000"/>
              <a:gd name="connsiteX256" fmla="*/ 5401644 w 7467600"/>
              <a:gd name="connsiteY256" fmla="*/ 3617847 h 6858000"/>
              <a:gd name="connsiteX257" fmla="*/ 5467256 w 7467600"/>
              <a:gd name="connsiteY257" fmla="*/ 4175494 h 6858000"/>
              <a:gd name="connsiteX258" fmla="*/ 5448069 w 7467600"/>
              <a:gd name="connsiteY258" fmla="*/ 3567554 h 6858000"/>
              <a:gd name="connsiteX259" fmla="*/ 5425834 w 7467600"/>
              <a:gd name="connsiteY259" fmla="*/ 3162785 h 6858000"/>
              <a:gd name="connsiteX260" fmla="*/ 1318687 w 7467600"/>
              <a:gd name="connsiteY260" fmla="*/ 3113840 h 6858000"/>
              <a:gd name="connsiteX261" fmla="*/ 1066793 w 7467600"/>
              <a:gd name="connsiteY261" fmla="*/ 3212171 h 6858000"/>
              <a:gd name="connsiteX262" fmla="*/ 993319 w 7467600"/>
              <a:gd name="connsiteY262" fmla="*/ 3247648 h 6858000"/>
              <a:gd name="connsiteX263" fmla="*/ 853081 w 7467600"/>
              <a:gd name="connsiteY263" fmla="*/ 3312410 h 6858000"/>
              <a:gd name="connsiteX264" fmla="*/ 805957 w 7467600"/>
              <a:gd name="connsiteY264" fmla="*/ 3330443 h 6858000"/>
              <a:gd name="connsiteX265" fmla="*/ 1318687 w 7467600"/>
              <a:gd name="connsiteY265" fmla="*/ 3113840 h 6858000"/>
              <a:gd name="connsiteX266" fmla="*/ 5453702 w 7467600"/>
              <a:gd name="connsiteY266" fmla="*/ 3090882 h 6858000"/>
              <a:gd name="connsiteX267" fmla="*/ 5480135 w 7467600"/>
              <a:gd name="connsiteY267" fmla="*/ 3565802 h 6858000"/>
              <a:gd name="connsiteX268" fmla="*/ 5499023 w 7467600"/>
              <a:gd name="connsiteY268" fmla="*/ 4166310 h 6858000"/>
              <a:gd name="connsiteX269" fmla="*/ 5547022 w 7467600"/>
              <a:gd name="connsiteY269" fmla="*/ 3607838 h 6858000"/>
              <a:gd name="connsiteX270" fmla="*/ 5515964 w 7467600"/>
              <a:gd name="connsiteY270" fmla="*/ 3378541 h 6858000"/>
              <a:gd name="connsiteX271" fmla="*/ 5453702 w 7467600"/>
              <a:gd name="connsiteY271" fmla="*/ 3090882 h 6858000"/>
              <a:gd name="connsiteX272" fmla="*/ 1238695 w 7467600"/>
              <a:gd name="connsiteY272" fmla="*/ 3076820 h 6858000"/>
              <a:gd name="connsiteX273" fmla="*/ 716371 w 7467600"/>
              <a:gd name="connsiteY273" fmla="*/ 3293249 h 6858000"/>
              <a:gd name="connsiteX274" fmla="*/ 579522 w 7467600"/>
              <a:gd name="connsiteY274" fmla="*/ 3371759 h 6858000"/>
              <a:gd name="connsiteX275" fmla="*/ 600288 w 7467600"/>
              <a:gd name="connsiteY275" fmla="*/ 3365555 h 6858000"/>
              <a:gd name="connsiteX276" fmla="*/ 840692 w 7467600"/>
              <a:gd name="connsiteY276" fmla="*/ 3284921 h 6858000"/>
              <a:gd name="connsiteX277" fmla="*/ 979248 w 7467600"/>
              <a:gd name="connsiteY277" fmla="*/ 3221003 h 6858000"/>
              <a:gd name="connsiteX278" fmla="*/ 1053282 w 7467600"/>
              <a:gd name="connsiteY278" fmla="*/ 3185247 h 6858000"/>
              <a:gd name="connsiteX279" fmla="*/ 1320603 w 7467600"/>
              <a:gd name="connsiteY279" fmla="*/ 3081281 h 6858000"/>
              <a:gd name="connsiteX280" fmla="*/ 1238695 w 7467600"/>
              <a:gd name="connsiteY280" fmla="*/ 3076820 h 6858000"/>
              <a:gd name="connsiteX281" fmla="*/ 5425627 w 7467600"/>
              <a:gd name="connsiteY281" fmla="*/ 2954192 h 6858000"/>
              <a:gd name="connsiteX282" fmla="*/ 5470770 w 7467600"/>
              <a:gd name="connsiteY282" fmla="*/ 3005435 h 6858000"/>
              <a:gd name="connsiteX283" fmla="*/ 5519779 w 7467600"/>
              <a:gd name="connsiteY283" fmla="*/ 4359223 h 6858000"/>
              <a:gd name="connsiteX284" fmla="*/ 5520293 w 7467600"/>
              <a:gd name="connsiteY284" fmla="*/ 4360602 h 6858000"/>
              <a:gd name="connsiteX285" fmla="*/ 5767221 w 7467600"/>
              <a:gd name="connsiteY285" fmla="*/ 4665564 h 6858000"/>
              <a:gd name="connsiteX286" fmla="*/ 6937169 w 7467600"/>
              <a:gd name="connsiteY286" fmla="*/ 4815941 h 6858000"/>
              <a:gd name="connsiteX287" fmla="*/ 6953922 w 7467600"/>
              <a:gd name="connsiteY287" fmla="*/ 4890068 h 6858000"/>
              <a:gd name="connsiteX288" fmla="*/ 6071359 w 7467600"/>
              <a:gd name="connsiteY288" fmla="*/ 4770770 h 6858000"/>
              <a:gd name="connsiteX289" fmla="*/ 6038839 w 7467600"/>
              <a:gd name="connsiteY289" fmla="*/ 4764474 h 6858000"/>
              <a:gd name="connsiteX290" fmla="*/ 6038706 w 7467600"/>
              <a:gd name="connsiteY290" fmla="*/ 4763847 h 6858000"/>
              <a:gd name="connsiteX291" fmla="*/ 6037784 w 7467600"/>
              <a:gd name="connsiteY291" fmla="*/ 4764270 h 6858000"/>
              <a:gd name="connsiteX292" fmla="*/ 6038839 w 7467600"/>
              <a:gd name="connsiteY292" fmla="*/ 4764474 h 6858000"/>
              <a:gd name="connsiteX293" fmla="*/ 6040338 w 7467600"/>
              <a:gd name="connsiteY293" fmla="*/ 4771418 h 6858000"/>
              <a:gd name="connsiteX294" fmla="*/ 6024488 w 7467600"/>
              <a:gd name="connsiteY294" fmla="*/ 4809903 h 6858000"/>
              <a:gd name="connsiteX295" fmla="*/ 5599771 w 7467600"/>
              <a:gd name="connsiteY295" fmla="*/ 5509652 h 6858000"/>
              <a:gd name="connsiteX296" fmla="*/ 5548843 w 7467600"/>
              <a:gd name="connsiteY296" fmla="*/ 5563845 h 6858000"/>
              <a:gd name="connsiteX297" fmla="*/ 5940952 w 7467600"/>
              <a:gd name="connsiteY297" fmla="*/ 6250028 h 6858000"/>
              <a:gd name="connsiteX298" fmla="*/ 6043441 w 7467600"/>
              <a:gd name="connsiteY298" fmla="*/ 6665847 h 6858000"/>
              <a:gd name="connsiteX299" fmla="*/ 6093432 w 7467600"/>
              <a:gd name="connsiteY299" fmla="*/ 6858000 h 6858000"/>
              <a:gd name="connsiteX300" fmla="*/ 6034344 w 7467600"/>
              <a:gd name="connsiteY300" fmla="*/ 6858000 h 6858000"/>
              <a:gd name="connsiteX301" fmla="*/ 6026679 w 7467600"/>
              <a:gd name="connsiteY301" fmla="*/ 6836959 h 6858000"/>
              <a:gd name="connsiteX302" fmla="*/ 5800441 w 7467600"/>
              <a:gd name="connsiteY302" fmla="*/ 6335286 h 6858000"/>
              <a:gd name="connsiteX303" fmla="*/ 5526562 w 7467600"/>
              <a:gd name="connsiteY303" fmla="*/ 5705388 h 6858000"/>
              <a:gd name="connsiteX304" fmla="*/ 5519640 w 7467600"/>
              <a:gd name="connsiteY304" fmla="*/ 5683774 h 6858000"/>
              <a:gd name="connsiteX305" fmla="*/ 5844559 w 7467600"/>
              <a:gd name="connsiteY305" fmla="*/ 6553349 h 6858000"/>
              <a:gd name="connsiteX306" fmla="*/ 5975994 w 7467600"/>
              <a:gd name="connsiteY306" fmla="*/ 6858000 h 6858000"/>
              <a:gd name="connsiteX307" fmla="*/ 5898547 w 7467600"/>
              <a:gd name="connsiteY307" fmla="*/ 6858000 h 6858000"/>
              <a:gd name="connsiteX308" fmla="*/ 5682041 w 7467600"/>
              <a:gd name="connsiteY308" fmla="*/ 6355860 h 6858000"/>
              <a:gd name="connsiteX309" fmla="*/ 5461758 w 7467600"/>
              <a:gd name="connsiteY309" fmla="*/ 5820220 h 6858000"/>
              <a:gd name="connsiteX310" fmla="*/ 5237282 w 7467600"/>
              <a:gd name="connsiteY310" fmla="*/ 6579086 h 6858000"/>
              <a:gd name="connsiteX311" fmla="*/ 5115009 w 7467600"/>
              <a:gd name="connsiteY311" fmla="*/ 6858000 h 6858000"/>
              <a:gd name="connsiteX312" fmla="*/ 5028074 w 7467600"/>
              <a:gd name="connsiteY312" fmla="*/ 6858000 h 6858000"/>
              <a:gd name="connsiteX313" fmla="*/ 5079508 w 7467600"/>
              <a:gd name="connsiteY313" fmla="*/ 6749074 h 6858000"/>
              <a:gd name="connsiteX314" fmla="*/ 5371846 w 7467600"/>
              <a:gd name="connsiteY314" fmla="*/ 5924413 h 6858000"/>
              <a:gd name="connsiteX315" fmla="*/ 5270512 w 7467600"/>
              <a:gd name="connsiteY315" fmla="*/ 6138975 h 6858000"/>
              <a:gd name="connsiteX316" fmla="*/ 5062409 w 7467600"/>
              <a:gd name="connsiteY316" fmla="*/ 6653544 h 6858000"/>
              <a:gd name="connsiteX317" fmla="*/ 5036628 w 7467600"/>
              <a:gd name="connsiteY317" fmla="*/ 6754247 h 6858000"/>
              <a:gd name="connsiteX318" fmla="*/ 5009112 w 7467600"/>
              <a:gd name="connsiteY318" fmla="*/ 6858000 h 6858000"/>
              <a:gd name="connsiteX319" fmla="*/ 4976679 w 7467600"/>
              <a:gd name="connsiteY319" fmla="*/ 6858000 h 6858000"/>
              <a:gd name="connsiteX320" fmla="*/ 5006537 w 7467600"/>
              <a:gd name="connsiteY320" fmla="*/ 6747068 h 6858000"/>
              <a:gd name="connsiteX321" fmla="*/ 5032723 w 7467600"/>
              <a:gd name="connsiteY321" fmla="*/ 6644957 h 6858000"/>
              <a:gd name="connsiteX322" fmla="*/ 5242949 w 7467600"/>
              <a:gd name="connsiteY322" fmla="*/ 6125175 h 6858000"/>
              <a:gd name="connsiteX323" fmla="*/ 5286321 w 7467600"/>
              <a:gd name="connsiteY323" fmla="*/ 6033555 h 6858000"/>
              <a:gd name="connsiteX324" fmla="*/ 5008210 w 7467600"/>
              <a:gd name="connsiteY324" fmla="*/ 6649194 h 6858000"/>
              <a:gd name="connsiteX325" fmla="*/ 4986321 w 7467600"/>
              <a:gd name="connsiteY325" fmla="*/ 6765687 h 6858000"/>
              <a:gd name="connsiteX326" fmla="*/ 4973474 w 7467600"/>
              <a:gd name="connsiteY326" fmla="*/ 6858000 h 6858000"/>
              <a:gd name="connsiteX327" fmla="*/ 4907178 w 7467600"/>
              <a:gd name="connsiteY327" fmla="*/ 6858000 h 6858000"/>
              <a:gd name="connsiteX328" fmla="*/ 4910810 w 7467600"/>
              <a:gd name="connsiteY328" fmla="*/ 6829660 h 6858000"/>
              <a:gd name="connsiteX329" fmla="*/ 4987461 w 7467600"/>
              <a:gd name="connsiteY329" fmla="*/ 6432994 h 6858000"/>
              <a:gd name="connsiteX330" fmla="*/ 5179262 w 7467600"/>
              <a:gd name="connsiteY330" fmla="*/ 6035044 h 6858000"/>
              <a:gd name="connsiteX331" fmla="*/ 4689678 w 7467600"/>
              <a:gd name="connsiteY331" fmla="*/ 6440241 h 6858000"/>
              <a:gd name="connsiteX332" fmla="*/ 4477543 w 7467600"/>
              <a:gd name="connsiteY332" fmla="*/ 6674836 h 6858000"/>
              <a:gd name="connsiteX333" fmla="*/ 4329957 w 7467600"/>
              <a:gd name="connsiteY333" fmla="*/ 6858000 h 6858000"/>
              <a:gd name="connsiteX334" fmla="*/ 4218595 w 7467600"/>
              <a:gd name="connsiteY334" fmla="*/ 6858000 h 6858000"/>
              <a:gd name="connsiteX335" fmla="*/ 4368888 w 7467600"/>
              <a:gd name="connsiteY335" fmla="*/ 6668412 h 6858000"/>
              <a:gd name="connsiteX336" fmla="*/ 4563091 w 7467600"/>
              <a:gd name="connsiteY336" fmla="*/ 6442508 h 6858000"/>
              <a:gd name="connsiteX337" fmla="*/ 5387324 w 7467600"/>
              <a:gd name="connsiteY337" fmla="*/ 5705830 h 6858000"/>
              <a:gd name="connsiteX338" fmla="*/ 5073620 w 7467600"/>
              <a:gd name="connsiteY338" fmla="*/ 5955437 h 6858000"/>
              <a:gd name="connsiteX339" fmla="*/ 4689789 w 7467600"/>
              <a:gd name="connsiteY339" fmla="*/ 6268382 h 6858000"/>
              <a:gd name="connsiteX340" fmla="*/ 4418722 w 7467600"/>
              <a:gd name="connsiteY340" fmla="*/ 6570886 h 6858000"/>
              <a:gd name="connsiteX341" fmla="*/ 4214944 w 7467600"/>
              <a:gd name="connsiteY341" fmla="*/ 6858000 h 6858000"/>
              <a:gd name="connsiteX342" fmla="*/ 4177898 w 7467600"/>
              <a:gd name="connsiteY342" fmla="*/ 6858000 h 6858000"/>
              <a:gd name="connsiteX343" fmla="*/ 4391597 w 7467600"/>
              <a:gd name="connsiteY343" fmla="*/ 6556370 h 6858000"/>
              <a:gd name="connsiteX344" fmla="*/ 4668889 w 7467600"/>
              <a:gd name="connsiteY344" fmla="*/ 6246399 h 6858000"/>
              <a:gd name="connsiteX345" fmla="*/ 5055427 w 7467600"/>
              <a:gd name="connsiteY345" fmla="*/ 5931476 h 6858000"/>
              <a:gd name="connsiteX346" fmla="*/ 5371814 w 7467600"/>
              <a:gd name="connsiteY346" fmla="*/ 5678975 h 6858000"/>
              <a:gd name="connsiteX347" fmla="*/ 4987918 w 7467600"/>
              <a:gd name="connsiteY347" fmla="*/ 5838701 h 6858000"/>
              <a:gd name="connsiteX348" fmla="*/ 4317146 w 7467600"/>
              <a:gd name="connsiteY348" fmla="*/ 6587716 h 6858000"/>
              <a:gd name="connsiteX349" fmla="*/ 4171627 w 7467600"/>
              <a:gd name="connsiteY349" fmla="*/ 6858000 h 6858000"/>
              <a:gd name="connsiteX350" fmla="*/ 4081585 w 7467600"/>
              <a:gd name="connsiteY350" fmla="*/ 6858000 h 6858000"/>
              <a:gd name="connsiteX351" fmla="*/ 4238603 w 7467600"/>
              <a:gd name="connsiteY351" fmla="*/ 6559341 h 6858000"/>
              <a:gd name="connsiteX352" fmla="*/ 4778333 w 7467600"/>
              <a:gd name="connsiteY352" fmla="*/ 5873626 h 6858000"/>
              <a:gd name="connsiteX353" fmla="*/ 5414185 w 7467600"/>
              <a:gd name="connsiteY353" fmla="*/ 5573882 h 6858000"/>
              <a:gd name="connsiteX354" fmla="*/ 5959648 w 7467600"/>
              <a:gd name="connsiteY354" fmla="*/ 4760797 h 6858000"/>
              <a:gd name="connsiteX355" fmla="*/ 5355019 w 7467600"/>
              <a:gd name="connsiteY355" fmla="*/ 4734672 h 6858000"/>
              <a:gd name="connsiteX356" fmla="*/ 5083565 w 7467600"/>
              <a:gd name="connsiteY356" fmla="*/ 5179121 h 6858000"/>
              <a:gd name="connsiteX357" fmla="*/ 4713577 w 7467600"/>
              <a:gd name="connsiteY357" fmla="*/ 5616803 h 6858000"/>
              <a:gd name="connsiteX358" fmla="*/ 3989559 w 7467600"/>
              <a:gd name="connsiteY358" fmla="*/ 6145945 h 6858000"/>
              <a:gd name="connsiteX359" fmla="*/ 3939824 w 7467600"/>
              <a:gd name="connsiteY359" fmla="*/ 6066900 h 6858000"/>
              <a:gd name="connsiteX360" fmla="*/ 4584537 w 7467600"/>
              <a:gd name="connsiteY360" fmla="*/ 5324826 h 6858000"/>
              <a:gd name="connsiteX361" fmla="*/ 5037105 w 7467600"/>
              <a:gd name="connsiteY361" fmla="*/ 5088765 h 6858000"/>
              <a:gd name="connsiteX362" fmla="*/ 5039930 w 7467600"/>
              <a:gd name="connsiteY362" fmla="*/ 5089585 h 6858000"/>
              <a:gd name="connsiteX363" fmla="*/ 5263764 w 7467600"/>
              <a:gd name="connsiteY363" fmla="*/ 4735525 h 6858000"/>
              <a:gd name="connsiteX364" fmla="*/ 4086300 w 7467600"/>
              <a:gd name="connsiteY364" fmla="*/ 4884599 h 6858000"/>
              <a:gd name="connsiteX365" fmla="*/ 4085485 w 7467600"/>
              <a:gd name="connsiteY365" fmla="*/ 4899070 h 6858000"/>
              <a:gd name="connsiteX366" fmla="*/ 3871915 w 7467600"/>
              <a:gd name="connsiteY366" fmla="*/ 5253645 h 6858000"/>
              <a:gd name="connsiteX367" fmla="*/ 3799374 w 7467600"/>
              <a:gd name="connsiteY367" fmla="*/ 5466127 h 6858000"/>
              <a:gd name="connsiteX368" fmla="*/ 3498850 w 7467600"/>
              <a:gd name="connsiteY368" fmla="*/ 6661888 h 6858000"/>
              <a:gd name="connsiteX369" fmla="*/ 3399216 w 7467600"/>
              <a:gd name="connsiteY369" fmla="*/ 6858000 h 6858000"/>
              <a:gd name="connsiteX370" fmla="*/ 3303688 w 7467600"/>
              <a:gd name="connsiteY370" fmla="*/ 6858000 h 6858000"/>
              <a:gd name="connsiteX371" fmla="*/ 3391774 w 7467600"/>
              <a:gd name="connsiteY371" fmla="*/ 6697181 h 6858000"/>
              <a:gd name="connsiteX372" fmla="*/ 3735540 w 7467600"/>
              <a:gd name="connsiteY372" fmla="*/ 5546923 h 6858000"/>
              <a:gd name="connsiteX373" fmla="*/ 3729438 w 7467600"/>
              <a:gd name="connsiteY373" fmla="*/ 5569058 h 6858000"/>
              <a:gd name="connsiteX374" fmla="*/ 3707782 w 7467600"/>
              <a:gd name="connsiteY374" fmla="*/ 5644908 h 6858000"/>
              <a:gd name="connsiteX375" fmla="*/ 3583827 w 7467600"/>
              <a:gd name="connsiteY375" fmla="*/ 6039215 h 6858000"/>
              <a:gd name="connsiteX376" fmla="*/ 3547861 w 7467600"/>
              <a:gd name="connsiteY376" fmla="*/ 6129609 h 6858000"/>
              <a:gd name="connsiteX377" fmla="*/ 3490905 w 7467600"/>
              <a:gd name="connsiteY377" fmla="*/ 6277660 h 6858000"/>
              <a:gd name="connsiteX378" fmla="*/ 3455859 w 7467600"/>
              <a:gd name="connsiteY378" fmla="*/ 6391301 h 6858000"/>
              <a:gd name="connsiteX379" fmla="*/ 3429112 w 7467600"/>
              <a:gd name="connsiteY379" fmla="*/ 6479469 h 6858000"/>
              <a:gd name="connsiteX380" fmla="*/ 3304862 w 7467600"/>
              <a:gd name="connsiteY380" fmla="*/ 6796476 h 6858000"/>
              <a:gd name="connsiteX381" fmla="*/ 3276071 w 7467600"/>
              <a:gd name="connsiteY381" fmla="*/ 6858000 h 6858000"/>
              <a:gd name="connsiteX382" fmla="*/ 3240805 w 7467600"/>
              <a:gd name="connsiteY382" fmla="*/ 6858000 h 6858000"/>
              <a:gd name="connsiteX383" fmla="*/ 3275917 w 7467600"/>
              <a:gd name="connsiteY383" fmla="*/ 6783192 h 6858000"/>
              <a:gd name="connsiteX384" fmla="*/ 3399358 w 7467600"/>
              <a:gd name="connsiteY384" fmla="*/ 6469011 h 6858000"/>
              <a:gd name="connsiteX385" fmla="*/ 3425650 w 7467600"/>
              <a:gd name="connsiteY385" fmla="*/ 6381333 h 6858000"/>
              <a:gd name="connsiteX386" fmla="*/ 3460661 w 7467600"/>
              <a:gd name="connsiteY386" fmla="*/ 6266763 h 6858000"/>
              <a:gd name="connsiteX387" fmla="*/ 3518021 w 7467600"/>
              <a:gd name="connsiteY387" fmla="*/ 6117298 h 6858000"/>
              <a:gd name="connsiteX388" fmla="*/ 3554035 w 7467600"/>
              <a:gd name="connsiteY388" fmla="*/ 6027832 h 6858000"/>
              <a:gd name="connsiteX389" fmla="*/ 3677174 w 7467600"/>
              <a:gd name="connsiteY389" fmla="*/ 5636351 h 6858000"/>
              <a:gd name="connsiteX390" fmla="*/ 3698819 w 7467600"/>
              <a:gd name="connsiteY390" fmla="*/ 5560503 h 6858000"/>
              <a:gd name="connsiteX391" fmla="*/ 3702094 w 7467600"/>
              <a:gd name="connsiteY391" fmla="*/ 5549194 h 6858000"/>
              <a:gd name="connsiteX392" fmla="*/ 3398355 w 7467600"/>
              <a:gd name="connsiteY392" fmla="*/ 6094603 h 6858000"/>
              <a:gd name="connsiteX393" fmla="*/ 3193941 w 7467600"/>
              <a:gd name="connsiteY393" fmla="*/ 6798775 h 6858000"/>
              <a:gd name="connsiteX394" fmla="*/ 3184140 w 7467600"/>
              <a:gd name="connsiteY394" fmla="*/ 6858000 h 6858000"/>
              <a:gd name="connsiteX395" fmla="*/ 3099978 w 7467600"/>
              <a:gd name="connsiteY395" fmla="*/ 6858000 h 6858000"/>
              <a:gd name="connsiteX396" fmla="*/ 3101556 w 7467600"/>
              <a:gd name="connsiteY396" fmla="*/ 6843337 h 6858000"/>
              <a:gd name="connsiteX397" fmla="*/ 3370162 w 7467600"/>
              <a:gd name="connsiteY397" fmla="*/ 5785550 h 6858000"/>
              <a:gd name="connsiteX398" fmla="*/ 3746477 w 7467600"/>
              <a:gd name="connsiteY398" fmla="*/ 5377889 h 6858000"/>
              <a:gd name="connsiteX399" fmla="*/ 3863399 w 7467600"/>
              <a:gd name="connsiteY399" fmla="*/ 5087257 h 6858000"/>
              <a:gd name="connsiteX400" fmla="*/ 3968712 w 7467600"/>
              <a:gd name="connsiteY400" fmla="*/ 4913989 h 6858000"/>
              <a:gd name="connsiteX401" fmla="*/ 2792390 w 7467600"/>
              <a:gd name="connsiteY401" fmla="*/ 5382974 h 6858000"/>
              <a:gd name="connsiteX402" fmla="*/ 2714982 w 7467600"/>
              <a:gd name="connsiteY402" fmla="*/ 5427051 h 6858000"/>
              <a:gd name="connsiteX403" fmla="*/ 2813361 w 7467600"/>
              <a:gd name="connsiteY403" fmla="*/ 6023912 h 6858000"/>
              <a:gd name="connsiteX404" fmla="*/ 2688430 w 7467600"/>
              <a:gd name="connsiteY404" fmla="*/ 6801564 h 6858000"/>
              <a:gd name="connsiteX405" fmla="*/ 2629626 w 7467600"/>
              <a:gd name="connsiteY405" fmla="*/ 6763394 h 6858000"/>
              <a:gd name="connsiteX406" fmla="*/ 2565328 w 7467600"/>
              <a:gd name="connsiteY406" fmla="*/ 5516399 h 6858000"/>
              <a:gd name="connsiteX407" fmla="*/ 1922999 w 7467600"/>
              <a:gd name="connsiteY407" fmla="*/ 5980343 h 6858000"/>
              <a:gd name="connsiteX408" fmla="*/ 1950261 w 7467600"/>
              <a:gd name="connsiteY408" fmla="*/ 6405858 h 6858000"/>
              <a:gd name="connsiteX409" fmla="*/ 2365554 w 7467600"/>
              <a:gd name="connsiteY409" fmla="*/ 6759107 h 6858000"/>
              <a:gd name="connsiteX410" fmla="*/ 2424142 w 7467600"/>
              <a:gd name="connsiteY410" fmla="*/ 6858000 h 6858000"/>
              <a:gd name="connsiteX411" fmla="*/ 2395994 w 7467600"/>
              <a:gd name="connsiteY411" fmla="*/ 6858000 h 6858000"/>
              <a:gd name="connsiteX412" fmla="*/ 2392863 w 7467600"/>
              <a:gd name="connsiteY412" fmla="*/ 6852964 h 6858000"/>
              <a:gd name="connsiteX413" fmla="*/ 2017589 w 7467600"/>
              <a:gd name="connsiteY413" fmla="*/ 6493982 h 6858000"/>
              <a:gd name="connsiteX414" fmla="*/ 2147336 w 7467600"/>
              <a:gd name="connsiteY414" fmla="*/ 6594052 h 6858000"/>
              <a:gd name="connsiteX415" fmla="*/ 2207047 w 7467600"/>
              <a:gd name="connsiteY415" fmla="*/ 6654540 h 6858000"/>
              <a:gd name="connsiteX416" fmla="*/ 2299106 w 7467600"/>
              <a:gd name="connsiteY416" fmla="*/ 6778931 h 6858000"/>
              <a:gd name="connsiteX417" fmla="*/ 2314430 w 7467600"/>
              <a:gd name="connsiteY417" fmla="*/ 6801144 h 6858000"/>
              <a:gd name="connsiteX418" fmla="*/ 2352406 w 7467600"/>
              <a:gd name="connsiteY418" fmla="*/ 6858000 h 6858000"/>
              <a:gd name="connsiteX419" fmla="*/ 2314492 w 7467600"/>
              <a:gd name="connsiteY419" fmla="*/ 6858000 h 6858000"/>
              <a:gd name="connsiteX420" fmla="*/ 2288095 w 7467600"/>
              <a:gd name="connsiteY420" fmla="*/ 6818030 h 6858000"/>
              <a:gd name="connsiteX421" fmla="*/ 2272768 w 7467600"/>
              <a:gd name="connsiteY421" fmla="*/ 6795822 h 6858000"/>
              <a:gd name="connsiteX422" fmla="*/ 2182715 w 7467600"/>
              <a:gd name="connsiteY422" fmla="*/ 6675071 h 6858000"/>
              <a:gd name="connsiteX423" fmla="*/ 2032061 w 7467600"/>
              <a:gd name="connsiteY423" fmla="*/ 6541380 h 6858000"/>
              <a:gd name="connsiteX424" fmla="*/ 2257220 w 7467600"/>
              <a:gd name="connsiteY424" fmla="*/ 6826257 h 6858000"/>
              <a:gd name="connsiteX425" fmla="*/ 2281324 w 7467600"/>
              <a:gd name="connsiteY425" fmla="*/ 6858000 h 6858000"/>
              <a:gd name="connsiteX426" fmla="*/ 2242860 w 7467600"/>
              <a:gd name="connsiteY426" fmla="*/ 6858000 h 6858000"/>
              <a:gd name="connsiteX427" fmla="*/ 2232818 w 7467600"/>
              <a:gd name="connsiteY427" fmla="*/ 6844926 h 6858000"/>
              <a:gd name="connsiteX428" fmla="*/ 1990172 w 7467600"/>
              <a:gd name="connsiteY428" fmla="*/ 6542121 h 6858000"/>
              <a:gd name="connsiteX429" fmla="*/ 2124090 w 7467600"/>
              <a:gd name="connsiteY429" fmla="*/ 6761017 h 6858000"/>
              <a:gd name="connsiteX430" fmla="*/ 2200380 w 7467600"/>
              <a:gd name="connsiteY430" fmla="*/ 6858000 h 6858000"/>
              <a:gd name="connsiteX431" fmla="*/ 2147507 w 7467600"/>
              <a:gd name="connsiteY431" fmla="*/ 6858000 h 6858000"/>
              <a:gd name="connsiteX432" fmla="*/ 2070668 w 7467600"/>
              <a:gd name="connsiteY432" fmla="*/ 6761520 h 6858000"/>
              <a:gd name="connsiteX433" fmla="*/ 1975142 w 7467600"/>
              <a:gd name="connsiteY433" fmla="*/ 6585570 h 6858000"/>
              <a:gd name="connsiteX434" fmla="*/ 2050035 w 7467600"/>
              <a:gd name="connsiteY434" fmla="*/ 6813345 h 6858000"/>
              <a:gd name="connsiteX435" fmla="*/ 2063025 w 7467600"/>
              <a:gd name="connsiteY435" fmla="*/ 6858000 h 6858000"/>
              <a:gd name="connsiteX436" fmla="*/ 2021675 w 7467600"/>
              <a:gd name="connsiteY436" fmla="*/ 6858000 h 6858000"/>
              <a:gd name="connsiteX437" fmla="*/ 2019308 w 7467600"/>
              <a:gd name="connsiteY437" fmla="*/ 6847118 h 6858000"/>
              <a:gd name="connsiteX438" fmla="*/ 1938835 w 7467600"/>
              <a:gd name="connsiteY438" fmla="*/ 6551160 h 6858000"/>
              <a:gd name="connsiteX439" fmla="*/ 1953230 w 7467600"/>
              <a:gd name="connsiteY439" fmla="*/ 6759699 h 6858000"/>
              <a:gd name="connsiteX440" fmla="*/ 1956763 w 7467600"/>
              <a:gd name="connsiteY440" fmla="*/ 6778191 h 6858000"/>
              <a:gd name="connsiteX441" fmla="*/ 1967925 w 7467600"/>
              <a:gd name="connsiteY441" fmla="*/ 6858000 h 6858000"/>
              <a:gd name="connsiteX442" fmla="*/ 1936622 w 7467600"/>
              <a:gd name="connsiteY442" fmla="*/ 6858000 h 6858000"/>
              <a:gd name="connsiteX443" fmla="*/ 1926261 w 7467600"/>
              <a:gd name="connsiteY443" fmla="*/ 6784064 h 6858000"/>
              <a:gd name="connsiteX444" fmla="*/ 1922724 w 7467600"/>
              <a:gd name="connsiteY444" fmla="*/ 6765577 h 6858000"/>
              <a:gd name="connsiteX445" fmla="*/ 1904650 w 7467600"/>
              <a:gd name="connsiteY445" fmla="*/ 6639616 h 6858000"/>
              <a:gd name="connsiteX446" fmla="*/ 1885273 w 7467600"/>
              <a:gd name="connsiteY446" fmla="*/ 6858000 h 6858000"/>
              <a:gd name="connsiteX447" fmla="*/ 1854363 w 7467600"/>
              <a:gd name="connsiteY447" fmla="*/ 6858000 h 6858000"/>
              <a:gd name="connsiteX448" fmla="*/ 1880391 w 7467600"/>
              <a:gd name="connsiteY448" fmla="*/ 6603796 h 6858000"/>
              <a:gd name="connsiteX449" fmla="*/ 1818273 w 7467600"/>
              <a:gd name="connsiteY449" fmla="*/ 6715729 h 6858000"/>
              <a:gd name="connsiteX450" fmla="*/ 1794691 w 7467600"/>
              <a:gd name="connsiteY450" fmla="*/ 6843239 h 6858000"/>
              <a:gd name="connsiteX451" fmla="*/ 1794914 w 7467600"/>
              <a:gd name="connsiteY451" fmla="*/ 6858000 h 6858000"/>
              <a:gd name="connsiteX452" fmla="*/ 1746128 w 7467600"/>
              <a:gd name="connsiteY452" fmla="*/ 6858000 h 6858000"/>
              <a:gd name="connsiteX453" fmla="*/ 1753934 w 7467600"/>
              <a:gd name="connsiteY453" fmla="*/ 6724796 h 6858000"/>
              <a:gd name="connsiteX454" fmla="*/ 1792053 w 7467600"/>
              <a:gd name="connsiteY454" fmla="*/ 6572396 h 6858000"/>
              <a:gd name="connsiteX455" fmla="*/ 1862248 w 7467600"/>
              <a:gd name="connsiteY455" fmla="*/ 6266397 h 6858000"/>
              <a:gd name="connsiteX456" fmla="*/ 1862250 w 7467600"/>
              <a:gd name="connsiteY456" fmla="*/ 6033531 h 6858000"/>
              <a:gd name="connsiteX457" fmla="*/ 1211999 w 7467600"/>
              <a:gd name="connsiteY457" fmla="*/ 6683610 h 6858000"/>
              <a:gd name="connsiteX458" fmla="*/ 1213266 w 7467600"/>
              <a:gd name="connsiteY458" fmla="*/ 6691947 h 6858000"/>
              <a:gd name="connsiteX459" fmla="*/ 1203370 w 7467600"/>
              <a:gd name="connsiteY459" fmla="*/ 6850676 h 6858000"/>
              <a:gd name="connsiteX460" fmla="*/ 1203671 w 7467600"/>
              <a:gd name="connsiteY460" fmla="*/ 6858000 h 6858000"/>
              <a:gd name="connsiteX461" fmla="*/ 1143180 w 7467600"/>
              <a:gd name="connsiteY461" fmla="*/ 6858000 h 6858000"/>
              <a:gd name="connsiteX462" fmla="*/ 1142176 w 7467600"/>
              <a:gd name="connsiteY462" fmla="*/ 6766045 h 6858000"/>
              <a:gd name="connsiteX463" fmla="*/ 1067484 w 7467600"/>
              <a:gd name="connsiteY463" fmla="*/ 6858000 h 6858000"/>
              <a:gd name="connsiteX464" fmla="*/ 953928 w 7467600"/>
              <a:gd name="connsiteY464" fmla="*/ 6858000 h 6858000"/>
              <a:gd name="connsiteX465" fmla="*/ 959715 w 7467600"/>
              <a:gd name="connsiteY465" fmla="*/ 6850185 h 6858000"/>
              <a:gd name="connsiteX466" fmla="*/ 1483788 w 7467600"/>
              <a:gd name="connsiteY466" fmla="*/ 6259174 h 6858000"/>
              <a:gd name="connsiteX467" fmla="*/ 1100671 w 7467600"/>
              <a:gd name="connsiteY467" fmla="*/ 6252137 h 6858000"/>
              <a:gd name="connsiteX468" fmla="*/ 1090144 w 7467600"/>
              <a:gd name="connsiteY468" fmla="*/ 6256748 h 6858000"/>
              <a:gd name="connsiteX469" fmla="*/ 1095872 w 7467600"/>
              <a:gd name="connsiteY469" fmla="*/ 6271892 h 6858000"/>
              <a:gd name="connsiteX470" fmla="*/ 262785 w 7467600"/>
              <a:gd name="connsiteY470" fmla="*/ 6845450 h 6858000"/>
              <a:gd name="connsiteX471" fmla="*/ 209968 w 7467600"/>
              <a:gd name="connsiteY471" fmla="*/ 6770713 h 6858000"/>
              <a:gd name="connsiteX472" fmla="*/ 873460 w 7467600"/>
              <a:gd name="connsiteY472" fmla="*/ 6253768 h 6858000"/>
              <a:gd name="connsiteX473" fmla="*/ 192686 w 7467600"/>
              <a:gd name="connsiteY473" fmla="*/ 5849257 h 6858000"/>
              <a:gd name="connsiteX474" fmla="*/ 4696 w 7467600"/>
              <a:gd name="connsiteY474" fmla="*/ 5697668 h 6858000"/>
              <a:gd name="connsiteX475" fmla="*/ 0 w 7467600"/>
              <a:gd name="connsiteY475" fmla="*/ 5689984 h 6858000"/>
              <a:gd name="connsiteX476" fmla="*/ 0 w 7467600"/>
              <a:gd name="connsiteY476" fmla="*/ 5513472 h 6858000"/>
              <a:gd name="connsiteX477" fmla="*/ 174101 w 7467600"/>
              <a:gd name="connsiteY477" fmla="*/ 5620277 h 6858000"/>
              <a:gd name="connsiteX478" fmla="*/ 891800 w 7467600"/>
              <a:gd name="connsiteY478" fmla="*/ 6036935 h 6858000"/>
              <a:gd name="connsiteX479" fmla="*/ 1072219 w 7467600"/>
              <a:gd name="connsiteY479" fmla="*/ 6169443 h 6858000"/>
              <a:gd name="connsiteX480" fmla="*/ 1074117 w 7467600"/>
              <a:gd name="connsiteY480" fmla="*/ 6170301 h 6858000"/>
              <a:gd name="connsiteX481" fmla="*/ 1083114 w 7467600"/>
              <a:gd name="connsiteY481" fmla="*/ 6174131 h 6858000"/>
              <a:gd name="connsiteX482" fmla="*/ 1543010 w 7467600"/>
              <a:gd name="connsiteY482" fmla="*/ 6191140 h 6858000"/>
              <a:gd name="connsiteX483" fmla="*/ 1551080 w 7467600"/>
              <a:gd name="connsiteY483" fmla="*/ 6195006 h 6858000"/>
              <a:gd name="connsiteX484" fmla="*/ 2345443 w 7467600"/>
              <a:gd name="connsiteY484" fmla="*/ 5549882 h 6858000"/>
              <a:gd name="connsiteX485" fmla="*/ 1721499 w 7467600"/>
              <a:gd name="connsiteY485" fmla="*/ 5599969 h 6858000"/>
              <a:gd name="connsiteX486" fmla="*/ 767716 w 7467600"/>
              <a:gd name="connsiteY486" fmla="*/ 5472768 h 6858000"/>
              <a:gd name="connsiteX487" fmla="*/ 722147 w 7467600"/>
              <a:gd name="connsiteY487" fmla="*/ 5393091 h 6858000"/>
              <a:gd name="connsiteX488" fmla="*/ 1485552 w 7467600"/>
              <a:gd name="connsiteY488" fmla="*/ 5313202 h 6858000"/>
              <a:gd name="connsiteX489" fmla="*/ 2143004 w 7467600"/>
              <a:gd name="connsiteY489" fmla="*/ 5402420 h 6858000"/>
              <a:gd name="connsiteX490" fmla="*/ 1933391 w 7467600"/>
              <a:gd name="connsiteY490" fmla="*/ 5156971 h 6858000"/>
              <a:gd name="connsiteX491" fmla="*/ 1827118 w 7467600"/>
              <a:gd name="connsiteY491" fmla="*/ 4968410 h 6858000"/>
              <a:gd name="connsiteX492" fmla="*/ 1837349 w 7467600"/>
              <a:gd name="connsiteY492" fmla="*/ 4956357 h 6858000"/>
              <a:gd name="connsiteX493" fmla="*/ 2162835 w 7467600"/>
              <a:gd name="connsiteY493" fmla="*/ 5187853 h 6858000"/>
              <a:gd name="connsiteX494" fmla="*/ 2257167 w 7467600"/>
              <a:gd name="connsiteY494" fmla="*/ 5462123 h 6858000"/>
              <a:gd name="connsiteX495" fmla="*/ 2261598 w 7467600"/>
              <a:gd name="connsiteY495" fmla="*/ 5467998 h 6858000"/>
              <a:gd name="connsiteX496" fmla="*/ 2437177 w 7467600"/>
              <a:gd name="connsiteY496" fmla="*/ 5479608 h 6858000"/>
              <a:gd name="connsiteX497" fmla="*/ 2445247 w 7467600"/>
              <a:gd name="connsiteY497" fmla="*/ 5483476 h 6858000"/>
              <a:gd name="connsiteX498" fmla="*/ 2743626 w 7467600"/>
              <a:gd name="connsiteY498" fmla="*/ 5304819 h 6858000"/>
              <a:gd name="connsiteX499" fmla="*/ 3048102 w 7467600"/>
              <a:gd name="connsiteY499" fmla="*/ 5150595 h 6858000"/>
              <a:gd name="connsiteX500" fmla="*/ 1799414 w 7467600"/>
              <a:gd name="connsiteY500" fmla="*/ 4694732 h 6858000"/>
              <a:gd name="connsiteX501" fmla="*/ 1771735 w 7467600"/>
              <a:gd name="connsiteY501" fmla="*/ 4619929 h 6858000"/>
              <a:gd name="connsiteX502" fmla="*/ 3104273 w 7467600"/>
              <a:gd name="connsiteY502" fmla="*/ 5076159 h 6858000"/>
              <a:gd name="connsiteX503" fmla="*/ 3113245 w 7467600"/>
              <a:gd name="connsiteY503" fmla="*/ 5090705 h 6858000"/>
              <a:gd name="connsiteX504" fmla="*/ 3126294 w 7467600"/>
              <a:gd name="connsiteY504" fmla="*/ 5114400 h 6858000"/>
              <a:gd name="connsiteX505" fmla="*/ 3937433 w 7467600"/>
              <a:gd name="connsiteY505" fmla="*/ 4830473 h 6858000"/>
              <a:gd name="connsiteX506" fmla="*/ 3590475 w 7467600"/>
              <a:gd name="connsiteY506" fmla="*/ 4597974 h 6858000"/>
              <a:gd name="connsiteX507" fmla="*/ 3100264 w 7467600"/>
              <a:gd name="connsiteY507" fmla="*/ 4579845 h 6858000"/>
              <a:gd name="connsiteX508" fmla="*/ 2183576 w 7467600"/>
              <a:gd name="connsiteY508" fmla="*/ 4227150 h 6858000"/>
              <a:gd name="connsiteX509" fmla="*/ 2151029 w 7467600"/>
              <a:gd name="connsiteY509" fmla="*/ 4146947 h 6858000"/>
              <a:gd name="connsiteX510" fmla="*/ 3563434 w 7467600"/>
              <a:gd name="connsiteY510" fmla="*/ 4469115 h 6858000"/>
              <a:gd name="connsiteX511" fmla="*/ 3177952 w 7467600"/>
              <a:gd name="connsiteY511" fmla="*/ 3657386 h 6858000"/>
              <a:gd name="connsiteX512" fmla="*/ 3189263 w 7467600"/>
              <a:gd name="connsiteY512" fmla="*/ 3625726 h 6858000"/>
              <a:gd name="connsiteX513" fmla="*/ 3560912 w 7467600"/>
              <a:gd name="connsiteY513" fmla="*/ 4079863 h 6858000"/>
              <a:gd name="connsiteX514" fmla="*/ 3626636 w 7467600"/>
              <a:gd name="connsiteY514" fmla="*/ 4512230 h 6858000"/>
              <a:gd name="connsiteX515" fmla="*/ 3653088 w 7467600"/>
              <a:gd name="connsiteY515" fmla="*/ 4521417 h 6858000"/>
              <a:gd name="connsiteX516" fmla="*/ 3988128 w 7467600"/>
              <a:gd name="connsiteY516" fmla="*/ 4817267 h 6858000"/>
              <a:gd name="connsiteX517" fmla="*/ 4830582 w 7467600"/>
              <a:gd name="connsiteY517" fmla="*/ 4676000 h 6858000"/>
              <a:gd name="connsiteX518" fmla="*/ 4830100 w 7467600"/>
              <a:gd name="connsiteY518" fmla="*/ 4675554 h 6858000"/>
              <a:gd name="connsiteX519" fmla="*/ 4036318 w 7467600"/>
              <a:gd name="connsiteY519" fmla="*/ 4147013 h 6858000"/>
              <a:gd name="connsiteX520" fmla="*/ 3432098 w 7467600"/>
              <a:gd name="connsiteY520" fmla="*/ 3537312 h 6858000"/>
              <a:gd name="connsiteX521" fmla="*/ 3446761 w 7467600"/>
              <a:gd name="connsiteY521" fmla="*/ 3461278 h 6858000"/>
              <a:gd name="connsiteX522" fmla="*/ 4419733 w 7467600"/>
              <a:gd name="connsiteY522" fmla="*/ 3963555 h 6858000"/>
              <a:gd name="connsiteX523" fmla="*/ 4781371 w 7467600"/>
              <a:gd name="connsiteY523" fmla="*/ 4458604 h 6858000"/>
              <a:gd name="connsiteX524" fmla="*/ 4780440 w 7467600"/>
              <a:gd name="connsiteY524" fmla="*/ 4470290 h 6858000"/>
              <a:gd name="connsiteX525" fmla="*/ 4898954 w 7467600"/>
              <a:gd name="connsiteY525" fmla="*/ 4662092 h 6858000"/>
              <a:gd name="connsiteX526" fmla="*/ 4900699 w 7467600"/>
              <a:gd name="connsiteY526" fmla="*/ 4670867 h 6858000"/>
              <a:gd name="connsiteX527" fmla="*/ 5714511 w 7467600"/>
              <a:gd name="connsiteY527" fmla="*/ 4663483 h 6858000"/>
              <a:gd name="connsiteX528" fmla="*/ 5464793 w 7467600"/>
              <a:gd name="connsiteY528" fmla="*/ 4393556 h 6858000"/>
              <a:gd name="connsiteX529" fmla="*/ 5461897 w 7467600"/>
              <a:gd name="connsiteY529" fmla="*/ 4390879 h 6858000"/>
              <a:gd name="connsiteX530" fmla="*/ 4294126 w 7467600"/>
              <a:gd name="connsiteY530" fmla="*/ 3303048 h 6858000"/>
              <a:gd name="connsiteX531" fmla="*/ 4305321 w 7467600"/>
              <a:gd name="connsiteY531" fmla="*/ 3256953 h 6858000"/>
              <a:gd name="connsiteX532" fmla="*/ 4949299 w 7467600"/>
              <a:gd name="connsiteY532" fmla="*/ 3766336 h 6858000"/>
              <a:gd name="connsiteX533" fmla="*/ 5291452 w 7467600"/>
              <a:gd name="connsiteY533" fmla="*/ 4076801 h 6858000"/>
              <a:gd name="connsiteX534" fmla="*/ 5434998 w 7467600"/>
              <a:gd name="connsiteY534" fmla="*/ 4254100 h 6858000"/>
              <a:gd name="connsiteX535" fmla="*/ 5351015 w 7467600"/>
              <a:gd name="connsiteY535" fmla="*/ 3760989 h 6858000"/>
              <a:gd name="connsiteX536" fmla="*/ 5413780 w 7467600"/>
              <a:gd name="connsiteY536" fmla="*/ 2966265 h 6858000"/>
              <a:gd name="connsiteX537" fmla="*/ 5425627 w 7467600"/>
              <a:gd name="connsiteY537" fmla="*/ 2954192 h 6858000"/>
              <a:gd name="connsiteX538" fmla="*/ 6604735 w 7467600"/>
              <a:gd name="connsiteY538" fmla="*/ 2041381 h 6858000"/>
              <a:gd name="connsiteX539" fmla="*/ 7204487 w 7467600"/>
              <a:gd name="connsiteY539" fmla="*/ 2742112 h 6858000"/>
              <a:gd name="connsiteX540" fmla="*/ 7131592 w 7467600"/>
              <a:gd name="connsiteY540" fmla="*/ 2672096 h 6858000"/>
              <a:gd name="connsiteX541" fmla="*/ 6996344 w 7467600"/>
              <a:gd name="connsiteY541" fmla="*/ 2518310 h 6858000"/>
              <a:gd name="connsiteX542" fmla="*/ 6735495 w 7467600"/>
              <a:gd name="connsiteY542" fmla="*/ 2196890 h 6858000"/>
              <a:gd name="connsiteX543" fmla="*/ 6721901 w 7467600"/>
              <a:gd name="connsiteY543" fmla="*/ 2179274 h 6858000"/>
              <a:gd name="connsiteX544" fmla="*/ 6604735 w 7467600"/>
              <a:gd name="connsiteY544" fmla="*/ 2041381 h 6858000"/>
              <a:gd name="connsiteX545" fmla="*/ 6591670 w 7467600"/>
              <a:gd name="connsiteY545" fmla="*/ 1988277 h 6858000"/>
              <a:gd name="connsiteX546" fmla="*/ 6747349 w 7467600"/>
              <a:gd name="connsiteY546" fmla="*/ 2160069 h 6858000"/>
              <a:gd name="connsiteX547" fmla="*/ 6760943 w 7467600"/>
              <a:gd name="connsiteY547" fmla="*/ 2177686 h 6858000"/>
              <a:gd name="connsiteX548" fmla="*/ 7021065 w 7467600"/>
              <a:gd name="connsiteY548" fmla="*/ 2498102 h 6858000"/>
              <a:gd name="connsiteX549" fmla="*/ 7155223 w 7467600"/>
              <a:gd name="connsiteY549" fmla="*/ 2650386 h 6858000"/>
              <a:gd name="connsiteX550" fmla="*/ 7203167 w 7467600"/>
              <a:gd name="connsiteY550" fmla="*/ 2697288 h 6858000"/>
              <a:gd name="connsiteX551" fmla="*/ 6937703 w 7467600"/>
              <a:gd name="connsiteY551" fmla="*/ 2321981 h 6858000"/>
              <a:gd name="connsiteX552" fmla="*/ 6591670 w 7467600"/>
              <a:gd name="connsiteY552" fmla="*/ 1988277 h 6858000"/>
              <a:gd name="connsiteX553" fmla="*/ 5798671 w 7467600"/>
              <a:gd name="connsiteY553" fmla="*/ 1981601 h 6858000"/>
              <a:gd name="connsiteX554" fmla="*/ 5754709 w 7467600"/>
              <a:gd name="connsiteY554" fmla="*/ 2071454 h 6858000"/>
              <a:gd name="connsiteX555" fmla="*/ 5763044 w 7467600"/>
              <a:gd name="connsiteY555" fmla="*/ 2842206 h 6858000"/>
              <a:gd name="connsiteX556" fmla="*/ 5764974 w 7467600"/>
              <a:gd name="connsiteY556" fmla="*/ 2799609 h 6858000"/>
              <a:gd name="connsiteX557" fmla="*/ 5767665 w 7467600"/>
              <a:gd name="connsiteY557" fmla="*/ 2666409 h 6858000"/>
              <a:gd name="connsiteX558" fmla="*/ 5763055 w 7467600"/>
              <a:gd name="connsiteY558" fmla="*/ 2579705 h 6858000"/>
              <a:gd name="connsiteX559" fmla="*/ 5758079 w 7467600"/>
              <a:gd name="connsiteY559" fmla="*/ 2492508 h 6858000"/>
              <a:gd name="connsiteX560" fmla="*/ 5779325 w 7467600"/>
              <a:gd name="connsiteY560" fmla="*/ 2197069 h 6858000"/>
              <a:gd name="connsiteX561" fmla="*/ 5798671 w 7467600"/>
              <a:gd name="connsiteY561" fmla="*/ 1981601 h 6858000"/>
              <a:gd name="connsiteX562" fmla="*/ 5829202 w 7467600"/>
              <a:gd name="connsiteY562" fmla="*/ 1971679 h 6858000"/>
              <a:gd name="connsiteX563" fmla="*/ 5809558 w 7467600"/>
              <a:gd name="connsiteY563" fmla="*/ 2198043 h 6858000"/>
              <a:gd name="connsiteX564" fmla="*/ 5788653 w 7467600"/>
              <a:gd name="connsiteY564" fmla="*/ 2489430 h 6858000"/>
              <a:gd name="connsiteX565" fmla="*/ 5793439 w 7467600"/>
              <a:gd name="connsiteY565" fmla="*/ 2575235 h 6858000"/>
              <a:gd name="connsiteX566" fmla="*/ 5796837 w 7467600"/>
              <a:gd name="connsiteY566" fmla="*/ 2637633 h 6858000"/>
              <a:gd name="connsiteX567" fmla="*/ 5818614 w 7467600"/>
              <a:gd name="connsiteY567" fmla="*/ 2473055 h 6858000"/>
              <a:gd name="connsiteX568" fmla="*/ 5829202 w 7467600"/>
              <a:gd name="connsiteY568" fmla="*/ 1971679 h 6858000"/>
              <a:gd name="connsiteX569" fmla="*/ 5911389 w 7467600"/>
              <a:gd name="connsiteY569" fmla="*/ 1898371 h 6858000"/>
              <a:gd name="connsiteX570" fmla="*/ 6237627 w 7467600"/>
              <a:gd name="connsiteY570" fmla="*/ 2231921 h 6858000"/>
              <a:gd name="connsiteX571" fmla="*/ 5911389 w 7467600"/>
              <a:gd name="connsiteY571" fmla="*/ 1898371 h 6858000"/>
              <a:gd name="connsiteX572" fmla="*/ 6944437 w 7467600"/>
              <a:gd name="connsiteY572" fmla="*/ 1575402 h 6858000"/>
              <a:gd name="connsiteX573" fmla="*/ 6304730 w 7467600"/>
              <a:gd name="connsiteY573" fmla="*/ 1766654 h 6858000"/>
              <a:gd name="connsiteX574" fmla="*/ 6944437 w 7467600"/>
              <a:gd name="connsiteY574" fmla="*/ 1575402 h 6858000"/>
              <a:gd name="connsiteX575" fmla="*/ 7019523 w 7467600"/>
              <a:gd name="connsiteY575" fmla="*/ 1519450 h 6858000"/>
              <a:gd name="connsiteX576" fmla="*/ 6298091 w 7467600"/>
              <a:gd name="connsiteY576" fmla="*/ 1737122 h 6858000"/>
              <a:gd name="connsiteX577" fmla="*/ 7019523 w 7467600"/>
              <a:gd name="connsiteY577" fmla="*/ 1519450 h 6858000"/>
              <a:gd name="connsiteX578" fmla="*/ 2399523 w 7467600"/>
              <a:gd name="connsiteY578" fmla="*/ 1428234 h 6858000"/>
              <a:gd name="connsiteX579" fmla="*/ 2224982 w 7467600"/>
              <a:gd name="connsiteY579" fmla="*/ 1826201 h 6858000"/>
              <a:gd name="connsiteX580" fmla="*/ 2096099 w 7467600"/>
              <a:gd name="connsiteY580" fmla="*/ 2345900 h 6858000"/>
              <a:gd name="connsiteX581" fmla="*/ 2283317 w 7467600"/>
              <a:gd name="connsiteY581" fmla="*/ 1796925 h 6858000"/>
              <a:gd name="connsiteX582" fmla="*/ 2399523 w 7467600"/>
              <a:gd name="connsiteY582" fmla="*/ 1428234 h 6858000"/>
              <a:gd name="connsiteX583" fmla="*/ 2448558 w 7467600"/>
              <a:gd name="connsiteY583" fmla="*/ 1373435 h 6858000"/>
              <a:gd name="connsiteX584" fmla="*/ 2312521 w 7467600"/>
              <a:gd name="connsiteY584" fmla="*/ 1806140 h 6858000"/>
              <a:gd name="connsiteX585" fmla="*/ 2127533 w 7467600"/>
              <a:gd name="connsiteY585" fmla="*/ 2348380 h 6858000"/>
              <a:gd name="connsiteX586" fmla="*/ 2358080 w 7467600"/>
              <a:gd name="connsiteY586" fmla="*/ 1866134 h 6858000"/>
              <a:gd name="connsiteX587" fmla="*/ 2407436 w 7467600"/>
              <a:gd name="connsiteY587" fmla="*/ 1651070 h 6858000"/>
              <a:gd name="connsiteX588" fmla="*/ 2448558 w 7467600"/>
              <a:gd name="connsiteY588" fmla="*/ 1373435 h 6858000"/>
              <a:gd name="connsiteX589" fmla="*/ 278707 w 7467600"/>
              <a:gd name="connsiteY589" fmla="*/ 1352270 h 6858000"/>
              <a:gd name="connsiteX590" fmla="*/ 321570 w 7467600"/>
              <a:gd name="connsiteY590" fmla="*/ 1861610 h 6858000"/>
              <a:gd name="connsiteX591" fmla="*/ 294281 w 7467600"/>
              <a:gd name="connsiteY591" fmla="*/ 1440658 h 6858000"/>
              <a:gd name="connsiteX592" fmla="*/ 278707 w 7467600"/>
              <a:gd name="connsiteY592" fmla="*/ 1352270 h 6858000"/>
              <a:gd name="connsiteX593" fmla="*/ 1423821 w 7467600"/>
              <a:gd name="connsiteY593" fmla="*/ 1351958 h 6858000"/>
              <a:gd name="connsiteX594" fmla="*/ 1638521 w 7467600"/>
              <a:gd name="connsiteY594" fmla="*/ 1908470 h 6858000"/>
              <a:gd name="connsiteX595" fmla="*/ 1754199 w 7467600"/>
              <a:gd name="connsiteY595" fmla="*/ 2149284 h 6858000"/>
              <a:gd name="connsiteX596" fmla="*/ 1908359 w 7467600"/>
              <a:gd name="connsiteY596" fmla="*/ 2364988 h 6858000"/>
              <a:gd name="connsiteX597" fmla="*/ 1647661 w 7467600"/>
              <a:gd name="connsiteY597" fmla="*/ 1825945 h 6858000"/>
              <a:gd name="connsiteX598" fmla="*/ 1423821 w 7467600"/>
              <a:gd name="connsiteY598" fmla="*/ 1351958 h 6858000"/>
              <a:gd name="connsiteX599" fmla="*/ 1431890 w 7467600"/>
              <a:gd name="connsiteY599" fmla="*/ 1306475 h 6858000"/>
              <a:gd name="connsiteX600" fmla="*/ 1507597 w 7467600"/>
              <a:gd name="connsiteY600" fmla="*/ 1446132 h 6858000"/>
              <a:gd name="connsiteX601" fmla="*/ 1674586 w 7467600"/>
              <a:gd name="connsiteY601" fmla="*/ 1813832 h 6858000"/>
              <a:gd name="connsiteX602" fmla="*/ 1815950 w 7467600"/>
              <a:gd name="connsiteY602" fmla="*/ 2128564 h 6858000"/>
              <a:gd name="connsiteX603" fmla="*/ 1984242 w 7467600"/>
              <a:gd name="connsiteY603" fmla="*/ 2430829 h 6858000"/>
              <a:gd name="connsiteX604" fmla="*/ 2014023 w 7467600"/>
              <a:gd name="connsiteY604" fmla="*/ 2450995 h 6858000"/>
              <a:gd name="connsiteX605" fmla="*/ 1747337 w 7467600"/>
              <a:gd name="connsiteY605" fmla="*/ 1855264 h 6858000"/>
              <a:gd name="connsiteX606" fmla="*/ 1533749 w 7467600"/>
              <a:gd name="connsiteY606" fmla="*/ 1478656 h 6858000"/>
              <a:gd name="connsiteX607" fmla="*/ 1431890 w 7467600"/>
              <a:gd name="connsiteY607" fmla="*/ 1306475 h 6858000"/>
              <a:gd name="connsiteX608" fmla="*/ 5052692 w 7467600"/>
              <a:gd name="connsiteY608" fmla="*/ 1292994 h 6858000"/>
              <a:gd name="connsiteX609" fmla="*/ 5200661 w 7467600"/>
              <a:gd name="connsiteY609" fmla="*/ 1635186 h 6858000"/>
              <a:gd name="connsiteX610" fmla="*/ 5297138 w 7467600"/>
              <a:gd name="connsiteY610" fmla="*/ 1906351 h 6858000"/>
              <a:gd name="connsiteX611" fmla="*/ 5052692 w 7467600"/>
              <a:gd name="connsiteY611" fmla="*/ 1292994 h 6858000"/>
              <a:gd name="connsiteX612" fmla="*/ 5009948 w 7467600"/>
              <a:gd name="connsiteY612" fmla="*/ 1273619 h 6858000"/>
              <a:gd name="connsiteX613" fmla="*/ 5121777 w 7467600"/>
              <a:gd name="connsiteY613" fmla="*/ 1654213 h 6858000"/>
              <a:gd name="connsiteX614" fmla="*/ 5293545 w 7467600"/>
              <a:gd name="connsiteY614" fmla="*/ 2072247 h 6858000"/>
              <a:gd name="connsiteX615" fmla="*/ 5294042 w 7467600"/>
              <a:gd name="connsiteY615" fmla="*/ 2065019 h 6858000"/>
              <a:gd name="connsiteX616" fmla="*/ 5171936 w 7467600"/>
              <a:gd name="connsiteY616" fmla="*/ 1647613 h 6858000"/>
              <a:gd name="connsiteX617" fmla="*/ 5009948 w 7467600"/>
              <a:gd name="connsiteY617" fmla="*/ 1273619 h 6858000"/>
              <a:gd name="connsiteX618" fmla="*/ 655236 w 7467600"/>
              <a:gd name="connsiteY618" fmla="*/ 1268632 h 6858000"/>
              <a:gd name="connsiteX619" fmla="*/ 839521 w 7467600"/>
              <a:gd name="connsiteY619" fmla="*/ 1685315 h 6858000"/>
              <a:gd name="connsiteX620" fmla="*/ 1109416 w 7467600"/>
              <a:gd name="connsiteY620" fmla="*/ 2061663 h 6858000"/>
              <a:gd name="connsiteX621" fmla="*/ 1298300 w 7467600"/>
              <a:gd name="connsiteY621" fmla="*/ 2247742 h 6858000"/>
              <a:gd name="connsiteX622" fmla="*/ 1125871 w 7467600"/>
              <a:gd name="connsiteY622" fmla="*/ 1989513 h 6858000"/>
              <a:gd name="connsiteX623" fmla="*/ 981574 w 7467600"/>
              <a:gd name="connsiteY623" fmla="*/ 1783157 h 6858000"/>
              <a:gd name="connsiteX624" fmla="*/ 922198 w 7467600"/>
              <a:gd name="connsiteY624" fmla="*/ 1677437 h 6858000"/>
              <a:gd name="connsiteX625" fmla="*/ 869293 w 7467600"/>
              <a:gd name="connsiteY625" fmla="*/ 1583214 h 6858000"/>
              <a:gd name="connsiteX626" fmla="*/ 751431 w 7467600"/>
              <a:gd name="connsiteY626" fmla="*/ 1405731 h 6858000"/>
              <a:gd name="connsiteX627" fmla="*/ 655236 w 7467600"/>
              <a:gd name="connsiteY627" fmla="*/ 1268632 h 6858000"/>
              <a:gd name="connsiteX628" fmla="*/ 6516292 w 7467600"/>
              <a:gd name="connsiteY628" fmla="*/ 1263064 h 6858000"/>
              <a:gd name="connsiteX629" fmla="*/ 5736320 w 7467600"/>
              <a:gd name="connsiteY629" fmla="*/ 1501803 h 6858000"/>
              <a:gd name="connsiteX630" fmla="*/ 6516292 w 7467600"/>
              <a:gd name="connsiteY630" fmla="*/ 1263064 h 6858000"/>
              <a:gd name="connsiteX631" fmla="*/ 291466 w 7467600"/>
              <a:gd name="connsiteY631" fmla="*/ 1250369 h 6858000"/>
              <a:gd name="connsiteX632" fmla="*/ 323180 w 7467600"/>
              <a:gd name="connsiteY632" fmla="*/ 1435283 h 6858000"/>
              <a:gd name="connsiteX633" fmla="*/ 349381 w 7467600"/>
              <a:gd name="connsiteY633" fmla="*/ 1875041 h 6858000"/>
              <a:gd name="connsiteX634" fmla="*/ 374363 w 7467600"/>
              <a:gd name="connsiteY634" fmla="*/ 1506494 h 6858000"/>
              <a:gd name="connsiteX635" fmla="*/ 302168 w 7467600"/>
              <a:gd name="connsiteY635" fmla="*/ 1274495 h 6858000"/>
              <a:gd name="connsiteX636" fmla="*/ 291466 w 7467600"/>
              <a:gd name="connsiteY636" fmla="*/ 1250369 h 6858000"/>
              <a:gd name="connsiteX637" fmla="*/ 678222 w 7467600"/>
              <a:gd name="connsiteY637" fmla="*/ 1248670 h 6858000"/>
              <a:gd name="connsiteX638" fmla="*/ 775536 w 7467600"/>
              <a:gd name="connsiteY638" fmla="*/ 1388015 h 6858000"/>
              <a:gd name="connsiteX639" fmla="*/ 894529 w 7467600"/>
              <a:gd name="connsiteY639" fmla="*/ 1567739 h 6858000"/>
              <a:gd name="connsiteX640" fmla="*/ 948000 w 7467600"/>
              <a:gd name="connsiteY640" fmla="*/ 1663088 h 6858000"/>
              <a:gd name="connsiteX641" fmla="*/ 1006812 w 7467600"/>
              <a:gd name="connsiteY641" fmla="*/ 1767683 h 6858000"/>
              <a:gd name="connsiteX642" fmla="*/ 1149133 w 7467600"/>
              <a:gd name="connsiteY642" fmla="*/ 1971513 h 6858000"/>
              <a:gd name="connsiteX643" fmla="*/ 1333952 w 7467600"/>
              <a:gd name="connsiteY643" fmla="*/ 2251620 h 6858000"/>
              <a:gd name="connsiteX644" fmla="*/ 1337329 w 7467600"/>
              <a:gd name="connsiteY644" fmla="*/ 2258350 h 6858000"/>
              <a:gd name="connsiteX645" fmla="*/ 1014726 w 7467600"/>
              <a:gd name="connsiteY645" fmla="*/ 1615556 h 6858000"/>
              <a:gd name="connsiteX646" fmla="*/ 678222 w 7467600"/>
              <a:gd name="connsiteY646" fmla="*/ 1248670 h 6858000"/>
              <a:gd name="connsiteX647" fmla="*/ 6691602 w 7467600"/>
              <a:gd name="connsiteY647" fmla="*/ 1140573 h 6858000"/>
              <a:gd name="connsiteX648" fmla="*/ 6571100 w 7467600"/>
              <a:gd name="connsiteY648" fmla="*/ 1183662 h 6858000"/>
              <a:gd name="connsiteX649" fmla="*/ 6241687 w 7467600"/>
              <a:gd name="connsiteY649" fmla="*/ 1257600 h 6858000"/>
              <a:gd name="connsiteX650" fmla="*/ 5693009 w 7467600"/>
              <a:gd name="connsiteY650" fmla="*/ 1478256 h 6858000"/>
              <a:gd name="connsiteX651" fmla="*/ 6548420 w 7467600"/>
              <a:gd name="connsiteY651" fmla="*/ 1214599 h 6858000"/>
              <a:gd name="connsiteX652" fmla="*/ 6605473 w 7467600"/>
              <a:gd name="connsiteY652" fmla="*/ 1184686 h 6858000"/>
              <a:gd name="connsiteX653" fmla="*/ 6691602 w 7467600"/>
              <a:gd name="connsiteY653" fmla="*/ 1140573 h 6858000"/>
              <a:gd name="connsiteX654" fmla="*/ 4002475 w 7467600"/>
              <a:gd name="connsiteY654" fmla="*/ 1037802 h 6858000"/>
              <a:gd name="connsiteX655" fmla="*/ 4000324 w 7467600"/>
              <a:gd name="connsiteY655" fmla="*/ 1039362 h 6858000"/>
              <a:gd name="connsiteX656" fmla="*/ 4002862 w 7467600"/>
              <a:gd name="connsiteY656" fmla="*/ 1042866 h 6858000"/>
              <a:gd name="connsiteX657" fmla="*/ 4002475 w 7467600"/>
              <a:gd name="connsiteY657" fmla="*/ 1037802 h 6858000"/>
              <a:gd name="connsiteX658" fmla="*/ 506322 w 7467600"/>
              <a:gd name="connsiteY658" fmla="*/ 1020997 h 6858000"/>
              <a:gd name="connsiteX659" fmla="*/ 533068 w 7467600"/>
              <a:gd name="connsiteY659" fmla="*/ 1029409 h 6858000"/>
              <a:gd name="connsiteX660" fmla="*/ 1232525 w 7467600"/>
              <a:gd name="connsiteY660" fmla="*/ 1804675 h 6858000"/>
              <a:gd name="connsiteX661" fmla="*/ 1388858 w 7467600"/>
              <a:gd name="connsiteY661" fmla="*/ 2368011 h 6858000"/>
              <a:gd name="connsiteX662" fmla="*/ 1384098 w 7467600"/>
              <a:gd name="connsiteY662" fmla="*/ 2378125 h 6858000"/>
              <a:gd name="connsiteX663" fmla="*/ 1425393 w 7467600"/>
              <a:gd name="connsiteY663" fmla="*/ 2589124 h 6858000"/>
              <a:gd name="connsiteX664" fmla="*/ 1424001 w 7467600"/>
              <a:gd name="connsiteY664" fmla="*/ 2597541 h 6858000"/>
              <a:gd name="connsiteX665" fmla="*/ 2152729 w 7467600"/>
              <a:gd name="connsiteY665" fmla="*/ 2864487 h 6858000"/>
              <a:gd name="connsiteX666" fmla="*/ 2020609 w 7467600"/>
              <a:gd name="connsiteY666" fmla="*/ 2539671 h 6858000"/>
              <a:gd name="connsiteX667" fmla="*/ 2018920 w 7467600"/>
              <a:gd name="connsiteY667" fmla="*/ 2536309 h 6858000"/>
              <a:gd name="connsiteX668" fmla="*/ 1342441 w 7467600"/>
              <a:gd name="connsiteY668" fmla="*/ 1173017 h 6858000"/>
              <a:gd name="connsiteX669" fmla="*/ 1367925 w 7467600"/>
              <a:gd name="connsiteY669" fmla="*/ 1135648 h 6858000"/>
              <a:gd name="connsiteX670" fmla="*/ 1771401 w 7467600"/>
              <a:gd name="connsiteY670" fmla="*/ 1806673 h 6858000"/>
              <a:gd name="connsiteX671" fmla="*/ 1972385 w 7467600"/>
              <a:gd name="connsiteY671" fmla="*/ 2198735 h 6858000"/>
              <a:gd name="connsiteX672" fmla="*/ 2040892 w 7467600"/>
              <a:gd name="connsiteY672" fmla="*/ 2405205 h 6858000"/>
              <a:gd name="connsiteX673" fmla="*/ 2131689 w 7467600"/>
              <a:gd name="connsiteY673" fmla="*/ 1936926 h 6858000"/>
              <a:gd name="connsiteX674" fmla="*/ 2454820 w 7467600"/>
              <a:gd name="connsiteY674" fmla="*/ 1248808 h 6858000"/>
              <a:gd name="connsiteX675" fmla="*/ 2492512 w 7467600"/>
              <a:gd name="connsiteY675" fmla="*/ 1302920 h 6858000"/>
              <a:gd name="connsiteX676" fmla="*/ 2081216 w 7467600"/>
              <a:gd name="connsiteY676" fmla="*/ 2527513 h 6858000"/>
              <a:gd name="connsiteX677" fmla="*/ 2081211 w 7467600"/>
              <a:gd name="connsiteY677" fmla="*/ 2528916 h 6858000"/>
              <a:gd name="connsiteX678" fmla="*/ 2199067 w 7467600"/>
              <a:gd name="connsiteY678" fmla="*/ 2884061 h 6858000"/>
              <a:gd name="connsiteX679" fmla="*/ 3192586 w 7467600"/>
              <a:gd name="connsiteY679" fmla="*/ 3411496 h 6858000"/>
              <a:gd name="connsiteX680" fmla="*/ 3182620 w 7467600"/>
              <a:gd name="connsiteY680" fmla="*/ 3483279 h 6858000"/>
              <a:gd name="connsiteX681" fmla="*/ 2435119 w 7467600"/>
              <a:gd name="connsiteY681" fmla="*/ 3080173 h 6858000"/>
              <a:gd name="connsiteX682" fmla="*/ 2410152 w 7467600"/>
              <a:gd name="connsiteY682" fmla="*/ 3063751 h 6858000"/>
              <a:gd name="connsiteX683" fmla="*/ 2408099 w 7467600"/>
              <a:gd name="connsiteY683" fmla="*/ 3064403 h 6858000"/>
              <a:gd name="connsiteX684" fmla="*/ 2407218 w 7467600"/>
              <a:gd name="connsiteY684" fmla="*/ 3070324 h 6858000"/>
              <a:gd name="connsiteX685" fmla="*/ 2380138 w 7467600"/>
              <a:gd name="connsiteY685" fmla="*/ 3099341 h 6858000"/>
              <a:gd name="connsiteX686" fmla="*/ 1765923 w 7467600"/>
              <a:gd name="connsiteY686" fmla="*/ 3581043 h 6858000"/>
              <a:gd name="connsiteX687" fmla="*/ 1702258 w 7467600"/>
              <a:gd name="connsiteY687" fmla="*/ 3612286 h 6858000"/>
              <a:gd name="connsiteX688" fmla="*/ 1538370 w 7467600"/>
              <a:gd name="connsiteY688" fmla="*/ 3811804 h 6858000"/>
              <a:gd name="connsiteX689" fmla="*/ 542867 w 7467600"/>
              <a:gd name="connsiteY689" fmla="*/ 4944092 h 6858000"/>
              <a:gd name="connsiteX690" fmla="*/ 515800 w 7467600"/>
              <a:gd name="connsiteY690" fmla="*/ 4862180 h 6858000"/>
              <a:gd name="connsiteX691" fmla="*/ 909145 w 7467600"/>
              <a:gd name="connsiteY691" fmla="*/ 4199225 h 6858000"/>
              <a:gd name="connsiteX692" fmla="*/ 1214067 w 7467600"/>
              <a:gd name="connsiteY692" fmla="*/ 3908561 h 6858000"/>
              <a:gd name="connsiteX693" fmla="*/ 640967 w 7467600"/>
              <a:gd name="connsiteY693" fmla="*/ 4105601 h 6858000"/>
              <a:gd name="connsiteX694" fmla="*/ 112563 w 7467600"/>
              <a:gd name="connsiteY694" fmla="*/ 4396952 h 6858000"/>
              <a:gd name="connsiteX695" fmla="*/ 0 w 7467600"/>
              <a:gd name="connsiteY695" fmla="*/ 4466006 h 6858000"/>
              <a:gd name="connsiteX696" fmla="*/ 0 w 7467600"/>
              <a:gd name="connsiteY696" fmla="*/ 4233763 h 6858000"/>
              <a:gd name="connsiteX697" fmla="*/ 36881 w 7467600"/>
              <a:gd name="connsiteY697" fmla="*/ 4200118 h 6858000"/>
              <a:gd name="connsiteX698" fmla="*/ 910534 w 7467600"/>
              <a:gd name="connsiteY698" fmla="*/ 3629753 h 6858000"/>
              <a:gd name="connsiteX699" fmla="*/ 1578717 w 7467600"/>
              <a:gd name="connsiteY699" fmla="*/ 3575982 h 6858000"/>
              <a:gd name="connsiteX700" fmla="*/ 2338780 w 7467600"/>
              <a:gd name="connsiteY700" fmla="*/ 3033725 h 6858000"/>
              <a:gd name="connsiteX701" fmla="*/ 1807991 w 7467600"/>
              <a:gd name="connsiteY701" fmla="*/ 2807184 h 6858000"/>
              <a:gd name="connsiteX702" fmla="*/ 1416358 w 7467600"/>
              <a:gd name="connsiteY702" fmla="*/ 3112571 h 6858000"/>
              <a:gd name="connsiteX703" fmla="*/ 939066 w 7467600"/>
              <a:gd name="connsiteY703" fmla="*/ 3378798 h 6858000"/>
              <a:gd name="connsiteX704" fmla="*/ 115099 w 7467600"/>
              <a:gd name="connsiteY704" fmla="*/ 3607650 h 6858000"/>
              <a:gd name="connsiteX705" fmla="*/ 97284 w 7467600"/>
              <a:gd name="connsiteY705" fmla="*/ 3520393 h 6858000"/>
              <a:gd name="connsiteX706" fmla="*/ 922050 w 7467600"/>
              <a:gd name="connsiteY706" fmla="*/ 3074867 h 6858000"/>
              <a:gd name="connsiteX707" fmla="*/ 1405265 w 7467600"/>
              <a:gd name="connsiteY707" fmla="*/ 3016319 h 6858000"/>
              <a:gd name="connsiteX708" fmla="*/ 1407512 w 7467600"/>
              <a:gd name="connsiteY708" fmla="*/ 3018001 h 6858000"/>
              <a:gd name="connsiteX709" fmla="*/ 1726266 w 7467600"/>
              <a:gd name="connsiteY709" fmla="*/ 2777274 h 6858000"/>
              <a:gd name="connsiteX710" fmla="*/ 625390 w 7467600"/>
              <a:gd name="connsiteY710" fmla="*/ 2514541 h 6858000"/>
              <a:gd name="connsiteX711" fmla="*/ 619799 w 7467600"/>
              <a:gd name="connsiteY711" fmla="*/ 2527180 h 6858000"/>
              <a:gd name="connsiteX712" fmla="*/ 310030 w 7467600"/>
              <a:gd name="connsiteY712" fmla="*/ 2771818 h 6858000"/>
              <a:gd name="connsiteX713" fmla="*/ 173877 w 7467600"/>
              <a:gd name="connsiteY713" fmla="*/ 2937056 h 6858000"/>
              <a:gd name="connsiteX714" fmla="*/ 77889 w 7467600"/>
              <a:gd name="connsiteY714" fmla="*/ 3138440 h 6858000"/>
              <a:gd name="connsiteX715" fmla="*/ 0 w 7467600"/>
              <a:gd name="connsiteY715" fmla="*/ 3271395 h 6858000"/>
              <a:gd name="connsiteX716" fmla="*/ 0 w 7467600"/>
              <a:gd name="connsiteY716" fmla="*/ 3153002 h 6858000"/>
              <a:gd name="connsiteX717" fmla="*/ 2386 w 7467600"/>
              <a:gd name="connsiteY717" fmla="*/ 3149203 h 6858000"/>
              <a:gd name="connsiteX718" fmla="*/ 89753 w 7467600"/>
              <a:gd name="connsiteY718" fmla="*/ 2987702 h 6858000"/>
              <a:gd name="connsiteX719" fmla="*/ 76869 w 7467600"/>
              <a:gd name="connsiteY719" fmla="*/ 3005404 h 6858000"/>
              <a:gd name="connsiteX720" fmla="*/ 32049 w 7467600"/>
              <a:gd name="connsiteY720" fmla="*/ 3065814 h 6858000"/>
              <a:gd name="connsiteX721" fmla="*/ 0 w 7467600"/>
              <a:gd name="connsiteY721" fmla="*/ 3108744 h 6858000"/>
              <a:gd name="connsiteX722" fmla="*/ 0 w 7467600"/>
              <a:gd name="connsiteY722" fmla="*/ 3058059 h 6858000"/>
              <a:gd name="connsiteX723" fmla="*/ 7610 w 7467600"/>
              <a:gd name="connsiteY723" fmla="*/ 3047889 h 6858000"/>
              <a:gd name="connsiteX724" fmla="*/ 52419 w 7467600"/>
              <a:gd name="connsiteY724" fmla="*/ 2987479 h 6858000"/>
              <a:gd name="connsiteX725" fmla="*/ 59142 w 7467600"/>
              <a:gd name="connsiteY725" fmla="*/ 2978488 h 6858000"/>
              <a:gd name="connsiteX726" fmla="*/ 0 w 7467600"/>
              <a:gd name="connsiteY726" fmla="*/ 3015334 h 6858000"/>
              <a:gd name="connsiteX727" fmla="*/ 0 w 7467600"/>
              <a:gd name="connsiteY727" fmla="*/ 2914286 h 6858000"/>
              <a:gd name="connsiteX728" fmla="*/ 36383 w 7467600"/>
              <a:gd name="connsiteY728" fmla="*/ 2901128 h 6858000"/>
              <a:gd name="connsiteX729" fmla="*/ 156329 w 7467600"/>
              <a:gd name="connsiteY729" fmla="*/ 2840533 h 6858000"/>
              <a:gd name="connsiteX730" fmla="*/ 358355 w 7467600"/>
              <a:gd name="connsiteY730" fmla="*/ 2620471 h 6858000"/>
              <a:gd name="connsiteX731" fmla="*/ 510577 w 7467600"/>
              <a:gd name="connsiteY731" fmla="*/ 2501244 h 6858000"/>
              <a:gd name="connsiteX732" fmla="*/ 211967 w 7467600"/>
              <a:gd name="connsiteY732" fmla="*/ 2479171 h 6858000"/>
              <a:gd name="connsiteX733" fmla="*/ 0 w 7467600"/>
              <a:gd name="connsiteY733" fmla="*/ 2476398 h 6858000"/>
              <a:gd name="connsiteX734" fmla="*/ 0 w 7467600"/>
              <a:gd name="connsiteY734" fmla="*/ 2389189 h 6858000"/>
              <a:gd name="connsiteX735" fmla="*/ 103062 w 7467600"/>
              <a:gd name="connsiteY735" fmla="*/ 2389518 h 6858000"/>
              <a:gd name="connsiteX736" fmla="*/ 510734 w 7467600"/>
              <a:gd name="connsiteY736" fmla="*/ 2416201 h 6858000"/>
              <a:gd name="connsiteX737" fmla="*/ 279257 w 7467600"/>
              <a:gd name="connsiteY737" fmla="*/ 2092102 h 6858000"/>
              <a:gd name="connsiteX738" fmla="*/ 65265 w 7467600"/>
              <a:gd name="connsiteY738" fmla="*/ 2006049 h 6858000"/>
              <a:gd name="connsiteX739" fmla="*/ 0 w 7467600"/>
              <a:gd name="connsiteY739" fmla="*/ 1982532 h 6858000"/>
              <a:gd name="connsiteX740" fmla="*/ 0 w 7467600"/>
              <a:gd name="connsiteY740" fmla="*/ 1912789 h 6858000"/>
              <a:gd name="connsiteX741" fmla="*/ 97460 w 7467600"/>
              <a:gd name="connsiteY741" fmla="*/ 1953725 h 6858000"/>
              <a:gd name="connsiteX742" fmla="*/ 221272 w 7467600"/>
              <a:gd name="connsiteY742" fmla="*/ 1980766 h 6858000"/>
              <a:gd name="connsiteX743" fmla="*/ 116765 w 7467600"/>
              <a:gd name="connsiteY743" fmla="*/ 1911033 h 6858000"/>
              <a:gd name="connsiteX744" fmla="*/ 16405 w 7467600"/>
              <a:gd name="connsiteY744" fmla="*/ 1803412 h 6858000"/>
              <a:gd name="connsiteX745" fmla="*/ 0 w 7467600"/>
              <a:gd name="connsiteY745" fmla="*/ 1784777 h 6858000"/>
              <a:gd name="connsiteX746" fmla="*/ 0 w 7467600"/>
              <a:gd name="connsiteY746" fmla="*/ 1740082 h 6858000"/>
              <a:gd name="connsiteX747" fmla="*/ 39394 w 7467600"/>
              <a:gd name="connsiteY747" fmla="*/ 1784856 h 6858000"/>
              <a:gd name="connsiteX748" fmla="*/ 135813 w 7467600"/>
              <a:gd name="connsiteY748" fmla="*/ 1888838 h 6858000"/>
              <a:gd name="connsiteX749" fmla="*/ 242575 w 7467600"/>
              <a:gd name="connsiteY749" fmla="*/ 1958841 h 6858000"/>
              <a:gd name="connsiteX750" fmla="*/ 82197 w 7467600"/>
              <a:gd name="connsiteY750" fmla="*/ 1754826 h 6858000"/>
              <a:gd name="connsiteX751" fmla="*/ 0 w 7467600"/>
              <a:gd name="connsiteY751" fmla="*/ 1679650 h 6858000"/>
              <a:gd name="connsiteX752" fmla="*/ 0 w 7467600"/>
              <a:gd name="connsiteY752" fmla="*/ 1602463 h 6858000"/>
              <a:gd name="connsiteX753" fmla="*/ 84689 w 7467600"/>
              <a:gd name="connsiteY753" fmla="*/ 1677442 h 6858000"/>
              <a:gd name="connsiteX754" fmla="*/ 298437 w 7467600"/>
              <a:gd name="connsiteY754" fmla="*/ 1968019 h 6858000"/>
              <a:gd name="connsiteX755" fmla="*/ 227269 w 7467600"/>
              <a:gd name="connsiteY755" fmla="*/ 1114064 h 6858000"/>
              <a:gd name="connsiteX756" fmla="*/ 248003 w 7467600"/>
              <a:gd name="connsiteY756" fmla="*/ 1089613 h 6858000"/>
              <a:gd name="connsiteX757" fmla="*/ 427020 w 7467600"/>
              <a:gd name="connsiteY757" fmla="*/ 1619803 h 6858000"/>
              <a:gd name="connsiteX758" fmla="*/ 340345 w 7467600"/>
              <a:gd name="connsiteY758" fmla="*/ 2027739 h 6858000"/>
              <a:gd name="connsiteX759" fmla="*/ 360865 w 7467600"/>
              <a:gd name="connsiteY759" fmla="*/ 2044827 h 6858000"/>
              <a:gd name="connsiteX760" fmla="*/ 560414 w 7467600"/>
              <a:gd name="connsiteY760" fmla="*/ 2421457 h 6858000"/>
              <a:gd name="connsiteX761" fmla="*/ 1359703 w 7467600"/>
              <a:gd name="connsiteY761" fmla="*/ 2578554 h 6858000"/>
              <a:gd name="connsiteX762" fmla="*/ 1359422 w 7467600"/>
              <a:gd name="connsiteY762" fmla="*/ 2577994 h 6858000"/>
              <a:gd name="connsiteX763" fmla="*/ 828701 w 7467600"/>
              <a:gd name="connsiteY763" fmla="*/ 1839520 h 6858000"/>
              <a:gd name="connsiteX764" fmla="*/ 494427 w 7467600"/>
              <a:gd name="connsiteY764" fmla="*/ 1092333 h 6858000"/>
              <a:gd name="connsiteX765" fmla="*/ 506322 w 7467600"/>
              <a:gd name="connsiteY765" fmla="*/ 1020997 h 6858000"/>
              <a:gd name="connsiteX766" fmla="*/ 4570198 w 7467600"/>
              <a:gd name="connsiteY766" fmla="*/ 978081 h 6858000"/>
              <a:gd name="connsiteX767" fmla="*/ 4523691 w 7467600"/>
              <a:gd name="connsiteY767" fmla="*/ 1127776 h 6858000"/>
              <a:gd name="connsiteX768" fmla="*/ 4509875 w 7467600"/>
              <a:gd name="connsiteY768" fmla="*/ 1167552 h 6858000"/>
              <a:gd name="connsiteX769" fmla="*/ 4478168 w 7467600"/>
              <a:gd name="connsiteY769" fmla="*/ 1260735 h 6858000"/>
              <a:gd name="connsiteX770" fmla="*/ 4409309 w 7467600"/>
              <a:gd name="connsiteY770" fmla="*/ 1666996 h 6858000"/>
              <a:gd name="connsiteX771" fmla="*/ 4370031 w 7467600"/>
              <a:gd name="connsiteY771" fmla="*/ 1955666 h 6858000"/>
              <a:gd name="connsiteX772" fmla="*/ 4570198 w 7467600"/>
              <a:gd name="connsiteY772" fmla="*/ 978081 h 6858000"/>
              <a:gd name="connsiteX773" fmla="*/ 4557898 w 7467600"/>
              <a:gd name="connsiteY773" fmla="*/ 900011 h 6858000"/>
              <a:gd name="connsiteX774" fmla="*/ 4344840 w 7467600"/>
              <a:gd name="connsiteY774" fmla="*/ 1922038 h 6858000"/>
              <a:gd name="connsiteX775" fmla="*/ 4378710 w 7467600"/>
              <a:gd name="connsiteY775" fmla="*/ 1665516 h 6858000"/>
              <a:gd name="connsiteX776" fmla="*/ 4448798 w 7467600"/>
              <a:gd name="connsiteY776" fmla="*/ 1253024 h 6858000"/>
              <a:gd name="connsiteX777" fmla="*/ 4480315 w 7467600"/>
              <a:gd name="connsiteY777" fmla="*/ 1158454 h 6858000"/>
              <a:gd name="connsiteX778" fmla="*/ 4494133 w 7467600"/>
              <a:gd name="connsiteY778" fmla="*/ 1118676 h 6858000"/>
              <a:gd name="connsiteX779" fmla="*/ 4557898 w 7467600"/>
              <a:gd name="connsiteY779" fmla="*/ 900011 h 6858000"/>
              <a:gd name="connsiteX780" fmla="*/ 5870151 w 7467600"/>
              <a:gd name="connsiteY780" fmla="*/ 898890 h 6858000"/>
              <a:gd name="connsiteX781" fmla="*/ 5861335 w 7467600"/>
              <a:gd name="connsiteY781" fmla="*/ 899177 h 6858000"/>
              <a:gd name="connsiteX782" fmla="*/ 5843702 w 7467600"/>
              <a:gd name="connsiteY782" fmla="*/ 899748 h 6858000"/>
              <a:gd name="connsiteX783" fmla="*/ 5651107 w 7467600"/>
              <a:gd name="connsiteY783" fmla="*/ 920306 h 6858000"/>
              <a:gd name="connsiteX784" fmla="*/ 5459407 w 7467600"/>
              <a:gd name="connsiteY784" fmla="*/ 940975 h 6858000"/>
              <a:gd name="connsiteX785" fmla="*/ 5374846 w 7467600"/>
              <a:gd name="connsiteY785" fmla="*/ 941988 h 6858000"/>
              <a:gd name="connsiteX786" fmla="*/ 5256105 w 7467600"/>
              <a:gd name="connsiteY786" fmla="*/ 945632 h 6858000"/>
              <a:gd name="connsiteX787" fmla="*/ 5107071 w 7467600"/>
              <a:gd name="connsiteY787" fmla="*/ 969720 h 6858000"/>
              <a:gd name="connsiteX788" fmla="*/ 4998681 w 7467600"/>
              <a:gd name="connsiteY788" fmla="*/ 988771 h 6858000"/>
              <a:gd name="connsiteX789" fmla="*/ 5870151 w 7467600"/>
              <a:gd name="connsiteY789" fmla="*/ 898890 h 6858000"/>
              <a:gd name="connsiteX790" fmla="*/ 5504425 w 7467600"/>
              <a:gd name="connsiteY790" fmla="*/ 848067 h 6858000"/>
              <a:gd name="connsiteX791" fmla="*/ 4968849 w 7467600"/>
              <a:gd name="connsiteY791" fmla="*/ 962318 h 6858000"/>
              <a:gd name="connsiteX792" fmla="*/ 5104039 w 7467600"/>
              <a:gd name="connsiteY792" fmla="*/ 940634 h 6858000"/>
              <a:gd name="connsiteX793" fmla="*/ 5256311 w 7467600"/>
              <a:gd name="connsiteY793" fmla="*/ 916490 h 6858000"/>
              <a:gd name="connsiteX794" fmla="*/ 5377381 w 7467600"/>
              <a:gd name="connsiteY794" fmla="*/ 912671 h 6858000"/>
              <a:gd name="connsiteX795" fmla="*/ 5460148 w 7467600"/>
              <a:gd name="connsiteY795" fmla="*/ 911442 h 6858000"/>
              <a:gd name="connsiteX796" fmla="*/ 5648971 w 7467600"/>
              <a:gd name="connsiteY796" fmla="*/ 891331 h 6858000"/>
              <a:gd name="connsiteX797" fmla="*/ 5844807 w 7467600"/>
              <a:gd name="connsiteY797" fmla="*/ 870718 h 6858000"/>
              <a:gd name="connsiteX798" fmla="*/ 5862975 w 7467600"/>
              <a:gd name="connsiteY798" fmla="*/ 869756 h 6858000"/>
              <a:gd name="connsiteX799" fmla="*/ 5920887 w 7467600"/>
              <a:gd name="connsiteY799" fmla="*/ 865929 h 6858000"/>
              <a:gd name="connsiteX800" fmla="*/ 5504425 w 7467600"/>
              <a:gd name="connsiteY800" fmla="*/ 848067 h 6858000"/>
              <a:gd name="connsiteX801" fmla="*/ 3607114 w 7467600"/>
              <a:gd name="connsiteY801" fmla="*/ 467441 h 6858000"/>
              <a:gd name="connsiteX802" fmla="*/ 3296242 w 7467600"/>
              <a:gd name="connsiteY802" fmla="*/ 807991 h 6858000"/>
              <a:gd name="connsiteX803" fmla="*/ 3174674 w 7467600"/>
              <a:gd name="connsiteY803" fmla="*/ 919759 h 6858000"/>
              <a:gd name="connsiteX804" fmla="*/ 3042978 w 7467600"/>
              <a:gd name="connsiteY804" fmla="*/ 1054894 h 6858000"/>
              <a:gd name="connsiteX805" fmla="*/ 2968914 w 7467600"/>
              <a:gd name="connsiteY805" fmla="*/ 1133756 h 6858000"/>
              <a:gd name="connsiteX806" fmla="*/ 3103823 w 7467600"/>
              <a:gd name="connsiteY806" fmla="*/ 1026814 h 6858000"/>
              <a:gd name="connsiteX807" fmla="*/ 3607114 w 7467600"/>
              <a:gd name="connsiteY807" fmla="*/ 467441 h 6858000"/>
              <a:gd name="connsiteX808" fmla="*/ 3744487 w 7467600"/>
              <a:gd name="connsiteY808" fmla="*/ 383136 h 6858000"/>
              <a:gd name="connsiteX809" fmla="*/ 3970213 w 7467600"/>
              <a:gd name="connsiteY809" fmla="*/ 995559 h 6858000"/>
              <a:gd name="connsiteX810" fmla="*/ 3744487 w 7467600"/>
              <a:gd name="connsiteY810" fmla="*/ 383136 h 6858000"/>
              <a:gd name="connsiteX811" fmla="*/ 3624562 w 7467600"/>
              <a:gd name="connsiteY811" fmla="*/ 367041 h 6858000"/>
              <a:gd name="connsiteX812" fmla="*/ 3489712 w 7467600"/>
              <a:gd name="connsiteY812" fmla="*/ 485386 h 6858000"/>
              <a:gd name="connsiteX813" fmla="*/ 3182994 w 7467600"/>
              <a:gd name="connsiteY813" fmla="*/ 828265 h 6858000"/>
              <a:gd name="connsiteX814" fmla="*/ 2892114 w 7467600"/>
              <a:gd name="connsiteY814" fmla="*/ 1172635 h 6858000"/>
              <a:gd name="connsiteX815" fmla="*/ 3021459 w 7467600"/>
              <a:gd name="connsiteY815" fmla="*/ 1035385 h 6858000"/>
              <a:gd name="connsiteX816" fmla="*/ 3153873 w 7467600"/>
              <a:gd name="connsiteY816" fmla="*/ 898971 h 6858000"/>
              <a:gd name="connsiteX817" fmla="*/ 3276511 w 7467600"/>
              <a:gd name="connsiteY817" fmla="*/ 786423 h 6858000"/>
              <a:gd name="connsiteX818" fmla="*/ 3584154 w 7467600"/>
              <a:gd name="connsiteY818" fmla="*/ 448218 h 6858000"/>
              <a:gd name="connsiteX819" fmla="*/ 3624562 w 7467600"/>
              <a:gd name="connsiteY819" fmla="*/ 367041 h 6858000"/>
              <a:gd name="connsiteX820" fmla="*/ 3766672 w 7467600"/>
              <a:gd name="connsiteY820" fmla="*/ 359429 h 6858000"/>
              <a:gd name="connsiteX821" fmla="*/ 3996338 w 7467600"/>
              <a:gd name="connsiteY821" fmla="*/ 968237 h 6858000"/>
              <a:gd name="connsiteX822" fmla="*/ 3766672 w 7467600"/>
              <a:gd name="connsiteY822" fmla="*/ 359429 h 6858000"/>
              <a:gd name="connsiteX823" fmla="*/ 5805386 w 7467600"/>
              <a:gd name="connsiteY823" fmla="*/ 239240 h 6858000"/>
              <a:gd name="connsiteX824" fmla="*/ 5736947 w 7467600"/>
              <a:gd name="connsiteY824" fmla="*/ 261367 h 6858000"/>
              <a:gd name="connsiteX825" fmla="*/ 5427012 w 7467600"/>
              <a:gd name="connsiteY825" fmla="*/ 311272 h 6858000"/>
              <a:gd name="connsiteX826" fmla="*/ 5147818 w 7467600"/>
              <a:gd name="connsiteY826" fmla="*/ 322112 h 6858000"/>
              <a:gd name="connsiteX827" fmla="*/ 5060854 w 7467600"/>
              <a:gd name="connsiteY827" fmla="*/ 311882 h 6858000"/>
              <a:gd name="connsiteX828" fmla="*/ 4945989 w 7467600"/>
              <a:gd name="connsiteY828" fmla="*/ 300516 h 6858000"/>
              <a:gd name="connsiteX829" fmla="*/ 5410479 w 7467600"/>
              <a:gd name="connsiteY829" fmla="*/ 348434 h 6858000"/>
              <a:gd name="connsiteX830" fmla="*/ 5805386 w 7467600"/>
              <a:gd name="connsiteY830" fmla="*/ 239240 h 6858000"/>
              <a:gd name="connsiteX831" fmla="*/ 5905192 w 7467600"/>
              <a:gd name="connsiteY831" fmla="*/ 163079 h 6858000"/>
              <a:gd name="connsiteX832" fmla="*/ 5865655 w 7467600"/>
              <a:gd name="connsiteY832" fmla="*/ 171901 h 6858000"/>
              <a:gd name="connsiteX833" fmla="*/ 5259740 w 7467600"/>
              <a:gd name="connsiteY833" fmla="*/ 257013 h 6858000"/>
              <a:gd name="connsiteX834" fmla="*/ 5208466 w 7467600"/>
              <a:gd name="connsiteY834" fmla="*/ 257550 h 6858000"/>
              <a:gd name="connsiteX835" fmla="*/ 4980204 w 7467600"/>
              <a:gd name="connsiteY835" fmla="*/ 271903 h 6858000"/>
              <a:gd name="connsiteX836" fmla="*/ 5068068 w 7467600"/>
              <a:gd name="connsiteY836" fmla="*/ 282244 h 6858000"/>
              <a:gd name="connsiteX837" fmla="*/ 5153231 w 7467600"/>
              <a:gd name="connsiteY837" fmla="*/ 292240 h 6858000"/>
              <a:gd name="connsiteX838" fmla="*/ 5426491 w 7467600"/>
              <a:gd name="connsiteY838" fmla="*/ 281128 h 6858000"/>
              <a:gd name="connsiteX839" fmla="*/ 5731212 w 7467600"/>
              <a:gd name="connsiteY839" fmla="*/ 231951 h 6858000"/>
              <a:gd name="connsiteX840" fmla="*/ 5905192 w 7467600"/>
              <a:gd name="connsiteY840" fmla="*/ 163079 h 6858000"/>
              <a:gd name="connsiteX841" fmla="*/ 5944437 w 7467600"/>
              <a:gd name="connsiteY841" fmla="*/ 113829 h 6858000"/>
              <a:gd name="connsiteX842" fmla="*/ 5825032 w 7467600"/>
              <a:gd name="connsiteY842" fmla="*/ 146405 h 6858000"/>
              <a:gd name="connsiteX843" fmla="*/ 4955599 w 7467600"/>
              <a:gd name="connsiteY843" fmla="*/ 247008 h 6858000"/>
              <a:gd name="connsiteX844" fmla="*/ 5210104 w 7467600"/>
              <a:gd name="connsiteY844" fmla="*/ 228123 h 6858000"/>
              <a:gd name="connsiteX845" fmla="*/ 5261015 w 7467600"/>
              <a:gd name="connsiteY845" fmla="*/ 227087 h 6858000"/>
              <a:gd name="connsiteX846" fmla="*/ 5861181 w 7467600"/>
              <a:gd name="connsiteY846" fmla="*/ 143093 h 6858000"/>
              <a:gd name="connsiteX847" fmla="*/ 5961252 w 7467600"/>
              <a:gd name="connsiteY847" fmla="*/ 114820 h 6858000"/>
              <a:gd name="connsiteX848" fmla="*/ 5944437 w 7467600"/>
              <a:gd name="connsiteY848" fmla="*/ 113829 h 6858000"/>
              <a:gd name="connsiteX849" fmla="*/ 3882765 w 7467600"/>
              <a:gd name="connsiteY849" fmla="*/ 0 h 6858000"/>
              <a:gd name="connsiteX850" fmla="*/ 3995099 w 7467600"/>
              <a:gd name="connsiteY850" fmla="*/ 0 h 6858000"/>
              <a:gd name="connsiteX851" fmla="*/ 4163818 w 7467600"/>
              <a:gd name="connsiteY851" fmla="*/ 234104 h 6858000"/>
              <a:gd name="connsiteX852" fmla="*/ 4172099 w 7467600"/>
              <a:gd name="connsiteY852" fmla="*/ 234207 h 6858000"/>
              <a:gd name="connsiteX853" fmla="*/ 4784282 w 7467600"/>
              <a:gd name="connsiteY853" fmla="*/ 276561 h 6858000"/>
              <a:gd name="connsiteX854" fmla="*/ 4801687 w 7467600"/>
              <a:gd name="connsiteY854" fmla="*/ 267764 h 6858000"/>
              <a:gd name="connsiteX855" fmla="*/ 6082788 w 7467600"/>
              <a:gd name="connsiteY855" fmla="*/ 64119 h 6858000"/>
              <a:gd name="connsiteX856" fmla="*/ 6099442 w 7467600"/>
              <a:gd name="connsiteY856" fmla="*/ 82568 h 6858000"/>
              <a:gd name="connsiteX857" fmla="*/ 4804137 w 7467600"/>
              <a:gd name="connsiteY857" fmla="*/ 320931 h 6858000"/>
              <a:gd name="connsiteX858" fmla="*/ 4227047 w 7467600"/>
              <a:gd name="connsiteY858" fmla="*/ 313415 h 6858000"/>
              <a:gd name="connsiteX859" fmla="*/ 4346041 w 7467600"/>
              <a:gd name="connsiteY859" fmla="*/ 456086 h 6858000"/>
              <a:gd name="connsiteX860" fmla="*/ 4870967 w 7467600"/>
              <a:gd name="connsiteY860" fmla="*/ 963061 h 6858000"/>
              <a:gd name="connsiteX861" fmla="*/ 4889647 w 7467600"/>
              <a:gd name="connsiteY861" fmla="*/ 957147 h 6858000"/>
              <a:gd name="connsiteX862" fmla="*/ 5422504 w 7467600"/>
              <a:gd name="connsiteY862" fmla="*/ 805191 h 6858000"/>
              <a:gd name="connsiteX863" fmla="*/ 6087656 w 7467600"/>
              <a:gd name="connsiteY863" fmla="*/ 826703 h 6858000"/>
              <a:gd name="connsiteX864" fmla="*/ 6058717 w 7467600"/>
              <a:gd name="connsiteY864" fmla="*/ 865992 h 6858000"/>
              <a:gd name="connsiteX865" fmla="*/ 4974153 w 7467600"/>
              <a:gd name="connsiteY865" fmla="*/ 1045456 h 6858000"/>
              <a:gd name="connsiteX866" fmla="*/ 5627835 w 7467600"/>
              <a:gd name="connsiteY866" fmla="*/ 1472077 h 6858000"/>
              <a:gd name="connsiteX867" fmla="*/ 5629817 w 7467600"/>
              <a:gd name="connsiteY867" fmla="*/ 1471412 h 6858000"/>
              <a:gd name="connsiteX868" fmla="*/ 5634124 w 7467600"/>
              <a:gd name="connsiteY868" fmla="*/ 1470572 h 6858000"/>
              <a:gd name="connsiteX869" fmla="*/ 5755832 w 7467600"/>
              <a:gd name="connsiteY869" fmla="*/ 1383886 h 6858000"/>
              <a:gd name="connsiteX870" fmla="*/ 6014186 w 7467600"/>
              <a:gd name="connsiteY870" fmla="*/ 1279799 h 6858000"/>
              <a:gd name="connsiteX871" fmla="*/ 6901619 w 7467600"/>
              <a:gd name="connsiteY871" fmla="*/ 1047874 h 6858000"/>
              <a:gd name="connsiteX872" fmla="*/ 6931566 w 7467600"/>
              <a:gd name="connsiteY872" fmla="*/ 1062034 h 6858000"/>
              <a:gd name="connsiteX873" fmla="*/ 5790982 w 7467600"/>
              <a:gd name="connsiteY873" fmla="*/ 1561380 h 6858000"/>
              <a:gd name="connsiteX874" fmla="*/ 6188971 w 7467600"/>
              <a:gd name="connsiteY874" fmla="*/ 1755168 h 6858000"/>
              <a:gd name="connsiteX875" fmla="*/ 6202446 w 7467600"/>
              <a:gd name="connsiteY875" fmla="*/ 1752268 h 6858000"/>
              <a:gd name="connsiteX876" fmla="*/ 7179560 w 7467600"/>
              <a:gd name="connsiteY876" fmla="*/ 1467551 h 6858000"/>
              <a:gd name="connsiteX877" fmla="*/ 7158730 w 7467600"/>
              <a:gd name="connsiteY877" fmla="*/ 1507835 h 6858000"/>
              <a:gd name="connsiteX878" fmla="*/ 6326959 w 7467600"/>
              <a:gd name="connsiteY878" fmla="*/ 1817686 h 6858000"/>
              <a:gd name="connsiteX879" fmla="*/ 6537433 w 7467600"/>
              <a:gd name="connsiteY879" fmla="*/ 1907790 h 6858000"/>
              <a:gd name="connsiteX880" fmla="*/ 6550221 w 7467600"/>
              <a:gd name="connsiteY880" fmla="*/ 1910729 h 6858000"/>
              <a:gd name="connsiteX881" fmla="*/ 6964438 w 7467600"/>
              <a:gd name="connsiteY881" fmla="*/ 2209505 h 6858000"/>
              <a:gd name="connsiteX882" fmla="*/ 7367862 w 7467600"/>
              <a:gd name="connsiteY882" fmla="*/ 2806833 h 6858000"/>
              <a:gd name="connsiteX883" fmla="*/ 7364329 w 7467600"/>
              <a:gd name="connsiteY883" fmla="*/ 2826907 h 6858000"/>
              <a:gd name="connsiteX884" fmla="*/ 7290545 w 7467600"/>
              <a:gd name="connsiteY884" fmla="*/ 2850663 h 6858000"/>
              <a:gd name="connsiteX885" fmla="*/ 6472036 w 7467600"/>
              <a:gd name="connsiteY885" fmla="*/ 1959003 h 6858000"/>
              <a:gd name="connsiteX886" fmla="*/ 5792897 w 7467600"/>
              <a:gd name="connsiteY886" fmla="*/ 1647747 h 6858000"/>
              <a:gd name="connsiteX887" fmla="*/ 5842751 w 7467600"/>
              <a:gd name="connsiteY887" fmla="*/ 1816112 h 6858000"/>
              <a:gd name="connsiteX888" fmla="*/ 5847424 w 7467600"/>
              <a:gd name="connsiteY888" fmla="*/ 1815776 h 6858000"/>
              <a:gd name="connsiteX889" fmla="*/ 6399821 w 7467600"/>
              <a:gd name="connsiteY889" fmla="*/ 2344799 h 6858000"/>
              <a:gd name="connsiteX890" fmla="*/ 6323232 w 7467600"/>
              <a:gd name="connsiteY890" fmla="*/ 2389634 h 6858000"/>
              <a:gd name="connsiteX891" fmla="*/ 5942958 w 7467600"/>
              <a:gd name="connsiteY891" fmla="*/ 2077708 h 6858000"/>
              <a:gd name="connsiteX892" fmla="*/ 5921559 w 7467600"/>
              <a:gd name="connsiteY892" fmla="*/ 2378596 h 6858000"/>
              <a:gd name="connsiteX893" fmla="*/ 5817651 w 7467600"/>
              <a:gd name="connsiteY893" fmla="*/ 3023919 h 6858000"/>
              <a:gd name="connsiteX894" fmla="*/ 5729634 w 7467600"/>
              <a:gd name="connsiteY894" fmla="*/ 3051849 h 6858000"/>
              <a:gd name="connsiteX895" fmla="*/ 5611018 w 7467600"/>
              <a:gd name="connsiteY895" fmla="*/ 2316769 h 6858000"/>
              <a:gd name="connsiteX896" fmla="*/ 5687608 w 7467600"/>
              <a:gd name="connsiteY896" fmla="*/ 2039972 h 6858000"/>
              <a:gd name="connsiteX897" fmla="*/ 5657554 w 7467600"/>
              <a:gd name="connsiteY897" fmla="*/ 1576445 h 6858000"/>
              <a:gd name="connsiteX898" fmla="*/ 5150475 w 7467600"/>
              <a:gd name="connsiteY898" fmla="*/ 1274012 h 6858000"/>
              <a:gd name="connsiteX899" fmla="*/ 5349142 w 7467600"/>
              <a:gd name="connsiteY899" fmla="*/ 2204405 h 6858000"/>
              <a:gd name="connsiteX900" fmla="*/ 5262214 w 7467600"/>
              <a:gd name="connsiteY900" fmla="*/ 2233836 h 6858000"/>
              <a:gd name="connsiteX901" fmla="*/ 4981539 w 7467600"/>
              <a:gd name="connsiteY901" fmla="*/ 1542201 h 6858000"/>
              <a:gd name="connsiteX902" fmla="*/ 4958461 w 7467600"/>
              <a:gd name="connsiteY902" fmla="*/ 1136957 h 6858000"/>
              <a:gd name="connsiteX903" fmla="*/ 4655015 w 7467600"/>
              <a:gd name="connsiteY903" fmla="*/ 891426 h 6858000"/>
              <a:gd name="connsiteX904" fmla="*/ 4348002 w 7467600"/>
              <a:gd name="connsiteY904" fmla="*/ 2205895 h 6858000"/>
              <a:gd name="connsiteX905" fmla="*/ 4262250 w 7467600"/>
              <a:gd name="connsiteY905" fmla="*/ 2219972 h 6858000"/>
              <a:gd name="connsiteX906" fmla="*/ 4550611 w 7467600"/>
              <a:gd name="connsiteY906" fmla="*/ 817540 h 6858000"/>
              <a:gd name="connsiteX907" fmla="*/ 4564418 w 7467600"/>
              <a:gd name="connsiteY907" fmla="*/ 808293 h 6858000"/>
              <a:gd name="connsiteX908" fmla="*/ 4266388 w 7467600"/>
              <a:gd name="connsiteY908" fmla="*/ 500083 h 6858000"/>
              <a:gd name="connsiteX909" fmla="*/ 4032842 w 7467600"/>
              <a:gd name="connsiteY909" fmla="*/ 211809 h 6858000"/>
              <a:gd name="connsiteX910" fmla="*/ 3882765 w 7467600"/>
              <a:gd name="connsiteY910" fmla="*/ 0 h 6858000"/>
              <a:gd name="connsiteX911" fmla="*/ 3721337 w 7467600"/>
              <a:gd name="connsiteY911" fmla="*/ 0 h 6858000"/>
              <a:gd name="connsiteX912" fmla="*/ 3797544 w 7467600"/>
              <a:gd name="connsiteY912" fmla="*/ 0 h 6858000"/>
              <a:gd name="connsiteX913" fmla="*/ 3775734 w 7467600"/>
              <a:gd name="connsiteY913" fmla="*/ 95131 h 6858000"/>
              <a:gd name="connsiteX914" fmla="*/ 3724807 w 7467600"/>
              <a:gd name="connsiteY914" fmla="*/ 272257 h 6858000"/>
              <a:gd name="connsiteX915" fmla="*/ 3726844 w 7467600"/>
              <a:gd name="connsiteY915" fmla="*/ 282988 h 6858000"/>
              <a:gd name="connsiteX916" fmla="*/ 3742664 w 7467600"/>
              <a:gd name="connsiteY916" fmla="*/ 279918 h 6858000"/>
              <a:gd name="connsiteX917" fmla="*/ 4103910 w 7467600"/>
              <a:gd name="connsiteY917" fmla="*/ 1161917 h 6858000"/>
              <a:gd name="connsiteX918" fmla="*/ 4020269 w 7467600"/>
              <a:gd name="connsiteY918" fmla="*/ 1200406 h 6858000"/>
              <a:gd name="connsiteX919" fmla="*/ 3674882 w 7467600"/>
              <a:gd name="connsiteY919" fmla="*/ 488524 h 6858000"/>
              <a:gd name="connsiteX920" fmla="*/ 3132682 w 7467600"/>
              <a:gd name="connsiteY920" fmla="*/ 1072284 h 6858000"/>
              <a:gd name="connsiteX921" fmla="*/ 2716346 w 7467600"/>
              <a:gd name="connsiteY921" fmla="*/ 1276376 h 6858000"/>
              <a:gd name="connsiteX922" fmla="*/ 2716772 w 7467600"/>
              <a:gd name="connsiteY922" fmla="*/ 1255462 h 6858000"/>
              <a:gd name="connsiteX923" fmla="*/ 3471096 w 7467600"/>
              <a:gd name="connsiteY923" fmla="*/ 437072 h 6858000"/>
              <a:gd name="connsiteX924" fmla="*/ 3639057 w 7467600"/>
              <a:gd name="connsiteY924" fmla="*/ 286334 h 6858000"/>
              <a:gd name="connsiteX925" fmla="*/ 3640309 w 7467600"/>
              <a:gd name="connsiteY925" fmla="*/ 284664 h 6858000"/>
              <a:gd name="connsiteX926" fmla="*/ 3646022 w 7467600"/>
              <a:gd name="connsiteY926" fmla="*/ 276711 h 6858000"/>
              <a:gd name="connsiteX927" fmla="*/ 3707943 w 7467600"/>
              <a:gd name="connsiteY927" fmla="*/ 65958 h 6858000"/>
              <a:gd name="connsiteX928" fmla="*/ 3721337 w 7467600"/>
              <a:gd name="connsiteY928" fmla="*/ 0 h 6858000"/>
              <a:gd name="connsiteX929" fmla="*/ 2867960 w 7467600"/>
              <a:gd name="connsiteY929" fmla="*/ 0 h 6858000"/>
              <a:gd name="connsiteX930" fmla="*/ 2926351 w 7467600"/>
              <a:gd name="connsiteY930" fmla="*/ 0 h 6858000"/>
              <a:gd name="connsiteX931" fmla="*/ 2902823 w 7467600"/>
              <a:gd name="connsiteY931" fmla="*/ 262929 h 6858000"/>
              <a:gd name="connsiteX932" fmla="*/ 2940663 w 7467600"/>
              <a:gd name="connsiteY932" fmla="*/ 140884 h 6858000"/>
              <a:gd name="connsiteX933" fmla="*/ 2947039 w 7467600"/>
              <a:gd name="connsiteY933" fmla="*/ 122524 h 6858000"/>
              <a:gd name="connsiteX934" fmla="*/ 2984316 w 7467600"/>
              <a:gd name="connsiteY934" fmla="*/ 0 h 6858000"/>
              <a:gd name="connsiteX935" fmla="*/ 3016114 w 7467600"/>
              <a:gd name="connsiteY935" fmla="*/ 0 h 6858000"/>
              <a:gd name="connsiteX936" fmla="*/ 2979949 w 7467600"/>
              <a:gd name="connsiteY936" fmla="*/ 119274 h 6858000"/>
              <a:gd name="connsiteX937" fmla="*/ 3023879 w 7467600"/>
              <a:gd name="connsiteY937" fmla="*/ 0 h 6858000"/>
              <a:gd name="connsiteX938" fmla="*/ 3105400 w 7467600"/>
              <a:gd name="connsiteY938" fmla="*/ 0 h 6858000"/>
              <a:gd name="connsiteX939" fmla="*/ 3094669 w 7467600"/>
              <a:gd name="connsiteY939" fmla="*/ 30308 h 6858000"/>
              <a:gd name="connsiteX940" fmla="*/ 2901945 w 7467600"/>
              <a:gd name="connsiteY940" fmla="*/ 466538 h 6858000"/>
              <a:gd name="connsiteX941" fmla="*/ 2815209 w 7467600"/>
              <a:gd name="connsiteY941" fmla="*/ 497361 h 6858000"/>
              <a:gd name="connsiteX942" fmla="*/ 2844845 w 7467600"/>
              <a:gd name="connsiteY942" fmla="*/ 127638 h 6858000"/>
              <a:gd name="connsiteX943" fmla="*/ 2867960 w 7467600"/>
              <a:gd name="connsiteY943" fmla="*/ 0 h 6858000"/>
              <a:gd name="connsiteX944" fmla="*/ 1057230 w 7467600"/>
              <a:gd name="connsiteY944" fmla="*/ 0 h 6858000"/>
              <a:gd name="connsiteX945" fmla="*/ 1111003 w 7467600"/>
              <a:gd name="connsiteY945" fmla="*/ 0 h 6858000"/>
              <a:gd name="connsiteX946" fmla="*/ 1125553 w 7467600"/>
              <a:gd name="connsiteY946" fmla="*/ 52588 h 6858000"/>
              <a:gd name="connsiteX947" fmla="*/ 1304276 w 7467600"/>
              <a:gd name="connsiteY947" fmla="*/ 476275 h 6858000"/>
              <a:gd name="connsiteX948" fmla="*/ 1492066 w 7467600"/>
              <a:gd name="connsiteY948" fmla="*/ 886333 h 6858000"/>
              <a:gd name="connsiteX949" fmla="*/ 1423698 w 7467600"/>
              <a:gd name="connsiteY949" fmla="*/ 710817 h 6858000"/>
              <a:gd name="connsiteX950" fmla="*/ 1357609 w 7467600"/>
              <a:gd name="connsiteY950" fmla="*/ 532892 h 6858000"/>
              <a:gd name="connsiteX951" fmla="*/ 1309550 w 7467600"/>
              <a:gd name="connsiteY951" fmla="*/ 374031 h 6858000"/>
              <a:gd name="connsiteX952" fmla="*/ 1193673 w 7467600"/>
              <a:gd name="connsiteY952" fmla="*/ 49533 h 6858000"/>
              <a:gd name="connsiteX953" fmla="*/ 1164391 w 7467600"/>
              <a:gd name="connsiteY953" fmla="*/ 0 h 6858000"/>
              <a:gd name="connsiteX954" fmla="*/ 1200666 w 7467600"/>
              <a:gd name="connsiteY954" fmla="*/ 0 h 6858000"/>
              <a:gd name="connsiteX955" fmla="*/ 1223408 w 7467600"/>
              <a:gd name="connsiteY955" fmla="*/ 38996 h 6858000"/>
              <a:gd name="connsiteX956" fmla="*/ 1339635 w 7467600"/>
              <a:gd name="connsiteY956" fmla="*/ 365517 h 6858000"/>
              <a:gd name="connsiteX957" fmla="*/ 1387469 w 7467600"/>
              <a:gd name="connsiteY957" fmla="*/ 523079 h 6858000"/>
              <a:gd name="connsiteX958" fmla="*/ 1452685 w 7467600"/>
              <a:gd name="connsiteY958" fmla="*/ 699806 h 6858000"/>
              <a:gd name="connsiteX959" fmla="*/ 1492092 w 7467600"/>
              <a:gd name="connsiteY959" fmla="*/ 800424 h 6858000"/>
              <a:gd name="connsiteX960" fmla="*/ 1455302 w 7467600"/>
              <a:gd name="connsiteY960" fmla="*/ 632913 h 6858000"/>
              <a:gd name="connsiteX961" fmla="*/ 1222336 w 7467600"/>
              <a:gd name="connsiteY961" fmla="*/ 9480 h 6858000"/>
              <a:gd name="connsiteX962" fmla="*/ 1214634 w 7467600"/>
              <a:gd name="connsiteY962" fmla="*/ 0 h 6858000"/>
              <a:gd name="connsiteX963" fmla="*/ 1289827 w 7467600"/>
              <a:gd name="connsiteY963" fmla="*/ 0 h 6858000"/>
              <a:gd name="connsiteX964" fmla="*/ 1321076 w 7467600"/>
              <a:gd name="connsiteY964" fmla="*/ 59722 h 6858000"/>
              <a:gd name="connsiteX965" fmla="*/ 1512579 w 7467600"/>
              <a:gd name="connsiteY965" fmla="*/ 626441 h 6858000"/>
              <a:gd name="connsiteX966" fmla="*/ 1506076 w 7467600"/>
              <a:gd name="connsiteY966" fmla="*/ 1089289 h 6858000"/>
              <a:gd name="connsiteX967" fmla="*/ 1486346 w 7467600"/>
              <a:gd name="connsiteY967" fmla="*/ 1079919 h 6858000"/>
              <a:gd name="connsiteX968" fmla="*/ 1070511 w 7467600"/>
              <a:gd name="connsiteY968" fmla="*/ 48609 h 6858000"/>
              <a:gd name="connsiteX969" fmla="*/ 1057230 w 7467600"/>
              <a:gd name="connsiteY969" fmla="*/ 0 h 6858000"/>
              <a:gd name="connsiteX970" fmla="*/ 43151 w 7467600"/>
              <a:gd name="connsiteY970" fmla="*/ 0 h 6858000"/>
              <a:gd name="connsiteX971" fmla="*/ 95283 w 7467600"/>
              <a:gd name="connsiteY971" fmla="*/ 0 h 6858000"/>
              <a:gd name="connsiteX972" fmla="*/ 300708 w 7467600"/>
              <a:gd name="connsiteY972" fmla="*/ 154571 h 6858000"/>
              <a:gd name="connsiteX973" fmla="*/ 530414 w 7467600"/>
              <a:gd name="connsiteY973" fmla="*/ 354673 h 6858000"/>
              <a:gd name="connsiteX974" fmla="*/ 333785 w 7467600"/>
              <a:gd name="connsiteY974" fmla="*/ 161564 h 6858000"/>
              <a:gd name="connsiteX975" fmla="*/ 147005 w 7467600"/>
              <a:gd name="connsiteY975" fmla="*/ 0 h 6858000"/>
              <a:gd name="connsiteX976" fmla="*/ 272509 w 7467600"/>
              <a:gd name="connsiteY976" fmla="*/ 0 h 6858000"/>
              <a:gd name="connsiteX977" fmla="*/ 326276 w 7467600"/>
              <a:gd name="connsiteY977" fmla="*/ 45847 h 6858000"/>
              <a:gd name="connsiteX978" fmla="*/ 823759 w 7467600"/>
              <a:gd name="connsiteY978" fmla="*/ 574145 h 6858000"/>
              <a:gd name="connsiteX979" fmla="*/ 811254 w 7467600"/>
              <a:gd name="connsiteY979" fmla="*/ 665546 h 6858000"/>
              <a:gd name="connsiteX980" fmla="*/ 154042 w 7467600"/>
              <a:gd name="connsiteY980" fmla="*/ 261522 h 6858000"/>
              <a:gd name="connsiteX981" fmla="*/ 13550 w 7467600"/>
              <a:gd name="connsiteY981" fmla="*/ 158423 h 6858000"/>
              <a:gd name="connsiteX982" fmla="*/ 0 w 7467600"/>
              <a:gd name="connsiteY982" fmla="*/ 146618 h 6858000"/>
              <a:gd name="connsiteX983" fmla="*/ 0 w 7467600"/>
              <a:gd name="connsiteY983" fmla="*/ 59161 h 6858000"/>
              <a:gd name="connsiteX984" fmla="*/ 45427 w 7467600"/>
              <a:gd name="connsiteY984" fmla="*/ 101078 h 6858000"/>
              <a:gd name="connsiteX985" fmla="*/ 630103 w 7467600"/>
              <a:gd name="connsiteY985" fmla="*/ 485885 h 6858000"/>
              <a:gd name="connsiteX986" fmla="*/ 532040 w 7467600"/>
              <a:gd name="connsiteY986" fmla="*/ 399359 h 6858000"/>
              <a:gd name="connsiteX987" fmla="*/ 517618 w 7467600"/>
              <a:gd name="connsiteY987" fmla="*/ 385726 h 6858000"/>
              <a:gd name="connsiteX988" fmla="*/ 285074 w 7467600"/>
              <a:gd name="connsiteY988" fmla="*/ 182755 h 6858000"/>
              <a:gd name="connsiteX989" fmla="*/ 43151 w 7467600"/>
              <a:gd name="connsiteY989"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312201 w 7467600"/>
              <a:gd name="connsiteY132" fmla="*/ 5128278 h 6858000"/>
              <a:gd name="connsiteX133" fmla="*/ 1903353 w 7467600"/>
              <a:gd name="connsiteY133" fmla="*/ 5044827 h 6858000"/>
              <a:gd name="connsiteX134" fmla="*/ 1936931 w 7467600"/>
              <a:gd name="connsiteY134" fmla="*/ 5093954 h 6858000"/>
              <a:gd name="connsiteX135" fmla="*/ 2195868 w 7467600"/>
              <a:gd name="connsiteY135" fmla="*/ 5396574 h 6858000"/>
              <a:gd name="connsiteX136" fmla="*/ 2088852 w 7467600"/>
              <a:gd name="connsiteY136" fmla="*/ 5166123 h 6858000"/>
              <a:gd name="connsiteX137" fmla="*/ 1958241 w 7467600"/>
              <a:gd name="connsiteY137" fmla="*/ 5067955 h 6858000"/>
              <a:gd name="connsiteX138" fmla="*/ 1903353 w 7467600"/>
              <a:gd name="connsiteY138" fmla="*/ 5044827 h 6858000"/>
              <a:gd name="connsiteX139" fmla="*/ 1979378 w 7467600"/>
              <a:gd name="connsiteY139" fmla="*/ 4769504 h 6858000"/>
              <a:gd name="connsiteX140" fmla="*/ 2882120 w 7467600"/>
              <a:gd name="connsiteY140" fmla="*/ 5064547 h 6858000"/>
              <a:gd name="connsiteX141" fmla="*/ 2793103 w 7467600"/>
              <a:gd name="connsiteY141" fmla="*/ 5039699 h 6858000"/>
              <a:gd name="connsiteX142" fmla="*/ 2770041 w 7467600"/>
              <a:gd name="connsiteY142" fmla="*/ 5033634 h 6858000"/>
              <a:gd name="connsiteX143" fmla="*/ 1979378 w 7467600"/>
              <a:gd name="connsiteY143" fmla="*/ 4769504 h 6858000"/>
              <a:gd name="connsiteX144" fmla="*/ 1927410 w 7467600"/>
              <a:gd name="connsiteY144" fmla="*/ 4716164 h 6858000"/>
              <a:gd name="connsiteX145" fmla="*/ 1959587 w 7467600"/>
              <a:gd name="connsiteY145" fmla="*/ 4728849 h 6858000"/>
              <a:gd name="connsiteX146" fmla="*/ 2777707 w 7467600"/>
              <a:gd name="connsiteY146" fmla="*/ 5003991 h 6858000"/>
              <a:gd name="connsiteX147" fmla="*/ 2800768 w 7467600"/>
              <a:gd name="connsiteY147" fmla="*/ 5010056 h 6858000"/>
              <a:gd name="connsiteX148" fmla="*/ 2879408 w 7467600"/>
              <a:gd name="connsiteY148" fmla="*/ 5031590 h 6858000"/>
              <a:gd name="connsiteX149" fmla="*/ 2862295 w 7467600"/>
              <a:gd name="connsiteY149" fmla="*/ 5022958 h 6858000"/>
              <a:gd name="connsiteX150" fmla="*/ 2813343 w 7467600"/>
              <a:gd name="connsiteY150" fmla="*/ 4998369 h 6858000"/>
              <a:gd name="connsiteX151" fmla="*/ 2646245 w 7467600"/>
              <a:gd name="connsiteY151" fmla="*/ 4930999 h 6858000"/>
              <a:gd name="connsiteX152" fmla="*/ 1999243 w 7467600"/>
              <a:gd name="connsiteY152" fmla="*/ 4730524 h 6858000"/>
              <a:gd name="connsiteX153" fmla="*/ 1979527 w 7467600"/>
              <a:gd name="connsiteY153" fmla="*/ 4726651 h 6858000"/>
              <a:gd name="connsiteX154" fmla="*/ 1927410 w 7467600"/>
              <a:gd name="connsiteY154" fmla="*/ 4716164 h 6858000"/>
              <a:gd name="connsiteX155" fmla="*/ 1997014 w 7467600"/>
              <a:gd name="connsiteY155" fmla="*/ 4698007 h 6858000"/>
              <a:gd name="connsiteX156" fmla="*/ 2005458 w 7467600"/>
              <a:gd name="connsiteY156" fmla="*/ 4699540 h 6858000"/>
              <a:gd name="connsiteX157" fmla="*/ 2657186 w 7467600"/>
              <a:gd name="connsiteY157" fmla="*/ 4901687 h 6858000"/>
              <a:gd name="connsiteX158" fmla="*/ 2826662 w 7467600"/>
              <a:gd name="connsiteY158" fmla="*/ 4970362 h 6858000"/>
              <a:gd name="connsiteX159" fmla="*/ 2876100 w 7467600"/>
              <a:gd name="connsiteY159" fmla="*/ 4995397 h 6858000"/>
              <a:gd name="connsiteX160" fmla="*/ 3042600 w 7467600"/>
              <a:gd name="connsiteY160" fmla="*/ 5059532 h 6858000"/>
              <a:gd name="connsiteX161" fmla="*/ 1997014 w 7467600"/>
              <a:gd name="connsiteY161" fmla="*/ 4698007 h 6858000"/>
              <a:gd name="connsiteX162" fmla="*/ 2305292 w 7467600"/>
              <a:gd name="connsiteY162" fmla="*/ 4219492 h 6858000"/>
              <a:gd name="connsiteX163" fmla="*/ 3360922 w 7467600"/>
              <a:gd name="connsiteY163" fmla="*/ 4529373 h 6858000"/>
              <a:gd name="connsiteX164" fmla="*/ 3492420 w 7467600"/>
              <a:gd name="connsiteY164" fmla="*/ 4510145 h 6858000"/>
              <a:gd name="connsiteX165" fmla="*/ 3364086 w 7467600"/>
              <a:gd name="connsiteY165" fmla="*/ 4480340 h 6858000"/>
              <a:gd name="connsiteX166" fmla="*/ 3225818 w 7467600"/>
              <a:gd name="connsiteY166" fmla="*/ 4411822 h 6858000"/>
              <a:gd name="connsiteX167" fmla="*/ 3129696 w 7467600"/>
              <a:gd name="connsiteY167" fmla="*/ 4360704 h 6858000"/>
              <a:gd name="connsiteX168" fmla="*/ 2814545 w 7467600"/>
              <a:gd name="connsiteY168" fmla="*/ 4282955 h 6858000"/>
              <a:gd name="connsiteX169" fmla="*/ 2305292 w 7467600"/>
              <a:gd name="connsiteY169" fmla="*/ 4219492 h 6858000"/>
              <a:gd name="connsiteX170" fmla="*/ 2626982 w 7467600"/>
              <a:gd name="connsiteY170" fmla="*/ 4206450 h 6858000"/>
              <a:gd name="connsiteX171" fmla="*/ 2490617 w 7467600"/>
              <a:gd name="connsiteY171" fmla="*/ 4206951 h 6858000"/>
              <a:gd name="connsiteX172" fmla="*/ 2819869 w 7467600"/>
              <a:gd name="connsiteY172" fmla="*/ 4252936 h 6858000"/>
              <a:gd name="connsiteX173" fmla="*/ 3143018 w 7467600"/>
              <a:gd name="connsiteY173" fmla="*/ 4332698 h 6858000"/>
              <a:gd name="connsiteX174" fmla="*/ 3241520 w 7467600"/>
              <a:gd name="connsiteY174" fmla="*/ 4385112 h 6858000"/>
              <a:gd name="connsiteX175" fmla="*/ 3374575 w 7467600"/>
              <a:gd name="connsiteY175" fmla="*/ 4451517 h 6858000"/>
              <a:gd name="connsiteX176" fmla="*/ 3505221 w 7467600"/>
              <a:gd name="connsiteY176" fmla="*/ 4480757 h 6858000"/>
              <a:gd name="connsiteX177" fmla="*/ 2626982 w 7467600"/>
              <a:gd name="connsiteY177" fmla="*/ 4206450 h 6858000"/>
              <a:gd name="connsiteX178" fmla="*/ 1310106 w 7467600"/>
              <a:gd name="connsiteY178" fmla="*/ 3943217 h 6858000"/>
              <a:gd name="connsiteX179" fmla="*/ 854994 w 7467600"/>
              <a:gd name="connsiteY179" fmla="*/ 4399136 h 6858000"/>
              <a:gd name="connsiteX180" fmla="*/ 742462 w 7467600"/>
              <a:gd name="connsiteY180" fmla="*/ 4594648 h 6858000"/>
              <a:gd name="connsiteX181" fmla="*/ 820602 w 7467600"/>
              <a:gd name="connsiteY181" fmla="*/ 4485915 h 6858000"/>
              <a:gd name="connsiteX182" fmla="*/ 878295 w 7467600"/>
              <a:gd name="connsiteY182" fmla="*/ 4403594 h 6858000"/>
              <a:gd name="connsiteX183" fmla="*/ 1240607 w 7467600"/>
              <a:gd name="connsiteY183" fmla="*/ 4010401 h 6858000"/>
              <a:gd name="connsiteX184" fmla="*/ 1310106 w 7467600"/>
              <a:gd name="connsiteY184" fmla="*/ 3943217 h 6858000"/>
              <a:gd name="connsiteX185" fmla="*/ 1423113 w 7467600"/>
              <a:gd name="connsiteY185" fmla="*/ 3874565 h 6858000"/>
              <a:gd name="connsiteX186" fmla="*/ 1260565 w 7467600"/>
              <a:gd name="connsiteY186" fmla="*/ 4031982 h 6858000"/>
              <a:gd name="connsiteX187" fmla="*/ 901900 w 7467600"/>
              <a:gd name="connsiteY187" fmla="*/ 4421236 h 6858000"/>
              <a:gd name="connsiteX188" fmla="*/ 845044 w 7467600"/>
              <a:gd name="connsiteY188" fmla="*/ 4502436 h 6858000"/>
              <a:gd name="connsiteX189" fmla="*/ 685926 w 7467600"/>
              <a:gd name="connsiteY189" fmla="*/ 4703069 h 6858000"/>
              <a:gd name="connsiteX190" fmla="*/ 684248 w 7467600"/>
              <a:gd name="connsiteY190" fmla="*/ 4706721 h 6858000"/>
              <a:gd name="connsiteX191" fmla="*/ 1423113 w 7467600"/>
              <a:gd name="connsiteY191" fmla="*/ 3874565 h 6858000"/>
              <a:gd name="connsiteX192" fmla="*/ 3316479 w 7467600"/>
              <a:gd name="connsiteY192" fmla="*/ 3872136 h 6858000"/>
              <a:gd name="connsiteX193" fmla="*/ 3546806 w 7467600"/>
              <a:gd name="connsiteY193" fmla="*/ 4356139 h 6858000"/>
              <a:gd name="connsiteX194" fmla="*/ 3364433 w 7467600"/>
              <a:gd name="connsiteY194" fmla="*/ 3953121 h 6858000"/>
              <a:gd name="connsiteX195" fmla="*/ 3316479 w 7467600"/>
              <a:gd name="connsiteY195" fmla="*/ 3872136 h 6858000"/>
              <a:gd name="connsiteX196" fmla="*/ 3291335 w 7467600"/>
              <a:gd name="connsiteY196" fmla="*/ 3767420 h 6858000"/>
              <a:gd name="connsiteX197" fmla="*/ 3390805 w 7467600"/>
              <a:gd name="connsiteY197" fmla="*/ 3937163 h 6858000"/>
              <a:gd name="connsiteX198" fmla="*/ 3579062 w 7467600"/>
              <a:gd name="connsiteY198" fmla="*/ 4359040 h 6858000"/>
              <a:gd name="connsiteX199" fmla="*/ 3467355 w 7467600"/>
              <a:gd name="connsiteY199" fmla="*/ 3988130 h 6858000"/>
              <a:gd name="connsiteX200" fmla="*/ 3310753 w 7467600"/>
              <a:gd name="connsiteY200" fmla="*/ 3787140 h 6858000"/>
              <a:gd name="connsiteX201" fmla="*/ 3291335 w 7467600"/>
              <a:gd name="connsiteY201" fmla="*/ 3767420 h 6858000"/>
              <a:gd name="connsiteX202" fmla="*/ 1635889 w 7467600"/>
              <a:gd name="connsiteY202" fmla="*/ 3709494 h 6858000"/>
              <a:gd name="connsiteX203" fmla="*/ 1634800 w 7467600"/>
              <a:gd name="connsiteY203" fmla="*/ 3731111 h 6858000"/>
              <a:gd name="connsiteX204" fmla="*/ 1635889 w 7467600"/>
              <a:gd name="connsiteY204" fmla="*/ 3709494 h 6858000"/>
              <a:gd name="connsiteX205" fmla="*/ 1510397 w 7467600"/>
              <a:gd name="connsiteY205" fmla="*/ 3684705 h 6858000"/>
              <a:gd name="connsiteX206" fmla="*/ 1146550 w 7467600"/>
              <a:gd name="connsiteY206" fmla="*/ 3802012 h 6858000"/>
              <a:gd name="connsiteX207" fmla="*/ 698834 w 7467600"/>
              <a:gd name="connsiteY207" fmla="*/ 3952272 h 6858000"/>
              <a:gd name="connsiteX208" fmla="*/ 34256 w 7467600"/>
              <a:gd name="connsiteY208" fmla="*/ 4347603 h 6858000"/>
              <a:gd name="connsiteX209" fmla="*/ 527241 w 7467600"/>
              <a:gd name="connsiteY209" fmla="*/ 4065078 h 6858000"/>
              <a:gd name="connsiteX210" fmla="*/ 1510397 w 7467600"/>
              <a:gd name="connsiteY210" fmla="*/ 3684705 h 6858000"/>
              <a:gd name="connsiteX211" fmla="*/ 1313114 w 7467600"/>
              <a:gd name="connsiteY211" fmla="*/ 3655216 h 6858000"/>
              <a:gd name="connsiteX212" fmla="*/ 1109304 w 7467600"/>
              <a:gd name="connsiteY212" fmla="*/ 3669030 h 6858000"/>
              <a:gd name="connsiteX213" fmla="*/ 8129 w 7467600"/>
              <a:gd name="connsiteY213" fmla="*/ 4330519 h 6858000"/>
              <a:gd name="connsiteX214" fmla="*/ 687572 w 7467600"/>
              <a:gd name="connsiteY214" fmla="*/ 3925629 h 6858000"/>
              <a:gd name="connsiteX215" fmla="*/ 1138365 w 7467600"/>
              <a:gd name="connsiteY215" fmla="*/ 3774515 h 6858000"/>
              <a:gd name="connsiteX216" fmla="*/ 1505579 w 7467600"/>
              <a:gd name="connsiteY216" fmla="*/ 3655526 h 6858000"/>
              <a:gd name="connsiteX217" fmla="*/ 1313114 w 7467600"/>
              <a:gd name="connsiteY217" fmla="*/ 3655216 h 6858000"/>
              <a:gd name="connsiteX218" fmla="*/ 3655073 w 7467600"/>
              <a:gd name="connsiteY218" fmla="*/ 3650884 h 6858000"/>
              <a:gd name="connsiteX219" fmla="*/ 3989938 w 7467600"/>
              <a:gd name="connsiteY219" fmla="*/ 3991685 h 6858000"/>
              <a:gd name="connsiteX220" fmla="*/ 4393907 w 7467600"/>
              <a:gd name="connsiteY220" fmla="*/ 4261258 h 6858000"/>
              <a:gd name="connsiteX221" fmla="*/ 4648051 w 7467600"/>
              <a:gd name="connsiteY221" fmla="*/ 4374051 h 6858000"/>
              <a:gd name="connsiteX222" fmla="*/ 4383389 w 7467600"/>
              <a:gd name="connsiteY222" fmla="*/ 4184369 h 6858000"/>
              <a:gd name="connsiteX223" fmla="*/ 4165508 w 7467600"/>
              <a:gd name="connsiteY223" fmla="*/ 4035196 h 6858000"/>
              <a:gd name="connsiteX224" fmla="*/ 4068162 w 7467600"/>
              <a:gd name="connsiteY224" fmla="*/ 3953394 h 6858000"/>
              <a:gd name="connsiteX225" fmla="*/ 3981416 w 7467600"/>
              <a:gd name="connsiteY225" fmla="*/ 3880482 h 6858000"/>
              <a:gd name="connsiteX226" fmla="*/ 3800147 w 7467600"/>
              <a:gd name="connsiteY226" fmla="*/ 3749872 h 6858000"/>
              <a:gd name="connsiteX227" fmla="*/ 3655073 w 7467600"/>
              <a:gd name="connsiteY227" fmla="*/ 3650884 h 6858000"/>
              <a:gd name="connsiteX228" fmla="*/ 3670252 w 7467600"/>
              <a:gd name="connsiteY228" fmla="*/ 3622798 h 6858000"/>
              <a:gd name="connsiteX229" fmla="*/ 3817258 w 7467600"/>
              <a:gd name="connsiteY229" fmla="*/ 3723577 h 6858000"/>
              <a:gd name="connsiteX230" fmla="*/ 4000461 w 7467600"/>
              <a:gd name="connsiteY230" fmla="*/ 3855966 h 6858000"/>
              <a:gd name="connsiteX231" fmla="*/ 4088180 w 7467600"/>
              <a:gd name="connsiteY231" fmla="*/ 3929774 h 6858000"/>
              <a:gd name="connsiteX232" fmla="*/ 4184555 w 7467600"/>
              <a:gd name="connsiteY232" fmla="*/ 4010683 h 6858000"/>
              <a:gd name="connsiteX233" fmla="*/ 4399563 w 7467600"/>
              <a:gd name="connsiteY233" fmla="*/ 4158106 h 6858000"/>
              <a:gd name="connsiteX234" fmla="*/ 4684469 w 7467600"/>
              <a:gd name="connsiteY234" fmla="*/ 4364680 h 6858000"/>
              <a:gd name="connsiteX235" fmla="*/ 4690271 w 7467600"/>
              <a:gd name="connsiteY235" fmla="*/ 4370034 h 6858000"/>
              <a:gd name="connsiteX236" fmla="*/ 4136093 w 7467600"/>
              <a:gd name="connsiteY236" fmla="*/ 3858466 h 6858000"/>
              <a:gd name="connsiteX237" fmla="*/ 3670252 w 7467600"/>
              <a:gd name="connsiteY237" fmla="*/ 3622798 h 6858000"/>
              <a:gd name="connsiteX238" fmla="*/ 4440129 w 7467600"/>
              <a:gd name="connsiteY238" fmla="*/ 3448571 h 6858000"/>
              <a:gd name="connsiteX239" fmla="*/ 4856525 w 7467600"/>
              <a:gd name="connsiteY239" fmla="*/ 3915351 h 6858000"/>
              <a:gd name="connsiteX240" fmla="*/ 5059055 w 7467600"/>
              <a:gd name="connsiteY240" fmla="*/ 4108918 h 6858000"/>
              <a:gd name="connsiteX241" fmla="*/ 5290070 w 7467600"/>
              <a:gd name="connsiteY241" fmla="*/ 4263619 h 6858000"/>
              <a:gd name="connsiteX242" fmla="*/ 4834991 w 7467600"/>
              <a:gd name="connsiteY242" fmla="*/ 3830985 h 6858000"/>
              <a:gd name="connsiteX243" fmla="*/ 4440129 w 7467600"/>
              <a:gd name="connsiteY243" fmla="*/ 3448571 h 6858000"/>
              <a:gd name="connsiteX244" fmla="*/ 4441737 w 7467600"/>
              <a:gd name="connsiteY244" fmla="*/ 3399734 h 6858000"/>
              <a:gd name="connsiteX245" fmla="*/ 4431236 w 7467600"/>
              <a:gd name="connsiteY245" fmla="*/ 3400954 h 6858000"/>
              <a:gd name="connsiteX246" fmla="*/ 4557150 w 7467600"/>
              <a:gd name="connsiteY246" fmla="*/ 3510023 h 6858000"/>
              <a:gd name="connsiteX247" fmla="*/ 4856936 w 7467600"/>
              <a:gd name="connsiteY247" fmla="*/ 3809146 h 6858000"/>
              <a:gd name="connsiteX248" fmla="*/ 5111996 w 7467600"/>
              <a:gd name="connsiteY248" fmla="*/ 4065759 h 6858000"/>
              <a:gd name="connsiteX249" fmla="*/ 5388878 w 7467600"/>
              <a:gd name="connsiteY249" fmla="*/ 4300185 h 6858000"/>
              <a:gd name="connsiteX250" fmla="*/ 5425556 w 7467600"/>
              <a:gd name="connsiteY250" fmla="*/ 4308967 h 6858000"/>
              <a:gd name="connsiteX251" fmla="*/ 4943646 w 7467600"/>
              <a:gd name="connsiteY251" fmla="*/ 3822916 h 6858000"/>
              <a:gd name="connsiteX252" fmla="*/ 4594837 w 7467600"/>
              <a:gd name="connsiteY252" fmla="*/ 3532274 h 6858000"/>
              <a:gd name="connsiteX253" fmla="*/ 4441737 w 7467600"/>
              <a:gd name="connsiteY253" fmla="*/ 3399734 h 6858000"/>
              <a:gd name="connsiteX254" fmla="*/ 5425834 w 7467600"/>
              <a:gd name="connsiteY254" fmla="*/ 3162785 h 6858000"/>
              <a:gd name="connsiteX255" fmla="*/ 5401644 w 7467600"/>
              <a:gd name="connsiteY255" fmla="*/ 3617847 h 6858000"/>
              <a:gd name="connsiteX256" fmla="*/ 5467256 w 7467600"/>
              <a:gd name="connsiteY256" fmla="*/ 4175494 h 6858000"/>
              <a:gd name="connsiteX257" fmla="*/ 5448069 w 7467600"/>
              <a:gd name="connsiteY257" fmla="*/ 3567554 h 6858000"/>
              <a:gd name="connsiteX258" fmla="*/ 5425834 w 7467600"/>
              <a:gd name="connsiteY258" fmla="*/ 3162785 h 6858000"/>
              <a:gd name="connsiteX259" fmla="*/ 1318687 w 7467600"/>
              <a:gd name="connsiteY259" fmla="*/ 3113840 h 6858000"/>
              <a:gd name="connsiteX260" fmla="*/ 1066793 w 7467600"/>
              <a:gd name="connsiteY260" fmla="*/ 3212171 h 6858000"/>
              <a:gd name="connsiteX261" fmla="*/ 993319 w 7467600"/>
              <a:gd name="connsiteY261" fmla="*/ 3247648 h 6858000"/>
              <a:gd name="connsiteX262" fmla="*/ 853081 w 7467600"/>
              <a:gd name="connsiteY262" fmla="*/ 3312410 h 6858000"/>
              <a:gd name="connsiteX263" fmla="*/ 805957 w 7467600"/>
              <a:gd name="connsiteY263" fmla="*/ 3330443 h 6858000"/>
              <a:gd name="connsiteX264" fmla="*/ 1318687 w 7467600"/>
              <a:gd name="connsiteY264" fmla="*/ 3113840 h 6858000"/>
              <a:gd name="connsiteX265" fmla="*/ 5453702 w 7467600"/>
              <a:gd name="connsiteY265" fmla="*/ 3090882 h 6858000"/>
              <a:gd name="connsiteX266" fmla="*/ 5480135 w 7467600"/>
              <a:gd name="connsiteY266" fmla="*/ 3565802 h 6858000"/>
              <a:gd name="connsiteX267" fmla="*/ 5499023 w 7467600"/>
              <a:gd name="connsiteY267" fmla="*/ 4166310 h 6858000"/>
              <a:gd name="connsiteX268" fmla="*/ 5547022 w 7467600"/>
              <a:gd name="connsiteY268" fmla="*/ 3607838 h 6858000"/>
              <a:gd name="connsiteX269" fmla="*/ 5515964 w 7467600"/>
              <a:gd name="connsiteY269" fmla="*/ 3378541 h 6858000"/>
              <a:gd name="connsiteX270" fmla="*/ 5453702 w 7467600"/>
              <a:gd name="connsiteY270" fmla="*/ 3090882 h 6858000"/>
              <a:gd name="connsiteX271" fmla="*/ 1238695 w 7467600"/>
              <a:gd name="connsiteY271" fmla="*/ 3076820 h 6858000"/>
              <a:gd name="connsiteX272" fmla="*/ 716371 w 7467600"/>
              <a:gd name="connsiteY272" fmla="*/ 3293249 h 6858000"/>
              <a:gd name="connsiteX273" fmla="*/ 579522 w 7467600"/>
              <a:gd name="connsiteY273" fmla="*/ 3371759 h 6858000"/>
              <a:gd name="connsiteX274" fmla="*/ 600288 w 7467600"/>
              <a:gd name="connsiteY274" fmla="*/ 3365555 h 6858000"/>
              <a:gd name="connsiteX275" fmla="*/ 840692 w 7467600"/>
              <a:gd name="connsiteY275" fmla="*/ 3284921 h 6858000"/>
              <a:gd name="connsiteX276" fmla="*/ 979248 w 7467600"/>
              <a:gd name="connsiteY276" fmla="*/ 3221003 h 6858000"/>
              <a:gd name="connsiteX277" fmla="*/ 1053282 w 7467600"/>
              <a:gd name="connsiteY277" fmla="*/ 3185247 h 6858000"/>
              <a:gd name="connsiteX278" fmla="*/ 1320603 w 7467600"/>
              <a:gd name="connsiteY278" fmla="*/ 3081281 h 6858000"/>
              <a:gd name="connsiteX279" fmla="*/ 1238695 w 7467600"/>
              <a:gd name="connsiteY279" fmla="*/ 3076820 h 6858000"/>
              <a:gd name="connsiteX280" fmla="*/ 5425627 w 7467600"/>
              <a:gd name="connsiteY280" fmla="*/ 2954192 h 6858000"/>
              <a:gd name="connsiteX281" fmla="*/ 5470770 w 7467600"/>
              <a:gd name="connsiteY281" fmla="*/ 3005435 h 6858000"/>
              <a:gd name="connsiteX282" fmla="*/ 5519779 w 7467600"/>
              <a:gd name="connsiteY282" fmla="*/ 4359223 h 6858000"/>
              <a:gd name="connsiteX283" fmla="*/ 5520293 w 7467600"/>
              <a:gd name="connsiteY283" fmla="*/ 4360602 h 6858000"/>
              <a:gd name="connsiteX284" fmla="*/ 5767221 w 7467600"/>
              <a:gd name="connsiteY284" fmla="*/ 4665564 h 6858000"/>
              <a:gd name="connsiteX285" fmla="*/ 6937169 w 7467600"/>
              <a:gd name="connsiteY285" fmla="*/ 4815941 h 6858000"/>
              <a:gd name="connsiteX286" fmla="*/ 6953922 w 7467600"/>
              <a:gd name="connsiteY286" fmla="*/ 4890068 h 6858000"/>
              <a:gd name="connsiteX287" fmla="*/ 6071359 w 7467600"/>
              <a:gd name="connsiteY287" fmla="*/ 4770770 h 6858000"/>
              <a:gd name="connsiteX288" fmla="*/ 6038839 w 7467600"/>
              <a:gd name="connsiteY288" fmla="*/ 4764474 h 6858000"/>
              <a:gd name="connsiteX289" fmla="*/ 6038706 w 7467600"/>
              <a:gd name="connsiteY289" fmla="*/ 4763847 h 6858000"/>
              <a:gd name="connsiteX290" fmla="*/ 6037784 w 7467600"/>
              <a:gd name="connsiteY290" fmla="*/ 4764270 h 6858000"/>
              <a:gd name="connsiteX291" fmla="*/ 6038839 w 7467600"/>
              <a:gd name="connsiteY291" fmla="*/ 4764474 h 6858000"/>
              <a:gd name="connsiteX292" fmla="*/ 6040338 w 7467600"/>
              <a:gd name="connsiteY292" fmla="*/ 4771418 h 6858000"/>
              <a:gd name="connsiteX293" fmla="*/ 6024488 w 7467600"/>
              <a:gd name="connsiteY293" fmla="*/ 4809903 h 6858000"/>
              <a:gd name="connsiteX294" fmla="*/ 5599771 w 7467600"/>
              <a:gd name="connsiteY294" fmla="*/ 5509652 h 6858000"/>
              <a:gd name="connsiteX295" fmla="*/ 5548843 w 7467600"/>
              <a:gd name="connsiteY295" fmla="*/ 5563845 h 6858000"/>
              <a:gd name="connsiteX296" fmla="*/ 5940952 w 7467600"/>
              <a:gd name="connsiteY296" fmla="*/ 6250028 h 6858000"/>
              <a:gd name="connsiteX297" fmla="*/ 6043441 w 7467600"/>
              <a:gd name="connsiteY297" fmla="*/ 6665847 h 6858000"/>
              <a:gd name="connsiteX298" fmla="*/ 6093432 w 7467600"/>
              <a:gd name="connsiteY298" fmla="*/ 6858000 h 6858000"/>
              <a:gd name="connsiteX299" fmla="*/ 6034344 w 7467600"/>
              <a:gd name="connsiteY299" fmla="*/ 6858000 h 6858000"/>
              <a:gd name="connsiteX300" fmla="*/ 6026679 w 7467600"/>
              <a:gd name="connsiteY300" fmla="*/ 6836959 h 6858000"/>
              <a:gd name="connsiteX301" fmla="*/ 5800441 w 7467600"/>
              <a:gd name="connsiteY301" fmla="*/ 6335286 h 6858000"/>
              <a:gd name="connsiteX302" fmla="*/ 5526562 w 7467600"/>
              <a:gd name="connsiteY302" fmla="*/ 5705388 h 6858000"/>
              <a:gd name="connsiteX303" fmla="*/ 5519640 w 7467600"/>
              <a:gd name="connsiteY303" fmla="*/ 5683774 h 6858000"/>
              <a:gd name="connsiteX304" fmla="*/ 5844559 w 7467600"/>
              <a:gd name="connsiteY304" fmla="*/ 6553349 h 6858000"/>
              <a:gd name="connsiteX305" fmla="*/ 5975994 w 7467600"/>
              <a:gd name="connsiteY305" fmla="*/ 6858000 h 6858000"/>
              <a:gd name="connsiteX306" fmla="*/ 5898547 w 7467600"/>
              <a:gd name="connsiteY306" fmla="*/ 6858000 h 6858000"/>
              <a:gd name="connsiteX307" fmla="*/ 5682041 w 7467600"/>
              <a:gd name="connsiteY307" fmla="*/ 6355860 h 6858000"/>
              <a:gd name="connsiteX308" fmla="*/ 5461758 w 7467600"/>
              <a:gd name="connsiteY308" fmla="*/ 5820220 h 6858000"/>
              <a:gd name="connsiteX309" fmla="*/ 5237282 w 7467600"/>
              <a:gd name="connsiteY309" fmla="*/ 6579086 h 6858000"/>
              <a:gd name="connsiteX310" fmla="*/ 5115009 w 7467600"/>
              <a:gd name="connsiteY310" fmla="*/ 6858000 h 6858000"/>
              <a:gd name="connsiteX311" fmla="*/ 5028074 w 7467600"/>
              <a:gd name="connsiteY311" fmla="*/ 6858000 h 6858000"/>
              <a:gd name="connsiteX312" fmla="*/ 5079508 w 7467600"/>
              <a:gd name="connsiteY312" fmla="*/ 6749074 h 6858000"/>
              <a:gd name="connsiteX313" fmla="*/ 5371846 w 7467600"/>
              <a:gd name="connsiteY313" fmla="*/ 5924413 h 6858000"/>
              <a:gd name="connsiteX314" fmla="*/ 5270512 w 7467600"/>
              <a:gd name="connsiteY314" fmla="*/ 6138975 h 6858000"/>
              <a:gd name="connsiteX315" fmla="*/ 5062409 w 7467600"/>
              <a:gd name="connsiteY315" fmla="*/ 6653544 h 6858000"/>
              <a:gd name="connsiteX316" fmla="*/ 5036628 w 7467600"/>
              <a:gd name="connsiteY316" fmla="*/ 6754247 h 6858000"/>
              <a:gd name="connsiteX317" fmla="*/ 5009112 w 7467600"/>
              <a:gd name="connsiteY317" fmla="*/ 6858000 h 6858000"/>
              <a:gd name="connsiteX318" fmla="*/ 4976679 w 7467600"/>
              <a:gd name="connsiteY318" fmla="*/ 6858000 h 6858000"/>
              <a:gd name="connsiteX319" fmla="*/ 5006537 w 7467600"/>
              <a:gd name="connsiteY319" fmla="*/ 6747068 h 6858000"/>
              <a:gd name="connsiteX320" fmla="*/ 5032723 w 7467600"/>
              <a:gd name="connsiteY320" fmla="*/ 6644957 h 6858000"/>
              <a:gd name="connsiteX321" fmla="*/ 5242949 w 7467600"/>
              <a:gd name="connsiteY321" fmla="*/ 6125175 h 6858000"/>
              <a:gd name="connsiteX322" fmla="*/ 5286321 w 7467600"/>
              <a:gd name="connsiteY322" fmla="*/ 6033555 h 6858000"/>
              <a:gd name="connsiteX323" fmla="*/ 5008210 w 7467600"/>
              <a:gd name="connsiteY323" fmla="*/ 6649194 h 6858000"/>
              <a:gd name="connsiteX324" fmla="*/ 4986321 w 7467600"/>
              <a:gd name="connsiteY324" fmla="*/ 6765687 h 6858000"/>
              <a:gd name="connsiteX325" fmla="*/ 4973474 w 7467600"/>
              <a:gd name="connsiteY325" fmla="*/ 6858000 h 6858000"/>
              <a:gd name="connsiteX326" fmla="*/ 4907178 w 7467600"/>
              <a:gd name="connsiteY326" fmla="*/ 6858000 h 6858000"/>
              <a:gd name="connsiteX327" fmla="*/ 4910810 w 7467600"/>
              <a:gd name="connsiteY327" fmla="*/ 6829660 h 6858000"/>
              <a:gd name="connsiteX328" fmla="*/ 4987461 w 7467600"/>
              <a:gd name="connsiteY328" fmla="*/ 6432994 h 6858000"/>
              <a:gd name="connsiteX329" fmla="*/ 5179262 w 7467600"/>
              <a:gd name="connsiteY329" fmla="*/ 6035044 h 6858000"/>
              <a:gd name="connsiteX330" fmla="*/ 4689678 w 7467600"/>
              <a:gd name="connsiteY330" fmla="*/ 6440241 h 6858000"/>
              <a:gd name="connsiteX331" fmla="*/ 4477543 w 7467600"/>
              <a:gd name="connsiteY331" fmla="*/ 6674836 h 6858000"/>
              <a:gd name="connsiteX332" fmla="*/ 4329957 w 7467600"/>
              <a:gd name="connsiteY332" fmla="*/ 6858000 h 6858000"/>
              <a:gd name="connsiteX333" fmla="*/ 4218595 w 7467600"/>
              <a:gd name="connsiteY333" fmla="*/ 6858000 h 6858000"/>
              <a:gd name="connsiteX334" fmla="*/ 4368888 w 7467600"/>
              <a:gd name="connsiteY334" fmla="*/ 6668412 h 6858000"/>
              <a:gd name="connsiteX335" fmla="*/ 4563091 w 7467600"/>
              <a:gd name="connsiteY335" fmla="*/ 6442508 h 6858000"/>
              <a:gd name="connsiteX336" fmla="*/ 5387324 w 7467600"/>
              <a:gd name="connsiteY336" fmla="*/ 5705830 h 6858000"/>
              <a:gd name="connsiteX337" fmla="*/ 5073620 w 7467600"/>
              <a:gd name="connsiteY337" fmla="*/ 5955437 h 6858000"/>
              <a:gd name="connsiteX338" fmla="*/ 4689789 w 7467600"/>
              <a:gd name="connsiteY338" fmla="*/ 6268382 h 6858000"/>
              <a:gd name="connsiteX339" fmla="*/ 4418722 w 7467600"/>
              <a:gd name="connsiteY339" fmla="*/ 6570886 h 6858000"/>
              <a:gd name="connsiteX340" fmla="*/ 4214944 w 7467600"/>
              <a:gd name="connsiteY340" fmla="*/ 6858000 h 6858000"/>
              <a:gd name="connsiteX341" fmla="*/ 4177898 w 7467600"/>
              <a:gd name="connsiteY341" fmla="*/ 6858000 h 6858000"/>
              <a:gd name="connsiteX342" fmla="*/ 4391597 w 7467600"/>
              <a:gd name="connsiteY342" fmla="*/ 6556370 h 6858000"/>
              <a:gd name="connsiteX343" fmla="*/ 4668889 w 7467600"/>
              <a:gd name="connsiteY343" fmla="*/ 6246399 h 6858000"/>
              <a:gd name="connsiteX344" fmla="*/ 5055427 w 7467600"/>
              <a:gd name="connsiteY344" fmla="*/ 5931476 h 6858000"/>
              <a:gd name="connsiteX345" fmla="*/ 5371814 w 7467600"/>
              <a:gd name="connsiteY345" fmla="*/ 5678975 h 6858000"/>
              <a:gd name="connsiteX346" fmla="*/ 4987918 w 7467600"/>
              <a:gd name="connsiteY346" fmla="*/ 5838701 h 6858000"/>
              <a:gd name="connsiteX347" fmla="*/ 4317146 w 7467600"/>
              <a:gd name="connsiteY347" fmla="*/ 6587716 h 6858000"/>
              <a:gd name="connsiteX348" fmla="*/ 4171627 w 7467600"/>
              <a:gd name="connsiteY348" fmla="*/ 6858000 h 6858000"/>
              <a:gd name="connsiteX349" fmla="*/ 4081585 w 7467600"/>
              <a:gd name="connsiteY349" fmla="*/ 6858000 h 6858000"/>
              <a:gd name="connsiteX350" fmla="*/ 4238603 w 7467600"/>
              <a:gd name="connsiteY350" fmla="*/ 6559341 h 6858000"/>
              <a:gd name="connsiteX351" fmla="*/ 4778333 w 7467600"/>
              <a:gd name="connsiteY351" fmla="*/ 5873626 h 6858000"/>
              <a:gd name="connsiteX352" fmla="*/ 5414185 w 7467600"/>
              <a:gd name="connsiteY352" fmla="*/ 5573882 h 6858000"/>
              <a:gd name="connsiteX353" fmla="*/ 5959648 w 7467600"/>
              <a:gd name="connsiteY353" fmla="*/ 4760797 h 6858000"/>
              <a:gd name="connsiteX354" fmla="*/ 5355019 w 7467600"/>
              <a:gd name="connsiteY354" fmla="*/ 4734672 h 6858000"/>
              <a:gd name="connsiteX355" fmla="*/ 5083565 w 7467600"/>
              <a:gd name="connsiteY355" fmla="*/ 5179121 h 6858000"/>
              <a:gd name="connsiteX356" fmla="*/ 4713577 w 7467600"/>
              <a:gd name="connsiteY356" fmla="*/ 5616803 h 6858000"/>
              <a:gd name="connsiteX357" fmla="*/ 3989559 w 7467600"/>
              <a:gd name="connsiteY357" fmla="*/ 6145945 h 6858000"/>
              <a:gd name="connsiteX358" fmla="*/ 3939824 w 7467600"/>
              <a:gd name="connsiteY358" fmla="*/ 6066900 h 6858000"/>
              <a:gd name="connsiteX359" fmla="*/ 4584537 w 7467600"/>
              <a:gd name="connsiteY359" fmla="*/ 5324826 h 6858000"/>
              <a:gd name="connsiteX360" fmla="*/ 5037105 w 7467600"/>
              <a:gd name="connsiteY360" fmla="*/ 5088765 h 6858000"/>
              <a:gd name="connsiteX361" fmla="*/ 5039930 w 7467600"/>
              <a:gd name="connsiteY361" fmla="*/ 5089585 h 6858000"/>
              <a:gd name="connsiteX362" fmla="*/ 5263764 w 7467600"/>
              <a:gd name="connsiteY362" fmla="*/ 4735525 h 6858000"/>
              <a:gd name="connsiteX363" fmla="*/ 4086300 w 7467600"/>
              <a:gd name="connsiteY363" fmla="*/ 4884599 h 6858000"/>
              <a:gd name="connsiteX364" fmla="*/ 4085485 w 7467600"/>
              <a:gd name="connsiteY364" fmla="*/ 4899070 h 6858000"/>
              <a:gd name="connsiteX365" fmla="*/ 3871915 w 7467600"/>
              <a:gd name="connsiteY365" fmla="*/ 5253645 h 6858000"/>
              <a:gd name="connsiteX366" fmla="*/ 3799374 w 7467600"/>
              <a:gd name="connsiteY366" fmla="*/ 5466127 h 6858000"/>
              <a:gd name="connsiteX367" fmla="*/ 3498850 w 7467600"/>
              <a:gd name="connsiteY367" fmla="*/ 6661888 h 6858000"/>
              <a:gd name="connsiteX368" fmla="*/ 3399216 w 7467600"/>
              <a:gd name="connsiteY368" fmla="*/ 6858000 h 6858000"/>
              <a:gd name="connsiteX369" fmla="*/ 3303688 w 7467600"/>
              <a:gd name="connsiteY369" fmla="*/ 6858000 h 6858000"/>
              <a:gd name="connsiteX370" fmla="*/ 3391774 w 7467600"/>
              <a:gd name="connsiteY370" fmla="*/ 6697181 h 6858000"/>
              <a:gd name="connsiteX371" fmla="*/ 3735540 w 7467600"/>
              <a:gd name="connsiteY371" fmla="*/ 5546923 h 6858000"/>
              <a:gd name="connsiteX372" fmla="*/ 3729438 w 7467600"/>
              <a:gd name="connsiteY372" fmla="*/ 5569058 h 6858000"/>
              <a:gd name="connsiteX373" fmla="*/ 3707782 w 7467600"/>
              <a:gd name="connsiteY373" fmla="*/ 5644908 h 6858000"/>
              <a:gd name="connsiteX374" fmla="*/ 3583827 w 7467600"/>
              <a:gd name="connsiteY374" fmla="*/ 6039215 h 6858000"/>
              <a:gd name="connsiteX375" fmla="*/ 3547861 w 7467600"/>
              <a:gd name="connsiteY375" fmla="*/ 6129609 h 6858000"/>
              <a:gd name="connsiteX376" fmla="*/ 3490905 w 7467600"/>
              <a:gd name="connsiteY376" fmla="*/ 6277660 h 6858000"/>
              <a:gd name="connsiteX377" fmla="*/ 3455859 w 7467600"/>
              <a:gd name="connsiteY377" fmla="*/ 6391301 h 6858000"/>
              <a:gd name="connsiteX378" fmla="*/ 3429112 w 7467600"/>
              <a:gd name="connsiteY378" fmla="*/ 6479469 h 6858000"/>
              <a:gd name="connsiteX379" fmla="*/ 3304862 w 7467600"/>
              <a:gd name="connsiteY379" fmla="*/ 6796476 h 6858000"/>
              <a:gd name="connsiteX380" fmla="*/ 3276071 w 7467600"/>
              <a:gd name="connsiteY380" fmla="*/ 6858000 h 6858000"/>
              <a:gd name="connsiteX381" fmla="*/ 3240805 w 7467600"/>
              <a:gd name="connsiteY381" fmla="*/ 6858000 h 6858000"/>
              <a:gd name="connsiteX382" fmla="*/ 3275917 w 7467600"/>
              <a:gd name="connsiteY382" fmla="*/ 6783192 h 6858000"/>
              <a:gd name="connsiteX383" fmla="*/ 3399358 w 7467600"/>
              <a:gd name="connsiteY383" fmla="*/ 6469011 h 6858000"/>
              <a:gd name="connsiteX384" fmla="*/ 3425650 w 7467600"/>
              <a:gd name="connsiteY384" fmla="*/ 6381333 h 6858000"/>
              <a:gd name="connsiteX385" fmla="*/ 3460661 w 7467600"/>
              <a:gd name="connsiteY385" fmla="*/ 6266763 h 6858000"/>
              <a:gd name="connsiteX386" fmla="*/ 3518021 w 7467600"/>
              <a:gd name="connsiteY386" fmla="*/ 6117298 h 6858000"/>
              <a:gd name="connsiteX387" fmla="*/ 3554035 w 7467600"/>
              <a:gd name="connsiteY387" fmla="*/ 6027832 h 6858000"/>
              <a:gd name="connsiteX388" fmla="*/ 3677174 w 7467600"/>
              <a:gd name="connsiteY388" fmla="*/ 5636351 h 6858000"/>
              <a:gd name="connsiteX389" fmla="*/ 3698819 w 7467600"/>
              <a:gd name="connsiteY389" fmla="*/ 5560503 h 6858000"/>
              <a:gd name="connsiteX390" fmla="*/ 3702094 w 7467600"/>
              <a:gd name="connsiteY390" fmla="*/ 5549194 h 6858000"/>
              <a:gd name="connsiteX391" fmla="*/ 3398355 w 7467600"/>
              <a:gd name="connsiteY391" fmla="*/ 6094603 h 6858000"/>
              <a:gd name="connsiteX392" fmla="*/ 3193941 w 7467600"/>
              <a:gd name="connsiteY392" fmla="*/ 6798775 h 6858000"/>
              <a:gd name="connsiteX393" fmla="*/ 3184140 w 7467600"/>
              <a:gd name="connsiteY393" fmla="*/ 6858000 h 6858000"/>
              <a:gd name="connsiteX394" fmla="*/ 3099978 w 7467600"/>
              <a:gd name="connsiteY394" fmla="*/ 6858000 h 6858000"/>
              <a:gd name="connsiteX395" fmla="*/ 3101556 w 7467600"/>
              <a:gd name="connsiteY395" fmla="*/ 6843337 h 6858000"/>
              <a:gd name="connsiteX396" fmla="*/ 3370162 w 7467600"/>
              <a:gd name="connsiteY396" fmla="*/ 5785550 h 6858000"/>
              <a:gd name="connsiteX397" fmla="*/ 3746477 w 7467600"/>
              <a:gd name="connsiteY397" fmla="*/ 5377889 h 6858000"/>
              <a:gd name="connsiteX398" fmla="*/ 3863399 w 7467600"/>
              <a:gd name="connsiteY398" fmla="*/ 5087257 h 6858000"/>
              <a:gd name="connsiteX399" fmla="*/ 3968712 w 7467600"/>
              <a:gd name="connsiteY399" fmla="*/ 4913989 h 6858000"/>
              <a:gd name="connsiteX400" fmla="*/ 2792390 w 7467600"/>
              <a:gd name="connsiteY400" fmla="*/ 5382974 h 6858000"/>
              <a:gd name="connsiteX401" fmla="*/ 2714982 w 7467600"/>
              <a:gd name="connsiteY401" fmla="*/ 5427051 h 6858000"/>
              <a:gd name="connsiteX402" fmla="*/ 2813361 w 7467600"/>
              <a:gd name="connsiteY402" fmla="*/ 6023912 h 6858000"/>
              <a:gd name="connsiteX403" fmla="*/ 2688430 w 7467600"/>
              <a:gd name="connsiteY403" fmla="*/ 6801564 h 6858000"/>
              <a:gd name="connsiteX404" fmla="*/ 2629626 w 7467600"/>
              <a:gd name="connsiteY404" fmla="*/ 6763394 h 6858000"/>
              <a:gd name="connsiteX405" fmla="*/ 2565328 w 7467600"/>
              <a:gd name="connsiteY405" fmla="*/ 5516399 h 6858000"/>
              <a:gd name="connsiteX406" fmla="*/ 1922999 w 7467600"/>
              <a:gd name="connsiteY406" fmla="*/ 5980343 h 6858000"/>
              <a:gd name="connsiteX407" fmla="*/ 1950261 w 7467600"/>
              <a:gd name="connsiteY407" fmla="*/ 6405858 h 6858000"/>
              <a:gd name="connsiteX408" fmla="*/ 2365554 w 7467600"/>
              <a:gd name="connsiteY408" fmla="*/ 6759107 h 6858000"/>
              <a:gd name="connsiteX409" fmla="*/ 2424142 w 7467600"/>
              <a:gd name="connsiteY409" fmla="*/ 6858000 h 6858000"/>
              <a:gd name="connsiteX410" fmla="*/ 2395994 w 7467600"/>
              <a:gd name="connsiteY410" fmla="*/ 6858000 h 6858000"/>
              <a:gd name="connsiteX411" fmla="*/ 2392863 w 7467600"/>
              <a:gd name="connsiteY411" fmla="*/ 6852964 h 6858000"/>
              <a:gd name="connsiteX412" fmla="*/ 2017589 w 7467600"/>
              <a:gd name="connsiteY412" fmla="*/ 6493982 h 6858000"/>
              <a:gd name="connsiteX413" fmla="*/ 2147336 w 7467600"/>
              <a:gd name="connsiteY413" fmla="*/ 6594052 h 6858000"/>
              <a:gd name="connsiteX414" fmla="*/ 2207047 w 7467600"/>
              <a:gd name="connsiteY414" fmla="*/ 6654540 h 6858000"/>
              <a:gd name="connsiteX415" fmla="*/ 2299106 w 7467600"/>
              <a:gd name="connsiteY415" fmla="*/ 6778931 h 6858000"/>
              <a:gd name="connsiteX416" fmla="*/ 2314430 w 7467600"/>
              <a:gd name="connsiteY416" fmla="*/ 6801144 h 6858000"/>
              <a:gd name="connsiteX417" fmla="*/ 2352406 w 7467600"/>
              <a:gd name="connsiteY417" fmla="*/ 6858000 h 6858000"/>
              <a:gd name="connsiteX418" fmla="*/ 2314492 w 7467600"/>
              <a:gd name="connsiteY418" fmla="*/ 6858000 h 6858000"/>
              <a:gd name="connsiteX419" fmla="*/ 2288095 w 7467600"/>
              <a:gd name="connsiteY419" fmla="*/ 6818030 h 6858000"/>
              <a:gd name="connsiteX420" fmla="*/ 2272768 w 7467600"/>
              <a:gd name="connsiteY420" fmla="*/ 6795822 h 6858000"/>
              <a:gd name="connsiteX421" fmla="*/ 2182715 w 7467600"/>
              <a:gd name="connsiteY421" fmla="*/ 6675071 h 6858000"/>
              <a:gd name="connsiteX422" fmla="*/ 2032061 w 7467600"/>
              <a:gd name="connsiteY422" fmla="*/ 6541380 h 6858000"/>
              <a:gd name="connsiteX423" fmla="*/ 2257220 w 7467600"/>
              <a:gd name="connsiteY423" fmla="*/ 6826257 h 6858000"/>
              <a:gd name="connsiteX424" fmla="*/ 2281324 w 7467600"/>
              <a:gd name="connsiteY424" fmla="*/ 6858000 h 6858000"/>
              <a:gd name="connsiteX425" fmla="*/ 2242860 w 7467600"/>
              <a:gd name="connsiteY425" fmla="*/ 6858000 h 6858000"/>
              <a:gd name="connsiteX426" fmla="*/ 2232818 w 7467600"/>
              <a:gd name="connsiteY426" fmla="*/ 6844926 h 6858000"/>
              <a:gd name="connsiteX427" fmla="*/ 1990172 w 7467600"/>
              <a:gd name="connsiteY427" fmla="*/ 6542121 h 6858000"/>
              <a:gd name="connsiteX428" fmla="*/ 2124090 w 7467600"/>
              <a:gd name="connsiteY428" fmla="*/ 6761017 h 6858000"/>
              <a:gd name="connsiteX429" fmla="*/ 2200380 w 7467600"/>
              <a:gd name="connsiteY429" fmla="*/ 6858000 h 6858000"/>
              <a:gd name="connsiteX430" fmla="*/ 2147507 w 7467600"/>
              <a:gd name="connsiteY430" fmla="*/ 6858000 h 6858000"/>
              <a:gd name="connsiteX431" fmla="*/ 2070668 w 7467600"/>
              <a:gd name="connsiteY431" fmla="*/ 6761520 h 6858000"/>
              <a:gd name="connsiteX432" fmla="*/ 1975142 w 7467600"/>
              <a:gd name="connsiteY432" fmla="*/ 6585570 h 6858000"/>
              <a:gd name="connsiteX433" fmla="*/ 2050035 w 7467600"/>
              <a:gd name="connsiteY433" fmla="*/ 6813345 h 6858000"/>
              <a:gd name="connsiteX434" fmla="*/ 2063025 w 7467600"/>
              <a:gd name="connsiteY434" fmla="*/ 6858000 h 6858000"/>
              <a:gd name="connsiteX435" fmla="*/ 2021675 w 7467600"/>
              <a:gd name="connsiteY435" fmla="*/ 6858000 h 6858000"/>
              <a:gd name="connsiteX436" fmla="*/ 2019308 w 7467600"/>
              <a:gd name="connsiteY436" fmla="*/ 6847118 h 6858000"/>
              <a:gd name="connsiteX437" fmla="*/ 1938835 w 7467600"/>
              <a:gd name="connsiteY437" fmla="*/ 6551160 h 6858000"/>
              <a:gd name="connsiteX438" fmla="*/ 1953230 w 7467600"/>
              <a:gd name="connsiteY438" fmla="*/ 6759699 h 6858000"/>
              <a:gd name="connsiteX439" fmla="*/ 1956763 w 7467600"/>
              <a:gd name="connsiteY439" fmla="*/ 6778191 h 6858000"/>
              <a:gd name="connsiteX440" fmla="*/ 1967925 w 7467600"/>
              <a:gd name="connsiteY440" fmla="*/ 6858000 h 6858000"/>
              <a:gd name="connsiteX441" fmla="*/ 1936622 w 7467600"/>
              <a:gd name="connsiteY441" fmla="*/ 6858000 h 6858000"/>
              <a:gd name="connsiteX442" fmla="*/ 1926261 w 7467600"/>
              <a:gd name="connsiteY442" fmla="*/ 6784064 h 6858000"/>
              <a:gd name="connsiteX443" fmla="*/ 1922724 w 7467600"/>
              <a:gd name="connsiteY443" fmla="*/ 6765577 h 6858000"/>
              <a:gd name="connsiteX444" fmla="*/ 1904650 w 7467600"/>
              <a:gd name="connsiteY444" fmla="*/ 6639616 h 6858000"/>
              <a:gd name="connsiteX445" fmla="*/ 1885273 w 7467600"/>
              <a:gd name="connsiteY445" fmla="*/ 6858000 h 6858000"/>
              <a:gd name="connsiteX446" fmla="*/ 1854363 w 7467600"/>
              <a:gd name="connsiteY446" fmla="*/ 6858000 h 6858000"/>
              <a:gd name="connsiteX447" fmla="*/ 1880391 w 7467600"/>
              <a:gd name="connsiteY447" fmla="*/ 6603796 h 6858000"/>
              <a:gd name="connsiteX448" fmla="*/ 1818273 w 7467600"/>
              <a:gd name="connsiteY448" fmla="*/ 6715729 h 6858000"/>
              <a:gd name="connsiteX449" fmla="*/ 1794691 w 7467600"/>
              <a:gd name="connsiteY449" fmla="*/ 6843239 h 6858000"/>
              <a:gd name="connsiteX450" fmla="*/ 1794914 w 7467600"/>
              <a:gd name="connsiteY450" fmla="*/ 6858000 h 6858000"/>
              <a:gd name="connsiteX451" fmla="*/ 1746128 w 7467600"/>
              <a:gd name="connsiteY451" fmla="*/ 6858000 h 6858000"/>
              <a:gd name="connsiteX452" fmla="*/ 1753934 w 7467600"/>
              <a:gd name="connsiteY452" fmla="*/ 6724796 h 6858000"/>
              <a:gd name="connsiteX453" fmla="*/ 1792053 w 7467600"/>
              <a:gd name="connsiteY453" fmla="*/ 6572396 h 6858000"/>
              <a:gd name="connsiteX454" fmla="*/ 1862248 w 7467600"/>
              <a:gd name="connsiteY454" fmla="*/ 6266397 h 6858000"/>
              <a:gd name="connsiteX455" fmla="*/ 1862250 w 7467600"/>
              <a:gd name="connsiteY455" fmla="*/ 6033531 h 6858000"/>
              <a:gd name="connsiteX456" fmla="*/ 1211999 w 7467600"/>
              <a:gd name="connsiteY456" fmla="*/ 6683610 h 6858000"/>
              <a:gd name="connsiteX457" fmla="*/ 1213266 w 7467600"/>
              <a:gd name="connsiteY457" fmla="*/ 6691947 h 6858000"/>
              <a:gd name="connsiteX458" fmla="*/ 1203370 w 7467600"/>
              <a:gd name="connsiteY458" fmla="*/ 6850676 h 6858000"/>
              <a:gd name="connsiteX459" fmla="*/ 1203671 w 7467600"/>
              <a:gd name="connsiteY459" fmla="*/ 6858000 h 6858000"/>
              <a:gd name="connsiteX460" fmla="*/ 1143180 w 7467600"/>
              <a:gd name="connsiteY460" fmla="*/ 6858000 h 6858000"/>
              <a:gd name="connsiteX461" fmla="*/ 1142176 w 7467600"/>
              <a:gd name="connsiteY461" fmla="*/ 6766045 h 6858000"/>
              <a:gd name="connsiteX462" fmla="*/ 1067484 w 7467600"/>
              <a:gd name="connsiteY462" fmla="*/ 6858000 h 6858000"/>
              <a:gd name="connsiteX463" fmla="*/ 953928 w 7467600"/>
              <a:gd name="connsiteY463" fmla="*/ 6858000 h 6858000"/>
              <a:gd name="connsiteX464" fmla="*/ 959715 w 7467600"/>
              <a:gd name="connsiteY464" fmla="*/ 6850185 h 6858000"/>
              <a:gd name="connsiteX465" fmla="*/ 1483788 w 7467600"/>
              <a:gd name="connsiteY465" fmla="*/ 6259174 h 6858000"/>
              <a:gd name="connsiteX466" fmla="*/ 1100671 w 7467600"/>
              <a:gd name="connsiteY466" fmla="*/ 6252137 h 6858000"/>
              <a:gd name="connsiteX467" fmla="*/ 1090144 w 7467600"/>
              <a:gd name="connsiteY467" fmla="*/ 6256748 h 6858000"/>
              <a:gd name="connsiteX468" fmla="*/ 1095872 w 7467600"/>
              <a:gd name="connsiteY468" fmla="*/ 6271892 h 6858000"/>
              <a:gd name="connsiteX469" fmla="*/ 262785 w 7467600"/>
              <a:gd name="connsiteY469" fmla="*/ 6845450 h 6858000"/>
              <a:gd name="connsiteX470" fmla="*/ 209968 w 7467600"/>
              <a:gd name="connsiteY470" fmla="*/ 6770713 h 6858000"/>
              <a:gd name="connsiteX471" fmla="*/ 873460 w 7467600"/>
              <a:gd name="connsiteY471" fmla="*/ 6253768 h 6858000"/>
              <a:gd name="connsiteX472" fmla="*/ 192686 w 7467600"/>
              <a:gd name="connsiteY472" fmla="*/ 5849257 h 6858000"/>
              <a:gd name="connsiteX473" fmla="*/ 4696 w 7467600"/>
              <a:gd name="connsiteY473" fmla="*/ 5697668 h 6858000"/>
              <a:gd name="connsiteX474" fmla="*/ 0 w 7467600"/>
              <a:gd name="connsiteY474" fmla="*/ 5689984 h 6858000"/>
              <a:gd name="connsiteX475" fmla="*/ 0 w 7467600"/>
              <a:gd name="connsiteY475" fmla="*/ 5513472 h 6858000"/>
              <a:gd name="connsiteX476" fmla="*/ 174101 w 7467600"/>
              <a:gd name="connsiteY476" fmla="*/ 5620277 h 6858000"/>
              <a:gd name="connsiteX477" fmla="*/ 891800 w 7467600"/>
              <a:gd name="connsiteY477" fmla="*/ 6036935 h 6858000"/>
              <a:gd name="connsiteX478" fmla="*/ 1072219 w 7467600"/>
              <a:gd name="connsiteY478" fmla="*/ 6169443 h 6858000"/>
              <a:gd name="connsiteX479" fmla="*/ 1074117 w 7467600"/>
              <a:gd name="connsiteY479" fmla="*/ 6170301 h 6858000"/>
              <a:gd name="connsiteX480" fmla="*/ 1083114 w 7467600"/>
              <a:gd name="connsiteY480" fmla="*/ 6174131 h 6858000"/>
              <a:gd name="connsiteX481" fmla="*/ 1543010 w 7467600"/>
              <a:gd name="connsiteY481" fmla="*/ 6191140 h 6858000"/>
              <a:gd name="connsiteX482" fmla="*/ 1551080 w 7467600"/>
              <a:gd name="connsiteY482" fmla="*/ 6195006 h 6858000"/>
              <a:gd name="connsiteX483" fmla="*/ 2345443 w 7467600"/>
              <a:gd name="connsiteY483" fmla="*/ 5549882 h 6858000"/>
              <a:gd name="connsiteX484" fmla="*/ 1721499 w 7467600"/>
              <a:gd name="connsiteY484" fmla="*/ 5599969 h 6858000"/>
              <a:gd name="connsiteX485" fmla="*/ 767716 w 7467600"/>
              <a:gd name="connsiteY485" fmla="*/ 5472768 h 6858000"/>
              <a:gd name="connsiteX486" fmla="*/ 722147 w 7467600"/>
              <a:gd name="connsiteY486" fmla="*/ 5393091 h 6858000"/>
              <a:gd name="connsiteX487" fmla="*/ 1485552 w 7467600"/>
              <a:gd name="connsiteY487" fmla="*/ 5313202 h 6858000"/>
              <a:gd name="connsiteX488" fmla="*/ 2143004 w 7467600"/>
              <a:gd name="connsiteY488" fmla="*/ 5402420 h 6858000"/>
              <a:gd name="connsiteX489" fmla="*/ 1933391 w 7467600"/>
              <a:gd name="connsiteY489" fmla="*/ 5156971 h 6858000"/>
              <a:gd name="connsiteX490" fmla="*/ 1827118 w 7467600"/>
              <a:gd name="connsiteY490" fmla="*/ 4968410 h 6858000"/>
              <a:gd name="connsiteX491" fmla="*/ 1837349 w 7467600"/>
              <a:gd name="connsiteY491" fmla="*/ 4956357 h 6858000"/>
              <a:gd name="connsiteX492" fmla="*/ 2162835 w 7467600"/>
              <a:gd name="connsiteY492" fmla="*/ 5187853 h 6858000"/>
              <a:gd name="connsiteX493" fmla="*/ 2257167 w 7467600"/>
              <a:gd name="connsiteY493" fmla="*/ 5462123 h 6858000"/>
              <a:gd name="connsiteX494" fmla="*/ 2261598 w 7467600"/>
              <a:gd name="connsiteY494" fmla="*/ 5467998 h 6858000"/>
              <a:gd name="connsiteX495" fmla="*/ 2437177 w 7467600"/>
              <a:gd name="connsiteY495" fmla="*/ 5479608 h 6858000"/>
              <a:gd name="connsiteX496" fmla="*/ 2445247 w 7467600"/>
              <a:gd name="connsiteY496" fmla="*/ 5483476 h 6858000"/>
              <a:gd name="connsiteX497" fmla="*/ 2743626 w 7467600"/>
              <a:gd name="connsiteY497" fmla="*/ 5304819 h 6858000"/>
              <a:gd name="connsiteX498" fmla="*/ 3048102 w 7467600"/>
              <a:gd name="connsiteY498" fmla="*/ 5150595 h 6858000"/>
              <a:gd name="connsiteX499" fmla="*/ 1799414 w 7467600"/>
              <a:gd name="connsiteY499" fmla="*/ 4694732 h 6858000"/>
              <a:gd name="connsiteX500" fmla="*/ 1771735 w 7467600"/>
              <a:gd name="connsiteY500" fmla="*/ 4619929 h 6858000"/>
              <a:gd name="connsiteX501" fmla="*/ 3104273 w 7467600"/>
              <a:gd name="connsiteY501" fmla="*/ 5076159 h 6858000"/>
              <a:gd name="connsiteX502" fmla="*/ 3113245 w 7467600"/>
              <a:gd name="connsiteY502" fmla="*/ 5090705 h 6858000"/>
              <a:gd name="connsiteX503" fmla="*/ 3126294 w 7467600"/>
              <a:gd name="connsiteY503" fmla="*/ 5114400 h 6858000"/>
              <a:gd name="connsiteX504" fmla="*/ 3937433 w 7467600"/>
              <a:gd name="connsiteY504" fmla="*/ 4830473 h 6858000"/>
              <a:gd name="connsiteX505" fmla="*/ 3590475 w 7467600"/>
              <a:gd name="connsiteY505" fmla="*/ 4597974 h 6858000"/>
              <a:gd name="connsiteX506" fmla="*/ 3100264 w 7467600"/>
              <a:gd name="connsiteY506" fmla="*/ 4579845 h 6858000"/>
              <a:gd name="connsiteX507" fmla="*/ 2183576 w 7467600"/>
              <a:gd name="connsiteY507" fmla="*/ 4227150 h 6858000"/>
              <a:gd name="connsiteX508" fmla="*/ 2151029 w 7467600"/>
              <a:gd name="connsiteY508" fmla="*/ 4146947 h 6858000"/>
              <a:gd name="connsiteX509" fmla="*/ 3563434 w 7467600"/>
              <a:gd name="connsiteY509" fmla="*/ 4469115 h 6858000"/>
              <a:gd name="connsiteX510" fmla="*/ 3177952 w 7467600"/>
              <a:gd name="connsiteY510" fmla="*/ 3657386 h 6858000"/>
              <a:gd name="connsiteX511" fmla="*/ 3189263 w 7467600"/>
              <a:gd name="connsiteY511" fmla="*/ 3625726 h 6858000"/>
              <a:gd name="connsiteX512" fmla="*/ 3560912 w 7467600"/>
              <a:gd name="connsiteY512" fmla="*/ 4079863 h 6858000"/>
              <a:gd name="connsiteX513" fmla="*/ 3626636 w 7467600"/>
              <a:gd name="connsiteY513" fmla="*/ 4512230 h 6858000"/>
              <a:gd name="connsiteX514" fmla="*/ 3653088 w 7467600"/>
              <a:gd name="connsiteY514" fmla="*/ 4521417 h 6858000"/>
              <a:gd name="connsiteX515" fmla="*/ 3988128 w 7467600"/>
              <a:gd name="connsiteY515" fmla="*/ 4817267 h 6858000"/>
              <a:gd name="connsiteX516" fmla="*/ 4830582 w 7467600"/>
              <a:gd name="connsiteY516" fmla="*/ 4676000 h 6858000"/>
              <a:gd name="connsiteX517" fmla="*/ 4830100 w 7467600"/>
              <a:gd name="connsiteY517" fmla="*/ 4675554 h 6858000"/>
              <a:gd name="connsiteX518" fmla="*/ 4036318 w 7467600"/>
              <a:gd name="connsiteY518" fmla="*/ 4147013 h 6858000"/>
              <a:gd name="connsiteX519" fmla="*/ 3432098 w 7467600"/>
              <a:gd name="connsiteY519" fmla="*/ 3537312 h 6858000"/>
              <a:gd name="connsiteX520" fmla="*/ 3446761 w 7467600"/>
              <a:gd name="connsiteY520" fmla="*/ 3461278 h 6858000"/>
              <a:gd name="connsiteX521" fmla="*/ 4419733 w 7467600"/>
              <a:gd name="connsiteY521" fmla="*/ 3963555 h 6858000"/>
              <a:gd name="connsiteX522" fmla="*/ 4781371 w 7467600"/>
              <a:gd name="connsiteY522" fmla="*/ 4458604 h 6858000"/>
              <a:gd name="connsiteX523" fmla="*/ 4780440 w 7467600"/>
              <a:gd name="connsiteY523" fmla="*/ 4470290 h 6858000"/>
              <a:gd name="connsiteX524" fmla="*/ 4898954 w 7467600"/>
              <a:gd name="connsiteY524" fmla="*/ 4662092 h 6858000"/>
              <a:gd name="connsiteX525" fmla="*/ 4900699 w 7467600"/>
              <a:gd name="connsiteY525" fmla="*/ 4670867 h 6858000"/>
              <a:gd name="connsiteX526" fmla="*/ 5714511 w 7467600"/>
              <a:gd name="connsiteY526" fmla="*/ 4663483 h 6858000"/>
              <a:gd name="connsiteX527" fmla="*/ 5464793 w 7467600"/>
              <a:gd name="connsiteY527" fmla="*/ 4393556 h 6858000"/>
              <a:gd name="connsiteX528" fmla="*/ 5461897 w 7467600"/>
              <a:gd name="connsiteY528" fmla="*/ 4390879 h 6858000"/>
              <a:gd name="connsiteX529" fmla="*/ 4294126 w 7467600"/>
              <a:gd name="connsiteY529" fmla="*/ 3303048 h 6858000"/>
              <a:gd name="connsiteX530" fmla="*/ 4305321 w 7467600"/>
              <a:gd name="connsiteY530" fmla="*/ 3256953 h 6858000"/>
              <a:gd name="connsiteX531" fmla="*/ 4949299 w 7467600"/>
              <a:gd name="connsiteY531" fmla="*/ 3766336 h 6858000"/>
              <a:gd name="connsiteX532" fmla="*/ 5291452 w 7467600"/>
              <a:gd name="connsiteY532" fmla="*/ 4076801 h 6858000"/>
              <a:gd name="connsiteX533" fmla="*/ 5434998 w 7467600"/>
              <a:gd name="connsiteY533" fmla="*/ 4254100 h 6858000"/>
              <a:gd name="connsiteX534" fmla="*/ 5351015 w 7467600"/>
              <a:gd name="connsiteY534" fmla="*/ 3760989 h 6858000"/>
              <a:gd name="connsiteX535" fmla="*/ 5413780 w 7467600"/>
              <a:gd name="connsiteY535" fmla="*/ 2966265 h 6858000"/>
              <a:gd name="connsiteX536" fmla="*/ 5425627 w 7467600"/>
              <a:gd name="connsiteY536" fmla="*/ 2954192 h 6858000"/>
              <a:gd name="connsiteX537" fmla="*/ 6604735 w 7467600"/>
              <a:gd name="connsiteY537" fmla="*/ 2041381 h 6858000"/>
              <a:gd name="connsiteX538" fmla="*/ 7204487 w 7467600"/>
              <a:gd name="connsiteY538" fmla="*/ 2742112 h 6858000"/>
              <a:gd name="connsiteX539" fmla="*/ 7131592 w 7467600"/>
              <a:gd name="connsiteY539" fmla="*/ 2672096 h 6858000"/>
              <a:gd name="connsiteX540" fmla="*/ 6996344 w 7467600"/>
              <a:gd name="connsiteY540" fmla="*/ 2518310 h 6858000"/>
              <a:gd name="connsiteX541" fmla="*/ 6735495 w 7467600"/>
              <a:gd name="connsiteY541" fmla="*/ 2196890 h 6858000"/>
              <a:gd name="connsiteX542" fmla="*/ 6721901 w 7467600"/>
              <a:gd name="connsiteY542" fmla="*/ 2179274 h 6858000"/>
              <a:gd name="connsiteX543" fmla="*/ 6604735 w 7467600"/>
              <a:gd name="connsiteY543" fmla="*/ 2041381 h 6858000"/>
              <a:gd name="connsiteX544" fmla="*/ 6591670 w 7467600"/>
              <a:gd name="connsiteY544" fmla="*/ 1988277 h 6858000"/>
              <a:gd name="connsiteX545" fmla="*/ 6747349 w 7467600"/>
              <a:gd name="connsiteY545" fmla="*/ 2160069 h 6858000"/>
              <a:gd name="connsiteX546" fmla="*/ 6760943 w 7467600"/>
              <a:gd name="connsiteY546" fmla="*/ 2177686 h 6858000"/>
              <a:gd name="connsiteX547" fmla="*/ 7021065 w 7467600"/>
              <a:gd name="connsiteY547" fmla="*/ 2498102 h 6858000"/>
              <a:gd name="connsiteX548" fmla="*/ 7155223 w 7467600"/>
              <a:gd name="connsiteY548" fmla="*/ 2650386 h 6858000"/>
              <a:gd name="connsiteX549" fmla="*/ 7203167 w 7467600"/>
              <a:gd name="connsiteY549" fmla="*/ 2697288 h 6858000"/>
              <a:gd name="connsiteX550" fmla="*/ 6937703 w 7467600"/>
              <a:gd name="connsiteY550" fmla="*/ 2321981 h 6858000"/>
              <a:gd name="connsiteX551" fmla="*/ 6591670 w 7467600"/>
              <a:gd name="connsiteY551" fmla="*/ 1988277 h 6858000"/>
              <a:gd name="connsiteX552" fmla="*/ 5798671 w 7467600"/>
              <a:gd name="connsiteY552" fmla="*/ 1981601 h 6858000"/>
              <a:gd name="connsiteX553" fmla="*/ 5754709 w 7467600"/>
              <a:gd name="connsiteY553" fmla="*/ 2071454 h 6858000"/>
              <a:gd name="connsiteX554" fmla="*/ 5763044 w 7467600"/>
              <a:gd name="connsiteY554" fmla="*/ 2842206 h 6858000"/>
              <a:gd name="connsiteX555" fmla="*/ 5764974 w 7467600"/>
              <a:gd name="connsiteY555" fmla="*/ 2799609 h 6858000"/>
              <a:gd name="connsiteX556" fmla="*/ 5767665 w 7467600"/>
              <a:gd name="connsiteY556" fmla="*/ 2666409 h 6858000"/>
              <a:gd name="connsiteX557" fmla="*/ 5763055 w 7467600"/>
              <a:gd name="connsiteY557" fmla="*/ 2579705 h 6858000"/>
              <a:gd name="connsiteX558" fmla="*/ 5758079 w 7467600"/>
              <a:gd name="connsiteY558" fmla="*/ 2492508 h 6858000"/>
              <a:gd name="connsiteX559" fmla="*/ 5779325 w 7467600"/>
              <a:gd name="connsiteY559" fmla="*/ 2197069 h 6858000"/>
              <a:gd name="connsiteX560" fmla="*/ 5798671 w 7467600"/>
              <a:gd name="connsiteY560" fmla="*/ 1981601 h 6858000"/>
              <a:gd name="connsiteX561" fmla="*/ 5829202 w 7467600"/>
              <a:gd name="connsiteY561" fmla="*/ 1971679 h 6858000"/>
              <a:gd name="connsiteX562" fmla="*/ 5809558 w 7467600"/>
              <a:gd name="connsiteY562" fmla="*/ 2198043 h 6858000"/>
              <a:gd name="connsiteX563" fmla="*/ 5788653 w 7467600"/>
              <a:gd name="connsiteY563" fmla="*/ 2489430 h 6858000"/>
              <a:gd name="connsiteX564" fmla="*/ 5793439 w 7467600"/>
              <a:gd name="connsiteY564" fmla="*/ 2575235 h 6858000"/>
              <a:gd name="connsiteX565" fmla="*/ 5796837 w 7467600"/>
              <a:gd name="connsiteY565" fmla="*/ 2637633 h 6858000"/>
              <a:gd name="connsiteX566" fmla="*/ 5818614 w 7467600"/>
              <a:gd name="connsiteY566" fmla="*/ 2473055 h 6858000"/>
              <a:gd name="connsiteX567" fmla="*/ 5829202 w 7467600"/>
              <a:gd name="connsiteY567" fmla="*/ 1971679 h 6858000"/>
              <a:gd name="connsiteX568" fmla="*/ 5911389 w 7467600"/>
              <a:gd name="connsiteY568" fmla="*/ 1898371 h 6858000"/>
              <a:gd name="connsiteX569" fmla="*/ 6237627 w 7467600"/>
              <a:gd name="connsiteY569" fmla="*/ 2231921 h 6858000"/>
              <a:gd name="connsiteX570" fmla="*/ 5911389 w 7467600"/>
              <a:gd name="connsiteY570" fmla="*/ 1898371 h 6858000"/>
              <a:gd name="connsiteX571" fmla="*/ 6944437 w 7467600"/>
              <a:gd name="connsiteY571" fmla="*/ 1575402 h 6858000"/>
              <a:gd name="connsiteX572" fmla="*/ 6304730 w 7467600"/>
              <a:gd name="connsiteY572" fmla="*/ 1766654 h 6858000"/>
              <a:gd name="connsiteX573" fmla="*/ 6944437 w 7467600"/>
              <a:gd name="connsiteY573" fmla="*/ 1575402 h 6858000"/>
              <a:gd name="connsiteX574" fmla="*/ 7019523 w 7467600"/>
              <a:gd name="connsiteY574" fmla="*/ 1519450 h 6858000"/>
              <a:gd name="connsiteX575" fmla="*/ 6298091 w 7467600"/>
              <a:gd name="connsiteY575" fmla="*/ 1737122 h 6858000"/>
              <a:gd name="connsiteX576" fmla="*/ 7019523 w 7467600"/>
              <a:gd name="connsiteY576" fmla="*/ 1519450 h 6858000"/>
              <a:gd name="connsiteX577" fmla="*/ 2399523 w 7467600"/>
              <a:gd name="connsiteY577" fmla="*/ 1428234 h 6858000"/>
              <a:gd name="connsiteX578" fmla="*/ 2224982 w 7467600"/>
              <a:gd name="connsiteY578" fmla="*/ 1826201 h 6858000"/>
              <a:gd name="connsiteX579" fmla="*/ 2096099 w 7467600"/>
              <a:gd name="connsiteY579" fmla="*/ 2345900 h 6858000"/>
              <a:gd name="connsiteX580" fmla="*/ 2283317 w 7467600"/>
              <a:gd name="connsiteY580" fmla="*/ 1796925 h 6858000"/>
              <a:gd name="connsiteX581" fmla="*/ 2399523 w 7467600"/>
              <a:gd name="connsiteY581" fmla="*/ 1428234 h 6858000"/>
              <a:gd name="connsiteX582" fmla="*/ 2448558 w 7467600"/>
              <a:gd name="connsiteY582" fmla="*/ 1373435 h 6858000"/>
              <a:gd name="connsiteX583" fmla="*/ 2312521 w 7467600"/>
              <a:gd name="connsiteY583" fmla="*/ 1806140 h 6858000"/>
              <a:gd name="connsiteX584" fmla="*/ 2127533 w 7467600"/>
              <a:gd name="connsiteY584" fmla="*/ 2348380 h 6858000"/>
              <a:gd name="connsiteX585" fmla="*/ 2358080 w 7467600"/>
              <a:gd name="connsiteY585" fmla="*/ 1866134 h 6858000"/>
              <a:gd name="connsiteX586" fmla="*/ 2407436 w 7467600"/>
              <a:gd name="connsiteY586" fmla="*/ 1651070 h 6858000"/>
              <a:gd name="connsiteX587" fmla="*/ 2448558 w 7467600"/>
              <a:gd name="connsiteY587" fmla="*/ 1373435 h 6858000"/>
              <a:gd name="connsiteX588" fmla="*/ 278707 w 7467600"/>
              <a:gd name="connsiteY588" fmla="*/ 1352270 h 6858000"/>
              <a:gd name="connsiteX589" fmla="*/ 321570 w 7467600"/>
              <a:gd name="connsiteY589" fmla="*/ 1861610 h 6858000"/>
              <a:gd name="connsiteX590" fmla="*/ 294281 w 7467600"/>
              <a:gd name="connsiteY590" fmla="*/ 1440658 h 6858000"/>
              <a:gd name="connsiteX591" fmla="*/ 278707 w 7467600"/>
              <a:gd name="connsiteY591" fmla="*/ 1352270 h 6858000"/>
              <a:gd name="connsiteX592" fmla="*/ 1423821 w 7467600"/>
              <a:gd name="connsiteY592" fmla="*/ 1351958 h 6858000"/>
              <a:gd name="connsiteX593" fmla="*/ 1638521 w 7467600"/>
              <a:gd name="connsiteY593" fmla="*/ 1908470 h 6858000"/>
              <a:gd name="connsiteX594" fmla="*/ 1754199 w 7467600"/>
              <a:gd name="connsiteY594" fmla="*/ 2149284 h 6858000"/>
              <a:gd name="connsiteX595" fmla="*/ 1908359 w 7467600"/>
              <a:gd name="connsiteY595" fmla="*/ 2364988 h 6858000"/>
              <a:gd name="connsiteX596" fmla="*/ 1647661 w 7467600"/>
              <a:gd name="connsiteY596" fmla="*/ 1825945 h 6858000"/>
              <a:gd name="connsiteX597" fmla="*/ 1423821 w 7467600"/>
              <a:gd name="connsiteY597" fmla="*/ 1351958 h 6858000"/>
              <a:gd name="connsiteX598" fmla="*/ 1431890 w 7467600"/>
              <a:gd name="connsiteY598" fmla="*/ 1306475 h 6858000"/>
              <a:gd name="connsiteX599" fmla="*/ 1507597 w 7467600"/>
              <a:gd name="connsiteY599" fmla="*/ 1446132 h 6858000"/>
              <a:gd name="connsiteX600" fmla="*/ 1674586 w 7467600"/>
              <a:gd name="connsiteY600" fmla="*/ 1813832 h 6858000"/>
              <a:gd name="connsiteX601" fmla="*/ 1815950 w 7467600"/>
              <a:gd name="connsiteY601" fmla="*/ 2128564 h 6858000"/>
              <a:gd name="connsiteX602" fmla="*/ 1984242 w 7467600"/>
              <a:gd name="connsiteY602" fmla="*/ 2430829 h 6858000"/>
              <a:gd name="connsiteX603" fmla="*/ 2014023 w 7467600"/>
              <a:gd name="connsiteY603" fmla="*/ 2450995 h 6858000"/>
              <a:gd name="connsiteX604" fmla="*/ 1747337 w 7467600"/>
              <a:gd name="connsiteY604" fmla="*/ 1855264 h 6858000"/>
              <a:gd name="connsiteX605" fmla="*/ 1533749 w 7467600"/>
              <a:gd name="connsiteY605" fmla="*/ 1478656 h 6858000"/>
              <a:gd name="connsiteX606" fmla="*/ 1431890 w 7467600"/>
              <a:gd name="connsiteY606" fmla="*/ 1306475 h 6858000"/>
              <a:gd name="connsiteX607" fmla="*/ 5052692 w 7467600"/>
              <a:gd name="connsiteY607" fmla="*/ 1292994 h 6858000"/>
              <a:gd name="connsiteX608" fmla="*/ 5200661 w 7467600"/>
              <a:gd name="connsiteY608" fmla="*/ 1635186 h 6858000"/>
              <a:gd name="connsiteX609" fmla="*/ 5297138 w 7467600"/>
              <a:gd name="connsiteY609" fmla="*/ 1906351 h 6858000"/>
              <a:gd name="connsiteX610" fmla="*/ 5052692 w 7467600"/>
              <a:gd name="connsiteY610" fmla="*/ 1292994 h 6858000"/>
              <a:gd name="connsiteX611" fmla="*/ 5009948 w 7467600"/>
              <a:gd name="connsiteY611" fmla="*/ 1273619 h 6858000"/>
              <a:gd name="connsiteX612" fmla="*/ 5121777 w 7467600"/>
              <a:gd name="connsiteY612" fmla="*/ 1654213 h 6858000"/>
              <a:gd name="connsiteX613" fmla="*/ 5293545 w 7467600"/>
              <a:gd name="connsiteY613" fmla="*/ 2072247 h 6858000"/>
              <a:gd name="connsiteX614" fmla="*/ 5294042 w 7467600"/>
              <a:gd name="connsiteY614" fmla="*/ 2065019 h 6858000"/>
              <a:gd name="connsiteX615" fmla="*/ 5171936 w 7467600"/>
              <a:gd name="connsiteY615" fmla="*/ 1647613 h 6858000"/>
              <a:gd name="connsiteX616" fmla="*/ 5009948 w 7467600"/>
              <a:gd name="connsiteY616" fmla="*/ 1273619 h 6858000"/>
              <a:gd name="connsiteX617" fmla="*/ 655236 w 7467600"/>
              <a:gd name="connsiteY617" fmla="*/ 1268632 h 6858000"/>
              <a:gd name="connsiteX618" fmla="*/ 839521 w 7467600"/>
              <a:gd name="connsiteY618" fmla="*/ 1685315 h 6858000"/>
              <a:gd name="connsiteX619" fmla="*/ 1109416 w 7467600"/>
              <a:gd name="connsiteY619" fmla="*/ 2061663 h 6858000"/>
              <a:gd name="connsiteX620" fmla="*/ 1298300 w 7467600"/>
              <a:gd name="connsiteY620" fmla="*/ 2247742 h 6858000"/>
              <a:gd name="connsiteX621" fmla="*/ 1125871 w 7467600"/>
              <a:gd name="connsiteY621" fmla="*/ 1989513 h 6858000"/>
              <a:gd name="connsiteX622" fmla="*/ 981574 w 7467600"/>
              <a:gd name="connsiteY622" fmla="*/ 1783157 h 6858000"/>
              <a:gd name="connsiteX623" fmla="*/ 922198 w 7467600"/>
              <a:gd name="connsiteY623" fmla="*/ 1677437 h 6858000"/>
              <a:gd name="connsiteX624" fmla="*/ 869293 w 7467600"/>
              <a:gd name="connsiteY624" fmla="*/ 1583214 h 6858000"/>
              <a:gd name="connsiteX625" fmla="*/ 751431 w 7467600"/>
              <a:gd name="connsiteY625" fmla="*/ 1405731 h 6858000"/>
              <a:gd name="connsiteX626" fmla="*/ 655236 w 7467600"/>
              <a:gd name="connsiteY626" fmla="*/ 1268632 h 6858000"/>
              <a:gd name="connsiteX627" fmla="*/ 6516292 w 7467600"/>
              <a:gd name="connsiteY627" fmla="*/ 1263064 h 6858000"/>
              <a:gd name="connsiteX628" fmla="*/ 5736320 w 7467600"/>
              <a:gd name="connsiteY628" fmla="*/ 1501803 h 6858000"/>
              <a:gd name="connsiteX629" fmla="*/ 6516292 w 7467600"/>
              <a:gd name="connsiteY629" fmla="*/ 1263064 h 6858000"/>
              <a:gd name="connsiteX630" fmla="*/ 291466 w 7467600"/>
              <a:gd name="connsiteY630" fmla="*/ 1250369 h 6858000"/>
              <a:gd name="connsiteX631" fmla="*/ 323180 w 7467600"/>
              <a:gd name="connsiteY631" fmla="*/ 1435283 h 6858000"/>
              <a:gd name="connsiteX632" fmla="*/ 349381 w 7467600"/>
              <a:gd name="connsiteY632" fmla="*/ 1875041 h 6858000"/>
              <a:gd name="connsiteX633" fmla="*/ 374363 w 7467600"/>
              <a:gd name="connsiteY633" fmla="*/ 1506494 h 6858000"/>
              <a:gd name="connsiteX634" fmla="*/ 302168 w 7467600"/>
              <a:gd name="connsiteY634" fmla="*/ 1274495 h 6858000"/>
              <a:gd name="connsiteX635" fmla="*/ 291466 w 7467600"/>
              <a:gd name="connsiteY635" fmla="*/ 1250369 h 6858000"/>
              <a:gd name="connsiteX636" fmla="*/ 678222 w 7467600"/>
              <a:gd name="connsiteY636" fmla="*/ 1248670 h 6858000"/>
              <a:gd name="connsiteX637" fmla="*/ 775536 w 7467600"/>
              <a:gd name="connsiteY637" fmla="*/ 1388015 h 6858000"/>
              <a:gd name="connsiteX638" fmla="*/ 894529 w 7467600"/>
              <a:gd name="connsiteY638" fmla="*/ 1567739 h 6858000"/>
              <a:gd name="connsiteX639" fmla="*/ 948000 w 7467600"/>
              <a:gd name="connsiteY639" fmla="*/ 1663088 h 6858000"/>
              <a:gd name="connsiteX640" fmla="*/ 1006812 w 7467600"/>
              <a:gd name="connsiteY640" fmla="*/ 1767683 h 6858000"/>
              <a:gd name="connsiteX641" fmla="*/ 1149133 w 7467600"/>
              <a:gd name="connsiteY641" fmla="*/ 1971513 h 6858000"/>
              <a:gd name="connsiteX642" fmla="*/ 1333952 w 7467600"/>
              <a:gd name="connsiteY642" fmla="*/ 2251620 h 6858000"/>
              <a:gd name="connsiteX643" fmla="*/ 1337329 w 7467600"/>
              <a:gd name="connsiteY643" fmla="*/ 2258350 h 6858000"/>
              <a:gd name="connsiteX644" fmla="*/ 1014726 w 7467600"/>
              <a:gd name="connsiteY644" fmla="*/ 1615556 h 6858000"/>
              <a:gd name="connsiteX645" fmla="*/ 678222 w 7467600"/>
              <a:gd name="connsiteY645" fmla="*/ 1248670 h 6858000"/>
              <a:gd name="connsiteX646" fmla="*/ 6691602 w 7467600"/>
              <a:gd name="connsiteY646" fmla="*/ 1140573 h 6858000"/>
              <a:gd name="connsiteX647" fmla="*/ 6571100 w 7467600"/>
              <a:gd name="connsiteY647" fmla="*/ 1183662 h 6858000"/>
              <a:gd name="connsiteX648" fmla="*/ 6241687 w 7467600"/>
              <a:gd name="connsiteY648" fmla="*/ 1257600 h 6858000"/>
              <a:gd name="connsiteX649" fmla="*/ 5693009 w 7467600"/>
              <a:gd name="connsiteY649" fmla="*/ 1478256 h 6858000"/>
              <a:gd name="connsiteX650" fmla="*/ 6548420 w 7467600"/>
              <a:gd name="connsiteY650" fmla="*/ 1214599 h 6858000"/>
              <a:gd name="connsiteX651" fmla="*/ 6605473 w 7467600"/>
              <a:gd name="connsiteY651" fmla="*/ 1184686 h 6858000"/>
              <a:gd name="connsiteX652" fmla="*/ 6691602 w 7467600"/>
              <a:gd name="connsiteY652" fmla="*/ 1140573 h 6858000"/>
              <a:gd name="connsiteX653" fmla="*/ 4002475 w 7467600"/>
              <a:gd name="connsiteY653" fmla="*/ 1037802 h 6858000"/>
              <a:gd name="connsiteX654" fmla="*/ 4000324 w 7467600"/>
              <a:gd name="connsiteY654" fmla="*/ 1039362 h 6858000"/>
              <a:gd name="connsiteX655" fmla="*/ 4002862 w 7467600"/>
              <a:gd name="connsiteY655" fmla="*/ 1042866 h 6858000"/>
              <a:gd name="connsiteX656" fmla="*/ 4002475 w 7467600"/>
              <a:gd name="connsiteY656" fmla="*/ 1037802 h 6858000"/>
              <a:gd name="connsiteX657" fmla="*/ 506322 w 7467600"/>
              <a:gd name="connsiteY657" fmla="*/ 1020997 h 6858000"/>
              <a:gd name="connsiteX658" fmla="*/ 533068 w 7467600"/>
              <a:gd name="connsiteY658" fmla="*/ 1029409 h 6858000"/>
              <a:gd name="connsiteX659" fmla="*/ 1232525 w 7467600"/>
              <a:gd name="connsiteY659" fmla="*/ 1804675 h 6858000"/>
              <a:gd name="connsiteX660" fmla="*/ 1388858 w 7467600"/>
              <a:gd name="connsiteY660" fmla="*/ 2368011 h 6858000"/>
              <a:gd name="connsiteX661" fmla="*/ 1384098 w 7467600"/>
              <a:gd name="connsiteY661" fmla="*/ 2378125 h 6858000"/>
              <a:gd name="connsiteX662" fmla="*/ 1425393 w 7467600"/>
              <a:gd name="connsiteY662" fmla="*/ 2589124 h 6858000"/>
              <a:gd name="connsiteX663" fmla="*/ 1424001 w 7467600"/>
              <a:gd name="connsiteY663" fmla="*/ 2597541 h 6858000"/>
              <a:gd name="connsiteX664" fmla="*/ 2152729 w 7467600"/>
              <a:gd name="connsiteY664" fmla="*/ 2864487 h 6858000"/>
              <a:gd name="connsiteX665" fmla="*/ 2020609 w 7467600"/>
              <a:gd name="connsiteY665" fmla="*/ 2539671 h 6858000"/>
              <a:gd name="connsiteX666" fmla="*/ 2018920 w 7467600"/>
              <a:gd name="connsiteY666" fmla="*/ 2536309 h 6858000"/>
              <a:gd name="connsiteX667" fmla="*/ 1342441 w 7467600"/>
              <a:gd name="connsiteY667" fmla="*/ 1173017 h 6858000"/>
              <a:gd name="connsiteX668" fmla="*/ 1367925 w 7467600"/>
              <a:gd name="connsiteY668" fmla="*/ 1135648 h 6858000"/>
              <a:gd name="connsiteX669" fmla="*/ 1771401 w 7467600"/>
              <a:gd name="connsiteY669" fmla="*/ 1806673 h 6858000"/>
              <a:gd name="connsiteX670" fmla="*/ 1972385 w 7467600"/>
              <a:gd name="connsiteY670" fmla="*/ 2198735 h 6858000"/>
              <a:gd name="connsiteX671" fmla="*/ 2040892 w 7467600"/>
              <a:gd name="connsiteY671" fmla="*/ 2405205 h 6858000"/>
              <a:gd name="connsiteX672" fmla="*/ 2131689 w 7467600"/>
              <a:gd name="connsiteY672" fmla="*/ 1936926 h 6858000"/>
              <a:gd name="connsiteX673" fmla="*/ 2454820 w 7467600"/>
              <a:gd name="connsiteY673" fmla="*/ 1248808 h 6858000"/>
              <a:gd name="connsiteX674" fmla="*/ 2492512 w 7467600"/>
              <a:gd name="connsiteY674" fmla="*/ 1302920 h 6858000"/>
              <a:gd name="connsiteX675" fmla="*/ 2081216 w 7467600"/>
              <a:gd name="connsiteY675" fmla="*/ 2527513 h 6858000"/>
              <a:gd name="connsiteX676" fmla="*/ 2081211 w 7467600"/>
              <a:gd name="connsiteY676" fmla="*/ 2528916 h 6858000"/>
              <a:gd name="connsiteX677" fmla="*/ 2199067 w 7467600"/>
              <a:gd name="connsiteY677" fmla="*/ 2884061 h 6858000"/>
              <a:gd name="connsiteX678" fmla="*/ 3192586 w 7467600"/>
              <a:gd name="connsiteY678" fmla="*/ 3411496 h 6858000"/>
              <a:gd name="connsiteX679" fmla="*/ 3182620 w 7467600"/>
              <a:gd name="connsiteY679" fmla="*/ 3483279 h 6858000"/>
              <a:gd name="connsiteX680" fmla="*/ 2435119 w 7467600"/>
              <a:gd name="connsiteY680" fmla="*/ 3080173 h 6858000"/>
              <a:gd name="connsiteX681" fmla="*/ 2410152 w 7467600"/>
              <a:gd name="connsiteY681" fmla="*/ 3063751 h 6858000"/>
              <a:gd name="connsiteX682" fmla="*/ 2408099 w 7467600"/>
              <a:gd name="connsiteY682" fmla="*/ 3064403 h 6858000"/>
              <a:gd name="connsiteX683" fmla="*/ 2407218 w 7467600"/>
              <a:gd name="connsiteY683" fmla="*/ 3070324 h 6858000"/>
              <a:gd name="connsiteX684" fmla="*/ 2380138 w 7467600"/>
              <a:gd name="connsiteY684" fmla="*/ 3099341 h 6858000"/>
              <a:gd name="connsiteX685" fmla="*/ 1765923 w 7467600"/>
              <a:gd name="connsiteY685" fmla="*/ 3581043 h 6858000"/>
              <a:gd name="connsiteX686" fmla="*/ 1702258 w 7467600"/>
              <a:gd name="connsiteY686" fmla="*/ 3612286 h 6858000"/>
              <a:gd name="connsiteX687" fmla="*/ 1538370 w 7467600"/>
              <a:gd name="connsiteY687" fmla="*/ 3811804 h 6858000"/>
              <a:gd name="connsiteX688" fmla="*/ 542867 w 7467600"/>
              <a:gd name="connsiteY688" fmla="*/ 4944092 h 6858000"/>
              <a:gd name="connsiteX689" fmla="*/ 515800 w 7467600"/>
              <a:gd name="connsiteY689" fmla="*/ 4862180 h 6858000"/>
              <a:gd name="connsiteX690" fmla="*/ 909145 w 7467600"/>
              <a:gd name="connsiteY690" fmla="*/ 4199225 h 6858000"/>
              <a:gd name="connsiteX691" fmla="*/ 1214067 w 7467600"/>
              <a:gd name="connsiteY691" fmla="*/ 3908561 h 6858000"/>
              <a:gd name="connsiteX692" fmla="*/ 640967 w 7467600"/>
              <a:gd name="connsiteY692" fmla="*/ 4105601 h 6858000"/>
              <a:gd name="connsiteX693" fmla="*/ 112563 w 7467600"/>
              <a:gd name="connsiteY693" fmla="*/ 4396952 h 6858000"/>
              <a:gd name="connsiteX694" fmla="*/ 0 w 7467600"/>
              <a:gd name="connsiteY694" fmla="*/ 4466006 h 6858000"/>
              <a:gd name="connsiteX695" fmla="*/ 0 w 7467600"/>
              <a:gd name="connsiteY695" fmla="*/ 4233763 h 6858000"/>
              <a:gd name="connsiteX696" fmla="*/ 36881 w 7467600"/>
              <a:gd name="connsiteY696" fmla="*/ 4200118 h 6858000"/>
              <a:gd name="connsiteX697" fmla="*/ 910534 w 7467600"/>
              <a:gd name="connsiteY697" fmla="*/ 3629753 h 6858000"/>
              <a:gd name="connsiteX698" fmla="*/ 1578717 w 7467600"/>
              <a:gd name="connsiteY698" fmla="*/ 3575982 h 6858000"/>
              <a:gd name="connsiteX699" fmla="*/ 2338780 w 7467600"/>
              <a:gd name="connsiteY699" fmla="*/ 3033725 h 6858000"/>
              <a:gd name="connsiteX700" fmla="*/ 1807991 w 7467600"/>
              <a:gd name="connsiteY700" fmla="*/ 2807184 h 6858000"/>
              <a:gd name="connsiteX701" fmla="*/ 1416358 w 7467600"/>
              <a:gd name="connsiteY701" fmla="*/ 3112571 h 6858000"/>
              <a:gd name="connsiteX702" fmla="*/ 939066 w 7467600"/>
              <a:gd name="connsiteY702" fmla="*/ 3378798 h 6858000"/>
              <a:gd name="connsiteX703" fmla="*/ 115099 w 7467600"/>
              <a:gd name="connsiteY703" fmla="*/ 3607650 h 6858000"/>
              <a:gd name="connsiteX704" fmla="*/ 97284 w 7467600"/>
              <a:gd name="connsiteY704" fmla="*/ 3520393 h 6858000"/>
              <a:gd name="connsiteX705" fmla="*/ 922050 w 7467600"/>
              <a:gd name="connsiteY705" fmla="*/ 3074867 h 6858000"/>
              <a:gd name="connsiteX706" fmla="*/ 1405265 w 7467600"/>
              <a:gd name="connsiteY706" fmla="*/ 3016319 h 6858000"/>
              <a:gd name="connsiteX707" fmla="*/ 1407512 w 7467600"/>
              <a:gd name="connsiteY707" fmla="*/ 3018001 h 6858000"/>
              <a:gd name="connsiteX708" fmla="*/ 1726266 w 7467600"/>
              <a:gd name="connsiteY708" fmla="*/ 2777274 h 6858000"/>
              <a:gd name="connsiteX709" fmla="*/ 625390 w 7467600"/>
              <a:gd name="connsiteY709" fmla="*/ 2514541 h 6858000"/>
              <a:gd name="connsiteX710" fmla="*/ 619799 w 7467600"/>
              <a:gd name="connsiteY710" fmla="*/ 2527180 h 6858000"/>
              <a:gd name="connsiteX711" fmla="*/ 310030 w 7467600"/>
              <a:gd name="connsiteY711" fmla="*/ 2771818 h 6858000"/>
              <a:gd name="connsiteX712" fmla="*/ 173877 w 7467600"/>
              <a:gd name="connsiteY712" fmla="*/ 2937056 h 6858000"/>
              <a:gd name="connsiteX713" fmla="*/ 77889 w 7467600"/>
              <a:gd name="connsiteY713" fmla="*/ 3138440 h 6858000"/>
              <a:gd name="connsiteX714" fmla="*/ 0 w 7467600"/>
              <a:gd name="connsiteY714" fmla="*/ 3271395 h 6858000"/>
              <a:gd name="connsiteX715" fmla="*/ 0 w 7467600"/>
              <a:gd name="connsiteY715" fmla="*/ 3153002 h 6858000"/>
              <a:gd name="connsiteX716" fmla="*/ 2386 w 7467600"/>
              <a:gd name="connsiteY716" fmla="*/ 3149203 h 6858000"/>
              <a:gd name="connsiteX717" fmla="*/ 89753 w 7467600"/>
              <a:gd name="connsiteY717" fmla="*/ 2987702 h 6858000"/>
              <a:gd name="connsiteX718" fmla="*/ 76869 w 7467600"/>
              <a:gd name="connsiteY718" fmla="*/ 3005404 h 6858000"/>
              <a:gd name="connsiteX719" fmla="*/ 32049 w 7467600"/>
              <a:gd name="connsiteY719" fmla="*/ 3065814 h 6858000"/>
              <a:gd name="connsiteX720" fmla="*/ 0 w 7467600"/>
              <a:gd name="connsiteY720" fmla="*/ 3108744 h 6858000"/>
              <a:gd name="connsiteX721" fmla="*/ 0 w 7467600"/>
              <a:gd name="connsiteY721" fmla="*/ 3058059 h 6858000"/>
              <a:gd name="connsiteX722" fmla="*/ 7610 w 7467600"/>
              <a:gd name="connsiteY722" fmla="*/ 3047889 h 6858000"/>
              <a:gd name="connsiteX723" fmla="*/ 52419 w 7467600"/>
              <a:gd name="connsiteY723" fmla="*/ 2987479 h 6858000"/>
              <a:gd name="connsiteX724" fmla="*/ 59142 w 7467600"/>
              <a:gd name="connsiteY724" fmla="*/ 2978488 h 6858000"/>
              <a:gd name="connsiteX725" fmla="*/ 0 w 7467600"/>
              <a:gd name="connsiteY725" fmla="*/ 3015334 h 6858000"/>
              <a:gd name="connsiteX726" fmla="*/ 0 w 7467600"/>
              <a:gd name="connsiteY726" fmla="*/ 2914286 h 6858000"/>
              <a:gd name="connsiteX727" fmla="*/ 36383 w 7467600"/>
              <a:gd name="connsiteY727" fmla="*/ 2901128 h 6858000"/>
              <a:gd name="connsiteX728" fmla="*/ 156329 w 7467600"/>
              <a:gd name="connsiteY728" fmla="*/ 2840533 h 6858000"/>
              <a:gd name="connsiteX729" fmla="*/ 358355 w 7467600"/>
              <a:gd name="connsiteY729" fmla="*/ 2620471 h 6858000"/>
              <a:gd name="connsiteX730" fmla="*/ 510577 w 7467600"/>
              <a:gd name="connsiteY730" fmla="*/ 2501244 h 6858000"/>
              <a:gd name="connsiteX731" fmla="*/ 211967 w 7467600"/>
              <a:gd name="connsiteY731" fmla="*/ 2479171 h 6858000"/>
              <a:gd name="connsiteX732" fmla="*/ 0 w 7467600"/>
              <a:gd name="connsiteY732" fmla="*/ 2476398 h 6858000"/>
              <a:gd name="connsiteX733" fmla="*/ 0 w 7467600"/>
              <a:gd name="connsiteY733" fmla="*/ 2389189 h 6858000"/>
              <a:gd name="connsiteX734" fmla="*/ 103062 w 7467600"/>
              <a:gd name="connsiteY734" fmla="*/ 2389518 h 6858000"/>
              <a:gd name="connsiteX735" fmla="*/ 510734 w 7467600"/>
              <a:gd name="connsiteY735" fmla="*/ 2416201 h 6858000"/>
              <a:gd name="connsiteX736" fmla="*/ 279257 w 7467600"/>
              <a:gd name="connsiteY736" fmla="*/ 2092102 h 6858000"/>
              <a:gd name="connsiteX737" fmla="*/ 65265 w 7467600"/>
              <a:gd name="connsiteY737" fmla="*/ 2006049 h 6858000"/>
              <a:gd name="connsiteX738" fmla="*/ 0 w 7467600"/>
              <a:gd name="connsiteY738" fmla="*/ 1982532 h 6858000"/>
              <a:gd name="connsiteX739" fmla="*/ 0 w 7467600"/>
              <a:gd name="connsiteY739" fmla="*/ 1912789 h 6858000"/>
              <a:gd name="connsiteX740" fmla="*/ 97460 w 7467600"/>
              <a:gd name="connsiteY740" fmla="*/ 1953725 h 6858000"/>
              <a:gd name="connsiteX741" fmla="*/ 221272 w 7467600"/>
              <a:gd name="connsiteY741" fmla="*/ 1980766 h 6858000"/>
              <a:gd name="connsiteX742" fmla="*/ 116765 w 7467600"/>
              <a:gd name="connsiteY742" fmla="*/ 1911033 h 6858000"/>
              <a:gd name="connsiteX743" fmla="*/ 16405 w 7467600"/>
              <a:gd name="connsiteY743" fmla="*/ 1803412 h 6858000"/>
              <a:gd name="connsiteX744" fmla="*/ 0 w 7467600"/>
              <a:gd name="connsiteY744" fmla="*/ 1784777 h 6858000"/>
              <a:gd name="connsiteX745" fmla="*/ 0 w 7467600"/>
              <a:gd name="connsiteY745" fmla="*/ 1740082 h 6858000"/>
              <a:gd name="connsiteX746" fmla="*/ 39394 w 7467600"/>
              <a:gd name="connsiteY746" fmla="*/ 1784856 h 6858000"/>
              <a:gd name="connsiteX747" fmla="*/ 135813 w 7467600"/>
              <a:gd name="connsiteY747" fmla="*/ 1888838 h 6858000"/>
              <a:gd name="connsiteX748" fmla="*/ 242575 w 7467600"/>
              <a:gd name="connsiteY748" fmla="*/ 1958841 h 6858000"/>
              <a:gd name="connsiteX749" fmla="*/ 82197 w 7467600"/>
              <a:gd name="connsiteY749" fmla="*/ 1754826 h 6858000"/>
              <a:gd name="connsiteX750" fmla="*/ 0 w 7467600"/>
              <a:gd name="connsiteY750" fmla="*/ 1679650 h 6858000"/>
              <a:gd name="connsiteX751" fmla="*/ 0 w 7467600"/>
              <a:gd name="connsiteY751" fmla="*/ 1602463 h 6858000"/>
              <a:gd name="connsiteX752" fmla="*/ 84689 w 7467600"/>
              <a:gd name="connsiteY752" fmla="*/ 1677442 h 6858000"/>
              <a:gd name="connsiteX753" fmla="*/ 298437 w 7467600"/>
              <a:gd name="connsiteY753" fmla="*/ 1968019 h 6858000"/>
              <a:gd name="connsiteX754" fmla="*/ 227269 w 7467600"/>
              <a:gd name="connsiteY754" fmla="*/ 1114064 h 6858000"/>
              <a:gd name="connsiteX755" fmla="*/ 248003 w 7467600"/>
              <a:gd name="connsiteY755" fmla="*/ 1089613 h 6858000"/>
              <a:gd name="connsiteX756" fmla="*/ 427020 w 7467600"/>
              <a:gd name="connsiteY756" fmla="*/ 1619803 h 6858000"/>
              <a:gd name="connsiteX757" fmla="*/ 340345 w 7467600"/>
              <a:gd name="connsiteY757" fmla="*/ 2027739 h 6858000"/>
              <a:gd name="connsiteX758" fmla="*/ 360865 w 7467600"/>
              <a:gd name="connsiteY758" fmla="*/ 2044827 h 6858000"/>
              <a:gd name="connsiteX759" fmla="*/ 560414 w 7467600"/>
              <a:gd name="connsiteY759" fmla="*/ 2421457 h 6858000"/>
              <a:gd name="connsiteX760" fmla="*/ 1359703 w 7467600"/>
              <a:gd name="connsiteY760" fmla="*/ 2578554 h 6858000"/>
              <a:gd name="connsiteX761" fmla="*/ 1359422 w 7467600"/>
              <a:gd name="connsiteY761" fmla="*/ 2577994 h 6858000"/>
              <a:gd name="connsiteX762" fmla="*/ 828701 w 7467600"/>
              <a:gd name="connsiteY762" fmla="*/ 1839520 h 6858000"/>
              <a:gd name="connsiteX763" fmla="*/ 494427 w 7467600"/>
              <a:gd name="connsiteY763" fmla="*/ 1092333 h 6858000"/>
              <a:gd name="connsiteX764" fmla="*/ 506322 w 7467600"/>
              <a:gd name="connsiteY764" fmla="*/ 1020997 h 6858000"/>
              <a:gd name="connsiteX765" fmla="*/ 4570198 w 7467600"/>
              <a:gd name="connsiteY765" fmla="*/ 978081 h 6858000"/>
              <a:gd name="connsiteX766" fmla="*/ 4523691 w 7467600"/>
              <a:gd name="connsiteY766" fmla="*/ 1127776 h 6858000"/>
              <a:gd name="connsiteX767" fmla="*/ 4509875 w 7467600"/>
              <a:gd name="connsiteY767" fmla="*/ 1167552 h 6858000"/>
              <a:gd name="connsiteX768" fmla="*/ 4478168 w 7467600"/>
              <a:gd name="connsiteY768" fmla="*/ 1260735 h 6858000"/>
              <a:gd name="connsiteX769" fmla="*/ 4409309 w 7467600"/>
              <a:gd name="connsiteY769" fmla="*/ 1666996 h 6858000"/>
              <a:gd name="connsiteX770" fmla="*/ 4370031 w 7467600"/>
              <a:gd name="connsiteY770" fmla="*/ 1955666 h 6858000"/>
              <a:gd name="connsiteX771" fmla="*/ 4570198 w 7467600"/>
              <a:gd name="connsiteY771" fmla="*/ 978081 h 6858000"/>
              <a:gd name="connsiteX772" fmla="*/ 4557898 w 7467600"/>
              <a:gd name="connsiteY772" fmla="*/ 900011 h 6858000"/>
              <a:gd name="connsiteX773" fmla="*/ 4344840 w 7467600"/>
              <a:gd name="connsiteY773" fmla="*/ 1922038 h 6858000"/>
              <a:gd name="connsiteX774" fmla="*/ 4378710 w 7467600"/>
              <a:gd name="connsiteY774" fmla="*/ 1665516 h 6858000"/>
              <a:gd name="connsiteX775" fmla="*/ 4448798 w 7467600"/>
              <a:gd name="connsiteY775" fmla="*/ 1253024 h 6858000"/>
              <a:gd name="connsiteX776" fmla="*/ 4480315 w 7467600"/>
              <a:gd name="connsiteY776" fmla="*/ 1158454 h 6858000"/>
              <a:gd name="connsiteX777" fmla="*/ 4494133 w 7467600"/>
              <a:gd name="connsiteY777" fmla="*/ 1118676 h 6858000"/>
              <a:gd name="connsiteX778" fmla="*/ 4557898 w 7467600"/>
              <a:gd name="connsiteY778" fmla="*/ 900011 h 6858000"/>
              <a:gd name="connsiteX779" fmla="*/ 5870151 w 7467600"/>
              <a:gd name="connsiteY779" fmla="*/ 898890 h 6858000"/>
              <a:gd name="connsiteX780" fmla="*/ 5861335 w 7467600"/>
              <a:gd name="connsiteY780" fmla="*/ 899177 h 6858000"/>
              <a:gd name="connsiteX781" fmla="*/ 5843702 w 7467600"/>
              <a:gd name="connsiteY781" fmla="*/ 899748 h 6858000"/>
              <a:gd name="connsiteX782" fmla="*/ 5651107 w 7467600"/>
              <a:gd name="connsiteY782" fmla="*/ 920306 h 6858000"/>
              <a:gd name="connsiteX783" fmla="*/ 5459407 w 7467600"/>
              <a:gd name="connsiteY783" fmla="*/ 940975 h 6858000"/>
              <a:gd name="connsiteX784" fmla="*/ 5374846 w 7467600"/>
              <a:gd name="connsiteY784" fmla="*/ 941988 h 6858000"/>
              <a:gd name="connsiteX785" fmla="*/ 5256105 w 7467600"/>
              <a:gd name="connsiteY785" fmla="*/ 945632 h 6858000"/>
              <a:gd name="connsiteX786" fmla="*/ 5107071 w 7467600"/>
              <a:gd name="connsiteY786" fmla="*/ 969720 h 6858000"/>
              <a:gd name="connsiteX787" fmla="*/ 4998681 w 7467600"/>
              <a:gd name="connsiteY787" fmla="*/ 988771 h 6858000"/>
              <a:gd name="connsiteX788" fmla="*/ 5870151 w 7467600"/>
              <a:gd name="connsiteY788" fmla="*/ 898890 h 6858000"/>
              <a:gd name="connsiteX789" fmla="*/ 5504425 w 7467600"/>
              <a:gd name="connsiteY789" fmla="*/ 848067 h 6858000"/>
              <a:gd name="connsiteX790" fmla="*/ 4968849 w 7467600"/>
              <a:gd name="connsiteY790" fmla="*/ 962318 h 6858000"/>
              <a:gd name="connsiteX791" fmla="*/ 5104039 w 7467600"/>
              <a:gd name="connsiteY791" fmla="*/ 940634 h 6858000"/>
              <a:gd name="connsiteX792" fmla="*/ 5256311 w 7467600"/>
              <a:gd name="connsiteY792" fmla="*/ 916490 h 6858000"/>
              <a:gd name="connsiteX793" fmla="*/ 5377381 w 7467600"/>
              <a:gd name="connsiteY793" fmla="*/ 912671 h 6858000"/>
              <a:gd name="connsiteX794" fmla="*/ 5460148 w 7467600"/>
              <a:gd name="connsiteY794" fmla="*/ 911442 h 6858000"/>
              <a:gd name="connsiteX795" fmla="*/ 5648971 w 7467600"/>
              <a:gd name="connsiteY795" fmla="*/ 891331 h 6858000"/>
              <a:gd name="connsiteX796" fmla="*/ 5844807 w 7467600"/>
              <a:gd name="connsiteY796" fmla="*/ 870718 h 6858000"/>
              <a:gd name="connsiteX797" fmla="*/ 5862975 w 7467600"/>
              <a:gd name="connsiteY797" fmla="*/ 869756 h 6858000"/>
              <a:gd name="connsiteX798" fmla="*/ 5920887 w 7467600"/>
              <a:gd name="connsiteY798" fmla="*/ 865929 h 6858000"/>
              <a:gd name="connsiteX799" fmla="*/ 5504425 w 7467600"/>
              <a:gd name="connsiteY799" fmla="*/ 848067 h 6858000"/>
              <a:gd name="connsiteX800" fmla="*/ 3607114 w 7467600"/>
              <a:gd name="connsiteY800" fmla="*/ 467441 h 6858000"/>
              <a:gd name="connsiteX801" fmla="*/ 3296242 w 7467600"/>
              <a:gd name="connsiteY801" fmla="*/ 807991 h 6858000"/>
              <a:gd name="connsiteX802" fmla="*/ 3174674 w 7467600"/>
              <a:gd name="connsiteY802" fmla="*/ 919759 h 6858000"/>
              <a:gd name="connsiteX803" fmla="*/ 3042978 w 7467600"/>
              <a:gd name="connsiteY803" fmla="*/ 1054894 h 6858000"/>
              <a:gd name="connsiteX804" fmla="*/ 2968914 w 7467600"/>
              <a:gd name="connsiteY804" fmla="*/ 1133756 h 6858000"/>
              <a:gd name="connsiteX805" fmla="*/ 3103823 w 7467600"/>
              <a:gd name="connsiteY805" fmla="*/ 1026814 h 6858000"/>
              <a:gd name="connsiteX806" fmla="*/ 3607114 w 7467600"/>
              <a:gd name="connsiteY806" fmla="*/ 467441 h 6858000"/>
              <a:gd name="connsiteX807" fmla="*/ 3744487 w 7467600"/>
              <a:gd name="connsiteY807" fmla="*/ 383136 h 6858000"/>
              <a:gd name="connsiteX808" fmla="*/ 3970213 w 7467600"/>
              <a:gd name="connsiteY808" fmla="*/ 995559 h 6858000"/>
              <a:gd name="connsiteX809" fmla="*/ 3744487 w 7467600"/>
              <a:gd name="connsiteY809" fmla="*/ 383136 h 6858000"/>
              <a:gd name="connsiteX810" fmla="*/ 3624562 w 7467600"/>
              <a:gd name="connsiteY810" fmla="*/ 367041 h 6858000"/>
              <a:gd name="connsiteX811" fmla="*/ 3489712 w 7467600"/>
              <a:gd name="connsiteY811" fmla="*/ 485386 h 6858000"/>
              <a:gd name="connsiteX812" fmla="*/ 3182994 w 7467600"/>
              <a:gd name="connsiteY812" fmla="*/ 828265 h 6858000"/>
              <a:gd name="connsiteX813" fmla="*/ 2892114 w 7467600"/>
              <a:gd name="connsiteY813" fmla="*/ 1172635 h 6858000"/>
              <a:gd name="connsiteX814" fmla="*/ 3021459 w 7467600"/>
              <a:gd name="connsiteY814" fmla="*/ 1035385 h 6858000"/>
              <a:gd name="connsiteX815" fmla="*/ 3153873 w 7467600"/>
              <a:gd name="connsiteY815" fmla="*/ 898971 h 6858000"/>
              <a:gd name="connsiteX816" fmla="*/ 3276511 w 7467600"/>
              <a:gd name="connsiteY816" fmla="*/ 786423 h 6858000"/>
              <a:gd name="connsiteX817" fmla="*/ 3584154 w 7467600"/>
              <a:gd name="connsiteY817" fmla="*/ 448218 h 6858000"/>
              <a:gd name="connsiteX818" fmla="*/ 3624562 w 7467600"/>
              <a:gd name="connsiteY818" fmla="*/ 367041 h 6858000"/>
              <a:gd name="connsiteX819" fmla="*/ 3766672 w 7467600"/>
              <a:gd name="connsiteY819" fmla="*/ 359429 h 6858000"/>
              <a:gd name="connsiteX820" fmla="*/ 3996338 w 7467600"/>
              <a:gd name="connsiteY820" fmla="*/ 968237 h 6858000"/>
              <a:gd name="connsiteX821" fmla="*/ 3766672 w 7467600"/>
              <a:gd name="connsiteY821" fmla="*/ 359429 h 6858000"/>
              <a:gd name="connsiteX822" fmla="*/ 5805386 w 7467600"/>
              <a:gd name="connsiteY822" fmla="*/ 239240 h 6858000"/>
              <a:gd name="connsiteX823" fmla="*/ 5736947 w 7467600"/>
              <a:gd name="connsiteY823" fmla="*/ 261367 h 6858000"/>
              <a:gd name="connsiteX824" fmla="*/ 5427012 w 7467600"/>
              <a:gd name="connsiteY824" fmla="*/ 311272 h 6858000"/>
              <a:gd name="connsiteX825" fmla="*/ 5147818 w 7467600"/>
              <a:gd name="connsiteY825" fmla="*/ 322112 h 6858000"/>
              <a:gd name="connsiteX826" fmla="*/ 5060854 w 7467600"/>
              <a:gd name="connsiteY826" fmla="*/ 311882 h 6858000"/>
              <a:gd name="connsiteX827" fmla="*/ 4945989 w 7467600"/>
              <a:gd name="connsiteY827" fmla="*/ 300516 h 6858000"/>
              <a:gd name="connsiteX828" fmla="*/ 5410479 w 7467600"/>
              <a:gd name="connsiteY828" fmla="*/ 348434 h 6858000"/>
              <a:gd name="connsiteX829" fmla="*/ 5805386 w 7467600"/>
              <a:gd name="connsiteY829" fmla="*/ 239240 h 6858000"/>
              <a:gd name="connsiteX830" fmla="*/ 5905192 w 7467600"/>
              <a:gd name="connsiteY830" fmla="*/ 163079 h 6858000"/>
              <a:gd name="connsiteX831" fmla="*/ 5865655 w 7467600"/>
              <a:gd name="connsiteY831" fmla="*/ 171901 h 6858000"/>
              <a:gd name="connsiteX832" fmla="*/ 5259740 w 7467600"/>
              <a:gd name="connsiteY832" fmla="*/ 257013 h 6858000"/>
              <a:gd name="connsiteX833" fmla="*/ 5208466 w 7467600"/>
              <a:gd name="connsiteY833" fmla="*/ 257550 h 6858000"/>
              <a:gd name="connsiteX834" fmla="*/ 4980204 w 7467600"/>
              <a:gd name="connsiteY834" fmla="*/ 271903 h 6858000"/>
              <a:gd name="connsiteX835" fmla="*/ 5068068 w 7467600"/>
              <a:gd name="connsiteY835" fmla="*/ 282244 h 6858000"/>
              <a:gd name="connsiteX836" fmla="*/ 5153231 w 7467600"/>
              <a:gd name="connsiteY836" fmla="*/ 292240 h 6858000"/>
              <a:gd name="connsiteX837" fmla="*/ 5426491 w 7467600"/>
              <a:gd name="connsiteY837" fmla="*/ 281128 h 6858000"/>
              <a:gd name="connsiteX838" fmla="*/ 5731212 w 7467600"/>
              <a:gd name="connsiteY838" fmla="*/ 231951 h 6858000"/>
              <a:gd name="connsiteX839" fmla="*/ 5905192 w 7467600"/>
              <a:gd name="connsiteY839" fmla="*/ 163079 h 6858000"/>
              <a:gd name="connsiteX840" fmla="*/ 5944437 w 7467600"/>
              <a:gd name="connsiteY840" fmla="*/ 113829 h 6858000"/>
              <a:gd name="connsiteX841" fmla="*/ 5825032 w 7467600"/>
              <a:gd name="connsiteY841" fmla="*/ 146405 h 6858000"/>
              <a:gd name="connsiteX842" fmla="*/ 4955599 w 7467600"/>
              <a:gd name="connsiteY842" fmla="*/ 247008 h 6858000"/>
              <a:gd name="connsiteX843" fmla="*/ 5210104 w 7467600"/>
              <a:gd name="connsiteY843" fmla="*/ 228123 h 6858000"/>
              <a:gd name="connsiteX844" fmla="*/ 5261015 w 7467600"/>
              <a:gd name="connsiteY844" fmla="*/ 227087 h 6858000"/>
              <a:gd name="connsiteX845" fmla="*/ 5861181 w 7467600"/>
              <a:gd name="connsiteY845" fmla="*/ 143093 h 6858000"/>
              <a:gd name="connsiteX846" fmla="*/ 5961252 w 7467600"/>
              <a:gd name="connsiteY846" fmla="*/ 114820 h 6858000"/>
              <a:gd name="connsiteX847" fmla="*/ 5944437 w 7467600"/>
              <a:gd name="connsiteY847" fmla="*/ 113829 h 6858000"/>
              <a:gd name="connsiteX848" fmla="*/ 3882765 w 7467600"/>
              <a:gd name="connsiteY848" fmla="*/ 0 h 6858000"/>
              <a:gd name="connsiteX849" fmla="*/ 3995099 w 7467600"/>
              <a:gd name="connsiteY849" fmla="*/ 0 h 6858000"/>
              <a:gd name="connsiteX850" fmla="*/ 4163818 w 7467600"/>
              <a:gd name="connsiteY850" fmla="*/ 234104 h 6858000"/>
              <a:gd name="connsiteX851" fmla="*/ 4172099 w 7467600"/>
              <a:gd name="connsiteY851" fmla="*/ 234207 h 6858000"/>
              <a:gd name="connsiteX852" fmla="*/ 4784282 w 7467600"/>
              <a:gd name="connsiteY852" fmla="*/ 276561 h 6858000"/>
              <a:gd name="connsiteX853" fmla="*/ 4801687 w 7467600"/>
              <a:gd name="connsiteY853" fmla="*/ 267764 h 6858000"/>
              <a:gd name="connsiteX854" fmla="*/ 6082788 w 7467600"/>
              <a:gd name="connsiteY854" fmla="*/ 64119 h 6858000"/>
              <a:gd name="connsiteX855" fmla="*/ 6099442 w 7467600"/>
              <a:gd name="connsiteY855" fmla="*/ 82568 h 6858000"/>
              <a:gd name="connsiteX856" fmla="*/ 4804137 w 7467600"/>
              <a:gd name="connsiteY856" fmla="*/ 320931 h 6858000"/>
              <a:gd name="connsiteX857" fmla="*/ 4227047 w 7467600"/>
              <a:gd name="connsiteY857" fmla="*/ 313415 h 6858000"/>
              <a:gd name="connsiteX858" fmla="*/ 4346041 w 7467600"/>
              <a:gd name="connsiteY858" fmla="*/ 456086 h 6858000"/>
              <a:gd name="connsiteX859" fmla="*/ 4870967 w 7467600"/>
              <a:gd name="connsiteY859" fmla="*/ 963061 h 6858000"/>
              <a:gd name="connsiteX860" fmla="*/ 4889647 w 7467600"/>
              <a:gd name="connsiteY860" fmla="*/ 957147 h 6858000"/>
              <a:gd name="connsiteX861" fmla="*/ 5422504 w 7467600"/>
              <a:gd name="connsiteY861" fmla="*/ 805191 h 6858000"/>
              <a:gd name="connsiteX862" fmla="*/ 6087656 w 7467600"/>
              <a:gd name="connsiteY862" fmla="*/ 826703 h 6858000"/>
              <a:gd name="connsiteX863" fmla="*/ 6058717 w 7467600"/>
              <a:gd name="connsiteY863" fmla="*/ 865992 h 6858000"/>
              <a:gd name="connsiteX864" fmla="*/ 4974153 w 7467600"/>
              <a:gd name="connsiteY864" fmla="*/ 1045456 h 6858000"/>
              <a:gd name="connsiteX865" fmla="*/ 5627835 w 7467600"/>
              <a:gd name="connsiteY865" fmla="*/ 1472077 h 6858000"/>
              <a:gd name="connsiteX866" fmla="*/ 5629817 w 7467600"/>
              <a:gd name="connsiteY866" fmla="*/ 1471412 h 6858000"/>
              <a:gd name="connsiteX867" fmla="*/ 5634124 w 7467600"/>
              <a:gd name="connsiteY867" fmla="*/ 1470572 h 6858000"/>
              <a:gd name="connsiteX868" fmla="*/ 5755832 w 7467600"/>
              <a:gd name="connsiteY868" fmla="*/ 1383886 h 6858000"/>
              <a:gd name="connsiteX869" fmla="*/ 6014186 w 7467600"/>
              <a:gd name="connsiteY869" fmla="*/ 1279799 h 6858000"/>
              <a:gd name="connsiteX870" fmla="*/ 6901619 w 7467600"/>
              <a:gd name="connsiteY870" fmla="*/ 1047874 h 6858000"/>
              <a:gd name="connsiteX871" fmla="*/ 6931566 w 7467600"/>
              <a:gd name="connsiteY871" fmla="*/ 1062034 h 6858000"/>
              <a:gd name="connsiteX872" fmla="*/ 5790982 w 7467600"/>
              <a:gd name="connsiteY872" fmla="*/ 1561380 h 6858000"/>
              <a:gd name="connsiteX873" fmla="*/ 6188971 w 7467600"/>
              <a:gd name="connsiteY873" fmla="*/ 1755168 h 6858000"/>
              <a:gd name="connsiteX874" fmla="*/ 6202446 w 7467600"/>
              <a:gd name="connsiteY874" fmla="*/ 1752268 h 6858000"/>
              <a:gd name="connsiteX875" fmla="*/ 7179560 w 7467600"/>
              <a:gd name="connsiteY875" fmla="*/ 1467551 h 6858000"/>
              <a:gd name="connsiteX876" fmla="*/ 7158730 w 7467600"/>
              <a:gd name="connsiteY876" fmla="*/ 1507835 h 6858000"/>
              <a:gd name="connsiteX877" fmla="*/ 6326959 w 7467600"/>
              <a:gd name="connsiteY877" fmla="*/ 1817686 h 6858000"/>
              <a:gd name="connsiteX878" fmla="*/ 6537433 w 7467600"/>
              <a:gd name="connsiteY878" fmla="*/ 1907790 h 6858000"/>
              <a:gd name="connsiteX879" fmla="*/ 6550221 w 7467600"/>
              <a:gd name="connsiteY879" fmla="*/ 1910729 h 6858000"/>
              <a:gd name="connsiteX880" fmla="*/ 6964438 w 7467600"/>
              <a:gd name="connsiteY880" fmla="*/ 2209505 h 6858000"/>
              <a:gd name="connsiteX881" fmla="*/ 7367862 w 7467600"/>
              <a:gd name="connsiteY881" fmla="*/ 2806833 h 6858000"/>
              <a:gd name="connsiteX882" fmla="*/ 7364329 w 7467600"/>
              <a:gd name="connsiteY882" fmla="*/ 2826907 h 6858000"/>
              <a:gd name="connsiteX883" fmla="*/ 7290545 w 7467600"/>
              <a:gd name="connsiteY883" fmla="*/ 2850663 h 6858000"/>
              <a:gd name="connsiteX884" fmla="*/ 6472036 w 7467600"/>
              <a:gd name="connsiteY884" fmla="*/ 1959003 h 6858000"/>
              <a:gd name="connsiteX885" fmla="*/ 5792897 w 7467600"/>
              <a:gd name="connsiteY885" fmla="*/ 1647747 h 6858000"/>
              <a:gd name="connsiteX886" fmla="*/ 5842751 w 7467600"/>
              <a:gd name="connsiteY886" fmla="*/ 1816112 h 6858000"/>
              <a:gd name="connsiteX887" fmla="*/ 5847424 w 7467600"/>
              <a:gd name="connsiteY887" fmla="*/ 1815776 h 6858000"/>
              <a:gd name="connsiteX888" fmla="*/ 6399821 w 7467600"/>
              <a:gd name="connsiteY888" fmla="*/ 2344799 h 6858000"/>
              <a:gd name="connsiteX889" fmla="*/ 6323232 w 7467600"/>
              <a:gd name="connsiteY889" fmla="*/ 2389634 h 6858000"/>
              <a:gd name="connsiteX890" fmla="*/ 5942958 w 7467600"/>
              <a:gd name="connsiteY890" fmla="*/ 2077708 h 6858000"/>
              <a:gd name="connsiteX891" fmla="*/ 5921559 w 7467600"/>
              <a:gd name="connsiteY891" fmla="*/ 2378596 h 6858000"/>
              <a:gd name="connsiteX892" fmla="*/ 5817651 w 7467600"/>
              <a:gd name="connsiteY892" fmla="*/ 3023919 h 6858000"/>
              <a:gd name="connsiteX893" fmla="*/ 5729634 w 7467600"/>
              <a:gd name="connsiteY893" fmla="*/ 3051849 h 6858000"/>
              <a:gd name="connsiteX894" fmla="*/ 5611018 w 7467600"/>
              <a:gd name="connsiteY894" fmla="*/ 2316769 h 6858000"/>
              <a:gd name="connsiteX895" fmla="*/ 5687608 w 7467600"/>
              <a:gd name="connsiteY895" fmla="*/ 2039972 h 6858000"/>
              <a:gd name="connsiteX896" fmla="*/ 5657554 w 7467600"/>
              <a:gd name="connsiteY896" fmla="*/ 1576445 h 6858000"/>
              <a:gd name="connsiteX897" fmla="*/ 5150475 w 7467600"/>
              <a:gd name="connsiteY897" fmla="*/ 1274012 h 6858000"/>
              <a:gd name="connsiteX898" fmla="*/ 5349142 w 7467600"/>
              <a:gd name="connsiteY898" fmla="*/ 2204405 h 6858000"/>
              <a:gd name="connsiteX899" fmla="*/ 5262214 w 7467600"/>
              <a:gd name="connsiteY899" fmla="*/ 2233836 h 6858000"/>
              <a:gd name="connsiteX900" fmla="*/ 4981539 w 7467600"/>
              <a:gd name="connsiteY900" fmla="*/ 1542201 h 6858000"/>
              <a:gd name="connsiteX901" fmla="*/ 4958461 w 7467600"/>
              <a:gd name="connsiteY901" fmla="*/ 1136957 h 6858000"/>
              <a:gd name="connsiteX902" fmla="*/ 4655015 w 7467600"/>
              <a:gd name="connsiteY902" fmla="*/ 891426 h 6858000"/>
              <a:gd name="connsiteX903" fmla="*/ 4348002 w 7467600"/>
              <a:gd name="connsiteY903" fmla="*/ 2205895 h 6858000"/>
              <a:gd name="connsiteX904" fmla="*/ 4262250 w 7467600"/>
              <a:gd name="connsiteY904" fmla="*/ 2219972 h 6858000"/>
              <a:gd name="connsiteX905" fmla="*/ 4550611 w 7467600"/>
              <a:gd name="connsiteY905" fmla="*/ 817540 h 6858000"/>
              <a:gd name="connsiteX906" fmla="*/ 4564418 w 7467600"/>
              <a:gd name="connsiteY906" fmla="*/ 808293 h 6858000"/>
              <a:gd name="connsiteX907" fmla="*/ 4266388 w 7467600"/>
              <a:gd name="connsiteY907" fmla="*/ 500083 h 6858000"/>
              <a:gd name="connsiteX908" fmla="*/ 4032842 w 7467600"/>
              <a:gd name="connsiteY908" fmla="*/ 211809 h 6858000"/>
              <a:gd name="connsiteX909" fmla="*/ 3882765 w 7467600"/>
              <a:gd name="connsiteY909" fmla="*/ 0 h 6858000"/>
              <a:gd name="connsiteX910" fmla="*/ 3721337 w 7467600"/>
              <a:gd name="connsiteY910" fmla="*/ 0 h 6858000"/>
              <a:gd name="connsiteX911" fmla="*/ 3797544 w 7467600"/>
              <a:gd name="connsiteY911" fmla="*/ 0 h 6858000"/>
              <a:gd name="connsiteX912" fmla="*/ 3775734 w 7467600"/>
              <a:gd name="connsiteY912" fmla="*/ 95131 h 6858000"/>
              <a:gd name="connsiteX913" fmla="*/ 3724807 w 7467600"/>
              <a:gd name="connsiteY913" fmla="*/ 272257 h 6858000"/>
              <a:gd name="connsiteX914" fmla="*/ 3726844 w 7467600"/>
              <a:gd name="connsiteY914" fmla="*/ 282988 h 6858000"/>
              <a:gd name="connsiteX915" fmla="*/ 3742664 w 7467600"/>
              <a:gd name="connsiteY915" fmla="*/ 279918 h 6858000"/>
              <a:gd name="connsiteX916" fmla="*/ 4103910 w 7467600"/>
              <a:gd name="connsiteY916" fmla="*/ 1161917 h 6858000"/>
              <a:gd name="connsiteX917" fmla="*/ 4020269 w 7467600"/>
              <a:gd name="connsiteY917" fmla="*/ 1200406 h 6858000"/>
              <a:gd name="connsiteX918" fmla="*/ 3674882 w 7467600"/>
              <a:gd name="connsiteY918" fmla="*/ 488524 h 6858000"/>
              <a:gd name="connsiteX919" fmla="*/ 3132682 w 7467600"/>
              <a:gd name="connsiteY919" fmla="*/ 1072284 h 6858000"/>
              <a:gd name="connsiteX920" fmla="*/ 2716346 w 7467600"/>
              <a:gd name="connsiteY920" fmla="*/ 1276376 h 6858000"/>
              <a:gd name="connsiteX921" fmla="*/ 2716772 w 7467600"/>
              <a:gd name="connsiteY921" fmla="*/ 1255462 h 6858000"/>
              <a:gd name="connsiteX922" fmla="*/ 3471096 w 7467600"/>
              <a:gd name="connsiteY922" fmla="*/ 437072 h 6858000"/>
              <a:gd name="connsiteX923" fmla="*/ 3639057 w 7467600"/>
              <a:gd name="connsiteY923" fmla="*/ 286334 h 6858000"/>
              <a:gd name="connsiteX924" fmla="*/ 3640309 w 7467600"/>
              <a:gd name="connsiteY924" fmla="*/ 284664 h 6858000"/>
              <a:gd name="connsiteX925" fmla="*/ 3646022 w 7467600"/>
              <a:gd name="connsiteY925" fmla="*/ 276711 h 6858000"/>
              <a:gd name="connsiteX926" fmla="*/ 3707943 w 7467600"/>
              <a:gd name="connsiteY926" fmla="*/ 65958 h 6858000"/>
              <a:gd name="connsiteX927" fmla="*/ 3721337 w 7467600"/>
              <a:gd name="connsiteY927" fmla="*/ 0 h 6858000"/>
              <a:gd name="connsiteX928" fmla="*/ 2867960 w 7467600"/>
              <a:gd name="connsiteY928" fmla="*/ 0 h 6858000"/>
              <a:gd name="connsiteX929" fmla="*/ 2926351 w 7467600"/>
              <a:gd name="connsiteY929" fmla="*/ 0 h 6858000"/>
              <a:gd name="connsiteX930" fmla="*/ 2902823 w 7467600"/>
              <a:gd name="connsiteY930" fmla="*/ 262929 h 6858000"/>
              <a:gd name="connsiteX931" fmla="*/ 2940663 w 7467600"/>
              <a:gd name="connsiteY931" fmla="*/ 140884 h 6858000"/>
              <a:gd name="connsiteX932" fmla="*/ 2947039 w 7467600"/>
              <a:gd name="connsiteY932" fmla="*/ 122524 h 6858000"/>
              <a:gd name="connsiteX933" fmla="*/ 2984316 w 7467600"/>
              <a:gd name="connsiteY933" fmla="*/ 0 h 6858000"/>
              <a:gd name="connsiteX934" fmla="*/ 3016114 w 7467600"/>
              <a:gd name="connsiteY934" fmla="*/ 0 h 6858000"/>
              <a:gd name="connsiteX935" fmla="*/ 2979949 w 7467600"/>
              <a:gd name="connsiteY935" fmla="*/ 119274 h 6858000"/>
              <a:gd name="connsiteX936" fmla="*/ 3023879 w 7467600"/>
              <a:gd name="connsiteY936" fmla="*/ 0 h 6858000"/>
              <a:gd name="connsiteX937" fmla="*/ 3105400 w 7467600"/>
              <a:gd name="connsiteY937" fmla="*/ 0 h 6858000"/>
              <a:gd name="connsiteX938" fmla="*/ 3094669 w 7467600"/>
              <a:gd name="connsiteY938" fmla="*/ 30308 h 6858000"/>
              <a:gd name="connsiteX939" fmla="*/ 2901945 w 7467600"/>
              <a:gd name="connsiteY939" fmla="*/ 466538 h 6858000"/>
              <a:gd name="connsiteX940" fmla="*/ 2815209 w 7467600"/>
              <a:gd name="connsiteY940" fmla="*/ 497361 h 6858000"/>
              <a:gd name="connsiteX941" fmla="*/ 2844845 w 7467600"/>
              <a:gd name="connsiteY941" fmla="*/ 127638 h 6858000"/>
              <a:gd name="connsiteX942" fmla="*/ 2867960 w 7467600"/>
              <a:gd name="connsiteY942" fmla="*/ 0 h 6858000"/>
              <a:gd name="connsiteX943" fmla="*/ 1057230 w 7467600"/>
              <a:gd name="connsiteY943" fmla="*/ 0 h 6858000"/>
              <a:gd name="connsiteX944" fmla="*/ 1111003 w 7467600"/>
              <a:gd name="connsiteY944" fmla="*/ 0 h 6858000"/>
              <a:gd name="connsiteX945" fmla="*/ 1125553 w 7467600"/>
              <a:gd name="connsiteY945" fmla="*/ 52588 h 6858000"/>
              <a:gd name="connsiteX946" fmla="*/ 1304276 w 7467600"/>
              <a:gd name="connsiteY946" fmla="*/ 476275 h 6858000"/>
              <a:gd name="connsiteX947" fmla="*/ 1492066 w 7467600"/>
              <a:gd name="connsiteY947" fmla="*/ 886333 h 6858000"/>
              <a:gd name="connsiteX948" fmla="*/ 1423698 w 7467600"/>
              <a:gd name="connsiteY948" fmla="*/ 710817 h 6858000"/>
              <a:gd name="connsiteX949" fmla="*/ 1357609 w 7467600"/>
              <a:gd name="connsiteY949" fmla="*/ 532892 h 6858000"/>
              <a:gd name="connsiteX950" fmla="*/ 1309550 w 7467600"/>
              <a:gd name="connsiteY950" fmla="*/ 374031 h 6858000"/>
              <a:gd name="connsiteX951" fmla="*/ 1193673 w 7467600"/>
              <a:gd name="connsiteY951" fmla="*/ 49533 h 6858000"/>
              <a:gd name="connsiteX952" fmla="*/ 1164391 w 7467600"/>
              <a:gd name="connsiteY952" fmla="*/ 0 h 6858000"/>
              <a:gd name="connsiteX953" fmla="*/ 1200666 w 7467600"/>
              <a:gd name="connsiteY953" fmla="*/ 0 h 6858000"/>
              <a:gd name="connsiteX954" fmla="*/ 1223408 w 7467600"/>
              <a:gd name="connsiteY954" fmla="*/ 38996 h 6858000"/>
              <a:gd name="connsiteX955" fmla="*/ 1339635 w 7467600"/>
              <a:gd name="connsiteY955" fmla="*/ 365517 h 6858000"/>
              <a:gd name="connsiteX956" fmla="*/ 1387469 w 7467600"/>
              <a:gd name="connsiteY956" fmla="*/ 523079 h 6858000"/>
              <a:gd name="connsiteX957" fmla="*/ 1452685 w 7467600"/>
              <a:gd name="connsiteY957" fmla="*/ 699806 h 6858000"/>
              <a:gd name="connsiteX958" fmla="*/ 1492092 w 7467600"/>
              <a:gd name="connsiteY958" fmla="*/ 800424 h 6858000"/>
              <a:gd name="connsiteX959" fmla="*/ 1455302 w 7467600"/>
              <a:gd name="connsiteY959" fmla="*/ 632913 h 6858000"/>
              <a:gd name="connsiteX960" fmla="*/ 1222336 w 7467600"/>
              <a:gd name="connsiteY960" fmla="*/ 9480 h 6858000"/>
              <a:gd name="connsiteX961" fmla="*/ 1214634 w 7467600"/>
              <a:gd name="connsiteY961" fmla="*/ 0 h 6858000"/>
              <a:gd name="connsiteX962" fmla="*/ 1289827 w 7467600"/>
              <a:gd name="connsiteY962" fmla="*/ 0 h 6858000"/>
              <a:gd name="connsiteX963" fmla="*/ 1321076 w 7467600"/>
              <a:gd name="connsiteY963" fmla="*/ 59722 h 6858000"/>
              <a:gd name="connsiteX964" fmla="*/ 1512579 w 7467600"/>
              <a:gd name="connsiteY964" fmla="*/ 626441 h 6858000"/>
              <a:gd name="connsiteX965" fmla="*/ 1506076 w 7467600"/>
              <a:gd name="connsiteY965" fmla="*/ 1089289 h 6858000"/>
              <a:gd name="connsiteX966" fmla="*/ 1486346 w 7467600"/>
              <a:gd name="connsiteY966" fmla="*/ 1079919 h 6858000"/>
              <a:gd name="connsiteX967" fmla="*/ 1070511 w 7467600"/>
              <a:gd name="connsiteY967" fmla="*/ 48609 h 6858000"/>
              <a:gd name="connsiteX968" fmla="*/ 1057230 w 7467600"/>
              <a:gd name="connsiteY968" fmla="*/ 0 h 6858000"/>
              <a:gd name="connsiteX969" fmla="*/ 43151 w 7467600"/>
              <a:gd name="connsiteY969" fmla="*/ 0 h 6858000"/>
              <a:gd name="connsiteX970" fmla="*/ 95283 w 7467600"/>
              <a:gd name="connsiteY970" fmla="*/ 0 h 6858000"/>
              <a:gd name="connsiteX971" fmla="*/ 300708 w 7467600"/>
              <a:gd name="connsiteY971" fmla="*/ 154571 h 6858000"/>
              <a:gd name="connsiteX972" fmla="*/ 530414 w 7467600"/>
              <a:gd name="connsiteY972" fmla="*/ 354673 h 6858000"/>
              <a:gd name="connsiteX973" fmla="*/ 333785 w 7467600"/>
              <a:gd name="connsiteY973" fmla="*/ 161564 h 6858000"/>
              <a:gd name="connsiteX974" fmla="*/ 147005 w 7467600"/>
              <a:gd name="connsiteY974" fmla="*/ 0 h 6858000"/>
              <a:gd name="connsiteX975" fmla="*/ 272509 w 7467600"/>
              <a:gd name="connsiteY975" fmla="*/ 0 h 6858000"/>
              <a:gd name="connsiteX976" fmla="*/ 326276 w 7467600"/>
              <a:gd name="connsiteY976" fmla="*/ 45847 h 6858000"/>
              <a:gd name="connsiteX977" fmla="*/ 823759 w 7467600"/>
              <a:gd name="connsiteY977" fmla="*/ 574145 h 6858000"/>
              <a:gd name="connsiteX978" fmla="*/ 811254 w 7467600"/>
              <a:gd name="connsiteY978" fmla="*/ 665546 h 6858000"/>
              <a:gd name="connsiteX979" fmla="*/ 154042 w 7467600"/>
              <a:gd name="connsiteY979" fmla="*/ 261522 h 6858000"/>
              <a:gd name="connsiteX980" fmla="*/ 13550 w 7467600"/>
              <a:gd name="connsiteY980" fmla="*/ 158423 h 6858000"/>
              <a:gd name="connsiteX981" fmla="*/ 0 w 7467600"/>
              <a:gd name="connsiteY981" fmla="*/ 146618 h 6858000"/>
              <a:gd name="connsiteX982" fmla="*/ 0 w 7467600"/>
              <a:gd name="connsiteY982" fmla="*/ 59161 h 6858000"/>
              <a:gd name="connsiteX983" fmla="*/ 45427 w 7467600"/>
              <a:gd name="connsiteY983" fmla="*/ 101078 h 6858000"/>
              <a:gd name="connsiteX984" fmla="*/ 630103 w 7467600"/>
              <a:gd name="connsiteY984" fmla="*/ 485885 h 6858000"/>
              <a:gd name="connsiteX985" fmla="*/ 532040 w 7467600"/>
              <a:gd name="connsiteY985" fmla="*/ 399359 h 6858000"/>
              <a:gd name="connsiteX986" fmla="*/ 517618 w 7467600"/>
              <a:gd name="connsiteY986" fmla="*/ 385726 h 6858000"/>
              <a:gd name="connsiteX987" fmla="*/ 285074 w 7467600"/>
              <a:gd name="connsiteY987" fmla="*/ 182755 h 6858000"/>
              <a:gd name="connsiteX988" fmla="*/ 43151 w 7467600"/>
              <a:gd name="connsiteY988"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312201 w 7467600"/>
              <a:gd name="connsiteY131" fmla="*/ 5128278 h 6858000"/>
              <a:gd name="connsiteX132" fmla="*/ 1903353 w 7467600"/>
              <a:gd name="connsiteY132" fmla="*/ 5044827 h 6858000"/>
              <a:gd name="connsiteX133" fmla="*/ 1936931 w 7467600"/>
              <a:gd name="connsiteY133" fmla="*/ 5093954 h 6858000"/>
              <a:gd name="connsiteX134" fmla="*/ 2195868 w 7467600"/>
              <a:gd name="connsiteY134" fmla="*/ 5396574 h 6858000"/>
              <a:gd name="connsiteX135" fmla="*/ 2088852 w 7467600"/>
              <a:gd name="connsiteY135" fmla="*/ 5166123 h 6858000"/>
              <a:gd name="connsiteX136" fmla="*/ 1958241 w 7467600"/>
              <a:gd name="connsiteY136" fmla="*/ 5067955 h 6858000"/>
              <a:gd name="connsiteX137" fmla="*/ 1903353 w 7467600"/>
              <a:gd name="connsiteY137" fmla="*/ 5044827 h 6858000"/>
              <a:gd name="connsiteX138" fmla="*/ 1979378 w 7467600"/>
              <a:gd name="connsiteY138" fmla="*/ 4769504 h 6858000"/>
              <a:gd name="connsiteX139" fmla="*/ 2882120 w 7467600"/>
              <a:gd name="connsiteY139" fmla="*/ 5064547 h 6858000"/>
              <a:gd name="connsiteX140" fmla="*/ 2793103 w 7467600"/>
              <a:gd name="connsiteY140" fmla="*/ 5039699 h 6858000"/>
              <a:gd name="connsiteX141" fmla="*/ 2770041 w 7467600"/>
              <a:gd name="connsiteY141" fmla="*/ 5033634 h 6858000"/>
              <a:gd name="connsiteX142" fmla="*/ 1979378 w 7467600"/>
              <a:gd name="connsiteY142" fmla="*/ 4769504 h 6858000"/>
              <a:gd name="connsiteX143" fmla="*/ 1927410 w 7467600"/>
              <a:gd name="connsiteY143" fmla="*/ 4716164 h 6858000"/>
              <a:gd name="connsiteX144" fmla="*/ 1959587 w 7467600"/>
              <a:gd name="connsiteY144" fmla="*/ 4728849 h 6858000"/>
              <a:gd name="connsiteX145" fmla="*/ 2777707 w 7467600"/>
              <a:gd name="connsiteY145" fmla="*/ 5003991 h 6858000"/>
              <a:gd name="connsiteX146" fmla="*/ 2800768 w 7467600"/>
              <a:gd name="connsiteY146" fmla="*/ 5010056 h 6858000"/>
              <a:gd name="connsiteX147" fmla="*/ 2879408 w 7467600"/>
              <a:gd name="connsiteY147" fmla="*/ 5031590 h 6858000"/>
              <a:gd name="connsiteX148" fmla="*/ 2862295 w 7467600"/>
              <a:gd name="connsiteY148" fmla="*/ 5022958 h 6858000"/>
              <a:gd name="connsiteX149" fmla="*/ 2813343 w 7467600"/>
              <a:gd name="connsiteY149" fmla="*/ 4998369 h 6858000"/>
              <a:gd name="connsiteX150" fmla="*/ 2646245 w 7467600"/>
              <a:gd name="connsiteY150" fmla="*/ 4930999 h 6858000"/>
              <a:gd name="connsiteX151" fmla="*/ 1999243 w 7467600"/>
              <a:gd name="connsiteY151" fmla="*/ 4730524 h 6858000"/>
              <a:gd name="connsiteX152" fmla="*/ 1979527 w 7467600"/>
              <a:gd name="connsiteY152" fmla="*/ 4726651 h 6858000"/>
              <a:gd name="connsiteX153" fmla="*/ 1927410 w 7467600"/>
              <a:gd name="connsiteY153" fmla="*/ 4716164 h 6858000"/>
              <a:gd name="connsiteX154" fmla="*/ 1997014 w 7467600"/>
              <a:gd name="connsiteY154" fmla="*/ 4698007 h 6858000"/>
              <a:gd name="connsiteX155" fmla="*/ 2005458 w 7467600"/>
              <a:gd name="connsiteY155" fmla="*/ 4699540 h 6858000"/>
              <a:gd name="connsiteX156" fmla="*/ 2657186 w 7467600"/>
              <a:gd name="connsiteY156" fmla="*/ 4901687 h 6858000"/>
              <a:gd name="connsiteX157" fmla="*/ 2826662 w 7467600"/>
              <a:gd name="connsiteY157" fmla="*/ 4970362 h 6858000"/>
              <a:gd name="connsiteX158" fmla="*/ 2876100 w 7467600"/>
              <a:gd name="connsiteY158" fmla="*/ 4995397 h 6858000"/>
              <a:gd name="connsiteX159" fmla="*/ 3042600 w 7467600"/>
              <a:gd name="connsiteY159" fmla="*/ 5059532 h 6858000"/>
              <a:gd name="connsiteX160" fmla="*/ 1997014 w 7467600"/>
              <a:gd name="connsiteY160" fmla="*/ 4698007 h 6858000"/>
              <a:gd name="connsiteX161" fmla="*/ 2305292 w 7467600"/>
              <a:gd name="connsiteY161" fmla="*/ 4219492 h 6858000"/>
              <a:gd name="connsiteX162" fmla="*/ 3360922 w 7467600"/>
              <a:gd name="connsiteY162" fmla="*/ 4529373 h 6858000"/>
              <a:gd name="connsiteX163" fmla="*/ 3492420 w 7467600"/>
              <a:gd name="connsiteY163" fmla="*/ 4510145 h 6858000"/>
              <a:gd name="connsiteX164" fmla="*/ 3364086 w 7467600"/>
              <a:gd name="connsiteY164" fmla="*/ 4480340 h 6858000"/>
              <a:gd name="connsiteX165" fmla="*/ 3225818 w 7467600"/>
              <a:gd name="connsiteY165" fmla="*/ 4411822 h 6858000"/>
              <a:gd name="connsiteX166" fmla="*/ 3129696 w 7467600"/>
              <a:gd name="connsiteY166" fmla="*/ 4360704 h 6858000"/>
              <a:gd name="connsiteX167" fmla="*/ 2814545 w 7467600"/>
              <a:gd name="connsiteY167" fmla="*/ 4282955 h 6858000"/>
              <a:gd name="connsiteX168" fmla="*/ 2305292 w 7467600"/>
              <a:gd name="connsiteY168" fmla="*/ 4219492 h 6858000"/>
              <a:gd name="connsiteX169" fmla="*/ 2626982 w 7467600"/>
              <a:gd name="connsiteY169" fmla="*/ 4206450 h 6858000"/>
              <a:gd name="connsiteX170" fmla="*/ 2490617 w 7467600"/>
              <a:gd name="connsiteY170" fmla="*/ 4206951 h 6858000"/>
              <a:gd name="connsiteX171" fmla="*/ 2819869 w 7467600"/>
              <a:gd name="connsiteY171" fmla="*/ 4252936 h 6858000"/>
              <a:gd name="connsiteX172" fmla="*/ 3143018 w 7467600"/>
              <a:gd name="connsiteY172" fmla="*/ 4332698 h 6858000"/>
              <a:gd name="connsiteX173" fmla="*/ 3241520 w 7467600"/>
              <a:gd name="connsiteY173" fmla="*/ 4385112 h 6858000"/>
              <a:gd name="connsiteX174" fmla="*/ 3374575 w 7467600"/>
              <a:gd name="connsiteY174" fmla="*/ 4451517 h 6858000"/>
              <a:gd name="connsiteX175" fmla="*/ 3505221 w 7467600"/>
              <a:gd name="connsiteY175" fmla="*/ 4480757 h 6858000"/>
              <a:gd name="connsiteX176" fmla="*/ 2626982 w 7467600"/>
              <a:gd name="connsiteY176" fmla="*/ 4206450 h 6858000"/>
              <a:gd name="connsiteX177" fmla="*/ 1310106 w 7467600"/>
              <a:gd name="connsiteY177" fmla="*/ 3943217 h 6858000"/>
              <a:gd name="connsiteX178" fmla="*/ 854994 w 7467600"/>
              <a:gd name="connsiteY178" fmla="*/ 4399136 h 6858000"/>
              <a:gd name="connsiteX179" fmla="*/ 742462 w 7467600"/>
              <a:gd name="connsiteY179" fmla="*/ 4594648 h 6858000"/>
              <a:gd name="connsiteX180" fmla="*/ 820602 w 7467600"/>
              <a:gd name="connsiteY180" fmla="*/ 4485915 h 6858000"/>
              <a:gd name="connsiteX181" fmla="*/ 878295 w 7467600"/>
              <a:gd name="connsiteY181" fmla="*/ 4403594 h 6858000"/>
              <a:gd name="connsiteX182" fmla="*/ 1240607 w 7467600"/>
              <a:gd name="connsiteY182" fmla="*/ 4010401 h 6858000"/>
              <a:gd name="connsiteX183" fmla="*/ 1310106 w 7467600"/>
              <a:gd name="connsiteY183" fmla="*/ 3943217 h 6858000"/>
              <a:gd name="connsiteX184" fmla="*/ 1423113 w 7467600"/>
              <a:gd name="connsiteY184" fmla="*/ 3874565 h 6858000"/>
              <a:gd name="connsiteX185" fmla="*/ 1260565 w 7467600"/>
              <a:gd name="connsiteY185" fmla="*/ 4031982 h 6858000"/>
              <a:gd name="connsiteX186" fmla="*/ 901900 w 7467600"/>
              <a:gd name="connsiteY186" fmla="*/ 4421236 h 6858000"/>
              <a:gd name="connsiteX187" fmla="*/ 845044 w 7467600"/>
              <a:gd name="connsiteY187" fmla="*/ 4502436 h 6858000"/>
              <a:gd name="connsiteX188" fmla="*/ 685926 w 7467600"/>
              <a:gd name="connsiteY188" fmla="*/ 4703069 h 6858000"/>
              <a:gd name="connsiteX189" fmla="*/ 684248 w 7467600"/>
              <a:gd name="connsiteY189" fmla="*/ 4706721 h 6858000"/>
              <a:gd name="connsiteX190" fmla="*/ 1423113 w 7467600"/>
              <a:gd name="connsiteY190" fmla="*/ 3874565 h 6858000"/>
              <a:gd name="connsiteX191" fmla="*/ 3316479 w 7467600"/>
              <a:gd name="connsiteY191" fmla="*/ 3872136 h 6858000"/>
              <a:gd name="connsiteX192" fmla="*/ 3546806 w 7467600"/>
              <a:gd name="connsiteY192" fmla="*/ 4356139 h 6858000"/>
              <a:gd name="connsiteX193" fmla="*/ 3364433 w 7467600"/>
              <a:gd name="connsiteY193" fmla="*/ 3953121 h 6858000"/>
              <a:gd name="connsiteX194" fmla="*/ 3316479 w 7467600"/>
              <a:gd name="connsiteY194" fmla="*/ 3872136 h 6858000"/>
              <a:gd name="connsiteX195" fmla="*/ 3291335 w 7467600"/>
              <a:gd name="connsiteY195" fmla="*/ 3767420 h 6858000"/>
              <a:gd name="connsiteX196" fmla="*/ 3390805 w 7467600"/>
              <a:gd name="connsiteY196" fmla="*/ 3937163 h 6858000"/>
              <a:gd name="connsiteX197" fmla="*/ 3579062 w 7467600"/>
              <a:gd name="connsiteY197" fmla="*/ 4359040 h 6858000"/>
              <a:gd name="connsiteX198" fmla="*/ 3467355 w 7467600"/>
              <a:gd name="connsiteY198" fmla="*/ 3988130 h 6858000"/>
              <a:gd name="connsiteX199" fmla="*/ 3310753 w 7467600"/>
              <a:gd name="connsiteY199" fmla="*/ 3787140 h 6858000"/>
              <a:gd name="connsiteX200" fmla="*/ 3291335 w 7467600"/>
              <a:gd name="connsiteY200" fmla="*/ 3767420 h 6858000"/>
              <a:gd name="connsiteX201" fmla="*/ 1635889 w 7467600"/>
              <a:gd name="connsiteY201" fmla="*/ 3709494 h 6858000"/>
              <a:gd name="connsiteX202" fmla="*/ 1634800 w 7467600"/>
              <a:gd name="connsiteY202" fmla="*/ 3731111 h 6858000"/>
              <a:gd name="connsiteX203" fmla="*/ 1635889 w 7467600"/>
              <a:gd name="connsiteY203" fmla="*/ 3709494 h 6858000"/>
              <a:gd name="connsiteX204" fmla="*/ 1510397 w 7467600"/>
              <a:gd name="connsiteY204" fmla="*/ 3684705 h 6858000"/>
              <a:gd name="connsiteX205" fmla="*/ 1146550 w 7467600"/>
              <a:gd name="connsiteY205" fmla="*/ 3802012 h 6858000"/>
              <a:gd name="connsiteX206" fmla="*/ 698834 w 7467600"/>
              <a:gd name="connsiteY206" fmla="*/ 3952272 h 6858000"/>
              <a:gd name="connsiteX207" fmla="*/ 34256 w 7467600"/>
              <a:gd name="connsiteY207" fmla="*/ 4347603 h 6858000"/>
              <a:gd name="connsiteX208" fmla="*/ 527241 w 7467600"/>
              <a:gd name="connsiteY208" fmla="*/ 4065078 h 6858000"/>
              <a:gd name="connsiteX209" fmla="*/ 1510397 w 7467600"/>
              <a:gd name="connsiteY209" fmla="*/ 3684705 h 6858000"/>
              <a:gd name="connsiteX210" fmla="*/ 1313114 w 7467600"/>
              <a:gd name="connsiteY210" fmla="*/ 3655216 h 6858000"/>
              <a:gd name="connsiteX211" fmla="*/ 1109304 w 7467600"/>
              <a:gd name="connsiteY211" fmla="*/ 3669030 h 6858000"/>
              <a:gd name="connsiteX212" fmla="*/ 8129 w 7467600"/>
              <a:gd name="connsiteY212" fmla="*/ 4330519 h 6858000"/>
              <a:gd name="connsiteX213" fmla="*/ 687572 w 7467600"/>
              <a:gd name="connsiteY213" fmla="*/ 3925629 h 6858000"/>
              <a:gd name="connsiteX214" fmla="*/ 1138365 w 7467600"/>
              <a:gd name="connsiteY214" fmla="*/ 3774515 h 6858000"/>
              <a:gd name="connsiteX215" fmla="*/ 1505579 w 7467600"/>
              <a:gd name="connsiteY215" fmla="*/ 3655526 h 6858000"/>
              <a:gd name="connsiteX216" fmla="*/ 1313114 w 7467600"/>
              <a:gd name="connsiteY216" fmla="*/ 3655216 h 6858000"/>
              <a:gd name="connsiteX217" fmla="*/ 3655073 w 7467600"/>
              <a:gd name="connsiteY217" fmla="*/ 3650884 h 6858000"/>
              <a:gd name="connsiteX218" fmla="*/ 3989938 w 7467600"/>
              <a:gd name="connsiteY218" fmla="*/ 3991685 h 6858000"/>
              <a:gd name="connsiteX219" fmla="*/ 4393907 w 7467600"/>
              <a:gd name="connsiteY219" fmla="*/ 4261258 h 6858000"/>
              <a:gd name="connsiteX220" fmla="*/ 4648051 w 7467600"/>
              <a:gd name="connsiteY220" fmla="*/ 4374051 h 6858000"/>
              <a:gd name="connsiteX221" fmla="*/ 4383389 w 7467600"/>
              <a:gd name="connsiteY221" fmla="*/ 4184369 h 6858000"/>
              <a:gd name="connsiteX222" fmla="*/ 4165508 w 7467600"/>
              <a:gd name="connsiteY222" fmla="*/ 4035196 h 6858000"/>
              <a:gd name="connsiteX223" fmla="*/ 4068162 w 7467600"/>
              <a:gd name="connsiteY223" fmla="*/ 3953394 h 6858000"/>
              <a:gd name="connsiteX224" fmla="*/ 3981416 w 7467600"/>
              <a:gd name="connsiteY224" fmla="*/ 3880482 h 6858000"/>
              <a:gd name="connsiteX225" fmla="*/ 3800147 w 7467600"/>
              <a:gd name="connsiteY225" fmla="*/ 3749872 h 6858000"/>
              <a:gd name="connsiteX226" fmla="*/ 3655073 w 7467600"/>
              <a:gd name="connsiteY226" fmla="*/ 3650884 h 6858000"/>
              <a:gd name="connsiteX227" fmla="*/ 3670252 w 7467600"/>
              <a:gd name="connsiteY227" fmla="*/ 3622798 h 6858000"/>
              <a:gd name="connsiteX228" fmla="*/ 3817258 w 7467600"/>
              <a:gd name="connsiteY228" fmla="*/ 3723577 h 6858000"/>
              <a:gd name="connsiteX229" fmla="*/ 4000461 w 7467600"/>
              <a:gd name="connsiteY229" fmla="*/ 3855966 h 6858000"/>
              <a:gd name="connsiteX230" fmla="*/ 4088180 w 7467600"/>
              <a:gd name="connsiteY230" fmla="*/ 3929774 h 6858000"/>
              <a:gd name="connsiteX231" fmla="*/ 4184555 w 7467600"/>
              <a:gd name="connsiteY231" fmla="*/ 4010683 h 6858000"/>
              <a:gd name="connsiteX232" fmla="*/ 4399563 w 7467600"/>
              <a:gd name="connsiteY232" fmla="*/ 4158106 h 6858000"/>
              <a:gd name="connsiteX233" fmla="*/ 4684469 w 7467600"/>
              <a:gd name="connsiteY233" fmla="*/ 4364680 h 6858000"/>
              <a:gd name="connsiteX234" fmla="*/ 4690271 w 7467600"/>
              <a:gd name="connsiteY234" fmla="*/ 4370034 h 6858000"/>
              <a:gd name="connsiteX235" fmla="*/ 4136093 w 7467600"/>
              <a:gd name="connsiteY235" fmla="*/ 3858466 h 6858000"/>
              <a:gd name="connsiteX236" fmla="*/ 3670252 w 7467600"/>
              <a:gd name="connsiteY236" fmla="*/ 3622798 h 6858000"/>
              <a:gd name="connsiteX237" fmla="*/ 4440129 w 7467600"/>
              <a:gd name="connsiteY237" fmla="*/ 3448571 h 6858000"/>
              <a:gd name="connsiteX238" fmla="*/ 4856525 w 7467600"/>
              <a:gd name="connsiteY238" fmla="*/ 3915351 h 6858000"/>
              <a:gd name="connsiteX239" fmla="*/ 5059055 w 7467600"/>
              <a:gd name="connsiteY239" fmla="*/ 4108918 h 6858000"/>
              <a:gd name="connsiteX240" fmla="*/ 5290070 w 7467600"/>
              <a:gd name="connsiteY240" fmla="*/ 4263619 h 6858000"/>
              <a:gd name="connsiteX241" fmla="*/ 4834991 w 7467600"/>
              <a:gd name="connsiteY241" fmla="*/ 3830985 h 6858000"/>
              <a:gd name="connsiteX242" fmla="*/ 4440129 w 7467600"/>
              <a:gd name="connsiteY242" fmla="*/ 3448571 h 6858000"/>
              <a:gd name="connsiteX243" fmla="*/ 4441737 w 7467600"/>
              <a:gd name="connsiteY243" fmla="*/ 3399734 h 6858000"/>
              <a:gd name="connsiteX244" fmla="*/ 4431236 w 7467600"/>
              <a:gd name="connsiteY244" fmla="*/ 3400954 h 6858000"/>
              <a:gd name="connsiteX245" fmla="*/ 4557150 w 7467600"/>
              <a:gd name="connsiteY245" fmla="*/ 3510023 h 6858000"/>
              <a:gd name="connsiteX246" fmla="*/ 4856936 w 7467600"/>
              <a:gd name="connsiteY246" fmla="*/ 3809146 h 6858000"/>
              <a:gd name="connsiteX247" fmla="*/ 5111996 w 7467600"/>
              <a:gd name="connsiteY247" fmla="*/ 4065759 h 6858000"/>
              <a:gd name="connsiteX248" fmla="*/ 5388878 w 7467600"/>
              <a:gd name="connsiteY248" fmla="*/ 4300185 h 6858000"/>
              <a:gd name="connsiteX249" fmla="*/ 5425556 w 7467600"/>
              <a:gd name="connsiteY249" fmla="*/ 4308967 h 6858000"/>
              <a:gd name="connsiteX250" fmla="*/ 4943646 w 7467600"/>
              <a:gd name="connsiteY250" fmla="*/ 3822916 h 6858000"/>
              <a:gd name="connsiteX251" fmla="*/ 4594837 w 7467600"/>
              <a:gd name="connsiteY251" fmla="*/ 3532274 h 6858000"/>
              <a:gd name="connsiteX252" fmla="*/ 4441737 w 7467600"/>
              <a:gd name="connsiteY252" fmla="*/ 3399734 h 6858000"/>
              <a:gd name="connsiteX253" fmla="*/ 5425834 w 7467600"/>
              <a:gd name="connsiteY253" fmla="*/ 3162785 h 6858000"/>
              <a:gd name="connsiteX254" fmla="*/ 5401644 w 7467600"/>
              <a:gd name="connsiteY254" fmla="*/ 3617847 h 6858000"/>
              <a:gd name="connsiteX255" fmla="*/ 5467256 w 7467600"/>
              <a:gd name="connsiteY255" fmla="*/ 4175494 h 6858000"/>
              <a:gd name="connsiteX256" fmla="*/ 5448069 w 7467600"/>
              <a:gd name="connsiteY256" fmla="*/ 3567554 h 6858000"/>
              <a:gd name="connsiteX257" fmla="*/ 5425834 w 7467600"/>
              <a:gd name="connsiteY257" fmla="*/ 3162785 h 6858000"/>
              <a:gd name="connsiteX258" fmla="*/ 1318687 w 7467600"/>
              <a:gd name="connsiteY258" fmla="*/ 3113840 h 6858000"/>
              <a:gd name="connsiteX259" fmla="*/ 1066793 w 7467600"/>
              <a:gd name="connsiteY259" fmla="*/ 3212171 h 6858000"/>
              <a:gd name="connsiteX260" fmla="*/ 993319 w 7467600"/>
              <a:gd name="connsiteY260" fmla="*/ 3247648 h 6858000"/>
              <a:gd name="connsiteX261" fmla="*/ 853081 w 7467600"/>
              <a:gd name="connsiteY261" fmla="*/ 3312410 h 6858000"/>
              <a:gd name="connsiteX262" fmla="*/ 805957 w 7467600"/>
              <a:gd name="connsiteY262" fmla="*/ 3330443 h 6858000"/>
              <a:gd name="connsiteX263" fmla="*/ 1318687 w 7467600"/>
              <a:gd name="connsiteY263" fmla="*/ 3113840 h 6858000"/>
              <a:gd name="connsiteX264" fmla="*/ 5453702 w 7467600"/>
              <a:gd name="connsiteY264" fmla="*/ 3090882 h 6858000"/>
              <a:gd name="connsiteX265" fmla="*/ 5480135 w 7467600"/>
              <a:gd name="connsiteY265" fmla="*/ 3565802 h 6858000"/>
              <a:gd name="connsiteX266" fmla="*/ 5499023 w 7467600"/>
              <a:gd name="connsiteY266" fmla="*/ 4166310 h 6858000"/>
              <a:gd name="connsiteX267" fmla="*/ 5547022 w 7467600"/>
              <a:gd name="connsiteY267" fmla="*/ 3607838 h 6858000"/>
              <a:gd name="connsiteX268" fmla="*/ 5515964 w 7467600"/>
              <a:gd name="connsiteY268" fmla="*/ 3378541 h 6858000"/>
              <a:gd name="connsiteX269" fmla="*/ 5453702 w 7467600"/>
              <a:gd name="connsiteY269" fmla="*/ 3090882 h 6858000"/>
              <a:gd name="connsiteX270" fmla="*/ 1238695 w 7467600"/>
              <a:gd name="connsiteY270" fmla="*/ 3076820 h 6858000"/>
              <a:gd name="connsiteX271" fmla="*/ 716371 w 7467600"/>
              <a:gd name="connsiteY271" fmla="*/ 3293249 h 6858000"/>
              <a:gd name="connsiteX272" fmla="*/ 579522 w 7467600"/>
              <a:gd name="connsiteY272" fmla="*/ 3371759 h 6858000"/>
              <a:gd name="connsiteX273" fmla="*/ 600288 w 7467600"/>
              <a:gd name="connsiteY273" fmla="*/ 3365555 h 6858000"/>
              <a:gd name="connsiteX274" fmla="*/ 840692 w 7467600"/>
              <a:gd name="connsiteY274" fmla="*/ 3284921 h 6858000"/>
              <a:gd name="connsiteX275" fmla="*/ 979248 w 7467600"/>
              <a:gd name="connsiteY275" fmla="*/ 3221003 h 6858000"/>
              <a:gd name="connsiteX276" fmla="*/ 1053282 w 7467600"/>
              <a:gd name="connsiteY276" fmla="*/ 3185247 h 6858000"/>
              <a:gd name="connsiteX277" fmla="*/ 1320603 w 7467600"/>
              <a:gd name="connsiteY277" fmla="*/ 3081281 h 6858000"/>
              <a:gd name="connsiteX278" fmla="*/ 1238695 w 7467600"/>
              <a:gd name="connsiteY278" fmla="*/ 3076820 h 6858000"/>
              <a:gd name="connsiteX279" fmla="*/ 5425627 w 7467600"/>
              <a:gd name="connsiteY279" fmla="*/ 2954192 h 6858000"/>
              <a:gd name="connsiteX280" fmla="*/ 5470770 w 7467600"/>
              <a:gd name="connsiteY280" fmla="*/ 3005435 h 6858000"/>
              <a:gd name="connsiteX281" fmla="*/ 5519779 w 7467600"/>
              <a:gd name="connsiteY281" fmla="*/ 4359223 h 6858000"/>
              <a:gd name="connsiteX282" fmla="*/ 5520293 w 7467600"/>
              <a:gd name="connsiteY282" fmla="*/ 4360602 h 6858000"/>
              <a:gd name="connsiteX283" fmla="*/ 5767221 w 7467600"/>
              <a:gd name="connsiteY283" fmla="*/ 4665564 h 6858000"/>
              <a:gd name="connsiteX284" fmla="*/ 6937169 w 7467600"/>
              <a:gd name="connsiteY284" fmla="*/ 4815941 h 6858000"/>
              <a:gd name="connsiteX285" fmla="*/ 6953922 w 7467600"/>
              <a:gd name="connsiteY285" fmla="*/ 4890068 h 6858000"/>
              <a:gd name="connsiteX286" fmla="*/ 6071359 w 7467600"/>
              <a:gd name="connsiteY286" fmla="*/ 4770770 h 6858000"/>
              <a:gd name="connsiteX287" fmla="*/ 6038839 w 7467600"/>
              <a:gd name="connsiteY287" fmla="*/ 4764474 h 6858000"/>
              <a:gd name="connsiteX288" fmla="*/ 6038706 w 7467600"/>
              <a:gd name="connsiteY288" fmla="*/ 4763847 h 6858000"/>
              <a:gd name="connsiteX289" fmla="*/ 6037784 w 7467600"/>
              <a:gd name="connsiteY289" fmla="*/ 4764270 h 6858000"/>
              <a:gd name="connsiteX290" fmla="*/ 6038839 w 7467600"/>
              <a:gd name="connsiteY290" fmla="*/ 4764474 h 6858000"/>
              <a:gd name="connsiteX291" fmla="*/ 6040338 w 7467600"/>
              <a:gd name="connsiteY291" fmla="*/ 4771418 h 6858000"/>
              <a:gd name="connsiteX292" fmla="*/ 6024488 w 7467600"/>
              <a:gd name="connsiteY292" fmla="*/ 4809903 h 6858000"/>
              <a:gd name="connsiteX293" fmla="*/ 5599771 w 7467600"/>
              <a:gd name="connsiteY293" fmla="*/ 5509652 h 6858000"/>
              <a:gd name="connsiteX294" fmla="*/ 5548843 w 7467600"/>
              <a:gd name="connsiteY294" fmla="*/ 5563845 h 6858000"/>
              <a:gd name="connsiteX295" fmla="*/ 5940952 w 7467600"/>
              <a:gd name="connsiteY295" fmla="*/ 6250028 h 6858000"/>
              <a:gd name="connsiteX296" fmla="*/ 6043441 w 7467600"/>
              <a:gd name="connsiteY296" fmla="*/ 6665847 h 6858000"/>
              <a:gd name="connsiteX297" fmla="*/ 6093432 w 7467600"/>
              <a:gd name="connsiteY297" fmla="*/ 6858000 h 6858000"/>
              <a:gd name="connsiteX298" fmla="*/ 6034344 w 7467600"/>
              <a:gd name="connsiteY298" fmla="*/ 6858000 h 6858000"/>
              <a:gd name="connsiteX299" fmla="*/ 6026679 w 7467600"/>
              <a:gd name="connsiteY299" fmla="*/ 6836959 h 6858000"/>
              <a:gd name="connsiteX300" fmla="*/ 5800441 w 7467600"/>
              <a:gd name="connsiteY300" fmla="*/ 6335286 h 6858000"/>
              <a:gd name="connsiteX301" fmla="*/ 5526562 w 7467600"/>
              <a:gd name="connsiteY301" fmla="*/ 5705388 h 6858000"/>
              <a:gd name="connsiteX302" fmla="*/ 5519640 w 7467600"/>
              <a:gd name="connsiteY302" fmla="*/ 5683774 h 6858000"/>
              <a:gd name="connsiteX303" fmla="*/ 5844559 w 7467600"/>
              <a:gd name="connsiteY303" fmla="*/ 6553349 h 6858000"/>
              <a:gd name="connsiteX304" fmla="*/ 5975994 w 7467600"/>
              <a:gd name="connsiteY304" fmla="*/ 6858000 h 6858000"/>
              <a:gd name="connsiteX305" fmla="*/ 5898547 w 7467600"/>
              <a:gd name="connsiteY305" fmla="*/ 6858000 h 6858000"/>
              <a:gd name="connsiteX306" fmla="*/ 5682041 w 7467600"/>
              <a:gd name="connsiteY306" fmla="*/ 6355860 h 6858000"/>
              <a:gd name="connsiteX307" fmla="*/ 5461758 w 7467600"/>
              <a:gd name="connsiteY307" fmla="*/ 5820220 h 6858000"/>
              <a:gd name="connsiteX308" fmla="*/ 5237282 w 7467600"/>
              <a:gd name="connsiteY308" fmla="*/ 6579086 h 6858000"/>
              <a:gd name="connsiteX309" fmla="*/ 5115009 w 7467600"/>
              <a:gd name="connsiteY309" fmla="*/ 6858000 h 6858000"/>
              <a:gd name="connsiteX310" fmla="*/ 5028074 w 7467600"/>
              <a:gd name="connsiteY310" fmla="*/ 6858000 h 6858000"/>
              <a:gd name="connsiteX311" fmla="*/ 5079508 w 7467600"/>
              <a:gd name="connsiteY311" fmla="*/ 6749074 h 6858000"/>
              <a:gd name="connsiteX312" fmla="*/ 5371846 w 7467600"/>
              <a:gd name="connsiteY312" fmla="*/ 5924413 h 6858000"/>
              <a:gd name="connsiteX313" fmla="*/ 5270512 w 7467600"/>
              <a:gd name="connsiteY313" fmla="*/ 6138975 h 6858000"/>
              <a:gd name="connsiteX314" fmla="*/ 5062409 w 7467600"/>
              <a:gd name="connsiteY314" fmla="*/ 6653544 h 6858000"/>
              <a:gd name="connsiteX315" fmla="*/ 5036628 w 7467600"/>
              <a:gd name="connsiteY315" fmla="*/ 6754247 h 6858000"/>
              <a:gd name="connsiteX316" fmla="*/ 5009112 w 7467600"/>
              <a:gd name="connsiteY316" fmla="*/ 6858000 h 6858000"/>
              <a:gd name="connsiteX317" fmla="*/ 4976679 w 7467600"/>
              <a:gd name="connsiteY317" fmla="*/ 6858000 h 6858000"/>
              <a:gd name="connsiteX318" fmla="*/ 5006537 w 7467600"/>
              <a:gd name="connsiteY318" fmla="*/ 6747068 h 6858000"/>
              <a:gd name="connsiteX319" fmla="*/ 5032723 w 7467600"/>
              <a:gd name="connsiteY319" fmla="*/ 6644957 h 6858000"/>
              <a:gd name="connsiteX320" fmla="*/ 5242949 w 7467600"/>
              <a:gd name="connsiteY320" fmla="*/ 6125175 h 6858000"/>
              <a:gd name="connsiteX321" fmla="*/ 5286321 w 7467600"/>
              <a:gd name="connsiteY321" fmla="*/ 6033555 h 6858000"/>
              <a:gd name="connsiteX322" fmla="*/ 5008210 w 7467600"/>
              <a:gd name="connsiteY322" fmla="*/ 6649194 h 6858000"/>
              <a:gd name="connsiteX323" fmla="*/ 4986321 w 7467600"/>
              <a:gd name="connsiteY323" fmla="*/ 6765687 h 6858000"/>
              <a:gd name="connsiteX324" fmla="*/ 4973474 w 7467600"/>
              <a:gd name="connsiteY324" fmla="*/ 6858000 h 6858000"/>
              <a:gd name="connsiteX325" fmla="*/ 4907178 w 7467600"/>
              <a:gd name="connsiteY325" fmla="*/ 6858000 h 6858000"/>
              <a:gd name="connsiteX326" fmla="*/ 4910810 w 7467600"/>
              <a:gd name="connsiteY326" fmla="*/ 6829660 h 6858000"/>
              <a:gd name="connsiteX327" fmla="*/ 4987461 w 7467600"/>
              <a:gd name="connsiteY327" fmla="*/ 6432994 h 6858000"/>
              <a:gd name="connsiteX328" fmla="*/ 5179262 w 7467600"/>
              <a:gd name="connsiteY328" fmla="*/ 6035044 h 6858000"/>
              <a:gd name="connsiteX329" fmla="*/ 4689678 w 7467600"/>
              <a:gd name="connsiteY329" fmla="*/ 6440241 h 6858000"/>
              <a:gd name="connsiteX330" fmla="*/ 4477543 w 7467600"/>
              <a:gd name="connsiteY330" fmla="*/ 6674836 h 6858000"/>
              <a:gd name="connsiteX331" fmla="*/ 4329957 w 7467600"/>
              <a:gd name="connsiteY331" fmla="*/ 6858000 h 6858000"/>
              <a:gd name="connsiteX332" fmla="*/ 4218595 w 7467600"/>
              <a:gd name="connsiteY332" fmla="*/ 6858000 h 6858000"/>
              <a:gd name="connsiteX333" fmla="*/ 4368888 w 7467600"/>
              <a:gd name="connsiteY333" fmla="*/ 6668412 h 6858000"/>
              <a:gd name="connsiteX334" fmla="*/ 4563091 w 7467600"/>
              <a:gd name="connsiteY334" fmla="*/ 6442508 h 6858000"/>
              <a:gd name="connsiteX335" fmla="*/ 5387324 w 7467600"/>
              <a:gd name="connsiteY335" fmla="*/ 5705830 h 6858000"/>
              <a:gd name="connsiteX336" fmla="*/ 5073620 w 7467600"/>
              <a:gd name="connsiteY336" fmla="*/ 5955437 h 6858000"/>
              <a:gd name="connsiteX337" fmla="*/ 4689789 w 7467600"/>
              <a:gd name="connsiteY337" fmla="*/ 6268382 h 6858000"/>
              <a:gd name="connsiteX338" fmla="*/ 4418722 w 7467600"/>
              <a:gd name="connsiteY338" fmla="*/ 6570886 h 6858000"/>
              <a:gd name="connsiteX339" fmla="*/ 4214944 w 7467600"/>
              <a:gd name="connsiteY339" fmla="*/ 6858000 h 6858000"/>
              <a:gd name="connsiteX340" fmla="*/ 4177898 w 7467600"/>
              <a:gd name="connsiteY340" fmla="*/ 6858000 h 6858000"/>
              <a:gd name="connsiteX341" fmla="*/ 4391597 w 7467600"/>
              <a:gd name="connsiteY341" fmla="*/ 6556370 h 6858000"/>
              <a:gd name="connsiteX342" fmla="*/ 4668889 w 7467600"/>
              <a:gd name="connsiteY342" fmla="*/ 6246399 h 6858000"/>
              <a:gd name="connsiteX343" fmla="*/ 5055427 w 7467600"/>
              <a:gd name="connsiteY343" fmla="*/ 5931476 h 6858000"/>
              <a:gd name="connsiteX344" fmla="*/ 5371814 w 7467600"/>
              <a:gd name="connsiteY344" fmla="*/ 5678975 h 6858000"/>
              <a:gd name="connsiteX345" fmla="*/ 4987918 w 7467600"/>
              <a:gd name="connsiteY345" fmla="*/ 5838701 h 6858000"/>
              <a:gd name="connsiteX346" fmla="*/ 4317146 w 7467600"/>
              <a:gd name="connsiteY346" fmla="*/ 6587716 h 6858000"/>
              <a:gd name="connsiteX347" fmla="*/ 4171627 w 7467600"/>
              <a:gd name="connsiteY347" fmla="*/ 6858000 h 6858000"/>
              <a:gd name="connsiteX348" fmla="*/ 4081585 w 7467600"/>
              <a:gd name="connsiteY348" fmla="*/ 6858000 h 6858000"/>
              <a:gd name="connsiteX349" fmla="*/ 4238603 w 7467600"/>
              <a:gd name="connsiteY349" fmla="*/ 6559341 h 6858000"/>
              <a:gd name="connsiteX350" fmla="*/ 4778333 w 7467600"/>
              <a:gd name="connsiteY350" fmla="*/ 5873626 h 6858000"/>
              <a:gd name="connsiteX351" fmla="*/ 5414185 w 7467600"/>
              <a:gd name="connsiteY351" fmla="*/ 5573882 h 6858000"/>
              <a:gd name="connsiteX352" fmla="*/ 5959648 w 7467600"/>
              <a:gd name="connsiteY352" fmla="*/ 4760797 h 6858000"/>
              <a:gd name="connsiteX353" fmla="*/ 5355019 w 7467600"/>
              <a:gd name="connsiteY353" fmla="*/ 4734672 h 6858000"/>
              <a:gd name="connsiteX354" fmla="*/ 5083565 w 7467600"/>
              <a:gd name="connsiteY354" fmla="*/ 5179121 h 6858000"/>
              <a:gd name="connsiteX355" fmla="*/ 4713577 w 7467600"/>
              <a:gd name="connsiteY355" fmla="*/ 5616803 h 6858000"/>
              <a:gd name="connsiteX356" fmla="*/ 3989559 w 7467600"/>
              <a:gd name="connsiteY356" fmla="*/ 6145945 h 6858000"/>
              <a:gd name="connsiteX357" fmla="*/ 3939824 w 7467600"/>
              <a:gd name="connsiteY357" fmla="*/ 6066900 h 6858000"/>
              <a:gd name="connsiteX358" fmla="*/ 4584537 w 7467600"/>
              <a:gd name="connsiteY358" fmla="*/ 5324826 h 6858000"/>
              <a:gd name="connsiteX359" fmla="*/ 5037105 w 7467600"/>
              <a:gd name="connsiteY359" fmla="*/ 5088765 h 6858000"/>
              <a:gd name="connsiteX360" fmla="*/ 5039930 w 7467600"/>
              <a:gd name="connsiteY360" fmla="*/ 5089585 h 6858000"/>
              <a:gd name="connsiteX361" fmla="*/ 5263764 w 7467600"/>
              <a:gd name="connsiteY361" fmla="*/ 4735525 h 6858000"/>
              <a:gd name="connsiteX362" fmla="*/ 4086300 w 7467600"/>
              <a:gd name="connsiteY362" fmla="*/ 4884599 h 6858000"/>
              <a:gd name="connsiteX363" fmla="*/ 4085485 w 7467600"/>
              <a:gd name="connsiteY363" fmla="*/ 4899070 h 6858000"/>
              <a:gd name="connsiteX364" fmla="*/ 3871915 w 7467600"/>
              <a:gd name="connsiteY364" fmla="*/ 5253645 h 6858000"/>
              <a:gd name="connsiteX365" fmla="*/ 3799374 w 7467600"/>
              <a:gd name="connsiteY365" fmla="*/ 5466127 h 6858000"/>
              <a:gd name="connsiteX366" fmla="*/ 3498850 w 7467600"/>
              <a:gd name="connsiteY366" fmla="*/ 6661888 h 6858000"/>
              <a:gd name="connsiteX367" fmla="*/ 3399216 w 7467600"/>
              <a:gd name="connsiteY367" fmla="*/ 6858000 h 6858000"/>
              <a:gd name="connsiteX368" fmla="*/ 3303688 w 7467600"/>
              <a:gd name="connsiteY368" fmla="*/ 6858000 h 6858000"/>
              <a:gd name="connsiteX369" fmla="*/ 3391774 w 7467600"/>
              <a:gd name="connsiteY369" fmla="*/ 6697181 h 6858000"/>
              <a:gd name="connsiteX370" fmla="*/ 3735540 w 7467600"/>
              <a:gd name="connsiteY370" fmla="*/ 5546923 h 6858000"/>
              <a:gd name="connsiteX371" fmla="*/ 3729438 w 7467600"/>
              <a:gd name="connsiteY371" fmla="*/ 5569058 h 6858000"/>
              <a:gd name="connsiteX372" fmla="*/ 3707782 w 7467600"/>
              <a:gd name="connsiteY372" fmla="*/ 5644908 h 6858000"/>
              <a:gd name="connsiteX373" fmla="*/ 3583827 w 7467600"/>
              <a:gd name="connsiteY373" fmla="*/ 6039215 h 6858000"/>
              <a:gd name="connsiteX374" fmla="*/ 3547861 w 7467600"/>
              <a:gd name="connsiteY374" fmla="*/ 6129609 h 6858000"/>
              <a:gd name="connsiteX375" fmla="*/ 3490905 w 7467600"/>
              <a:gd name="connsiteY375" fmla="*/ 6277660 h 6858000"/>
              <a:gd name="connsiteX376" fmla="*/ 3455859 w 7467600"/>
              <a:gd name="connsiteY376" fmla="*/ 6391301 h 6858000"/>
              <a:gd name="connsiteX377" fmla="*/ 3429112 w 7467600"/>
              <a:gd name="connsiteY377" fmla="*/ 6479469 h 6858000"/>
              <a:gd name="connsiteX378" fmla="*/ 3304862 w 7467600"/>
              <a:gd name="connsiteY378" fmla="*/ 6796476 h 6858000"/>
              <a:gd name="connsiteX379" fmla="*/ 3276071 w 7467600"/>
              <a:gd name="connsiteY379" fmla="*/ 6858000 h 6858000"/>
              <a:gd name="connsiteX380" fmla="*/ 3240805 w 7467600"/>
              <a:gd name="connsiteY380" fmla="*/ 6858000 h 6858000"/>
              <a:gd name="connsiteX381" fmla="*/ 3275917 w 7467600"/>
              <a:gd name="connsiteY381" fmla="*/ 6783192 h 6858000"/>
              <a:gd name="connsiteX382" fmla="*/ 3399358 w 7467600"/>
              <a:gd name="connsiteY382" fmla="*/ 6469011 h 6858000"/>
              <a:gd name="connsiteX383" fmla="*/ 3425650 w 7467600"/>
              <a:gd name="connsiteY383" fmla="*/ 6381333 h 6858000"/>
              <a:gd name="connsiteX384" fmla="*/ 3460661 w 7467600"/>
              <a:gd name="connsiteY384" fmla="*/ 6266763 h 6858000"/>
              <a:gd name="connsiteX385" fmla="*/ 3518021 w 7467600"/>
              <a:gd name="connsiteY385" fmla="*/ 6117298 h 6858000"/>
              <a:gd name="connsiteX386" fmla="*/ 3554035 w 7467600"/>
              <a:gd name="connsiteY386" fmla="*/ 6027832 h 6858000"/>
              <a:gd name="connsiteX387" fmla="*/ 3677174 w 7467600"/>
              <a:gd name="connsiteY387" fmla="*/ 5636351 h 6858000"/>
              <a:gd name="connsiteX388" fmla="*/ 3698819 w 7467600"/>
              <a:gd name="connsiteY388" fmla="*/ 5560503 h 6858000"/>
              <a:gd name="connsiteX389" fmla="*/ 3702094 w 7467600"/>
              <a:gd name="connsiteY389" fmla="*/ 5549194 h 6858000"/>
              <a:gd name="connsiteX390" fmla="*/ 3398355 w 7467600"/>
              <a:gd name="connsiteY390" fmla="*/ 6094603 h 6858000"/>
              <a:gd name="connsiteX391" fmla="*/ 3193941 w 7467600"/>
              <a:gd name="connsiteY391" fmla="*/ 6798775 h 6858000"/>
              <a:gd name="connsiteX392" fmla="*/ 3184140 w 7467600"/>
              <a:gd name="connsiteY392" fmla="*/ 6858000 h 6858000"/>
              <a:gd name="connsiteX393" fmla="*/ 3099978 w 7467600"/>
              <a:gd name="connsiteY393" fmla="*/ 6858000 h 6858000"/>
              <a:gd name="connsiteX394" fmla="*/ 3101556 w 7467600"/>
              <a:gd name="connsiteY394" fmla="*/ 6843337 h 6858000"/>
              <a:gd name="connsiteX395" fmla="*/ 3370162 w 7467600"/>
              <a:gd name="connsiteY395" fmla="*/ 5785550 h 6858000"/>
              <a:gd name="connsiteX396" fmla="*/ 3746477 w 7467600"/>
              <a:gd name="connsiteY396" fmla="*/ 5377889 h 6858000"/>
              <a:gd name="connsiteX397" fmla="*/ 3863399 w 7467600"/>
              <a:gd name="connsiteY397" fmla="*/ 5087257 h 6858000"/>
              <a:gd name="connsiteX398" fmla="*/ 3968712 w 7467600"/>
              <a:gd name="connsiteY398" fmla="*/ 4913989 h 6858000"/>
              <a:gd name="connsiteX399" fmla="*/ 2792390 w 7467600"/>
              <a:gd name="connsiteY399" fmla="*/ 5382974 h 6858000"/>
              <a:gd name="connsiteX400" fmla="*/ 2714982 w 7467600"/>
              <a:gd name="connsiteY400" fmla="*/ 5427051 h 6858000"/>
              <a:gd name="connsiteX401" fmla="*/ 2813361 w 7467600"/>
              <a:gd name="connsiteY401" fmla="*/ 6023912 h 6858000"/>
              <a:gd name="connsiteX402" fmla="*/ 2688430 w 7467600"/>
              <a:gd name="connsiteY402" fmla="*/ 6801564 h 6858000"/>
              <a:gd name="connsiteX403" fmla="*/ 2629626 w 7467600"/>
              <a:gd name="connsiteY403" fmla="*/ 6763394 h 6858000"/>
              <a:gd name="connsiteX404" fmla="*/ 2565328 w 7467600"/>
              <a:gd name="connsiteY404" fmla="*/ 5516399 h 6858000"/>
              <a:gd name="connsiteX405" fmla="*/ 1922999 w 7467600"/>
              <a:gd name="connsiteY405" fmla="*/ 5980343 h 6858000"/>
              <a:gd name="connsiteX406" fmla="*/ 1950261 w 7467600"/>
              <a:gd name="connsiteY406" fmla="*/ 6405858 h 6858000"/>
              <a:gd name="connsiteX407" fmla="*/ 2365554 w 7467600"/>
              <a:gd name="connsiteY407" fmla="*/ 6759107 h 6858000"/>
              <a:gd name="connsiteX408" fmla="*/ 2424142 w 7467600"/>
              <a:gd name="connsiteY408" fmla="*/ 6858000 h 6858000"/>
              <a:gd name="connsiteX409" fmla="*/ 2395994 w 7467600"/>
              <a:gd name="connsiteY409" fmla="*/ 6858000 h 6858000"/>
              <a:gd name="connsiteX410" fmla="*/ 2392863 w 7467600"/>
              <a:gd name="connsiteY410" fmla="*/ 6852964 h 6858000"/>
              <a:gd name="connsiteX411" fmla="*/ 2017589 w 7467600"/>
              <a:gd name="connsiteY411" fmla="*/ 6493982 h 6858000"/>
              <a:gd name="connsiteX412" fmla="*/ 2147336 w 7467600"/>
              <a:gd name="connsiteY412" fmla="*/ 6594052 h 6858000"/>
              <a:gd name="connsiteX413" fmla="*/ 2207047 w 7467600"/>
              <a:gd name="connsiteY413" fmla="*/ 6654540 h 6858000"/>
              <a:gd name="connsiteX414" fmla="*/ 2299106 w 7467600"/>
              <a:gd name="connsiteY414" fmla="*/ 6778931 h 6858000"/>
              <a:gd name="connsiteX415" fmla="*/ 2314430 w 7467600"/>
              <a:gd name="connsiteY415" fmla="*/ 6801144 h 6858000"/>
              <a:gd name="connsiteX416" fmla="*/ 2352406 w 7467600"/>
              <a:gd name="connsiteY416" fmla="*/ 6858000 h 6858000"/>
              <a:gd name="connsiteX417" fmla="*/ 2314492 w 7467600"/>
              <a:gd name="connsiteY417" fmla="*/ 6858000 h 6858000"/>
              <a:gd name="connsiteX418" fmla="*/ 2288095 w 7467600"/>
              <a:gd name="connsiteY418" fmla="*/ 6818030 h 6858000"/>
              <a:gd name="connsiteX419" fmla="*/ 2272768 w 7467600"/>
              <a:gd name="connsiteY419" fmla="*/ 6795822 h 6858000"/>
              <a:gd name="connsiteX420" fmla="*/ 2182715 w 7467600"/>
              <a:gd name="connsiteY420" fmla="*/ 6675071 h 6858000"/>
              <a:gd name="connsiteX421" fmla="*/ 2032061 w 7467600"/>
              <a:gd name="connsiteY421" fmla="*/ 6541380 h 6858000"/>
              <a:gd name="connsiteX422" fmla="*/ 2257220 w 7467600"/>
              <a:gd name="connsiteY422" fmla="*/ 6826257 h 6858000"/>
              <a:gd name="connsiteX423" fmla="*/ 2281324 w 7467600"/>
              <a:gd name="connsiteY423" fmla="*/ 6858000 h 6858000"/>
              <a:gd name="connsiteX424" fmla="*/ 2242860 w 7467600"/>
              <a:gd name="connsiteY424" fmla="*/ 6858000 h 6858000"/>
              <a:gd name="connsiteX425" fmla="*/ 2232818 w 7467600"/>
              <a:gd name="connsiteY425" fmla="*/ 6844926 h 6858000"/>
              <a:gd name="connsiteX426" fmla="*/ 1990172 w 7467600"/>
              <a:gd name="connsiteY426" fmla="*/ 6542121 h 6858000"/>
              <a:gd name="connsiteX427" fmla="*/ 2124090 w 7467600"/>
              <a:gd name="connsiteY427" fmla="*/ 6761017 h 6858000"/>
              <a:gd name="connsiteX428" fmla="*/ 2200380 w 7467600"/>
              <a:gd name="connsiteY428" fmla="*/ 6858000 h 6858000"/>
              <a:gd name="connsiteX429" fmla="*/ 2147507 w 7467600"/>
              <a:gd name="connsiteY429" fmla="*/ 6858000 h 6858000"/>
              <a:gd name="connsiteX430" fmla="*/ 2070668 w 7467600"/>
              <a:gd name="connsiteY430" fmla="*/ 6761520 h 6858000"/>
              <a:gd name="connsiteX431" fmla="*/ 1975142 w 7467600"/>
              <a:gd name="connsiteY431" fmla="*/ 6585570 h 6858000"/>
              <a:gd name="connsiteX432" fmla="*/ 2050035 w 7467600"/>
              <a:gd name="connsiteY432" fmla="*/ 6813345 h 6858000"/>
              <a:gd name="connsiteX433" fmla="*/ 2063025 w 7467600"/>
              <a:gd name="connsiteY433" fmla="*/ 6858000 h 6858000"/>
              <a:gd name="connsiteX434" fmla="*/ 2021675 w 7467600"/>
              <a:gd name="connsiteY434" fmla="*/ 6858000 h 6858000"/>
              <a:gd name="connsiteX435" fmla="*/ 2019308 w 7467600"/>
              <a:gd name="connsiteY435" fmla="*/ 6847118 h 6858000"/>
              <a:gd name="connsiteX436" fmla="*/ 1938835 w 7467600"/>
              <a:gd name="connsiteY436" fmla="*/ 6551160 h 6858000"/>
              <a:gd name="connsiteX437" fmla="*/ 1953230 w 7467600"/>
              <a:gd name="connsiteY437" fmla="*/ 6759699 h 6858000"/>
              <a:gd name="connsiteX438" fmla="*/ 1956763 w 7467600"/>
              <a:gd name="connsiteY438" fmla="*/ 6778191 h 6858000"/>
              <a:gd name="connsiteX439" fmla="*/ 1967925 w 7467600"/>
              <a:gd name="connsiteY439" fmla="*/ 6858000 h 6858000"/>
              <a:gd name="connsiteX440" fmla="*/ 1936622 w 7467600"/>
              <a:gd name="connsiteY440" fmla="*/ 6858000 h 6858000"/>
              <a:gd name="connsiteX441" fmla="*/ 1926261 w 7467600"/>
              <a:gd name="connsiteY441" fmla="*/ 6784064 h 6858000"/>
              <a:gd name="connsiteX442" fmla="*/ 1922724 w 7467600"/>
              <a:gd name="connsiteY442" fmla="*/ 6765577 h 6858000"/>
              <a:gd name="connsiteX443" fmla="*/ 1904650 w 7467600"/>
              <a:gd name="connsiteY443" fmla="*/ 6639616 h 6858000"/>
              <a:gd name="connsiteX444" fmla="*/ 1885273 w 7467600"/>
              <a:gd name="connsiteY444" fmla="*/ 6858000 h 6858000"/>
              <a:gd name="connsiteX445" fmla="*/ 1854363 w 7467600"/>
              <a:gd name="connsiteY445" fmla="*/ 6858000 h 6858000"/>
              <a:gd name="connsiteX446" fmla="*/ 1880391 w 7467600"/>
              <a:gd name="connsiteY446" fmla="*/ 6603796 h 6858000"/>
              <a:gd name="connsiteX447" fmla="*/ 1818273 w 7467600"/>
              <a:gd name="connsiteY447" fmla="*/ 6715729 h 6858000"/>
              <a:gd name="connsiteX448" fmla="*/ 1794691 w 7467600"/>
              <a:gd name="connsiteY448" fmla="*/ 6843239 h 6858000"/>
              <a:gd name="connsiteX449" fmla="*/ 1794914 w 7467600"/>
              <a:gd name="connsiteY449" fmla="*/ 6858000 h 6858000"/>
              <a:gd name="connsiteX450" fmla="*/ 1746128 w 7467600"/>
              <a:gd name="connsiteY450" fmla="*/ 6858000 h 6858000"/>
              <a:gd name="connsiteX451" fmla="*/ 1753934 w 7467600"/>
              <a:gd name="connsiteY451" fmla="*/ 6724796 h 6858000"/>
              <a:gd name="connsiteX452" fmla="*/ 1792053 w 7467600"/>
              <a:gd name="connsiteY452" fmla="*/ 6572396 h 6858000"/>
              <a:gd name="connsiteX453" fmla="*/ 1862248 w 7467600"/>
              <a:gd name="connsiteY453" fmla="*/ 6266397 h 6858000"/>
              <a:gd name="connsiteX454" fmla="*/ 1862250 w 7467600"/>
              <a:gd name="connsiteY454" fmla="*/ 6033531 h 6858000"/>
              <a:gd name="connsiteX455" fmla="*/ 1211999 w 7467600"/>
              <a:gd name="connsiteY455" fmla="*/ 6683610 h 6858000"/>
              <a:gd name="connsiteX456" fmla="*/ 1213266 w 7467600"/>
              <a:gd name="connsiteY456" fmla="*/ 6691947 h 6858000"/>
              <a:gd name="connsiteX457" fmla="*/ 1203370 w 7467600"/>
              <a:gd name="connsiteY457" fmla="*/ 6850676 h 6858000"/>
              <a:gd name="connsiteX458" fmla="*/ 1203671 w 7467600"/>
              <a:gd name="connsiteY458" fmla="*/ 6858000 h 6858000"/>
              <a:gd name="connsiteX459" fmla="*/ 1143180 w 7467600"/>
              <a:gd name="connsiteY459" fmla="*/ 6858000 h 6858000"/>
              <a:gd name="connsiteX460" fmla="*/ 1142176 w 7467600"/>
              <a:gd name="connsiteY460" fmla="*/ 6766045 h 6858000"/>
              <a:gd name="connsiteX461" fmla="*/ 1067484 w 7467600"/>
              <a:gd name="connsiteY461" fmla="*/ 6858000 h 6858000"/>
              <a:gd name="connsiteX462" fmla="*/ 953928 w 7467600"/>
              <a:gd name="connsiteY462" fmla="*/ 6858000 h 6858000"/>
              <a:gd name="connsiteX463" fmla="*/ 959715 w 7467600"/>
              <a:gd name="connsiteY463" fmla="*/ 6850185 h 6858000"/>
              <a:gd name="connsiteX464" fmla="*/ 1483788 w 7467600"/>
              <a:gd name="connsiteY464" fmla="*/ 6259174 h 6858000"/>
              <a:gd name="connsiteX465" fmla="*/ 1100671 w 7467600"/>
              <a:gd name="connsiteY465" fmla="*/ 6252137 h 6858000"/>
              <a:gd name="connsiteX466" fmla="*/ 1090144 w 7467600"/>
              <a:gd name="connsiteY466" fmla="*/ 6256748 h 6858000"/>
              <a:gd name="connsiteX467" fmla="*/ 1095872 w 7467600"/>
              <a:gd name="connsiteY467" fmla="*/ 6271892 h 6858000"/>
              <a:gd name="connsiteX468" fmla="*/ 262785 w 7467600"/>
              <a:gd name="connsiteY468" fmla="*/ 6845450 h 6858000"/>
              <a:gd name="connsiteX469" fmla="*/ 209968 w 7467600"/>
              <a:gd name="connsiteY469" fmla="*/ 6770713 h 6858000"/>
              <a:gd name="connsiteX470" fmla="*/ 873460 w 7467600"/>
              <a:gd name="connsiteY470" fmla="*/ 6253768 h 6858000"/>
              <a:gd name="connsiteX471" fmla="*/ 192686 w 7467600"/>
              <a:gd name="connsiteY471" fmla="*/ 5849257 h 6858000"/>
              <a:gd name="connsiteX472" fmla="*/ 4696 w 7467600"/>
              <a:gd name="connsiteY472" fmla="*/ 5697668 h 6858000"/>
              <a:gd name="connsiteX473" fmla="*/ 0 w 7467600"/>
              <a:gd name="connsiteY473" fmla="*/ 5689984 h 6858000"/>
              <a:gd name="connsiteX474" fmla="*/ 0 w 7467600"/>
              <a:gd name="connsiteY474" fmla="*/ 5513472 h 6858000"/>
              <a:gd name="connsiteX475" fmla="*/ 174101 w 7467600"/>
              <a:gd name="connsiteY475" fmla="*/ 5620277 h 6858000"/>
              <a:gd name="connsiteX476" fmla="*/ 891800 w 7467600"/>
              <a:gd name="connsiteY476" fmla="*/ 6036935 h 6858000"/>
              <a:gd name="connsiteX477" fmla="*/ 1072219 w 7467600"/>
              <a:gd name="connsiteY477" fmla="*/ 6169443 h 6858000"/>
              <a:gd name="connsiteX478" fmla="*/ 1074117 w 7467600"/>
              <a:gd name="connsiteY478" fmla="*/ 6170301 h 6858000"/>
              <a:gd name="connsiteX479" fmla="*/ 1083114 w 7467600"/>
              <a:gd name="connsiteY479" fmla="*/ 6174131 h 6858000"/>
              <a:gd name="connsiteX480" fmla="*/ 1543010 w 7467600"/>
              <a:gd name="connsiteY480" fmla="*/ 6191140 h 6858000"/>
              <a:gd name="connsiteX481" fmla="*/ 1551080 w 7467600"/>
              <a:gd name="connsiteY481" fmla="*/ 6195006 h 6858000"/>
              <a:gd name="connsiteX482" fmla="*/ 2345443 w 7467600"/>
              <a:gd name="connsiteY482" fmla="*/ 5549882 h 6858000"/>
              <a:gd name="connsiteX483" fmla="*/ 1721499 w 7467600"/>
              <a:gd name="connsiteY483" fmla="*/ 5599969 h 6858000"/>
              <a:gd name="connsiteX484" fmla="*/ 767716 w 7467600"/>
              <a:gd name="connsiteY484" fmla="*/ 5472768 h 6858000"/>
              <a:gd name="connsiteX485" fmla="*/ 722147 w 7467600"/>
              <a:gd name="connsiteY485" fmla="*/ 5393091 h 6858000"/>
              <a:gd name="connsiteX486" fmla="*/ 1485552 w 7467600"/>
              <a:gd name="connsiteY486" fmla="*/ 5313202 h 6858000"/>
              <a:gd name="connsiteX487" fmla="*/ 2143004 w 7467600"/>
              <a:gd name="connsiteY487" fmla="*/ 5402420 h 6858000"/>
              <a:gd name="connsiteX488" fmla="*/ 1933391 w 7467600"/>
              <a:gd name="connsiteY488" fmla="*/ 5156971 h 6858000"/>
              <a:gd name="connsiteX489" fmla="*/ 1827118 w 7467600"/>
              <a:gd name="connsiteY489" fmla="*/ 4968410 h 6858000"/>
              <a:gd name="connsiteX490" fmla="*/ 1837349 w 7467600"/>
              <a:gd name="connsiteY490" fmla="*/ 4956357 h 6858000"/>
              <a:gd name="connsiteX491" fmla="*/ 2162835 w 7467600"/>
              <a:gd name="connsiteY491" fmla="*/ 5187853 h 6858000"/>
              <a:gd name="connsiteX492" fmla="*/ 2257167 w 7467600"/>
              <a:gd name="connsiteY492" fmla="*/ 5462123 h 6858000"/>
              <a:gd name="connsiteX493" fmla="*/ 2261598 w 7467600"/>
              <a:gd name="connsiteY493" fmla="*/ 5467998 h 6858000"/>
              <a:gd name="connsiteX494" fmla="*/ 2437177 w 7467600"/>
              <a:gd name="connsiteY494" fmla="*/ 5479608 h 6858000"/>
              <a:gd name="connsiteX495" fmla="*/ 2445247 w 7467600"/>
              <a:gd name="connsiteY495" fmla="*/ 5483476 h 6858000"/>
              <a:gd name="connsiteX496" fmla="*/ 2743626 w 7467600"/>
              <a:gd name="connsiteY496" fmla="*/ 5304819 h 6858000"/>
              <a:gd name="connsiteX497" fmla="*/ 3048102 w 7467600"/>
              <a:gd name="connsiteY497" fmla="*/ 5150595 h 6858000"/>
              <a:gd name="connsiteX498" fmla="*/ 1799414 w 7467600"/>
              <a:gd name="connsiteY498" fmla="*/ 4694732 h 6858000"/>
              <a:gd name="connsiteX499" fmla="*/ 1771735 w 7467600"/>
              <a:gd name="connsiteY499" fmla="*/ 4619929 h 6858000"/>
              <a:gd name="connsiteX500" fmla="*/ 3104273 w 7467600"/>
              <a:gd name="connsiteY500" fmla="*/ 5076159 h 6858000"/>
              <a:gd name="connsiteX501" fmla="*/ 3113245 w 7467600"/>
              <a:gd name="connsiteY501" fmla="*/ 5090705 h 6858000"/>
              <a:gd name="connsiteX502" fmla="*/ 3126294 w 7467600"/>
              <a:gd name="connsiteY502" fmla="*/ 5114400 h 6858000"/>
              <a:gd name="connsiteX503" fmla="*/ 3937433 w 7467600"/>
              <a:gd name="connsiteY503" fmla="*/ 4830473 h 6858000"/>
              <a:gd name="connsiteX504" fmla="*/ 3590475 w 7467600"/>
              <a:gd name="connsiteY504" fmla="*/ 4597974 h 6858000"/>
              <a:gd name="connsiteX505" fmla="*/ 3100264 w 7467600"/>
              <a:gd name="connsiteY505" fmla="*/ 4579845 h 6858000"/>
              <a:gd name="connsiteX506" fmla="*/ 2183576 w 7467600"/>
              <a:gd name="connsiteY506" fmla="*/ 4227150 h 6858000"/>
              <a:gd name="connsiteX507" fmla="*/ 2151029 w 7467600"/>
              <a:gd name="connsiteY507" fmla="*/ 4146947 h 6858000"/>
              <a:gd name="connsiteX508" fmla="*/ 3563434 w 7467600"/>
              <a:gd name="connsiteY508" fmla="*/ 4469115 h 6858000"/>
              <a:gd name="connsiteX509" fmla="*/ 3177952 w 7467600"/>
              <a:gd name="connsiteY509" fmla="*/ 3657386 h 6858000"/>
              <a:gd name="connsiteX510" fmla="*/ 3189263 w 7467600"/>
              <a:gd name="connsiteY510" fmla="*/ 3625726 h 6858000"/>
              <a:gd name="connsiteX511" fmla="*/ 3560912 w 7467600"/>
              <a:gd name="connsiteY511" fmla="*/ 4079863 h 6858000"/>
              <a:gd name="connsiteX512" fmla="*/ 3626636 w 7467600"/>
              <a:gd name="connsiteY512" fmla="*/ 4512230 h 6858000"/>
              <a:gd name="connsiteX513" fmla="*/ 3653088 w 7467600"/>
              <a:gd name="connsiteY513" fmla="*/ 4521417 h 6858000"/>
              <a:gd name="connsiteX514" fmla="*/ 3988128 w 7467600"/>
              <a:gd name="connsiteY514" fmla="*/ 4817267 h 6858000"/>
              <a:gd name="connsiteX515" fmla="*/ 4830582 w 7467600"/>
              <a:gd name="connsiteY515" fmla="*/ 4676000 h 6858000"/>
              <a:gd name="connsiteX516" fmla="*/ 4830100 w 7467600"/>
              <a:gd name="connsiteY516" fmla="*/ 4675554 h 6858000"/>
              <a:gd name="connsiteX517" fmla="*/ 4036318 w 7467600"/>
              <a:gd name="connsiteY517" fmla="*/ 4147013 h 6858000"/>
              <a:gd name="connsiteX518" fmla="*/ 3432098 w 7467600"/>
              <a:gd name="connsiteY518" fmla="*/ 3537312 h 6858000"/>
              <a:gd name="connsiteX519" fmla="*/ 3446761 w 7467600"/>
              <a:gd name="connsiteY519" fmla="*/ 3461278 h 6858000"/>
              <a:gd name="connsiteX520" fmla="*/ 4419733 w 7467600"/>
              <a:gd name="connsiteY520" fmla="*/ 3963555 h 6858000"/>
              <a:gd name="connsiteX521" fmla="*/ 4781371 w 7467600"/>
              <a:gd name="connsiteY521" fmla="*/ 4458604 h 6858000"/>
              <a:gd name="connsiteX522" fmla="*/ 4780440 w 7467600"/>
              <a:gd name="connsiteY522" fmla="*/ 4470290 h 6858000"/>
              <a:gd name="connsiteX523" fmla="*/ 4898954 w 7467600"/>
              <a:gd name="connsiteY523" fmla="*/ 4662092 h 6858000"/>
              <a:gd name="connsiteX524" fmla="*/ 4900699 w 7467600"/>
              <a:gd name="connsiteY524" fmla="*/ 4670867 h 6858000"/>
              <a:gd name="connsiteX525" fmla="*/ 5714511 w 7467600"/>
              <a:gd name="connsiteY525" fmla="*/ 4663483 h 6858000"/>
              <a:gd name="connsiteX526" fmla="*/ 5464793 w 7467600"/>
              <a:gd name="connsiteY526" fmla="*/ 4393556 h 6858000"/>
              <a:gd name="connsiteX527" fmla="*/ 5461897 w 7467600"/>
              <a:gd name="connsiteY527" fmla="*/ 4390879 h 6858000"/>
              <a:gd name="connsiteX528" fmla="*/ 4294126 w 7467600"/>
              <a:gd name="connsiteY528" fmla="*/ 3303048 h 6858000"/>
              <a:gd name="connsiteX529" fmla="*/ 4305321 w 7467600"/>
              <a:gd name="connsiteY529" fmla="*/ 3256953 h 6858000"/>
              <a:gd name="connsiteX530" fmla="*/ 4949299 w 7467600"/>
              <a:gd name="connsiteY530" fmla="*/ 3766336 h 6858000"/>
              <a:gd name="connsiteX531" fmla="*/ 5291452 w 7467600"/>
              <a:gd name="connsiteY531" fmla="*/ 4076801 h 6858000"/>
              <a:gd name="connsiteX532" fmla="*/ 5434998 w 7467600"/>
              <a:gd name="connsiteY532" fmla="*/ 4254100 h 6858000"/>
              <a:gd name="connsiteX533" fmla="*/ 5351015 w 7467600"/>
              <a:gd name="connsiteY533" fmla="*/ 3760989 h 6858000"/>
              <a:gd name="connsiteX534" fmla="*/ 5413780 w 7467600"/>
              <a:gd name="connsiteY534" fmla="*/ 2966265 h 6858000"/>
              <a:gd name="connsiteX535" fmla="*/ 5425627 w 7467600"/>
              <a:gd name="connsiteY535" fmla="*/ 2954192 h 6858000"/>
              <a:gd name="connsiteX536" fmla="*/ 6604735 w 7467600"/>
              <a:gd name="connsiteY536" fmla="*/ 2041381 h 6858000"/>
              <a:gd name="connsiteX537" fmla="*/ 7204487 w 7467600"/>
              <a:gd name="connsiteY537" fmla="*/ 2742112 h 6858000"/>
              <a:gd name="connsiteX538" fmla="*/ 7131592 w 7467600"/>
              <a:gd name="connsiteY538" fmla="*/ 2672096 h 6858000"/>
              <a:gd name="connsiteX539" fmla="*/ 6996344 w 7467600"/>
              <a:gd name="connsiteY539" fmla="*/ 2518310 h 6858000"/>
              <a:gd name="connsiteX540" fmla="*/ 6735495 w 7467600"/>
              <a:gd name="connsiteY540" fmla="*/ 2196890 h 6858000"/>
              <a:gd name="connsiteX541" fmla="*/ 6721901 w 7467600"/>
              <a:gd name="connsiteY541" fmla="*/ 2179274 h 6858000"/>
              <a:gd name="connsiteX542" fmla="*/ 6604735 w 7467600"/>
              <a:gd name="connsiteY542" fmla="*/ 2041381 h 6858000"/>
              <a:gd name="connsiteX543" fmla="*/ 6591670 w 7467600"/>
              <a:gd name="connsiteY543" fmla="*/ 1988277 h 6858000"/>
              <a:gd name="connsiteX544" fmla="*/ 6747349 w 7467600"/>
              <a:gd name="connsiteY544" fmla="*/ 2160069 h 6858000"/>
              <a:gd name="connsiteX545" fmla="*/ 6760943 w 7467600"/>
              <a:gd name="connsiteY545" fmla="*/ 2177686 h 6858000"/>
              <a:gd name="connsiteX546" fmla="*/ 7021065 w 7467600"/>
              <a:gd name="connsiteY546" fmla="*/ 2498102 h 6858000"/>
              <a:gd name="connsiteX547" fmla="*/ 7155223 w 7467600"/>
              <a:gd name="connsiteY547" fmla="*/ 2650386 h 6858000"/>
              <a:gd name="connsiteX548" fmla="*/ 7203167 w 7467600"/>
              <a:gd name="connsiteY548" fmla="*/ 2697288 h 6858000"/>
              <a:gd name="connsiteX549" fmla="*/ 6937703 w 7467600"/>
              <a:gd name="connsiteY549" fmla="*/ 2321981 h 6858000"/>
              <a:gd name="connsiteX550" fmla="*/ 6591670 w 7467600"/>
              <a:gd name="connsiteY550" fmla="*/ 1988277 h 6858000"/>
              <a:gd name="connsiteX551" fmla="*/ 5798671 w 7467600"/>
              <a:gd name="connsiteY551" fmla="*/ 1981601 h 6858000"/>
              <a:gd name="connsiteX552" fmla="*/ 5754709 w 7467600"/>
              <a:gd name="connsiteY552" fmla="*/ 2071454 h 6858000"/>
              <a:gd name="connsiteX553" fmla="*/ 5763044 w 7467600"/>
              <a:gd name="connsiteY553" fmla="*/ 2842206 h 6858000"/>
              <a:gd name="connsiteX554" fmla="*/ 5764974 w 7467600"/>
              <a:gd name="connsiteY554" fmla="*/ 2799609 h 6858000"/>
              <a:gd name="connsiteX555" fmla="*/ 5767665 w 7467600"/>
              <a:gd name="connsiteY555" fmla="*/ 2666409 h 6858000"/>
              <a:gd name="connsiteX556" fmla="*/ 5763055 w 7467600"/>
              <a:gd name="connsiteY556" fmla="*/ 2579705 h 6858000"/>
              <a:gd name="connsiteX557" fmla="*/ 5758079 w 7467600"/>
              <a:gd name="connsiteY557" fmla="*/ 2492508 h 6858000"/>
              <a:gd name="connsiteX558" fmla="*/ 5779325 w 7467600"/>
              <a:gd name="connsiteY558" fmla="*/ 2197069 h 6858000"/>
              <a:gd name="connsiteX559" fmla="*/ 5798671 w 7467600"/>
              <a:gd name="connsiteY559" fmla="*/ 1981601 h 6858000"/>
              <a:gd name="connsiteX560" fmla="*/ 5829202 w 7467600"/>
              <a:gd name="connsiteY560" fmla="*/ 1971679 h 6858000"/>
              <a:gd name="connsiteX561" fmla="*/ 5809558 w 7467600"/>
              <a:gd name="connsiteY561" fmla="*/ 2198043 h 6858000"/>
              <a:gd name="connsiteX562" fmla="*/ 5788653 w 7467600"/>
              <a:gd name="connsiteY562" fmla="*/ 2489430 h 6858000"/>
              <a:gd name="connsiteX563" fmla="*/ 5793439 w 7467600"/>
              <a:gd name="connsiteY563" fmla="*/ 2575235 h 6858000"/>
              <a:gd name="connsiteX564" fmla="*/ 5796837 w 7467600"/>
              <a:gd name="connsiteY564" fmla="*/ 2637633 h 6858000"/>
              <a:gd name="connsiteX565" fmla="*/ 5818614 w 7467600"/>
              <a:gd name="connsiteY565" fmla="*/ 2473055 h 6858000"/>
              <a:gd name="connsiteX566" fmla="*/ 5829202 w 7467600"/>
              <a:gd name="connsiteY566" fmla="*/ 1971679 h 6858000"/>
              <a:gd name="connsiteX567" fmla="*/ 5911389 w 7467600"/>
              <a:gd name="connsiteY567" fmla="*/ 1898371 h 6858000"/>
              <a:gd name="connsiteX568" fmla="*/ 6237627 w 7467600"/>
              <a:gd name="connsiteY568" fmla="*/ 2231921 h 6858000"/>
              <a:gd name="connsiteX569" fmla="*/ 5911389 w 7467600"/>
              <a:gd name="connsiteY569" fmla="*/ 1898371 h 6858000"/>
              <a:gd name="connsiteX570" fmla="*/ 6944437 w 7467600"/>
              <a:gd name="connsiteY570" fmla="*/ 1575402 h 6858000"/>
              <a:gd name="connsiteX571" fmla="*/ 6304730 w 7467600"/>
              <a:gd name="connsiteY571" fmla="*/ 1766654 h 6858000"/>
              <a:gd name="connsiteX572" fmla="*/ 6944437 w 7467600"/>
              <a:gd name="connsiteY572" fmla="*/ 1575402 h 6858000"/>
              <a:gd name="connsiteX573" fmla="*/ 7019523 w 7467600"/>
              <a:gd name="connsiteY573" fmla="*/ 1519450 h 6858000"/>
              <a:gd name="connsiteX574" fmla="*/ 6298091 w 7467600"/>
              <a:gd name="connsiteY574" fmla="*/ 1737122 h 6858000"/>
              <a:gd name="connsiteX575" fmla="*/ 7019523 w 7467600"/>
              <a:gd name="connsiteY575" fmla="*/ 1519450 h 6858000"/>
              <a:gd name="connsiteX576" fmla="*/ 2399523 w 7467600"/>
              <a:gd name="connsiteY576" fmla="*/ 1428234 h 6858000"/>
              <a:gd name="connsiteX577" fmla="*/ 2224982 w 7467600"/>
              <a:gd name="connsiteY577" fmla="*/ 1826201 h 6858000"/>
              <a:gd name="connsiteX578" fmla="*/ 2096099 w 7467600"/>
              <a:gd name="connsiteY578" fmla="*/ 2345900 h 6858000"/>
              <a:gd name="connsiteX579" fmla="*/ 2283317 w 7467600"/>
              <a:gd name="connsiteY579" fmla="*/ 1796925 h 6858000"/>
              <a:gd name="connsiteX580" fmla="*/ 2399523 w 7467600"/>
              <a:gd name="connsiteY580" fmla="*/ 1428234 h 6858000"/>
              <a:gd name="connsiteX581" fmla="*/ 2448558 w 7467600"/>
              <a:gd name="connsiteY581" fmla="*/ 1373435 h 6858000"/>
              <a:gd name="connsiteX582" fmla="*/ 2312521 w 7467600"/>
              <a:gd name="connsiteY582" fmla="*/ 1806140 h 6858000"/>
              <a:gd name="connsiteX583" fmla="*/ 2127533 w 7467600"/>
              <a:gd name="connsiteY583" fmla="*/ 2348380 h 6858000"/>
              <a:gd name="connsiteX584" fmla="*/ 2358080 w 7467600"/>
              <a:gd name="connsiteY584" fmla="*/ 1866134 h 6858000"/>
              <a:gd name="connsiteX585" fmla="*/ 2407436 w 7467600"/>
              <a:gd name="connsiteY585" fmla="*/ 1651070 h 6858000"/>
              <a:gd name="connsiteX586" fmla="*/ 2448558 w 7467600"/>
              <a:gd name="connsiteY586" fmla="*/ 1373435 h 6858000"/>
              <a:gd name="connsiteX587" fmla="*/ 278707 w 7467600"/>
              <a:gd name="connsiteY587" fmla="*/ 1352270 h 6858000"/>
              <a:gd name="connsiteX588" fmla="*/ 321570 w 7467600"/>
              <a:gd name="connsiteY588" fmla="*/ 1861610 h 6858000"/>
              <a:gd name="connsiteX589" fmla="*/ 294281 w 7467600"/>
              <a:gd name="connsiteY589" fmla="*/ 1440658 h 6858000"/>
              <a:gd name="connsiteX590" fmla="*/ 278707 w 7467600"/>
              <a:gd name="connsiteY590" fmla="*/ 1352270 h 6858000"/>
              <a:gd name="connsiteX591" fmla="*/ 1423821 w 7467600"/>
              <a:gd name="connsiteY591" fmla="*/ 1351958 h 6858000"/>
              <a:gd name="connsiteX592" fmla="*/ 1638521 w 7467600"/>
              <a:gd name="connsiteY592" fmla="*/ 1908470 h 6858000"/>
              <a:gd name="connsiteX593" fmla="*/ 1754199 w 7467600"/>
              <a:gd name="connsiteY593" fmla="*/ 2149284 h 6858000"/>
              <a:gd name="connsiteX594" fmla="*/ 1908359 w 7467600"/>
              <a:gd name="connsiteY594" fmla="*/ 2364988 h 6858000"/>
              <a:gd name="connsiteX595" fmla="*/ 1647661 w 7467600"/>
              <a:gd name="connsiteY595" fmla="*/ 1825945 h 6858000"/>
              <a:gd name="connsiteX596" fmla="*/ 1423821 w 7467600"/>
              <a:gd name="connsiteY596" fmla="*/ 1351958 h 6858000"/>
              <a:gd name="connsiteX597" fmla="*/ 1431890 w 7467600"/>
              <a:gd name="connsiteY597" fmla="*/ 1306475 h 6858000"/>
              <a:gd name="connsiteX598" fmla="*/ 1507597 w 7467600"/>
              <a:gd name="connsiteY598" fmla="*/ 1446132 h 6858000"/>
              <a:gd name="connsiteX599" fmla="*/ 1674586 w 7467600"/>
              <a:gd name="connsiteY599" fmla="*/ 1813832 h 6858000"/>
              <a:gd name="connsiteX600" fmla="*/ 1815950 w 7467600"/>
              <a:gd name="connsiteY600" fmla="*/ 2128564 h 6858000"/>
              <a:gd name="connsiteX601" fmla="*/ 1984242 w 7467600"/>
              <a:gd name="connsiteY601" fmla="*/ 2430829 h 6858000"/>
              <a:gd name="connsiteX602" fmla="*/ 2014023 w 7467600"/>
              <a:gd name="connsiteY602" fmla="*/ 2450995 h 6858000"/>
              <a:gd name="connsiteX603" fmla="*/ 1747337 w 7467600"/>
              <a:gd name="connsiteY603" fmla="*/ 1855264 h 6858000"/>
              <a:gd name="connsiteX604" fmla="*/ 1533749 w 7467600"/>
              <a:gd name="connsiteY604" fmla="*/ 1478656 h 6858000"/>
              <a:gd name="connsiteX605" fmla="*/ 1431890 w 7467600"/>
              <a:gd name="connsiteY605" fmla="*/ 1306475 h 6858000"/>
              <a:gd name="connsiteX606" fmla="*/ 5052692 w 7467600"/>
              <a:gd name="connsiteY606" fmla="*/ 1292994 h 6858000"/>
              <a:gd name="connsiteX607" fmla="*/ 5200661 w 7467600"/>
              <a:gd name="connsiteY607" fmla="*/ 1635186 h 6858000"/>
              <a:gd name="connsiteX608" fmla="*/ 5297138 w 7467600"/>
              <a:gd name="connsiteY608" fmla="*/ 1906351 h 6858000"/>
              <a:gd name="connsiteX609" fmla="*/ 5052692 w 7467600"/>
              <a:gd name="connsiteY609" fmla="*/ 1292994 h 6858000"/>
              <a:gd name="connsiteX610" fmla="*/ 5009948 w 7467600"/>
              <a:gd name="connsiteY610" fmla="*/ 1273619 h 6858000"/>
              <a:gd name="connsiteX611" fmla="*/ 5121777 w 7467600"/>
              <a:gd name="connsiteY611" fmla="*/ 1654213 h 6858000"/>
              <a:gd name="connsiteX612" fmla="*/ 5293545 w 7467600"/>
              <a:gd name="connsiteY612" fmla="*/ 2072247 h 6858000"/>
              <a:gd name="connsiteX613" fmla="*/ 5294042 w 7467600"/>
              <a:gd name="connsiteY613" fmla="*/ 2065019 h 6858000"/>
              <a:gd name="connsiteX614" fmla="*/ 5171936 w 7467600"/>
              <a:gd name="connsiteY614" fmla="*/ 1647613 h 6858000"/>
              <a:gd name="connsiteX615" fmla="*/ 5009948 w 7467600"/>
              <a:gd name="connsiteY615" fmla="*/ 1273619 h 6858000"/>
              <a:gd name="connsiteX616" fmla="*/ 655236 w 7467600"/>
              <a:gd name="connsiteY616" fmla="*/ 1268632 h 6858000"/>
              <a:gd name="connsiteX617" fmla="*/ 839521 w 7467600"/>
              <a:gd name="connsiteY617" fmla="*/ 1685315 h 6858000"/>
              <a:gd name="connsiteX618" fmla="*/ 1109416 w 7467600"/>
              <a:gd name="connsiteY618" fmla="*/ 2061663 h 6858000"/>
              <a:gd name="connsiteX619" fmla="*/ 1298300 w 7467600"/>
              <a:gd name="connsiteY619" fmla="*/ 2247742 h 6858000"/>
              <a:gd name="connsiteX620" fmla="*/ 1125871 w 7467600"/>
              <a:gd name="connsiteY620" fmla="*/ 1989513 h 6858000"/>
              <a:gd name="connsiteX621" fmla="*/ 981574 w 7467600"/>
              <a:gd name="connsiteY621" fmla="*/ 1783157 h 6858000"/>
              <a:gd name="connsiteX622" fmla="*/ 922198 w 7467600"/>
              <a:gd name="connsiteY622" fmla="*/ 1677437 h 6858000"/>
              <a:gd name="connsiteX623" fmla="*/ 869293 w 7467600"/>
              <a:gd name="connsiteY623" fmla="*/ 1583214 h 6858000"/>
              <a:gd name="connsiteX624" fmla="*/ 751431 w 7467600"/>
              <a:gd name="connsiteY624" fmla="*/ 1405731 h 6858000"/>
              <a:gd name="connsiteX625" fmla="*/ 655236 w 7467600"/>
              <a:gd name="connsiteY625" fmla="*/ 1268632 h 6858000"/>
              <a:gd name="connsiteX626" fmla="*/ 6516292 w 7467600"/>
              <a:gd name="connsiteY626" fmla="*/ 1263064 h 6858000"/>
              <a:gd name="connsiteX627" fmla="*/ 5736320 w 7467600"/>
              <a:gd name="connsiteY627" fmla="*/ 1501803 h 6858000"/>
              <a:gd name="connsiteX628" fmla="*/ 6516292 w 7467600"/>
              <a:gd name="connsiteY628" fmla="*/ 1263064 h 6858000"/>
              <a:gd name="connsiteX629" fmla="*/ 291466 w 7467600"/>
              <a:gd name="connsiteY629" fmla="*/ 1250369 h 6858000"/>
              <a:gd name="connsiteX630" fmla="*/ 323180 w 7467600"/>
              <a:gd name="connsiteY630" fmla="*/ 1435283 h 6858000"/>
              <a:gd name="connsiteX631" fmla="*/ 349381 w 7467600"/>
              <a:gd name="connsiteY631" fmla="*/ 1875041 h 6858000"/>
              <a:gd name="connsiteX632" fmla="*/ 374363 w 7467600"/>
              <a:gd name="connsiteY632" fmla="*/ 1506494 h 6858000"/>
              <a:gd name="connsiteX633" fmla="*/ 302168 w 7467600"/>
              <a:gd name="connsiteY633" fmla="*/ 1274495 h 6858000"/>
              <a:gd name="connsiteX634" fmla="*/ 291466 w 7467600"/>
              <a:gd name="connsiteY634" fmla="*/ 1250369 h 6858000"/>
              <a:gd name="connsiteX635" fmla="*/ 678222 w 7467600"/>
              <a:gd name="connsiteY635" fmla="*/ 1248670 h 6858000"/>
              <a:gd name="connsiteX636" fmla="*/ 775536 w 7467600"/>
              <a:gd name="connsiteY636" fmla="*/ 1388015 h 6858000"/>
              <a:gd name="connsiteX637" fmla="*/ 894529 w 7467600"/>
              <a:gd name="connsiteY637" fmla="*/ 1567739 h 6858000"/>
              <a:gd name="connsiteX638" fmla="*/ 948000 w 7467600"/>
              <a:gd name="connsiteY638" fmla="*/ 1663088 h 6858000"/>
              <a:gd name="connsiteX639" fmla="*/ 1006812 w 7467600"/>
              <a:gd name="connsiteY639" fmla="*/ 1767683 h 6858000"/>
              <a:gd name="connsiteX640" fmla="*/ 1149133 w 7467600"/>
              <a:gd name="connsiteY640" fmla="*/ 1971513 h 6858000"/>
              <a:gd name="connsiteX641" fmla="*/ 1333952 w 7467600"/>
              <a:gd name="connsiteY641" fmla="*/ 2251620 h 6858000"/>
              <a:gd name="connsiteX642" fmla="*/ 1337329 w 7467600"/>
              <a:gd name="connsiteY642" fmla="*/ 2258350 h 6858000"/>
              <a:gd name="connsiteX643" fmla="*/ 1014726 w 7467600"/>
              <a:gd name="connsiteY643" fmla="*/ 1615556 h 6858000"/>
              <a:gd name="connsiteX644" fmla="*/ 678222 w 7467600"/>
              <a:gd name="connsiteY644" fmla="*/ 1248670 h 6858000"/>
              <a:gd name="connsiteX645" fmla="*/ 6691602 w 7467600"/>
              <a:gd name="connsiteY645" fmla="*/ 1140573 h 6858000"/>
              <a:gd name="connsiteX646" fmla="*/ 6571100 w 7467600"/>
              <a:gd name="connsiteY646" fmla="*/ 1183662 h 6858000"/>
              <a:gd name="connsiteX647" fmla="*/ 6241687 w 7467600"/>
              <a:gd name="connsiteY647" fmla="*/ 1257600 h 6858000"/>
              <a:gd name="connsiteX648" fmla="*/ 5693009 w 7467600"/>
              <a:gd name="connsiteY648" fmla="*/ 1478256 h 6858000"/>
              <a:gd name="connsiteX649" fmla="*/ 6548420 w 7467600"/>
              <a:gd name="connsiteY649" fmla="*/ 1214599 h 6858000"/>
              <a:gd name="connsiteX650" fmla="*/ 6605473 w 7467600"/>
              <a:gd name="connsiteY650" fmla="*/ 1184686 h 6858000"/>
              <a:gd name="connsiteX651" fmla="*/ 6691602 w 7467600"/>
              <a:gd name="connsiteY651" fmla="*/ 1140573 h 6858000"/>
              <a:gd name="connsiteX652" fmla="*/ 4002475 w 7467600"/>
              <a:gd name="connsiteY652" fmla="*/ 1037802 h 6858000"/>
              <a:gd name="connsiteX653" fmla="*/ 4000324 w 7467600"/>
              <a:gd name="connsiteY653" fmla="*/ 1039362 h 6858000"/>
              <a:gd name="connsiteX654" fmla="*/ 4002862 w 7467600"/>
              <a:gd name="connsiteY654" fmla="*/ 1042866 h 6858000"/>
              <a:gd name="connsiteX655" fmla="*/ 4002475 w 7467600"/>
              <a:gd name="connsiteY655" fmla="*/ 1037802 h 6858000"/>
              <a:gd name="connsiteX656" fmla="*/ 506322 w 7467600"/>
              <a:gd name="connsiteY656" fmla="*/ 1020997 h 6858000"/>
              <a:gd name="connsiteX657" fmla="*/ 533068 w 7467600"/>
              <a:gd name="connsiteY657" fmla="*/ 1029409 h 6858000"/>
              <a:gd name="connsiteX658" fmla="*/ 1232525 w 7467600"/>
              <a:gd name="connsiteY658" fmla="*/ 1804675 h 6858000"/>
              <a:gd name="connsiteX659" fmla="*/ 1388858 w 7467600"/>
              <a:gd name="connsiteY659" fmla="*/ 2368011 h 6858000"/>
              <a:gd name="connsiteX660" fmla="*/ 1384098 w 7467600"/>
              <a:gd name="connsiteY660" fmla="*/ 2378125 h 6858000"/>
              <a:gd name="connsiteX661" fmla="*/ 1425393 w 7467600"/>
              <a:gd name="connsiteY661" fmla="*/ 2589124 h 6858000"/>
              <a:gd name="connsiteX662" fmla="*/ 1424001 w 7467600"/>
              <a:gd name="connsiteY662" fmla="*/ 2597541 h 6858000"/>
              <a:gd name="connsiteX663" fmla="*/ 2152729 w 7467600"/>
              <a:gd name="connsiteY663" fmla="*/ 2864487 h 6858000"/>
              <a:gd name="connsiteX664" fmla="*/ 2020609 w 7467600"/>
              <a:gd name="connsiteY664" fmla="*/ 2539671 h 6858000"/>
              <a:gd name="connsiteX665" fmla="*/ 2018920 w 7467600"/>
              <a:gd name="connsiteY665" fmla="*/ 2536309 h 6858000"/>
              <a:gd name="connsiteX666" fmla="*/ 1342441 w 7467600"/>
              <a:gd name="connsiteY666" fmla="*/ 1173017 h 6858000"/>
              <a:gd name="connsiteX667" fmla="*/ 1367925 w 7467600"/>
              <a:gd name="connsiteY667" fmla="*/ 1135648 h 6858000"/>
              <a:gd name="connsiteX668" fmla="*/ 1771401 w 7467600"/>
              <a:gd name="connsiteY668" fmla="*/ 1806673 h 6858000"/>
              <a:gd name="connsiteX669" fmla="*/ 1972385 w 7467600"/>
              <a:gd name="connsiteY669" fmla="*/ 2198735 h 6858000"/>
              <a:gd name="connsiteX670" fmla="*/ 2040892 w 7467600"/>
              <a:gd name="connsiteY670" fmla="*/ 2405205 h 6858000"/>
              <a:gd name="connsiteX671" fmla="*/ 2131689 w 7467600"/>
              <a:gd name="connsiteY671" fmla="*/ 1936926 h 6858000"/>
              <a:gd name="connsiteX672" fmla="*/ 2454820 w 7467600"/>
              <a:gd name="connsiteY672" fmla="*/ 1248808 h 6858000"/>
              <a:gd name="connsiteX673" fmla="*/ 2492512 w 7467600"/>
              <a:gd name="connsiteY673" fmla="*/ 1302920 h 6858000"/>
              <a:gd name="connsiteX674" fmla="*/ 2081216 w 7467600"/>
              <a:gd name="connsiteY674" fmla="*/ 2527513 h 6858000"/>
              <a:gd name="connsiteX675" fmla="*/ 2081211 w 7467600"/>
              <a:gd name="connsiteY675" fmla="*/ 2528916 h 6858000"/>
              <a:gd name="connsiteX676" fmla="*/ 2199067 w 7467600"/>
              <a:gd name="connsiteY676" fmla="*/ 2884061 h 6858000"/>
              <a:gd name="connsiteX677" fmla="*/ 3192586 w 7467600"/>
              <a:gd name="connsiteY677" fmla="*/ 3411496 h 6858000"/>
              <a:gd name="connsiteX678" fmla="*/ 3182620 w 7467600"/>
              <a:gd name="connsiteY678" fmla="*/ 3483279 h 6858000"/>
              <a:gd name="connsiteX679" fmla="*/ 2435119 w 7467600"/>
              <a:gd name="connsiteY679" fmla="*/ 3080173 h 6858000"/>
              <a:gd name="connsiteX680" fmla="*/ 2410152 w 7467600"/>
              <a:gd name="connsiteY680" fmla="*/ 3063751 h 6858000"/>
              <a:gd name="connsiteX681" fmla="*/ 2408099 w 7467600"/>
              <a:gd name="connsiteY681" fmla="*/ 3064403 h 6858000"/>
              <a:gd name="connsiteX682" fmla="*/ 2407218 w 7467600"/>
              <a:gd name="connsiteY682" fmla="*/ 3070324 h 6858000"/>
              <a:gd name="connsiteX683" fmla="*/ 2380138 w 7467600"/>
              <a:gd name="connsiteY683" fmla="*/ 3099341 h 6858000"/>
              <a:gd name="connsiteX684" fmla="*/ 1765923 w 7467600"/>
              <a:gd name="connsiteY684" fmla="*/ 3581043 h 6858000"/>
              <a:gd name="connsiteX685" fmla="*/ 1702258 w 7467600"/>
              <a:gd name="connsiteY685" fmla="*/ 3612286 h 6858000"/>
              <a:gd name="connsiteX686" fmla="*/ 1538370 w 7467600"/>
              <a:gd name="connsiteY686" fmla="*/ 3811804 h 6858000"/>
              <a:gd name="connsiteX687" fmla="*/ 542867 w 7467600"/>
              <a:gd name="connsiteY687" fmla="*/ 4944092 h 6858000"/>
              <a:gd name="connsiteX688" fmla="*/ 515800 w 7467600"/>
              <a:gd name="connsiteY688" fmla="*/ 4862180 h 6858000"/>
              <a:gd name="connsiteX689" fmla="*/ 909145 w 7467600"/>
              <a:gd name="connsiteY689" fmla="*/ 4199225 h 6858000"/>
              <a:gd name="connsiteX690" fmla="*/ 1214067 w 7467600"/>
              <a:gd name="connsiteY690" fmla="*/ 3908561 h 6858000"/>
              <a:gd name="connsiteX691" fmla="*/ 640967 w 7467600"/>
              <a:gd name="connsiteY691" fmla="*/ 4105601 h 6858000"/>
              <a:gd name="connsiteX692" fmla="*/ 112563 w 7467600"/>
              <a:gd name="connsiteY692" fmla="*/ 4396952 h 6858000"/>
              <a:gd name="connsiteX693" fmla="*/ 0 w 7467600"/>
              <a:gd name="connsiteY693" fmla="*/ 4466006 h 6858000"/>
              <a:gd name="connsiteX694" fmla="*/ 0 w 7467600"/>
              <a:gd name="connsiteY694" fmla="*/ 4233763 h 6858000"/>
              <a:gd name="connsiteX695" fmla="*/ 36881 w 7467600"/>
              <a:gd name="connsiteY695" fmla="*/ 4200118 h 6858000"/>
              <a:gd name="connsiteX696" fmla="*/ 910534 w 7467600"/>
              <a:gd name="connsiteY696" fmla="*/ 3629753 h 6858000"/>
              <a:gd name="connsiteX697" fmla="*/ 1578717 w 7467600"/>
              <a:gd name="connsiteY697" fmla="*/ 3575982 h 6858000"/>
              <a:gd name="connsiteX698" fmla="*/ 2338780 w 7467600"/>
              <a:gd name="connsiteY698" fmla="*/ 3033725 h 6858000"/>
              <a:gd name="connsiteX699" fmla="*/ 1807991 w 7467600"/>
              <a:gd name="connsiteY699" fmla="*/ 2807184 h 6858000"/>
              <a:gd name="connsiteX700" fmla="*/ 1416358 w 7467600"/>
              <a:gd name="connsiteY700" fmla="*/ 3112571 h 6858000"/>
              <a:gd name="connsiteX701" fmla="*/ 939066 w 7467600"/>
              <a:gd name="connsiteY701" fmla="*/ 3378798 h 6858000"/>
              <a:gd name="connsiteX702" fmla="*/ 115099 w 7467600"/>
              <a:gd name="connsiteY702" fmla="*/ 3607650 h 6858000"/>
              <a:gd name="connsiteX703" fmla="*/ 97284 w 7467600"/>
              <a:gd name="connsiteY703" fmla="*/ 3520393 h 6858000"/>
              <a:gd name="connsiteX704" fmla="*/ 922050 w 7467600"/>
              <a:gd name="connsiteY704" fmla="*/ 3074867 h 6858000"/>
              <a:gd name="connsiteX705" fmla="*/ 1405265 w 7467600"/>
              <a:gd name="connsiteY705" fmla="*/ 3016319 h 6858000"/>
              <a:gd name="connsiteX706" fmla="*/ 1407512 w 7467600"/>
              <a:gd name="connsiteY706" fmla="*/ 3018001 h 6858000"/>
              <a:gd name="connsiteX707" fmla="*/ 1726266 w 7467600"/>
              <a:gd name="connsiteY707" fmla="*/ 2777274 h 6858000"/>
              <a:gd name="connsiteX708" fmla="*/ 625390 w 7467600"/>
              <a:gd name="connsiteY708" fmla="*/ 2514541 h 6858000"/>
              <a:gd name="connsiteX709" fmla="*/ 619799 w 7467600"/>
              <a:gd name="connsiteY709" fmla="*/ 2527180 h 6858000"/>
              <a:gd name="connsiteX710" fmla="*/ 310030 w 7467600"/>
              <a:gd name="connsiteY710" fmla="*/ 2771818 h 6858000"/>
              <a:gd name="connsiteX711" fmla="*/ 173877 w 7467600"/>
              <a:gd name="connsiteY711" fmla="*/ 2937056 h 6858000"/>
              <a:gd name="connsiteX712" fmla="*/ 77889 w 7467600"/>
              <a:gd name="connsiteY712" fmla="*/ 3138440 h 6858000"/>
              <a:gd name="connsiteX713" fmla="*/ 0 w 7467600"/>
              <a:gd name="connsiteY713" fmla="*/ 3271395 h 6858000"/>
              <a:gd name="connsiteX714" fmla="*/ 0 w 7467600"/>
              <a:gd name="connsiteY714" fmla="*/ 3153002 h 6858000"/>
              <a:gd name="connsiteX715" fmla="*/ 2386 w 7467600"/>
              <a:gd name="connsiteY715" fmla="*/ 3149203 h 6858000"/>
              <a:gd name="connsiteX716" fmla="*/ 89753 w 7467600"/>
              <a:gd name="connsiteY716" fmla="*/ 2987702 h 6858000"/>
              <a:gd name="connsiteX717" fmla="*/ 76869 w 7467600"/>
              <a:gd name="connsiteY717" fmla="*/ 3005404 h 6858000"/>
              <a:gd name="connsiteX718" fmla="*/ 32049 w 7467600"/>
              <a:gd name="connsiteY718" fmla="*/ 3065814 h 6858000"/>
              <a:gd name="connsiteX719" fmla="*/ 0 w 7467600"/>
              <a:gd name="connsiteY719" fmla="*/ 3108744 h 6858000"/>
              <a:gd name="connsiteX720" fmla="*/ 0 w 7467600"/>
              <a:gd name="connsiteY720" fmla="*/ 3058059 h 6858000"/>
              <a:gd name="connsiteX721" fmla="*/ 7610 w 7467600"/>
              <a:gd name="connsiteY721" fmla="*/ 3047889 h 6858000"/>
              <a:gd name="connsiteX722" fmla="*/ 52419 w 7467600"/>
              <a:gd name="connsiteY722" fmla="*/ 2987479 h 6858000"/>
              <a:gd name="connsiteX723" fmla="*/ 59142 w 7467600"/>
              <a:gd name="connsiteY723" fmla="*/ 2978488 h 6858000"/>
              <a:gd name="connsiteX724" fmla="*/ 0 w 7467600"/>
              <a:gd name="connsiteY724" fmla="*/ 3015334 h 6858000"/>
              <a:gd name="connsiteX725" fmla="*/ 0 w 7467600"/>
              <a:gd name="connsiteY725" fmla="*/ 2914286 h 6858000"/>
              <a:gd name="connsiteX726" fmla="*/ 36383 w 7467600"/>
              <a:gd name="connsiteY726" fmla="*/ 2901128 h 6858000"/>
              <a:gd name="connsiteX727" fmla="*/ 156329 w 7467600"/>
              <a:gd name="connsiteY727" fmla="*/ 2840533 h 6858000"/>
              <a:gd name="connsiteX728" fmla="*/ 358355 w 7467600"/>
              <a:gd name="connsiteY728" fmla="*/ 2620471 h 6858000"/>
              <a:gd name="connsiteX729" fmla="*/ 510577 w 7467600"/>
              <a:gd name="connsiteY729" fmla="*/ 2501244 h 6858000"/>
              <a:gd name="connsiteX730" fmla="*/ 211967 w 7467600"/>
              <a:gd name="connsiteY730" fmla="*/ 2479171 h 6858000"/>
              <a:gd name="connsiteX731" fmla="*/ 0 w 7467600"/>
              <a:gd name="connsiteY731" fmla="*/ 2476398 h 6858000"/>
              <a:gd name="connsiteX732" fmla="*/ 0 w 7467600"/>
              <a:gd name="connsiteY732" fmla="*/ 2389189 h 6858000"/>
              <a:gd name="connsiteX733" fmla="*/ 103062 w 7467600"/>
              <a:gd name="connsiteY733" fmla="*/ 2389518 h 6858000"/>
              <a:gd name="connsiteX734" fmla="*/ 510734 w 7467600"/>
              <a:gd name="connsiteY734" fmla="*/ 2416201 h 6858000"/>
              <a:gd name="connsiteX735" fmla="*/ 279257 w 7467600"/>
              <a:gd name="connsiteY735" fmla="*/ 2092102 h 6858000"/>
              <a:gd name="connsiteX736" fmla="*/ 65265 w 7467600"/>
              <a:gd name="connsiteY736" fmla="*/ 2006049 h 6858000"/>
              <a:gd name="connsiteX737" fmla="*/ 0 w 7467600"/>
              <a:gd name="connsiteY737" fmla="*/ 1982532 h 6858000"/>
              <a:gd name="connsiteX738" fmla="*/ 0 w 7467600"/>
              <a:gd name="connsiteY738" fmla="*/ 1912789 h 6858000"/>
              <a:gd name="connsiteX739" fmla="*/ 97460 w 7467600"/>
              <a:gd name="connsiteY739" fmla="*/ 1953725 h 6858000"/>
              <a:gd name="connsiteX740" fmla="*/ 221272 w 7467600"/>
              <a:gd name="connsiteY740" fmla="*/ 1980766 h 6858000"/>
              <a:gd name="connsiteX741" fmla="*/ 116765 w 7467600"/>
              <a:gd name="connsiteY741" fmla="*/ 1911033 h 6858000"/>
              <a:gd name="connsiteX742" fmla="*/ 16405 w 7467600"/>
              <a:gd name="connsiteY742" fmla="*/ 1803412 h 6858000"/>
              <a:gd name="connsiteX743" fmla="*/ 0 w 7467600"/>
              <a:gd name="connsiteY743" fmla="*/ 1784777 h 6858000"/>
              <a:gd name="connsiteX744" fmla="*/ 0 w 7467600"/>
              <a:gd name="connsiteY744" fmla="*/ 1740082 h 6858000"/>
              <a:gd name="connsiteX745" fmla="*/ 39394 w 7467600"/>
              <a:gd name="connsiteY745" fmla="*/ 1784856 h 6858000"/>
              <a:gd name="connsiteX746" fmla="*/ 135813 w 7467600"/>
              <a:gd name="connsiteY746" fmla="*/ 1888838 h 6858000"/>
              <a:gd name="connsiteX747" fmla="*/ 242575 w 7467600"/>
              <a:gd name="connsiteY747" fmla="*/ 1958841 h 6858000"/>
              <a:gd name="connsiteX748" fmla="*/ 82197 w 7467600"/>
              <a:gd name="connsiteY748" fmla="*/ 1754826 h 6858000"/>
              <a:gd name="connsiteX749" fmla="*/ 0 w 7467600"/>
              <a:gd name="connsiteY749" fmla="*/ 1679650 h 6858000"/>
              <a:gd name="connsiteX750" fmla="*/ 0 w 7467600"/>
              <a:gd name="connsiteY750" fmla="*/ 1602463 h 6858000"/>
              <a:gd name="connsiteX751" fmla="*/ 84689 w 7467600"/>
              <a:gd name="connsiteY751" fmla="*/ 1677442 h 6858000"/>
              <a:gd name="connsiteX752" fmla="*/ 298437 w 7467600"/>
              <a:gd name="connsiteY752" fmla="*/ 1968019 h 6858000"/>
              <a:gd name="connsiteX753" fmla="*/ 227269 w 7467600"/>
              <a:gd name="connsiteY753" fmla="*/ 1114064 h 6858000"/>
              <a:gd name="connsiteX754" fmla="*/ 248003 w 7467600"/>
              <a:gd name="connsiteY754" fmla="*/ 1089613 h 6858000"/>
              <a:gd name="connsiteX755" fmla="*/ 427020 w 7467600"/>
              <a:gd name="connsiteY755" fmla="*/ 1619803 h 6858000"/>
              <a:gd name="connsiteX756" fmla="*/ 340345 w 7467600"/>
              <a:gd name="connsiteY756" fmla="*/ 2027739 h 6858000"/>
              <a:gd name="connsiteX757" fmla="*/ 360865 w 7467600"/>
              <a:gd name="connsiteY757" fmla="*/ 2044827 h 6858000"/>
              <a:gd name="connsiteX758" fmla="*/ 560414 w 7467600"/>
              <a:gd name="connsiteY758" fmla="*/ 2421457 h 6858000"/>
              <a:gd name="connsiteX759" fmla="*/ 1359703 w 7467600"/>
              <a:gd name="connsiteY759" fmla="*/ 2578554 h 6858000"/>
              <a:gd name="connsiteX760" fmla="*/ 1359422 w 7467600"/>
              <a:gd name="connsiteY760" fmla="*/ 2577994 h 6858000"/>
              <a:gd name="connsiteX761" fmla="*/ 828701 w 7467600"/>
              <a:gd name="connsiteY761" fmla="*/ 1839520 h 6858000"/>
              <a:gd name="connsiteX762" fmla="*/ 494427 w 7467600"/>
              <a:gd name="connsiteY762" fmla="*/ 1092333 h 6858000"/>
              <a:gd name="connsiteX763" fmla="*/ 506322 w 7467600"/>
              <a:gd name="connsiteY763" fmla="*/ 1020997 h 6858000"/>
              <a:gd name="connsiteX764" fmla="*/ 4570198 w 7467600"/>
              <a:gd name="connsiteY764" fmla="*/ 978081 h 6858000"/>
              <a:gd name="connsiteX765" fmla="*/ 4523691 w 7467600"/>
              <a:gd name="connsiteY765" fmla="*/ 1127776 h 6858000"/>
              <a:gd name="connsiteX766" fmla="*/ 4509875 w 7467600"/>
              <a:gd name="connsiteY766" fmla="*/ 1167552 h 6858000"/>
              <a:gd name="connsiteX767" fmla="*/ 4478168 w 7467600"/>
              <a:gd name="connsiteY767" fmla="*/ 1260735 h 6858000"/>
              <a:gd name="connsiteX768" fmla="*/ 4409309 w 7467600"/>
              <a:gd name="connsiteY768" fmla="*/ 1666996 h 6858000"/>
              <a:gd name="connsiteX769" fmla="*/ 4370031 w 7467600"/>
              <a:gd name="connsiteY769" fmla="*/ 1955666 h 6858000"/>
              <a:gd name="connsiteX770" fmla="*/ 4570198 w 7467600"/>
              <a:gd name="connsiteY770" fmla="*/ 978081 h 6858000"/>
              <a:gd name="connsiteX771" fmla="*/ 4557898 w 7467600"/>
              <a:gd name="connsiteY771" fmla="*/ 900011 h 6858000"/>
              <a:gd name="connsiteX772" fmla="*/ 4344840 w 7467600"/>
              <a:gd name="connsiteY772" fmla="*/ 1922038 h 6858000"/>
              <a:gd name="connsiteX773" fmla="*/ 4378710 w 7467600"/>
              <a:gd name="connsiteY773" fmla="*/ 1665516 h 6858000"/>
              <a:gd name="connsiteX774" fmla="*/ 4448798 w 7467600"/>
              <a:gd name="connsiteY774" fmla="*/ 1253024 h 6858000"/>
              <a:gd name="connsiteX775" fmla="*/ 4480315 w 7467600"/>
              <a:gd name="connsiteY775" fmla="*/ 1158454 h 6858000"/>
              <a:gd name="connsiteX776" fmla="*/ 4494133 w 7467600"/>
              <a:gd name="connsiteY776" fmla="*/ 1118676 h 6858000"/>
              <a:gd name="connsiteX777" fmla="*/ 4557898 w 7467600"/>
              <a:gd name="connsiteY777" fmla="*/ 900011 h 6858000"/>
              <a:gd name="connsiteX778" fmla="*/ 5870151 w 7467600"/>
              <a:gd name="connsiteY778" fmla="*/ 898890 h 6858000"/>
              <a:gd name="connsiteX779" fmla="*/ 5861335 w 7467600"/>
              <a:gd name="connsiteY779" fmla="*/ 899177 h 6858000"/>
              <a:gd name="connsiteX780" fmla="*/ 5843702 w 7467600"/>
              <a:gd name="connsiteY780" fmla="*/ 899748 h 6858000"/>
              <a:gd name="connsiteX781" fmla="*/ 5651107 w 7467600"/>
              <a:gd name="connsiteY781" fmla="*/ 920306 h 6858000"/>
              <a:gd name="connsiteX782" fmla="*/ 5459407 w 7467600"/>
              <a:gd name="connsiteY782" fmla="*/ 940975 h 6858000"/>
              <a:gd name="connsiteX783" fmla="*/ 5374846 w 7467600"/>
              <a:gd name="connsiteY783" fmla="*/ 941988 h 6858000"/>
              <a:gd name="connsiteX784" fmla="*/ 5256105 w 7467600"/>
              <a:gd name="connsiteY784" fmla="*/ 945632 h 6858000"/>
              <a:gd name="connsiteX785" fmla="*/ 5107071 w 7467600"/>
              <a:gd name="connsiteY785" fmla="*/ 969720 h 6858000"/>
              <a:gd name="connsiteX786" fmla="*/ 4998681 w 7467600"/>
              <a:gd name="connsiteY786" fmla="*/ 988771 h 6858000"/>
              <a:gd name="connsiteX787" fmla="*/ 5870151 w 7467600"/>
              <a:gd name="connsiteY787" fmla="*/ 898890 h 6858000"/>
              <a:gd name="connsiteX788" fmla="*/ 5504425 w 7467600"/>
              <a:gd name="connsiteY788" fmla="*/ 848067 h 6858000"/>
              <a:gd name="connsiteX789" fmla="*/ 4968849 w 7467600"/>
              <a:gd name="connsiteY789" fmla="*/ 962318 h 6858000"/>
              <a:gd name="connsiteX790" fmla="*/ 5104039 w 7467600"/>
              <a:gd name="connsiteY790" fmla="*/ 940634 h 6858000"/>
              <a:gd name="connsiteX791" fmla="*/ 5256311 w 7467600"/>
              <a:gd name="connsiteY791" fmla="*/ 916490 h 6858000"/>
              <a:gd name="connsiteX792" fmla="*/ 5377381 w 7467600"/>
              <a:gd name="connsiteY792" fmla="*/ 912671 h 6858000"/>
              <a:gd name="connsiteX793" fmla="*/ 5460148 w 7467600"/>
              <a:gd name="connsiteY793" fmla="*/ 911442 h 6858000"/>
              <a:gd name="connsiteX794" fmla="*/ 5648971 w 7467600"/>
              <a:gd name="connsiteY794" fmla="*/ 891331 h 6858000"/>
              <a:gd name="connsiteX795" fmla="*/ 5844807 w 7467600"/>
              <a:gd name="connsiteY795" fmla="*/ 870718 h 6858000"/>
              <a:gd name="connsiteX796" fmla="*/ 5862975 w 7467600"/>
              <a:gd name="connsiteY796" fmla="*/ 869756 h 6858000"/>
              <a:gd name="connsiteX797" fmla="*/ 5920887 w 7467600"/>
              <a:gd name="connsiteY797" fmla="*/ 865929 h 6858000"/>
              <a:gd name="connsiteX798" fmla="*/ 5504425 w 7467600"/>
              <a:gd name="connsiteY798" fmla="*/ 848067 h 6858000"/>
              <a:gd name="connsiteX799" fmla="*/ 3607114 w 7467600"/>
              <a:gd name="connsiteY799" fmla="*/ 467441 h 6858000"/>
              <a:gd name="connsiteX800" fmla="*/ 3296242 w 7467600"/>
              <a:gd name="connsiteY800" fmla="*/ 807991 h 6858000"/>
              <a:gd name="connsiteX801" fmla="*/ 3174674 w 7467600"/>
              <a:gd name="connsiteY801" fmla="*/ 919759 h 6858000"/>
              <a:gd name="connsiteX802" fmla="*/ 3042978 w 7467600"/>
              <a:gd name="connsiteY802" fmla="*/ 1054894 h 6858000"/>
              <a:gd name="connsiteX803" fmla="*/ 2968914 w 7467600"/>
              <a:gd name="connsiteY803" fmla="*/ 1133756 h 6858000"/>
              <a:gd name="connsiteX804" fmla="*/ 3103823 w 7467600"/>
              <a:gd name="connsiteY804" fmla="*/ 1026814 h 6858000"/>
              <a:gd name="connsiteX805" fmla="*/ 3607114 w 7467600"/>
              <a:gd name="connsiteY805" fmla="*/ 467441 h 6858000"/>
              <a:gd name="connsiteX806" fmla="*/ 3744487 w 7467600"/>
              <a:gd name="connsiteY806" fmla="*/ 383136 h 6858000"/>
              <a:gd name="connsiteX807" fmla="*/ 3970213 w 7467600"/>
              <a:gd name="connsiteY807" fmla="*/ 995559 h 6858000"/>
              <a:gd name="connsiteX808" fmla="*/ 3744487 w 7467600"/>
              <a:gd name="connsiteY808" fmla="*/ 383136 h 6858000"/>
              <a:gd name="connsiteX809" fmla="*/ 3624562 w 7467600"/>
              <a:gd name="connsiteY809" fmla="*/ 367041 h 6858000"/>
              <a:gd name="connsiteX810" fmla="*/ 3489712 w 7467600"/>
              <a:gd name="connsiteY810" fmla="*/ 485386 h 6858000"/>
              <a:gd name="connsiteX811" fmla="*/ 3182994 w 7467600"/>
              <a:gd name="connsiteY811" fmla="*/ 828265 h 6858000"/>
              <a:gd name="connsiteX812" fmla="*/ 2892114 w 7467600"/>
              <a:gd name="connsiteY812" fmla="*/ 1172635 h 6858000"/>
              <a:gd name="connsiteX813" fmla="*/ 3021459 w 7467600"/>
              <a:gd name="connsiteY813" fmla="*/ 1035385 h 6858000"/>
              <a:gd name="connsiteX814" fmla="*/ 3153873 w 7467600"/>
              <a:gd name="connsiteY814" fmla="*/ 898971 h 6858000"/>
              <a:gd name="connsiteX815" fmla="*/ 3276511 w 7467600"/>
              <a:gd name="connsiteY815" fmla="*/ 786423 h 6858000"/>
              <a:gd name="connsiteX816" fmla="*/ 3584154 w 7467600"/>
              <a:gd name="connsiteY816" fmla="*/ 448218 h 6858000"/>
              <a:gd name="connsiteX817" fmla="*/ 3624562 w 7467600"/>
              <a:gd name="connsiteY817" fmla="*/ 367041 h 6858000"/>
              <a:gd name="connsiteX818" fmla="*/ 3766672 w 7467600"/>
              <a:gd name="connsiteY818" fmla="*/ 359429 h 6858000"/>
              <a:gd name="connsiteX819" fmla="*/ 3996338 w 7467600"/>
              <a:gd name="connsiteY819" fmla="*/ 968237 h 6858000"/>
              <a:gd name="connsiteX820" fmla="*/ 3766672 w 7467600"/>
              <a:gd name="connsiteY820" fmla="*/ 359429 h 6858000"/>
              <a:gd name="connsiteX821" fmla="*/ 5805386 w 7467600"/>
              <a:gd name="connsiteY821" fmla="*/ 239240 h 6858000"/>
              <a:gd name="connsiteX822" fmla="*/ 5736947 w 7467600"/>
              <a:gd name="connsiteY822" fmla="*/ 261367 h 6858000"/>
              <a:gd name="connsiteX823" fmla="*/ 5427012 w 7467600"/>
              <a:gd name="connsiteY823" fmla="*/ 311272 h 6858000"/>
              <a:gd name="connsiteX824" fmla="*/ 5147818 w 7467600"/>
              <a:gd name="connsiteY824" fmla="*/ 322112 h 6858000"/>
              <a:gd name="connsiteX825" fmla="*/ 5060854 w 7467600"/>
              <a:gd name="connsiteY825" fmla="*/ 311882 h 6858000"/>
              <a:gd name="connsiteX826" fmla="*/ 4945989 w 7467600"/>
              <a:gd name="connsiteY826" fmla="*/ 300516 h 6858000"/>
              <a:gd name="connsiteX827" fmla="*/ 5410479 w 7467600"/>
              <a:gd name="connsiteY827" fmla="*/ 348434 h 6858000"/>
              <a:gd name="connsiteX828" fmla="*/ 5805386 w 7467600"/>
              <a:gd name="connsiteY828" fmla="*/ 239240 h 6858000"/>
              <a:gd name="connsiteX829" fmla="*/ 5905192 w 7467600"/>
              <a:gd name="connsiteY829" fmla="*/ 163079 h 6858000"/>
              <a:gd name="connsiteX830" fmla="*/ 5865655 w 7467600"/>
              <a:gd name="connsiteY830" fmla="*/ 171901 h 6858000"/>
              <a:gd name="connsiteX831" fmla="*/ 5259740 w 7467600"/>
              <a:gd name="connsiteY831" fmla="*/ 257013 h 6858000"/>
              <a:gd name="connsiteX832" fmla="*/ 5208466 w 7467600"/>
              <a:gd name="connsiteY832" fmla="*/ 257550 h 6858000"/>
              <a:gd name="connsiteX833" fmla="*/ 4980204 w 7467600"/>
              <a:gd name="connsiteY833" fmla="*/ 271903 h 6858000"/>
              <a:gd name="connsiteX834" fmla="*/ 5068068 w 7467600"/>
              <a:gd name="connsiteY834" fmla="*/ 282244 h 6858000"/>
              <a:gd name="connsiteX835" fmla="*/ 5153231 w 7467600"/>
              <a:gd name="connsiteY835" fmla="*/ 292240 h 6858000"/>
              <a:gd name="connsiteX836" fmla="*/ 5426491 w 7467600"/>
              <a:gd name="connsiteY836" fmla="*/ 281128 h 6858000"/>
              <a:gd name="connsiteX837" fmla="*/ 5731212 w 7467600"/>
              <a:gd name="connsiteY837" fmla="*/ 231951 h 6858000"/>
              <a:gd name="connsiteX838" fmla="*/ 5905192 w 7467600"/>
              <a:gd name="connsiteY838" fmla="*/ 163079 h 6858000"/>
              <a:gd name="connsiteX839" fmla="*/ 5944437 w 7467600"/>
              <a:gd name="connsiteY839" fmla="*/ 113829 h 6858000"/>
              <a:gd name="connsiteX840" fmla="*/ 5825032 w 7467600"/>
              <a:gd name="connsiteY840" fmla="*/ 146405 h 6858000"/>
              <a:gd name="connsiteX841" fmla="*/ 4955599 w 7467600"/>
              <a:gd name="connsiteY841" fmla="*/ 247008 h 6858000"/>
              <a:gd name="connsiteX842" fmla="*/ 5210104 w 7467600"/>
              <a:gd name="connsiteY842" fmla="*/ 228123 h 6858000"/>
              <a:gd name="connsiteX843" fmla="*/ 5261015 w 7467600"/>
              <a:gd name="connsiteY843" fmla="*/ 227087 h 6858000"/>
              <a:gd name="connsiteX844" fmla="*/ 5861181 w 7467600"/>
              <a:gd name="connsiteY844" fmla="*/ 143093 h 6858000"/>
              <a:gd name="connsiteX845" fmla="*/ 5961252 w 7467600"/>
              <a:gd name="connsiteY845" fmla="*/ 114820 h 6858000"/>
              <a:gd name="connsiteX846" fmla="*/ 5944437 w 7467600"/>
              <a:gd name="connsiteY846" fmla="*/ 113829 h 6858000"/>
              <a:gd name="connsiteX847" fmla="*/ 3882765 w 7467600"/>
              <a:gd name="connsiteY847" fmla="*/ 0 h 6858000"/>
              <a:gd name="connsiteX848" fmla="*/ 3995099 w 7467600"/>
              <a:gd name="connsiteY848" fmla="*/ 0 h 6858000"/>
              <a:gd name="connsiteX849" fmla="*/ 4163818 w 7467600"/>
              <a:gd name="connsiteY849" fmla="*/ 234104 h 6858000"/>
              <a:gd name="connsiteX850" fmla="*/ 4172099 w 7467600"/>
              <a:gd name="connsiteY850" fmla="*/ 234207 h 6858000"/>
              <a:gd name="connsiteX851" fmla="*/ 4784282 w 7467600"/>
              <a:gd name="connsiteY851" fmla="*/ 276561 h 6858000"/>
              <a:gd name="connsiteX852" fmla="*/ 4801687 w 7467600"/>
              <a:gd name="connsiteY852" fmla="*/ 267764 h 6858000"/>
              <a:gd name="connsiteX853" fmla="*/ 6082788 w 7467600"/>
              <a:gd name="connsiteY853" fmla="*/ 64119 h 6858000"/>
              <a:gd name="connsiteX854" fmla="*/ 6099442 w 7467600"/>
              <a:gd name="connsiteY854" fmla="*/ 82568 h 6858000"/>
              <a:gd name="connsiteX855" fmla="*/ 4804137 w 7467600"/>
              <a:gd name="connsiteY855" fmla="*/ 320931 h 6858000"/>
              <a:gd name="connsiteX856" fmla="*/ 4227047 w 7467600"/>
              <a:gd name="connsiteY856" fmla="*/ 313415 h 6858000"/>
              <a:gd name="connsiteX857" fmla="*/ 4346041 w 7467600"/>
              <a:gd name="connsiteY857" fmla="*/ 456086 h 6858000"/>
              <a:gd name="connsiteX858" fmla="*/ 4870967 w 7467600"/>
              <a:gd name="connsiteY858" fmla="*/ 963061 h 6858000"/>
              <a:gd name="connsiteX859" fmla="*/ 4889647 w 7467600"/>
              <a:gd name="connsiteY859" fmla="*/ 957147 h 6858000"/>
              <a:gd name="connsiteX860" fmla="*/ 5422504 w 7467600"/>
              <a:gd name="connsiteY860" fmla="*/ 805191 h 6858000"/>
              <a:gd name="connsiteX861" fmla="*/ 6087656 w 7467600"/>
              <a:gd name="connsiteY861" fmla="*/ 826703 h 6858000"/>
              <a:gd name="connsiteX862" fmla="*/ 6058717 w 7467600"/>
              <a:gd name="connsiteY862" fmla="*/ 865992 h 6858000"/>
              <a:gd name="connsiteX863" fmla="*/ 4974153 w 7467600"/>
              <a:gd name="connsiteY863" fmla="*/ 1045456 h 6858000"/>
              <a:gd name="connsiteX864" fmla="*/ 5627835 w 7467600"/>
              <a:gd name="connsiteY864" fmla="*/ 1472077 h 6858000"/>
              <a:gd name="connsiteX865" fmla="*/ 5629817 w 7467600"/>
              <a:gd name="connsiteY865" fmla="*/ 1471412 h 6858000"/>
              <a:gd name="connsiteX866" fmla="*/ 5634124 w 7467600"/>
              <a:gd name="connsiteY866" fmla="*/ 1470572 h 6858000"/>
              <a:gd name="connsiteX867" fmla="*/ 5755832 w 7467600"/>
              <a:gd name="connsiteY867" fmla="*/ 1383886 h 6858000"/>
              <a:gd name="connsiteX868" fmla="*/ 6014186 w 7467600"/>
              <a:gd name="connsiteY868" fmla="*/ 1279799 h 6858000"/>
              <a:gd name="connsiteX869" fmla="*/ 6901619 w 7467600"/>
              <a:gd name="connsiteY869" fmla="*/ 1047874 h 6858000"/>
              <a:gd name="connsiteX870" fmla="*/ 6931566 w 7467600"/>
              <a:gd name="connsiteY870" fmla="*/ 1062034 h 6858000"/>
              <a:gd name="connsiteX871" fmla="*/ 5790982 w 7467600"/>
              <a:gd name="connsiteY871" fmla="*/ 1561380 h 6858000"/>
              <a:gd name="connsiteX872" fmla="*/ 6188971 w 7467600"/>
              <a:gd name="connsiteY872" fmla="*/ 1755168 h 6858000"/>
              <a:gd name="connsiteX873" fmla="*/ 6202446 w 7467600"/>
              <a:gd name="connsiteY873" fmla="*/ 1752268 h 6858000"/>
              <a:gd name="connsiteX874" fmla="*/ 7179560 w 7467600"/>
              <a:gd name="connsiteY874" fmla="*/ 1467551 h 6858000"/>
              <a:gd name="connsiteX875" fmla="*/ 7158730 w 7467600"/>
              <a:gd name="connsiteY875" fmla="*/ 1507835 h 6858000"/>
              <a:gd name="connsiteX876" fmla="*/ 6326959 w 7467600"/>
              <a:gd name="connsiteY876" fmla="*/ 1817686 h 6858000"/>
              <a:gd name="connsiteX877" fmla="*/ 6537433 w 7467600"/>
              <a:gd name="connsiteY877" fmla="*/ 1907790 h 6858000"/>
              <a:gd name="connsiteX878" fmla="*/ 6550221 w 7467600"/>
              <a:gd name="connsiteY878" fmla="*/ 1910729 h 6858000"/>
              <a:gd name="connsiteX879" fmla="*/ 6964438 w 7467600"/>
              <a:gd name="connsiteY879" fmla="*/ 2209505 h 6858000"/>
              <a:gd name="connsiteX880" fmla="*/ 7367862 w 7467600"/>
              <a:gd name="connsiteY880" fmla="*/ 2806833 h 6858000"/>
              <a:gd name="connsiteX881" fmla="*/ 7364329 w 7467600"/>
              <a:gd name="connsiteY881" fmla="*/ 2826907 h 6858000"/>
              <a:gd name="connsiteX882" fmla="*/ 7290545 w 7467600"/>
              <a:gd name="connsiteY882" fmla="*/ 2850663 h 6858000"/>
              <a:gd name="connsiteX883" fmla="*/ 6472036 w 7467600"/>
              <a:gd name="connsiteY883" fmla="*/ 1959003 h 6858000"/>
              <a:gd name="connsiteX884" fmla="*/ 5792897 w 7467600"/>
              <a:gd name="connsiteY884" fmla="*/ 1647747 h 6858000"/>
              <a:gd name="connsiteX885" fmla="*/ 5842751 w 7467600"/>
              <a:gd name="connsiteY885" fmla="*/ 1816112 h 6858000"/>
              <a:gd name="connsiteX886" fmla="*/ 5847424 w 7467600"/>
              <a:gd name="connsiteY886" fmla="*/ 1815776 h 6858000"/>
              <a:gd name="connsiteX887" fmla="*/ 6399821 w 7467600"/>
              <a:gd name="connsiteY887" fmla="*/ 2344799 h 6858000"/>
              <a:gd name="connsiteX888" fmla="*/ 6323232 w 7467600"/>
              <a:gd name="connsiteY888" fmla="*/ 2389634 h 6858000"/>
              <a:gd name="connsiteX889" fmla="*/ 5942958 w 7467600"/>
              <a:gd name="connsiteY889" fmla="*/ 2077708 h 6858000"/>
              <a:gd name="connsiteX890" fmla="*/ 5921559 w 7467600"/>
              <a:gd name="connsiteY890" fmla="*/ 2378596 h 6858000"/>
              <a:gd name="connsiteX891" fmla="*/ 5817651 w 7467600"/>
              <a:gd name="connsiteY891" fmla="*/ 3023919 h 6858000"/>
              <a:gd name="connsiteX892" fmla="*/ 5729634 w 7467600"/>
              <a:gd name="connsiteY892" fmla="*/ 3051849 h 6858000"/>
              <a:gd name="connsiteX893" fmla="*/ 5611018 w 7467600"/>
              <a:gd name="connsiteY893" fmla="*/ 2316769 h 6858000"/>
              <a:gd name="connsiteX894" fmla="*/ 5687608 w 7467600"/>
              <a:gd name="connsiteY894" fmla="*/ 2039972 h 6858000"/>
              <a:gd name="connsiteX895" fmla="*/ 5657554 w 7467600"/>
              <a:gd name="connsiteY895" fmla="*/ 1576445 h 6858000"/>
              <a:gd name="connsiteX896" fmla="*/ 5150475 w 7467600"/>
              <a:gd name="connsiteY896" fmla="*/ 1274012 h 6858000"/>
              <a:gd name="connsiteX897" fmla="*/ 5349142 w 7467600"/>
              <a:gd name="connsiteY897" fmla="*/ 2204405 h 6858000"/>
              <a:gd name="connsiteX898" fmla="*/ 5262214 w 7467600"/>
              <a:gd name="connsiteY898" fmla="*/ 2233836 h 6858000"/>
              <a:gd name="connsiteX899" fmla="*/ 4981539 w 7467600"/>
              <a:gd name="connsiteY899" fmla="*/ 1542201 h 6858000"/>
              <a:gd name="connsiteX900" fmla="*/ 4958461 w 7467600"/>
              <a:gd name="connsiteY900" fmla="*/ 1136957 h 6858000"/>
              <a:gd name="connsiteX901" fmla="*/ 4655015 w 7467600"/>
              <a:gd name="connsiteY901" fmla="*/ 891426 h 6858000"/>
              <a:gd name="connsiteX902" fmla="*/ 4348002 w 7467600"/>
              <a:gd name="connsiteY902" fmla="*/ 2205895 h 6858000"/>
              <a:gd name="connsiteX903" fmla="*/ 4262250 w 7467600"/>
              <a:gd name="connsiteY903" fmla="*/ 2219972 h 6858000"/>
              <a:gd name="connsiteX904" fmla="*/ 4550611 w 7467600"/>
              <a:gd name="connsiteY904" fmla="*/ 817540 h 6858000"/>
              <a:gd name="connsiteX905" fmla="*/ 4564418 w 7467600"/>
              <a:gd name="connsiteY905" fmla="*/ 808293 h 6858000"/>
              <a:gd name="connsiteX906" fmla="*/ 4266388 w 7467600"/>
              <a:gd name="connsiteY906" fmla="*/ 500083 h 6858000"/>
              <a:gd name="connsiteX907" fmla="*/ 4032842 w 7467600"/>
              <a:gd name="connsiteY907" fmla="*/ 211809 h 6858000"/>
              <a:gd name="connsiteX908" fmla="*/ 3882765 w 7467600"/>
              <a:gd name="connsiteY908" fmla="*/ 0 h 6858000"/>
              <a:gd name="connsiteX909" fmla="*/ 3721337 w 7467600"/>
              <a:gd name="connsiteY909" fmla="*/ 0 h 6858000"/>
              <a:gd name="connsiteX910" fmla="*/ 3797544 w 7467600"/>
              <a:gd name="connsiteY910" fmla="*/ 0 h 6858000"/>
              <a:gd name="connsiteX911" fmla="*/ 3775734 w 7467600"/>
              <a:gd name="connsiteY911" fmla="*/ 95131 h 6858000"/>
              <a:gd name="connsiteX912" fmla="*/ 3724807 w 7467600"/>
              <a:gd name="connsiteY912" fmla="*/ 272257 h 6858000"/>
              <a:gd name="connsiteX913" fmla="*/ 3726844 w 7467600"/>
              <a:gd name="connsiteY913" fmla="*/ 282988 h 6858000"/>
              <a:gd name="connsiteX914" fmla="*/ 3742664 w 7467600"/>
              <a:gd name="connsiteY914" fmla="*/ 279918 h 6858000"/>
              <a:gd name="connsiteX915" fmla="*/ 4103910 w 7467600"/>
              <a:gd name="connsiteY915" fmla="*/ 1161917 h 6858000"/>
              <a:gd name="connsiteX916" fmla="*/ 4020269 w 7467600"/>
              <a:gd name="connsiteY916" fmla="*/ 1200406 h 6858000"/>
              <a:gd name="connsiteX917" fmla="*/ 3674882 w 7467600"/>
              <a:gd name="connsiteY917" fmla="*/ 488524 h 6858000"/>
              <a:gd name="connsiteX918" fmla="*/ 3132682 w 7467600"/>
              <a:gd name="connsiteY918" fmla="*/ 1072284 h 6858000"/>
              <a:gd name="connsiteX919" fmla="*/ 2716346 w 7467600"/>
              <a:gd name="connsiteY919" fmla="*/ 1276376 h 6858000"/>
              <a:gd name="connsiteX920" fmla="*/ 2716772 w 7467600"/>
              <a:gd name="connsiteY920" fmla="*/ 1255462 h 6858000"/>
              <a:gd name="connsiteX921" fmla="*/ 3471096 w 7467600"/>
              <a:gd name="connsiteY921" fmla="*/ 437072 h 6858000"/>
              <a:gd name="connsiteX922" fmla="*/ 3639057 w 7467600"/>
              <a:gd name="connsiteY922" fmla="*/ 286334 h 6858000"/>
              <a:gd name="connsiteX923" fmla="*/ 3640309 w 7467600"/>
              <a:gd name="connsiteY923" fmla="*/ 284664 h 6858000"/>
              <a:gd name="connsiteX924" fmla="*/ 3646022 w 7467600"/>
              <a:gd name="connsiteY924" fmla="*/ 276711 h 6858000"/>
              <a:gd name="connsiteX925" fmla="*/ 3707943 w 7467600"/>
              <a:gd name="connsiteY925" fmla="*/ 65958 h 6858000"/>
              <a:gd name="connsiteX926" fmla="*/ 3721337 w 7467600"/>
              <a:gd name="connsiteY926" fmla="*/ 0 h 6858000"/>
              <a:gd name="connsiteX927" fmla="*/ 2867960 w 7467600"/>
              <a:gd name="connsiteY927" fmla="*/ 0 h 6858000"/>
              <a:gd name="connsiteX928" fmla="*/ 2926351 w 7467600"/>
              <a:gd name="connsiteY928" fmla="*/ 0 h 6858000"/>
              <a:gd name="connsiteX929" fmla="*/ 2902823 w 7467600"/>
              <a:gd name="connsiteY929" fmla="*/ 262929 h 6858000"/>
              <a:gd name="connsiteX930" fmla="*/ 2940663 w 7467600"/>
              <a:gd name="connsiteY930" fmla="*/ 140884 h 6858000"/>
              <a:gd name="connsiteX931" fmla="*/ 2947039 w 7467600"/>
              <a:gd name="connsiteY931" fmla="*/ 122524 h 6858000"/>
              <a:gd name="connsiteX932" fmla="*/ 2984316 w 7467600"/>
              <a:gd name="connsiteY932" fmla="*/ 0 h 6858000"/>
              <a:gd name="connsiteX933" fmla="*/ 3016114 w 7467600"/>
              <a:gd name="connsiteY933" fmla="*/ 0 h 6858000"/>
              <a:gd name="connsiteX934" fmla="*/ 2979949 w 7467600"/>
              <a:gd name="connsiteY934" fmla="*/ 119274 h 6858000"/>
              <a:gd name="connsiteX935" fmla="*/ 3023879 w 7467600"/>
              <a:gd name="connsiteY935" fmla="*/ 0 h 6858000"/>
              <a:gd name="connsiteX936" fmla="*/ 3105400 w 7467600"/>
              <a:gd name="connsiteY936" fmla="*/ 0 h 6858000"/>
              <a:gd name="connsiteX937" fmla="*/ 3094669 w 7467600"/>
              <a:gd name="connsiteY937" fmla="*/ 30308 h 6858000"/>
              <a:gd name="connsiteX938" fmla="*/ 2901945 w 7467600"/>
              <a:gd name="connsiteY938" fmla="*/ 466538 h 6858000"/>
              <a:gd name="connsiteX939" fmla="*/ 2815209 w 7467600"/>
              <a:gd name="connsiteY939" fmla="*/ 497361 h 6858000"/>
              <a:gd name="connsiteX940" fmla="*/ 2844845 w 7467600"/>
              <a:gd name="connsiteY940" fmla="*/ 127638 h 6858000"/>
              <a:gd name="connsiteX941" fmla="*/ 2867960 w 7467600"/>
              <a:gd name="connsiteY941" fmla="*/ 0 h 6858000"/>
              <a:gd name="connsiteX942" fmla="*/ 1057230 w 7467600"/>
              <a:gd name="connsiteY942" fmla="*/ 0 h 6858000"/>
              <a:gd name="connsiteX943" fmla="*/ 1111003 w 7467600"/>
              <a:gd name="connsiteY943" fmla="*/ 0 h 6858000"/>
              <a:gd name="connsiteX944" fmla="*/ 1125553 w 7467600"/>
              <a:gd name="connsiteY944" fmla="*/ 52588 h 6858000"/>
              <a:gd name="connsiteX945" fmla="*/ 1304276 w 7467600"/>
              <a:gd name="connsiteY945" fmla="*/ 476275 h 6858000"/>
              <a:gd name="connsiteX946" fmla="*/ 1492066 w 7467600"/>
              <a:gd name="connsiteY946" fmla="*/ 886333 h 6858000"/>
              <a:gd name="connsiteX947" fmla="*/ 1423698 w 7467600"/>
              <a:gd name="connsiteY947" fmla="*/ 710817 h 6858000"/>
              <a:gd name="connsiteX948" fmla="*/ 1357609 w 7467600"/>
              <a:gd name="connsiteY948" fmla="*/ 532892 h 6858000"/>
              <a:gd name="connsiteX949" fmla="*/ 1309550 w 7467600"/>
              <a:gd name="connsiteY949" fmla="*/ 374031 h 6858000"/>
              <a:gd name="connsiteX950" fmla="*/ 1193673 w 7467600"/>
              <a:gd name="connsiteY950" fmla="*/ 49533 h 6858000"/>
              <a:gd name="connsiteX951" fmla="*/ 1164391 w 7467600"/>
              <a:gd name="connsiteY951" fmla="*/ 0 h 6858000"/>
              <a:gd name="connsiteX952" fmla="*/ 1200666 w 7467600"/>
              <a:gd name="connsiteY952" fmla="*/ 0 h 6858000"/>
              <a:gd name="connsiteX953" fmla="*/ 1223408 w 7467600"/>
              <a:gd name="connsiteY953" fmla="*/ 38996 h 6858000"/>
              <a:gd name="connsiteX954" fmla="*/ 1339635 w 7467600"/>
              <a:gd name="connsiteY954" fmla="*/ 365517 h 6858000"/>
              <a:gd name="connsiteX955" fmla="*/ 1387469 w 7467600"/>
              <a:gd name="connsiteY955" fmla="*/ 523079 h 6858000"/>
              <a:gd name="connsiteX956" fmla="*/ 1452685 w 7467600"/>
              <a:gd name="connsiteY956" fmla="*/ 699806 h 6858000"/>
              <a:gd name="connsiteX957" fmla="*/ 1492092 w 7467600"/>
              <a:gd name="connsiteY957" fmla="*/ 800424 h 6858000"/>
              <a:gd name="connsiteX958" fmla="*/ 1455302 w 7467600"/>
              <a:gd name="connsiteY958" fmla="*/ 632913 h 6858000"/>
              <a:gd name="connsiteX959" fmla="*/ 1222336 w 7467600"/>
              <a:gd name="connsiteY959" fmla="*/ 9480 h 6858000"/>
              <a:gd name="connsiteX960" fmla="*/ 1214634 w 7467600"/>
              <a:gd name="connsiteY960" fmla="*/ 0 h 6858000"/>
              <a:gd name="connsiteX961" fmla="*/ 1289827 w 7467600"/>
              <a:gd name="connsiteY961" fmla="*/ 0 h 6858000"/>
              <a:gd name="connsiteX962" fmla="*/ 1321076 w 7467600"/>
              <a:gd name="connsiteY962" fmla="*/ 59722 h 6858000"/>
              <a:gd name="connsiteX963" fmla="*/ 1512579 w 7467600"/>
              <a:gd name="connsiteY963" fmla="*/ 626441 h 6858000"/>
              <a:gd name="connsiteX964" fmla="*/ 1506076 w 7467600"/>
              <a:gd name="connsiteY964" fmla="*/ 1089289 h 6858000"/>
              <a:gd name="connsiteX965" fmla="*/ 1486346 w 7467600"/>
              <a:gd name="connsiteY965" fmla="*/ 1079919 h 6858000"/>
              <a:gd name="connsiteX966" fmla="*/ 1070511 w 7467600"/>
              <a:gd name="connsiteY966" fmla="*/ 48609 h 6858000"/>
              <a:gd name="connsiteX967" fmla="*/ 1057230 w 7467600"/>
              <a:gd name="connsiteY967" fmla="*/ 0 h 6858000"/>
              <a:gd name="connsiteX968" fmla="*/ 43151 w 7467600"/>
              <a:gd name="connsiteY968" fmla="*/ 0 h 6858000"/>
              <a:gd name="connsiteX969" fmla="*/ 95283 w 7467600"/>
              <a:gd name="connsiteY969" fmla="*/ 0 h 6858000"/>
              <a:gd name="connsiteX970" fmla="*/ 300708 w 7467600"/>
              <a:gd name="connsiteY970" fmla="*/ 154571 h 6858000"/>
              <a:gd name="connsiteX971" fmla="*/ 530414 w 7467600"/>
              <a:gd name="connsiteY971" fmla="*/ 354673 h 6858000"/>
              <a:gd name="connsiteX972" fmla="*/ 333785 w 7467600"/>
              <a:gd name="connsiteY972" fmla="*/ 161564 h 6858000"/>
              <a:gd name="connsiteX973" fmla="*/ 147005 w 7467600"/>
              <a:gd name="connsiteY973" fmla="*/ 0 h 6858000"/>
              <a:gd name="connsiteX974" fmla="*/ 272509 w 7467600"/>
              <a:gd name="connsiteY974" fmla="*/ 0 h 6858000"/>
              <a:gd name="connsiteX975" fmla="*/ 326276 w 7467600"/>
              <a:gd name="connsiteY975" fmla="*/ 45847 h 6858000"/>
              <a:gd name="connsiteX976" fmla="*/ 823759 w 7467600"/>
              <a:gd name="connsiteY976" fmla="*/ 574145 h 6858000"/>
              <a:gd name="connsiteX977" fmla="*/ 811254 w 7467600"/>
              <a:gd name="connsiteY977" fmla="*/ 665546 h 6858000"/>
              <a:gd name="connsiteX978" fmla="*/ 154042 w 7467600"/>
              <a:gd name="connsiteY978" fmla="*/ 261522 h 6858000"/>
              <a:gd name="connsiteX979" fmla="*/ 13550 w 7467600"/>
              <a:gd name="connsiteY979" fmla="*/ 158423 h 6858000"/>
              <a:gd name="connsiteX980" fmla="*/ 0 w 7467600"/>
              <a:gd name="connsiteY980" fmla="*/ 146618 h 6858000"/>
              <a:gd name="connsiteX981" fmla="*/ 0 w 7467600"/>
              <a:gd name="connsiteY981" fmla="*/ 59161 h 6858000"/>
              <a:gd name="connsiteX982" fmla="*/ 45427 w 7467600"/>
              <a:gd name="connsiteY982" fmla="*/ 101078 h 6858000"/>
              <a:gd name="connsiteX983" fmla="*/ 630103 w 7467600"/>
              <a:gd name="connsiteY983" fmla="*/ 485885 h 6858000"/>
              <a:gd name="connsiteX984" fmla="*/ 532040 w 7467600"/>
              <a:gd name="connsiteY984" fmla="*/ 399359 h 6858000"/>
              <a:gd name="connsiteX985" fmla="*/ 517618 w 7467600"/>
              <a:gd name="connsiteY985" fmla="*/ 385726 h 6858000"/>
              <a:gd name="connsiteX986" fmla="*/ 285074 w 7467600"/>
              <a:gd name="connsiteY986" fmla="*/ 182755 h 6858000"/>
              <a:gd name="connsiteX987" fmla="*/ 43151 w 7467600"/>
              <a:gd name="connsiteY987"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467600 w 7467600"/>
              <a:gd name="connsiteY129" fmla="*/ 5142496 h 6858000"/>
              <a:gd name="connsiteX130" fmla="*/ 7312201 w 7467600"/>
              <a:gd name="connsiteY130" fmla="*/ 5128278 h 6858000"/>
              <a:gd name="connsiteX131" fmla="*/ 1903353 w 7467600"/>
              <a:gd name="connsiteY131" fmla="*/ 5044827 h 6858000"/>
              <a:gd name="connsiteX132" fmla="*/ 1936931 w 7467600"/>
              <a:gd name="connsiteY132" fmla="*/ 5093954 h 6858000"/>
              <a:gd name="connsiteX133" fmla="*/ 2195868 w 7467600"/>
              <a:gd name="connsiteY133" fmla="*/ 5396574 h 6858000"/>
              <a:gd name="connsiteX134" fmla="*/ 2088852 w 7467600"/>
              <a:gd name="connsiteY134" fmla="*/ 5166123 h 6858000"/>
              <a:gd name="connsiteX135" fmla="*/ 1958241 w 7467600"/>
              <a:gd name="connsiteY135" fmla="*/ 5067955 h 6858000"/>
              <a:gd name="connsiteX136" fmla="*/ 1903353 w 7467600"/>
              <a:gd name="connsiteY136" fmla="*/ 5044827 h 6858000"/>
              <a:gd name="connsiteX137" fmla="*/ 1979378 w 7467600"/>
              <a:gd name="connsiteY137" fmla="*/ 4769504 h 6858000"/>
              <a:gd name="connsiteX138" fmla="*/ 2882120 w 7467600"/>
              <a:gd name="connsiteY138" fmla="*/ 5064547 h 6858000"/>
              <a:gd name="connsiteX139" fmla="*/ 2793103 w 7467600"/>
              <a:gd name="connsiteY139" fmla="*/ 5039699 h 6858000"/>
              <a:gd name="connsiteX140" fmla="*/ 2770041 w 7467600"/>
              <a:gd name="connsiteY140" fmla="*/ 5033634 h 6858000"/>
              <a:gd name="connsiteX141" fmla="*/ 1979378 w 7467600"/>
              <a:gd name="connsiteY141" fmla="*/ 4769504 h 6858000"/>
              <a:gd name="connsiteX142" fmla="*/ 1927410 w 7467600"/>
              <a:gd name="connsiteY142" fmla="*/ 4716164 h 6858000"/>
              <a:gd name="connsiteX143" fmla="*/ 1959587 w 7467600"/>
              <a:gd name="connsiteY143" fmla="*/ 4728849 h 6858000"/>
              <a:gd name="connsiteX144" fmla="*/ 2777707 w 7467600"/>
              <a:gd name="connsiteY144" fmla="*/ 5003991 h 6858000"/>
              <a:gd name="connsiteX145" fmla="*/ 2800768 w 7467600"/>
              <a:gd name="connsiteY145" fmla="*/ 5010056 h 6858000"/>
              <a:gd name="connsiteX146" fmla="*/ 2879408 w 7467600"/>
              <a:gd name="connsiteY146" fmla="*/ 5031590 h 6858000"/>
              <a:gd name="connsiteX147" fmla="*/ 2862295 w 7467600"/>
              <a:gd name="connsiteY147" fmla="*/ 5022958 h 6858000"/>
              <a:gd name="connsiteX148" fmla="*/ 2813343 w 7467600"/>
              <a:gd name="connsiteY148" fmla="*/ 4998369 h 6858000"/>
              <a:gd name="connsiteX149" fmla="*/ 2646245 w 7467600"/>
              <a:gd name="connsiteY149" fmla="*/ 4930999 h 6858000"/>
              <a:gd name="connsiteX150" fmla="*/ 1999243 w 7467600"/>
              <a:gd name="connsiteY150" fmla="*/ 4730524 h 6858000"/>
              <a:gd name="connsiteX151" fmla="*/ 1979527 w 7467600"/>
              <a:gd name="connsiteY151" fmla="*/ 4726651 h 6858000"/>
              <a:gd name="connsiteX152" fmla="*/ 1927410 w 7467600"/>
              <a:gd name="connsiteY152" fmla="*/ 4716164 h 6858000"/>
              <a:gd name="connsiteX153" fmla="*/ 1997014 w 7467600"/>
              <a:gd name="connsiteY153" fmla="*/ 4698007 h 6858000"/>
              <a:gd name="connsiteX154" fmla="*/ 2005458 w 7467600"/>
              <a:gd name="connsiteY154" fmla="*/ 4699540 h 6858000"/>
              <a:gd name="connsiteX155" fmla="*/ 2657186 w 7467600"/>
              <a:gd name="connsiteY155" fmla="*/ 4901687 h 6858000"/>
              <a:gd name="connsiteX156" fmla="*/ 2826662 w 7467600"/>
              <a:gd name="connsiteY156" fmla="*/ 4970362 h 6858000"/>
              <a:gd name="connsiteX157" fmla="*/ 2876100 w 7467600"/>
              <a:gd name="connsiteY157" fmla="*/ 4995397 h 6858000"/>
              <a:gd name="connsiteX158" fmla="*/ 3042600 w 7467600"/>
              <a:gd name="connsiteY158" fmla="*/ 5059532 h 6858000"/>
              <a:gd name="connsiteX159" fmla="*/ 1997014 w 7467600"/>
              <a:gd name="connsiteY159" fmla="*/ 4698007 h 6858000"/>
              <a:gd name="connsiteX160" fmla="*/ 2305292 w 7467600"/>
              <a:gd name="connsiteY160" fmla="*/ 4219492 h 6858000"/>
              <a:gd name="connsiteX161" fmla="*/ 3360922 w 7467600"/>
              <a:gd name="connsiteY161" fmla="*/ 4529373 h 6858000"/>
              <a:gd name="connsiteX162" fmla="*/ 3492420 w 7467600"/>
              <a:gd name="connsiteY162" fmla="*/ 4510145 h 6858000"/>
              <a:gd name="connsiteX163" fmla="*/ 3364086 w 7467600"/>
              <a:gd name="connsiteY163" fmla="*/ 4480340 h 6858000"/>
              <a:gd name="connsiteX164" fmla="*/ 3225818 w 7467600"/>
              <a:gd name="connsiteY164" fmla="*/ 4411822 h 6858000"/>
              <a:gd name="connsiteX165" fmla="*/ 3129696 w 7467600"/>
              <a:gd name="connsiteY165" fmla="*/ 4360704 h 6858000"/>
              <a:gd name="connsiteX166" fmla="*/ 2814545 w 7467600"/>
              <a:gd name="connsiteY166" fmla="*/ 4282955 h 6858000"/>
              <a:gd name="connsiteX167" fmla="*/ 2305292 w 7467600"/>
              <a:gd name="connsiteY167" fmla="*/ 4219492 h 6858000"/>
              <a:gd name="connsiteX168" fmla="*/ 2626982 w 7467600"/>
              <a:gd name="connsiteY168" fmla="*/ 4206450 h 6858000"/>
              <a:gd name="connsiteX169" fmla="*/ 2490617 w 7467600"/>
              <a:gd name="connsiteY169" fmla="*/ 4206951 h 6858000"/>
              <a:gd name="connsiteX170" fmla="*/ 2819869 w 7467600"/>
              <a:gd name="connsiteY170" fmla="*/ 4252936 h 6858000"/>
              <a:gd name="connsiteX171" fmla="*/ 3143018 w 7467600"/>
              <a:gd name="connsiteY171" fmla="*/ 4332698 h 6858000"/>
              <a:gd name="connsiteX172" fmla="*/ 3241520 w 7467600"/>
              <a:gd name="connsiteY172" fmla="*/ 4385112 h 6858000"/>
              <a:gd name="connsiteX173" fmla="*/ 3374575 w 7467600"/>
              <a:gd name="connsiteY173" fmla="*/ 4451517 h 6858000"/>
              <a:gd name="connsiteX174" fmla="*/ 3505221 w 7467600"/>
              <a:gd name="connsiteY174" fmla="*/ 4480757 h 6858000"/>
              <a:gd name="connsiteX175" fmla="*/ 2626982 w 7467600"/>
              <a:gd name="connsiteY175" fmla="*/ 4206450 h 6858000"/>
              <a:gd name="connsiteX176" fmla="*/ 1310106 w 7467600"/>
              <a:gd name="connsiteY176" fmla="*/ 3943217 h 6858000"/>
              <a:gd name="connsiteX177" fmla="*/ 854994 w 7467600"/>
              <a:gd name="connsiteY177" fmla="*/ 4399136 h 6858000"/>
              <a:gd name="connsiteX178" fmla="*/ 742462 w 7467600"/>
              <a:gd name="connsiteY178" fmla="*/ 4594648 h 6858000"/>
              <a:gd name="connsiteX179" fmla="*/ 820602 w 7467600"/>
              <a:gd name="connsiteY179" fmla="*/ 4485915 h 6858000"/>
              <a:gd name="connsiteX180" fmla="*/ 878295 w 7467600"/>
              <a:gd name="connsiteY180" fmla="*/ 4403594 h 6858000"/>
              <a:gd name="connsiteX181" fmla="*/ 1240607 w 7467600"/>
              <a:gd name="connsiteY181" fmla="*/ 4010401 h 6858000"/>
              <a:gd name="connsiteX182" fmla="*/ 1310106 w 7467600"/>
              <a:gd name="connsiteY182" fmla="*/ 3943217 h 6858000"/>
              <a:gd name="connsiteX183" fmla="*/ 1423113 w 7467600"/>
              <a:gd name="connsiteY183" fmla="*/ 3874565 h 6858000"/>
              <a:gd name="connsiteX184" fmla="*/ 1260565 w 7467600"/>
              <a:gd name="connsiteY184" fmla="*/ 4031982 h 6858000"/>
              <a:gd name="connsiteX185" fmla="*/ 901900 w 7467600"/>
              <a:gd name="connsiteY185" fmla="*/ 4421236 h 6858000"/>
              <a:gd name="connsiteX186" fmla="*/ 845044 w 7467600"/>
              <a:gd name="connsiteY186" fmla="*/ 4502436 h 6858000"/>
              <a:gd name="connsiteX187" fmla="*/ 685926 w 7467600"/>
              <a:gd name="connsiteY187" fmla="*/ 4703069 h 6858000"/>
              <a:gd name="connsiteX188" fmla="*/ 684248 w 7467600"/>
              <a:gd name="connsiteY188" fmla="*/ 4706721 h 6858000"/>
              <a:gd name="connsiteX189" fmla="*/ 1423113 w 7467600"/>
              <a:gd name="connsiteY189" fmla="*/ 3874565 h 6858000"/>
              <a:gd name="connsiteX190" fmla="*/ 3316479 w 7467600"/>
              <a:gd name="connsiteY190" fmla="*/ 3872136 h 6858000"/>
              <a:gd name="connsiteX191" fmla="*/ 3546806 w 7467600"/>
              <a:gd name="connsiteY191" fmla="*/ 4356139 h 6858000"/>
              <a:gd name="connsiteX192" fmla="*/ 3364433 w 7467600"/>
              <a:gd name="connsiteY192" fmla="*/ 3953121 h 6858000"/>
              <a:gd name="connsiteX193" fmla="*/ 3316479 w 7467600"/>
              <a:gd name="connsiteY193" fmla="*/ 3872136 h 6858000"/>
              <a:gd name="connsiteX194" fmla="*/ 3291335 w 7467600"/>
              <a:gd name="connsiteY194" fmla="*/ 3767420 h 6858000"/>
              <a:gd name="connsiteX195" fmla="*/ 3390805 w 7467600"/>
              <a:gd name="connsiteY195" fmla="*/ 3937163 h 6858000"/>
              <a:gd name="connsiteX196" fmla="*/ 3579062 w 7467600"/>
              <a:gd name="connsiteY196" fmla="*/ 4359040 h 6858000"/>
              <a:gd name="connsiteX197" fmla="*/ 3467355 w 7467600"/>
              <a:gd name="connsiteY197" fmla="*/ 3988130 h 6858000"/>
              <a:gd name="connsiteX198" fmla="*/ 3310753 w 7467600"/>
              <a:gd name="connsiteY198" fmla="*/ 3787140 h 6858000"/>
              <a:gd name="connsiteX199" fmla="*/ 3291335 w 7467600"/>
              <a:gd name="connsiteY199" fmla="*/ 3767420 h 6858000"/>
              <a:gd name="connsiteX200" fmla="*/ 1635889 w 7467600"/>
              <a:gd name="connsiteY200" fmla="*/ 3709494 h 6858000"/>
              <a:gd name="connsiteX201" fmla="*/ 1634800 w 7467600"/>
              <a:gd name="connsiteY201" fmla="*/ 3731111 h 6858000"/>
              <a:gd name="connsiteX202" fmla="*/ 1635889 w 7467600"/>
              <a:gd name="connsiteY202" fmla="*/ 3709494 h 6858000"/>
              <a:gd name="connsiteX203" fmla="*/ 1510397 w 7467600"/>
              <a:gd name="connsiteY203" fmla="*/ 3684705 h 6858000"/>
              <a:gd name="connsiteX204" fmla="*/ 1146550 w 7467600"/>
              <a:gd name="connsiteY204" fmla="*/ 3802012 h 6858000"/>
              <a:gd name="connsiteX205" fmla="*/ 698834 w 7467600"/>
              <a:gd name="connsiteY205" fmla="*/ 3952272 h 6858000"/>
              <a:gd name="connsiteX206" fmla="*/ 34256 w 7467600"/>
              <a:gd name="connsiteY206" fmla="*/ 4347603 h 6858000"/>
              <a:gd name="connsiteX207" fmla="*/ 527241 w 7467600"/>
              <a:gd name="connsiteY207" fmla="*/ 4065078 h 6858000"/>
              <a:gd name="connsiteX208" fmla="*/ 1510397 w 7467600"/>
              <a:gd name="connsiteY208" fmla="*/ 3684705 h 6858000"/>
              <a:gd name="connsiteX209" fmla="*/ 1313114 w 7467600"/>
              <a:gd name="connsiteY209" fmla="*/ 3655216 h 6858000"/>
              <a:gd name="connsiteX210" fmla="*/ 1109304 w 7467600"/>
              <a:gd name="connsiteY210" fmla="*/ 3669030 h 6858000"/>
              <a:gd name="connsiteX211" fmla="*/ 8129 w 7467600"/>
              <a:gd name="connsiteY211" fmla="*/ 4330519 h 6858000"/>
              <a:gd name="connsiteX212" fmla="*/ 687572 w 7467600"/>
              <a:gd name="connsiteY212" fmla="*/ 3925629 h 6858000"/>
              <a:gd name="connsiteX213" fmla="*/ 1138365 w 7467600"/>
              <a:gd name="connsiteY213" fmla="*/ 3774515 h 6858000"/>
              <a:gd name="connsiteX214" fmla="*/ 1505579 w 7467600"/>
              <a:gd name="connsiteY214" fmla="*/ 3655526 h 6858000"/>
              <a:gd name="connsiteX215" fmla="*/ 1313114 w 7467600"/>
              <a:gd name="connsiteY215" fmla="*/ 3655216 h 6858000"/>
              <a:gd name="connsiteX216" fmla="*/ 3655073 w 7467600"/>
              <a:gd name="connsiteY216" fmla="*/ 3650884 h 6858000"/>
              <a:gd name="connsiteX217" fmla="*/ 3989938 w 7467600"/>
              <a:gd name="connsiteY217" fmla="*/ 3991685 h 6858000"/>
              <a:gd name="connsiteX218" fmla="*/ 4393907 w 7467600"/>
              <a:gd name="connsiteY218" fmla="*/ 4261258 h 6858000"/>
              <a:gd name="connsiteX219" fmla="*/ 4648051 w 7467600"/>
              <a:gd name="connsiteY219" fmla="*/ 4374051 h 6858000"/>
              <a:gd name="connsiteX220" fmla="*/ 4383389 w 7467600"/>
              <a:gd name="connsiteY220" fmla="*/ 4184369 h 6858000"/>
              <a:gd name="connsiteX221" fmla="*/ 4165508 w 7467600"/>
              <a:gd name="connsiteY221" fmla="*/ 4035196 h 6858000"/>
              <a:gd name="connsiteX222" fmla="*/ 4068162 w 7467600"/>
              <a:gd name="connsiteY222" fmla="*/ 3953394 h 6858000"/>
              <a:gd name="connsiteX223" fmla="*/ 3981416 w 7467600"/>
              <a:gd name="connsiteY223" fmla="*/ 3880482 h 6858000"/>
              <a:gd name="connsiteX224" fmla="*/ 3800147 w 7467600"/>
              <a:gd name="connsiteY224" fmla="*/ 3749872 h 6858000"/>
              <a:gd name="connsiteX225" fmla="*/ 3655073 w 7467600"/>
              <a:gd name="connsiteY225" fmla="*/ 3650884 h 6858000"/>
              <a:gd name="connsiteX226" fmla="*/ 3670252 w 7467600"/>
              <a:gd name="connsiteY226" fmla="*/ 3622798 h 6858000"/>
              <a:gd name="connsiteX227" fmla="*/ 3817258 w 7467600"/>
              <a:gd name="connsiteY227" fmla="*/ 3723577 h 6858000"/>
              <a:gd name="connsiteX228" fmla="*/ 4000461 w 7467600"/>
              <a:gd name="connsiteY228" fmla="*/ 3855966 h 6858000"/>
              <a:gd name="connsiteX229" fmla="*/ 4088180 w 7467600"/>
              <a:gd name="connsiteY229" fmla="*/ 3929774 h 6858000"/>
              <a:gd name="connsiteX230" fmla="*/ 4184555 w 7467600"/>
              <a:gd name="connsiteY230" fmla="*/ 4010683 h 6858000"/>
              <a:gd name="connsiteX231" fmla="*/ 4399563 w 7467600"/>
              <a:gd name="connsiteY231" fmla="*/ 4158106 h 6858000"/>
              <a:gd name="connsiteX232" fmla="*/ 4684469 w 7467600"/>
              <a:gd name="connsiteY232" fmla="*/ 4364680 h 6858000"/>
              <a:gd name="connsiteX233" fmla="*/ 4690271 w 7467600"/>
              <a:gd name="connsiteY233" fmla="*/ 4370034 h 6858000"/>
              <a:gd name="connsiteX234" fmla="*/ 4136093 w 7467600"/>
              <a:gd name="connsiteY234" fmla="*/ 3858466 h 6858000"/>
              <a:gd name="connsiteX235" fmla="*/ 3670252 w 7467600"/>
              <a:gd name="connsiteY235" fmla="*/ 3622798 h 6858000"/>
              <a:gd name="connsiteX236" fmla="*/ 4440129 w 7467600"/>
              <a:gd name="connsiteY236" fmla="*/ 3448571 h 6858000"/>
              <a:gd name="connsiteX237" fmla="*/ 4856525 w 7467600"/>
              <a:gd name="connsiteY237" fmla="*/ 3915351 h 6858000"/>
              <a:gd name="connsiteX238" fmla="*/ 5059055 w 7467600"/>
              <a:gd name="connsiteY238" fmla="*/ 4108918 h 6858000"/>
              <a:gd name="connsiteX239" fmla="*/ 5290070 w 7467600"/>
              <a:gd name="connsiteY239" fmla="*/ 4263619 h 6858000"/>
              <a:gd name="connsiteX240" fmla="*/ 4834991 w 7467600"/>
              <a:gd name="connsiteY240" fmla="*/ 3830985 h 6858000"/>
              <a:gd name="connsiteX241" fmla="*/ 4440129 w 7467600"/>
              <a:gd name="connsiteY241" fmla="*/ 3448571 h 6858000"/>
              <a:gd name="connsiteX242" fmla="*/ 4441737 w 7467600"/>
              <a:gd name="connsiteY242" fmla="*/ 3399734 h 6858000"/>
              <a:gd name="connsiteX243" fmla="*/ 4431236 w 7467600"/>
              <a:gd name="connsiteY243" fmla="*/ 3400954 h 6858000"/>
              <a:gd name="connsiteX244" fmla="*/ 4557150 w 7467600"/>
              <a:gd name="connsiteY244" fmla="*/ 3510023 h 6858000"/>
              <a:gd name="connsiteX245" fmla="*/ 4856936 w 7467600"/>
              <a:gd name="connsiteY245" fmla="*/ 3809146 h 6858000"/>
              <a:gd name="connsiteX246" fmla="*/ 5111996 w 7467600"/>
              <a:gd name="connsiteY246" fmla="*/ 4065759 h 6858000"/>
              <a:gd name="connsiteX247" fmla="*/ 5388878 w 7467600"/>
              <a:gd name="connsiteY247" fmla="*/ 4300185 h 6858000"/>
              <a:gd name="connsiteX248" fmla="*/ 5425556 w 7467600"/>
              <a:gd name="connsiteY248" fmla="*/ 4308967 h 6858000"/>
              <a:gd name="connsiteX249" fmla="*/ 4943646 w 7467600"/>
              <a:gd name="connsiteY249" fmla="*/ 3822916 h 6858000"/>
              <a:gd name="connsiteX250" fmla="*/ 4594837 w 7467600"/>
              <a:gd name="connsiteY250" fmla="*/ 3532274 h 6858000"/>
              <a:gd name="connsiteX251" fmla="*/ 4441737 w 7467600"/>
              <a:gd name="connsiteY251" fmla="*/ 3399734 h 6858000"/>
              <a:gd name="connsiteX252" fmla="*/ 5425834 w 7467600"/>
              <a:gd name="connsiteY252" fmla="*/ 3162785 h 6858000"/>
              <a:gd name="connsiteX253" fmla="*/ 5401644 w 7467600"/>
              <a:gd name="connsiteY253" fmla="*/ 3617847 h 6858000"/>
              <a:gd name="connsiteX254" fmla="*/ 5467256 w 7467600"/>
              <a:gd name="connsiteY254" fmla="*/ 4175494 h 6858000"/>
              <a:gd name="connsiteX255" fmla="*/ 5448069 w 7467600"/>
              <a:gd name="connsiteY255" fmla="*/ 3567554 h 6858000"/>
              <a:gd name="connsiteX256" fmla="*/ 5425834 w 7467600"/>
              <a:gd name="connsiteY256" fmla="*/ 3162785 h 6858000"/>
              <a:gd name="connsiteX257" fmla="*/ 1318687 w 7467600"/>
              <a:gd name="connsiteY257" fmla="*/ 3113840 h 6858000"/>
              <a:gd name="connsiteX258" fmla="*/ 1066793 w 7467600"/>
              <a:gd name="connsiteY258" fmla="*/ 3212171 h 6858000"/>
              <a:gd name="connsiteX259" fmla="*/ 993319 w 7467600"/>
              <a:gd name="connsiteY259" fmla="*/ 3247648 h 6858000"/>
              <a:gd name="connsiteX260" fmla="*/ 853081 w 7467600"/>
              <a:gd name="connsiteY260" fmla="*/ 3312410 h 6858000"/>
              <a:gd name="connsiteX261" fmla="*/ 805957 w 7467600"/>
              <a:gd name="connsiteY261" fmla="*/ 3330443 h 6858000"/>
              <a:gd name="connsiteX262" fmla="*/ 1318687 w 7467600"/>
              <a:gd name="connsiteY262" fmla="*/ 3113840 h 6858000"/>
              <a:gd name="connsiteX263" fmla="*/ 5453702 w 7467600"/>
              <a:gd name="connsiteY263" fmla="*/ 3090882 h 6858000"/>
              <a:gd name="connsiteX264" fmla="*/ 5480135 w 7467600"/>
              <a:gd name="connsiteY264" fmla="*/ 3565802 h 6858000"/>
              <a:gd name="connsiteX265" fmla="*/ 5499023 w 7467600"/>
              <a:gd name="connsiteY265" fmla="*/ 4166310 h 6858000"/>
              <a:gd name="connsiteX266" fmla="*/ 5547022 w 7467600"/>
              <a:gd name="connsiteY266" fmla="*/ 3607838 h 6858000"/>
              <a:gd name="connsiteX267" fmla="*/ 5515964 w 7467600"/>
              <a:gd name="connsiteY267" fmla="*/ 3378541 h 6858000"/>
              <a:gd name="connsiteX268" fmla="*/ 5453702 w 7467600"/>
              <a:gd name="connsiteY268" fmla="*/ 3090882 h 6858000"/>
              <a:gd name="connsiteX269" fmla="*/ 1238695 w 7467600"/>
              <a:gd name="connsiteY269" fmla="*/ 3076820 h 6858000"/>
              <a:gd name="connsiteX270" fmla="*/ 716371 w 7467600"/>
              <a:gd name="connsiteY270" fmla="*/ 3293249 h 6858000"/>
              <a:gd name="connsiteX271" fmla="*/ 579522 w 7467600"/>
              <a:gd name="connsiteY271" fmla="*/ 3371759 h 6858000"/>
              <a:gd name="connsiteX272" fmla="*/ 600288 w 7467600"/>
              <a:gd name="connsiteY272" fmla="*/ 3365555 h 6858000"/>
              <a:gd name="connsiteX273" fmla="*/ 840692 w 7467600"/>
              <a:gd name="connsiteY273" fmla="*/ 3284921 h 6858000"/>
              <a:gd name="connsiteX274" fmla="*/ 979248 w 7467600"/>
              <a:gd name="connsiteY274" fmla="*/ 3221003 h 6858000"/>
              <a:gd name="connsiteX275" fmla="*/ 1053282 w 7467600"/>
              <a:gd name="connsiteY275" fmla="*/ 3185247 h 6858000"/>
              <a:gd name="connsiteX276" fmla="*/ 1320603 w 7467600"/>
              <a:gd name="connsiteY276" fmla="*/ 3081281 h 6858000"/>
              <a:gd name="connsiteX277" fmla="*/ 1238695 w 7467600"/>
              <a:gd name="connsiteY277" fmla="*/ 3076820 h 6858000"/>
              <a:gd name="connsiteX278" fmla="*/ 5425627 w 7467600"/>
              <a:gd name="connsiteY278" fmla="*/ 2954192 h 6858000"/>
              <a:gd name="connsiteX279" fmla="*/ 5470770 w 7467600"/>
              <a:gd name="connsiteY279" fmla="*/ 3005435 h 6858000"/>
              <a:gd name="connsiteX280" fmla="*/ 5519779 w 7467600"/>
              <a:gd name="connsiteY280" fmla="*/ 4359223 h 6858000"/>
              <a:gd name="connsiteX281" fmla="*/ 5520293 w 7467600"/>
              <a:gd name="connsiteY281" fmla="*/ 4360602 h 6858000"/>
              <a:gd name="connsiteX282" fmla="*/ 5767221 w 7467600"/>
              <a:gd name="connsiteY282" fmla="*/ 4665564 h 6858000"/>
              <a:gd name="connsiteX283" fmla="*/ 6937169 w 7467600"/>
              <a:gd name="connsiteY283" fmla="*/ 4815941 h 6858000"/>
              <a:gd name="connsiteX284" fmla="*/ 6953922 w 7467600"/>
              <a:gd name="connsiteY284" fmla="*/ 4890068 h 6858000"/>
              <a:gd name="connsiteX285" fmla="*/ 6071359 w 7467600"/>
              <a:gd name="connsiteY285" fmla="*/ 4770770 h 6858000"/>
              <a:gd name="connsiteX286" fmla="*/ 6038839 w 7467600"/>
              <a:gd name="connsiteY286" fmla="*/ 4764474 h 6858000"/>
              <a:gd name="connsiteX287" fmla="*/ 6038706 w 7467600"/>
              <a:gd name="connsiteY287" fmla="*/ 4763847 h 6858000"/>
              <a:gd name="connsiteX288" fmla="*/ 6037784 w 7467600"/>
              <a:gd name="connsiteY288" fmla="*/ 4764270 h 6858000"/>
              <a:gd name="connsiteX289" fmla="*/ 6038839 w 7467600"/>
              <a:gd name="connsiteY289" fmla="*/ 4764474 h 6858000"/>
              <a:gd name="connsiteX290" fmla="*/ 6040338 w 7467600"/>
              <a:gd name="connsiteY290" fmla="*/ 4771418 h 6858000"/>
              <a:gd name="connsiteX291" fmla="*/ 6024488 w 7467600"/>
              <a:gd name="connsiteY291" fmla="*/ 4809903 h 6858000"/>
              <a:gd name="connsiteX292" fmla="*/ 5599771 w 7467600"/>
              <a:gd name="connsiteY292" fmla="*/ 5509652 h 6858000"/>
              <a:gd name="connsiteX293" fmla="*/ 5548843 w 7467600"/>
              <a:gd name="connsiteY293" fmla="*/ 5563845 h 6858000"/>
              <a:gd name="connsiteX294" fmla="*/ 5940952 w 7467600"/>
              <a:gd name="connsiteY294" fmla="*/ 6250028 h 6858000"/>
              <a:gd name="connsiteX295" fmla="*/ 6043441 w 7467600"/>
              <a:gd name="connsiteY295" fmla="*/ 6665847 h 6858000"/>
              <a:gd name="connsiteX296" fmla="*/ 6093432 w 7467600"/>
              <a:gd name="connsiteY296" fmla="*/ 6858000 h 6858000"/>
              <a:gd name="connsiteX297" fmla="*/ 6034344 w 7467600"/>
              <a:gd name="connsiteY297" fmla="*/ 6858000 h 6858000"/>
              <a:gd name="connsiteX298" fmla="*/ 6026679 w 7467600"/>
              <a:gd name="connsiteY298" fmla="*/ 6836959 h 6858000"/>
              <a:gd name="connsiteX299" fmla="*/ 5800441 w 7467600"/>
              <a:gd name="connsiteY299" fmla="*/ 6335286 h 6858000"/>
              <a:gd name="connsiteX300" fmla="*/ 5526562 w 7467600"/>
              <a:gd name="connsiteY300" fmla="*/ 5705388 h 6858000"/>
              <a:gd name="connsiteX301" fmla="*/ 5519640 w 7467600"/>
              <a:gd name="connsiteY301" fmla="*/ 5683774 h 6858000"/>
              <a:gd name="connsiteX302" fmla="*/ 5844559 w 7467600"/>
              <a:gd name="connsiteY302" fmla="*/ 6553349 h 6858000"/>
              <a:gd name="connsiteX303" fmla="*/ 5975994 w 7467600"/>
              <a:gd name="connsiteY303" fmla="*/ 6858000 h 6858000"/>
              <a:gd name="connsiteX304" fmla="*/ 5898547 w 7467600"/>
              <a:gd name="connsiteY304" fmla="*/ 6858000 h 6858000"/>
              <a:gd name="connsiteX305" fmla="*/ 5682041 w 7467600"/>
              <a:gd name="connsiteY305" fmla="*/ 6355860 h 6858000"/>
              <a:gd name="connsiteX306" fmla="*/ 5461758 w 7467600"/>
              <a:gd name="connsiteY306" fmla="*/ 5820220 h 6858000"/>
              <a:gd name="connsiteX307" fmla="*/ 5237282 w 7467600"/>
              <a:gd name="connsiteY307" fmla="*/ 6579086 h 6858000"/>
              <a:gd name="connsiteX308" fmla="*/ 5115009 w 7467600"/>
              <a:gd name="connsiteY308" fmla="*/ 6858000 h 6858000"/>
              <a:gd name="connsiteX309" fmla="*/ 5028074 w 7467600"/>
              <a:gd name="connsiteY309" fmla="*/ 6858000 h 6858000"/>
              <a:gd name="connsiteX310" fmla="*/ 5079508 w 7467600"/>
              <a:gd name="connsiteY310" fmla="*/ 6749074 h 6858000"/>
              <a:gd name="connsiteX311" fmla="*/ 5371846 w 7467600"/>
              <a:gd name="connsiteY311" fmla="*/ 5924413 h 6858000"/>
              <a:gd name="connsiteX312" fmla="*/ 5270512 w 7467600"/>
              <a:gd name="connsiteY312" fmla="*/ 6138975 h 6858000"/>
              <a:gd name="connsiteX313" fmla="*/ 5062409 w 7467600"/>
              <a:gd name="connsiteY313" fmla="*/ 6653544 h 6858000"/>
              <a:gd name="connsiteX314" fmla="*/ 5036628 w 7467600"/>
              <a:gd name="connsiteY314" fmla="*/ 6754247 h 6858000"/>
              <a:gd name="connsiteX315" fmla="*/ 5009112 w 7467600"/>
              <a:gd name="connsiteY315" fmla="*/ 6858000 h 6858000"/>
              <a:gd name="connsiteX316" fmla="*/ 4976679 w 7467600"/>
              <a:gd name="connsiteY316" fmla="*/ 6858000 h 6858000"/>
              <a:gd name="connsiteX317" fmla="*/ 5006537 w 7467600"/>
              <a:gd name="connsiteY317" fmla="*/ 6747068 h 6858000"/>
              <a:gd name="connsiteX318" fmla="*/ 5032723 w 7467600"/>
              <a:gd name="connsiteY318" fmla="*/ 6644957 h 6858000"/>
              <a:gd name="connsiteX319" fmla="*/ 5242949 w 7467600"/>
              <a:gd name="connsiteY319" fmla="*/ 6125175 h 6858000"/>
              <a:gd name="connsiteX320" fmla="*/ 5286321 w 7467600"/>
              <a:gd name="connsiteY320" fmla="*/ 6033555 h 6858000"/>
              <a:gd name="connsiteX321" fmla="*/ 5008210 w 7467600"/>
              <a:gd name="connsiteY321" fmla="*/ 6649194 h 6858000"/>
              <a:gd name="connsiteX322" fmla="*/ 4986321 w 7467600"/>
              <a:gd name="connsiteY322" fmla="*/ 6765687 h 6858000"/>
              <a:gd name="connsiteX323" fmla="*/ 4973474 w 7467600"/>
              <a:gd name="connsiteY323" fmla="*/ 6858000 h 6858000"/>
              <a:gd name="connsiteX324" fmla="*/ 4907178 w 7467600"/>
              <a:gd name="connsiteY324" fmla="*/ 6858000 h 6858000"/>
              <a:gd name="connsiteX325" fmla="*/ 4910810 w 7467600"/>
              <a:gd name="connsiteY325" fmla="*/ 6829660 h 6858000"/>
              <a:gd name="connsiteX326" fmla="*/ 4987461 w 7467600"/>
              <a:gd name="connsiteY326" fmla="*/ 6432994 h 6858000"/>
              <a:gd name="connsiteX327" fmla="*/ 5179262 w 7467600"/>
              <a:gd name="connsiteY327" fmla="*/ 6035044 h 6858000"/>
              <a:gd name="connsiteX328" fmla="*/ 4689678 w 7467600"/>
              <a:gd name="connsiteY328" fmla="*/ 6440241 h 6858000"/>
              <a:gd name="connsiteX329" fmla="*/ 4477543 w 7467600"/>
              <a:gd name="connsiteY329" fmla="*/ 6674836 h 6858000"/>
              <a:gd name="connsiteX330" fmla="*/ 4329957 w 7467600"/>
              <a:gd name="connsiteY330" fmla="*/ 6858000 h 6858000"/>
              <a:gd name="connsiteX331" fmla="*/ 4218595 w 7467600"/>
              <a:gd name="connsiteY331" fmla="*/ 6858000 h 6858000"/>
              <a:gd name="connsiteX332" fmla="*/ 4368888 w 7467600"/>
              <a:gd name="connsiteY332" fmla="*/ 6668412 h 6858000"/>
              <a:gd name="connsiteX333" fmla="*/ 4563091 w 7467600"/>
              <a:gd name="connsiteY333" fmla="*/ 6442508 h 6858000"/>
              <a:gd name="connsiteX334" fmla="*/ 5387324 w 7467600"/>
              <a:gd name="connsiteY334" fmla="*/ 5705830 h 6858000"/>
              <a:gd name="connsiteX335" fmla="*/ 5073620 w 7467600"/>
              <a:gd name="connsiteY335" fmla="*/ 5955437 h 6858000"/>
              <a:gd name="connsiteX336" fmla="*/ 4689789 w 7467600"/>
              <a:gd name="connsiteY336" fmla="*/ 6268382 h 6858000"/>
              <a:gd name="connsiteX337" fmla="*/ 4418722 w 7467600"/>
              <a:gd name="connsiteY337" fmla="*/ 6570886 h 6858000"/>
              <a:gd name="connsiteX338" fmla="*/ 4214944 w 7467600"/>
              <a:gd name="connsiteY338" fmla="*/ 6858000 h 6858000"/>
              <a:gd name="connsiteX339" fmla="*/ 4177898 w 7467600"/>
              <a:gd name="connsiteY339" fmla="*/ 6858000 h 6858000"/>
              <a:gd name="connsiteX340" fmla="*/ 4391597 w 7467600"/>
              <a:gd name="connsiteY340" fmla="*/ 6556370 h 6858000"/>
              <a:gd name="connsiteX341" fmla="*/ 4668889 w 7467600"/>
              <a:gd name="connsiteY341" fmla="*/ 6246399 h 6858000"/>
              <a:gd name="connsiteX342" fmla="*/ 5055427 w 7467600"/>
              <a:gd name="connsiteY342" fmla="*/ 5931476 h 6858000"/>
              <a:gd name="connsiteX343" fmla="*/ 5371814 w 7467600"/>
              <a:gd name="connsiteY343" fmla="*/ 5678975 h 6858000"/>
              <a:gd name="connsiteX344" fmla="*/ 4987918 w 7467600"/>
              <a:gd name="connsiteY344" fmla="*/ 5838701 h 6858000"/>
              <a:gd name="connsiteX345" fmla="*/ 4317146 w 7467600"/>
              <a:gd name="connsiteY345" fmla="*/ 6587716 h 6858000"/>
              <a:gd name="connsiteX346" fmla="*/ 4171627 w 7467600"/>
              <a:gd name="connsiteY346" fmla="*/ 6858000 h 6858000"/>
              <a:gd name="connsiteX347" fmla="*/ 4081585 w 7467600"/>
              <a:gd name="connsiteY347" fmla="*/ 6858000 h 6858000"/>
              <a:gd name="connsiteX348" fmla="*/ 4238603 w 7467600"/>
              <a:gd name="connsiteY348" fmla="*/ 6559341 h 6858000"/>
              <a:gd name="connsiteX349" fmla="*/ 4778333 w 7467600"/>
              <a:gd name="connsiteY349" fmla="*/ 5873626 h 6858000"/>
              <a:gd name="connsiteX350" fmla="*/ 5414185 w 7467600"/>
              <a:gd name="connsiteY350" fmla="*/ 5573882 h 6858000"/>
              <a:gd name="connsiteX351" fmla="*/ 5959648 w 7467600"/>
              <a:gd name="connsiteY351" fmla="*/ 4760797 h 6858000"/>
              <a:gd name="connsiteX352" fmla="*/ 5355019 w 7467600"/>
              <a:gd name="connsiteY352" fmla="*/ 4734672 h 6858000"/>
              <a:gd name="connsiteX353" fmla="*/ 5083565 w 7467600"/>
              <a:gd name="connsiteY353" fmla="*/ 5179121 h 6858000"/>
              <a:gd name="connsiteX354" fmla="*/ 4713577 w 7467600"/>
              <a:gd name="connsiteY354" fmla="*/ 5616803 h 6858000"/>
              <a:gd name="connsiteX355" fmla="*/ 3989559 w 7467600"/>
              <a:gd name="connsiteY355" fmla="*/ 6145945 h 6858000"/>
              <a:gd name="connsiteX356" fmla="*/ 3939824 w 7467600"/>
              <a:gd name="connsiteY356" fmla="*/ 6066900 h 6858000"/>
              <a:gd name="connsiteX357" fmla="*/ 4584537 w 7467600"/>
              <a:gd name="connsiteY357" fmla="*/ 5324826 h 6858000"/>
              <a:gd name="connsiteX358" fmla="*/ 5037105 w 7467600"/>
              <a:gd name="connsiteY358" fmla="*/ 5088765 h 6858000"/>
              <a:gd name="connsiteX359" fmla="*/ 5039930 w 7467600"/>
              <a:gd name="connsiteY359" fmla="*/ 5089585 h 6858000"/>
              <a:gd name="connsiteX360" fmla="*/ 5263764 w 7467600"/>
              <a:gd name="connsiteY360" fmla="*/ 4735525 h 6858000"/>
              <a:gd name="connsiteX361" fmla="*/ 4086300 w 7467600"/>
              <a:gd name="connsiteY361" fmla="*/ 4884599 h 6858000"/>
              <a:gd name="connsiteX362" fmla="*/ 4085485 w 7467600"/>
              <a:gd name="connsiteY362" fmla="*/ 4899070 h 6858000"/>
              <a:gd name="connsiteX363" fmla="*/ 3871915 w 7467600"/>
              <a:gd name="connsiteY363" fmla="*/ 5253645 h 6858000"/>
              <a:gd name="connsiteX364" fmla="*/ 3799374 w 7467600"/>
              <a:gd name="connsiteY364" fmla="*/ 5466127 h 6858000"/>
              <a:gd name="connsiteX365" fmla="*/ 3498850 w 7467600"/>
              <a:gd name="connsiteY365" fmla="*/ 6661888 h 6858000"/>
              <a:gd name="connsiteX366" fmla="*/ 3399216 w 7467600"/>
              <a:gd name="connsiteY366" fmla="*/ 6858000 h 6858000"/>
              <a:gd name="connsiteX367" fmla="*/ 3303688 w 7467600"/>
              <a:gd name="connsiteY367" fmla="*/ 6858000 h 6858000"/>
              <a:gd name="connsiteX368" fmla="*/ 3391774 w 7467600"/>
              <a:gd name="connsiteY368" fmla="*/ 6697181 h 6858000"/>
              <a:gd name="connsiteX369" fmla="*/ 3735540 w 7467600"/>
              <a:gd name="connsiteY369" fmla="*/ 5546923 h 6858000"/>
              <a:gd name="connsiteX370" fmla="*/ 3729438 w 7467600"/>
              <a:gd name="connsiteY370" fmla="*/ 5569058 h 6858000"/>
              <a:gd name="connsiteX371" fmla="*/ 3707782 w 7467600"/>
              <a:gd name="connsiteY371" fmla="*/ 5644908 h 6858000"/>
              <a:gd name="connsiteX372" fmla="*/ 3583827 w 7467600"/>
              <a:gd name="connsiteY372" fmla="*/ 6039215 h 6858000"/>
              <a:gd name="connsiteX373" fmla="*/ 3547861 w 7467600"/>
              <a:gd name="connsiteY373" fmla="*/ 6129609 h 6858000"/>
              <a:gd name="connsiteX374" fmla="*/ 3490905 w 7467600"/>
              <a:gd name="connsiteY374" fmla="*/ 6277660 h 6858000"/>
              <a:gd name="connsiteX375" fmla="*/ 3455859 w 7467600"/>
              <a:gd name="connsiteY375" fmla="*/ 6391301 h 6858000"/>
              <a:gd name="connsiteX376" fmla="*/ 3429112 w 7467600"/>
              <a:gd name="connsiteY376" fmla="*/ 6479469 h 6858000"/>
              <a:gd name="connsiteX377" fmla="*/ 3304862 w 7467600"/>
              <a:gd name="connsiteY377" fmla="*/ 6796476 h 6858000"/>
              <a:gd name="connsiteX378" fmla="*/ 3276071 w 7467600"/>
              <a:gd name="connsiteY378" fmla="*/ 6858000 h 6858000"/>
              <a:gd name="connsiteX379" fmla="*/ 3240805 w 7467600"/>
              <a:gd name="connsiteY379" fmla="*/ 6858000 h 6858000"/>
              <a:gd name="connsiteX380" fmla="*/ 3275917 w 7467600"/>
              <a:gd name="connsiteY380" fmla="*/ 6783192 h 6858000"/>
              <a:gd name="connsiteX381" fmla="*/ 3399358 w 7467600"/>
              <a:gd name="connsiteY381" fmla="*/ 6469011 h 6858000"/>
              <a:gd name="connsiteX382" fmla="*/ 3425650 w 7467600"/>
              <a:gd name="connsiteY382" fmla="*/ 6381333 h 6858000"/>
              <a:gd name="connsiteX383" fmla="*/ 3460661 w 7467600"/>
              <a:gd name="connsiteY383" fmla="*/ 6266763 h 6858000"/>
              <a:gd name="connsiteX384" fmla="*/ 3518021 w 7467600"/>
              <a:gd name="connsiteY384" fmla="*/ 6117298 h 6858000"/>
              <a:gd name="connsiteX385" fmla="*/ 3554035 w 7467600"/>
              <a:gd name="connsiteY385" fmla="*/ 6027832 h 6858000"/>
              <a:gd name="connsiteX386" fmla="*/ 3677174 w 7467600"/>
              <a:gd name="connsiteY386" fmla="*/ 5636351 h 6858000"/>
              <a:gd name="connsiteX387" fmla="*/ 3698819 w 7467600"/>
              <a:gd name="connsiteY387" fmla="*/ 5560503 h 6858000"/>
              <a:gd name="connsiteX388" fmla="*/ 3702094 w 7467600"/>
              <a:gd name="connsiteY388" fmla="*/ 5549194 h 6858000"/>
              <a:gd name="connsiteX389" fmla="*/ 3398355 w 7467600"/>
              <a:gd name="connsiteY389" fmla="*/ 6094603 h 6858000"/>
              <a:gd name="connsiteX390" fmla="*/ 3193941 w 7467600"/>
              <a:gd name="connsiteY390" fmla="*/ 6798775 h 6858000"/>
              <a:gd name="connsiteX391" fmla="*/ 3184140 w 7467600"/>
              <a:gd name="connsiteY391" fmla="*/ 6858000 h 6858000"/>
              <a:gd name="connsiteX392" fmla="*/ 3099978 w 7467600"/>
              <a:gd name="connsiteY392" fmla="*/ 6858000 h 6858000"/>
              <a:gd name="connsiteX393" fmla="*/ 3101556 w 7467600"/>
              <a:gd name="connsiteY393" fmla="*/ 6843337 h 6858000"/>
              <a:gd name="connsiteX394" fmla="*/ 3370162 w 7467600"/>
              <a:gd name="connsiteY394" fmla="*/ 5785550 h 6858000"/>
              <a:gd name="connsiteX395" fmla="*/ 3746477 w 7467600"/>
              <a:gd name="connsiteY395" fmla="*/ 5377889 h 6858000"/>
              <a:gd name="connsiteX396" fmla="*/ 3863399 w 7467600"/>
              <a:gd name="connsiteY396" fmla="*/ 5087257 h 6858000"/>
              <a:gd name="connsiteX397" fmla="*/ 3968712 w 7467600"/>
              <a:gd name="connsiteY397" fmla="*/ 4913989 h 6858000"/>
              <a:gd name="connsiteX398" fmla="*/ 2792390 w 7467600"/>
              <a:gd name="connsiteY398" fmla="*/ 5382974 h 6858000"/>
              <a:gd name="connsiteX399" fmla="*/ 2714982 w 7467600"/>
              <a:gd name="connsiteY399" fmla="*/ 5427051 h 6858000"/>
              <a:gd name="connsiteX400" fmla="*/ 2813361 w 7467600"/>
              <a:gd name="connsiteY400" fmla="*/ 6023912 h 6858000"/>
              <a:gd name="connsiteX401" fmla="*/ 2688430 w 7467600"/>
              <a:gd name="connsiteY401" fmla="*/ 6801564 h 6858000"/>
              <a:gd name="connsiteX402" fmla="*/ 2629626 w 7467600"/>
              <a:gd name="connsiteY402" fmla="*/ 6763394 h 6858000"/>
              <a:gd name="connsiteX403" fmla="*/ 2565328 w 7467600"/>
              <a:gd name="connsiteY403" fmla="*/ 5516399 h 6858000"/>
              <a:gd name="connsiteX404" fmla="*/ 1922999 w 7467600"/>
              <a:gd name="connsiteY404" fmla="*/ 5980343 h 6858000"/>
              <a:gd name="connsiteX405" fmla="*/ 1950261 w 7467600"/>
              <a:gd name="connsiteY405" fmla="*/ 6405858 h 6858000"/>
              <a:gd name="connsiteX406" fmla="*/ 2365554 w 7467600"/>
              <a:gd name="connsiteY406" fmla="*/ 6759107 h 6858000"/>
              <a:gd name="connsiteX407" fmla="*/ 2424142 w 7467600"/>
              <a:gd name="connsiteY407" fmla="*/ 6858000 h 6858000"/>
              <a:gd name="connsiteX408" fmla="*/ 2395994 w 7467600"/>
              <a:gd name="connsiteY408" fmla="*/ 6858000 h 6858000"/>
              <a:gd name="connsiteX409" fmla="*/ 2392863 w 7467600"/>
              <a:gd name="connsiteY409" fmla="*/ 6852964 h 6858000"/>
              <a:gd name="connsiteX410" fmla="*/ 2017589 w 7467600"/>
              <a:gd name="connsiteY410" fmla="*/ 6493982 h 6858000"/>
              <a:gd name="connsiteX411" fmla="*/ 2147336 w 7467600"/>
              <a:gd name="connsiteY411" fmla="*/ 6594052 h 6858000"/>
              <a:gd name="connsiteX412" fmla="*/ 2207047 w 7467600"/>
              <a:gd name="connsiteY412" fmla="*/ 6654540 h 6858000"/>
              <a:gd name="connsiteX413" fmla="*/ 2299106 w 7467600"/>
              <a:gd name="connsiteY413" fmla="*/ 6778931 h 6858000"/>
              <a:gd name="connsiteX414" fmla="*/ 2314430 w 7467600"/>
              <a:gd name="connsiteY414" fmla="*/ 6801144 h 6858000"/>
              <a:gd name="connsiteX415" fmla="*/ 2352406 w 7467600"/>
              <a:gd name="connsiteY415" fmla="*/ 6858000 h 6858000"/>
              <a:gd name="connsiteX416" fmla="*/ 2314492 w 7467600"/>
              <a:gd name="connsiteY416" fmla="*/ 6858000 h 6858000"/>
              <a:gd name="connsiteX417" fmla="*/ 2288095 w 7467600"/>
              <a:gd name="connsiteY417" fmla="*/ 6818030 h 6858000"/>
              <a:gd name="connsiteX418" fmla="*/ 2272768 w 7467600"/>
              <a:gd name="connsiteY418" fmla="*/ 6795822 h 6858000"/>
              <a:gd name="connsiteX419" fmla="*/ 2182715 w 7467600"/>
              <a:gd name="connsiteY419" fmla="*/ 6675071 h 6858000"/>
              <a:gd name="connsiteX420" fmla="*/ 2032061 w 7467600"/>
              <a:gd name="connsiteY420" fmla="*/ 6541380 h 6858000"/>
              <a:gd name="connsiteX421" fmla="*/ 2257220 w 7467600"/>
              <a:gd name="connsiteY421" fmla="*/ 6826257 h 6858000"/>
              <a:gd name="connsiteX422" fmla="*/ 2281324 w 7467600"/>
              <a:gd name="connsiteY422" fmla="*/ 6858000 h 6858000"/>
              <a:gd name="connsiteX423" fmla="*/ 2242860 w 7467600"/>
              <a:gd name="connsiteY423" fmla="*/ 6858000 h 6858000"/>
              <a:gd name="connsiteX424" fmla="*/ 2232818 w 7467600"/>
              <a:gd name="connsiteY424" fmla="*/ 6844926 h 6858000"/>
              <a:gd name="connsiteX425" fmla="*/ 1990172 w 7467600"/>
              <a:gd name="connsiteY425" fmla="*/ 6542121 h 6858000"/>
              <a:gd name="connsiteX426" fmla="*/ 2124090 w 7467600"/>
              <a:gd name="connsiteY426" fmla="*/ 6761017 h 6858000"/>
              <a:gd name="connsiteX427" fmla="*/ 2200380 w 7467600"/>
              <a:gd name="connsiteY427" fmla="*/ 6858000 h 6858000"/>
              <a:gd name="connsiteX428" fmla="*/ 2147507 w 7467600"/>
              <a:gd name="connsiteY428" fmla="*/ 6858000 h 6858000"/>
              <a:gd name="connsiteX429" fmla="*/ 2070668 w 7467600"/>
              <a:gd name="connsiteY429" fmla="*/ 6761520 h 6858000"/>
              <a:gd name="connsiteX430" fmla="*/ 1975142 w 7467600"/>
              <a:gd name="connsiteY430" fmla="*/ 6585570 h 6858000"/>
              <a:gd name="connsiteX431" fmla="*/ 2050035 w 7467600"/>
              <a:gd name="connsiteY431" fmla="*/ 6813345 h 6858000"/>
              <a:gd name="connsiteX432" fmla="*/ 2063025 w 7467600"/>
              <a:gd name="connsiteY432" fmla="*/ 6858000 h 6858000"/>
              <a:gd name="connsiteX433" fmla="*/ 2021675 w 7467600"/>
              <a:gd name="connsiteY433" fmla="*/ 6858000 h 6858000"/>
              <a:gd name="connsiteX434" fmla="*/ 2019308 w 7467600"/>
              <a:gd name="connsiteY434" fmla="*/ 6847118 h 6858000"/>
              <a:gd name="connsiteX435" fmla="*/ 1938835 w 7467600"/>
              <a:gd name="connsiteY435" fmla="*/ 6551160 h 6858000"/>
              <a:gd name="connsiteX436" fmla="*/ 1953230 w 7467600"/>
              <a:gd name="connsiteY436" fmla="*/ 6759699 h 6858000"/>
              <a:gd name="connsiteX437" fmla="*/ 1956763 w 7467600"/>
              <a:gd name="connsiteY437" fmla="*/ 6778191 h 6858000"/>
              <a:gd name="connsiteX438" fmla="*/ 1967925 w 7467600"/>
              <a:gd name="connsiteY438" fmla="*/ 6858000 h 6858000"/>
              <a:gd name="connsiteX439" fmla="*/ 1936622 w 7467600"/>
              <a:gd name="connsiteY439" fmla="*/ 6858000 h 6858000"/>
              <a:gd name="connsiteX440" fmla="*/ 1926261 w 7467600"/>
              <a:gd name="connsiteY440" fmla="*/ 6784064 h 6858000"/>
              <a:gd name="connsiteX441" fmla="*/ 1922724 w 7467600"/>
              <a:gd name="connsiteY441" fmla="*/ 6765577 h 6858000"/>
              <a:gd name="connsiteX442" fmla="*/ 1904650 w 7467600"/>
              <a:gd name="connsiteY442" fmla="*/ 6639616 h 6858000"/>
              <a:gd name="connsiteX443" fmla="*/ 1885273 w 7467600"/>
              <a:gd name="connsiteY443" fmla="*/ 6858000 h 6858000"/>
              <a:gd name="connsiteX444" fmla="*/ 1854363 w 7467600"/>
              <a:gd name="connsiteY444" fmla="*/ 6858000 h 6858000"/>
              <a:gd name="connsiteX445" fmla="*/ 1880391 w 7467600"/>
              <a:gd name="connsiteY445" fmla="*/ 6603796 h 6858000"/>
              <a:gd name="connsiteX446" fmla="*/ 1818273 w 7467600"/>
              <a:gd name="connsiteY446" fmla="*/ 6715729 h 6858000"/>
              <a:gd name="connsiteX447" fmla="*/ 1794691 w 7467600"/>
              <a:gd name="connsiteY447" fmla="*/ 6843239 h 6858000"/>
              <a:gd name="connsiteX448" fmla="*/ 1794914 w 7467600"/>
              <a:gd name="connsiteY448" fmla="*/ 6858000 h 6858000"/>
              <a:gd name="connsiteX449" fmla="*/ 1746128 w 7467600"/>
              <a:gd name="connsiteY449" fmla="*/ 6858000 h 6858000"/>
              <a:gd name="connsiteX450" fmla="*/ 1753934 w 7467600"/>
              <a:gd name="connsiteY450" fmla="*/ 6724796 h 6858000"/>
              <a:gd name="connsiteX451" fmla="*/ 1792053 w 7467600"/>
              <a:gd name="connsiteY451" fmla="*/ 6572396 h 6858000"/>
              <a:gd name="connsiteX452" fmla="*/ 1862248 w 7467600"/>
              <a:gd name="connsiteY452" fmla="*/ 6266397 h 6858000"/>
              <a:gd name="connsiteX453" fmla="*/ 1862250 w 7467600"/>
              <a:gd name="connsiteY453" fmla="*/ 6033531 h 6858000"/>
              <a:gd name="connsiteX454" fmla="*/ 1211999 w 7467600"/>
              <a:gd name="connsiteY454" fmla="*/ 6683610 h 6858000"/>
              <a:gd name="connsiteX455" fmla="*/ 1213266 w 7467600"/>
              <a:gd name="connsiteY455" fmla="*/ 6691947 h 6858000"/>
              <a:gd name="connsiteX456" fmla="*/ 1203370 w 7467600"/>
              <a:gd name="connsiteY456" fmla="*/ 6850676 h 6858000"/>
              <a:gd name="connsiteX457" fmla="*/ 1203671 w 7467600"/>
              <a:gd name="connsiteY457" fmla="*/ 6858000 h 6858000"/>
              <a:gd name="connsiteX458" fmla="*/ 1143180 w 7467600"/>
              <a:gd name="connsiteY458" fmla="*/ 6858000 h 6858000"/>
              <a:gd name="connsiteX459" fmla="*/ 1142176 w 7467600"/>
              <a:gd name="connsiteY459" fmla="*/ 6766045 h 6858000"/>
              <a:gd name="connsiteX460" fmla="*/ 1067484 w 7467600"/>
              <a:gd name="connsiteY460" fmla="*/ 6858000 h 6858000"/>
              <a:gd name="connsiteX461" fmla="*/ 953928 w 7467600"/>
              <a:gd name="connsiteY461" fmla="*/ 6858000 h 6858000"/>
              <a:gd name="connsiteX462" fmla="*/ 959715 w 7467600"/>
              <a:gd name="connsiteY462" fmla="*/ 6850185 h 6858000"/>
              <a:gd name="connsiteX463" fmla="*/ 1483788 w 7467600"/>
              <a:gd name="connsiteY463" fmla="*/ 6259174 h 6858000"/>
              <a:gd name="connsiteX464" fmla="*/ 1100671 w 7467600"/>
              <a:gd name="connsiteY464" fmla="*/ 6252137 h 6858000"/>
              <a:gd name="connsiteX465" fmla="*/ 1090144 w 7467600"/>
              <a:gd name="connsiteY465" fmla="*/ 6256748 h 6858000"/>
              <a:gd name="connsiteX466" fmla="*/ 1095872 w 7467600"/>
              <a:gd name="connsiteY466" fmla="*/ 6271892 h 6858000"/>
              <a:gd name="connsiteX467" fmla="*/ 262785 w 7467600"/>
              <a:gd name="connsiteY467" fmla="*/ 6845450 h 6858000"/>
              <a:gd name="connsiteX468" fmla="*/ 209968 w 7467600"/>
              <a:gd name="connsiteY468" fmla="*/ 6770713 h 6858000"/>
              <a:gd name="connsiteX469" fmla="*/ 873460 w 7467600"/>
              <a:gd name="connsiteY469" fmla="*/ 6253768 h 6858000"/>
              <a:gd name="connsiteX470" fmla="*/ 192686 w 7467600"/>
              <a:gd name="connsiteY470" fmla="*/ 5849257 h 6858000"/>
              <a:gd name="connsiteX471" fmla="*/ 4696 w 7467600"/>
              <a:gd name="connsiteY471" fmla="*/ 5697668 h 6858000"/>
              <a:gd name="connsiteX472" fmla="*/ 0 w 7467600"/>
              <a:gd name="connsiteY472" fmla="*/ 5689984 h 6858000"/>
              <a:gd name="connsiteX473" fmla="*/ 0 w 7467600"/>
              <a:gd name="connsiteY473" fmla="*/ 5513472 h 6858000"/>
              <a:gd name="connsiteX474" fmla="*/ 174101 w 7467600"/>
              <a:gd name="connsiteY474" fmla="*/ 5620277 h 6858000"/>
              <a:gd name="connsiteX475" fmla="*/ 891800 w 7467600"/>
              <a:gd name="connsiteY475" fmla="*/ 6036935 h 6858000"/>
              <a:gd name="connsiteX476" fmla="*/ 1072219 w 7467600"/>
              <a:gd name="connsiteY476" fmla="*/ 6169443 h 6858000"/>
              <a:gd name="connsiteX477" fmla="*/ 1074117 w 7467600"/>
              <a:gd name="connsiteY477" fmla="*/ 6170301 h 6858000"/>
              <a:gd name="connsiteX478" fmla="*/ 1083114 w 7467600"/>
              <a:gd name="connsiteY478" fmla="*/ 6174131 h 6858000"/>
              <a:gd name="connsiteX479" fmla="*/ 1543010 w 7467600"/>
              <a:gd name="connsiteY479" fmla="*/ 6191140 h 6858000"/>
              <a:gd name="connsiteX480" fmla="*/ 1551080 w 7467600"/>
              <a:gd name="connsiteY480" fmla="*/ 6195006 h 6858000"/>
              <a:gd name="connsiteX481" fmla="*/ 2345443 w 7467600"/>
              <a:gd name="connsiteY481" fmla="*/ 5549882 h 6858000"/>
              <a:gd name="connsiteX482" fmla="*/ 1721499 w 7467600"/>
              <a:gd name="connsiteY482" fmla="*/ 5599969 h 6858000"/>
              <a:gd name="connsiteX483" fmla="*/ 767716 w 7467600"/>
              <a:gd name="connsiteY483" fmla="*/ 5472768 h 6858000"/>
              <a:gd name="connsiteX484" fmla="*/ 722147 w 7467600"/>
              <a:gd name="connsiteY484" fmla="*/ 5393091 h 6858000"/>
              <a:gd name="connsiteX485" fmla="*/ 1485552 w 7467600"/>
              <a:gd name="connsiteY485" fmla="*/ 5313202 h 6858000"/>
              <a:gd name="connsiteX486" fmla="*/ 2143004 w 7467600"/>
              <a:gd name="connsiteY486" fmla="*/ 5402420 h 6858000"/>
              <a:gd name="connsiteX487" fmla="*/ 1933391 w 7467600"/>
              <a:gd name="connsiteY487" fmla="*/ 5156971 h 6858000"/>
              <a:gd name="connsiteX488" fmla="*/ 1827118 w 7467600"/>
              <a:gd name="connsiteY488" fmla="*/ 4968410 h 6858000"/>
              <a:gd name="connsiteX489" fmla="*/ 1837349 w 7467600"/>
              <a:gd name="connsiteY489" fmla="*/ 4956357 h 6858000"/>
              <a:gd name="connsiteX490" fmla="*/ 2162835 w 7467600"/>
              <a:gd name="connsiteY490" fmla="*/ 5187853 h 6858000"/>
              <a:gd name="connsiteX491" fmla="*/ 2257167 w 7467600"/>
              <a:gd name="connsiteY491" fmla="*/ 5462123 h 6858000"/>
              <a:gd name="connsiteX492" fmla="*/ 2261598 w 7467600"/>
              <a:gd name="connsiteY492" fmla="*/ 5467998 h 6858000"/>
              <a:gd name="connsiteX493" fmla="*/ 2437177 w 7467600"/>
              <a:gd name="connsiteY493" fmla="*/ 5479608 h 6858000"/>
              <a:gd name="connsiteX494" fmla="*/ 2445247 w 7467600"/>
              <a:gd name="connsiteY494" fmla="*/ 5483476 h 6858000"/>
              <a:gd name="connsiteX495" fmla="*/ 2743626 w 7467600"/>
              <a:gd name="connsiteY495" fmla="*/ 5304819 h 6858000"/>
              <a:gd name="connsiteX496" fmla="*/ 3048102 w 7467600"/>
              <a:gd name="connsiteY496" fmla="*/ 5150595 h 6858000"/>
              <a:gd name="connsiteX497" fmla="*/ 1799414 w 7467600"/>
              <a:gd name="connsiteY497" fmla="*/ 4694732 h 6858000"/>
              <a:gd name="connsiteX498" fmla="*/ 1771735 w 7467600"/>
              <a:gd name="connsiteY498" fmla="*/ 4619929 h 6858000"/>
              <a:gd name="connsiteX499" fmla="*/ 3104273 w 7467600"/>
              <a:gd name="connsiteY499" fmla="*/ 5076159 h 6858000"/>
              <a:gd name="connsiteX500" fmla="*/ 3113245 w 7467600"/>
              <a:gd name="connsiteY500" fmla="*/ 5090705 h 6858000"/>
              <a:gd name="connsiteX501" fmla="*/ 3126294 w 7467600"/>
              <a:gd name="connsiteY501" fmla="*/ 5114400 h 6858000"/>
              <a:gd name="connsiteX502" fmla="*/ 3937433 w 7467600"/>
              <a:gd name="connsiteY502" fmla="*/ 4830473 h 6858000"/>
              <a:gd name="connsiteX503" fmla="*/ 3590475 w 7467600"/>
              <a:gd name="connsiteY503" fmla="*/ 4597974 h 6858000"/>
              <a:gd name="connsiteX504" fmla="*/ 3100264 w 7467600"/>
              <a:gd name="connsiteY504" fmla="*/ 4579845 h 6858000"/>
              <a:gd name="connsiteX505" fmla="*/ 2183576 w 7467600"/>
              <a:gd name="connsiteY505" fmla="*/ 4227150 h 6858000"/>
              <a:gd name="connsiteX506" fmla="*/ 2151029 w 7467600"/>
              <a:gd name="connsiteY506" fmla="*/ 4146947 h 6858000"/>
              <a:gd name="connsiteX507" fmla="*/ 3563434 w 7467600"/>
              <a:gd name="connsiteY507" fmla="*/ 4469115 h 6858000"/>
              <a:gd name="connsiteX508" fmla="*/ 3177952 w 7467600"/>
              <a:gd name="connsiteY508" fmla="*/ 3657386 h 6858000"/>
              <a:gd name="connsiteX509" fmla="*/ 3189263 w 7467600"/>
              <a:gd name="connsiteY509" fmla="*/ 3625726 h 6858000"/>
              <a:gd name="connsiteX510" fmla="*/ 3560912 w 7467600"/>
              <a:gd name="connsiteY510" fmla="*/ 4079863 h 6858000"/>
              <a:gd name="connsiteX511" fmla="*/ 3626636 w 7467600"/>
              <a:gd name="connsiteY511" fmla="*/ 4512230 h 6858000"/>
              <a:gd name="connsiteX512" fmla="*/ 3653088 w 7467600"/>
              <a:gd name="connsiteY512" fmla="*/ 4521417 h 6858000"/>
              <a:gd name="connsiteX513" fmla="*/ 3988128 w 7467600"/>
              <a:gd name="connsiteY513" fmla="*/ 4817267 h 6858000"/>
              <a:gd name="connsiteX514" fmla="*/ 4830582 w 7467600"/>
              <a:gd name="connsiteY514" fmla="*/ 4676000 h 6858000"/>
              <a:gd name="connsiteX515" fmla="*/ 4830100 w 7467600"/>
              <a:gd name="connsiteY515" fmla="*/ 4675554 h 6858000"/>
              <a:gd name="connsiteX516" fmla="*/ 4036318 w 7467600"/>
              <a:gd name="connsiteY516" fmla="*/ 4147013 h 6858000"/>
              <a:gd name="connsiteX517" fmla="*/ 3432098 w 7467600"/>
              <a:gd name="connsiteY517" fmla="*/ 3537312 h 6858000"/>
              <a:gd name="connsiteX518" fmla="*/ 3446761 w 7467600"/>
              <a:gd name="connsiteY518" fmla="*/ 3461278 h 6858000"/>
              <a:gd name="connsiteX519" fmla="*/ 4419733 w 7467600"/>
              <a:gd name="connsiteY519" fmla="*/ 3963555 h 6858000"/>
              <a:gd name="connsiteX520" fmla="*/ 4781371 w 7467600"/>
              <a:gd name="connsiteY520" fmla="*/ 4458604 h 6858000"/>
              <a:gd name="connsiteX521" fmla="*/ 4780440 w 7467600"/>
              <a:gd name="connsiteY521" fmla="*/ 4470290 h 6858000"/>
              <a:gd name="connsiteX522" fmla="*/ 4898954 w 7467600"/>
              <a:gd name="connsiteY522" fmla="*/ 4662092 h 6858000"/>
              <a:gd name="connsiteX523" fmla="*/ 4900699 w 7467600"/>
              <a:gd name="connsiteY523" fmla="*/ 4670867 h 6858000"/>
              <a:gd name="connsiteX524" fmla="*/ 5714511 w 7467600"/>
              <a:gd name="connsiteY524" fmla="*/ 4663483 h 6858000"/>
              <a:gd name="connsiteX525" fmla="*/ 5464793 w 7467600"/>
              <a:gd name="connsiteY525" fmla="*/ 4393556 h 6858000"/>
              <a:gd name="connsiteX526" fmla="*/ 5461897 w 7467600"/>
              <a:gd name="connsiteY526" fmla="*/ 4390879 h 6858000"/>
              <a:gd name="connsiteX527" fmla="*/ 4294126 w 7467600"/>
              <a:gd name="connsiteY527" fmla="*/ 3303048 h 6858000"/>
              <a:gd name="connsiteX528" fmla="*/ 4305321 w 7467600"/>
              <a:gd name="connsiteY528" fmla="*/ 3256953 h 6858000"/>
              <a:gd name="connsiteX529" fmla="*/ 4949299 w 7467600"/>
              <a:gd name="connsiteY529" fmla="*/ 3766336 h 6858000"/>
              <a:gd name="connsiteX530" fmla="*/ 5291452 w 7467600"/>
              <a:gd name="connsiteY530" fmla="*/ 4076801 h 6858000"/>
              <a:gd name="connsiteX531" fmla="*/ 5434998 w 7467600"/>
              <a:gd name="connsiteY531" fmla="*/ 4254100 h 6858000"/>
              <a:gd name="connsiteX532" fmla="*/ 5351015 w 7467600"/>
              <a:gd name="connsiteY532" fmla="*/ 3760989 h 6858000"/>
              <a:gd name="connsiteX533" fmla="*/ 5413780 w 7467600"/>
              <a:gd name="connsiteY533" fmla="*/ 2966265 h 6858000"/>
              <a:gd name="connsiteX534" fmla="*/ 5425627 w 7467600"/>
              <a:gd name="connsiteY534" fmla="*/ 2954192 h 6858000"/>
              <a:gd name="connsiteX535" fmla="*/ 6604735 w 7467600"/>
              <a:gd name="connsiteY535" fmla="*/ 2041381 h 6858000"/>
              <a:gd name="connsiteX536" fmla="*/ 7204487 w 7467600"/>
              <a:gd name="connsiteY536" fmla="*/ 2742112 h 6858000"/>
              <a:gd name="connsiteX537" fmla="*/ 7131592 w 7467600"/>
              <a:gd name="connsiteY537" fmla="*/ 2672096 h 6858000"/>
              <a:gd name="connsiteX538" fmla="*/ 6996344 w 7467600"/>
              <a:gd name="connsiteY538" fmla="*/ 2518310 h 6858000"/>
              <a:gd name="connsiteX539" fmla="*/ 6735495 w 7467600"/>
              <a:gd name="connsiteY539" fmla="*/ 2196890 h 6858000"/>
              <a:gd name="connsiteX540" fmla="*/ 6721901 w 7467600"/>
              <a:gd name="connsiteY540" fmla="*/ 2179274 h 6858000"/>
              <a:gd name="connsiteX541" fmla="*/ 6604735 w 7467600"/>
              <a:gd name="connsiteY541" fmla="*/ 2041381 h 6858000"/>
              <a:gd name="connsiteX542" fmla="*/ 6591670 w 7467600"/>
              <a:gd name="connsiteY542" fmla="*/ 1988277 h 6858000"/>
              <a:gd name="connsiteX543" fmla="*/ 6747349 w 7467600"/>
              <a:gd name="connsiteY543" fmla="*/ 2160069 h 6858000"/>
              <a:gd name="connsiteX544" fmla="*/ 6760943 w 7467600"/>
              <a:gd name="connsiteY544" fmla="*/ 2177686 h 6858000"/>
              <a:gd name="connsiteX545" fmla="*/ 7021065 w 7467600"/>
              <a:gd name="connsiteY545" fmla="*/ 2498102 h 6858000"/>
              <a:gd name="connsiteX546" fmla="*/ 7155223 w 7467600"/>
              <a:gd name="connsiteY546" fmla="*/ 2650386 h 6858000"/>
              <a:gd name="connsiteX547" fmla="*/ 7203167 w 7467600"/>
              <a:gd name="connsiteY547" fmla="*/ 2697288 h 6858000"/>
              <a:gd name="connsiteX548" fmla="*/ 6937703 w 7467600"/>
              <a:gd name="connsiteY548" fmla="*/ 2321981 h 6858000"/>
              <a:gd name="connsiteX549" fmla="*/ 6591670 w 7467600"/>
              <a:gd name="connsiteY549" fmla="*/ 1988277 h 6858000"/>
              <a:gd name="connsiteX550" fmla="*/ 5798671 w 7467600"/>
              <a:gd name="connsiteY550" fmla="*/ 1981601 h 6858000"/>
              <a:gd name="connsiteX551" fmla="*/ 5754709 w 7467600"/>
              <a:gd name="connsiteY551" fmla="*/ 2071454 h 6858000"/>
              <a:gd name="connsiteX552" fmla="*/ 5763044 w 7467600"/>
              <a:gd name="connsiteY552" fmla="*/ 2842206 h 6858000"/>
              <a:gd name="connsiteX553" fmla="*/ 5764974 w 7467600"/>
              <a:gd name="connsiteY553" fmla="*/ 2799609 h 6858000"/>
              <a:gd name="connsiteX554" fmla="*/ 5767665 w 7467600"/>
              <a:gd name="connsiteY554" fmla="*/ 2666409 h 6858000"/>
              <a:gd name="connsiteX555" fmla="*/ 5763055 w 7467600"/>
              <a:gd name="connsiteY555" fmla="*/ 2579705 h 6858000"/>
              <a:gd name="connsiteX556" fmla="*/ 5758079 w 7467600"/>
              <a:gd name="connsiteY556" fmla="*/ 2492508 h 6858000"/>
              <a:gd name="connsiteX557" fmla="*/ 5779325 w 7467600"/>
              <a:gd name="connsiteY557" fmla="*/ 2197069 h 6858000"/>
              <a:gd name="connsiteX558" fmla="*/ 5798671 w 7467600"/>
              <a:gd name="connsiteY558" fmla="*/ 1981601 h 6858000"/>
              <a:gd name="connsiteX559" fmla="*/ 5829202 w 7467600"/>
              <a:gd name="connsiteY559" fmla="*/ 1971679 h 6858000"/>
              <a:gd name="connsiteX560" fmla="*/ 5809558 w 7467600"/>
              <a:gd name="connsiteY560" fmla="*/ 2198043 h 6858000"/>
              <a:gd name="connsiteX561" fmla="*/ 5788653 w 7467600"/>
              <a:gd name="connsiteY561" fmla="*/ 2489430 h 6858000"/>
              <a:gd name="connsiteX562" fmla="*/ 5793439 w 7467600"/>
              <a:gd name="connsiteY562" fmla="*/ 2575235 h 6858000"/>
              <a:gd name="connsiteX563" fmla="*/ 5796837 w 7467600"/>
              <a:gd name="connsiteY563" fmla="*/ 2637633 h 6858000"/>
              <a:gd name="connsiteX564" fmla="*/ 5818614 w 7467600"/>
              <a:gd name="connsiteY564" fmla="*/ 2473055 h 6858000"/>
              <a:gd name="connsiteX565" fmla="*/ 5829202 w 7467600"/>
              <a:gd name="connsiteY565" fmla="*/ 1971679 h 6858000"/>
              <a:gd name="connsiteX566" fmla="*/ 5911389 w 7467600"/>
              <a:gd name="connsiteY566" fmla="*/ 1898371 h 6858000"/>
              <a:gd name="connsiteX567" fmla="*/ 6237627 w 7467600"/>
              <a:gd name="connsiteY567" fmla="*/ 2231921 h 6858000"/>
              <a:gd name="connsiteX568" fmla="*/ 5911389 w 7467600"/>
              <a:gd name="connsiteY568" fmla="*/ 1898371 h 6858000"/>
              <a:gd name="connsiteX569" fmla="*/ 6944437 w 7467600"/>
              <a:gd name="connsiteY569" fmla="*/ 1575402 h 6858000"/>
              <a:gd name="connsiteX570" fmla="*/ 6304730 w 7467600"/>
              <a:gd name="connsiteY570" fmla="*/ 1766654 h 6858000"/>
              <a:gd name="connsiteX571" fmla="*/ 6944437 w 7467600"/>
              <a:gd name="connsiteY571" fmla="*/ 1575402 h 6858000"/>
              <a:gd name="connsiteX572" fmla="*/ 7019523 w 7467600"/>
              <a:gd name="connsiteY572" fmla="*/ 1519450 h 6858000"/>
              <a:gd name="connsiteX573" fmla="*/ 6298091 w 7467600"/>
              <a:gd name="connsiteY573" fmla="*/ 1737122 h 6858000"/>
              <a:gd name="connsiteX574" fmla="*/ 7019523 w 7467600"/>
              <a:gd name="connsiteY574" fmla="*/ 1519450 h 6858000"/>
              <a:gd name="connsiteX575" fmla="*/ 2399523 w 7467600"/>
              <a:gd name="connsiteY575" fmla="*/ 1428234 h 6858000"/>
              <a:gd name="connsiteX576" fmla="*/ 2224982 w 7467600"/>
              <a:gd name="connsiteY576" fmla="*/ 1826201 h 6858000"/>
              <a:gd name="connsiteX577" fmla="*/ 2096099 w 7467600"/>
              <a:gd name="connsiteY577" fmla="*/ 2345900 h 6858000"/>
              <a:gd name="connsiteX578" fmla="*/ 2283317 w 7467600"/>
              <a:gd name="connsiteY578" fmla="*/ 1796925 h 6858000"/>
              <a:gd name="connsiteX579" fmla="*/ 2399523 w 7467600"/>
              <a:gd name="connsiteY579" fmla="*/ 1428234 h 6858000"/>
              <a:gd name="connsiteX580" fmla="*/ 2448558 w 7467600"/>
              <a:gd name="connsiteY580" fmla="*/ 1373435 h 6858000"/>
              <a:gd name="connsiteX581" fmla="*/ 2312521 w 7467600"/>
              <a:gd name="connsiteY581" fmla="*/ 1806140 h 6858000"/>
              <a:gd name="connsiteX582" fmla="*/ 2127533 w 7467600"/>
              <a:gd name="connsiteY582" fmla="*/ 2348380 h 6858000"/>
              <a:gd name="connsiteX583" fmla="*/ 2358080 w 7467600"/>
              <a:gd name="connsiteY583" fmla="*/ 1866134 h 6858000"/>
              <a:gd name="connsiteX584" fmla="*/ 2407436 w 7467600"/>
              <a:gd name="connsiteY584" fmla="*/ 1651070 h 6858000"/>
              <a:gd name="connsiteX585" fmla="*/ 2448558 w 7467600"/>
              <a:gd name="connsiteY585" fmla="*/ 1373435 h 6858000"/>
              <a:gd name="connsiteX586" fmla="*/ 278707 w 7467600"/>
              <a:gd name="connsiteY586" fmla="*/ 1352270 h 6858000"/>
              <a:gd name="connsiteX587" fmla="*/ 321570 w 7467600"/>
              <a:gd name="connsiteY587" fmla="*/ 1861610 h 6858000"/>
              <a:gd name="connsiteX588" fmla="*/ 294281 w 7467600"/>
              <a:gd name="connsiteY588" fmla="*/ 1440658 h 6858000"/>
              <a:gd name="connsiteX589" fmla="*/ 278707 w 7467600"/>
              <a:gd name="connsiteY589" fmla="*/ 1352270 h 6858000"/>
              <a:gd name="connsiteX590" fmla="*/ 1423821 w 7467600"/>
              <a:gd name="connsiteY590" fmla="*/ 1351958 h 6858000"/>
              <a:gd name="connsiteX591" fmla="*/ 1638521 w 7467600"/>
              <a:gd name="connsiteY591" fmla="*/ 1908470 h 6858000"/>
              <a:gd name="connsiteX592" fmla="*/ 1754199 w 7467600"/>
              <a:gd name="connsiteY592" fmla="*/ 2149284 h 6858000"/>
              <a:gd name="connsiteX593" fmla="*/ 1908359 w 7467600"/>
              <a:gd name="connsiteY593" fmla="*/ 2364988 h 6858000"/>
              <a:gd name="connsiteX594" fmla="*/ 1647661 w 7467600"/>
              <a:gd name="connsiteY594" fmla="*/ 1825945 h 6858000"/>
              <a:gd name="connsiteX595" fmla="*/ 1423821 w 7467600"/>
              <a:gd name="connsiteY595" fmla="*/ 1351958 h 6858000"/>
              <a:gd name="connsiteX596" fmla="*/ 1431890 w 7467600"/>
              <a:gd name="connsiteY596" fmla="*/ 1306475 h 6858000"/>
              <a:gd name="connsiteX597" fmla="*/ 1507597 w 7467600"/>
              <a:gd name="connsiteY597" fmla="*/ 1446132 h 6858000"/>
              <a:gd name="connsiteX598" fmla="*/ 1674586 w 7467600"/>
              <a:gd name="connsiteY598" fmla="*/ 1813832 h 6858000"/>
              <a:gd name="connsiteX599" fmla="*/ 1815950 w 7467600"/>
              <a:gd name="connsiteY599" fmla="*/ 2128564 h 6858000"/>
              <a:gd name="connsiteX600" fmla="*/ 1984242 w 7467600"/>
              <a:gd name="connsiteY600" fmla="*/ 2430829 h 6858000"/>
              <a:gd name="connsiteX601" fmla="*/ 2014023 w 7467600"/>
              <a:gd name="connsiteY601" fmla="*/ 2450995 h 6858000"/>
              <a:gd name="connsiteX602" fmla="*/ 1747337 w 7467600"/>
              <a:gd name="connsiteY602" fmla="*/ 1855264 h 6858000"/>
              <a:gd name="connsiteX603" fmla="*/ 1533749 w 7467600"/>
              <a:gd name="connsiteY603" fmla="*/ 1478656 h 6858000"/>
              <a:gd name="connsiteX604" fmla="*/ 1431890 w 7467600"/>
              <a:gd name="connsiteY604" fmla="*/ 1306475 h 6858000"/>
              <a:gd name="connsiteX605" fmla="*/ 5052692 w 7467600"/>
              <a:gd name="connsiteY605" fmla="*/ 1292994 h 6858000"/>
              <a:gd name="connsiteX606" fmla="*/ 5200661 w 7467600"/>
              <a:gd name="connsiteY606" fmla="*/ 1635186 h 6858000"/>
              <a:gd name="connsiteX607" fmla="*/ 5297138 w 7467600"/>
              <a:gd name="connsiteY607" fmla="*/ 1906351 h 6858000"/>
              <a:gd name="connsiteX608" fmla="*/ 5052692 w 7467600"/>
              <a:gd name="connsiteY608" fmla="*/ 1292994 h 6858000"/>
              <a:gd name="connsiteX609" fmla="*/ 5009948 w 7467600"/>
              <a:gd name="connsiteY609" fmla="*/ 1273619 h 6858000"/>
              <a:gd name="connsiteX610" fmla="*/ 5121777 w 7467600"/>
              <a:gd name="connsiteY610" fmla="*/ 1654213 h 6858000"/>
              <a:gd name="connsiteX611" fmla="*/ 5293545 w 7467600"/>
              <a:gd name="connsiteY611" fmla="*/ 2072247 h 6858000"/>
              <a:gd name="connsiteX612" fmla="*/ 5294042 w 7467600"/>
              <a:gd name="connsiteY612" fmla="*/ 2065019 h 6858000"/>
              <a:gd name="connsiteX613" fmla="*/ 5171936 w 7467600"/>
              <a:gd name="connsiteY613" fmla="*/ 1647613 h 6858000"/>
              <a:gd name="connsiteX614" fmla="*/ 5009948 w 7467600"/>
              <a:gd name="connsiteY614" fmla="*/ 1273619 h 6858000"/>
              <a:gd name="connsiteX615" fmla="*/ 655236 w 7467600"/>
              <a:gd name="connsiteY615" fmla="*/ 1268632 h 6858000"/>
              <a:gd name="connsiteX616" fmla="*/ 839521 w 7467600"/>
              <a:gd name="connsiteY616" fmla="*/ 1685315 h 6858000"/>
              <a:gd name="connsiteX617" fmla="*/ 1109416 w 7467600"/>
              <a:gd name="connsiteY617" fmla="*/ 2061663 h 6858000"/>
              <a:gd name="connsiteX618" fmla="*/ 1298300 w 7467600"/>
              <a:gd name="connsiteY618" fmla="*/ 2247742 h 6858000"/>
              <a:gd name="connsiteX619" fmla="*/ 1125871 w 7467600"/>
              <a:gd name="connsiteY619" fmla="*/ 1989513 h 6858000"/>
              <a:gd name="connsiteX620" fmla="*/ 981574 w 7467600"/>
              <a:gd name="connsiteY620" fmla="*/ 1783157 h 6858000"/>
              <a:gd name="connsiteX621" fmla="*/ 922198 w 7467600"/>
              <a:gd name="connsiteY621" fmla="*/ 1677437 h 6858000"/>
              <a:gd name="connsiteX622" fmla="*/ 869293 w 7467600"/>
              <a:gd name="connsiteY622" fmla="*/ 1583214 h 6858000"/>
              <a:gd name="connsiteX623" fmla="*/ 751431 w 7467600"/>
              <a:gd name="connsiteY623" fmla="*/ 1405731 h 6858000"/>
              <a:gd name="connsiteX624" fmla="*/ 655236 w 7467600"/>
              <a:gd name="connsiteY624" fmla="*/ 1268632 h 6858000"/>
              <a:gd name="connsiteX625" fmla="*/ 6516292 w 7467600"/>
              <a:gd name="connsiteY625" fmla="*/ 1263064 h 6858000"/>
              <a:gd name="connsiteX626" fmla="*/ 5736320 w 7467600"/>
              <a:gd name="connsiteY626" fmla="*/ 1501803 h 6858000"/>
              <a:gd name="connsiteX627" fmla="*/ 6516292 w 7467600"/>
              <a:gd name="connsiteY627" fmla="*/ 1263064 h 6858000"/>
              <a:gd name="connsiteX628" fmla="*/ 291466 w 7467600"/>
              <a:gd name="connsiteY628" fmla="*/ 1250369 h 6858000"/>
              <a:gd name="connsiteX629" fmla="*/ 323180 w 7467600"/>
              <a:gd name="connsiteY629" fmla="*/ 1435283 h 6858000"/>
              <a:gd name="connsiteX630" fmla="*/ 349381 w 7467600"/>
              <a:gd name="connsiteY630" fmla="*/ 1875041 h 6858000"/>
              <a:gd name="connsiteX631" fmla="*/ 374363 w 7467600"/>
              <a:gd name="connsiteY631" fmla="*/ 1506494 h 6858000"/>
              <a:gd name="connsiteX632" fmla="*/ 302168 w 7467600"/>
              <a:gd name="connsiteY632" fmla="*/ 1274495 h 6858000"/>
              <a:gd name="connsiteX633" fmla="*/ 291466 w 7467600"/>
              <a:gd name="connsiteY633" fmla="*/ 1250369 h 6858000"/>
              <a:gd name="connsiteX634" fmla="*/ 678222 w 7467600"/>
              <a:gd name="connsiteY634" fmla="*/ 1248670 h 6858000"/>
              <a:gd name="connsiteX635" fmla="*/ 775536 w 7467600"/>
              <a:gd name="connsiteY635" fmla="*/ 1388015 h 6858000"/>
              <a:gd name="connsiteX636" fmla="*/ 894529 w 7467600"/>
              <a:gd name="connsiteY636" fmla="*/ 1567739 h 6858000"/>
              <a:gd name="connsiteX637" fmla="*/ 948000 w 7467600"/>
              <a:gd name="connsiteY637" fmla="*/ 1663088 h 6858000"/>
              <a:gd name="connsiteX638" fmla="*/ 1006812 w 7467600"/>
              <a:gd name="connsiteY638" fmla="*/ 1767683 h 6858000"/>
              <a:gd name="connsiteX639" fmla="*/ 1149133 w 7467600"/>
              <a:gd name="connsiteY639" fmla="*/ 1971513 h 6858000"/>
              <a:gd name="connsiteX640" fmla="*/ 1333952 w 7467600"/>
              <a:gd name="connsiteY640" fmla="*/ 2251620 h 6858000"/>
              <a:gd name="connsiteX641" fmla="*/ 1337329 w 7467600"/>
              <a:gd name="connsiteY641" fmla="*/ 2258350 h 6858000"/>
              <a:gd name="connsiteX642" fmla="*/ 1014726 w 7467600"/>
              <a:gd name="connsiteY642" fmla="*/ 1615556 h 6858000"/>
              <a:gd name="connsiteX643" fmla="*/ 678222 w 7467600"/>
              <a:gd name="connsiteY643" fmla="*/ 1248670 h 6858000"/>
              <a:gd name="connsiteX644" fmla="*/ 6691602 w 7467600"/>
              <a:gd name="connsiteY644" fmla="*/ 1140573 h 6858000"/>
              <a:gd name="connsiteX645" fmla="*/ 6571100 w 7467600"/>
              <a:gd name="connsiteY645" fmla="*/ 1183662 h 6858000"/>
              <a:gd name="connsiteX646" fmla="*/ 6241687 w 7467600"/>
              <a:gd name="connsiteY646" fmla="*/ 1257600 h 6858000"/>
              <a:gd name="connsiteX647" fmla="*/ 5693009 w 7467600"/>
              <a:gd name="connsiteY647" fmla="*/ 1478256 h 6858000"/>
              <a:gd name="connsiteX648" fmla="*/ 6548420 w 7467600"/>
              <a:gd name="connsiteY648" fmla="*/ 1214599 h 6858000"/>
              <a:gd name="connsiteX649" fmla="*/ 6605473 w 7467600"/>
              <a:gd name="connsiteY649" fmla="*/ 1184686 h 6858000"/>
              <a:gd name="connsiteX650" fmla="*/ 6691602 w 7467600"/>
              <a:gd name="connsiteY650" fmla="*/ 1140573 h 6858000"/>
              <a:gd name="connsiteX651" fmla="*/ 4002475 w 7467600"/>
              <a:gd name="connsiteY651" fmla="*/ 1037802 h 6858000"/>
              <a:gd name="connsiteX652" fmla="*/ 4000324 w 7467600"/>
              <a:gd name="connsiteY652" fmla="*/ 1039362 h 6858000"/>
              <a:gd name="connsiteX653" fmla="*/ 4002862 w 7467600"/>
              <a:gd name="connsiteY653" fmla="*/ 1042866 h 6858000"/>
              <a:gd name="connsiteX654" fmla="*/ 4002475 w 7467600"/>
              <a:gd name="connsiteY654" fmla="*/ 1037802 h 6858000"/>
              <a:gd name="connsiteX655" fmla="*/ 506322 w 7467600"/>
              <a:gd name="connsiteY655" fmla="*/ 1020997 h 6858000"/>
              <a:gd name="connsiteX656" fmla="*/ 533068 w 7467600"/>
              <a:gd name="connsiteY656" fmla="*/ 1029409 h 6858000"/>
              <a:gd name="connsiteX657" fmla="*/ 1232525 w 7467600"/>
              <a:gd name="connsiteY657" fmla="*/ 1804675 h 6858000"/>
              <a:gd name="connsiteX658" fmla="*/ 1388858 w 7467600"/>
              <a:gd name="connsiteY658" fmla="*/ 2368011 h 6858000"/>
              <a:gd name="connsiteX659" fmla="*/ 1384098 w 7467600"/>
              <a:gd name="connsiteY659" fmla="*/ 2378125 h 6858000"/>
              <a:gd name="connsiteX660" fmla="*/ 1425393 w 7467600"/>
              <a:gd name="connsiteY660" fmla="*/ 2589124 h 6858000"/>
              <a:gd name="connsiteX661" fmla="*/ 1424001 w 7467600"/>
              <a:gd name="connsiteY661" fmla="*/ 2597541 h 6858000"/>
              <a:gd name="connsiteX662" fmla="*/ 2152729 w 7467600"/>
              <a:gd name="connsiteY662" fmla="*/ 2864487 h 6858000"/>
              <a:gd name="connsiteX663" fmla="*/ 2020609 w 7467600"/>
              <a:gd name="connsiteY663" fmla="*/ 2539671 h 6858000"/>
              <a:gd name="connsiteX664" fmla="*/ 2018920 w 7467600"/>
              <a:gd name="connsiteY664" fmla="*/ 2536309 h 6858000"/>
              <a:gd name="connsiteX665" fmla="*/ 1342441 w 7467600"/>
              <a:gd name="connsiteY665" fmla="*/ 1173017 h 6858000"/>
              <a:gd name="connsiteX666" fmla="*/ 1367925 w 7467600"/>
              <a:gd name="connsiteY666" fmla="*/ 1135648 h 6858000"/>
              <a:gd name="connsiteX667" fmla="*/ 1771401 w 7467600"/>
              <a:gd name="connsiteY667" fmla="*/ 1806673 h 6858000"/>
              <a:gd name="connsiteX668" fmla="*/ 1972385 w 7467600"/>
              <a:gd name="connsiteY668" fmla="*/ 2198735 h 6858000"/>
              <a:gd name="connsiteX669" fmla="*/ 2040892 w 7467600"/>
              <a:gd name="connsiteY669" fmla="*/ 2405205 h 6858000"/>
              <a:gd name="connsiteX670" fmla="*/ 2131689 w 7467600"/>
              <a:gd name="connsiteY670" fmla="*/ 1936926 h 6858000"/>
              <a:gd name="connsiteX671" fmla="*/ 2454820 w 7467600"/>
              <a:gd name="connsiteY671" fmla="*/ 1248808 h 6858000"/>
              <a:gd name="connsiteX672" fmla="*/ 2492512 w 7467600"/>
              <a:gd name="connsiteY672" fmla="*/ 1302920 h 6858000"/>
              <a:gd name="connsiteX673" fmla="*/ 2081216 w 7467600"/>
              <a:gd name="connsiteY673" fmla="*/ 2527513 h 6858000"/>
              <a:gd name="connsiteX674" fmla="*/ 2081211 w 7467600"/>
              <a:gd name="connsiteY674" fmla="*/ 2528916 h 6858000"/>
              <a:gd name="connsiteX675" fmla="*/ 2199067 w 7467600"/>
              <a:gd name="connsiteY675" fmla="*/ 2884061 h 6858000"/>
              <a:gd name="connsiteX676" fmla="*/ 3192586 w 7467600"/>
              <a:gd name="connsiteY676" fmla="*/ 3411496 h 6858000"/>
              <a:gd name="connsiteX677" fmla="*/ 3182620 w 7467600"/>
              <a:gd name="connsiteY677" fmla="*/ 3483279 h 6858000"/>
              <a:gd name="connsiteX678" fmla="*/ 2435119 w 7467600"/>
              <a:gd name="connsiteY678" fmla="*/ 3080173 h 6858000"/>
              <a:gd name="connsiteX679" fmla="*/ 2410152 w 7467600"/>
              <a:gd name="connsiteY679" fmla="*/ 3063751 h 6858000"/>
              <a:gd name="connsiteX680" fmla="*/ 2408099 w 7467600"/>
              <a:gd name="connsiteY680" fmla="*/ 3064403 h 6858000"/>
              <a:gd name="connsiteX681" fmla="*/ 2407218 w 7467600"/>
              <a:gd name="connsiteY681" fmla="*/ 3070324 h 6858000"/>
              <a:gd name="connsiteX682" fmla="*/ 2380138 w 7467600"/>
              <a:gd name="connsiteY682" fmla="*/ 3099341 h 6858000"/>
              <a:gd name="connsiteX683" fmla="*/ 1765923 w 7467600"/>
              <a:gd name="connsiteY683" fmla="*/ 3581043 h 6858000"/>
              <a:gd name="connsiteX684" fmla="*/ 1702258 w 7467600"/>
              <a:gd name="connsiteY684" fmla="*/ 3612286 h 6858000"/>
              <a:gd name="connsiteX685" fmla="*/ 1538370 w 7467600"/>
              <a:gd name="connsiteY685" fmla="*/ 3811804 h 6858000"/>
              <a:gd name="connsiteX686" fmla="*/ 542867 w 7467600"/>
              <a:gd name="connsiteY686" fmla="*/ 4944092 h 6858000"/>
              <a:gd name="connsiteX687" fmla="*/ 515800 w 7467600"/>
              <a:gd name="connsiteY687" fmla="*/ 4862180 h 6858000"/>
              <a:gd name="connsiteX688" fmla="*/ 909145 w 7467600"/>
              <a:gd name="connsiteY688" fmla="*/ 4199225 h 6858000"/>
              <a:gd name="connsiteX689" fmla="*/ 1214067 w 7467600"/>
              <a:gd name="connsiteY689" fmla="*/ 3908561 h 6858000"/>
              <a:gd name="connsiteX690" fmla="*/ 640967 w 7467600"/>
              <a:gd name="connsiteY690" fmla="*/ 4105601 h 6858000"/>
              <a:gd name="connsiteX691" fmla="*/ 112563 w 7467600"/>
              <a:gd name="connsiteY691" fmla="*/ 4396952 h 6858000"/>
              <a:gd name="connsiteX692" fmla="*/ 0 w 7467600"/>
              <a:gd name="connsiteY692" fmla="*/ 4466006 h 6858000"/>
              <a:gd name="connsiteX693" fmla="*/ 0 w 7467600"/>
              <a:gd name="connsiteY693" fmla="*/ 4233763 h 6858000"/>
              <a:gd name="connsiteX694" fmla="*/ 36881 w 7467600"/>
              <a:gd name="connsiteY694" fmla="*/ 4200118 h 6858000"/>
              <a:gd name="connsiteX695" fmla="*/ 910534 w 7467600"/>
              <a:gd name="connsiteY695" fmla="*/ 3629753 h 6858000"/>
              <a:gd name="connsiteX696" fmla="*/ 1578717 w 7467600"/>
              <a:gd name="connsiteY696" fmla="*/ 3575982 h 6858000"/>
              <a:gd name="connsiteX697" fmla="*/ 2338780 w 7467600"/>
              <a:gd name="connsiteY697" fmla="*/ 3033725 h 6858000"/>
              <a:gd name="connsiteX698" fmla="*/ 1807991 w 7467600"/>
              <a:gd name="connsiteY698" fmla="*/ 2807184 h 6858000"/>
              <a:gd name="connsiteX699" fmla="*/ 1416358 w 7467600"/>
              <a:gd name="connsiteY699" fmla="*/ 3112571 h 6858000"/>
              <a:gd name="connsiteX700" fmla="*/ 939066 w 7467600"/>
              <a:gd name="connsiteY700" fmla="*/ 3378798 h 6858000"/>
              <a:gd name="connsiteX701" fmla="*/ 115099 w 7467600"/>
              <a:gd name="connsiteY701" fmla="*/ 3607650 h 6858000"/>
              <a:gd name="connsiteX702" fmla="*/ 97284 w 7467600"/>
              <a:gd name="connsiteY702" fmla="*/ 3520393 h 6858000"/>
              <a:gd name="connsiteX703" fmla="*/ 922050 w 7467600"/>
              <a:gd name="connsiteY703" fmla="*/ 3074867 h 6858000"/>
              <a:gd name="connsiteX704" fmla="*/ 1405265 w 7467600"/>
              <a:gd name="connsiteY704" fmla="*/ 3016319 h 6858000"/>
              <a:gd name="connsiteX705" fmla="*/ 1407512 w 7467600"/>
              <a:gd name="connsiteY705" fmla="*/ 3018001 h 6858000"/>
              <a:gd name="connsiteX706" fmla="*/ 1726266 w 7467600"/>
              <a:gd name="connsiteY706" fmla="*/ 2777274 h 6858000"/>
              <a:gd name="connsiteX707" fmla="*/ 625390 w 7467600"/>
              <a:gd name="connsiteY707" fmla="*/ 2514541 h 6858000"/>
              <a:gd name="connsiteX708" fmla="*/ 619799 w 7467600"/>
              <a:gd name="connsiteY708" fmla="*/ 2527180 h 6858000"/>
              <a:gd name="connsiteX709" fmla="*/ 310030 w 7467600"/>
              <a:gd name="connsiteY709" fmla="*/ 2771818 h 6858000"/>
              <a:gd name="connsiteX710" fmla="*/ 173877 w 7467600"/>
              <a:gd name="connsiteY710" fmla="*/ 2937056 h 6858000"/>
              <a:gd name="connsiteX711" fmla="*/ 77889 w 7467600"/>
              <a:gd name="connsiteY711" fmla="*/ 3138440 h 6858000"/>
              <a:gd name="connsiteX712" fmla="*/ 0 w 7467600"/>
              <a:gd name="connsiteY712" fmla="*/ 3271395 h 6858000"/>
              <a:gd name="connsiteX713" fmla="*/ 0 w 7467600"/>
              <a:gd name="connsiteY713" fmla="*/ 3153002 h 6858000"/>
              <a:gd name="connsiteX714" fmla="*/ 2386 w 7467600"/>
              <a:gd name="connsiteY714" fmla="*/ 3149203 h 6858000"/>
              <a:gd name="connsiteX715" fmla="*/ 89753 w 7467600"/>
              <a:gd name="connsiteY715" fmla="*/ 2987702 h 6858000"/>
              <a:gd name="connsiteX716" fmla="*/ 76869 w 7467600"/>
              <a:gd name="connsiteY716" fmla="*/ 3005404 h 6858000"/>
              <a:gd name="connsiteX717" fmla="*/ 32049 w 7467600"/>
              <a:gd name="connsiteY717" fmla="*/ 3065814 h 6858000"/>
              <a:gd name="connsiteX718" fmla="*/ 0 w 7467600"/>
              <a:gd name="connsiteY718" fmla="*/ 3108744 h 6858000"/>
              <a:gd name="connsiteX719" fmla="*/ 0 w 7467600"/>
              <a:gd name="connsiteY719" fmla="*/ 3058059 h 6858000"/>
              <a:gd name="connsiteX720" fmla="*/ 7610 w 7467600"/>
              <a:gd name="connsiteY720" fmla="*/ 3047889 h 6858000"/>
              <a:gd name="connsiteX721" fmla="*/ 52419 w 7467600"/>
              <a:gd name="connsiteY721" fmla="*/ 2987479 h 6858000"/>
              <a:gd name="connsiteX722" fmla="*/ 59142 w 7467600"/>
              <a:gd name="connsiteY722" fmla="*/ 2978488 h 6858000"/>
              <a:gd name="connsiteX723" fmla="*/ 0 w 7467600"/>
              <a:gd name="connsiteY723" fmla="*/ 3015334 h 6858000"/>
              <a:gd name="connsiteX724" fmla="*/ 0 w 7467600"/>
              <a:gd name="connsiteY724" fmla="*/ 2914286 h 6858000"/>
              <a:gd name="connsiteX725" fmla="*/ 36383 w 7467600"/>
              <a:gd name="connsiteY725" fmla="*/ 2901128 h 6858000"/>
              <a:gd name="connsiteX726" fmla="*/ 156329 w 7467600"/>
              <a:gd name="connsiteY726" fmla="*/ 2840533 h 6858000"/>
              <a:gd name="connsiteX727" fmla="*/ 358355 w 7467600"/>
              <a:gd name="connsiteY727" fmla="*/ 2620471 h 6858000"/>
              <a:gd name="connsiteX728" fmla="*/ 510577 w 7467600"/>
              <a:gd name="connsiteY728" fmla="*/ 2501244 h 6858000"/>
              <a:gd name="connsiteX729" fmla="*/ 211967 w 7467600"/>
              <a:gd name="connsiteY729" fmla="*/ 2479171 h 6858000"/>
              <a:gd name="connsiteX730" fmla="*/ 0 w 7467600"/>
              <a:gd name="connsiteY730" fmla="*/ 2476398 h 6858000"/>
              <a:gd name="connsiteX731" fmla="*/ 0 w 7467600"/>
              <a:gd name="connsiteY731" fmla="*/ 2389189 h 6858000"/>
              <a:gd name="connsiteX732" fmla="*/ 103062 w 7467600"/>
              <a:gd name="connsiteY732" fmla="*/ 2389518 h 6858000"/>
              <a:gd name="connsiteX733" fmla="*/ 510734 w 7467600"/>
              <a:gd name="connsiteY733" fmla="*/ 2416201 h 6858000"/>
              <a:gd name="connsiteX734" fmla="*/ 279257 w 7467600"/>
              <a:gd name="connsiteY734" fmla="*/ 2092102 h 6858000"/>
              <a:gd name="connsiteX735" fmla="*/ 65265 w 7467600"/>
              <a:gd name="connsiteY735" fmla="*/ 2006049 h 6858000"/>
              <a:gd name="connsiteX736" fmla="*/ 0 w 7467600"/>
              <a:gd name="connsiteY736" fmla="*/ 1982532 h 6858000"/>
              <a:gd name="connsiteX737" fmla="*/ 0 w 7467600"/>
              <a:gd name="connsiteY737" fmla="*/ 1912789 h 6858000"/>
              <a:gd name="connsiteX738" fmla="*/ 97460 w 7467600"/>
              <a:gd name="connsiteY738" fmla="*/ 1953725 h 6858000"/>
              <a:gd name="connsiteX739" fmla="*/ 221272 w 7467600"/>
              <a:gd name="connsiteY739" fmla="*/ 1980766 h 6858000"/>
              <a:gd name="connsiteX740" fmla="*/ 116765 w 7467600"/>
              <a:gd name="connsiteY740" fmla="*/ 1911033 h 6858000"/>
              <a:gd name="connsiteX741" fmla="*/ 16405 w 7467600"/>
              <a:gd name="connsiteY741" fmla="*/ 1803412 h 6858000"/>
              <a:gd name="connsiteX742" fmla="*/ 0 w 7467600"/>
              <a:gd name="connsiteY742" fmla="*/ 1784777 h 6858000"/>
              <a:gd name="connsiteX743" fmla="*/ 0 w 7467600"/>
              <a:gd name="connsiteY743" fmla="*/ 1740082 h 6858000"/>
              <a:gd name="connsiteX744" fmla="*/ 39394 w 7467600"/>
              <a:gd name="connsiteY744" fmla="*/ 1784856 h 6858000"/>
              <a:gd name="connsiteX745" fmla="*/ 135813 w 7467600"/>
              <a:gd name="connsiteY745" fmla="*/ 1888838 h 6858000"/>
              <a:gd name="connsiteX746" fmla="*/ 242575 w 7467600"/>
              <a:gd name="connsiteY746" fmla="*/ 1958841 h 6858000"/>
              <a:gd name="connsiteX747" fmla="*/ 82197 w 7467600"/>
              <a:gd name="connsiteY747" fmla="*/ 1754826 h 6858000"/>
              <a:gd name="connsiteX748" fmla="*/ 0 w 7467600"/>
              <a:gd name="connsiteY748" fmla="*/ 1679650 h 6858000"/>
              <a:gd name="connsiteX749" fmla="*/ 0 w 7467600"/>
              <a:gd name="connsiteY749" fmla="*/ 1602463 h 6858000"/>
              <a:gd name="connsiteX750" fmla="*/ 84689 w 7467600"/>
              <a:gd name="connsiteY750" fmla="*/ 1677442 h 6858000"/>
              <a:gd name="connsiteX751" fmla="*/ 298437 w 7467600"/>
              <a:gd name="connsiteY751" fmla="*/ 1968019 h 6858000"/>
              <a:gd name="connsiteX752" fmla="*/ 227269 w 7467600"/>
              <a:gd name="connsiteY752" fmla="*/ 1114064 h 6858000"/>
              <a:gd name="connsiteX753" fmla="*/ 248003 w 7467600"/>
              <a:gd name="connsiteY753" fmla="*/ 1089613 h 6858000"/>
              <a:gd name="connsiteX754" fmla="*/ 427020 w 7467600"/>
              <a:gd name="connsiteY754" fmla="*/ 1619803 h 6858000"/>
              <a:gd name="connsiteX755" fmla="*/ 340345 w 7467600"/>
              <a:gd name="connsiteY755" fmla="*/ 2027739 h 6858000"/>
              <a:gd name="connsiteX756" fmla="*/ 360865 w 7467600"/>
              <a:gd name="connsiteY756" fmla="*/ 2044827 h 6858000"/>
              <a:gd name="connsiteX757" fmla="*/ 560414 w 7467600"/>
              <a:gd name="connsiteY757" fmla="*/ 2421457 h 6858000"/>
              <a:gd name="connsiteX758" fmla="*/ 1359703 w 7467600"/>
              <a:gd name="connsiteY758" fmla="*/ 2578554 h 6858000"/>
              <a:gd name="connsiteX759" fmla="*/ 1359422 w 7467600"/>
              <a:gd name="connsiteY759" fmla="*/ 2577994 h 6858000"/>
              <a:gd name="connsiteX760" fmla="*/ 828701 w 7467600"/>
              <a:gd name="connsiteY760" fmla="*/ 1839520 h 6858000"/>
              <a:gd name="connsiteX761" fmla="*/ 494427 w 7467600"/>
              <a:gd name="connsiteY761" fmla="*/ 1092333 h 6858000"/>
              <a:gd name="connsiteX762" fmla="*/ 506322 w 7467600"/>
              <a:gd name="connsiteY762" fmla="*/ 1020997 h 6858000"/>
              <a:gd name="connsiteX763" fmla="*/ 4570198 w 7467600"/>
              <a:gd name="connsiteY763" fmla="*/ 978081 h 6858000"/>
              <a:gd name="connsiteX764" fmla="*/ 4523691 w 7467600"/>
              <a:gd name="connsiteY764" fmla="*/ 1127776 h 6858000"/>
              <a:gd name="connsiteX765" fmla="*/ 4509875 w 7467600"/>
              <a:gd name="connsiteY765" fmla="*/ 1167552 h 6858000"/>
              <a:gd name="connsiteX766" fmla="*/ 4478168 w 7467600"/>
              <a:gd name="connsiteY766" fmla="*/ 1260735 h 6858000"/>
              <a:gd name="connsiteX767" fmla="*/ 4409309 w 7467600"/>
              <a:gd name="connsiteY767" fmla="*/ 1666996 h 6858000"/>
              <a:gd name="connsiteX768" fmla="*/ 4370031 w 7467600"/>
              <a:gd name="connsiteY768" fmla="*/ 1955666 h 6858000"/>
              <a:gd name="connsiteX769" fmla="*/ 4570198 w 7467600"/>
              <a:gd name="connsiteY769" fmla="*/ 978081 h 6858000"/>
              <a:gd name="connsiteX770" fmla="*/ 4557898 w 7467600"/>
              <a:gd name="connsiteY770" fmla="*/ 900011 h 6858000"/>
              <a:gd name="connsiteX771" fmla="*/ 4344840 w 7467600"/>
              <a:gd name="connsiteY771" fmla="*/ 1922038 h 6858000"/>
              <a:gd name="connsiteX772" fmla="*/ 4378710 w 7467600"/>
              <a:gd name="connsiteY772" fmla="*/ 1665516 h 6858000"/>
              <a:gd name="connsiteX773" fmla="*/ 4448798 w 7467600"/>
              <a:gd name="connsiteY773" fmla="*/ 1253024 h 6858000"/>
              <a:gd name="connsiteX774" fmla="*/ 4480315 w 7467600"/>
              <a:gd name="connsiteY774" fmla="*/ 1158454 h 6858000"/>
              <a:gd name="connsiteX775" fmla="*/ 4494133 w 7467600"/>
              <a:gd name="connsiteY775" fmla="*/ 1118676 h 6858000"/>
              <a:gd name="connsiteX776" fmla="*/ 4557898 w 7467600"/>
              <a:gd name="connsiteY776" fmla="*/ 900011 h 6858000"/>
              <a:gd name="connsiteX777" fmla="*/ 5870151 w 7467600"/>
              <a:gd name="connsiteY777" fmla="*/ 898890 h 6858000"/>
              <a:gd name="connsiteX778" fmla="*/ 5861335 w 7467600"/>
              <a:gd name="connsiteY778" fmla="*/ 899177 h 6858000"/>
              <a:gd name="connsiteX779" fmla="*/ 5843702 w 7467600"/>
              <a:gd name="connsiteY779" fmla="*/ 899748 h 6858000"/>
              <a:gd name="connsiteX780" fmla="*/ 5651107 w 7467600"/>
              <a:gd name="connsiteY780" fmla="*/ 920306 h 6858000"/>
              <a:gd name="connsiteX781" fmla="*/ 5459407 w 7467600"/>
              <a:gd name="connsiteY781" fmla="*/ 940975 h 6858000"/>
              <a:gd name="connsiteX782" fmla="*/ 5374846 w 7467600"/>
              <a:gd name="connsiteY782" fmla="*/ 941988 h 6858000"/>
              <a:gd name="connsiteX783" fmla="*/ 5256105 w 7467600"/>
              <a:gd name="connsiteY783" fmla="*/ 945632 h 6858000"/>
              <a:gd name="connsiteX784" fmla="*/ 5107071 w 7467600"/>
              <a:gd name="connsiteY784" fmla="*/ 969720 h 6858000"/>
              <a:gd name="connsiteX785" fmla="*/ 4998681 w 7467600"/>
              <a:gd name="connsiteY785" fmla="*/ 988771 h 6858000"/>
              <a:gd name="connsiteX786" fmla="*/ 5870151 w 7467600"/>
              <a:gd name="connsiteY786" fmla="*/ 898890 h 6858000"/>
              <a:gd name="connsiteX787" fmla="*/ 5504425 w 7467600"/>
              <a:gd name="connsiteY787" fmla="*/ 848067 h 6858000"/>
              <a:gd name="connsiteX788" fmla="*/ 4968849 w 7467600"/>
              <a:gd name="connsiteY788" fmla="*/ 962318 h 6858000"/>
              <a:gd name="connsiteX789" fmla="*/ 5104039 w 7467600"/>
              <a:gd name="connsiteY789" fmla="*/ 940634 h 6858000"/>
              <a:gd name="connsiteX790" fmla="*/ 5256311 w 7467600"/>
              <a:gd name="connsiteY790" fmla="*/ 916490 h 6858000"/>
              <a:gd name="connsiteX791" fmla="*/ 5377381 w 7467600"/>
              <a:gd name="connsiteY791" fmla="*/ 912671 h 6858000"/>
              <a:gd name="connsiteX792" fmla="*/ 5460148 w 7467600"/>
              <a:gd name="connsiteY792" fmla="*/ 911442 h 6858000"/>
              <a:gd name="connsiteX793" fmla="*/ 5648971 w 7467600"/>
              <a:gd name="connsiteY793" fmla="*/ 891331 h 6858000"/>
              <a:gd name="connsiteX794" fmla="*/ 5844807 w 7467600"/>
              <a:gd name="connsiteY794" fmla="*/ 870718 h 6858000"/>
              <a:gd name="connsiteX795" fmla="*/ 5862975 w 7467600"/>
              <a:gd name="connsiteY795" fmla="*/ 869756 h 6858000"/>
              <a:gd name="connsiteX796" fmla="*/ 5920887 w 7467600"/>
              <a:gd name="connsiteY796" fmla="*/ 865929 h 6858000"/>
              <a:gd name="connsiteX797" fmla="*/ 5504425 w 7467600"/>
              <a:gd name="connsiteY797" fmla="*/ 848067 h 6858000"/>
              <a:gd name="connsiteX798" fmla="*/ 3607114 w 7467600"/>
              <a:gd name="connsiteY798" fmla="*/ 467441 h 6858000"/>
              <a:gd name="connsiteX799" fmla="*/ 3296242 w 7467600"/>
              <a:gd name="connsiteY799" fmla="*/ 807991 h 6858000"/>
              <a:gd name="connsiteX800" fmla="*/ 3174674 w 7467600"/>
              <a:gd name="connsiteY800" fmla="*/ 919759 h 6858000"/>
              <a:gd name="connsiteX801" fmla="*/ 3042978 w 7467600"/>
              <a:gd name="connsiteY801" fmla="*/ 1054894 h 6858000"/>
              <a:gd name="connsiteX802" fmla="*/ 2968914 w 7467600"/>
              <a:gd name="connsiteY802" fmla="*/ 1133756 h 6858000"/>
              <a:gd name="connsiteX803" fmla="*/ 3103823 w 7467600"/>
              <a:gd name="connsiteY803" fmla="*/ 1026814 h 6858000"/>
              <a:gd name="connsiteX804" fmla="*/ 3607114 w 7467600"/>
              <a:gd name="connsiteY804" fmla="*/ 467441 h 6858000"/>
              <a:gd name="connsiteX805" fmla="*/ 3744487 w 7467600"/>
              <a:gd name="connsiteY805" fmla="*/ 383136 h 6858000"/>
              <a:gd name="connsiteX806" fmla="*/ 3970213 w 7467600"/>
              <a:gd name="connsiteY806" fmla="*/ 995559 h 6858000"/>
              <a:gd name="connsiteX807" fmla="*/ 3744487 w 7467600"/>
              <a:gd name="connsiteY807" fmla="*/ 383136 h 6858000"/>
              <a:gd name="connsiteX808" fmla="*/ 3624562 w 7467600"/>
              <a:gd name="connsiteY808" fmla="*/ 367041 h 6858000"/>
              <a:gd name="connsiteX809" fmla="*/ 3489712 w 7467600"/>
              <a:gd name="connsiteY809" fmla="*/ 485386 h 6858000"/>
              <a:gd name="connsiteX810" fmla="*/ 3182994 w 7467600"/>
              <a:gd name="connsiteY810" fmla="*/ 828265 h 6858000"/>
              <a:gd name="connsiteX811" fmla="*/ 2892114 w 7467600"/>
              <a:gd name="connsiteY811" fmla="*/ 1172635 h 6858000"/>
              <a:gd name="connsiteX812" fmla="*/ 3021459 w 7467600"/>
              <a:gd name="connsiteY812" fmla="*/ 1035385 h 6858000"/>
              <a:gd name="connsiteX813" fmla="*/ 3153873 w 7467600"/>
              <a:gd name="connsiteY813" fmla="*/ 898971 h 6858000"/>
              <a:gd name="connsiteX814" fmla="*/ 3276511 w 7467600"/>
              <a:gd name="connsiteY814" fmla="*/ 786423 h 6858000"/>
              <a:gd name="connsiteX815" fmla="*/ 3584154 w 7467600"/>
              <a:gd name="connsiteY815" fmla="*/ 448218 h 6858000"/>
              <a:gd name="connsiteX816" fmla="*/ 3624562 w 7467600"/>
              <a:gd name="connsiteY816" fmla="*/ 367041 h 6858000"/>
              <a:gd name="connsiteX817" fmla="*/ 3766672 w 7467600"/>
              <a:gd name="connsiteY817" fmla="*/ 359429 h 6858000"/>
              <a:gd name="connsiteX818" fmla="*/ 3996338 w 7467600"/>
              <a:gd name="connsiteY818" fmla="*/ 968237 h 6858000"/>
              <a:gd name="connsiteX819" fmla="*/ 3766672 w 7467600"/>
              <a:gd name="connsiteY819" fmla="*/ 359429 h 6858000"/>
              <a:gd name="connsiteX820" fmla="*/ 5805386 w 7467600"/>
              <a:gd name="connsiteY820" fmla="*/ 239240 h 6858000"/>
              <a:gd name="connsiteX821" fmla="*/ 5736947 w 7467600"/>
              <a:gd name="connsiteY821" fmla="*/ 261367 h 6858000"/>
              <a:gd name="connsiteX822" fmla="*/ 5427012 w 7467600"/>
              <a:gd name="connsiteY822" fmla="*/ 311272 h 6858000"/>
              <a:gd name="connsiteX823" fmla="*/ 5147818 w 7467600"/>
              <a:gd name="connsiteY823" fmla="*/ 322112 h 6858000"/>
              <a:gd name="connsiteX824" fmla="*/ 5060854 w 7467600"/>
              <a:gd name="connsiteY824" fmla="*/ 311882 h 6858000"/>
              <a:gd name="connsiteX825" fmla="*/ 4945989 w 7467600"/>
              <a:gd name="connsiteY825" fmla="*/ 300516 h 6858000"/>
              <a:gd name="connsiteX826" fmla="*/ 5410479 w 7467600"/>
              <a:gd name="connsiteY826" fmla="*/ 348434 h 6858000"/>
              <a:gd name="connsiteX827" fmla="*/ 5805386 w 7467600"/>
              <a:gd name="connsiteY827" fmla="*/ 239240 h 6858000"/>
              <a:gd name="connsiteX828" fmla="*/ 5905192 w 7467600"/>
              <a:gd name="connsiteY828" fmla="*/ 163079 h 6858000"/>
              <a:gd name="connsiteX829" fmla="*/ 5865655 w 7467600"/>
              <a:gd name="connsiteY829" fmla="*/ 171901 h 6858000"/>
              <a:gd name="connsiteX830" fmla="*/ 5259740 w 7467600"/>
              <a:gd name="connsiteY830" fmla="*/ 257013 h 6858000"/>
              <a:gd name="connsiteX831" fmla="*/ 5208466 w 7467600"/>
              <a:gd name="connsiteY831" fmla="*/ 257550 h 6858000"/>
              <a:gd name="connsiteX832" fmla="*/ 4980204 w 7467600"/>
              <a:gd name="connsiteY832" fmla="*/ 271903 h 6858000"/>
              <a:gd name="connsiteX833" fmla="*/ 5068068 w 7467600"/>
              <a:gd name="connsiteY833" fmla="*/ 282244 h 6858000"/>
              <a:gd name="connsiteX834" fmla="*/ 5153231 w 7467600"/>
              <a:gd name="connsiteY834" fmla="*/ 292240 h 6858000"/>
              <a:gd name="connsiteX835" fmla="*/ 5426491 w 7467600"/>
              <a:gd name="connsiteY835" fmla="*/ 281128 h 6858000"/>
              <a:gd name="connsiteX836" fmla="*/ 5731212 w 7467600"/>
              <a:gd name="connsiteY836" fmla="*/ 231951 h 6858000"/>
              <a:gd name="connsiteX837" fmla="*/ 5905192 w 7467600"/>
              <a:gd name="connsiteY837" fmla="*/ 163079 h 6858000"/>
              <a:gd name="connsiteX838" fmla="*/ 5944437 w 7467600"/>
              <a:gd name="connsiteY838" fmla="*/ 113829 h 6858000"/>
              <a:gd name="connsiteX839" fmla="*/ 5825032 w 7467600"/>
              <a:gd name="connsiteY839" fmla="*/ 146405 h 6858000"/>
              <a:gd name="connsiteX840" fmla="*/ 4955599 w 7467600"/>
              <a:gd name="connsiteY840" fmla="*/ 247008 h 6858000"/>
              <a:gd name="connsiteX841" fmla="*/ 5210104 w 7467600"/>
              <a:gd name="connsiteY841" fmla="*/ 228123 h 6858000"/>
              <a:gd name="connsiteX842" fmla="*/ 5261015 w 7467600"/>
              <a:gd name="connsiteY842" fmla="*/ 227087 h 6858000"/>
              <a:gd name="connsiteX843" fmla="*/ 5861181 w 7467600"/>
              <a:gd name="connsiteY843" fmla="*/ 143093 h 6858000"/>
              <a:gd name="connsiteX844" fmla="*/ 5961252 w 7467600"/>
              <a:gd name="connsiteY844" fmla="*/ 114820 h 6858000"/>
              <a:gd name="connsiteX845" fmla="*/ 5944437 w 7467600"/>
              <a:gd name="connsiteY845" fmla="*/ 113829 h 6858000"/>
              <a:gd name="connsiteX846" fmla="*/ 3882765 w 7467600"/>
              <a:gd name="connsiteY846" fmla="*/ 0 h 6858000"/>
              <a:gd name="connsiteX847" fmla="*/ 3995099 w 7467600"/>
              <a:gd name="connsiteY847" fmla="*/ 0 h 6858000"/>
              <a:gd name="connsiteX848" fmla="*/ 4163818 w 7467600"/>
              <a:gd name="connsiteY848" fmla="*/ 234104 h 6858000"/>
              <a:gd name="connsiteX849" fmla="*/ 4172099 w 7467600"/>
              <a:gd name="connsiteY849" fmla="*/ 234207 h 6858000"/>
              <a:gd name="connsiteX850" fmla="*/ 4784282 w 7467600"/>
              <a:gd name="connsiteY850" fmla="*/ 276561 h 6858000"/>
              <a:gd name="connsiteX851" fmla="*/ 4801687 w 7467600"/>
              <a:gd name="connsiteY851" fmla="*/ 267764 h 6858000"/>
              <a:gd name="connsiteX852" fmla="*/ 6082788 w 7467600"/>
              <a:gd name="connsiteY852" fmla="*/ 64119 h 6858000"/>
              <a:gd name="connsiteX853" fmla="*/ 6099442 w 7467600"/>
              <a:gd name="connsiteY853" fmla="*/ 82568 h 6858000"/>
              <a:gd name="connsiteX854" fmla="*/ 4804137 w 7467600"/>
              <a:gd name="connsiteY854" fmla="*/ 320931 h 6858000"/>
              <a:gd name="connsiteX855" fmla="*/ 4227047 w 7467600"/>
              <a:gd name="connsiteY855" fmla="*/ 313415 h 6858000"/>
              <a:gd name="connsiteX856" fmla="*/ 4346041 w 7467600"/>
              <a:gd name="connsiteY856" fmla="*/ 456086 h 6858000"/>
              <a:gd name="connsiteX857" fmla="*/ 4870967 w 7467600"/>
              <a:gd name="connsiteY857" fmla="*/ 963061 h 6858000"/>
              <a:gd name="connsiteX858" fmla="*/ 4889647 w 7467600"/>
              <a:gd name="connsiteY858" fmla="*/ 957147 h 6858000"/>
              <a:gd name="connsiteX859" fmla="*/ 5422504 w 7467600"/>
              <a:gd name="connsiteY859" fmla="*/ 805191 h 6858000"/>
              <a:gd name="connsiteX860" fmla="*/ 6087656 w 7467600"/>
              <a:gd name="connsiteY860" fmla="*/ 826703 h 6858000"/>
              <a:gd name="connsiteX861" fmla="*/ 6058717 w 7467600"/>
              <a:gd name="connsiteY861" fmla="*/ 865992 h 6858000"/>
              <a:gd name="connsiteX862" fmla="*/ 4974153 w 7467600"/>
              <a:gd name="connsiteY862" fmla="*/ 1045456 h 6858000"/>
              <a:gd name="connsiteX863" fmla="*/ 5627835 w 7467600"/>
              <a:gd name="connsiteY863" fmla="*/ 1472077 h 6858000"/>
              <a:gd name="connsiteX864" fmla="*/ 5629817 w 7467600"/>
              <a:gd name="connsiteY864" fmla="*/ 1471412 h 6858000"/>
              <a:gd name="connsiteX865" fmla="*/ 5634124 w 7467600"/>
              <a:gd name="connsiteY865" fmla="*/ 1470572 h 6858000"/>
              <a:gd name="connsiteX866" fmla="*/ 5755832 w 7467600"/>
              <a:gd name="connsiteY866" fmla="*/ 1383886 h 6858000"/>
              <a:gd name="connsiteX867" fmla="*/ 6014186 w 7467600"/>
              <a:gd name="connsiteY867" fmla="*/ 1279799 h 6858000"/>
              <a:gd name="connsiteX868" fmla="*/ 6901619 w 7467600"/>
              <a:gd name="connsiteY868" fmla="*/ 1047874 h 6858000"/>
              <a:gd name="connsiteX869" fmla="*/ 6931566 w 7467600"/>
              <a:gd name="connsiteY869" fmla="*/ 1062034 h 6858000"/>
              <a:gd name="connsiteX870" fmla="*/ 5790982 w 7467600"/>
              <a:gd name="connsiteY870" fmla="*/ 1561380 h 6858000"/>
              <a:gd name="connsiteX871" fmla="*/ 6188971 w 7467600"/>
              <a:gd name="connsiteY871" fmla="*/ 1755168 h 6858000"/>
              <a:gd name="connsiteX872" fmla="*/ 6202446 w 7467600"/>
              <a:gd name="connsiteY872" fmla="*/ 1752268 h 6858000"/>
              <a:gd name="connsiteX873" fmla="*/ 7179560 w 7467600"/>
              <a:gd name="connsiteY873" fmla="*/ 1467551 h 6858000"/>
              <a:gd name="connsiteX874" fmla="*/ 7158730 w 7467600"/>
              <a:gd name="connsiteY874" fmla="*/ 1507835 h 6858000"/>
              <a:gd name="connsiteX875" fmla="*/ 6326959 w 7467600"/>
              <a:gd name="connsiteY875" fmla="*/ 1817686 h 6858000"/>
              <a:gd name="connsiteX876" fmla="*/ 6537433 w 7467600"/>
              <a:gd name="connsiteY876" fmla="*/ 1907790 h 6858000"/>
              <a:gd name="connsiteX877" fmla="*/ 6550221 w 7467600"/>
              <a:gd name="connsiteY877" fmla="*/ 1910729 h 6858000"/>
              <a:gd name="connsiteX878" fmla="*/ 6964438 w 7467600"/>
              <a:gd name="connsiteY878" fmla="*/ 2209505 h 6858000"/>
              <a:gd name="connsiteX879" fmla="*/ 7367862 w 7467600"/>
              <a:gd name="connsiteY879" fmla="*/ 2806833 h 6858000"/>
              <a:gd name="connsiteX880" fmla="*/ 7364329 w 7467600"/>
              <a:gd name="connsiteY880" fmla="*/ 2826907 h 6858000"/>
              <a:gd name="connsiteX881" fmla="*/ 7290545 w 7467600"/>
              <a:gd name="connsiteY881" fmla="*/ 2850663 h 6858000"/>
              <a:gd name="connsiteX882" fmla="*/ 6472036 w 7467600"/>
              <a:gd name="connsiteY882" fmla="*/ 1959003 h 6858000"/>
              <a:gd name="connsiteX883" fmla="*/ 5792897 w 7467600"/>
              <a:gd name="connsiteY883" fmla="*/ 1647747 h 6858000"/>
              <a:gd name="connsiteX884" fmla="*/ 5842751 w 7467600"/>
              <a:gd name="connsiteY884" fmla="*/ 1816112 h 6858000"/>
              <a:gd name="connsiteX885" fmla="*/ 5847424 w 7467600"/>
              <a:gd name="connsiteY885" fmla="*/ 1815776 h 6858000"/>
              <a:gd name="connsiteX886" fmla="*/ 6399821 w 7467600"/>
              <a:gd name="connsiteY886" fmla="*/ 2344799 h 6858000"/>
              <a:gd name="connsiteX887" fmla="*/ 6323232 w 7467600"/>
              <a:gd name="connsiteY887" fmla="*/ 2389634 h 6858000"/>
              <a:gd name="connsiteX888" fmla="*/ 5942958 w 7467600"/>
              <a:gd name="connsiteY888" fmla="*/ 2077708 h 6858000"/>
              <a:gd name="connsiteX889" fmla="*/ 5921559 w 7467600"/>
              <a:gd name="connsiteY889" fmla="*/ 2378596 h 6858000"/>
              <a:gd name="connsiteX890" fmla="*/ 5817651 w 7467600"/>
              <a:gd name="connsiteY890" fmla="*/ 3023919 h 6858000"/>
              <a:gd name="connsiteX891" fmla="*/ 5729634 w 7467600"/>
              <a:gd name="connsiteY891" fmla="*/ 3051849 h 6858000"/>
              <a:gd name="connsiteX892" fmla="*/ 5611018 w 7467600"/>
              <a:gd name="connsiteY892" fmla="*/ 2316769 h 6858000"/>
              <a:gd name="connsiteX893" fmla="*/ 5687608 w 7467600"/>
              <a:gd name="connsiteY893" fmla="*/ 2039972 h 6858000"/>
              <a:gd name="connsiteX894" fmla="*/ 5657554 w 7467600"/>
              <a:gd name="connsiteY894" fmla="*/ 1576445 h 6858000"/>
              <a:gd name="connsiteX895" fmla="*/ 5150475 w 7467600"/>
              <a:gd name="connsiteY895" fmla="*/ 1274012 h 6858000"/>
              <a:gd name="connsiteX896" fmla="*/ 5349142 w 7467600"/>
              <a:gd name="connsiteY896" fmla="*/ 2204405 h 6858000"/>
              <a:gd name="connsiteX897" fmla="*/ 5262214 w 7467600"/>
              <a:gd name="connsiteY897" fmla="*/ 2233836 h 6858000"/>
              <a:gd name="connsiteX898" fmla="*/ 4981539 w 7467600"/>
              <a:gd name="connsiteY898" fmla="*/ 1542201 h 6858000"/>
              <a:gd name="connsiteX899" fmla="*/ 4958461 w 7467600"/>
              <a:gd name="connsiteY899" fmla="*/ 1136957 h 6858000"/>
              <a:gd name="connsiteX900" fmla="*/ 4655015 w 7467600"/>
              <a:gd name="connsiteY900" fmla="*/ 891426 h 6858000"/>
              <a:gd name="connsiteX901" fmla="*/ 4348002 w 7467600"/>
              <a:gd name="connsiteY901" fmla="*/ 2205895 h 6858000"/>
              <a:gd name="connsiteX902" fmla="*/ 4262250 w 7467600"/>
              <a:gd name="connsiteY902" fmla="*/ 2219972 h 6858000"/>
              <a:gd name="connsiteX903" fmla="*/ 4550611 w 7467600"/>
              <a:gd name="connsiteY903" fmla="*/ 817540 h 6858000"/>
              <a:gd name="connsiteX904" fmla="*/ 4564418 w 7467600"/>
              <a:gd name="connsiteY904" fmla="*/ 808293 h 6858000"/>
              <a:gd name="connsiteX905" fmla="*/ 4266388 w 7467600"/>
              <a:gd name="connsiteY905" fmla="*/ 500083 h 6858000"/>
              <a:gd name="connsiteX906" fmla="*/ 4032842 w 7467600"/>
              <a:gd name="connsiteY906" fmla="*/ 211809 h 6858000"/>
              <a:gd name="connsiteX907" fmla="*/ 3882765 w 7467600"/>
              <a:gd name="connsiteY907" fmla="*/ 0 h 6858000"/>
              <a:gd name="connsiteX908" fmla="*/ 3721337 w 7467600"/>
              <a:gd name="connsiteY908" fmla="*/ 0 h 6858000"/>
              <a:gd name="connsiteX909" fmla="*/ 3797544 w 7467600"/>
              <a:gd name="connsiteY909" fmla="*/ 0 h 6858000"/>
              <a:gd name="connsiteX910" fmla="*/ 3775734 w 7467600"/>
              <a:gd name="connsiteY910" fmla="*/ 95131 h 6858000"/>
              <a:gd name="connsiteX911" fmla="*/ 3724807 w 7467600"/>
              <a:gd name="connsiteY911" fmla="*/ 272257 h 6858000"/>
              <a:gd name="connsiteX912" fmla="*/ 3726844 w 7467600"/>
              <a:gd name="connsiteY912" fmla="*/ 282988 h 6858000"/>
              <a:gd name="connsiteX913" fmla="*/ 3742664 w 7467600"/>
              <a:gd name="connsiteY913" fmla="*/ 279918 h 6858000"/>
              <a:gd name="connsiteX914" fmla="*/ 4103910 w 7467600"/>
              <a:gd name="connsiteY914" fmla="*/ 1161917 h 6858000"/>
              <a:gd name="connsiteX915" fmla="*/ 4020269 w 7467600"/>
              <a:gd name="connsiteY915" fmla="*/ 1200406 h 6858000"/>
              <a:gd name="connsiteX916" fmla="*/ 3674882 w 7467600"/>
              <a:gd name="connsiteY916" fmla="*/ 488524 h 6858000"/>
              <a:gd name="connsiteX917" fmla="*/ 3132682 w 7467600"/>
              <a:gd name="connsiteY917" fmla="*/ 1072284 h 6858000"/>
              <a:gd name="connsiteX918" fmla="*/ 2716346 w 7467600"/>
              <a:gd name="connsiteY918" fmla="*/ 1276376 h 6858000"/>
              <a:gd name="connsiteX919" fmla="*/ 2716772 w 7467600"/>
              <a:gd name="connsiteY919" fmla="*/ 1255462 h 6858000"/>
              <a:gd name="connsiteX920" fmla="*/ 3471096 w 7467600"/>
              <a:gd name="connsiteY920" fmla="*/ 437072 h 6858000"/>
              <a:gd name="connsiteX921" fmla="*/ 3639057 w 7467600"/>
              <a:gd name="connsiteY921" fmla="*/ 286334 h 6858000"/>
              <a:gd name="connsiteX922" fmla="*/ 3640309 w 7467600"/>
              <a:gd name="connsiteY922" fmla="*/ 284664 h 6858000"/>
              <a:gd name="connsiteX923" fmla="*/ 3646022 w 7467600"/>
              <a:gd name="connsiteY923" fmla="*/ 276711 h 6858000"/>
              <a:gd name="connsiteX924" fmla="*/ 3707943 w 7467600"/>
              <a:gd name="connsiteY924" fmla="*/ 65958 h 6858000"/>
              <a:gd name="connsiteX925" fmla="*/ 3721337 w 7467600"/>
              <a:gd name="connsiteY925" fmla="*/ 0 h 6858000"/>
              <a:gd name="connsiteX926" fmla="*/ 2867960 w 7467600"/>
              <a:gd name="connsiteY926" fmla="*/ 0 h 6858000"/>
              <a:gd name="connsiteX927" fmla="*/ 2926351 w 7467600"/>
              <a:gd name="connsiteY927" fmla="*/ 0 h 6858000"/>
              <a:gd name="connsiteX928" fmla="*/ 2902823 w 7467600"/>
              <a:gd name="connsiteY928" fmla="*/ 262929 h 6858000"/>
              <a:gd name="connsiteX929" fmla="*/ 2940663 w 7467600"/>
              <a:gd name="connsiteY929" fmla="*/ 140884 h 6858000"/>
              <a:gd name="connsiteX930" fmla="*/ 2947039 w 7467600"/>
              <a:gd name="connsiteY930" fmla="*/ 122524 h 6858000"/>
              <a:gd name="connsiteX931" fmla="*/ 2984316 w 7467600"/>
              <a:gd name="connsiteY931" fmla="*/ 0 h 6858000"/>
              <a:gd name="connsiteX932" fmla="*/ 3016114 w 7467600"/>
              <a:gd name="connsiteY932" fmla="*/ 0 h 6858000"/>
              <a:gd name="connsiteX933" fmla="*/ 2979949 w 7467600"/>
              <a:gd name="connsiteY933" fmla="*/ 119274 h 6858000"/>
              <a:gd name="connsiteX934" fmla="*/ 3023879 w 7467600"/>
              <a:gd name="connsiteY934" fmla="*/ 0 h 6858000"/>
              <a:gd name="connsiteX935" fmla="*/ 3105400 w 7467600"/>
              <a:gd name="connsiteY935" fmla="*/ 0 h 6858000"/>
              <a:gd name="connsiteX936" fmla="*/ 3094669 w 7467600"/>
              <a:gd name="connsiteY936" fmla="*/ 30308 h 6858000"/>
              <a:gd name="connsiteX937" fmla="*/ 2901945 w 7467600"/>
              <a:gd name="connsiteY937" fmla="*/ 466538 h 6858000"/>
              <a:gd name="connsiteX938" fmla="*/ 2815209 w 7467600"/>
              <a:gd name="connsiteY938" fmla="*/ 497361 h 6858000"/>
              <a:gd name="connsiteX939" fmla="*/ 2844845 w 7467600"/>
              <a:gd name="connsiteY939" fmla="*/ 127638 h 6858000"/>
              <a:gd name="connsiteX940" fmla="*/ 2867960 w 7467600"/>
              <a:gd name="connsiteY940" fmla="*/ 0 h 6858000"/>
              <a:gd name="connsiteX941" fmla="*/ 1057230 w 7467600"/>
              <a:gd name="connsiteY941" fmla="*/ 0 h 6858000"/>
              <a:gd name="connsiteX942" fmla="*/ 1111003 w 7467600"/>
              <a:gd name="connsiteY942" fmla="*/ 0 h 6858000"/>
              <a:gd name="connsiteX943" fmla="*/ 1125553 w 7467600"/>
              <a:gd name="connsiteY943" fmla="*/ 52588 h 6858000"/>
              <a:gd name="connsiteX944" fmla="*/ 1304276 w 7467600"/>
              <a:gd name="connsiteY944" fmla="*/ 476275 h 6858000"/>
              <a:gd name="connsiteX945" fmla="*/ 1492066 w 7467600"/>
              <a:gd name="connsiteY945" fmla="*/ 886333 h 6858000"/>
              <a:gd name="connsiteX946" fmla="*/ 1423698 w 7467600"/>
              <a:gd name="connsiteY946" fmla="*/ 710817 h 6858000"/>
              <a:gd name="connsiteX947" fmla="*/ 1357609 w 7467600"/>
              <a:gd name="connsiteY947" fmla="*/ 532892 h 6858000"/>
              <a:gd name="connsiteX948" fmla="*/ 1309550 w 7467600"/>
              <a:gd name="connsiteY948" fmla="*/ 374031 h 6858000"/>
              <a:gd name="connsiteX949" fmla="*/ 1193673 w 7467600"/>
              <a:gd name="connsiteY949" fmla="*/ 49533 h 6858000"/>
              <a:gd name="connsiteX950" fmla="*/ 1164391 w 7467600"/>
              <a:gd name="connsiteY950" fmla="*/ 0 h 6858000"/>
              <a:gd name="connsiteX951" fmla="*/ 1200666 w 7467600"/>
              <a:gd name="connsiteY951" fmla="*/ 0 h 6858000"/>
              <a:gd name="connsiteX952" fmla="*/ 1223408 w 7467600"/>
              <a:gd name="connsiteY952" fmla="*/ 38996 h 6858000"/>
              <a:gd name="connsiteX953" fmla="*/ 1339635 w 7467600"/>
              <a:gd name="connsiteY953" fmla="*/ 365517 h 6858000"/>
              <a:gd name="connsiteX954" fmla="*/ 1387469 w 7467600"/>
              <a:gd name="connsiteY954" fmla="*/ 523079 h 6858000"/>
              <a:gd name="connsiteX955" fmla="*/ 1452685 w 7467600"/>
              <a:gd name="connsiteY955" fmla="*/ 699806 h 6858000"/>
              <a:gd name="connsiteX956" fmla="*/ 1492092 w 7467600"/>
              <a:gd name="connsiteY956" fmla="*/ 800424 h 6858000"/>
              <a:gd name="connsiteX957" fmla="*/ 1455302 w 7467600"/>
              <a:gd name="connsiteY957" fmla="*/ 632913 h 6858000"/>
              <a:gd name="connsiteX958" fmla="*/ 1222336 w 7467600"/>
              <a:gd name="connsiteY958" fmla="*/ 9480 h 6858000"/>
              <a:gd name="connsiteX959" fmla="*/ 1214634 w 7467600"/>
              <a:gd name="connsiteY959" fmla="*/ 0 h 6858000"/>
              <a:gd name="connsiteX960" fmla="*/ 1289827 w 7467600"/>
              <a:gd name="connsiteY960" fmla="*/ 0 h 6858000"/>
              <a:gd name="connsiteX961" fmla="*/ 1321076 w 7467600"/>
              <a:gd name="connsiteY961" fmla="*/ 59722 h 6858000"/>
              <a:gd name="connsiteX962" fmla="*/ 1512579 w 7467600"/>
              <a:gd name="connsiteY962" fmla="*/ 626441 h 6858000"/>
              <a:gd name="connsiteX963" fmla="*/ 1506076 w 7467600"/>
              <a:gd name="connsiteY963" fmla="*/ 1089289 h 6858000"/>
              <a:gd name="connsiteX964" fmla="*/ 1486346 w 7467600"/>
              <a:gd name="connsiteY964" fmla="*/ 1079919 h 6858000"/>
              <a:gd name="connsiteX965" fmla="*/ 1070511 w 7467600"/>
              <a:gd name="connsiteY965" fmla="*/ 48609 h 6858000"/>
              <a:gd name="connsiteX966" fmla="*/ 1057230 w 7467600"/>
              <a:gd name="connsiteY966" fmla="*/ 0 h 6858000"/>
              <a:gd name="connsiteX967" fmla="*/ 43151 w 7467600"/>
              <a:gd name="connsiteY967" fmla="*/ 0 h 6858000"/>
              <a:gd name="connsiteX968" fmla="*/ 95283 w 7467600"/>
              <a:gd name="connsiteY968" fmla="*/ 0 h 6858000"/>
              <a:gd name="connsiteX969" fmla="*/ 300708 w 7467600"/>
              <a:gd name="connsiteY969" fmla="*/ 154571 h 6858000"/>
              <a:gd name="connsiteX970" fmla="*/ 530414 w 7467600"/>
              <a:gd name="connsiteY970" fmla="*/ 354673 h 6858000"/>
              <a:gd name="connsiteX971" fmla="*/ 333785 w 7467600"/>
              <a:gd name="connsiteY971" fmla="*/ 161564 h 6858000"/>
              <a:gd name="connsiteX972" fmla="*/ 147005 w 7467600"/>
              <a:gd name="connsiteY972" fmla="*/ 0 h 6858000"/>
              <a:gd name="connsiteX973" fmla="*/ 272509 w 7467600"/>
              <a:gd name="connsiteY973" fmla="*/ 0 h 6858000"/>
              <a:gd name="connsiteX974" fmla="*/ 326276 w 7467600"/>
              <a:gd name="connsiteY974" fmla="*/ 45847 h 6858000"/>
              <a:gd name="connsiteX975" fmla="*/ 823759 w 7467600"/>
              <a:gd name="connsiteY975" fmla="*/ 574145 h 6858000"/>
              <a:gd name="connsiteX976" fmla="*/ 811254 w 7467600"/>
              <a:gd name="connsiteY976" fmla="*/ 665546 h 6858000"/>
              <a:gd name="connsiteX977" fmla="*/ 154042 w 7467600"/>
              <a:gd name="connsiteY977" fmla="*/ 261522 h 6858000"/>
              <a:gd name="connsiteX978" fmla="*/ 13550 w 7467600"/>
              <a:gd name="connsiteY978" fmla="*/ 158423 h 6858000"/>
              <a:gd name="connsiteX979" fmla="*/ 0 w 7467600"/>
              <a:gd name="connsiteY979" fmla="*/ 146618 h 6858000"/>
              <a:gd name="connsiteX980" fmla="*/ 0 w 7467600"/>
              <a:gd name="connsiteY980" fmla="*/ 59161 h 6858000"/>
              <a:gd name="connsiteX981" fmla="*/ 45427 w 7467600"/>
              <a:gd name="connsiteY981" fmla="*/ 101078 h 6858000"/>
              <a:gd name="connsiteX982" fmla="*/ 630103 w 7467600"/>
              <a:gd name="connsiteY982" fmla="*/ 485885 h 6858000"/>
              <a:gd name="connsiteX983" fmla="*/ 532040 w 7467600"/>
              <a:gd name="connsiteY983" fmla="*/ 399359 h 6858000"/>
              <a:gd name="connsiteX984" fmla="*/ 517618 w 7467600"/>
              <a:gd name="connsiteY984" fmla="*/ 385726 h 6858000"/>
              <a:gd name="connsiteX985" fmla="*/ 285074 w 7467600"/>
              <a:gd name="connsiteY985" fmla="*/ 182755 h 6858000"/>
              <a:gd name="connsiteX986" fmla="*/ 43151 w 7467600"/>
              <a:gd name="connsiteY98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312201 w 7467600"/>
              <a:gd name="connsiteY129" fmla="*/ 5128278 h 6858000"/>
              <a:gd name="connsiteX130" fmla="*/ 1903353 w 7467600"/>
              <a:gd name="connsiteY130" fmla="*/ 5044827 h 6858000"/>
              <a:gd name="connsiteX131" fmla="*/ 1936931 w 7467600"/>
              <a:gd name="connsiteY131" fmla="*/ 5093954 h 6858000"/>
              <a:gd name="connsiteX132" fmla="*/ 2195868 w 7467600"/>
              <a:gd name="connsiteY132" fmla="*/ 5396574 h 6858000"/>
              <a:gd name="connsiteX133" fmla="*/ 2088852 w 7467600"/>
              <a:gd name="connsiteY133" fmla="*/ 5166123 h 6858000"/>
              <a:gd name="connsiteX134" fmla="*/ 1958241 w 7467600"/>
              <a:gd name="connsiteY134" fmla="*/ 5067955 h 6858000"/>
              <a:gd name="connsiteX135" fmla="*/ 1903353 w 7467600"/>
              <a:gd name="connsiteY135" fmla="*/ 5044827 h 6858000"/>
              <a:gd name="connsiteX136" fmla="*/ 1979378 w 7467600"/>
              <a:gd name="connsiteY136" fmla="*/ 4769504 h 6858000"/>
              <a:gd name="connsiteX137" fmla="*/ 2882120 w 7467600"/>
              <a:gd name="connsiteY137" fmla="*/ 5064547 h 6858000"/>
              <a:gd name="connsiteX138" fmla="*/ 2793103 w 7467600"/>
              <a:gd name="connsiteY138" fmla="*/ 5039699 h 6858000"/>
              <a:gd name="connsiteX139" fmla="*/ 2770041 w 7467600"/>
              <a:gd name="connsiteY139" fmla="*/ 5033634 h 6858000"/>
              <a:gd name="connsiteX140" fmla="*/ 1979378 w 7467600"/>
              <a:gd name="connsiteY140" fmla="*/ 4769504 h 6858000"/>
              <a:gd name="connsiteX141" fmla="*/ 1927410 w 7467600"/>
              <a:gd name="connsiteY141" fmla="*/ 4716164 h 6858000"/>
              <a:gd name="connsiteX142" fmla="*/ 1959587 w 7467600"/>
              <a:gd name="connsiteY142" fmla="*/ 4728849 h 6858000"/>
              <a:gd name="connsiteX143" fmla="*/ 2777707 w 7467600"/>
              <a:gd name="connsiteY143" fmla="*/ 5003991 h 6858000"/>
              <a:gd name="connsiteX144" fmla="*/ 2800768 w 7467600"/>
              <a:gd name="connsiteY144" fmla="*/ 5010056 h 6858000"/>
              <a:gd name="connsiteX145" fmla="*/ 2879408 w 7467600"/>
              <a:gd name="connsiteY145" fmla="*/ 5031590 h 6858000"/>
              <a:gd name="connsiteX146" fmla="*/ 2862295 w 7467600"/>
              <a:gd name="connsiteY146" fmla="*/ 5022958 h 6858000"/>
              <a:gd name="connsiteX147" fmla="*/ 2813343 w 7467600"/>
              <a:gd name="connsiteY147" fmla="*/ 4998369 h 6858000"/>
              <a:gd name="connsiteX148" fmla="*/ 2646245 w 7467600"/>
              <a:gd name="connsiteY148" fmla="*/ 4930999 h 6858000"/>
              <a:gd name="connsiteX149" fmla="*/ 1999243 w 7467600"/>
              <a:gd name="connsiteY149" fmla="*/ 4730524 h 6858000"/>
              <a:gd name="connsiteX150" fmla="*/ 1979527 w 7467600"/>
              <a:gd name="connsiteY150" fmla="*/ 4726651 h 6858000"/>
              <a:gd name="connsiteX151" fmla="*/ 1927410 w 7467600"/>
              <a:gd name="connsiteY151" fmla="*/ 4716164 h 6858000"/>
              <a:gd name="connsiteX152" fmla="*/ 1997014 w 7467600"/>
              <a:gd name="connsiteY152" fmla="*/ 4698007 h 6858000"/>
              <a:gd name="connsiteX153" fmla="*/ 2005458 w 7467600"/>
              <a:gd name="connsiteY153" fmla="*/ 4699540 h 6858000"/>
              <a:gd name="connsiteX154" fmla="*/ 2657186 w 7467600"/>
              <a:gd name="connsiteY154" fmla="*/ 4901687 h 6858000"/>
              <a:gd name="connsiteX155" fmla="*/ 2826662 w 7467600"/>
              <a:gd name="connsiteY155" fmla="*/ 4970362 h 6858000"/>
              <a:gd name="connsiteX156" fmla="*/ 2876100 w 7467600"/>
              <a:gd name="connsiteY156" fmla="*/ 4995397 h 6858000"/>
              <a:gd name="connsiteX157" fmla="*/ 3042600 w 7467600"/>
              <a:gd name="connsiteY157" fmla="*/ 5059532 h 6858000"/>
              <a:gd name="connsiteX158" fmla="*/ 1997014 w 7467600"/>
              <a:gd name="connsiteY158" fmla="*/ 4698007 h 6858000"/>
              <a:gd name="connsiteX159" fmla="*/ 2305292 w 7467600"/>
              <a:gd name="connsiteY159" fmla="*/ 4219492 h 6858000"/>
              <a:gd name="connsiteX160" fmla="*/ 3360922 w 7467600"/>
              <a:gd name="connsiteY160" fmla="*/ 4529373 h 6858000"/>
              <a:gd name="connsiteX161" fmla="*/ 3492420 w 7467600"/>
              <a:gd name="connsiteY161" fmla="*/ 4510145 h 6858000"/>
              <a:gd name="connsiteX162" fmla="*/ 3364086 w 7467600"/>
              <a:gd name="connsiteY162" fmla="*/ 4480340 h 6858000"/>
              <a:gd name="connsiteX163" fmla="*/ 3225818 w 7467600"/>
              <a:gd name="connsiteY163" fmla="*/ 4411822 h 6858000"/>
              <a:gd name="connsiteX164" fmla="*/ 3129696 w 7467600"/>
              <a:gd name="connsiteY164" fmla="*/ 4360704 h 6858000"/>
              <a:gd name="connsiteX165" fmla="*/ 2814545 w 7467600"/>
              <a:gd name="connsiteY165" fmla="*/ 4282955 h 6858000"/>
              <a:gd name="connsiteX166" fmla="*/ 2305292 w 7467600"/>
              <a:gd name="connsiteY166" fmla="*/ 4219492 h 6858000"/>
              <a:gd name="connsiteX167" fmla="*/ 2626982 w 7467600"/>
              <a:gd name="connsiteY167" fmla="*/ 4206450 h 6858000"/>
              <a:gd name="connsiteX168" fmla="*/ 2490617 w 7467600"/>
              <a:gd name="connsiteY168" fmla="*/ 4206951 h 6858000"/>
              <a:gd name="connsiteX169" fmla="*/ 2819869 w 7467600"/>
              <a:gd name="connsiteY169" fmla="*/ 4252936 h 6858000"/>
              <a:gd name="connsiteX170" fmla="*/ 3143018 w 7467600"/>
              <a:gd name="connsiteY170" fmla="*/ 4332698 h 6858000"/>
              <a:gd name="connsiteX171" fmla="*/ 3241520 w 7467600"/>
              <a:gd name="connsiteY171" fmla="*/ 4385112 h 6858000"/>
              <a:gd name="connsiteX172" fmla="*/ 3374575 w 7467600"/>
              <a:gd name="connsiteY172" fmla="*/ 4451517 h 6858000"/>
              <a:gd name="connsiteX173" fmla="*/ 3505221 w 7467600"/>
              <a:gd name="connsiteY173" fmla="*/ 4480757 h 6858000"/>
              <a:gd name="connsiteX174" fmla="*/ 2626982 w 7467600"/>
              <a:gd name="connsiteY174" fmla="*/ 4206450 h 6858000"/>
              <a:gd name="connsiteX175" fmla="*/ 1310106 w 7467600"/>
              <a:gd name="connsiteY175" fmla="*/ 3943217 h 6858000"/>
              <a:gd name="connsiteX176" fmla="*/ 854994 w 7467600"/>
              <a:gd name="connsiteY176" fmla="*/ 4399136 h 6858000"/>
              <a:gd name="connsiteX177" fmla="*/ 742462 w 7467600"/>
              <a:gd name="connsiteY177" fmla="*/ 4594648 h 6858000"/>
              <a:gd name="connsiteX178" fmla="*/ 820602 w 7467600"/>
              <a:gd name="connsiteY178" fmla="*/ 4485915 h 6858000"/>
              <a:gd name="connsiteX179" fmla="*/ 878295 w 7467600"/>
              <a:gd name="connsiteY179" fmla="*/ 4403594 h 6858000"/>
              <a:gd name="connsiteX180" fmla="*/ 1240607 w 7467600"/>
              <a:gd name="connsiteY180" fmla="*/ 4010401 h 6858000"/>
              <a:gd name="connsiteX181" fmla="*/ 1310106 w 7467600"/>
              <a:gd name="connsiteY181" fmla="*/ 3943217 h 6858000"/>
              <a:gd name="connsiteX182" fmla="*/ 1423113 w 7467600"/>
              <a:gd name="connsiteY182" fmla="*/ 3874565 h 6858000"/>
              <a:gd name="connsiteX183" fmla="*/ 1260565 w 7467600"/>
              <a:gd name="connsiteY183" fmla="*/ 4031982 h 6858000"/>
              <a:gd name="connsiteX184" fmla="*/ 901900 w 7467600"/>
              <a:gd name="connsiteY184" fmla="*/ 4421236 h 6858000"/>
              <a:gd name="connsiteX185" fmla="*/ 845044 w 7467600"/>
              <a:gd name="connsiteY185" fmla="*/ 4502436 h 6858000"/>
              <a:gd name="connsiteX186" fmla="*/ 685926 w 7467600"/>
              <a:gd name="connsiteY186" fmla="*/ 4703069 h 6858000"/>
              <a:gd name="connsiteX187" fmla="*/ 684248 w 7467600"/>
              <a:gd name="connsiteY187" fmla="*/ 4706721 h 6858000"/>
              <a:gd name="connsiteX188" fmla="*/ 1423113 w 7467600"/>
              <a:gd name="connsiteY188" fmla="*/ 3874565 h 6858000"/>
              <a:gd name="connsiteX189" fmla="*/ 3316479 w 7467600"/>
              <a:gd name="connsiteY189" fmla="*/ 3872136 h 6858000"/>
              <a:gd name="connsiteX190" fmla="*/ 3546806 w 7467600"/>
              <a:gd name="connsiteY190" fmla="*/ 4356139 h 6858000"/>
              <a:gd name="connsiteX191" fmla="*/ 3364433 w 7467600"/>
              <a:gd name="connsiteY191" fmla="*/ 3953121 h 6858000"/>
              <a:gd name="connsiteX192" fmla="*/ 3316479 w 7467600"/>
              <a:gd name="connsiteY192" fmla="*/ 3872136 h 6858000"/>
              <a:gd name="connsiteX193" fmla="*/ 3291335 w 7467600"/>
              <a:gd name="connsiteY193" fmla="*/ 3767420 h 6858000"/>
              <a:gd name="connsiteX194" fmla="*/ 3390805 w 7467600"/>
              <a:gd name="connsiteY194" fmla="*/ 3937163 h 6858000"/>
              <a:gd name="connsiteX195" fmla="*/ 3579062 w 7467600"/>
              <a:gd name="connsiteY195" fmla="*/ 4359040 h 6858000"/>
              <a:gd name="connsiteX196" fmla="*/ 3467355 w 7467600"/>
              <a:gd name="connsiteY196" fmla="*/ 3988130 h 6858000"/>
              <a:gd name="connsiteX197" fmla="*/ 3310753 w 7467600"/>
              <a:gd name="connsiteY197" fmla="*/ 3787140 h 6858000"/>
              <a:gd name="connsiteX198" fmla="*/ 3291335 w 7467600"/>
              <a:gd name="connsiteY198" fmla="*/ 3767420 h 6858000"/>
              <a:gd name="connsiteX199" fmla="*/ 1635889 w 7467600"/>
              <a:gd name="connsiteY199" fmla="*/ 3709494 h 6858000"/>
              <a:gd name="connsiteX200" fmla="*/ 1634800 w 7467600"/>
              <a:gd name="connsiteY200" fmla="*/ 3731111 h 6858000"/>
              <a:gd name="connsiteX201" fmla="*/ 1635889 w 7467600"/>
              <a:gd name="connsiteY201" fmla="*/ 3709494 h 6858000"/>
              <a:gd name="connsiteX202" fmla="*/ 1510397 w 7467600"/>
              <a:gd name="connsiteY202" fmla="*/ 3684705 h 6858000"/>
              <a:gd name="connsiteX203" fmla="*/ 1146550 w 7467600"/>
              <a:gd name="connsiteY203" fmla="*/ 3802012 h 6858000"/>
              <a:gd name="connsiteX204" fmla="*/ 698834 w 7467600"/>
              <a:gd name="connsiteY204" fmla="*/ 3952272 h 6858000"/>
              <a:gd name="connsiteX205" fmla="*/ 34256 w 7467600"/>
              <a:gd name="connsiteY205" fmla="*/ 4347603 h 6858000"/>
              <a:gd name="connsiteX206" fmla="*/ 527241 w 7467600"/>
              <a:gd name="connsiteY206" fmla="*/ 4065078 h 6858000"/>
              <a:gd name="connsiteX207" fmla="*/ 1510397 w 7467600"/>
              <a:gd name="connsiteY207" fmla="*/ 3684705 h 6858000"/>
              <a:gd name="connsiteX208" fmla="*/ 1313114 w 7467600"/>
              <a:gd name="connsiteY208" fmla="*/ 3655216 h 6858000"/>
              <a:gd name="connsiteX209" fmla="*/ 1109304 w 7467600"/>
              <a:gd name="connsiteY209" fmla="*/ 3669030 h 6858000"/>
              <a:gd name="connsiteX210" fmla="*/ 8129 w 7467600"/>
              <a:gd name="connsiteY210" fmla="*/ 4330519 h 6858000"/>
              <a:gd name="connsiteX211" fmla="*/ 687572 w 7467600"/>
              <a:gd name="connsiteY211" fmla="*/ 3925629 h 6858000"/>
              <a:gd name="connsiteX212" fmla="*/ 1138365 w 7467600"/>
              <a:gd name="connsiteY212" fmla="*/ 3774515 h 6858000"/>
              <a:gd name="connsiteX213" fmla="*/ 1505579 w 7467600"/>
              <a:gd name="connsiteY213" fmla="*/ 3655526 h 6858000"/>
              <a:gd name="connsiteX214" fmla="*/ 1313114 w 7467600"/>
              <a:gd name="connsiteY214" fmla="*/ 3655216 h 6858000"/>
              <a:gd name="connsiteX215" fmla="*/ 3655073 w 7467600"/>
              <a:gd name="connsiteY215" fmla="*/ 3650884 h 6858000"/>
              <a:gd name="connsiteX216" fmla="*/ 3989938 w 7467600"/>
              <a:gd name="connsiteY216" fmla="*/ 3991685 h 6858000"/>
              <a:gd name="connsiteX217" fmla="*/ 4393907 w 7467600"/>
              <a:gd name="connsiteY217" fmla="*/ 4261258 h 6858000"/>
              <a:gd name="connsiteX218" fmla="*/ 4648051 w 7467600"/>
              <a:gd name="connsiteY218" fmla="*/ 4374051 h 6858000"/>
              <a:gd name="connsiteX219" fmla="*/ 4383389 w 7467600"/>
              <a:gd name="connsiteY219" fmla="*/ 4184369 h 6858000"/>
              <a:gd name="connsiteX220" fmla="*/ 4165508 w 7467600"/>
              <a:gd name="connsiteY220" fmla="*/ 4035196 h 6858000"/>
              <a:gd name="connsiteX221" fmla="*/ 4068162 w 7467600"/>
              <a:gd name="connsiteY221" fmla="*/ 3953394 h 6858000"/>
              <a:gd name="connsiteX222" fmla="*/ 3981416 w 7467600"/>
              <a:gd name="connsiteY222" fmla="*/ 3880482 h 6858000"/>
              <a:gd name="connsiteX223" fmla="*/ 3800147 w 7467600"/>
              <a:gd name="connsiteY223" fmla="*/ 3749872 h 6858000"/>
              <a:gd name="connsiteX224" fmla="*/ 3655073 w 7467600"/>
              <a:gd name="connsiteY224" fmla="*/ 3650884 h 6858000"/>
              <a:gd name="connsiteX225" fmla="*/ 3670252 w 7467600"/>
              <a:gd name="connsiteY225" fmla="*/ 3622798 h 6858000"/>
              <a:gd name="connsiteX226" fmla="*/ 3817258 w 7467600"/>
              <a:gd name="connsiteY226" fmla="*/ 3723577 h 6858000"/>
              <a:gd name="connsiteX227" fmla="*/ 4000461 w 7467600"/>
              <a:gd name="connsiteY227" fmla="*/ 3855966 h 6858000"/>
              <a:gd name="connsiteX228" fmla="*/ 4088180 w 7467600"/>
              <a:gd name="connsiteY228" fmla="*/ 3929774 h 6858000"/>
              <a:gd name="connsiteX229" fmla="*/ 4184555 w 7467600"/>
              <a:gd name="connsiteY229" fmla="*/ 4010683 h 6858000"/>
              <a:gd name="connsiteX230" fmla="*/ 4399563 w 7467600"/>
              <a:gd name="connsiteY230" fmla="*/ 4158106 h 6858000"/>
              <a:gd name="connsiteX231" fmla="*/ 4684469 w 7467600"/>
              <a:gd name="connsiteY231" fmla="*/ 4364680 h 6858000"/>
              <a:gd name="connsiteX232" fmla="*/ 4690271 w 7467600"/>
              <a:gd name="connsiteY232" fmla="*/ 4370034 h 6858000"/>
              <a:gd name="connsiteX233" fmla="*/ 4136093 w 7467600"/>
              <a:gd name="connsiteY233" fmla="*/ 3858466 h 6858000"/>
              <a:gd name="connsiteX234" fmla="*/ 3670252 w 7467600"/>
              <a:gd name="connsiteY234" fmla="*/ 3622798 h 6858000"/>
              <a:gd name="connsiteX235" fmla="*/ 4440129 w 7467600"/>
              <a:gd name="connsiteY235" fmla="*/ 3448571 h 6858000"/>
              <a:gd name="connsiteX236" fmla="*/ 4856525 w 7467600"/>
              <a:gd name="connsiteY236" fmla="*/ 3915351 h 6858000"/>
              <a:gd name="connsiteX237" fmla="*/ 5059055 w 7467600"/>
              <a:gd name="connsiteY237" fmla="*/ 4108918 h 6858000"/>
              <a:gd name="connsiteX238" fmla="*/ 5290070 w 7467600"/>
              <a:gd name="connsiteY238" fmla="*/ 4263619 h 6858000"/>
              <a:gd name="connsiteX239" fmla="*/ 4834991 w 7467600"/>
              <a:gd name="connsiteY239" fmla="*/ 3830985 h 6858000"/>
              <a:gd name="connsiteX240" fmla="*/ 4440129 w 7467600"/>
              <a:gd name="connsiteY240" fmla="*/ 3448571 h 6858000"/>
              <a:gd name="connsiteX241" fmla="*/ 4441737 w 7467600"/>
              <a:gd name="connsiteY241" fmla="*/ 3399734 h 6858000"/>
              <a:gd name="connsiteX242" fmla="*/ 4431236 w 7467600"/>
              <a:gd name="connsiteY242" fmla="*/ 3400954 h 6858000"/>
              <a:gd name="connsiteX243" fmla="*/ 4557150 w 7467600"/>
              <a:gd name="connsiteY243" fmla="*/ 3510023 h 6858000"/>
              <a:gd name="connsiteX244" fmla="*/ 4856936 w 7467600"/>
              <a:gd name="connsiteY244" fmla="*/ 3809146 h 6858000"/>
              <a:gd name="connsiteX245" fmla="*/ 5111996 w 7467600"/>
              <a:gd name="connsiteY245" fmla="*/ 4065759 h 6858000"/>
              <a:gd name="connsiteX246" fmla="*/ 5388878 w 7467600"/>
              <a:gd name="connsiteY246" fmla="*/ 4300185 h 6858000"/>
              <a:gd name="connsiteX247" fmla="*/ 5425556 w 7467600"/>
              <a:gd name="connsiteY247" fmla="*/ 4308967 h 6858000"/>
              <a:gd name="connsiteX248" fmla="*/ 4943646 w 7467600"/>
              <a:gd name="connsiteY248" fmla="*/ 3822916 h 6858000"/>
              <a:gd name="connsiteX249" fmla="*/ 4594837 w 7467600"/>
              <a:gd name="connsiteY249" fmla="*/ 3532274 h 6858000"/>
              <a:gd name="connsiteX250" fmla="*/ 4441737 w 7467600"/>
              <a:gd name="connsiteY250" fmla="*/ 3399734 h 6858000"/>
              <a:gd name="connsiteX251" fmla="*/ 5425834 w 7467600"/>
              <a:gd name="connsiteY251" fmla="*/ 3162785 h 6858000"/>
              <a:gd name="connsiteX252" fmla="*/ 5401644 w 7467600"/>
              <a:gd name="connsiteY252" fmla="*/ 3617847 h 6858000"/>
              <a:gd name="connsiteX253" fmla="*/ 5467256 w 7467600"/>
              <a:gd name="connsiteY253" fmla="*/ 4175494 h 6858000"/>
              <a:gd name="connsiteX254" fmla="*/ 5448069 w 7467600"/>
              <a:gd name="connsiteY254" fmla="*/ 3567554 h 6858000"/>
              <a:gd name="connsiteX255" fmla="*/ 5425834 w 7467600"/>
              <a:gd name="connsiteY255" fmla="*/ 3162785 h 6858000"/>
              <a:gd name="connsiteX256" fmla="*/ 1318687 w 7467600"/>
              <a:gd name="connsiteY256" fmla="*/ 3113840 h 6858000"/>
              <a:gd name="connsiteX257" fmla="*/ 1066793 w 7467600"/>
              <a:gd name="connsiteY257" fmla="*/ 3212171 h 6858000"/>
              <a:gd name="connsiteX258" fmla="*/ 993319 w 7467600"/>
              <a:gd name="connsiteY258" fmla="*/ 3247648 h 6858000"/>
              <a:gd name="connsiteX259" fmla="*/ 853081 w 7467600"/>
              <a:gd name="connsiteY259" fmla="*/ 3312410 h 6858000"/>
              <a:gd name="connsiteX260" fmla="*/ 805957 w 7467600"/>
              <a:gd name="connsiteY260" fmla="*/ 3330443 h 6858000"/>
              <a:gd name="connsiteX261" fmla="*/ 1318687 w 7467600"/>
              <a:gd name="connsiteY261" fmla="*/ 3113840 h 6858000"/>
              <a:gd name="connsiteX262" fmla="*/ 5453702 w 7467600"/>
              <a:gd name="connsiteY262" fmla="*/ 3090882 h 6858000"/>
              <a:gd name="connsiteX263" fmla="*/ 5480135 w 7467600"/>
              <a:gd name="connsiteY263" fmla="*/ 3565802 h 6858000"/>
              <a:gd name="connsiteX264" fmla="*/ 5499023 w 7467600"/>
              <a:gd name="connsiteY264" fmla="*/ 4166310 h 6858000"/>
              <a:gd name="connsiteX265" fmla="*/ 5547022 w 7467600"/>
              <a:gd name="connsiteY265" fmla="*/ 3607838 h 6858000"/>
              <a:gd name="connsiteX266" fmla="*/ 5515964 w 7467600"/>
              <a:gd name="connsiteY266" fmla="*/ 3378541 h 6858000"/>
              <a:gd name="connsiteX267" fmla="*/ 5453702 w 7467600"/>
              <a:gd name="connsiteY267" fmla="*/ 3090882 h 6858000"/>
              <a:gd name="connsiteX268" fmla="*/ 1238695 w 7467600"/>
              <a:gd name="connsiteY268" fmla="*/ 3076820 h 6858000"/>
              <a:gd name="connsiteX269" fmla="*/ 716371 w 7467600"/>
              <a:gd name="connsiteY269" fmla="*/ 3293249 h 6858000"/>
              <a:gd name="connsiteX270" fmla="*/ 579522 w 7467600"/>
              <a:gd name="connsiteY270" fmla="*/ 3371759 h 6858000"/>
              <a:gd name="connsiteX271" fmla="*/ 600288 w 7467600"/>
              <a:gd name="connsiteY271" fmla="*/ 3365555 h 6858000"/>
              <a:gd name="connsiteX272" fmla="*/ 840692 w 7467600"/>
              <a:gd name="connsiteY272" fmla="*/ 3284921 h 6858000"/>
              <a:gd name="connsiteX273" fmla="*/ 979248 w 7467600"/>
              <a:gd name="connsiteY273" fmla="*/ 3221003 h 6858000"/>
              <a:gd name="connsiteX274" fmla="*/ 1053282 w 7467600"/>
              <a:gd name="connsiteY274" fmla="*/ 3185247 h 6858000"/>
              <a:gd name="connsiteX275" fmla="*/ 1320603 w 7467600"/>
              <a:gd name="connsiteY275" fmla="*/ 3081281 h 6858000"/>
              <a:gd name="connsiteX276" fmla="*/ 1238695 w 7467600"/>
              <a:gd name="connsiteY276" fmla="*/ 3076820 h 6858000"/>
              <a:gd name="connsiteX277" fmla="*/ 5425627 w 7467600"/>
              <a:gd name="connsiteY277" fmla="*/ 2954192 h 6858000"/>
              <a:gd name="connsiteX278" fmla="*/ 5470770 w 7467600"/>
              <a:gd name="connsiteY278" fmla="*/ 3005435 h 6858000"/>
              <a:gd name="connsiteX279" fmla="*/ 5519779 w 7467600"/>
              <a:gd name="connsiteY279" fmla="*/ 4359223 h 6858000"/>
              <a:gd name="connsiteX280" fmla="*/ 5520293 w 7467600"/>
              <a:gd name="connsiteY280" fmla="*/ 4360602 h 6858000"/>
              <a:gd name="connsiteX281" fmla="*/ 5767221 w 7467600"/>
              <a:gd name="connsiteY281" fmla="*/ 4665564 h 6858000"/>
              <a:gd name="connsiteX282" fmla="*/ 6937169 w 7467600"/>
              <a:gd name="connsiteY282" fmla="*/ 4815941 h 6858000"/>
              <a:gd name="connsiteX283" fmla="*/ 6953922 w 7467600"/>
              <a:gd name="connsiteY283" fmla="*/ 4890068 h 6858000"/>
              <a:gd name="connsiteX284" fmla="*/ 6071359 w 7467600"/>
              <a:gd name="connsiteY284" fmla="*/ 4770770 h 6858000"/>
              <a:gd name="connsiteX285" fmla="*/ 6038839 w 7467600"/>
              <a:gd name="connsiteY285" fmla="*/ 4764474 h 6858000"/>
              <a:gd name="connsiteX286" fmla="*/ 6038706 w 7467600"/>
              <a:gd name="connsiteY286" fmla="*/ 4763847 h 6858000"/>
              <a:gd name="connsiteX287" fmla="*/ 6037784 w 7467600"/>
              <a:gd name="connsiteY287" fmla="*/ 4764270 h 6858000"/>
              <a:gd name="connsiteX288" fmla="*/ 6038839 w 7467600"/>
              <a:gd name="connsiteY288" fmla="*/ 4764474 h 6858000"/>
              <a:gd name="connsiteX289" fmla="*/ 6040338 w 7467600"/>
              <a:gd name="connsiteY289" fmla="*/ 4771418 h 6858000"/>
              <a:gd name="connsiteX290" fmla="*/ 6024488 w 7467600"/>
              <a:gd name="connsiteY290" fmla="*/ 4809903 h 6858000"/>
              <a:gd name="connsiteX291" fmla="*/ 5599771 w 7467600"/>
              <a:gd name="connsiteY291" fmla="*/ 5509652 h 6858000"/>
              <a:gd name="connsiteX292" fmla="*/ 5548843 w 7467600"/>
              <a:gd name="connsiteY292" fmla="*/ 5563845 h 6858000"/>
              <a:gd name="connsiteX293" fmla="*/ 5940952 w 7467600"/>
              <a:gd name="connsiteY293" fmla="*/ 6250028 h 6858000"/>
              <a:gd name="connsiteX294" fmla="*/ 6043441 w 7467600"/>
              <a:gd name="connsiteY294" fmla="*/ 6665847 h 6858000"/>
              <a:gd name="connsiteX295" fmla="*/ 6093432 w 7467600"/>
              <a:gd name="connsiteY295" fmla="*/ 6858000 h 6858000"/>
              <a:gd name="connsiteX296" fmla="*/ 6034344 w 7467600"/>
              <a:gd name="connsiteY296" fmla="*/ 6858000 h 6858000"/>
              <a:gd name="connsiteX297" fmla="*/ 6026679 w 7467600"/>
              <a:gd name="connsiteY297" fmla="*/ 6836959 h 6858000"/>
              <a:gd name="connsiteX298" fmla="*/ 5800441 w 7467600"/>
              <a:gd name="connsiteY298" fmla="*/ 6335286 h 6858000"/>
              <a:gd name="connsiteX299" fmla="*/ 5526562 w 7467600"/>
              <a:gd name="connsiteY299" fmla="*/ 5705388 h 6858000"/>
              <a:gd name="connsiteX300" fmla="*/ 5519640 w 7467600"/>
              <a:gd name="connsiteY300" fmla="*/ 5683774 h 6858000"/>
              <a:gd name="connsiteX301" fmla="*/ 5844559 w 7467600"/>
              <a:gd name="connsiteY301" fmla="*/ 6553349 h 6858000"/>
              <a:gd name="connsiteX302" fmla="*/ 5975994 w 7467600"/>
              <a:gd name="connsiteY302" fmla="*/ 6858000 h 6858000"/>
              <a:gd name="connsiteX303" fmla="*/ 5898547 w 7467600"/>
              <a:gd name="connsiteY303" fmla="*/ 6858000 h 6858000"/>
              <a:gd name="connsiteX304" fmla="*/ 5682041 w 7467600"/>
              <a:gd name="connsiteY304" fmla="*/ 6355860 h 6858000"/>
              <a:gd name="connsiteX305" fmla="*/ 5461758 w 7467600"/>
              <a:gd name="connsiteY305" fmla="*/ 5820220 h 6858000"/>
              <a:gd name="connsiteX306" fmla="*/ 5237282 w 7467600"/>
              <a:gd name="connsiteY306" fmla="*/ 6579086 h 6858000"/>
              <a:gd name="connsiteX307" fmla="*/ 5115009 w 7467600"/>
              <a:gd name="connsiteY307" fmla="*/ 6858000 h 6858000"/>
              <a:gd name="connsiteX308" fmla="*/ 5028074 w 7467600"/>
              <a:gd name="connsiteY308" fmla="*/ 6858000 h 6858000"/>
              <a:gd name="connsiteX309" fmla="*/ 5079508 w 7467600"/>
              <a:gd name="connsiteY309" fmla="*/ 6749074 h 6858000"/>
              <a:gd name="connsiteX310" fmla="*/ 5371846 w 7467600"/>
              <a:gd name="connsiteY310" fmla="*/ 5924413 h 6858000"/>
              <a:gd name="connsiteX311" fmla="*/ 5270512 w 7467600"/>
              <a:gd name="connsiteY311" fmla="*/ 6138975 h 6858000"/>
              <a:gd name="connsiteX312" fmla="*/ 5062409 w 7467600"/>
              <a:gd name="connsiteY312" fmla="*/ 6653544 h 6858000"/>
              <a:gd name="connsiteX313" fmla="*/ 5036628 w 7467600"/>
              <a:gd name="connsiteY313" fmla="*/ 6754247 h 6858000"/>
              <a:gd name="connsiteX314" fmla="*/ 5009112 w 7467600"/>
              <a:gd name="connsiteY314" fmla="*/ 6858000 h 6858000"/>
              <a:gd name="connsiteX315" fmla="*/ 4976679 w 7467600"/>
              <a:gd name="connsiteY315" fmla="*/ 6858000 h 6858000"/>
              <a:gd name="connsiteX316" fmla="*/ 5006537 w 7467600"/>
              <a:gd name="connsiteY316" fmla="*/ 6747068 h 6858000"/>
              <a:gd name="connsiteX317" fmla="*/ 5032723 w 7467600"/>
              <a:gd name="connsiteY317" fmla="*/ 6644957 h 6858000"/>
              <a:gd name="connsiteX318" fmla="*/ 5242949 w 7467600"/>
              <a:gd name="connsiteY318" fmla="*/ 6125175 h 6858000"/>
              <a:gd name="connsiteX319" fmla="*/ 5286321 w 7467600"/>
              <a:gd name="connsiteY319" fmla="*/ 6033555 h 6858000"/>
              <a:gd name="connsiteX320" fmla="*/ 5008210 w 7467600"/>
              <a:gd name="connsiteY320" fmla="*/ 6649194 h 6858000"/>
              <a:gd name="connsiteX321" fmla="*/ 4986321 w 7467600"/>
              <a:gd name="connsiteY321" fmla="*/ 6765687 h 6858000"/>
              <a:gd name="connsiteX322" fmla="*/ 4973474 w 7467600"/>
              <a:gd name="connsiteY322" fmla="*/ 6858000 h 6858000"/>
              <a:gd name="connsiteX323" fmla="*/ 4907178 w 7467600"/>
              <a:gd name="connsiteY323" fmla="*/ 6858000 h 6858000"/>
              <a:gd name="connsiteX324" fmla="*/ 4910810 w 7467600"/>
              <a:gd name="connsiteY324" fmla="*/ 6829660 h 6858000"/>
              <a:gd name="connsiteX325" fmla="*/ 4987461 w 7467600"/>
              <a:gd name="connsiteY325" fmla="*/ 6432994 h 6858000"/>
              <a:gd name="connsiteX326" fmla="*/ 5179262 w 7467600"/>
              <a:gd name="connsiteY326" fmla="*/ 6035044 h 6858000"/>
              <a:gd name="connsiteX327" fmla="*/ 4689678 w 7467600"/>
              <a:gd name="connsiteY327" fmla="*/ 6440241 h 6858000"/>
              <a:gd name="connsiteX328" fmla="*/ 4477543 w 7467600"/>
              <a:gd name="connsiteY328" fmla="*/ 6674836 h 6858000"/>
              <a:gd name="connsiteX329" fmla="*/ 4329957 w 7467600"/>
              <a:gd name="connsiteY329" fmla="*/ 6858000 h 6858000"/>
              <a:gd name="connsiteX330" fmla="*/ 4218595 w 7467600"/>
              <a:gd name="connsiteY330" fmla="*/ 6858000 h 6858000"/>
              <a:gd name="connsiteX331" fmla="*/ 4368888 w 7467600"/>
              <a:gd name="connsiteY331" fmla="*/ 6668412 h 6858000"/>
              <a:gd name="connsiteX332" fmla="*/ 4563091 w 7467600"/>
              <a:gd name="connsiteY332" fmla="*/ 6442508 h 6858000"/>
              <a:gd name="connsiteX333" fmla="*/ 5387324 w 7467600"/>
              <a:gd name="connsiteY333" fmla="*/ 5705830 h 6858000"/>
              <a:gd name="connsiteX334" fmla="*/ 5073620 w 7467600"/>
              <a:gd name="connsiteY334" fmla="*/ 5955437 h 6858000"/>
              <a:gd name="connsiteX335" fmla="*/ 4689789 w 7467600"/>
              <a:gd name="connsiteY335" fmla="*/ 6268382 h 6858000"/>
              <a:gd name="connsiteX336" fmla="*/ 4418722 w 7467600"/>
              <a:gd name="connsiteY336" fmla="*/ 6570886 h 6858000"/>
              <a:gd name="connsiteX337" fmla="*/ 4214944 w 7467600"/>
              <a:gd name="connsiteY337" fmla="*/ 6858000 h 6858000"/>
              <a:gd name="connsiteX338" fmla="*/ 4177898 w 7467600"/>
              <a:gd name="connsiteY338" fmla="*/ 6858000 h 6858000"/>
              <a:gd name="connsiteX339" fmla="*/ 4391597 w 7467600"/>
              <a:gd name="connsiteY339" fmla="*/ 6556370 h 6858000"/>
              <a:gd name="connsiteX340" fmla="*/ 4668889 w 7467600"/>
              <a:gd name="connsiteY340" fmla="*/ 6246399 h 6858000"/>
              <a:gd name="connsiteX341" fmla="*/ 5055427 w 7467600"/>
              <a:gd name="connsiteY341" fmla="*/ 5931476 h 6858000"/>
              <a:gd name="connsiteX342" fmla="*/ 5371814 w 7467600"/>
              <a:gd name="connsiteY342" fmla="*/ 5678975 h 6858000"/>
              <a:gd name="connsiteX343" fmla="*/ 4987918 w 7467600"/>
              <a:gd name="connsiteY343" fmla="*/ 5838701 h 6858000"/>
              <a:gd name="connsiteX344" fmla="*/ 4317146 w 7467600"/>
              <a:gd name="connsiteY344" fmla="*/ 6587716 h 6858000"/>
              <a:gd name="connsiteX345" fmla="*/ 4171627 w 7467600"/>
              <a:gd name="connsiteY345" fmla="*/ 6858000 h 6858000"/>
              <a:gd name="connsiteX346" fmla="*/ 4081585 w 7467600"/>
              <a:gd name="connsiteY346" fmla="*/ 6858000 h 6858000"/>
              <a:gd name="connsiteX347" fmla="*/ 4238603 w 7467600"/>
              <a:gd name="connsiteY347" fmla="*/ 6559341 h 6858000"/>
              <a:gd name="connsiteX348" fmla="*/ 4778333 w 7467600"/>
              <a:gd name="connsiteY348" fmla="*/ 5873626 h 6858000"/>
              <a:gd name="connsiteX349" fmla="*/ 5414185 w 7467600"/>
              <a:gd name="connsiteY349" fmla="*/ 5573882 h 6858000"/>
              <a:gd name="connsiteX350" fmla="*/ 5959648 w 7467600"/>
              <a:gd name="connsiteY350" fmla="*/ 4760797 h 6858000"/>
              <a:gd name="connsiteX351" fmla="*/ 5355019 w 7467600"/>
              <a:gd name="connsiteY351" fmla="*/ 4734672 h 6858000"/>
              <a:gd name="connsiteX352" fmla="*/ 5083565 w 7467600"/>
              <a:gd name="connsiteY352" fmla="*/ 5179121 h 6858000"/>
              <a:gd name="connsiteX353" fmla="*/ 4713577 w 7467600"/>
              <a:gd name="connsiteY353" fmla="*/ 5616803 h 6858000"/>
              <a:gd name="connsiteX354" fmla="*/ 3989559 w 7467600"/>
              <a:gd name="connsiteY354" fmla="*/ 6145945 h 6858000"/>
              <a:gd name="connsiteX355" fmla="*/ 3939824 w 7467600"/>
              <a:gd name="connsiteY355" fmla="*/ 6066900 h 6858000"/>
              <a:gd name="connsiteX356" fmla="*/ 4584537 w 7467600"/>
              <a:gd name="connsiteY356" fmla="*/ 5324826 h 6858000"/>
              <a:gd name="connsiteX357" fmla="*/ 5037105 w 7467600"/>
              <a:gd name="connsiteY357" fmla="*/ 5088765 h 6858000"/>
              <a:gd name="connsiteX358" fmla="*/ 5039930 w 7467600"/>
              <a:gd name="connsiteY358" fmla="*/ 5089585 h 6858000"/>
              <a:gd name="connsiteX359" fmla="*/ 5263764 w 7467600"/>
              <a:gd name="connsiteY359" fmla="*/ 4735525 h 6858000"/>
              <a:gd name="connsiteX360" fmla="*/ 4086300 w 7467600"/>
              <a:gd name="connsiteY360" fmla="*/ 4884599 h 6858000"/>
              <a:gd name="connsiteX361" fmla="*/ 4085485 w 7467600"/>
              <a:gd name="connsiteY361" fmla="*/ 4899070 h 6858000"/>
              <a:gd name="connsiteX362" fmla="*/ 3871915 w 7467600"/>
              <a:gd name="connsiteY362" fmla="*/ 5253645 h 6858000"/>
              <a:gd name="connsiteX363" fmla="*/ 3799374 w 7467600"/>
              <a:gd name="connsiteY363" fmla="*/ 5466127 h 6858000"/>
              <a:gd name="connsiteX364" fmla="*/ 3498850 w 7467600"/>
              <a:gd name="connsiteY364" fmla="*/ 6661888 h 6858000"/>
              <a:gd name="connsiteX365" fmla="*/ 3399216 w 7467600"/>
              <a:gd name="connsiteY365" fmla="*/ 6858000 h 6858000"/>
              <a:gd name="connsiteX366" fmla="*/ 3303688 w 7467600"/>
              <a:gd name="connsiteY366" fmla="*/ 6858000 h 6858000"/>
              <a:gd name="connsiteX367" fmla="*/ 3391774 w 7467600"/>
              <a:gd name="connsiteY367" fmla="*/ 6697181 h 6858000"/>
              <a:gd name="connsiteX368" fmla="*/ 3735540 w 7467600"/>
              <a:gd name="connsiteY368" fmla="*/ 5546923 h 6858000"/>
              <a:gd name="connsiteX369" fmla="*/ 3729438 w 7467600"/>
              <a:gd name="connsiteY369" fmla="*/ 5569058 h 6858000"/>
              <a:gd name="connsiteX370" fmla="*/ 3707782 w 7467600"/>
              <a:gd name="connsiteY370" fmla="*/ 5644908 h 6858000"/>
              <a:gd name="connsiteX371" fmla="*/ 3583827 w 7467600"/>
              <a:gd name="connsiteY371" fmla="*/ 6039215 h 6858000"/>
              <a:gd name="connsiteX372" fmla="*/ 3547861 w 7467600"/>
              <a:gd name="connsiteY372" fmla="*/ 6129609 h 6858000"/>
              <a:gd name="connsiteX373" fmla="*/ 3490905 w 7467600"/>
              <a:gd name="connsiteY373" fmla="*/ 6277660 h 6858000"/>
              <a:gd name="connsiteX374" fmla="*/ 3455859 w 7467600"/>
              <a:gd name="connsiteY374" fmla="*/ 6391301 h 6858000"/>
              <a:gd name="connsiteX375" fmla="*/ 3429112 w 7467600"/>
              <a:gd name="connsiteY375" fmla="*/ 6479469 h 6858000"/>
              <a:gd name="connsiteX376" fmla="*/ 3304862 w 7467600"/>
              <a:gd name="connsiteY376" fmla="*/ 6796476 h 6858000"/>
              <a:gd name="connsiteX377" fmla="*/ 3276071 w 7467600"/>
              <a:gd name="connsiteY377" fmla="*/ 6858000 h 6858000"/>
              <a:gd name="connsiteX378" fmla="*/ 3240805 w 7467600"/>
              <a:gd name="connsiteY378" fmla="*/ 6858000 h 6858000"/>
              <a:gd name="connsiteX379" fmla="*/ 3275917 w 7467600"/>
              <a:gd name="connsiteY379" fmla="*/ 6783192 h 6858000"/>
              <a:gd name="connsiteX380" fmla="*/ 3399358 w 7467600"/>
              <a:gd name="connsiteY380" fmla="*/ 6469011 h 6858000"/>
              <a:gd name="connsiteX381" fmla="*/ 3425650 w 7467600"/>
              <a:gd name="connsiteY381" fmla="*/ 6381333 h 6858000"/>
              <a:gd name="connsiteX382" fmla="*/ 3460661 w 7467600"/>
              <a:gd name="connsiteY382" fmla="*/ 6266763 h 6858000"/>
              <a:gd name="connsiteX383" fmla="*/ 3518021 w 7467600"/>
              <a:gd name="connsiteY383" fmla="*/ 6117298 h 6858000"/>
              <a:gd name="connsiteX384" fmla="*/ 3554035 w 7467600"/>
              <a:gd name="connsiteY384" fmla="*/ 6027832 h 6858000"/>
              <a:gd name="connsiteX385" fmla="*/ 3677174 w 7467600"/>
              <a:gd name="connsiteY385" fmla="*/ 5636351 h 6858000"/>
              <a:gd name="connsiteX386" fmla="*/ 3698819 w 7467600"/>
              <a:gd name="connsiteY386" fmla="*/ 5560503 h 6858000"/>
              <a:gd name="connsiteX387" fmla="*/ 3702094 w 7467600"/>
              <a:gd name="connsiteY387" fmla="*/ 5549194 h 6858000"/>
              <a:gd name="connsiteX388" fmla="*/ 3398355 w 7467600"/>
              <a:gd name="connsiteY388" fmla="*/ 6094603 h 6858000"/>
              <a:gd name="connsiteX389" fmla="*/ 3193941 w 7467600"/>
              <a:gd name="connsiteY389" fmla="*/ 6798775 h 6858000"/>
              <a:gd name="connsiteX390" fmla="*/ 3184140 w 7467600"/>
              <a:gd name="connsiteY390" fmla="*/ 6858000 h 6858000"/>
              <a:gd name="connsiteX391" fmla="*/ 3099978 w 7467600"/>
              <a:gd name="connsiteY391" fmla="*/ 6858000 h 6858000"/>
              <a:gd name="connsiteX392" fmla="*/ 3101556 w 7467600"/>
              <a:gd name="connsiteY392" fmla="*/ 6843337 h 6858000"/>
              <a:gd name="connsiteX393" fmla="*/ 3370162 w 7467600"/>
              <a:gd name="connsiteY393" fmla="*/ 5785550 h 6858000"/>
              <a:gd name="connsiteX394" fmla="*/ 3746477 w 7467600"/>
              <a:gd name="connsiteY394" fmla="*/ 5377889 h 6858000"/>
              <a:gd name="connsiteX395" fmla="*/ 3863399 w 7467600"/>
              <a:gd name="connsiteY395" fmla="*/ 5087257 h 6858000"/>
              <a:gd name="connsiteX396" fmla="*/ 3968712 w 7467600"/>
              <a:gd name="connsiteY396" fmla="*/ 4913989 h 6858000"/>
              <a:gd name="connsiteX397" fmla="*/ 2792390 w 7467600"/>
              <a:gd name="connsiteY397" fmla="*/ 5382974 h 6858000"/>
              <a:gd name="connsiteX398" fmla="*/ 2714982 w 7467600"/>
              <a:gd name="connsiteY398" fmla="*/ 5427051 h 6858000"/>
              <a:gd name="connsiteX399" fmla="*/ 2813361 w 7467600"/>
              <a:gd name="connsiteY399" fmla="*/ 6023912 h 6858000"/>
              <a:gd name="connsiteX400" fmla="*/ 2688430 w 7467600"/>
              <a:gd name="connsiteY400" fmla="*/ 6801564 h 6858000"/>
              <a:gd name="connsiteX401" fmla="*/ 2629626 w 7467600"/>
              <a:gd name="connsiteY401" fmla="*/ 6763394 h 6858000"/>
              <a:gd name="connsiteX402" fmla="*/ 2565328 w 7467600"/>
              <a:gd name="connsiteY402" fmla="*/ 5516399 h 6858000"/>
              <a:gd name="connsiteX403" fmla="*/ 1922999 w 7467600"/>
              <a:gd name="connsiteY403" fmla="*/ 5980343 h 6858000"/>
              <a:gd name="connsiteX404" fmla="*/ 1950261 w 7467600"/>
              <a:gd name="connsiteY404" fmla="*/ 6405858 h 6858000"/>
              <a:gd name="connsiteX405" fmla="*/ 2365554 w 7467600"/>
              <a:gd name="connsiteY405" fmla="*/ 6759107 h 6858000"/>
              <a:gd name="connsiteX406" fmla="*/ 2424142 w 7467600"/>
              <a:gd name="connsiteY406" fmla="*/ 6858000 h 6858000"/>
              <a:gd name="connsiteX407" fmla="*/ 2395994 w 7467600"/>
              <a:gd name="connsiteY407" fmla="*/ 6858000 h 6858000"/>
              <a:gd name="connsiteX408" fmla="*/ 2392863 w 7467600"/>
              <a:gd name="connsiteY408" fmla="*/ 6852964 h 6858000"/>
              <a:gd name="connsiteX409" fmla="*/ 2017589 w 7467600"/>
              <a:gd name="connsiteY409" fmla="*/ 6493982 h 6858000"/>
              <a:gd name="connsiteX410" fmla="*/ 2147336 w 7467600"/>
              <a:gd name="connsiteY410" fmla="*/ 6594052 h 6858000"/>
              <a:gd name="connsiteX411" fmla="*/ 2207047 w 7467600"/>
              <a:gd name="connsiteY411" fmla="*/ 6654540 h 6858000"/>
              <a:gd name="connsiteX412" fmla="*/ 2299106 w 7467600"/>
              <a:gd name="connsiteY412" fmla="*/ 6778931 h 6858000"/>
              <a:gd name="connsiteX413" fmla="*/ 2314430 w 7467600"/>
              <a:gd name="connsiteY413" fmla="*/ 6801144 h 6858000"/>
              <a:gd name="connsiteX414" fmla="*/ 2352406 w 7467600"/>
              <a:gd name="connsiteY414" fmla="*/ 6858000 h 6858000"/>
              <a:gd name="connsiteX415" fmla="*/ 2314492 w 7467600"/>
              <a:gd name="connsiteY415" fmla="*/ 6858000 h 6858000"/>
              <a:gd name="connsiteX416" fmla="*/ 2288095 w 7467600"/>
              <a:gd name="connsiteY416" fmla="*/ 6818030 h 6858000"/>
              <a:gd name="connsiteX417" fmla="*/ 2272768 w 7467600"/>
              <a:gd name="connsiteY417" fmla="*/ 6795822 h 6858000"/>
              <a:gd name="connsiteX418" fmla="*/ 2182715 w 7467600"/>
              <a:gd name="connsiteY418" fmla="*/ 6675071 h 6858000"/>
              <a:gd name="connsiteX419" fmla="*/ 2032061 w 7467600"/>
              <a:gd name="connsiteY419" fmla="*/ 6541380 h 6858000"/>
              <a:gd name="connsiteX420" fmla="*/ 2257220 w 7467600"/>
              <a:gd name="connsiteY420" fmla="*/ 6826257 h 6858000"/>
              <a:gd name="connsiteX421" fmla="*/ 2281324 w 7467600"/>
              <a:gd name="connsiteY421" fmla="*/ 6858000 h 6858000"/>
              <a:gd name="connsiteX422" fmla="*/ 2242860 w 7467600"/>
              <a:gd name="connsiteY422" fmla="*/ 6858000 h 6858000"/>
              <a:gd name="connsiteX423" fmla="*/ 2232818 w 7467600"/>
              <a:gd name="connsiteY423" fmla="*/ 6844926 h 6858000"/>
              <a:gd name="connsiteX424" fmla="*/ 1990172 w 7467600"/>
              <a:gd name="connsiteY424" fmla="*/ 6542121 h 6858000"/>
              <a:gd name="connsiteX425" fmla="*/ 2124090 w 7467600"/>
              <a:gd name="connsiteY425" fmla="*/ 6761017 h 6858000"/>
              <a:gd name="connsiteX426" fmla="*/ 2200380 w 7467600"/>
              <a:gd name="connsiteY426" fmla="*/ 6858000 h 6858000"/>
              <a:gd name="connsiteX427" fmla="*/ 2147507 w 7467600"/>
              <a:gd name="connsiteY427" fmla="*/ 6858000 h 6858000"/>
              <a:gd name="connsiteX428" fmla="*/ 2070668 w 7467600"/>
              <a:gd name="connsiteY428" fmla="*/ 6761520 h 6858000"/>
              <a:gd name="connsiteX429" fmla="*/ 1975142 w 7467600"/>
              <a:gd name="connsiteY429" fmla="*/ 6585570 h 6858000"/>
              <a:gd name="connsiteX430" fmla="*/ 2050035 w 7467600"/>
              <a:gd name="connsiteY430" fmla="*/ 6813345 h 6858000"/>
              <a:gd name="connsiteX431" fmla="*/ 2063025 w 7467600"/>
              <a:gd name="connsiteY431" fmla="*/ 6858000 h 6858000"/>
              <a:gd name="connsiteX432" fmla="*/ 2021675 w 7467600"/>
              <a:gd name="connsiteY432" fmla="*/ 6858000 h 6858000"/>
              <a:gd name="connsiteX433" fmla="*/ 2019308 w 7467600"/>
              <a:gd name="connsiteY433" fmla="*/ 6847118 h 6858000"/>
              <a:gd name="connsiteX434" fmla="*/ 1938835 w 7467600"/>
              <a:gd name="connsiteY434" fmla="*/ 6551160 h 6858000"/>
              <a:gd name="connsiteX435" fmla="*/ 1953230 w 7467600"/>
              <a:gd name="connsiteY435" fmla="*/ 6759699 h 6858000"/>
              <a:gd name="connsiteX436" fmla="*/ 1956763 w 7467600"/>
              <a:gd name="connsiteY436" fmla="*/ 6778191 h 6858000"/>
              <a:gd name="connsiteX437" fmla="*/ 1967925 w 7467600"/>
              <a:gd name="connsiteY437" fmla="*/ 6858000 h 6858000"/>
              <a:gd name="connsiteX438" fmla="*/ 1936622 w 7467600"/>
              <a:gd name="connsiteY438" fmla="*/ 6858000 h 6858000"/>
              <a:gd name="connsiteX439" fmla="*/ 1926261 w 7467600"/>
              <a:gd name="connsiteY439" fmla="*/ 6784064 h 6858000"/>
              <a:gd name="connsiteX440" fmla="*/ 1922724 w 7467600"/>
              <a:gd name="connsiteY440" fmla="*/ 6765577 h 6858000"/>
              <a:gd name="connsiteX441" fmla="*/ 1904650 w 7467600"/>
              <a:gd name="connsiteY441" fmla="*/ 6639616 h 6858000"/>
              <a:gd name="connsiteX442" fmla="*/ 1885273 w 7467600"/>
              <a:gd name="connsiteY442" fmla="*/ 6858000 h 6858000"/>
              <a:gd name="connsiteX443" fmla="*/ 1854363 w 7467600"/>
              <a:gd name="connsiteY443" fmla="*/ 6858000 h 6858000"/>
              <a:gd name="connsiteX444" fmla="*/ 1880391 w 7467600"/>
              <a:gd name="connsiteY444" fmla="*/ 6603796 h 6858000"/>
              <a:gd name="connsiteX445" fmla="*/ 1818273 w 7467600"/>
              <a:gd name="connsiteY445" fmla="*/ 6715729 h 6858000"/>
              <a:gd name="connsiteX446" fmla="*/ 1794691 w 7467600"/>
              <a:gd name="connsiteY446" fmla="*/ 6843239 h 6858000"/>
              <a:gd name="connsiteX447" fmla="*/ 1794914 w 7467600"/>
              <a:gd name="connsiteY447" fmla="*/ 6858000 h 6858000"/>
              <a:gd name="connsiteX448" fmla="*/ 1746128 w 7467600"/>
              <a:gd name="connsiteY448" fmla="*/ 6858000 h 6858000"/>
              <a:gd name="connsiteX449" fmla="*/ 1753934 w 7467600"/>
              <a:gd name="connsiteY449" fmla="*/ 6724796 h 6858000"/>
              <a:gd name="connsiteX450" fmla="*/ 1792053 w 7467600"/>
              <a:gd name="connsiteY450" fmla="*/ 6572396 h 6858000"/>
              <a:gd name="connsiteX451" fmla="*/ 1862248 w 7467600"/>
              <a:gd name="connsiteY451" fmla="*/ 6266397 h 6858000"/>
              <a:gd name="connsiteX452" fmla="*/ 1862250 w 7467600"/>
              <a:gd name="connsiteY452" fmla="*/ 6033531 h 6858000"/>
              <a:gd name="connsiteX453" fmla="*/ 1211999 w 7467600"/>
              <a:gd name="connsiteY453" fmla="*/ 6683610 h 6858000"/>
              <a:gd name="connsiteX454" fmla="*/ 1213266 w 7467600"/>
              <a:gd name="connsiteY454" fmla="*/ 6691947 h 6858000"/>
              <a:gd name="connsiteX455" fmla="*/ 1203370 w 7467600"/>
              <a:gd name="connsiteY455" fmla="*/ 6850676 h 6858000"/>
              <a:gd name="connsiteX456" fmla="*/ 1203671 w 7467600"/>
              <a:gd name="connsiteY456" fmla="*/ 6858000 h 6858000"/>
              <a:gd name="connsiteX457" fmla="*/ 1143180 w 7467600"/>
              <a:gd name="connsiteY457" fmla="*/ 6858000 h 6858000"/>
              <a:gd name="connsiteX458" fmla="*/ 1142176 w 7467600"/>
              <a:gd name="connsiteY458" fmla="*/ 6766045 h 6858000"/>
              <a:gd name="connsiteX459" fmla="*/ 1067484 w 7467600"/>
              <a:gd name="connsiteY459" fmla="*/ 6858000 h 6858000"/>
              <a:gd name="connsiteX460" fmla="*/ 953928 w 7467600"/>
              <a:gd name="connsiteY460" fmla="*/ 6858000 h 6858000"/>
              <a:gd name="connsiteX461" fmla="*/ 959715 w 7467600"/>
              <a:gd name="connsiteY461" fmla="*/ 6850185 h 6858000"/>
              <a:gd name="connsiteX462" fmla="*/ 1483788 w 7467600"/>
              <a:gd name="connsiteY462" fmla="*/ 6259174 h 6858000"/>
              <a:gd name="connsiteX463" fmla="*/ 1100671 w 7467600"/>
              <a:gd name="connsiteY463" fmla="*/ 6252137 h 6858000"/>
              <a:gd name="connsiteX464" fmla="*/ 1090144 w 7467600"/>
              <a:gd name="connsiteY464" fmla="*/ 6256748 h 6858000"/>
              <a:gd name="connsiteX465" fmla="*/ 1095872 w 7467600"/>
              <a:gd name="connsiteY465" fmla="*/ 6271892 h 6858000"/>
              <a:gd name="connsiteX466" fmla="*/ 262785 w 7467600"/>
              <a:gd name="connsiteY466" fmla="*/ 6845450 h 6858000"/>
              <a:gd name="connsiteX467" fmla="*/ 209968 w 7467600"/>
              <a:gd name="connsiteY467" fmla="*/ 6770713 h 6858000"/>
              <a:gd name="connsiteX468" fmla="*/ 873460 w 7467600"/>
              <a:gd name="connsiteY468" fmla="*/ 6253768 h 6858000"/>
              <a:gd name="connsiteX469" fmla="*/ 192686 w 7467600"/>
              <a:gd name="connsiteY469" fmla="*/ 5849257 h 6858000"/>
              <a:gd name="connsiteX470" fmla="*/ 4696 w 7467600"/>
              <a:gd name="connsiteY470" fmla="*/ 5697668 h 6858000"/>
              <a:gd name="connsiteX471" fmla="*/ 0 w 7467600"/>
              <a:gd name="connsiteY471" fmla="*/ 5689984 h 6858000"/>
              <a:gd name="connsiteX472" fmla="*/ 0 w 7467600"/>
              <a:gd name="connsiteY472" fmla="*/ 5513472 h 6858000"/>
              <a:gd name="connsiteX473" fmla="*/ 174101 w 7467600"/>
              <a:gd name="connsiteY473" fmla="*/ 5620277 h 6858000"/>
              <a:gd name="connsiteX474" fmla="*/ 891800 w 7467600"/>
              <a:gd name="connsiteY474" fmla="*/ 6036935 h 6858000"/>
              <a:gd name="connsiteX475" fmla="*/ 1072219 w 7467600"/>
              <a:gd name="connsiteY475" fmla="*/ 6169443 h 6858000"/>
              <a:gd name="connsiteX476" fmla="*/ 1074117 w 7467600"/>
              <a:gd name="connsiteY476" fmla="*/ 6170301 h 6858000"/>
              <a:gd name="connsiteX477" fmla="*/ 1083114 w 7467600"/>
              <a:gd name="connsiteY477" fmla="*/ 6174131 h 6858000"/>
              <a:gd name="connsiteX478" fmla="*/ 1543010 w 7467600"/>
              <a:gd name="connsiteY478" fmla="*/ 6191140 h 6858000"/>
              <a:gd name="connsiteX479" fmla="*/ 1551080 w 7467600"/>
              <a:gd name="connsiteY479" fmla="*/ 6195006 h 6858000"/>
              <a:gd name="connsiteX480" fmla="*/ 2345443 w 7467600"/>
              <a:gd name="connsiteY480" fmla="*/ 5549882 h 6858000"/>
              <a:gd name="connsiteX481" fmla="*/ 1721499 w 7467600"/>
              <a:gd name="connsiteY481" fmla="*/ 5599969 h 6858000"/>
              <a:gd name="connsiteX482" fmla="*/ 767716 w 7467600"/>
              <a:gd name="connsiteY482" fmla="*/ 5472768 h 6858000"/>
              <a:gd name="connsiteX483" fmla="*/ 722147 w 7467600"/>
              <a:gd name="connsiteY483" fmla="*/ 5393091 h 6858000"/>
              <a:gd name="connsiteX484" fmla="*/ 1485552 w 7467600"/>
              <a:gd name="connsiteY484" fmla="*/ 5313202 h 6858000"/>
              <a:gd name="connsiteX485" fmla="*/ 2143004 w 7467600"/>
              <a:gd name="connsiteY485" fmla="*/ 5402420 h 6858000"/>
              <a:gd name="connsiteX486" fmla="*/ 1933391 w 7467600"/>
              <a:gd name="connsiteY486" fmla="*/ 5156971 h 6858000"/>
              <a:gd name="connsiteX487" fmla="*/ 1827118 w 7467600"/>
              <a:gd name="connsiteY487" fmla="*/ 4968410 h 6858000"/>
              <a:gd name="connsiteX488" fmla="*/ 1837349 w 7467600"/>
              <a:gd name="connsiteY488" fmla="*/ 4956357 h 6858000"/>
              <a:gd name="connsiteX489" fmla="*/ 2162835 w 7467600"/>
              <a:gd name="connsiteY489" fmla="*/ 5187853 h 6858000"/>
              <a:gd name="connsiteX490" fmla="*/ 2257167 w 7467600"/>
              <a:gd name="connsiteY490" fmla="*/ 5462123 h 6858000"/>
              <a:gd name="connsiteX491" fmla="*/ 2261598 w 7467600"/>
              <a:gd name="connsiteY491" fmla="*/ 5467998 h 6858000"/>
              <a:gd name="connsiteX492" fmla="*/ 2437177 w 7467600"/>
              <a:gd name="connsiteY492" fmla="*/ 5479608 h 6858000"/>
              <a:gd name="connsiteX493" fmla="*/ 2445247 w 7467600"/>
              <a:gd name="connsiteY493" fmla="*/ 5483476 h 6858000"/>
              <a:gd name="connsiteX494" fmla="*/ 2743626 w 7467600"/>
              <a:gd name="connsiteY494" fmla="*/ 5304819 h 6858000"/>
              <a:gd name="connsiteX495" fmla="*/ 3048102 w 7467600"/>
              <a:gd name="connsiteY495" fmla="*/ 5150595 h 6858000"/>
              <a:gd name="connsiteX496" fmla="*/ 1799414 w 7467600"/>
              <a:gd name="connsiteY496" fmla="*/ 4694732 h 6858000"/>
              <a:gd name="connsiteX497" fmla="*/ 1771735 w 7467600"/>
              <a:gd name="connsiteY497" fmla="*/ 4619929 h 6858000"/>
              <a:gd name="connsiteX498" fmla="*/ 3104273 w 7467600"/>
              <a:gd name="connsiteY498" fmla="*/ 5076159 h 6858000"/>
              <a:gd name="connsiteX499" fmla="*/ 3113245 w 7467600"/>
              <a:gd name="connsiteY499" fmla="*/ 5090705 h 6858000"/>
              <a:gd name="connsiteX500" fmla="*/ 3126294 w 7467600"/>
              <a:gd name="connsiteY500" fmla="*/ 5114400 h 6858000"/>
              <a:gd name="connsiteX501" fmla="*/ 3937433 w 7467600"/>
              <a:gd name="connsiteY501" fmla="*/ 4830473 h 6858000"/>
              <a:gd name="connsiteX502" fmla="*/ 3590475 w 7467600"/>
              <a:gd name="connsiteY502" fmla="*/ 4597974 h 6858000"/>
              <a:gd name="connsiteX503" fmla="*/ 3100264 w 7467600"/>
              <a:gd name="connsiteY503" fmla="*/ 4579845 h 6858000"/>
              <a:gd name="connsiteX504" fmla="*/ 2183576 w 7467600"/>
              <a:gd name="connsiteY504" fmla="*/ 4227150 h 6858000"/>
              <a:gd name="connsiteX505" fmla="*/ 2151029 w 7467600"/>
              <a:gd name="connsiteY505" fmla="*/ 4146947 h 6858000"/>
              <a:gd name="connsiteX506" fmla="*/ 3563434 w 7467600"/>
              <a:gd name="connsiteY506" fmla="*/ 4469115 h 6858000"/>
              <a:gd name="connsiteX507" fmla="*/ 3177952 w 7467600"/>
              <a:gd name="connsiteY507" fmla="*/ 3657386 h 6858000"/>
              <a:gd name="connsiteX508" fmla="*/ 3189263 w 7467600"/>
              <a:gd name="connsiteY508" fmla="*/ 3625726 h 6858000"/>
              <a:gd name="connsiteX509" fmla="*/ 3560912 w 7467600"/>
              <a:gd name="connsiteY509" fmla="*/ 4079863 h 6858000"/>
              <a:gd name="connsiteX510" fmla="*/ 3626636 w 7467600"/>
              <a:gd name="connsiteY510" fmla="*/ 4512230 h 6858000"/>
              <a:gd name="connsiteX511" fmla="*/ 3653088 w 7467600"/>
              <a:gd name="connsiteY511" fmla="*/ 4521417 h 6858000"/>
              <a:gd name="connsiteX512" fmla="*/ 3988128 w 7467600"/>
              <a:gd name="connsiteY512" fmla="*/ 4817267 h 6858000"/>
              <a:gd name="connsiteX513" fmla="*/ 4830582 w 7467600"/>
              <a:gd name="connsiteY513" fmla="*/ 4676000 h 6858000"/>
              <a:gd name="connsiteX514" fmla="*/ 4830100 w 7467600"/>
              <a:gd name="connsiteY514" fmla="*/ 4675554 h 6858000"/>
              <a:gd name="connsiteX515" fmla="*/ 4036318 w 7467600"/>
              <a:gd name="connsiteY515" fmla="*/ 4147013 h 6858000"/>
              <a:gd name="connsiteX516" fmla="*/ 3432098 w 7467600"/>
              <a:gd name="connsiteY516" fmla="*/ 3537312 h 6858000"/>
              <a:gd name="connsiteX517" fmla="*/ 3446761 w 7467600"/>
              <a:gd name="connsiteY517" fmla="*/ 3461278 h 6858000"/>
              <a:gd name="connsiteX518" fmla="*/ 4419733 w 7467600"/>
              <a:gd name="connsiteY518" fmla="*/ 3963555 h 6858000"/>
              <a:gd name="connsiteX519" fmla="*/ 4781371 w 7467600"/>
              <a:gd name="connsiteY519" fmla="*/ 4458604 h 6858000"/>
              <a:gd name="connsiteX520" fmla="*/ 4780440 w 7467600"/>
              <a:gd name="connsiteY520" fmla="*/ 4470290 h 6858000"/>
              <a:gd name="connsiteX521" fmla="*/ 4898954 w 7467600"/>
              <a:gd name="connsiteY521" fmla="*/ 4662092 h 6858000"/>
              <a:gd name="connsiteX522" fmla="*/ 4900699 w 7467600"/>
              <a:gd name="connsiteY522" fmla="*/ 4670867 h 6858000"/>
              <a:gd name="connsiteX523" fmla="*/ 5714511 w 7467600"/>
              <a:gd name="connsiteY523" fmla="*/ 4663483 h 6858000"/>
              <a:gd name="connsiteX524" fmla="*/ 5464793 w 7467600"/>
              <a:gd name="connsiteY524" fmla="*/ 4393556 h 6858000"/>
              <a:gd name="connsiteX525" fmla="*/ 5461897 w 7467600"/>
              <a:gd name="connsiteY525" fmla="*/ 4390879 h 6858000"/>
              <a:gd name="connsiteX526" fmla="*/ 4294126 w 7467600"/>
              <a:gd name="connsiteY526" fmla="*/ 3303048 h 6858000"/>
              <a:gd name="connsiteX527" fmla="*/ 4305321 w 7467600"/>
              <a:gd name="connsiteY527" fmla="*/ 3256953 h 6858000"/>
              <a:gd name="connsiteX528" fmla="*/ 4949299 w 7467600"/>
              <a:gd name="connsiteY528" fmla="*/ 3766336 h 6858000"/>
              <a:gd name="connsiteX529" fmla="*/ 5291452 w 7467600"/>
              <a:gd name="connsiteY529" fmla="*/ 4076801 h 6858000"/>
              <a:gd name="connsiteX530" fmla="*/ 5434998 w 7467600"/>
              <a:gd name="connsiteY530" fmla="*/ 4254100 h 6858000"/>
              <a:gd name="connsiteX531" fmla="*/ 5351015 w 7467600"/>
              <a:gd name="connsiteY531" fmla="*/ 3760989 h 6858000"/>
              <a:gd name="connsiteX532" fmla="*/ 5413780 w 7467600"/>
              <a:gd name="connsiteY532" fmla="*/ 2966265 h 6858000"/>
              <a:gd name="connsiteX533" fmla="*/ 5425627 w 7467600"/>
              <a:gd name="connsiteY533" fmla="*/ 2954192 h 6858000"/>
              <a:gd name="connsiteX534" fmla="*/ 6604735 w 7467600"/>
              <a:gd name="connsiteY534" fmla="*/ 2041381 h 6858000"/>
              <a:gd name="connsiteX535" fmla="*/ 7204487 w 7467600"/>
              <a:gd name="connsiteY535" fmla="*/ 2742112 h 6858000"/>
              <a:gd name="connsiteX536" fmla="*/ 7131592 w 7467600"/>
              <a:gd name="connsiteY536" fmla="*/ 2672096 h 6858000"/>
              <a:gd name="connsiteX537" fmla="*/ 6996344 w 7467600"/>
              <a:gd name="connsiteY537" fmla="*/ 2518310 h 6858000"/>
              <a:gd name="connsiteX538" fmla="*/ 6735495 w 7467600"/>
              <a:gd name="connsiteY538" fmla="*/ 2196890 h 6858000"/>
              <a:gd name="connsiteX539" fmla="*/ 6721901 w 7467600"/>
              <a:gd name="connsiteY539" fmla="*/ 2179274 h 6858000"/>
              <a:gd name="connsiteX540" fmla="*/ 6604735 w 7467600"/>
              <a:gd name="connsiteY540" fmla="*/ 2041381 h 6858000"/>
              <a:gd name="connsiteX541" fmla="*/ 6591670 w 7467600"/>
              <a:gd name="connsiteY541" fmla="*/ 1988277 h 6858000"/>
              <a:gd name="connsiteX542" fmla="*/ 6747349 w 7467600"/>
              <a:gd name="connsiteY542" fmla="*/ 2160069 h 6858000"/>
              <a:gd name="connsiteX543" fmla="*/ 6760943 w 7467600"/>
              <a:gd name="connsiteY543" fmla="*/ 2177686 h 6858000"/>
              <a:gd name="connsiteX544" fmla="*/ 7021065 w 7467600"/>
              <a:gd name="connsiteY544" fmla="*/ 2498102 h 6858000"/>
              <a:gd name="connsiteX545" fmla="*/ 7155223 w 7467600"/>
              <a:gd name="connsiteY545" fmla="*/ 2650386 h 6858000"/>
              <a:gd name="connsiteX546" fmla="*/ 7203167 w 7467600"/>
              <a:gd name="connsiteY546" fmla="*/ 2697288 h 6858000"/>
              <a:gd name="connsiteX547" fmla="*/ 6937703 w 7467600"/>
              <a:gd name="connsiteY547" fmla="*/ 2321981 h 6858000"/>
              <a:gd name="connsiteX548" fmla="*/ 6591670 w 7467600"/>
              <a:gd name="connsiteY548" fmla="*/ 1988277 h 6858000"/>
              <a:gd name="connsiteX549" fmla="*/ 5798671 w 7467600"/>
              <a:gd name="connsiteY549" fmla="*/ 1981601 h 6858000"/>
              <a:gd name="connsiteX550" fmla="*/ 5754709 w 7467600"/>
              <a:gd name="connsiteY550" fmla="*/ 2071454 h 6858000"/>
              <a:gd name="connsiteX551" fmla="*/ 5763044 w 7467600"/>
              <a:gd name="connsiteY551" fmla="*/ 2842206 h 6858000"/>
              <a:gd name="connsiteX552" fmla="*/ 5764974 w 7467600"/>
              <a:gd name="connsiteY552" fmla="*/ 2799609 h 6858000"/>
              <a:gd name="connsiteX553" fmla="*/ 5767665 w 7467600"/>
              <a:gd name="connsiteY553" fmla="*/ 2666409 h 6858000"/>
              <a:gd name="connsiteX554" fmla="*/ 5763055 w 7467600"/>
              <a:gd name="connsiteY554" fmla="*/ 2579705 h 6858000"/>
              <a:gd name="connsiteX555" fmla="*/ 5758079 w 7467600"/>
              <a:gd name="connsiteY555" fmla="*/ 2492508 h 6858000"/>
              <a:gd name="connsiteX556" fmla="*/ 5779325 w 7467600"/>
              <a:gd name="connsiteY556" fmla="*/ 2197069 h 6858000"/>
              <a:gd name="connsiteX557" fmla="*/ 5798671 w 7467600"/>
              <a:gd name="connsiteY557" fmla="*/ 1981601 h 6858000"/>
              <a:gd name="connsiteX558" fmla="*/ 5829202 w 7467600"/>
              <a:gd name="connsiteY558" fmla="*/ 1971679 h 6858000"/>
              <a:gd name="connsiteX559" fmla="*/ 5809558 w 7467600"/>
              <a:gd name="connsiteY559" fmla="*/ 2198043 h 6858000"/>
              <a:gd name="connsiteX560" fmla="*/ 5788653 w 7467600"/>
              <a:gd name="connsiteY560" fmla="*/ 2489430 h 6858000"/>
              <a:gd name="connsiteX561" fmla="*/ 5793439 w 7467600"/>
              <a:gd name="connsiteY561" fmla="*/ 2575235 h 6858000"/>
              <a:gd name="connsiteX562" fmla="*/ 5796837 w 7467600"/>
              <a:gd name="connsiteY562" fmla="*/ 2637633 h 6858000"/>
              <a:gd name="connsiteX563" fmla="*/ 5818614 w 7467600"/>
              <a:gd name="connsiteY563" fmla="*/ 2473055 h 6858000"/>
              <a:gd name="connsiteX564" fmla="*/ 5829202 w 7467600"/>
              <a:gd name="connsiteY564" fmla="*/ 1971679 h 6858000"/>
              <a:gd name="connsiteX565" fmla="*/ 5911389 w 7467600"/>
              <a:gd name="connsiteY565" fmla="*/ 1898371 h 6858000"/>
              <a:gd name="connsiteX566" fmla="*/ 6237627 w 7467600"/>
              <a:gd name="connsiteY566" fmla="*/ 2231921 h 6858000"/>
              <a:gd name="connsiteX567" fmla="*/ 5911389 w 7467600"/>
              <a:gd name="connsiteY567" fmla="*/ 1898371 h 6858000"/>
              <a:gd name="connsiteX568" fmla="*/ 6944437 w 7467600"/>
              <a:gd name="connsiteY568" fmla="*/ 1575402 h 6858000"/>
              <a:gd name="connsiteX569" fmla="*/ 6304730 w 7467600"/>
              <a:gd name="connsiteY569" fmla="*/ 1766654 h 6858000"/>
              <a:gd name="connsiteX570" fmla="*/ 6944437 w 7467600"/>
              <a:gd name="connsiteY570" fmla="*/ 1575402 h 6858000"/>
              <a:gd name="connsiteX571" fmla="*/ 7019523 w 7467600"/>
              <a:gd name="connsiteY571" fmla="*/ 1519450 h 6858000"/>
              <a:gd name="connsiteX572" fmla="*/ 6298091 w 7467600"/>
              <a:gd name="connsiteY572" fmla="*/ 1737122 h 6858000"/>
              <a:gd name="connsiteX573" fmla="*/ 7019523 w 7467600"/>
              <a:gd name="connsiteY573" fmla="*/ 1519450 h 6858000"/>
              <a:gd name="connsiteX574" fmla="*/ 2399523 w 7467600"/>
              <a:gd name="connsiteY574" fmla="*/ 1428234 h 6858000"/>
              <a:gd name="connsiteX575" fmla="*/ 2224982 w 7467600"/>
              <a:gd name="connsiteY575" fmla="*/ 1826201 h 6858000"/>
              <a:gd name="connsiteX576" fmla="*/ 2096099 w 7467600"/>
              <a:gd name="connsiteY576" fmla="*/ 2345900 h 6858000"/>
              <a:gd name="connsiteX577" fmla="*/ 2283317 w 7467600"/>
              <a:gd name="connsiteY577" fmla="*/ 1796925 h 6858000"/>
              <a:gd name="connsiteX578" fmla="*/ 2399523 w 7467600"/>
              <a:gd name="connsiteY578" fmla="*/ 1428234 h 6858000"/>
              <a:gd name="connsiteX579" fmla="*/ 2448558 w 7467600"/>
              <a:gd name="connsiteY579" fmla="*/ 1373435 h 6858000"/>
              <a:gd name="connsiteX580" fmla="*/ 2312521 w 7467600"/>
              <a:gd name="connsiteY580" fmla="*/ 1806140 h 6858000"/>
              <a:gd name="connsiteX581" fmla="*/ 2127533 w 7467600"/>
              <a:gd name="connsiteY581" fmla="*/ 2348380 h 6858000"/>
              <a:gd name="connsiteX582" fmla="*/ 2358080 w 7467600"/>
              <a:gd name="connsiteY582" fmla="*/ 1866134 h 6858000"/>
              <a:gd name="connsiteX583" fmla="*/ 2407436 w 7467600"/>
              <a:gd name="connsiteY583" fmla="*/ 1651070 h 6858000"/>
              <a:gd name="connsiteX584" fmla="*/ 2448558 w 7467600"/>
              <a:gd name="connsiteY584" fmla="*/ 1373435 h 6858000"/>
              <a:gd name="connsiteX585" fmla="*/ 278707 w 7467600"/>
              <a:gd name="connsiteY585" fmla="*/ 1352270 h 6858000"/>
              <a:gd name="connsiteX586" fmla="*/ 321570 w 7467600"/>
              <a:gd name="connsiteY586" fmla="*/ 1861610 h 6858000"/>
              <a:gd name="connsiteX587" fmla="*/ 294281 w 7467600"/>
              <a:gd name="connsiteY587" fmla="*/ 1440658 h 6858000"/>
              <a:gd name="connsiteX588" fmla="*/ 278707 w 7467600"/>
              <a:gd name="connsiteY588" fmla="*/ 1352270 h 6858000"/>
              <a:gd name="connsiteX589" fmla="*/ 1423821 w 7467600"/>
              <a:gd name="connsiteY589" fmla="*/ 1351958 h 6858000"/>
              <a:gd name="connsiteX590" fmla="*/ 1638521 w 7467600"/>
              <a:gd name="connsiteY590" fmla="*/ 1908470 h 6858000"/>
              <a:gd name="connsiteX591" fmla="*/ 1754199 w 7467600"/>
              <a:gd name="connsiteY591" fmla="*/ 2149284 h 6858000"/>
              <a:gd name="connsiteX592" fmla="*/ 1908359 w 7467600"/>
              <a:gd name="connsiteY592" fmla="*/ 2364988 h 6858000"/>
              <a:gd name="connsiteX593" fmla="*/ 1647661 w 7467600"/>
              <a:gd name="connsiteY593" fmla="*/ 1825945 h 6858000"/>
              <a:gd name="connsiteX594" fmla="*/ 1423821 w 7467600"/>
              <a:gd name="connsiteY594" fmla="*/ 1351958 h 6858000"/>
              <a:gd name="connsiteX595" fmla="*/ 1431890 w 7467600"/>
              <a:gd name="connsiteY595" fmla="*/ 1306475 h 6858000"/>
              <a:gd name="connsiteX596" fmla="*/ 1507597 w 7467600"/>
              <a:gd name="connsiteY596" fmla="*/ 1446132 h 6858000"/>
              <a:gd name="connsiteX597" fmla="*/ 1674586 w 7467600"/>
              <a:gd name="connsiteY597" fmla="*/ 1813832 h 6858000"/>
              <a:gd name="connsiteX598" fmla="*/ 1815950 w 7467600"/>
              <a:gd name="connsiteY598" fmla="*/ 2128564 h 6858000"/>
              <a:gd name="connsiteX599" fmla="*/ 1984242 w 7467600"/>
              <a:gd name="connsiteY599" fmla="*/ 2430829 h 6858000"/>
              <a:gd name="connsiteX600" fmla="*/ 2014023 w 7467600"/>
              <a:gd name="connsiteY600" fmla="*/ 2450995 h 6858000"/>
              <a:gd name="connsiteX601" fmla="*/ 1747337 w 7467600"/>
              <a:gd name="connsiteY601" fmla="*/ 1855264 h 6858000"/>
              <a:gd name="connsiteX602" fmla="*/ 1533749 w 7467600"/>
              <a:gd name="connsiteY602" fmla="*/ 1478656 h 6858000"/>
              <a:gd name="connsiteX603" fmla="*/ 1431890 w 7467600"/>
              <a:gd name="connsiteY603" fmla="*/ 1306475 h 6858000"/>
              <a:gd name="connsiteX604" fmla="*/ 5052692 w 7467600"/>
              <a:gd name="connsiteY604" fmla="*/ 1292994 h 6858000"/>
              <a:gd name="connsiteX605" fmla="*/ 5200661 w 7467600"/>
              <a:gd name="connsiteY605" fmla="*/ 1635186 h 6858000"/>
              <a:gd name="connsiteX606" fmla="*/ 5297138 w 7467600"/>
              <a:gd name="connsiteY606" fmla="*/ 1906351 h 6858000"/>
              <a:gd name="connsiteX607" fmla="*/ 5052692 w 7467600"/>
              <a:gd name="connsiteY607" fmla="*/ 1292994 h 6858000"/>
              <a:gd name="connsiteX608" fmla="*/ 5009948 w 7467600"/>
              <a:gd name="connsiteY608" fmla="*/ 1273619 h 6858000"/>
              <a:gd name="connsiteX609" fmla="*/ 5121777 w 7467600"/>
              <a:gd name="connsiteY609" fmla="*/ 1654213 h 6858000"/>
              <a:gd name="connsiteX610" fmla="*/ 5293545 w 7467600"/>
              <a:gd name="connsiteY610" fmla="*/ 2072247 h 6858000"/>
              <a:gd name="connsiteX611" fmla="*/ 5294042 w 7467600"/>
              <a:gd name="connsiteY611" fmla="*/ 2065019 h 6858000"/>
              <a:gd name="connsiteX612" fmla="*/ 5171936 w 7467600"/>
              <a:gd name="connsiteY612" fmla="*/ 1647613 h 6858000"/>
              <a:gd name="connsiteX613" fmla="*/ 5009948 w 7467600"/>
              <a:gd name="connsiteY613" fmla="*/ 1273619 h 6858000"/>
              <a:gd name="connsiteX614" fmla="*/ 655236 w 7467600"/>
              <a:gd name="connsiteY614" fmla="*/ 1268632 h 6858000"/>
              <a:gd name="connsiteX615" fmla="*/ 839521 w 7467600"/>
              <a:gd name="connsiteY615" fmla="*/ 1685315 h 6858000"/>
              <a:gd name="connsiteX616" fmla="*/ 1109416 w 7467600"/>
              <a:gd name="connsiteY616" fmla="*/ 2061663 h 6858000"/>
              <a:gd name="connsiteX617" fmla="*/ 1298300 w 7467600"/>
              <a:gd name="connsiteY617" fmla="*/ 2247742 h 6858000"/>
              <a:gd name="connsiteX618" fmla="*/ 1125871 w 7467600"/>
              <a:gd name="connsiteY618" fmla="*/ 1989513 h 6858000"/>
              <a:gd name="connsiteX619" fmla="*/ 981574 w 7467600"/>
              <a:gd name="connsiteY619" fmla="*/ 1783157 h 6858000"/>
              <a:gd name="connsiteX620" fmla="*/ 922198 w 7467600"/>
              <a:gd name="connsiteY620" fmla="*/ 1677437 h 6858000"/>
              <a:gd name="connsiteX621" fmla="*/ 869293 w 7467600"/>
              <a:gd name="connsiteY621" fmla="*/ 1583214 h 6858000"/>
              <a:gd name="connsiteX622" fmla="*/ 751431 w 7467600"/>
              <a:gd name="connsiteY622" fmla="*/ 1405731 h 6858000"/>
              <a:gd name="connsiteX623" fmla="*/ 655236 w 7467600"/>
              <a:gd name="connsiteY623" fmla="*/ 1268632 h 6858000"/>
              <a:gd name="connsiteX624" fmla="*/ 6516292 w 7467600"/>
              <a:gd name="connsiteY624" fmla="*/ 1263064 h 6858000"/>
              <a:gd name="connsiteX625" fmla="*/ 5736320 w 7467600"/>
              <a:gd name="connsiteY625" fmla="*/ 1501803 h 6858000"/>
              <a:gd name="connsiteX626" fmla="*/ 6516292 w 7467600"/>
              <a:gd name="connsiteY626" fmla="*/ 1263064 h 6858000"/>
              <a:gd name="connsiteX627" fmla="*/ 291466 w 7467600"/>
              <a:gd name="connsiteY627" fmla="*/ 1250369 h 6858000"/>
              <a:gd name="connsiteX628" fmla="*/ 323180 w 7467600"/>
              <a:gd name="connsiteY628" fmla="*/ 1435283 h 6858000"/>
              <a:gd name="connsiteX629" fmla="*/ 349381 w 7467600"/>
              <a:gd name="connsiteY629" fmla="*/ 1875041 h 6858000"/>
              <a:gd name="connsiteX630" fmla="*/ 374363 w 7467600"/>
              <a:gd name="connsiteY630" fmla="*/ 1506494 h 6858000"/>
              <a:gd name="connsiteX631" fmla="*/ 302168 w 7467600"/>
              <a:gd name="connsiteY631" fmla="*/ 1274495 h 6858000"/>
              <a:gd name="connsiteX632" fmla="*/ 291466 w 7467600"/>
              <a:gd name="connsiteY632" fmla="*/ 1250369 h 6858000"/>
              <a:gd name="connsiteX633" fmla="*/ 678222 w 7467600"/>
              <a:gd name="connsiteY633" fmla="*/ 1248670 h 6858000"/>
              <a:gd name="connsiteX634" fmla="*/ 775536 w 7467600"/>
              <a:gd name="connsiteY634" fmla="*/ 1388015 h 6858000"/>
              <a:gd name="connsiteX635" fmla="*/ 894529 w 7467600"/>
              <a:gd name="connsiteY635" fmla="*/ 1567739 h 6858000"/>
              <a:gd name="connsiteX636" fmla="*/ 948000 w 7467600"/>
              <a:gd name="connsiteY636" fmla="*/ 1663088 h 6858000"/>
              <a:gd name="connsiteX637" fmla="*/ 1006812 w 7467600"/>
              <a:gd name="connsiteY637" fmla="*/ 1767683 h 6858000"/>
              <a:gd name="connsiteX638" fmla="*/ 1149133 w 7467600"/>
              <a:gd name="connsiteY638" fmla="*/ 1971513 h 6858000"/>
              <a:gd name="connsiteX639" fmla="*/ 1333952 w 7467600"/>
              <a:gd name="connsiteY639" fmla="*/ 2251620 h 6858000"/>
              <a:gd name="connsiteX640" fmla="*/ 1337329 w 7467600"/>
              <a:gd name="connsiteY640" fmla="*/ 2258350 h 6858000"/>
              <a:gd name="connsiteX641" fmla="*/ 1014726 w 7467600"/>
              <a:gd name="connsiteY641" fmla="*/ 1615556 h 6858000"/>
              <a:gd name="connsiteX642" fmla="*/ 678222 w 7467600"/>
              <a:gd name="connsiteY642" fmla="*/ 1248670 h 6858000"/>
              <a:gd name="connsiteX643" fmla="*/ 6691602 w 7467600"/>
              <a:gd name="connsiteY643" fmla="*/ 1140573 h 6858000"/>
              <a:gd name="connsiteX644" fmla="*/ 6571100 w 7467600"/>
              <a:gd name="connsiteY644" fmla="*/ 1183662 h 6858000"/>
              <a:gd name="connsiteX645" fmla="*/ 6241687 w 7467600"/>
              <a:gd name="connsiteY645" fmla="*/ 1257600 h 6858000"/>
              <a:gd name="connsiteX646" fmla="*/ 5693009 w 7467600"/>
              <a:gd name="connsiteY646" fmla="*/ 1478256 h 6858000"/>
              <a:gd name="connsiteX647" fmla="*/ 6548420 w 7467600"/>
              <a:gd name="connsiteY647" fmla="*/ 1214599 h 6858000"/>
              <a:gd name="connsiteX648" fmla="*/ 6605473 w 7467600"/>
              <a:gd name="connsiteY648" fmla="*/ 1184686 h 6858000"/>
              <a:gd name="connsiteX649" fmla="*/ 6691602 w 7467600"/>
              <a:gd name="connsiteY649" fmla="*/ 1140573 h 6858000"/>
              <a:gd name="connsiteX650" fmla="*/ 4002475 w 7467600"/>
              <a:gd name="connsiteY650" fmla="*/ 1037802 h 6858000"/>
              <a:gd name="connsiteX651" fmla="*/ 4000324 w 7467600"/>
              <a:gd name="connsiteY651" fmla="*/ 1039362 h 6858000"/>
              <a:gd name="connsiteX652" fmla="*/ 4002862 w 7467600"/>
              <a:gd name="connsiteY652" fmla="*/ 1042866 h 6858000"/>
              <a:gd name="connsiteX653" fmla="*/ 4002475 w 7467600"/>
              <a:gd name="connsiteY653" fmla="*/ 1037802 h 6858000"/>
              <a:gd name="connsiteX654" fmla="*/ 506322 w 7467600"/>
              <a:gd name="connsiteY654" fmla="*/ 1020997 h 6858000"/>
              <a:gd name="connsiteX655" fmla="*/ 533068 w 7467600"/>
              <a:gd name="connsiteY655" fmla="*/ 1029409 h 6858000"/>
              <a:gd name="connsiteX656" fmla="*/ 1232525 w 7467600"/>
              <a:gd name="connsiteY656" fmla="*/ 1804675 h 6858000"/>
              <a:gd name="connsiteX657" fmla="*/ 1388858 w 7467600"/>
              <a:gd name="connsiteY657" fmla="*/ 2368011 h 6858000"/>
              <a:gd name="connsiteX658" fmla="*/ 1384098 w 7467600"/>
              <a:gd name="connsiteY658" fmla="*/ 2378125 h 6858000"/>
              <a:gd name="connsiteX659" fmla="*/ 1425393 w 7467600"/>
              <a:gd name="connsiteY659" fmla="*/ 2589124 h 6858000"/>
              <a:gd name="connsiteX660" fmla="*/ 1424001 w 7467600"/>
              <a:gd name="connsiteY660" fmla="*/ 2597541 h 6858000"/>
              <a:gd name="connsiteX661" fmla="*/ 2152729 w 7467600"/>
              <a:gd name="connsiteY661" fmla="*/ 2864487 h 6858000"/>
              <a:gd name="connsiteX662" fmla="*/ 2020609 w 7467600"/>
              <a:gd name="connsiteY662" fmla="*/ 2539671 h 6858000"/>
              <a:gd name="connsiteX663" fmla="*/ 2018920 w 7467600"/>
              <a:gd name="connsiteY663" fmla="*/ 2536309 h 6858000"/>
              <a:gd name="connsiteX664" fmla="*/ 1342441 w 7467600"/>
              <a:gd name="connsiteY664" fmla="*/ 1173017 h 6858000"/>
              <a:gd name="connsiteX665" fmla="*/ 1367925 w 7467600"/>
              <a:gd name="connsiteY665" fmla="*/ 1135648 h 6858000"/>
              <a:gd name="connsiteX666" fmla="*/ 1771401 w 7467600"/>
              <a:gd name="connsiteY666" fmla="*/ 1806673 h 6858000"/>
              <a:gd name="connsiteX667" fmla="*/ 1972385 w 7467600"/>
              <a:gd name="connsiteY667" fmla="*/ 2198735 h 6858000"/>
              <a:gd name="connsiteX668" fmla="*/ 2040892 w 7467600"/>
              <a:gd name="connsiteY668" fmla="*/ 2405205 h 6858000"/>
              <a:gd name="connsiteX669" fmla="*/ 2131689 w 7467600"/>
              <a:gd name="connsiteY669" fmla="*/ 1936926 h 6858000"/>
              <a:gd name="connsiteX670" fmla="*/ 2454820 w 7467600"/>
              <a:gd name="connsiteY670" fmla="*/ 1248808 h 6858000"/>
              <a:gd name="connsiteX671" fmla="*/ 2492512 w 7467600"/>
              <a:gd name="connsiteY671" fmla="*/ 1302920 h 6858000"/>
              <a:gd name="connsiteX672" fmla="*/ 2081216 w 7467600"/>
              <a:gd name="connsiteY672" fmla="*/ 2527513 h 6858000"/>
              <a:gd name="connsiteX673" fmla="*/ 2081211 w 7467600"/>
              <a:gd name="connsiteY673" fmla="*/ 2528916 h 6858000"/>
              <a:gd name="connsiteX674" fmla="*/ 2199067 w 7467600"/>
              <a:gd name="connsiteY674" fmla="*/ 2884061 h 6858000"/>
              <a:gd name="connsiteX675" fmla="*/ 3192586 w 7467600"/>
              <a:gd name="connsiteY675" fmla="*/ 3411496 h 6858000"/>
              <a:gd name="connsiteX676" fmla="*/ 3182620 w 7467600"/>
              <a:gd name="connsiteY676" fmla="*/ 3483279 h 6858000"/>
              <a:gd name="connsiteX677" fmla="*/ 2435119 w 7467600"/>
              <a:gd name="connsiteY677" fmla="*/ 3080173 h 6858000"/>
              <a:gd name="connsiteX678" fmla="*/ 2410152 w 7467600"/>
              <a:gd name="connsiteY678" fmla="*/ 3063751 h 6858000"/>
              <a:gd name="connsiteX679" fmla="*/ 2408099 w 7467600"/>
              <a:gd name="connsiteY679" fmla="*/ 3064403 h 6858000"/>
              <a:gd name="connsiteX680" fmla="*/ 2407218 w 7467600"/>
              <a:gd name="connsiteY680" fmla="*/ 3070324 h 6858000"/>
              <a:gd name="connsiteX681" fmla="*/ 2380138 w 7467600"/>
              <a:gd name="connsiteY681" fmla="*/ 3099341 h 6858000"/>
              <a:gd name="connsiteX682" fmla="*/ 1765923 w 7467600"/>
              <a:gd name="connsiteY682" fmla="*/ 3581043 h 6858000"/>
              <a:gd name="connsiteX683" fmla="*/ 1702258 w 7467600"/>
              <a:gd name="connsiteY683" fmla="*/ 3612286 h 6858000"/>
              <a:gd name="connsiteX684" fmla="*/ 1538370 w 7467600"/>
              <a:gd name="connsiteY684" fmla="*/ 3811804 h 6858000"/>
              <a:gd name="connsiteX685" fmla="*/ 542867 w 7467600"/>
              <a:gd name="connsiteY685" fmla="*/ 4944092 h 6858000"/>
              <a:gd name="connsiteX686" fmla="*/ 515800 w 7467600"/>
              <a:gd name="connsiteY686" fmla="*/ 4862180 h 6858000"/>
              <a:gd name="connsiteX687" fmla="*/ 909145 w 7467600"/>
              <a:gd name="connsiteY687" fmla="*/ 4199225 h 6858000"/>
              <a:gd name="connsiteX688" fmla="*/ 1214067 w 7467600"/>
              <a:gd name="connsiteY688" fmla="*/ 3908561 h 6858000"/>
              <a:gd name="connsiteX689" fmla="*/ 640967 w 7467600"/>
              <a:gd name="connsiteY689" fmla="*/ 4105601 h 6858000"/>
              <a:gd name="connsiteX690" fmla="*/ 112563 w 7467600"/>
              <a:gd name="connsiteY690" fmla="*/ 4396952 h 6858000"/>
              <a:gd name="connsiteX691" fmla="*/ 0 w 7467600"/>
              <a:gd name="connsiteY691" fmla="*/ 4466006 h 6858000"/>
              <a:gd name="connsiteX692" fmla="*/ 0 w 7467600"/>
              <a:gd name="connsiteY692" fmla="*/ 4233763 h 6858000"/>
              <a:gd name="connsiteX693" fmla="*/ 36881 w 7467600"/>
              <a:gd name="connsiteY693" fmla="*/ 4200118 h 6858000"/>
              <a:gd name="connsiteX694" fmla="*/ 910534 w 7467600"/>
              <a:gd name="connsiteY694" fmla="*/ 3629753 h 6858000"/>
              <a:gd name="connsiteX695" fmla="*/ 1578717 w 7467600"/>
              <a:gd name="connsiteY695" fmla="*/ 3575982 h 6858000"/>
              <a:gd name="connsiteX696" fmla="*/ 2338780 w 7467600"/>
              <a:gd name="connsiteY696" fmla="*/ 3033725 h 6858000"/>
              <a:gd name="connsiteX697" fmla="*/ 1807991 w 7467600"/>
              <a:gd name="connsiteY697" fmla="*/ 2807184 h 6858000"/>
              <a:gd name="connsiteX698" fmla="*/ 1416358 w 7467600"/>
              <a:gd name="connsiteY698" fmla="*/ 3112571 h 6858000"/>
              <a:gd name="connsiteX699" fmla="*/ 939066 w 7467600"/>
              <a:gd name="connsiteY699" fmla="*/ 3378798 h 6858000"/>
              <a:gd name="connsiteX700" fmla="*/ 115099 w 7467600"/>
              <a:gd name="connsiteY700" fmla="*/ 3607650 h 6858000"/>
              <a:gd name="connsiteX701" fmla="*/ 97284 w 7467600"/>
              <a:gd name="connsiteY701" fmla="*/ 3520393 h 6858000"/>
              <a:gd name="connsiteX702" fmla="*/ 922050 w 7467600"/>
              <a:gd name="connsiteY702" fmla="*/ 3074867 h 6858000"/>
              <a:gd name="connsiteX703" fmla="*/ 1405265 w 7467600"/>
              <a:gd name="connsiteY703" fmla="*/ 3016319 h 6858000"/>
              <a:gd name="connsiteX704" fmla="*/ 1407512 w 7467600"/>
              <a:gd name="connsiteY704" fmla="*/ 3018001 h 6858000"/>
              <a:gd name="connsiteX705" fmla="*/ 1726266 w 7467600"/>
              <a:gd name="connsiteY705" fmla="*/ 2777274 h 6858000"/>
              <a:gd name="connsiteX706" fmla="*/ 625390 w 7467600"/>
              <a:gd name="connsiteY706" fmla="*/ 2514541 h 6858000"/>
              <a:gd name="connsiteX707" fmla="*/ 619799 w 7467600"/>
              <a:gd name="connsiteY707" fmla="*/ 2527180 h 6858000"/>
              <a:gd name="connsiteX708" fmla="*/ 310030 w 7467600"/>
              <a:gd name="connsiteY708" fmla="*/ 2771818 h 6858000"/>
              <a:gd name="connsiteX709" fmla="*/ 173877 w 7467600"/>
              <a:gd name="connsiteY709" fmla="*/ 2937056 h 6858000"/>
              <a:gd name="connsiteX710" fmla="*/ 77889 w 7467600"/>
              <a:gd name="connsiteY710" fmla="*/ 3138440 h 6858000"/>
              <a:gd name="connsiteX711" fmla="*/ 0 w 7467600"/>
              <a:gd name="connsiteY711" fmla="*/ 3271395 h 6858000"/>
              <a:gd name="connsiteX712" fmla="*/ 0 w 7467600"/>
              <a:gd name="connsiteY712" fmla="*/ 3153002 h 6858000"/>
              <a:gd name="connsiteX713" fmla="*/ 2386 w 7467600"/>
              <a:gd name="connsiteY713" fmla="*/ 3149203 h 6858000"/>
              <a:gd name="connsiteX714" fmla="*/ 89753 w 7467600"/>
              <a:gd name="connsiteY714" fmla="*/ 2987702 h 6858000"/>
              <a:gd name="connsiteX715" fmla="*/ 76869 w 7467600"/>
              <a:gd name="connsiteY715" fmla="*/ 3005404 h 6858000"/>
              <a:gd name="connsiteX716" fmla="*/ 32049 w 7467600"/>
              <a:gd name="connsiteY716" fmla="*/ 3065814 h 6858000"/>
              <a:gd name="connsiteX717" fmla="*/ 0 w 7467600"/>
              <a:gd name="connsiteY717" fmla="*/ 3108744 h 6858000"/>
              <a:gd name="connsiteX718" fmla="*/ 0 w 7467600"/>
              <a:gd name="connsiteY718" fmla="*/ 3058059 h 6858000"/>
              <a:gd name="connsiteX719" fmla="*/ 7610 w 7467600"/>
              <a:gd name="connsiteY719" fmla="*/ 3047889 h 6858000"/>
              <a:gd name="connsiteX720" fmla="*/ 52419 w 7467600"/>
              <a:gd name="connsiteY720" fmla="*/ 2987479 h 6858000"/>
              <a:gd name="connsiteX721" fmla="*/ 59142 w 7467600"/>
              <a:gd name="connsiteY721" fmla="*/ 2978488 h 6858000"/>
              <a:gd name="connsiteX722" fmla="*/ 0 w 7467600"/>
              <a:gd name="connsiteY722" fmla="*/ 3015334 h 6858000"/>
              <a:gd name="connsiteX723" fmla="*/ 0 w 7467600"/>
              <a:gd name="connsiteY723" fmla="*/ 2914286 h 6858000"/>
              <a:gd name="connsiteX724" fmla="*/ 36383 w 7467600"/>
              <a:gd name="connsiteY724" fmla="*/ 2901128 h 6858000"/>
              <a:gd name="connsiteX725" fmla="*/ 156329 w 7467600"/>
              <a:gd name="connsiteY725" fmla="*/ 2840533 h 6858000"/>
              <a:gd name="connsiteX726" fmla="*/ 358355 w 7467600"/>
              <a:gd name="connsiteY726" fmla="*/ 2620471 h 6858000"/>
              <a:gd name="connsiteX727" fmla="*/ 510577 w 7467600"/>
              <a:gd name="connsiteY727" fmla="*/ 2501244 h 6858000"/>
              <a:gd name="connsiteX728" fmla="*/ 211967 w 7467600"/>
              <a:gd name="connsiteY728" fmla="*/ 2479171 h 6858000"/>
              <a:gd name="connsiteX729" fmla="*/ 0 w 7467600"/>
              <a:gd name="connsiteY729" fmla="*/ 2476398 h 6858000"/>
              <a:gd name="connsiteX730" fmla="*/ 0 w 7467600"/>
              <a:gd name="connsiteY730" fmla="*/ 2389189 h 6858000"/>
              <a:gd name="connsiteX731" fmla="*/ 103062 w 7467600"/>
              <a:gd name="connsiteY731" fmla="*/ 2389518 h 6858000"/>
              <a:gd name="connsiteX732" fmla="*/ 510734 w 7467600"/>
              <a:gd name="connsiteY732" fmla="*/ 2416201 h 6858000"/>
              <a:gd name="connsiteX733" fmla="*/ 279257 w 7467600"/>
              <a:gd name="connsiteY733" fmla="*/ 2092102 h 6858000"/>
              <a:gd name="connsiteX734" fmla="*/ 65265 w 7467600"/>
              <a:gd name="connsiteY734" fmla="*/ 2006049 h 6858000"/>
              <a:gd name="connsiteX735" fmla="*/ 0 w 7467600"/>
              <a:gd name="connsiteY735" fmla="*/ 1982532 h 6858000"/>
              <a:gd name="connsiteX736" fmla="*/ 0 w 7467600"/>
              <a:gd name="connsiteY736" fmla="*/ 1912789 h 6858000"/>
              <a:gd name="connsiteX737" fmla="*/ 97460 w 7467600"/>
              <a:gd name="connsiteY737" fmla="*/ 1953725 h 6858000"/>
              <a:gd name="connsiteX738" fmla="*/ 221272 w 7467600"/>
              <a:gd name="connsiteY738" fmla="*/ 1980766 h 6858000"/>
              <a:gd name="connsiteX739" fmla="*/ 116765 w 7467600"/>
              <a:gd name="connsiteY739" fmla="*/ 1911033 h 6858000"/>
              <a:gd name="connsiteX740" fmla="*/ 16405 w 7467600"/>
              <a:gd name="connsiteY740" fmla="*/ 1803412 h 6858000"/>
              <a:gd name="connsiteX741" fmla="*/ 0 w 7467600"/>
              <a:gd name="connsiteY741" fmla="*/ 1784777 h 6858000"/>
              <a:gd name="connsiteX742" fmla="*/ 0 w 7467600"/>
              <a:gd name="connsiteY742" fmla="*/ 1740082 h 6858000"/>
              <a:gd name="connsiteX743" fmla="*/ 39394 w 7467600"/>
              <a:gd name="connsiteY743" fmla="*/ 1784856 h 6858000"/>
              <a:gd name="connsiteX744" fmla="*/ 135813 w 7467600"/>
              <a:gd name="connsiteY744" fmla="*/ 1888838 h 6858000"/>
              <a:gd name="connsiteX745" fmla="*/ 242575 w 7467600"/>
              <a:gd name="connsiteY745" fmla="*/ 1958841 h 6858000"/>
              <a:gd name="connsiteX746" fmla="*/ 82197 w 7467600"/>
              <a:gd name="connsiteY746" fmla="*/ 1754826 h 6858000"/>
              <a:gd name="connsiteX747" fmla="*/ 0 w 7467600"/>
              <a:gd name="connsiteY747" fmla="*/ 1679650 h 6858000"/>
              <a:gd name="connsiteX748" fmla="*/ 0 w 7467600"/>
              <a:gd name="connsiteY748" fmla="*/ 1602463 h 6858000"/>
              <a:gd name="connsiteX749" fmla="*/ 84689 w 7467600"/>
              <a:gd name="connsiteY749" fmla="*/ 1677442 h 6858000"/>
              <a:gd name="connsiteX750" fmla="*/ 298437 w 7467600"/>
              <a:gd name="connsiteY750" fmla="*/ 1968019 h 6858000"/>
              <a:gd name="connsiteX751" fmla="*/ 227269 w 7467600"/>
              <a:gd name="connsiteY751" fmla="*/ 1114064 h 6858000"/>
              <a:gd name="connsiteX752" fmla="*/ 248003 w 7467600"/>
              <a:gd name="connsiteY752" fmla="*/ 1089613 h 6858000"/>
              <a:gd name="connsiteX753" fmla="*/ 427020 w 7467600"/>
              <a:gd name="connsiteY753" fmla="*/ 1619803 h 6858000"/>
              <a:gd name="connsiteX754" fmla="*/ 340345 w 7467600"/>
              <a:gd name="connsiteY754" fmla="*/ 2027739 h 6858000"/>
              <a:gd name="connsiteX755" fmla="*/ 360865 w 7467600"/>
              <a:gd name="connsiteY755" fmla="*/ 2044827 h 6858000"/>
              <a:gd name="connsiteX756" fmla="*/ 560414 w 7467600"/>
              <a:gd name="connsiteY756" fmla="*/ 2421457 h 6858000"/>
              <a:gd name="connsiteX757" fmla="*/ 1359703 w 7467600"/>
              <a:gd name="connsiteY757" fmla="*/ 2578554 h 6858000"/>
              <a:gd name="connsiteX758" fmla="*/ 1359422 w 7467600"/>
              <a:gd name="connsiteY758" fmla="*/ 2577994 h 6858000"/>
              <a:gd name="connsiteX759" fmla="*/ 828701 w 7467600"/>
              <a:gd name="connsiteY759" fmla="*/ 1839520 h 6858000"/>
              <a:gd name="connsiteX760" fmla="*/ 494427 w 7467600"/>
              <a:gd name="connsiteY760" fmla="*/ 1092333 h 6858000"/>
              <a:gd name="connsiteX761" fmla="*/ 506322 w 7467600"/>
              <a:gd name="connsiteY761" fmla="*/ 1020997 h 6858000"/>
              <a:gd name="connsiteX762" fmla="*/ 4570198 w 7467600"/>
              <a:gd name="connsiteY762" fmla="*/ 978081 h 6858000"/>
              <a:gd name="connsiteX763" fmla="*/ 4523691 w 7467600"/>
              <a:gd name="connsiteY763" fmla="*/ 1127776 h 6858000"/>
              <a:gd name="connsiteX764" fmla="*/ 4509875 w 7467600"/>
              <a:gd name="connsiteY764" fmla="*/ 1167552 h 6858000"/>
              <a:gd name="connsiteX765" fmla="*/ 4478168 w 7467600"/>
              <a:gd name="connsiteY765" fmla="*/ 1260735 h 6858000"/>
              <a:gd name="connsiteX766" fmla="*/ 4409309 w 7467600"/>
              <a:gd name="connsiteY766" fmla="*/ 1666996 h 6858000"/>
              <a:gd name="connsiteX767" fmla="*/ 4370031 w 7467600"/>
              <a:gd name="connsiteY767" fmla="*/ 1955666 h 6858000"/>
              <a:gd name="connsiteX768" fmla="*/ 4570198 w 7467600"/>
              <a:gd name="connsiteY768" fmla="*/ 978081 h 6858000"/>
              <a:gd name="connsiteX769" fmla="*/ 4557898 w 7467600"/>
              <a:gd name="connsiteY769" fmla="*/ 900011 h 6858000"/>
              <a:gd name="connsiteX770" fmla="*/ 4344840 w 7467600"/>
              <a:gd name="connsiteY770" fmla="*/ 1922038 h 6858000"/>
              <a:gd name="connsiteX771" fmla="*/ 4378710 w 7467600"/>
              <a:gd name="connsiteY771" fmla="*/ 1665516 h 6858000"/>
              <a:gd name="connsiteX772" fmla="*/ 4448798 w 7467600"/>
              <a:gd name="connsiteY772" fmla="*/ 1253024 h 6858000"/>
              <a:gd name="connsiteX773" fmla="*/ 4480315 w 7467600"/>
              <a:gd name="connsiteY773" fmla="*/ 1158454 h 6858000"/>
              <a:gd name="connsiteX774" fmla="*/ 4494133 w 7467600"/>
              <a:gd name="connsiteY774" fmla="*/ 1118676 h 6858000"/>
              <a:gd name="connsiteX775" fmla="*/ 4557898 w 7467600"/>
              <a:gd name="connsiteY775" fmla="*/ 900011 h 6858000"/>
              <a:gd name="connsiteX776" fmla="*/ 5870151 w 7467600"/>
              <a:gd name="connsiteY776" fmla="*/ 898890 h 6858000"/>
              <a:gd name="connsiteX777" fmla="*/ 5861335 w 7467600"/>
              <a:gd name="connsiteY777" fmla="*/ 899177 h 6858000"/>
              <a:gd name="connsiteX778" fmla="*/ 5843702 w 7467600"/>
              <a:gd name="connsiteY778" fmla="*/ 899748 h 6858000"/>
              <a:gd name="connsiteX779" fmla="*/ 5651107 w 7467600"/>
              <a:gd name="connsiteY779" fmla="*/ 920306 h 6858000"/>
              <a:gd name="connsiteX780" fmla="*/ 5459407 w 7467600"/>
              <a:gd name="connsiteY780" fmla="*/ 940975 h 6858000"/>
              <a:gd name="connsiteX781" fmla="*/ 5374846 w 7467600"/>
              <a:gd name="connsiteY781" fmla="*/ 941988 h 6858000"/>
              <a:gd name="connsiteX782" fmla="*/ 5256105 w 7467600"/>
              <a:gd name="connsiteY782" fmla="*/ 945632 h 6858000"/>
              <a:gd name="connsiteX783" fmla="*/ 5107071 w 7467600"/>
              <a:gd name="connsiteY783" fmla="*/ 969720 h 6858000"/>
              <a:gd name="connsiteX784" fmla="*/ 4998681 w 7467600"/>
              <a:gd name="connsiteY784" fmla="*/ 988771 h 6858000"/>
              <a:gd name="connsiteX785" fmla="*/ 5870151 w 7467600"/>
              <a:gd name="connsiteY785" fmla="*/ 898890 h 6858000"/>
              <a:gd name="connsiteX786" fmla="*/ 5504425 w 7467600"/>
              <a:gd name="connsiteY786" fmla="*/ 848067 h 6858000"/>
              <a:gd name="connsiteX787" fmla="*/ 4968849 w 7467600"/>
              <a:gd name="connsiteY787" fmla="*/ 962318 h 6858000"/>
              <a:gd name="connsiteX788" fmla="*/ 5104039 w 7467600"/>
              <a:gd name="connsiteY788" fmla="*/ 940634 h 6858000"/>
              <a:gd name="connsiteX789" fmla="*/ 5256311 w 7467600"/>
              <a:gd name="connsiteY789" fmla="*/ 916490 h 6858000"/>
              <a:gd name="connsiteX790" fmla="*/ 5377381 w 7467600"/>
              <a:gd name="connsiteY790" fmla="*/ 912671 h 6858000"/>
              <a:gd name="connsiteX791" fmla="*/ 5460148 w 7467600"/>
              <a:gd name="connsiteY791" fmla="*/ 911442 h 6858000"/>
              <a:gd name="connsiteX792" fmla="*/ 5648971 w 7467600"/>
              <a:gd name="connsiteY792" fmla="*/ 891331 h 6858000"/>
              <a:gd name="connsiteX793" fmla="*/ 5844807 w 7467600"/>
              <a:gd name="connsiteY793" fmla="*/ 870718 h 6858000"/>
              <a:gd name="connsiteX794" fmla="*/ 5862975 w 7467600"/>
              <a:gd name="connsiteY794" fmla="*/ 869756 h 6858000"/>
              <a:gd name="connsiteX795" fmla="*/ 5920887 w 7467600"/>
              <a:gd name="connsiteY795" fmla="*/ 865929 h 6858000"/>
              <a:gd name="connsiteX796" fmla="*/ 5504425 w 7467600"/>
              <a:gd name="connsiteY796" fmla="*/ 848067 h 6858000"/>
              <a:gd name="connsiteX797" fmla="*/ 3607114 w 7467600"/>
              <a:gd name="connsiteY797" fmla="*/ 467441 h 6858000"/>
              <a:gd name="connsiteX798" fmla="*/ 3296242 w 7467600"/>
              <a:gd name="connsiteY798" fmla="*/ 807991 h 6858000"/>
              <a:gd name="connsiteX799" fmla="*/ 3174674 w 7467600"/>
              <a:gd name="connsiteY799" fmla="*/ 919759 h 6858000"/>
              <a:gd name="connsiteX800" fmla="*/ 3042978 w 7467600"/>
              <a:gd name="connsiteY800" fmla="*/ 1054894 h 6858000"/>
              <a:gd name="connsiteX801" fmla="*/ 2968914 w 7467600"/>
              <a:gd name="connsiteY801" fmla="*/ 1133756 h 6858000"/>
              <a:gd name="connsiteX802" fmla="*/ 3103823 w 7467600"/>
              <a:gd name="connsiteY802" fmla="*/ 1026814 h 6858000"/>
              <a:gd name="connsiteX803" fmla="*/ 3607114 w 7467600"/>
              <a:gd name="connsiteY803" fmla="*/ 467441 h 6858000"/>
              <a:gd name="connsiteX804" fmla="*/ 3744487 w 7467600"/>
              <a:gd name="connsiteY804" fmla="*/ 383136 h 6858000"/>
              <a:gd name="connsiteX805" fmla="*/ 3970213 w 7467600"/>
              <a:gd name="connsiteY805" fmla="*/ 995559 h 6858000"/>
              <a:gd name="connsiteX806" fmla="*/ 3744487 w 7467600"/>
              <a:gd name="connsiteY806" fmla="*/ 383136 h 6858000"/>
              <a:gd name="connsiteX807" fmla="*/ 3624562 w 7467600"/>
              <a:gd name="connsiteY807" fmla="*/ 367041 h 6858000"/>
              <a:gd name="connsiteX808" fmla="*/ 3489712 w 7467600"/>
              <a:gd name="connsiteY808" fmla="*/ 485386 h 6858000"/>
              <a:gd name="connsiteX809" fmla="*/ 3182994 w 7467600"/>
              <a:gd name="connsiteY809" fmla="*/ 828265 h 6858000"/>
              <a:gd name="connsiteX810" fmla="*/ 2892114 w 7467600"/>
              <a:gd name="connsiteY810" fmla="*/ 1172635 h 6858000"/>
              <a:gd name="connsiteX811" fmla="*/ 3021459 w 7467600"/>
              <a:gd name="connsiteY811" fmla="*/ 1035385 h 6858000"/>
              <a:gd name="connsiteX812" fmla="*/ 3153873 w 7467600"/>
              <a:gd name="connsiteY812" fmla="*/ 898971 h 6858000"/>
              <a:gd name="connsiteX813" fmla="*/ 3276511 w 7467600"/>
              <a:gd name="connsiteY813" fmla="*/ 786423 h 6858000"/>
              <a:gd name="connsiteX814" fmla="*/ 3584154 w 7467600"/>
              <a:gd name="connsiteY814" fmla="*/ 448218 h 6858000"/>
              <a:gd name="connsiteX815" fmla="*/ 3624562 w 7467600"/>
              <a:gd name="connsiteY815" fmla="*/ 367041 h 6858000"/>
              <a:gd name="connsiteX816" fmla="*/ 3766672 w 7467600"/>
              <a:gd name="connsiteY816" fmla="*/ 359429 h 6858000"/>
              <a:gd name="connsiteX817" fmla="*/ 3996338 w 7467600"/>
              <a:gd name="connsiteY817" fmla="*/ 968237 h 6858000"/>
              <a:gd name="connsiteX818" fmla="*/ 3766672 w 7467600"/>
              <a:gd name="connsiteY818" fmla="*/ 359429 h 6858000"/>
              <a:gd name="connsiteX819" fmla="*/ 5805386 w 7467600"/>
              <a:gd name="connsiteY819" fmla="*/ 239240 h 6858000"/>
              <a:gd name="connsiteX820" fmla="*/ 5736947 w 7467600"/>
              <a:gd name="connsiteY820" fmla="*/ 261367 h 6858000"/>
              <a:gd name="connsiteX821" fmla="*/ 5427012 w 7467600"/>
              <a:gd name="connsiteY821" fmla="*/ 311272 h 6858000"/>
              <a:gd name="connsiteX822" fmla="*/ 5147818 w 7467600"/>
              <a:gd name="connsiteY822" fmla="*/ 322112 h 6858000"/>
              <a:gd name="connsiteX823" fmla="*/ 5060854 w 7467600"/>
              <a:gd name="connsiteY823" fmla="*/ 311882 h 6858000"/>
              <a:gd name="connsiteX824" fmla="*/ 4945989 w 7467600"/>
              <a:gd name="connsiteY824" fmla="*/ 300516 h 6858000"/>
              <a:gd name="connsiteX825" fmla="*/ 5410479 w 7467600"/>
              <a:gd name="connsiteY825" fmla="*/ 348434 h 6858000"/>
              <a:gd name="connsiteX826" fmla="*/ 5805386 w 7467600"/>
              <a:gd name="connsiteY826" fmla="*/ 239240 h 6858000"/>
              <a:gd name="connsiteX827" fmla="*/ 5905192 w 7467600"/>
              <a:gd name="connsiteY827" fmla="*/ 163079 h 6858000"/>
              <a:gd name="connsiteX828" fmla="*/ 5865655 w 7467600"/>
              <a:gd name="connsiteY828" fmla="*/ 171901 h 6858000"/>
              <a:gd name="connsiteX829" fmla="*/ 5259740 w 7467600"/>
              <a:gd name="connsiteY829" fmla="*/ 257013 h 6858000"/>
              <a:gd name="connsiteX830" fmla="*/ 5208466 w 7467600"/>
              <a:gd name="connsiteY830" fmla="*/ 257550 h 6858000"/>
              <a:gd name="connsiteX831" fmla="*/ 4980204 w 7467600"/>
              <a:gd name="connsiteY831" fmla="*/ 271903 h 6858000"/>
              <a:gd name="connsiteX832" fmla="*/ 5068068 w 7467600"/>
              <a:gd name="connsiteY832" fmla="*/ 282244 h 6858000"/>
              <a:gd name="connsiteX833" fmla="*/ 5153231 w 7467600"/>
              <a:gd name="connsiteY833" fmla="*/ 292240 h 6858000"/>
              <a:gd name="connsiteX834" fmla="*/ 5426491 w 7467600"/>
              <a:gd name="connsiteY834" fmla="*/ 281128 h 6858000"/>
              <a:gd name="connsiteX835" fmla="*/ 5731212 w 7467600"/>
              <a:gd name="connsiteY835" fmla="*/ 231951 h 6858000"/>
              <a:gd name="connsiteX836" fmla="*/ 5905192 w 7467600"/>
              <a:gd name="connsiteY836" fmla="*/ 163079 h 6858000"/>
              <a:gd name="connsiteX837" fmla="*/ 5944437 w 7467600"/>
              <a:gd name="connsiteY837" fmla="*/ 113829 h 6858000"/>
              <a:gd name="connsiteX838" fmla="*/ 5825032 w 7467600"/>
              <a:gd name="connsiteY838" fmla="*/ 146405 h 6858000"/>
              <a:gd name="connsiteX839" fmla="*/ 4955599 w 7467600"/>
              <a:gd name="connsiteY839" fmla="*/ 247008 h 6858000"/>
              <a:gd name="connsiteX840" fmla="*/ 5210104 w 7467600"/>
              <a:gd name="connsiteY840" fmla="*/ 228123 h 6858000"/>
              <a:gd name="connsiteX841" fmla="*/ 5261015 w 7467600"/>
              <a:gd name="connsiteY841" fmla="*/ 227087 h 6858000"/>
              <a:gd name="connsiteX842" fmla="*/ 5861181 w 7467600"/>
              <a:gd name="connsiteY842" fmla="*/ 143093 h 6858000"/>
              <a:gd name="connsiteX843" fmla="*/ 5961252 w 7467600"/>
              <a:gd name="connsiteY843" fmla="*/ 114820 h 6858000"/>
              <a:gd name="connsiteX844" fmla="*/ 5944437 w 7467600"/>
              <a:gd name="connsiteY844" fmla="*/ 113829 h 6858000"/>
              <a:gd name="connsiteX845" fmla="*/ 3882765 w 7467600"/>
              <a:gd name="connsiteY845" fmla="*/ 0 h 6858000"/>
              <a:gd name="connsiteX846" fmla="*/ 3995099 w 7467600"/>
              <a:gd name="connsiteY846" fmla="*/ 0 h 6858000"/>
              <a:gd name="connsiteX847" fmla="*/ 4163818 w 7467600"/>
              <a:gd name="connsiteY847" fmla="*/ 234104 h 6858000"/>
              <a:gd name="connsiteX848" fmla="*/ 4172099 w 7467600"/>
              <a:gd name="connsiteY848" fmla="*/ 234207 h 6858000"/>
              <a:gd name="connsiteX849" fmla="*/ 4784282 w 7467600"/>
              <a:gd name="connsiteY849" fmla="*/ 276561 h 6858000"/>
              <a:gd name="connsiteX850" fmla="*/ 4801687 w 7467600"/>
              <a:gd name="connsiteY850" fmla="*/ 267764 h 6858000"/>
              <a:gd name="connsiteX851" fmla="*/ 6082788 w 7467600"/>
              <a:gd name="connsiteY851" fmla="*/ 64119 h 6858000"/>
              <a:gd name="connsiteX852" fmla="*/ 6099442 w 7467600"/>
              <a:gd name="connsiteY852" fmla="*/ 82568 h 6858000"/>
              <a:gd name="connsiteX853" fmla="*/ 4804137 w 7467600"/>
              <a:gd name="connsiteY853" fmla="*/ 320931 h 6858000"/>
              <a:gd name="connsiteX854" fmla="*/ 4227047 w 7467600"/>
              <a:gd name="connsiteY854" fmla="*/ 313415 h 6858000"/>
              <a:gd name="connsiteX855" fmla="*/ 4346041 w 7467600"/>
              <a:gd name="connsiteY855" fmla="*/ 456086 h 6858000"/>
              <a:gd name="connsiteX856" fmla="*/ 4870967 w 7467600"/>
              <a:gd name="connsiteY856" fmla="*/ 963061 h 6858000"/>
              <a:gd name="connsiteX857" fmla="*/ 4889647 w 7467600"/>
              <a:gd name="connsiteY857" fmla="*/ 957147 h 6858000"/>
              <a:gd name="connsiteX858" fmla="*/ 5422504 w 7467600"/>
              <a:gd name="connsiteY858" fmla="*/ 805191 h 6858000"/>
              <a:gd name="connsiteX859" fmla="*/ 6087656 w 7467600"/>
              <a:gd name="connsiteY859" fmla="*/ 826703 h 6858000"/>
              <a:gd name="connsiteX860" fmla="*/ 6058717 w 7467600"/>
              <a:gd name="connsiteY860" fmla="*/ 865992 h 6858000"/>
              <a:gd name="connsiteX861" fmla="*/ 4974153 w 7467600"/>
              <a:gd name="connsiteY861" fmla="*/ 1045456 h 6858000"/>
              <a:gd name="connsiteX862" fmla="*/ 5627835 w 7467600"/>
              <a:gd name="connsiteY862" fmla="*/ 1472077 h 6858000"/>
              <a:gd name="connsiteX863" fmla="*/ 5629817 w 7467600"/>
              <a:gd name="connsiteY863" fmla="*/ 1471412 h 6858000"/>
              <a:gd name="connsiteX864" fmla="*/ 5634124 w 7467600"/>
              <a:gd name="connsiteY864" fmla="*/ 1470572 h 6858000"/>
              <a:gd name="connsiteX865" fmla="*/ 5755832 w 7467600"/>
              <a:gd name="connsiteY865" fmla="*/ 1383886 h 6858000"/>
              <a:gd name="connsiteX866" fmla="*/ 6014186 w 7467600"/>
              <a:gd name="connsiteY866" fmla="*/ 1279799 h 6858000"/>
              <a:gd name="connsiteX867" fmla="*/ 6901619 w 7467600"/>
              <a:gd name="connsiteY867" fmla="*/ 1047874 h 6858000"/>
              <a:gd name="connsiteX868" fmla="*/ 6931566 w 7467600"/>
              <a:gd name="connsiteY868" fmla="*/ 1062034 h 6858000"/>
              <a:gd name="connsiteX869" fmla="*/ 5790982 w 7467600"/>
              <a:gd name="connsiteY869" fmla="*/ 1561380 h 6858000"/>
              <a:gd name="connsiteX870" fmla="*/ 6188971 w 7467600"/>
              <a:gd name="connsiteY870" fmla="*/ 1755168 h 6858000"/>
              <a:gd name="connsiteX871" fmla="*/ 6202446 w 7467600"/>
              <a:gd name="connsiteY871" fmla="*/ 1752268 h 6858000"/>
              <a:gd name="connsiteX872" fmla="*/ 7179560 w 7467600"/>
              <a:gd name="connsiteY872" fmla="*/ 1467551 h 6858000"/>
              <a:gd name="connsiteX873" fmla="*/ 7158730 w 7467600"/>
              <a:gd name="connsiteY873" fmla="*/ 1507835 h 6858000"/>
              <a:gd name="connsiteX874" fmla="*/ 6326959 w 7467600"/>
              <a:gd name="connsiteY874" fmla="*/ 1817686 h 6858000"/>
              <a:gd name="connsiteX875" fmla="*/ 6537433 w 7467600"/>
              <a:gd name="connsiteY875" fmla="*/ 1907790 h 6858000"/>
              <a:gd name="connsiteX876" fmla="*/ 6550221 w 7467600"/>
              <a:gd name="connsiteY876" fmla="*/ 1910729 h 6858000"/>
              <a:gd name="connsiteX877" fmla="*/ 6964438 w 7467600"/>
              <a:gd name="connsiteY877" fmla="*/ 2209505 h 6858000"/>
              <a:gd name="connsiteX878" fmla="*/ 7367862 w 7467600"/>
              <a:gd name="connsiteY878" fmla="*/ 2806833 h 6858000"/>
              <a:gd name="connsiteX879" fmla="*/ 7364329 w 7467600"/>
              <a:gd name="connsiteY879" fmla="*/ 2826907 h 6858000"/>
              <a:gd name="connsiteX880" fmla="*/ 7290545 w 7467600"/>
              <a:gd name="connsiteY880" fmla="*/ 2850663 h 6858000"/>
              <a:gd name="connsiteX881" fmla="*/ 6472036 w 7467600"/>
              <a:gd name="connsiteY881" fmla="*/ 1959003 h 6858000"/>
              <a:gd name="connsiteX882" fmla="*/ 5792897 w 7467600"/>
              <a:gd name="connsiteY882" fmla="*/ 1647747 h 6858000"/>
              <a:gd name="connsiteX883" fmla="*/ 5842751 w 7467600"/>
              <a:gd name="connsiteY883" fmla="*/ 1816112 h 6858000"/>
              <a:gd name="connsiteX884" fmla="*/ 5847424 w 7467600"/>
              <a:gd name="connsiteY884" fmla="*/ 1815776 h 6858000"/>
              <a:gd name="connsiteX885" fmla="*/ 6399821 w 7467600"/>
              <a:gd name="connsiteY885" fmla="*/ 2344799 h 6858000"/>
              <a:gd name="connsiteX886" fmla="*/ 6323232 w 7467600"/>
              <a:gd name="connsiteY886" fmla="*/ 2389634 h 6858000"/>
              <a:gd name="connsiteX887" fmla="*/ 5942958 w 7467600"/>
              <a:gd name="connsiteY887" fmla="*/ 2077708 h 6858000"/>
              <a:gd name="connsiteX888" fmla="*/ 5921559 w 7467600"/>
              <a:gd name="connsiteY888" fmla="*/ 2378596 h 6858000"/>
              <a:gd name="connsiteX889" fmla="*/ 5817651 w 7467600"/>
              <a:gd name="connsiteY889" fmla="*/ 3023919 h 6858000"/>
              <a:gd name="connsiteX890" fmla="*/ 5729634 w 7467600"/>
              <a:gd name="connsiteY890" fmla="*/ 3051849 h 6858000"/>
              <a:gd name="connsiteX891" fmla="*/ 5611018 w 7467600"/>
              <a:gd name="connsiteY891" fmla="*/ 2316769 h 6858000"/>
              <a:gd name="connsiteX892" fmla="*/ 5687608 w 7467600"/>
              <a:gd name="connsiteY892" fmla="*/ 2039972 h 6858000"/>
              <a:gd name="connsiteX893" fmla="*/ 5657554 w 7467600"/>
              <a:gd name="connsiteY893" fmla="*/ 1576445 h 6858000"/>
              <a:gd name="connsiteX894" fmla="*/ 5150475 w 7467600"/>
              <a:gd name="connsiteY894" fmla="*/ 1274012 h 6858000"/>
              <a:gd name="connsiteX895" fmla="*/ 5349142 w 7467600"/>
              <a:gd name="connsiteY895" fmla="*/ 2204405 h 6858000"/>
              <a:gd name="connsiteX896" fmla="*/ 5262214 w 7467600"/>
              <a:gd name="connsiteY896" fmla="*/ 2233836 h 6858000"/>
              <a:gd name="connsiteX897" fmla="*/ 4981539 w 7467600"/>
              <a:gd name="connsiteY897" fmla="*/ 1542201 h 6858000"/>
              <a:gd name="connsiteX898" fmla="*/ 4958461 w 7467600"/>
              <a:gd name="connsiteY898" fmla="*/ 1136957 h 6858000"/>
              <a:gd name="connsiteX899" fmla="*/ 4655015 w 7467600"/>
              <a:gd name="connsiteY899" fmla="*/ 891426 h 6858000"/>
              <a:gd name="connsiteX900" fmla="*/ 4348002 w 7467600"/>
              <a:gd name="connsiteY900" fmla="*/ 2205895 h 6858000"/>
              <a:gd name="connsiteX901" fmla="*/ 4262250 w 7467600"/>
              <a:gd name="connsiteY901" fmla="*/ 2219972 h 6858000"/>
              <a:gd name="connsiteX902" fmla="*/ 4550611 w 7467600"/>
              <a:gd name="connsiteY902" fmla="*/ 817540 h 6858000"/>
              <a:gd name="connsiteX903" fmla="*/ 4564418 w 7467600"/>
              <a:gd name="connsiteY903" fmla="*/ 808293 h 6858000"/>
              <a:gd name="connsiteX904" fmla="*/ 4266388 w 7467600"/>
              <a:gd name="connsiteY904" fmla="*/ 500083 h 6858000"/>
              <a:gd name="connsiteX905" fmla="*/ 4032842 w 7467600"/>
              <a:gd name="connsiteY905" fmla="*/ 211809 h 6858000"/>
              <a:gd name="connsiteX906" fmla="*/ 3882765 w 7467600"/>
              <a:gd name="connsiteY906" fmla="*/ 0 h 6858000"/>
              <a:gd name="connsiteX907" fmla="*/ 3721337 w 7467600"/>
              <a:gd name="connsiteY907" fmla="*/ 0 h 6858000"/>
              <a:gd name="connsiteX908" fmla="*/ 3797544 w 7467600"/>
              <a:gd name="connsiteY908" fmla="*/ 0 h 6858000"/>
              <a:gd name="connsiteX909" fmla="*/ 3775734 w 7467600"/>
              <a:gd name="connsiteY909" fmla="*/ 95131 h 6858000"/>
              <a:gd name="connsiteX910" fmla="*/ 3724807 w 7467600"/>
              <a:gd name="connsiteY910" fmla="*/ 272257 h 6858000"/>
              <a:gd name="connsiteX911" fmla="*/ 3726844 w 7467600"/>
              <a:gd name="connsiteY911" fmla="*/ 282988 h 6858000"/>
              <a:gd name="connsiteX912" fmla="*/ 3742664 w 7467600"/>
              <a:gd name="connsiteY912" fmla="*/ 279918 h 6858000"/>
              <a:gd name="connsiteX913" fmla="*/ 4103910 w 7467600"/>
              <a:gd name="connsiteY913" fmla="*/ 1161917 h 6858000"/>
              <a:gd name="connsiteX914" fmla="*/ 4020269 w 7467600"/>
              <a:gd name="connsiteY914" fmla="*/ 1200406 h 6858000"/>
              <a:gd name="connsiteX915" fmla="*/ 3674882 w 7467600"/>
              <a:gd name="connsiteY915" fmla="*/ 488524 h 6858000"/>
              <a:gd name="connsiteX916" fmla="*/ 3132682 w 7467600"/>
              <a:gd name="connsiteY916" fmla="*/ 1072284 h 6858000"/>
              <a:gd name="connsiteX917" fmla="*/ 2716346 w 7467600"/>
              <a:gd name="connsiteY917" fmla="*/ 1276376 h 6858000"/>
              <a:gd name="connsiteX918" fmla="*/ 2716772 w 7467600"/>
              <a:gd name="connsiteY918" fmla="*/ 1255462 h 6858000"/>
              <a:gd name="connsiteX919" fmla="*/ 3471096 w 7467600"/>
              <a:gd name="connsiteY919" fmla="*/ 437072 h 6858000"/>
              <a:gd name="connsiteX920" fmla="*/ 3639057 w 7467600"/>
              <a:gd name="connsiteY920" fmla="*/ 286334 h 6858000"/>
              <a:gd name="connsiteX921" fmla="*/ 3640309 w 7467600"/>
              <a:gd name="connsiteY921" fmla="*/ 284664 h 6858000"/>
              <a:gd name="connsiteX922" fmla="*/ 3646022 w 7467600"/>
              <a:gd name="connsiteY922" fmla="*/ 276711 h 6858000"/>
              <a:gd name="connsiteX923" fmla="*/ 3707943 w 7467600"/>
              <a:gd name="connsiteY923" fmla="*/ 65958 h 6858000"/>
              <a:gd name="connsiteX924" fmla="*/ 3721337 w 7467600"/>
              <a:gd name="connsiteY924" fmla="*/ 0 h 6858000"/>
              <a:gd name="connsiteX925" fmla="*/ 2867960 w 7467600"/>
              <a:gd name="connsiteY925" fmla="*/ 0 h 6858000"/>
              <a:gd name="connsiteX926" fmla="*/ 2926351 w 7467600"/>
              <a:gd name="connsiteY926" fmla="*/ 0 h 6858000"/>
              <a:gd name="connsiteX927" fmla="*/ 2902823 w 7467600"/>
              <a:gd name="connsiteY927" fmla="*/ 262929 h 6858000"/>
              <a:gd name="connsiteX928" fmla="*/ 2940663 w 7467600"/>
              <a:gd name="connsiteY928" fmla="*/ 140884 h 6858000"/>
              <a:gd name="connsiteX929" fmla="*/ 2947039 w 7467600"/>
              <a:gd name="connsiteY929" fmla="*/ 122524 h 6858000"/>
              <a:gd name="connsiteX930" fmla="*/ 2984316 w 7467600"/>
              <a:gd name="connsiteY930" fmla="*/ 0 h 6858000"/>
              <a:gd name="connsiteX931" fmla="*/ 3016114 w 7467600"/>
              <a:gd name="connsiteY931" fmla="*/ 0 h 6858000"/>
              <a:gd name="connsiteX932" fmla="*/ 2979949 w 7467600"/>
              <a:gd name="connsiteY932" fmla="*/ 119274 h 6858000"/>
              <a:gd name="connsiteX933" fmla="*/ 3023879 w 7467600"/>
              <a:gd name="connsiteY933" fmla="*/ 0 h 6858000"/>
              <a:gd name="connsiteX934" fmla="*/ 3105400 w 7467600"/>
              <a:gd name="connsiteY934" fmla="*/ 0 h 6858000"/>
              <a:gd name="connsiteX935" fmla="*/ 3094669 w 7467600"/>
              <a:gd name="connsiteY935" fmla="*/ 30308 h 6858000"/>
              <a:gd name="connsiteX936" fmla="*/ 2901945 w 7467600"/>
              <a:gd name="connsiteY936" fmla="*/ 466538 h 6858000"/>
              <a:gd name="connsiteX937" fmla="*/ 2815209 w 7467600"/>
              <a:gd name="connsiteY937" fmla="*/ 497361 h 6858000"/>
              <a:gd name="connsiteX938" fmla="*/ 2844845 w 7467600"/>
              <a:gd name="connsiteY938" fmla="*/ 127638 h 6858000"/>
              <a:gd name="connsiteX939" fmla="*/ 2867960 w 7467600"/>
              <a:gd name="connsiteY939" fmla="*/ 0 h 6858000"/>
              <a:gd name="connsiteX940" fmla="*/ 1057230 w 7467600"/>
              <a:gd name="connsiteY940" fmla="*/ 0 h 6858000"/>
              <a:gd name="connsiteX941" fmla="*/ 1111003 w 7467600"/>
              <a:gd name="connsiteY941" fmla="*/ 0 h 6858000"/>
              <a:gd name="connsiteX942" fmla="*/ 1125553 w 7467600"/>
              <a:gd name="connsiteY942" fmla="*/ 52588 h 6858000"/>
              <a:gd name="connsiteX943" fmla="*/ 1304276 w 7467600"/>
              <a:gd name="connsiteY943" fmla="*/ 476275 h 6858000"/>
              <a:gd name="connsiteX944" fmla="*/ 1492066 w 7467600"/>
              <a:gd name="connsiteY944" fmla="*/ 886333 h 6858000"/>
              <a:gd name="connsiteX945" fmla="*/ 1423698 w 7467600"/>
              <a:gd name="connsiteY945" fmla="*/ 710817 h 6858000"/>
              <a:gd name="connsiteX946" fmla="*/ 1357609 w 7467600"/>
              <a:gd name="connsiteY946" fmla="*/ 532892 h 6858000"/>
              <a:gd name="connsiteX947" fmla="*/ 1309550 w 7467600"/>
              <a:gd name="connsiteY947" fmla="*/ 374031 h 6858000"/>
              <a:gd name="connsiteX948" fmla="*/ 1193673 w 7467600"/>
              <a:gd name="connsiteY948" fmla="*/ 49533 h 6858000"/>
              <a:gd name="connsiteX949" fmla="*/ 1164391 w 7467600"/>
              <a:gd name="connsiteY949" fmla="*/ 0 h 6858000"/>
              <a:gd name="connsiteX950" fmla="*/ 1200666 w 7467600"/>
              <a:gd name="connsiteY950" fmla="*/ 0 h 6858000"/>
              <a:gd name="connsiteX951" fmla="*/ 1223408 w 7467600"/>
              <a:gd name="connsiteY951" fmla="*/ 38996 h 6858000"/>
              <a:gd name="connsiteX952" fmla="*/ 1339635 w 7467600"/>
              <a:gd name="connsiteY952" fmla="*/ 365517 h 6858000"/>
              <a:gd name="connsiteX953" fmla="*/ 1387469 w 7467600"/>
              <a:gd name="connsiteY953" fmla="*/ 523079 h 6858000"/>
              <a:gd name="connsiteX954" fmla="*/ 1452685 w 7467600"/>
              <a:gd name="connsiteY954" fmla="*/ 699806 h 6858000"/>
              <a:gd name="connsiteX955" fmla="*/ 1492092 w 7467600"/>
              <a:gd name="connsiteY955" fmla="*/ 800424 h 6858000"/>
              <a:gd name="connsiteX956" fmla="*/ 1455302 w 7467600"/>
              <a:gd name="connsiteY956" fmla="*/ 632913 h 6858000"/>
              <a:gd name="connsiteX957" fmla="*/ 1222336 w 7467600"/>
              <a:gd name="connsiteY957" fmla="*/ 9480 h 6858000"/>
              <a:gd name="connsiteX958" fmla="*/ 1214634 w 7467600"/>
              <a:gd name="connsiteY958" fmla="*/ 0 h 6858000"/>
              <a:gd name="connsiteX959" fmla="*/ 1289827 w 7467600"/>
              <a:gd name="connsiteY959" fmla="*/ 0 h 6858000"/>
              <a:gd name="connsiteX960" fmla="*/ 1321076 w 7467600"/>
              <a:gd name="connsiteY960" fmla="*/ 59722 h 6858000"/>
              <a:gd name="connsiteX961" fmla="*/ 1512579 w 7467600"/>
              <a:gd name="connsiteY961" fmla="*/ 626441 h 6858000"/>
              <a:gd name="connsiteX962" fmla="*/ 1506076 w 7467600"/>
              <a:gd name="connsiteY962" fmla="*/ 1089289 h 6858000"/>
              <a:gd name="connsiteX963" fmla="*/ 1486346 w 7467600"/>
              <a:gd name="connsiteY963" fmla="*/ 1079919 h 6858000"/>
              <a:gd name="connsiteX964" fmla="*/ 1070511 w 7467600"/>
              <a:gd name="connsiteY964" fmla="*/ 48609 h 6858000"/>
              <a:gd name="connsiteX965" fmla="*/ 1057230 w 7467600"/>
              <a:gd name="connsiteY965" fmla="*/ 0 h 6858000"/>
              <a:gd name="connsiteX966" fmla="*/ 43151 w 7467600"/>
              <a:gd name="connsiteY966" fmla="*/ 0 h 6858000"/>
              <a:gd name="connsiteX967" fmla="*/ 95283 w 7467600"/>
              <a:gd name="connsiteY967" fmla="*/ 0 h 6858000"/>
              <a:gd name="connsiteX968" fmla="*/ 300708 w 7467600"/>
              <a:gd name="connsiteY968" fmla="*/ 154571 h 6858000"/>
              <a:gd name="connsiteX969" fmla="*/ 530414 w 7467600"/>
              <a:gd name="connsiteY969" fmla="*/ 354673 h 6858000"/>
              <a:gd name="connsiteX970" fmla="*/ 333785 w 7467600"/>
              <a:gd name="connsiteY970" fmla="*/ 161564 h 6858000"/>
              <a:gd name="connsiteX971" fmla="*/ 147005 w 7467600"/>
              <a:gd name="connsiteY971" fmla="*/ 0 h 6858000"/>
              <a:gd name="connsiteX972" fmla="*/ 272509 w 7467600"/>
              <a:gd name="connsiteY972" fmla="*/ 0 h 6858000"/>
              <a:gd name="connsiteX973" fmla="*/ 326276 w 7467600"/>
              <a:gd name="connsiteY973" fmla="*/ 45847 h 6858000"/>
              <a:gd name="connsiteX974" fmla="*/ 823759 w 7467600"/>
              <a:gd name="connsiteY974" fmla="*/ 574145 h 6858000"/>
              <a:gd name="connsiteX975" fmla="*/ 811254 w 7467600"/>
              <a:gd name="connsiteY975" fmla="*/ 665546 h 6858000"/>
              <a:gd name="connsiteX976" fmla="*/ 154042 w 7467600"/>
              <a:gd name="connsiteY976" fmla="*/ 261522 h 6858000"/>
              <a:gd name="connsiteX977" fmla="*/ 13550 w 7467600"/>
              <a:gd name="connsiteY977" fmla="*/ 158423 h 6858000"/>
              <a:gd name="connsiteX978" fmla="*/ 0 w 7467600"/>
              <a:gd name="connsiteY978" fmla="*/ 146618 h 6858000"/>
              <a:gd name="connsiteX979" fmla="*/ 0 w 7467600"/>
              <a:gd name="connsiteY979" fmla="*/ 59161 h 6858000"/>
              <a:gd name="connsiteX980" fmla="*/ 45427 w 7467600"/>
              <a:gd name="connsiteY980" fmla="*/ 101078 h 6858000"/>
              <a:gd name="connsiteX981" fmla="*/ 630103 w 7467600"/>
              <a:gd name="connsiteY981" fmla="*/ 485885 h 6858000"/>
              <a:gd name="connsiteX982" fmla="*/ 532040 w 7467600"/>
              <a:gd name="connsiteY982" fmla="*/ 399359 h 6858000"/>
              <a:gd name="connsiteX983" fmla="*/ 517618 w 7467600"/>
              <a:gd name="connsiteY983" fmla="*/ 385726 h 6858000"/>
              <a:gd name="connsiteX984" fmla="*/ 285074 w 7467600"/>
              <a:gd name="connsiteY984" fmla="*/ 182755 h 6858000"/>
              <a:gd name="connsiteX985" fmla="*/ 43151 w 7467600"/>
              <a:gd name="connsiteY985"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1903353 w 7467600"/>
              <a:gd name="connsiteY127" fmla="*/ 5044827 h 6858000"/>
              <a:gd name="connsiteX128" fmla="*/ 1936931 w 7467600"/>
              <a:gd name="connsiteY128" fmla="*/ 5093954 h 6858000"/>
              <a:gd name="connsiteX129" fmla="*/ 2195868 w 7467600"/>
              <a:gd name="connsiteY129" fmla="*/ 5396574 h 6858000"/>
              <a:gd name="connsiteX130" fmla="*/ 2088852 w 7467600"/>
              <a:gd name="connsiteY130" fmla="*/ 5166123 h 6858000"/>
              <a:gd name="connsiteX131" fmla="*/ 1958241 w 7467600"/>
              <a:gd name="connsiteY131" fmla="*/ 5067955 h 6858000"/>
              <a:gd name="connsiteX132" fmla="*/ 1903353 w 7467600"/>
              <a:gd name="connsiteY132" fmla="*/ 5044827 h 6858000"/>
              <a:gd name="connsiteX133" fmla="*/ 1979378 w 7467600"/>
              <a:gd name="connsiteY133" fmla="*/ 4769504 h 6858000"/>
              <a:gd name="connsiteX134" fmla="*/ 2882120 w 7467600"/>
              <a:gd name="connsiteY134" fmla="*/ 5064547 h 6858000"/>
              <a:gd name="connsiteX135" fmla="*/ 2793103 w 7467600"/>
              <a:gd name="connsiteY135" fmla="*/ 5039699 h 6858000"/>
              <a:gd name="connsiteX136" fmla="*/ 2770041 w 7467600"/>
              <a:gd name="connsiteY136" fmla="*/ 5033634 h 6858000"/>
              <a:gd name="connsiteX137" fmla="*/ 1979378 w 7467600"/>
              <a:gd name="connsiteY137" fmla="*/ 4769504 h 6858000"/>
              <a:gd name="connsiteX138" fmla="*/ 1927410 w 7467600"/>
              <a:gd name="connsiteY138" fmla="*/ 4716164 h 6858000"/>
              <a:gd name="connsiteX139" fmla="*/ 1959587 w 7467600"/>
              <a:gd name="connsiteY139" fmla="*/ 4728849 h 6858000"/>
              <a:gd name="connsiteX140" fmla="*/ 2777707 w 7467600"/>
              <a:gd name="connsiteY140" fmla="*/ 5003991 h 6858000"/>
              <a:gd name="connsiteX141" fmla="*/ 2800768 w 7467600"/>
              <a:gd name="connsiteY141" fmla="*/ 5010056 h 6858000"/>
              <a:gd name="connsiteX142" fmla="*/ 2879408 w 7467600"/>
              <a:gd name="connsiteY142" fmla="*/ 5031590 h 6858000"/>
              <a:gd name="connsiteX143" fmla="*/ 2862295 w 7467600"/>
              <a:gd name="connsiteY143" fmla="*/ 5022958 h 6858000"/>
              <a:gd name="connsiteX144" fmla="*/ 2813343 w 7467600"/>
              <a:gd name="connsiteY144" fmla="*/ 4998369 h 6858000"/>
              <a:gd name="connsiteX145" fmla="*/ 2646245 w 7467600"/>
              <a:gd name="connsiteY145" fmla="*/ 4930999 h 6858000"/>
              <a:gd name="connsiteX146" fmla="*/ 1999243 w 7467600"/>
              <a:gd name="connsiteY146" fmla="*/ 4730524 h 6858000"/>
              <a:gd name="connsiteX147" fmla="*/ 1979527 w 7467600"/>
              <a:gd name="connsiteY147" fmla="*/ 4726651 h 6858000"/>
              <a:gd name="connsiteX148" fmla="*/ 1927410 w 7467600"/>
              <a:gd name="connsiteY148" fmla="*/ 4716164 h 6858000"/>
              <a:gd name="connsiteX149" fmla="*/ 1997014 w 7467600"/>
              <a:gd name="connsiteY149" fmla="*/ 4698007 h 6858000"/>
              <a:gd name="connsiteX150" fmla="*/ 2005458 w 7467600"/>
              <a:gd name="connsiteY150" fmla="*/ 4699540 h 6858000"/>
              <a:gd name="connsiteX151" fmla="*/ 2657186 w 7467600"/>
              <a:gd name="connsiteY151" fmla="*/ 4901687 h 6858000"/>
              <a:gd name="connsiteX152" fmla="*/ 2826662 w 7467600"/>
              <a:gd name="connsiteY152" fmla="*/ 4970362 h 6858000"/>
              <a:gd name="connsiteX153" fmla="*/ 2876100 w 7467600"/>
              <a:gd name="connsiteY153" fmla="*/ 4995397 h 6858000"/>
              <a:gd name="connsiteX154" fmla="*/ 3042600 w 7467600"/>
              <a:gd name="connsiteY154" fmla="*/ 5059532 h 6858000"/>
              <a:gd name="connsiteX155" fmla="*/ 1997014 w 7467600"/>
              <a:gd name="connsiteY155" fmla="*/ 4698007 h 6858000"/>
              <a:gd name="connsiteX156" fmla="*/ 2305292 w 7467600"/>
              <a:gd name="connsiteY156" fmla="*/ 4219492 h 6858000"/>
              <a:gd name="connsiteX157" fmla="*/ 3360922 w 7467600"/>
              <a:gd name="connsiteY157" fmla="*/ 4529373 h 6858000"/>
              <a:gd name="connsiteX158" fmla="*/ 3492420 w 7467600"/>
              <a:gd name="connsiteY158" fmla="*/ 4510145 h 6858000"/>
              <a:gd name="connsiteX159" fmla="*/ 3364086 w 7467600"/>
              <a:gd name="connsiteY159" fmla="*/ 4480340 h 6858000"/>
              <a:gd name="connsiteX160" fmla="*/ 3225818 w 7467600"/>
              <a:gd name="connsiteY160" fmla="*/ 4411822 h 6858000"/>
              <a:gd name="connsiteX161" fmla="*/ 3129696 w 7467600"/>
              <a:gd name="connsiteY161" fmla="*/ 4360704 h 6858000"/>
              <a:gd name="connsiteX162" fmla="*/ 2814545 w 7467600"/>
              <a:gd name="connsiteY162" fmla="*/ 4282955 h 6858000"/>
              <a:gd name="connsiteX163" fmla="*/ 2305292 w 7467600"/>
              <a:gd name="connsiteY163" fmla="*/ 4219492 h 6858000"/>
              <a:gd name="connsiteX164" fmla="*/ 2626982 w 7467600"/>
              <a:gd name="connsiteY164" fmla="*/ 4206450 h 6858000"/>
              <a:gd name="connsiteX165" fmla="*/ 2490617 w 7467600"/>
              <a:gd name="connsiteY165" fmla="*/ 4206951 h 6858000"/>
              <a:gd name="connsiteX166" fmla="*/ 2819869 w 7467600"/>
              <a:gd name="connsiteY166" fmla="*/ 4252936 h 6858000"/>
              <a:gd name="connsiteX167" fmla="*/ 3143018 w 7467600"/>
              <a:gd name="connsiteY167" fmla="*/ 4332698 h 6858000"/>
              <a:gd name="connsiteX168" fmla="*/ 3241520 w 7467600"/>
              <a:gd name="connsiteY168" fmla="*/ 4385112 h 6858000"/>
              <a:gd name="connsiteX169" fmla="*/ 3374575 w 7467600"/>
              <a:gd name="connsiteY169" fmla="*/ 4451517 h 6858000"/>
              <a:gd name="connsiteX170" fmla="*/ 3505221 w 7467600"/>
              <a:gd name="connsiteY170" fmla="*/ 4480757 h 6858000"/>
              <a:gd name="connsiteX171" fmla="*/ 2626982 w 7467600"/>
              <a:gd name="connsiteY171" fmla="*/ 4206450 h 6858000"/>
              <a:gd name="connsiteX172" fmla="*/ 1310106 w 7467600"/>
              <a:gd name="connsiteY172" fmla="*/ 3943217 h 6858000"/>
              <a:gd name="connsiteX173" fmla="*/ 854994 w 7467600"/>
              <a:gd name="connsiteY173" fmla="*/ 4399136 h 6858000"/>
              <a:gd name="connsiteX174" fmla="*/ 742462 w 7467600"/>
              <a:gd name="connsiteY174" fmla="*/ 4594648 h 6858000"/>
              <a:gd name="connsiteX175" fmla="*/ 820602 w 7467600"/>
              <a:gd name="connsiteY175" fmla="*/ 4485915 h 6858000"/>
              <a:gd name="connsiteX176" fmla="*/ 878295 w 7467600"/>
              <a:gd name="connsiteY176" fmla="*/ 4403594 h 6858000"/>
              <a:gd name="connsiteX177" fmla="*/ 1240607 w 7467600"/>
              <a:gd name="connsiteY177" fmla="*/ 4010401 h 6858000"/>
              <a:gd name="connsiteX178" fmla="*/ 1310106 w 7467600"/>
              <a:gd name="connsiteY178" fmla="*/ 3943217 h 6858000"/>
              <a:gd name="connsiteX179" fmla="*/ 1423113 w 7467600"/>
              <a:gd name="connsiteY179" fmla="*/ 3874565 h 6858000"/>
              <a:gd name="connsiteX180" fmla="*/ 1260565 w 7467600"/>
              <a:gd name="connsiteY180" fmla="*/ 4031982 h 6858000"/>
              <a:gd name="connsiteX181" fmla="*/ 901900 w 7467600"/>
              <a:gd name="connsiteY181" fmla="*/ 4421236 h 6858000"/>
              <a:gd name="connsiteX182" fmla="*/ 845044 w 7467600"/>
              <a:gd name="connsiteY182" fmla="*/ 4502436 h 6858000"/>
              <a:gd name="connsiteX183" fmla="*/ 685926 w 7467600"/>
              <a:gd name="connsiteY183" fmla="*/ 4703069 h 6858000"/>
              <a:gd name="connsiteX184" fmla="*/ 684248 w 7467600"/>
              <a:gd name="connsiteY184" fmla="*/ 4706721 h 6858000"/>
              <a:gd name="connsiteX185" fmla="*/ 1423113 w 7467600"/>
              <a:gd name="connsiteY185" fmla="*/ 3874565 h 6858000"/>
              <a:gd name="connsiteX186" fmla="*/ 3316479 w 7467600"/>
              <a:gd name="connsiteY186" fmla="*/ 3872136 h 6858000"/>
              <a:gd name="connsiteX187" fmla="*/ 3546806 w 7467600"/>
              <a:gd name="connsiteY187" fmla="*/ 4356139 h 6858000"/>
              <a:gd name="connsiteX188" fmla="*/ 3364433 w 7467600"/>
              <a:gd name="connsiteY188" fmla="*/ 3953121 h 6858000"/>
              <a:gd name="connsiteX189" fmla="*/ 3316479 w 7467600"/>
              <a:gd name="connsiteY189" fmla="*/ 3872136 h 6858000"/>
              <a:gd name="connsiteX190" fmla="*/ 3291335 w 7467600"/>
              <a:gd name="connsiteY190" fmla="*/ 3767420 h 6858000"/>
              <a:gd name="connsiteX191" fmla="*/ 3390805 w 7467600"/>
              <a:gd name="connsiteY191" fmla="*/ 3937163 h 6858000"/>
              <a:gd name="connsiteX192" fmla="*/ 3579062 w 7467600"/>
              <a:gd name="connsiteY192" fmla="*/ 4359040 h 6858000"/>
              <a:gd name="connsiteX193" fmla="*/ 3467355 w 7467600"/>
              <a:gd name="connsiteY193" fmla="*/ 3988130 h 6858000"/>
              <a:gd name="connsiteX194" fmla="*/ 3310753 w 7467600"/>
              <a:gd name="connsiteY194" fmla="*/ 3787140 h 6858000"/>
              <a:gd name="connsiteX195" fmla="*/ 3291335 w 7467600"/>
              <a:gd name="connsiteY195" fmla="*/ 3767420 h 6858000"/>
              <a:gd name="connsiteX196" fmla="*/ 1635889 w 7467600"/>
              <a:gd name="connsiteY196" fmla="*/ 3709494 h 6858000"/>
              <a:gd name="connsiteX197" fmla="*/ 1634800 w 7467600"/>
              <a:gd name="connsiteY197" fmla="*/ 3731111 h 6858000"/>
              <a:gd name="connsiteX198" fmla="*/ 1635889 w 7467600"/>
              <a:gd name="connsiteY198" fmla="*/ 3709494 h 6858000"/>
              <a:gd name="connsiteX199" fmla="*/ 1510397 w 7467600"/>
              <a:gd name="connsiteY199" fmla="*/ 3684705 h 6858000"/>
              <a:gd name="connsiteX200" fmla="*/ 1146550 w 7467600"/>
              <a:gd name="connsiteY200" fmla="*/ 3802012 h 6858000"/>
              <a:gd name="connsiteX201" fmla="*/ 698834 w 7467600"/>
              <a:gd name="connsiteY201" fmla="*/ 3952272 h 6858000"/>
              <a:gd name="connsiteX202" fmla="*/ 34256 w 7467600"/>
              <a:gd name="connsiteY202" fmla="*/ 4347603 h 6858000"/>
              <a:gd name="connsiteX203" fmla="*/ 527241 w 7467600"/>
              <a:gd name="connsiteY203" fmla="*/ 4065078 h 6858000"/>
              <a:gd name="connsiteX204" fmla="*/ 1510397 w 7467600"/>
              <a:gd name="connsiteY204" fmla="*/ 3684705 h 6858000"/>
              <a:gd name="connsiteX205" fmla="*/ 1313114 w 7467600"/>
              <a:gd name="connsiteY205" fmla="*/ 3655216 h 6858000"/>
              <a:gd name="connsiteX206" fmla="*/ 1109304 w 7467600"/>
              <a:gd name="connsiteY206" fmla="*/ 3669030 h 6858000"/>
              <a:gd name="connsiteX207" fmla="*/ 8129 w 7467600"/>
              <a:gd name="connsiteY207" fmla="*/ 4330519 h 6858000"/>
              <a:gd name="connsiteX208" fmla="*/ 687572 w 7467600"/>
              <a:gd name="connsiteY208" fmla="*/ 3925629 h 6858000"/>
              <a:gd name="connsiteX209" fmla="*/ 1138365 w 7467600"/>
              <a:gd name="connsiteY209" fmla="*/ 3774515 h 6858000"/>
              <a:gd name="connsiteX210" fmla="*/ 1505579 w 7467600"/>
              <a:gd name="connsiteY210" fmla="*/ 3655526 h 6858000"/>
              <a:gd name="connsiteX211" fmla="*/ 1313114 w 7467600"/>
              <a:gd name="connsiteY211" fmla="*/ 3655216 h 6858000"/>
              <a:gd name="connsiteX212" fmla="*/ 3655073 w 7467600"/>
              <a:gd name="connsiteY212" fmla="*/ 3650884 h 6858000"/>
              <a:gd name="connsiteX213" fmla="*/ 3989938 w 7467600"/>
              <a:gd name="connsiteY213" fmla="*/ 3991685 h 6858000"/>
              <a:gd name="connsiteX214" fmla="*/ 4393907 w 7467600"/>
              <a:gd name="connsiteY214" fmla="*/ 4261258 h 6858000"/>
              <a:gd name="connsiteX215" fmla="*/ 4648051 w 7467600"/>
              <a:gd name="connsiteY215" fmla="*/ 4374051 h 6858000"/>
              <a:gd name="connsiteX216" fmla="*/ 4383389 w 7467600"/>
              <a:gd name="connsiteY216" fmla="*/ 4184369 h 6858000"/>
              <a:gd name="connsiteX217" fmla="*/ 4165508 w 7467600"/>
              <a:gd name="connsiteY217" fmla="*/ 4035196 h 6858000"/>
              <a:gd name="connsiteX218" fmla="*/ 4068162 w 7467600"/>
              <a:gd name="connsiteY218" fmla="*/ 3953394 h 6858000"/>
              <a:gd name="connsiteX219" fmla="*/ 3981416 w 7467600"/>
              <a:gd name="connsiteY219" fmla="*/ 3880482 h 6858000"/>
              <a:gd name="connsiteX220" fmla="*/ 3800147 w 7467600"/>
              <a:gd name="connsiteY220" fmla="*/ 3749872 h 6858000"/>
              <a:gd name="connsiteX221" fmla="*/ 3655073 w 7467600"/>
              <a:gd name="connsiteY221" fmla="*/ 3650884 h 6858000"/>
              <a:gd name="connsiteX222" fmla="*/ 3670252 w 7467600"/>
              <a:gd name="connsiteY222" fmla="*/ 3622798 h 6858000"/>
              <a:gd name="connsiteX223" fmla="*/ 3817258 w 7467600"/>
              <a:gd name="connsiteY223" fmla="*/ 3723577 h 6858000"/>
              <a:gd name="connsiteX224" fmla="*/ 4000461 w 7467600"/>
              <a:gd name="connsiteY224" fmla="*/ 3855966 h 6858000"/>
              <a:gd name="connsiteX225" fmla="*/ 4088180 w 7467600"/>
              <a:gd name="connsiteY225" fmla="*/ 3929774 h 6858000"/>
              <a:gd name="connsiteX226" fmla="*/ 4184555 w 7467600"/>
              <a:gd name="connsiteY226" fmla="*/ 4010683 h 6858000"/>
              <a:gd name="connsiteX227" fmla="*/ 4399563 w 7467600"/>
              <a:gd name="connsiteY227" fmla="*/ 4158106 h 6858000"/>
              <a:gd name="connsiteX228" fmla="*/ 4684469 w 7467600"/>
              <a:gd name="connsiteY228" fmla="*/ 4364680 h 6858000"/>
              <a:gd name="connsiteX229" fmla="*/ 4690271 w 7467600"/>
              <a:gd name="connsiteY229" fmla="*/ 4370034 h 6858000"/>
              <a:gd name="connsiteX230" fmla="*/ 4136093 w 7467600"/>
              <a:gd name="connsiteY230" fmla="*/ 3858466 h 6858000"/>
              <a:gd name="connsiteX231" fmla="*/ 3670252 w 7467600"/>
              <a:gd name="connsiteY231" fmla="*/ 3622798 h 6858000"/>
              <a:gd name="connsiteX232" fmla="*/ 4440129 w 7467600"/>
              <a:gd name="connsiteY232" fmla="*/ 3448571 h 6858000"/>
              <a:gd name="connsiteX233" fmla="*/ 4856525 w 7467600"/>
              <a:gd name="connsiteY233" fmla="*/ 3915351 h 6858000"/>
              <a:gd name="connsiteX234" fmla="*/ 5059055 w 7467600"/>
              <a:gd name="connsiteY234" fmla="*/ 4108918 h 6858000"/>
              <a:gd name="connsiteX235" fmla="*/ 5290070 w 7467600"/>
              <a:gd name="connsiteY235" fmla="*/ 4263619 h 6858000"/>
              <a:gd name="connsiteX236" fmla="*/ 4834991 w 7467600"/>
              <a:gd name="connsiteY236" fmla="*/ 3830985 h 6858000"/>
              <a:gd name="connsiteX237" fmla="*/ 4440129 w 7467600"/>
              <a:gd name="connsiteY237" fmla="*/ 3448571 h 6858000"/>
              <a:gd name="connsiteX238" fmla="*/ 4441737 w 7467600"/>
              <a:gd name="connsiteY238" fmla="*/ 3399734 h 6858000"/>
              <a:gd name="connsiteX239" fmla="*/ 4431236 w 7467600"/>
              <a:gd name="connsiteY239" fmla="*/ 3400954 h 6858000"/>
              <a:gd name="connsiteX240" fmla="*/ 4557150 w 7467600"/>
              <a:gd name="connsiteY240" fmla="*/ 3510023 h 6858000"/>
              <a:gd name="connsiteX241" fmla="*/ 4856936 w 7467600"/>
              <a:gd name="connsiteY241" fmla="*/ 3809146 h 6858000"/>
              <a:gd name="connsiteX242" fmla="*/ 5111996 w 7467600"/>
              <a:gd name="connsiteY242" fmla="*/ 4065759 h 6858000"/>
              <a:gd name="connsiteX243" fmla="*/ 5388878 w 7467600"/>
              <a:gd name="connsiteY243" fmla="*/ 4300185 h 6858000"/>
              <a:gd name="connsiteX244" fmla="*/ 5425556 w 7467600"/>
              <a:gd name="connsiteY244" fmla="*/ 4308967 h 6858000"/>
              <a:gd name="connsiteX245" fmla="*/ 4943646 w 7467600"/>
              <a:gd name="connsiteY245" fmla="*/ 3822916 h 6858000"/>
              <a:gd name="connsiteX246" fmla="*/ 4594837 w 7467600"/>
              <a:gd name="connsiteY246" fmla="*/ 3532274 h 6858000"/>
              <a:gd name="connsiteX247" fmla="*/ 4441737 w 7467600"/>
              <a:gd name="connsiteY247" fmla="*/ 3399734 h 6858000"/>
              <a:gd name="connsiteX248" fmla="*/ 5425834 w 7467600"/>
              <a:gd name="connsiteY248" fmla="*/ 3162785 h 6858000"/>
              <a:gd name="connsiteX249" fmla="*/ 5401644 w 7467600"/>
              <a:gd name="connsiteY249" fmla="*/ 3617847 h 6858000"/>
              <a:gd name="connsiteX250" fmla="*/ 5467256 w 7467600"/>
              <a:gd name="connsiteY250" fmla="*/ 4175494 h 6858000"/>
              <a:gd name="connsiteX251" fmla="*/ 5448069 w 7467600"/>
              <a:gd name="connsiteY251" fmla="*/ 3567554 h 6858000"/>
              <a:gd name="connsiteX252" fmla="*/ 5425834 w 7467600"/>
              <a:gd name="connsiteY252" fmla="*/ 3162785 h 6858000"/>
              <a:gd name="connsiteX253" fmla="*/ 1318687 w 7467600"/>
              <a:gd name="connsiteY253" fmla="*/ 3113840 h 6858000"/>
              <a:gd name="connsiteX254" fmla="*/ 1066793 w 7467600"/>
              <a:gd name="connsiteY254" fmla="*/ 3212171 h 6858000"/>
              <a:gd name="connsiteX255" fmla="*/ 993319 w 7467600"/>
              <a:gd name="connsiteY255" fmla="*/ 3247648 h 6858000"/>
              <a:gd name="connsiteX256" fmla="*/ 853081 w 7467600"/>
              <a:gd name="connsiteY256" fmla="*/ 3312410 h 6858000"/>
              <a:gd name="connsiteX257" fmla="*/ 805957 w 7467600"/>
              <a:gd name="connsiteY257" fmla="*/ 3330443 h 6858000"/>
              <a:gd name="connsiteX258" fmla="*/ 1318687 w 7467600"/>
              <a:gd name="connsiteY258" fmla="*/ 3113840 h 6858000"/>
              <a:gd name="connsiteX259" fmla="*/ 5453702 w 7467600"/>
              <a:gd name="connsiteY259" fmla="*/ 3090882 h 6858000"/>
              <a:gd name="connsiteX260" fmla="*/ 5480135 w 7467600"/>
              <a:gd name="connsiteY260" fmla="*/ 3565802 h 6858000"/>
              <a:gd name="connsiteX261" fmla="*/ 5499023 w 7467600"/>
              <a:gd name="connsiteY261" fmla="*/ 4166310 h 6858000"/>
              <a:gd name="connsiteX262" fmla="*/ 5547022 w 7467600"/>
              <a:gd name="connsiteY262" fmla="*/ 3607838 h 6858000"/>
              <a:gd name="connsiteX263" fmla="*/ 5515964 w 7467600"/>
              <a:gd name="connsiteY263" fmla="*/ 3378541 h 6858000"/>
              <a:gd name="connsiteX264" fmla="*/ 5453702 w 7467600"/>
              <a:gd name="connsiteY264" fmla="*/ 3090882 h 6858000"/>
              <a:gd name="connsiteX265" fmla="*/ 1238695 w 7467600"/>
              <a:gd name="connsiteY265" fmla="*/ 3076820 h 6858000"/>
              <a:gd name="connsiteX266" fmla="*/ 716371 w 7467600"/>
              <a:gd name="connsiteY266" fmla="*/ 3293249 h 6858000"/>
              <a:gd name="connsiteX267" fmla="*/ 579522 w 7467600"/>
              <a:gd name="connsiteY267" fmla="*/ 3371759 h 6858000"/>
              <a:gd name="connsiteX268" fmla="*/ 600288 w 7467600"/>
              <a:gd name="connsiteY268" fmla="*/ 3365555 h 6858000"/>
              <a:gd name="connsiteX269" fmla="*/ 840692 w 7467600"/>
              <a:gd name="connsiteY269" fmla="*/ 3284921 h 6858000"/>
              <a:gd name="connsiteX270" fmla="*/ 979248 w 7467600"/>
              <a:gd name="connsiteY270" fmla="*/ 3221003 h 6858000"/>
              <a:gd name="connsiteX271" fmla="*/ 1053282 w 7467600"/>
              <a:gd name="connsiteY271" fmla="*/ 3185247 h 6858000"/>
              <a:gd name="connsiteX272" fmla="*/ 1320603 w 7467600"/>
              <a:gd name="connsiteY272" fmla="*/ 3081281 h 6858000"/>
              <a:gd name="connsiteX273" fmla="*/ 1238695 w 7467600"/>
              <a:gd name="connsiteY273" fmla="*/ 3076820 h 6858000"/>
              <a:gd name="connsiteX274" fmla="*/ 5425627 w 7467600"/>
              <a:gd name="connsiteY274" fmla="*/ 2954192 h 6858000"/>
              <a:gd name="connsiteX275" fmla="*/ 5470770 w 7467600"/>
              <a:gd name="connsiteY275" fmla="*/ 3005435 h 6858000"/>
              <a:gd name="connsiteX276" fmla="*/ 5519779 w 7467600"/>
              <a:gd name="connsiteY276" fmla="*/ 4359223 h 6858000"/>
              <a:gd name="connsiteX277" fmla="*/ 5520293 w 7467600"/>
              <a:gd name="connsiteY277" fmla="*/ 4360602 h 6858000"/>
              <a:gd name="connsiteX278" fmla="*/ 5767221 w 7467600"/>
              <a:gd name="connsiteY278" fmla="*/ 4665564 h 6858000"/>
              <a:gd name="connsiteX279" fmla="*/ 6937169 w 7467600"/>
              <a:gd name="connsiteY279" fmla="*/ 4815941 h 6858000"/>
              <a:gd name="connsiteX280" fmla="*/ 6953922 w 7467600"/>
              <a:gd name="connsiteY280" fmla="*/ 4890068 h 6858000"/>
              <a:gd name="connsiteX281" fmla="*/ 6071359 w 7467600"/>
              <a:gd name="connsiteY281" fmla="*/ 4770770 h 6858000"/>
              <a:gd name="connsiteX282" fmla="*/ 6038839 w 7467600"/>
              <a:gd name="connsiteY282" fmla="*/ 4764474 h 6858000"/>
              <a:gd name="connsiteX283" fmla="*/ 6038706 w 7467600"/>
              <a:gd name="connsiteY283" fmla="*/ 4763847 h 6858000"/>
              <a:gd name="connsiteX284" fmla="*/ 6037784 w 7467600"/>
              <a:gd name="connsiteY284" fmla="*/ 4764270 h 6858000"/>
              <a:gd name="connsiteX285" fmla="*/ 6038839 w 7467600"/>
              <a:gd name="connsiteY285" fmla="*/ 4764474 h 6858000"/>
              <a:gd name="connsiteX286" fmla="*/ 6040338 w 7467600"/>
              <a:gd name="connsiteY286" fmla="*/ 4771418 h 6858000"/>
              <a:gd name="connsiteX287" fmla="*/ 6024488 w 7467600"/>
              <a:gd name="connsiteY287" fmla="*/ 4809903 h 6858000"/>
              <a:gd name="connsiteX288" fmla="*/ 5599771 w 7467600"/>
              <a:gd name="connsiteY288" fmla="*/ 5509652 h 6858000"/>
              <a:gd name="connsiteX289" fmla="*/ 5548843 w 7467600"/>
              <a:gd name="connsiteY289" fmla="*/ 5563845 h 6858000"/>
              <a:gd name="connsiteX290" fmla="*/ 5940952 w 7467600"/>
              <a:gd name="connsiteY290" fmla="*/ 6250028 h 6858000"/>
              <a:gd name="connsiteX291" fmla="*/ 6043441 w 7467600"/>
              <a:gd name="connsiteY291" fmla="*/ 6665847 h 6858000"/>
              <a:gd name="connsiteX292" fmla="*/ 6093432 w 7467600"/>
              <a:gd name="connsiteY292" fmla="*/ 6858000 h 6858000"/>
              <a:gd name="connsiteX293" fmla="*/ 6034344 w 7467600"/>
              <a:gd name="connsiteY293" fmla="*/ 6858000 h 6858000"/>
              <a:gd name="connsiteX294" fmla="*/ 6026679 w 7467600"/>
              <a:gd name="connsiteY294" fmla="*/ 6836959 h 6858000"/>
              <a:gd name="connsiteX295" fmla="*/ 5800441 w 7467600"/>
              <a:gd name="connsiteY295" fmla="*/ 6335286 h 6858000"/>
              <a:gd name="connsiteX296" fmla="*/ 5526562 w 7467600"/>
              <a:gd name="connsiteY296" fmla="*/ 5705388 h 6858000"/>
              <a:gd name="connsiteX297" fmla="*/ 5519640 w 7467600"/>
              <a:gd name="connsiteY297" fmla="*/ 5683774 h 6858000"/>
              <a:gd name="connsiteX298" fmla="*/ 5844559 w 7467600"/>
              <a:gd name="connsiteY298" fmla="*/ 6553349 h 6858000"/>
              <a:gd name="connsiteX299" fmla="*/ 5975994 w 7467600"/>
              <a:gd name="connsiteY299" fmla="*/ 6858000 h 6858000"/>
              <a:gd name="connsiteX300" fmla="*/ 5898547 w 7467600"/>
              <a:gd name="connsiteY300" fmla="*/ 6858000 h 6858000"/>
              <a:gd name="connsiteX301" fmla="*/ 5682041 w 7467600"/>
              <a:gd name="connsiteY301" fmla="*/ 6355860 h 6858000"/>
              <a:gd name="connsiteX302" fmla="*/ 5461758 w 7467600"/>
              <a:gd name="connsiteY302" fmla="*/ 5820220 h 6858000"/>
              <a:gd name="connsiteX303" fmla="*/ 5237282 w 7467600"/>
              <a:gd name="connsiteY303" fmla="*/ 6579086 h 6858000"/>
              <a:gd name="connsiteX304" fmla="*/ 5115009 w 7467600"/>
              <a:gd name="connsiteY304" fmla="*/ 6858000 h 6858000"/>
              <a:gd name="connsiteX305" fmla="*/ 5028074 w 7467600"/>
              <a:gd name="connsiteY305" fmla="*/ 6858000 h 6858000"/>
              <a:gd name="connsiteX306" fmla="*/ 5079508 w 7467600"/>
              <a:gd name="connsiteY306" fmla="*/ 6749074 h 6858000"/>
              <a:gd name="connsiteX307" fmla="*/ 5371846 w 7467600"/>
              <a:gd name="connsiteY307" fmla="*/ 5924413 h 6858000"/>
              <a:gd name="connsiteX308" fmla="*/ 5270512 w 7467600"/>
              <a:gd name="connsiteY308" fmla="*/ 6138975 h 6858000"/>
              <a:gd name="connsiteX309" fmla="*/ 5062409 w 7467600"/>
              <a:gd name="connsiteY309" fmla="*/ 6653544 h 6858000"/>
              <a:gd name="connsiteX310" fmla="*/ 5036628 w 7467600"/>
              <a:gd name="connsiteY310" fmla="*/ 6754247 h 6858000"/>
              <a:gd name="connsiteX311" fmla="*/ 5009112 w 7467600"/>
              <a:gd name="connsiteY311" fmla="*/ 6858000 h 6858000"/>
              <a:gd name="connsiteX312" fmla="*/ 4976679 w 7467600"/>
              <a:gd name="connsiteY312" fmla="*/ 6858000 h 6858000"/>
              <a:gd name="connsiteX313" fmla="*/ 5006537 w 7467600"/>
              <a:gd name="connsiteY313" fmla="*/ 6747068 h 6858000"/>
              <a:gd name="connsiteX314" fmla="*/ 5032723 w 7467600"/>
              <a:gd name="connsiteY314" fmla="*/ 6644957 h 6858000"/>
              <a:gd name="connsiteX315" fmla="*/ 5242949 w 7467600"/>
              <a:gd name="connsiteY315" fmla="*/ 6125175 h 6858000"/>
              <a:gd name="connsiteX316" fmla="*/ 5286321 w 7467600"/>
              <a:gd name="connsiteY316" fmla="*/ 6033555 h 6858000"/>
              <a:gd name="connsiteX317" fmla="*/ 5008210 w 7467600"/>
              <a:gd name="connsiteY317" fmla="*/ 6649194 h 6858000"/>
              <a:gd name="connsiteX318" fmla="*/ 4986321 w 7467600"/>
              <a:gd name="connsiteY318" fmla="*/ 6765687 h 6858000"/>
              <a:gd name="connsiteX319" fmla="*/ 4973474 w 7467600"/>
              <a:gd name="connsiteY319" fmla="*/ 6858000 h 6858000"/>
              <a:gd name="connsiteX320" fmla="*/ 4907178 w 7467600"/>
              <a:gd name="connsiteY320" fmla="*/ 6858000 h 6858000"/>
              <a:gd name="connsiteX321" fmla="*/ 4910810 w 7467600"/>
              <a:gd name="connsiteY321" fmla="*/ 6829660 h 6858000"/>
              <a:gd name="connsiteX322" fmla="*/ 4987461 w 7467600"/>
              <a:gd name="connsiteY322" fmla="*/ 6432994 h 6858000"/>
              <a:gd name="connsiteX323" fmla="*/ 5179262 w 7467600"/>
              <a:gd name="connsiteY323" fmla="*/ 6035044 h 6858000"/>
              <a:gd name="connsiteX324" fmla="*/ 4689678 w 7467600"/>
              <a:gd name="connsiteY324" fmla="*/ 6440241 h 6858000"/>
              <a:gd name="connsiteX325" fmla="*/ 4477543 w 7467600"/>
              <a:gd name="connsiteY325" fmla="*/ 6674836 h 6858000"/>
              <a:gd name="connsiteX326" fmla="*/ 4329957 w 7467600"/>
              <a:gd name="connsiteY326" fmla="*/ 6858000 h 6858000"/>
              <a:gd name="connsiteX327" fmla="*/ 4218595 w 7467600"/>
              <a:gd name="connsiteY327" fmla="*/ 6858000 h 6858000"/>
              <a:gd name="connsiteX328" fmla="*/ 4368888 w 7467600"/>
              <a:gd name="connsiteY328" fmla="*/ 6668412 h 6858000"/>
              <a:gd name="connsiteX329" fmla="*/ 4563091 w 7467600"/>
              <a:gd name="connsiteY329" fmla="*/ 6442508 h 6858000"/>
              <a:gd name="connsiteX330" fmla="*/ 5387324 w 7467600"/>
              <a:gd name="connsiteY330" fmla="*/ 5705830 h 6858000"/>
              <a:gd name="connsiteX331" fmla="*/ 5073620 w 7467600"/>
              <a:gd name="connsiteY331" fmla="*/ 5955437 h 6858000"/>
              <a:gd name="connsiteX332" fmla="*/ 4689789 w 7467600"/>
              <a:gd name="connsiteY332" fmla="*/ 6268382 h 6858000"/>
              <a:gd name="connsiteX333" fmla="*/ 4418722 w 7467600"/>
              <a:gd name="connsiteY333" fmla="*/ 6570886 h 6858000"/>
              <a:gd name="connsiteX334" fmla="*/ 4214944 w 7467600"/>
              <a:gd name="connsiteY334" fmla="*/ 6858000 h 6858000"/>
              <a:gd name="connsiteX335" fmla="*/ 4177898 w 7467600"/>
              <a:gd name="connsiteY335" fmla="*/ 6858000 h 6858000"/>
              <a:gd name="connsiteX336" fmla="*/ 4391597 w 7467600"/>
              <a:gd name="connsiteY336" fmla="*/ 6556370 h 6858000"/>
              <a:gd name="connsiteX337" fmla="*/ 4668889 w 7467600"/>
              <a:gd name="connsiteY337" fmla="*/ 6246399 h 6858000"/>
              <a:gd name="connsiteX338" fmla="*/ 5055427 w 7467600"/>
              <a:gd name="connsiteY338" fmla="*/ 5931476 h 6858000"/>
              <a:gd name="connsiteX339" fmla="*/ 5371814 w 7467600"/>
              <a:gd name="connsiteY339" fmla="*/ 5678975 h 6858000"/>
              <a:gd name="connsiteX340" fmla="*/ 4987918 w 7467600"/>
              <a:gd name="connsiteY340" fmla="*/ 5838701 h 6858000"/>
              <a:gd name="connsiteX341" fmla="*/ 4317146 w 7467600"/>
              <a:gd name="connsiteY341" fmla="*/ 6587716 h 6858000"/>
              <a:gd name="connsiteX342" fmla="*/ 4171627 w 7467600"/>
              <a:gd name="connsiteY342" fmla="*/ 6858000 h 6858000"/>
              <a:gd name="connsiteX343" fmla="*/ 4081585 w 7467600"/>
              <a:gd name="connsiteY343" fmla="*/ 6858000 h 6858000"/>
              <a:gd name="connsiteX344" fmla="*/ 4238603 w 7467600"/>
              <a:gd name="connsiteY344" fmla="*/ 6559341 h 6858000"/>
              <a:gd name="connsiteX345" fmla="*/ 4778333 w 7467600"/>
              <a:gd name="connsiteY345" fmla="*/ 5873626 h 6858000"/>
              <a:gd name="connsiteX346" fmla="*/ 5414185 w 7467600"/>
              <a:gd name="connsiteY346" fmla="*/ 5573882 h 6858000"/>
              <a:gd name="connsiteX347" fmla="*/ 5959648 w 7467600"/>
              <a:gd name="connsiteY347" fmla="*/ 4760797 h 6858000"/>
              <a:gd name="connsiteX348" fmla="*/ 5355019 w 7467600"/>
              <a:gd name="connsiteY348" fmla="*/ 4734672 h 6858000"/>
              <a:gd name="connsiteX349" fmla="*/ 5083565 w 7467600"/>
              <a:gd name="connsiteY349" fmla="*/ 5179121 h 6858000"/>
              <a:gd name="connsiteX350" fmla="*/ 4713577 w 7467600"/>
              <a:gd name="connsiteY350" fmla="*/ 5616803 h 6858000"/>
              <a:gd name="connsiteX351" fmla="*/ 3989559 w 7467600"/>
              <a:gd name="connsiteY351" fmla="*/ 6145945 h 6858000"/>
              <a:gd name="connsiteX352" fmla="*/ 3939824 w 7467600"/>
              <a:gd name="connsiteY352" fmla="*/ 6066900 h 6858000"/>
              <a:gd name="connsiteX353" fmla="*/ 4584537 w 7467600"/>
              <a:gd name="connsiteY353" fmla="*/ 5324826 h 6858000"/>
              <a:gd name="connsiteX354" fmla="*/ 5037105 w 7467600"/>
              <a:gd name="connsiteY354" fmla="*/ 5088765 h 6858000"/>
              <a:gd name="connsiteX355" fmla="*/ 5039930 w 7467600"/>
              <a:gd name="connsiteY355" fmla="*/ 5089585 h 6858000"/>
              <a:gd name="connsiteX356" fmla="*/ 5263764 w 7467600"/>
              <a:gd name="connsiteY356" fmla="*/ 4735525 h 6858000"/>
              <a:gd name="connsiteX357" fmla="*/ 4086300 w 7467600"/>
              <a:gd name="connsiteY357" fmla="*/ 4884599 h 6858000"/>
              <a:gd name="connsiteX358" fmla="*/ 4085485 w 7467600"/>
              <a:gd name="connsiteY358" fmla="*/ 4899070 h 6858000"/>
              <a:gd name="connsiteX359" fmla="*/ 3871915 w 7467600"/>
              <a:gd name="connsiteY359" fmla="*/ 5253645 h 6858000"/>
              <a:gd name="connsiteX360" fmla="*/ 3799374 w 7467600"/>
              <a:gd name="connsiteY360" fmla="*/ 5466127 h 6858000"/>
              <a:gd name="connsiteX361" fmla="*/ 3498850 w 7467600"/>
              <a:gd name="connsiteY361" fmla="*/ 6661888 h 6858000"/>
              <a:gd name="connsiteX362" fmla="*/ 3399216 w 7467600"/>
              <a:gd name="connsiteY362" fmla="*/ 6858000 h 6858000"/>
              <a:gd name="connsiteX363" fmla="*/ 3303688 w 7467600"/>
              <a:gd name="connsiteY363" fmla="*/ 6858000 h 6858000"/>
              <a:gd name="connsiteX364" fmla="*/ 3391774 w 7467600"/>
              <a:gd name="connsiteY364" fmla="*/ 6697181 h 6858000"/>
              <a:gd name="connsiteX365" fmla="*/ 3735540 w 7467600"/>
              <a:gd name="connsiteY365" fmla="*/ 5546923 h 6858000"/>
              <a:gd name="connsiteX366" fmla="*/ 3729438 w 7467600"/>
              <a:gd name="connsiteY366" fmla="*/ 5569058 h 6858000"/>
              <a:gd name="connsiteX367" fmla="*/ 3707782 w 7467600"/>
              <a:gd name="connsiteY367" fmla="*/ 5644908 h 6858000"/>
              <a:gd name="connsiteX368" fmla="*/ 3583827 w 7467600"/>
              <a:gd name="connsiteY368" fmla="*/ 6039215 h 6858000"/>
              <a:gd name="connsiteX369" fmla="*/ 3547861 w 7467600"/>
              <a:gd name="connsiteY369" fmla="*/ 6129609 h 6858000"/>
              <a:gd name="connsiteX370" fmla="*/ 3490905 w 7467600"/>
              <a:gd name="connsiteY370" fmla="*/ 6277660 h 6858000"/>
              <a:gd name="connsiteX371" fmla="*/ 3455859 w 7467600"/>
              <a:gd name="connsiteY371" fmla="*/ 6391301 h 6858000"/>
              <a:gd name="connsiteX372" fmla="*/ 3429112 w 7467600"/>
              <a:gd name="connsiteY372" fmla="*/ 6479469 h 6858000"/>
              <a:gd name="connsiteX373" fmla="*/ 3304862 w 7467600"/>
              <a:gd name="connsiteY373" fmla="*/ 6796476 h 6858000"/>
              <a:gd name="connsiteX374" fmla="*/ 3276071 w 7467600"/>
              <a:gd name="connsiteY374" fmla="*/ 6858000 h 6858000"/>
              <a:gd name="connsiteX375" fmla="*/ 3240805 w 7467600"/>
              <a:gd name="connsiteY375" fmla="*/ 6858000 h 6858000"/>
              <a:gd name="connsiteX376" fmla="*/ 3275917 w 7467600"/>
              <a:gd name="connsiteY376" fmla="*/ 6783192 h 6858000"/>
              <a:gd name="connsiteX377" fmla="*/ 3399358 w 7467600"/>
              <a:gd name="connsiteY377" fmla="*/ 6469011 h 6858000"/>
              <a:gd name="connsiteX378" fmla="*/ 3425650 w 7467600"/>
              <a:gd name="connsiteY378" fmla="*/ 6381333 h 6858000"/>
              <a:gd name="connsiteX379" fmla="*/ 3460661 w 7467600"/>
              <a:gd name="connsiteY379" fmla="*/ 6266763 h 6858000"/>
              <a:gd name="connsiteX380" fmla="*/ 3518021 w 7467600"/>
              <a:gd name="connsiteY380" fmla="*/ 6117298 h 6858000"/>
              <a:gd name="connsiteX381" fmla="*/ 3554035 w 7467600"/>
              <a:gd name="connsiteY381" fmla="*/ 6027832 h 6858000"/>
              <a:gd name="connsiteX382" fmla="*/ 3677174 w 7467600"/>
              <a:gd name="connsiteY382" fmla="*/ 5636351 h 6858000"/>
              <a:gd name="connsiteX383" fmla="*/ 3698819 w 7467600"/>
              <a:gd name="connsiteY383" fmla="*/ 5560503 h 6858000"/>
              <a:gd name="connsiteX384" fmla="*/ 3702094 w 7467600"/>
              <a:gd name="connsiteY384" fmla="*/ 5549194 h 6858000"/>
              <a:gd name="connsiteX385" fmla="*/ 3398355 w 7467600"/>
              <a:gd name="connsiteY385" fmla="*/ 6094603 h 6858000"/>
              <a:gd name="connsiteX386" fmla="*/ 3193941 w 7467600"/>
              <a:gd name="connsiteY386" fmla="*/ 6798775 h 6858000"/>
              <a:gd name="connsiteX387" fmla="*/ 3184140 w 7467600"/>
              <a:gd name="connsiteY387" fmla="*/ 6858000 h 6858000"/>
              <a:gd name="connsiteX388" fmla="*/ 3099978 w 7467600"/>
              <a:gd name="connsiteY388" fmla="*/ 6858000 h 6858000"/>
              <a:gd name="connsiteX389" fmla="*/ 3101556 w 7467600"/>
              <a:gd name="connsiteY389" fmla="*/ 6843337 h 6858000"/>
              <a:gd name="connsiteX390" fmla="*/ 3370162 w 7467600"/>
              <a:gd name="connsiteY390" fmla="*/ 5785550 h 6858000"/>
              <a:gd name="connsiteX391" fmla="*/ 3746477 w 7467600"/>
              <a:gd name="connsiteY391" fmla="*/ 5377889 h 6858000"/>
              <a:gd name="connsiteX392" fmla="*/ 3863399 w 7467600"/>
              <a:gd name="connsiteY392" fmla="*/ 5087257 h 6858000"/>
              <a:gd name="connsiteX393" fmla="*/ 3968712 w 7467600"/>
              <a:gd name="connsiteY393" fmla="*/ 4913989 h 6858000"/>
              <a:gd name="connsiteX394" fmla="*/ 2792390 w 7467600"/>
              <a:gd name="connsiteY394" fmla="*/ 5382974 h 6858000"/>
              <a:gd name="connsiteX395" fmla="*/ 2714982 w 7467600"/>
              <a:gd name="connsiteY395" fmla="*/ 5427051 h 6858000"/>
              <a:gd name="connsiteX396" fmla="*/ 2813361 w 7467600"/>
              <a:gd name="connsiteY396" fmla="*/ 6023912 h 6858000"/>
              <a:gd name="connsiteX397" fmla="*/ 2688430 w 7467600"/>
              <a:gd name="connsiteY397" fmla="*/ 6801564 h 6858000"/>
              <a:gd name="connsiteX398" fmla="*/ 2629626 w 7467600"/>
              <a:gd name="connsiteY398" fmla="*/ 6763394 h 6858000"/>
              <a:gd name="connsiteX399" fmla="*/ 2565328 w 7467600"/>
              <a:gd name="connsiteY399" fmla="*/ 5516399 h 6858000"/>
              <a:gd name="connsiteX400" fmla="*/ 1922999 w 7467600"/>
              <a:gd name="connsiteY400" fmla="*/ 5980343 h 6858000"/>
              <a:gd name="connsiteX401" fmla="*/ 1950261 w 7467600"/>
              <a:gd name="connsiteY401" fmla="*/ 6405858 h 6858000"/>
              <a:gd name="connsiteX402" fmla="*/ 2365554 w 7467600"/>
              <a:gd name="connsiteY402" fmla="*/ 6759107 h 6858000"/>
              <a:gd name="connsiteX403" fmla="*/ 2424142 w 7467600"/>
              <a:gd name="connsiteY403" fmla="*/ 6858000 h 6858000"/>
              <a:gd name="connsiteX404" fmla="*/ 2395994 w 7467600"/>
              <a:gd name="connsiteY404" fmla="*/ 6858000 h 6858000"/>
              <a:gd name="connsiteX405" fmla="*/ 2392863 w 7467600"/>
              <a:gd name="connsiteY405" fmla="*/ 6852964 h 6858000"/>
              <a:gd name="connsiteX406" fmla="*/ 2017589 w 7467600"/>
              <a:gd name="connsiteY406" fmla="*/ 6493982 h 6858000"/>
              <a:gd name="connsiteX407" fmla="*/ 2147336 w 7467600"/>
              <a:gd name="connsiteY407" fmla="*/ 6594052 h 6858000"/>
              <a:gd name="connsiteX408" fmla="*/ 2207047 w 7467600"/>
              <a:gd name="connsiteY408" fmla="*/ 6654540 h 6858000"/>
              <a:gd name="connsiteX409" fmla="*/ 2299106 w 7467600"/>
              <a:gd name="connsiteY409" fmla="*/ 6778931 h 6858000"/>
              <a:gd name="connsiteX410" fmla="*/ 2314430 w 7467600"/>
              <a:gd name="connsiteY410" fmla="*/ 6801144 h 6858000"/>
              <a:gd name="connsiteX411" fmla="*/ 2352406 w 7467600"/>
              <a:gd name="connsiteY411" fmla="*/ 6858000 h 6858000"/>
              <a:gd name="connsiteX412" fmla="*/ 2314492 w 7467600"/>
              <a:gd name="connsiteY412" fmla="*/ 6858000 h 6858000"/>
              <a:gd name="connsiteX413" fmla="*/ 2288095 w 7467600"/>
              <a:gd name="connsiteY413" fmla="*/ 6818030 h 6858000"/>
              <a:gd name="connsiteX414" fmla="*/ 2272768 w 7467600"/>
              <a:gd name="connsiteY414" fmla="*/ 6795822 h 6858000"/>
              <a:gd name="connsiteX415" fmla="*/ 2182715 w 7467600"/>
              <a:gd name="connsiteY415" fmla="*/ 6675071 h 6858000"/>
              <a:gd name="connsiteX416" fmla="*/ 2032061 w 7467600"/>
              <a:gd name="connsiteY416" fmla="*/ 6541380 h 6858000"/>
              <a:gd name="connsiteX417" fmla="*/ 2257220 w 7467600"/>
              <a:gd name="connsiteY417" fmla="*/ 6826257 h 6858000"/>
              <a:gd name="connsiteX418" fmla="*/ 2281324 w 7467600"/>
              <a:gd name="connsiteY418" fmla="*/ 6858000 h 6858000"/>
              <a:gd name="connsiteX419" fmla="*/ 2242860 w 7467600"/>
              <a:gd name="connsiteY419" fmla="*/ 6858000 h 6858000"/>
              <a:gd name="connsiteX420" fmla="*/ 2232818 w 7467600"/>
              <a:gd name="connsiteY420" fmla="*/ 6844926 h 6858000"/>
              <a:gd name="connsiteX421" fmla="*/ 1990172 w 7467600"/>
              <a:gd name="connsiteY421" fmla="*/ 6542121 h 6858000"/>
              <a:gd name="connsiteX422" fmla="*/ 2124090 w 7467600"/>
              <a:gd name="connsiteY422" fmla="*/ 6761017 h 6858000"/>
              <a:gd name="connsiteX423" fmla="*/ 2200380 w 7467600"/>
              <a:gd name="connsiteY423" fmla="*/ 6858000 h 6858000"/>
              <a:gd name="connsiteX424" fmla="*/ 2147507 w 7467600"/>
              <a:gd name="connsiteY424" fmla="*/ 6858000 h 6858000"/>
              <a:gd name="connsiteX425" fmla="*/ 2070668 w 7467600"/>
              <a:gd name="connsiteY425" fmla="*/ 6761520 h 6858000"/>
              <a:gd name="connsiteX426" fmla="*/ 1975142 w 7467600"/>
              <a:gd name="connsiteY426" fmla="*/ 6585570 h 6858000"/>
              <a:gd name="connsiteX427" fmla="*/ 2050035 w 7467600"/>
              <a:gd name="connsiteY427" fmla="*/ 6813345 h 6858000"/>
              <a:gd name="connsiteX428" fmla="*/ 2063025 w 7467600"/>
              <a:gd name="connsiteY428" fmla="*/ 6858000 h 6858000"/>
              <a:gd name="connsiteX429" fmla="*/ 2021675 w 7467600"/>
              <a:gd name="connsiteY429" fmla="*/ 6858000 h 6858000"/>
              <a:gd name="connsiteX430" fmla="*/ 2019308 w 7467600"/>
              <a:gd name="connsiteY430" fmla="*/ 6847118 h 6858000"/>
              <a:gd name="connsiteX431" fmla="*/ 1938835 w 7467600"/>
              <a:gd name="connsiteY431" fmla="*/ 6551160 h 6858000"/>
              <a:gd name="connsiteX432" fmla="*/ 1953230 w 7467600"/>
              <a:gd name="connsiteY432" fmla="*/ 6759699 h 6858000"/>
              <a:gd name="connsiteX433" fmla="*/ 1956763 w 7467600"/>
              <a:gd name="connsiteY433" fmla="*/ 6778191 h 6858000"/>
              <a:gd name="connsiteX434" fmla="*/ 1967925 w 7467600"/>
              <a:gd name="connsiteY434" fmla="*/ 6858000 h 6858000"/>
              <a:gd name="connsiteX435" fmla="*/ 1936622 w 7467600"/>
              <a:gd name="connsiteY435" fmla="*/ 6858000 h 6858000"/>
              <a:gd name="connsiteX436" fmla="*/ 1926261 w 7467600"/>
              <a:gd name="connsiteY436" fmla="*/ 6784064 h 6858000"/>
              <a:gd name="connsiteX437" fmla="*/ 1922724 w 7467600"/>
              <a:gd name="connsiteY437" fmla="*/ 6765577 h 6858000"/>
              <a:gd name="connsiteX438" fmla="*/ 1904650 w 7467600"/>
              <a:gd name="connsiteY438" fmla="*/ 6639616 h 6858000"/>
              <a:gd name="connsiteX439" fmla="*/ 1885273 w 7467600"/>
              <a:gd name="connsiteY439" fmla="*/ 6858000 h 6858000"/>
              <a:gd name="connsiteX440" fmla="*/ 1854363 w 7467600"/>
              <a:gd name="connsiteY440" fmla="*/ 6858000 h 6858000"/>
              <a:gd name="connsiteX441" fmla="*/ 1880391 w 7467600"/>
              <a:gd name="connsiteY441" fmla="*/ 6603796 h 6858000"/>
              <a:gd name="connsiteX442" fmla="*/ 1818273 w 7467600"/>
              <a:gd name="connsiteY442" fmla="*/ 6715729 h 6858000"/>
              <a:gd name="connsiteX443" fmla="*/ 1794691 w 7467600"/>
              <a:gd name="connsiteY443" fmla="*/ 6843239 h 6858000"/>
              <a:gd name="connsiteX444" fmla="*/ 1794914 w 7467600"/>
              <a:gd name="connsiteY444" fmla="*/ 6858000 h 6858000"/>
              <a:gd name="connsiteX445" fmla="*/ 1746128 w 7467600"/>
              <a:gd name="connsiteY445" fmla="*/ 6858000 h 6858000"/>
              <a:gd name="connsiteX446" fmla="*/ 1753934 w 7467600"/>
              <a:gd name="connsiteY446" fmla="*/ 6724796 h 6858000"/>
              <a:gd name="connsiteX447" fmla="*/ 1792053 w 7467600"/>
              <a:gd name="connsiteY447" fmla="*/ 6572396 h 6858000"/>
              <a:gd name="connsiteX448" fmla="*/ 1862248 w 7467600"/>
              <a:gd name="connsiteY448" fmla="*/ 6266397 h 6858000"/>
              <a:gd name="connsiteX449" fmla="*/ 1862250 w 7467600"/>
              <a:gd name="connsiteY449" fmla="*/ 6033531 h 6858000"/>
              <a:gd name="connsiteX450" fmla="*/ 1211999 w 7467600"/>
              <a:gd name="connsiteY450" fmla="*/ 6683610 h 6858000"/>
              <a:gd name="connsiteX451" fmla="*/ 1213266 w 7467600"/>
              <a:gd name="connsiteY451" fmla="*/ 6691947 h 6858000"/>
              <a:gd name="connsiteX452" fmla="*/ 1203370 w 7467600"/>
              <a:gd name="connsiteY452" fmla="*/ 6850676 h 6858000"/>
              <a:gd name="connsiteX453" fmla="*/ 1203671 w 7467600"/>
              <a:gd name="connsiteY453" fmla="*/ 6858000 h 6858000"/>
              <a:gd name="connsiteX454" fmla="*/ 1143180 w 7467600"/>
              <a:gd name="connsiteY454" fmla="*/ 6858000 h 6858000"/>
              <a:gd name="connsiteX455" fmla="*/ 1142176 w 7467600"/>
              <a:gd name="connsiteY455" fmla="*/ 6766045 h 6858000"/>
              <a:gd name="connsiteX456" fmla="*/ 1067484 w 7467600"/>
              <a:gd name="connsiteY456" fmla="*/ 6858000 h 6858000"/>
              <a:gd name="connsiteX457" fmla="*/ 953928 w 7467600"/>
              <a:gd name="connsiteY457" fmla="*/ 6858000 h 6858000"/>
              <a:gd name="connsiteX458" fmla="*/ 959715 w 7467600"/>
              <a:gd name="connsiteY458" fmla="*/ 6850185 h 6858000"/>
              <a:gd name="connsiteX459" fmla="*/ 1483788 w 7467600"/>
              <a:gd name="connsiteY459" fmla="*/ 6259174 h 6858000"/>
              <a:gd name="connsiteX460" fmla="*/ 1100671 w 7467600"/>
              <a:gd name="connsiteY460" fmla="*/ 6252137 h 6858000"/>
              <a:gd name="connsiteX461" fmla="*/ 1090144 w 7467600"/>
              <a:gd name="connsiteY461" fmla="*/ 6256748 h 6858000"/>
              <a:gd name="connsiteX462" fmla="*/ 1095872 w 7467600"/>
              <a:gd name="connsiteY462" fmla="*/ 6271892 h 6858000"/>
              <a:gd name="connsiteX463" fmla="*/ 262785 w 7467600"/>
              <a:gd name="connsiteY463" fmla="*/ 6845450 h 6858000"/>
              <a:gd name="connsiteX464" fmla="*/ 209968 w 7467600"/>
              <a:gd name="connsiteY464" fmla="*/ 6770713 h 6858000"/>
              <a:gd name="connsiteX465" fmla="*/ 873460 w 7467600"/>
              <a:gd name="connsiteY465" fmla="*/ 6253768 h 6858000"/>
              <a:gd name="connsiteX466" fmla="*/ 192686 w 7467600"/>
              <a:gd name="connsiteY466" fmla="*/ 5849257 h 6858000"/>
              <a:gd name="connsiteX467" fmla="*/ 4696 w 7467600"/>
              <a:gd name="connsiteY467" fmla="*/ 5697668 h 6858000"/>
              <a:gd name="connsiteX468" fmla="*/ 0 w 7467600"/>
              <a:gd name="connsiteY468" fmla="*/ 5689984 h 6858000"/>
              <a:gd name="connsiteX469" fmla="*/ 0 w 7467600"/>
              <a:gd name="connsiteY469" fmla="*/ 5513472 h 6858000"/>
              <a:gd name="connsiteX470" fmla="*/ 174101 w 7467600"/>
              <a:gd name="connsiteY470" fmla="*/ 5620277 h 6858000"/>
              <a:gd name="connsiteX471" fmla="*/ 891800 w 7467600"/>
              <a:gd name="connsiteY471" fmla="*/ 6036935 h 6858000"/>
              <a:gd name="connsiteX472" fmla="*/ 1072219 w 7467600"/>
              <a:gd name="connsiteY472" fmla="*/ 6169443 h 6858000"/>
              <a:gd name="connsiteX473" fmla="*/ 1074117 w 7467600"/>
              <a:gd name="connsiteY473" fmla="*/ 6170301 h 6858000"/>
              <a:gd name="connsiteX474" fmla="*/ 1083114 w 7467600"/>
              <a:gd name="connsiteY474" fmla="*/ 6174131 h 6858000"/>
              <a:gd name="connsiteX475" fmla="*/ 1543010 w 7467600"/>
              <a:gd name="connsiteY475" fmla="*/ 6191140 h 6858000"/>
              <a:gd name="connsiteX476" fmla="*/ 1551080 w 7467600"/>
              <a:gd name="connsiteY476" fmla="*/ 6195006 h 6858000"/>
              <a:gd name="connsiteX477" fmla="*/ 2345443 w 7467600"/>
              <a:gd name="connsiteY477" fmla="*/ 5549882 h 6858000"/>
              <a:gd name="connsiteX478" fmla="*/ 1721499 w 7467600"/>
              <a:gd name="connsiteY478" fmla="*/ 5599969 h 6858000"/>
              <a:gd name="connsiteX479" fmla="*/ 767716 w 7467600"/>
              <a:gd name="connsiteY479" fmla="*/ 5472768 h 6858000"/>
              <a:gd name="connsiteX480" fmla="*/ 722147 w 7467600"/>
              <a:gd name="connsiteY480" fmla="*/ 5393091 h 6858000"/>
              <a:gd name="connsiteX481" fmla="*/ 1485552 w 7467600"/>
              <a:gd name="connsiteY481" fmla="*/ 5313202 h 6858000"/>
              <a:gd name="connsiteX482" fmla="*/ 2143004 w 7467600"/>
              <a:gd name="connsiteY482" fmla="*/ 5402420 h 6858000"/>
              <a:gd name="connsiteX483" fmla="*/ 1933391 w 7467600"/>
              <a:gd name="connsiteY483" fmla="*/ 5156971 h 6858000"/>
              <a:gd name="connsiteX484" fmla="*/ 1827118 w 7467600"/>
              <a:gd name="connsiteY484" fmla="*/ 4968410 h 6858000"/>
              <a:gd name="connsiteX485" fmla="*/ 1837349 w 7467600"/>
              <a:gd name="connsiteY485" fmla="*/ 4956357 h 6858000"/>
              <a:gd name="connsiteX486" fmla="*/ 2162835 w 7467600"/>
              <a:gd name="connsiteY486" fmla="*/ 5187853 h 6858000"/>
              <a:gd name="connsiteX487" fmla="*/ 2257167 w 7467600"/>
              <a:gd name="connsiteY487" fmla="*/ 5462123 h 6858000"/>
              <a:gd name="connsiteX488" fmla="*/ 2261598 w 7467600"/>
              <a:gd name="connsiteY488" fmla="*/ 5467998 h 6858000"/>
              <a:gd name="connsiteX489" fmla="*/ 2437177 w 7467600"/>
              <a:gd name="connsiteY489" fmla="*/ 5479608 h 6858000"/>
              <a:gd name="connsiteX490" fmla="*/ 2445247 w 7467600"/>
              <a:gd name="connsiteY490" fmla="*/ 5483476 h 6858000"/>
              <a:gd name="connsiteX491" fmla="*/ 2743626 w 7467600"/>
              <a:gd name="connsiteY491" fmla="*/ 5304819 h 6858000"/>
              <a:gd name="connsiteX492" fmla="*/ 3048102 w 7467600"/>
              <a:gd name="connsiteY492" fmla="*/ 5150595 h 6858000"/>
              <a:gd name="connsiteX493" fmla="*/ 1799414 w 7467600"/>
              <a:gd name="connsiteY493" fmla="*/ 4694732 h 6858000"/>
              <a:gd name="connsiteX494" fmla="*/ 1771735 w 7467600"/>
              <a:gd name="connsiteY494" fmla="*/ 4619929 h 6858000"/>
              <a:gd name="connsiteX495" fmla="*/ 3104273 w 7467600"/>
              <a:gd name="connsiteY495" fmla="*/ 5076159 h 6858000"/>
              <a:gd name="connsiteX496" fmla="*/ 3113245 w 7467600"/>
              <a:gd name="connsiteY496" fmla="*/ 5090705 h 6858000"/>
              <a:gd name="connsiteX497" fmla="*/ 3126294 w 7467600"/>
              <a:gd name="connsiteY497" fmla="*/ 5114400 h 6858000"/>
              <a:gd name="connsiteX498" fmla="*/ 3937433 w 7467600"/>
              <a:gd name="connsiteY498" fmla="*/ 4830473 h 6858000"/>
              <a:gd name="connsiteX499" fmla="*/ 3590475 w 7467600"/>
              <a:gd name="connsiteY499" fmla="*/ 4597974 h 6858000"/>
              <a:gd name="connsiteX500" fmla="*/ 3100264 w 7467600"/>
              <a:gd name="connsiteY500" fmla="*/ 4579845 h 6858000"/>
              <a:gd name="connsiteX501" fmla="*/ 2183576 w 7467600"/>
              <a:gd name="connsiteY501" fmla="*/ 4227150 h 6858000"/>
              <a:gd name="connsiteX502" fmla="*/ 2151029 w 7467600"/>
              <a:gd name="connsiteY502" fmla="*/ 4146947 h 6858000"/>
              <a:gd name="connsiteX503" fmla="*/ 3563434 w 7467600"/>
              <a:gd name="connsiteY503" fmla="*/ 4469115 h 6858000"/>
              <a:gd name="connsiteX504" fmla="*/ 3177952 w 7467600"/>
              <a:gd name="connsiteY504" fmla="*/ 3657386 h 6858000"/>
              <a:gd name="connsiteX505" fmla="*/ 3189263 w 7467600"/>
              <a:gd name="connsiteY505" fmla="*/ 3625726 h 6858000"/>
              <a:gd name="connsiteX506" fmla="*/ 3560912 w 7467600"/>
              <a:gd name="connsiteY506" fmla="*/ 4079863 h 6858000"/>
              <a:gd name="connsiteX507" fmla="*/ 3626636 w 7467600"/>
              <a:gd name="connsiteY507" fmla="*/ 4512230 h 6858000"/>
              <a:gd name="connsiteX508" fmla="*/ 3653088 w 7467600"/>
              <a:gd name="connsiteY508" fmla="*/ 4521417 h 6858000"/>
              <a:gd name="connsiteX509" fmla="*/ 3988128 w 7467600"/>
              <a:gd name="connsiteY509" fmla="*/ 4817267 h 6858000"/>
              <a:gd name="connsiteX510" fmla="*/ 4830582 w 7467600"/>
              <a:gd name="connsiteY510" fmla="*/ 4676000 h 6858000"/>
              <a:gd name="connsiteX511" fmla="*/ 4830100 w 7467600"/>
              <a:gd name="connsiteY511" fmla="*/ 4675554 h 6858000"/>
              <a:gd name="connsiteX512" fmla="*/ 4036318 w 7467600"/>
              <a:gd name="connsiteY512" fmla="*/ 4147013 h 6858000"/>
              <a:gd name="connsiteX513" fmla="*/ 3432098 w 7467600"/>
              <a:gd name="connsiteY513" fmla="*/ 3537312 h 6858000"/>
              <a:gd name="connsiteX514" fmla="*/ 3446761 w 7467600"/>
              <a:gd name="connsiteY514" fmla="*/ 3461278 h 6858000"/>
              <a:gd name="connsiteX515" fmla="*/ 4419733 w 7467600"/>
              <a:gd name="connsiteY515" fmla="*/ 3963555 h 6858000"/>
              <a:gd name="connsiteX516" fmla="*/ 4781371 w 7467600"/>
              <a:gd name="connsiteY516" fmla="*/ 4458604 h 6858000"/>
              <a:gd name="connsiteX517" fmla="*/ 4780440 w 7467600"/>
              <a:gd name="connsiteY517" fmla="*/ 4470290 h 6858000"/>
              <a:gd name="connsiteX518" fmla="*/ 4898954 w 7467600"/>
              <a:gd name="connsiteY518" fmla="*/ 4662092 h 6858000"/>
              <a:gd name="connsiteX519" fmla="*/ 4900699 w 7467600"/>
              <a:gd name="connsiteY519" fmla="*/ 4670867 h 6858000"/>
              <a:gd name="connsiteX520" fmla="*/ 5714511 w 7467600"/>
              <a:gd name="connsiteY520" fmla="*/ 4663483 h 6858000"/>
              <a:gd name="connsiteX521" fmla="*/ 5464793 w 7467600"/>
              <a:gd name="connsiteY521" fmla="*/ 4393556 h 6858000"/>
              <a:gd name="connsiteX522" fmla="*/ 5461897 w 7467600"/>
              <a:gd name="connsiteY522" fmla="*/ 4390879 h 6858000"/>
              <a:gd name="connsiteX523" fmla="*/ 4294126 w 7467600"/>
              <a:gd name="connsiteY523" fmla="*/ 3303048 h 6858000"/>
              <a:gd name="connsiteX524" fmla="*/ 4305321 w 7467600"/>
              <a:gd name="connsiteY524" fmla="*/ 3256953 h 6858000"/>
              <a:gd name="connsiteX525" fmla="*/ 4949299 w 7467600"/>
              <a:gd name="connsiteY525" fmla="*/ 3766336 h 6858000"/>
              <a:gd name="connsiteX526" fmla="*/ 5291452 w 7467600"/>
              <a:gd name="connsiteY526" fmla="*/ 4076801 h 6858000"/>
              <a:gd name="connsiteX527" fmla="*/ 5434998 w 7467600"/>
              <a:gd name="connsiteY527" fmla="*/ 4254100 h 6858000"/>
              <a:gd name="connsiteX528" fmla="*/ 5351015 w 7467600"/>
              <a:gd name="connsiteY528" fmla="*/ 3760989 h 6858000"/>
              <a:gd name="connsiteX529" fmla="*/ 5413780 w 7467600"/>
              <a:gd name="connsiteY529" fmla="*/ 2966265 h 6858000"/>
              <a:gd name="connsiteX530" fmla="*/ 5425627 w 7467600"/>
              <a:gd name="connsiteY530" fmla="*/ 2954192 h 6858000"/>
              <a:gd name="connsiteX531" fmla="*/ 6604735 w 7467600"/>
              <a:gd name="connsiteY531" fmla="*/ 2041381 h 6858000"/>
              <a:gd name="connsiteX532" fmla="*/ 7204487 w 7467600"/>
              <a:gd name="connsiteY532" fmla="*/ 2742112 h 6858000"/>
              <a:gd name="connsiteX533" fmla="*/ 7131592 w 7467600"/>
              <a:gd name="connsiteY533" fmla="*/ 2672096 h 6858000"/>
              <a:gd name="connsiteX534" fmla="*/ 6996344 w 7467600"/>
              <a:gd name="connsiteY534" fmla="*/ 2518310 h 6858000"/>
              <a:gd name="connsiteX535" fmla="*/ 6735495 w 7467600"/>
              <a:gd name="connsiteY535" fmla="*/ 2196890 h 6858000"/>
              <a:gd name="connsiteX536" fmla="*/ 6721901 w 7467600"/>
              <a:gd name="connsiteY536" fmla="*/ 2179274 h 6858000"/>
              <a:gd name="connsiteX537" fmla="*/ 6604735 w 7467600"/>
              <a:gd name="connsiteY537" fmla="*/ 2041381 h 6858000"/>
              <a:gd name="connsiteX538" fmla="*/ 6591670 w 7467600"/>
              <a:gd name="connsiteY538" fmla="*/ 1988277 h 6858000"/>
              <a:gd name="connsiteX539" fmla="*/ 6747349 w 7467600"/>
              <a:gd name="connsiteY539" fmla="*/ 2160069 h 6858000"/>
              <a:gd name="connsiteX540" fmla="*/ 6760943 w 7467600"/>
              <a:gd name="connsiteY540" fmla="*/ 2177686 h 6858000"/>
              <a:gd name="connsiteX541" fmla="*/ 7021065 w 7467600"/>
              <a:gd name="connsiteY541" fmla="*/ 2498102 h 6858000"/>
              <a:gd name="connsiteX542" fmla="*/ 7155223 w 7467600"/>
              <a:gd name="connsiteY542" fmla="*/ 2650386 h 6858000"/>
              <a:gd name="connsiteX543" fmla="*/ 7203167 w 7467600"/>
              <a:gd name="connsiteY543" fmla="*/ 2697288 h 6858000"/>
              <a:gd name="connsiteX544" fmla="*/ 6937703 w 7467600"/>
              <a:gd name="connsiteY544" fmla="*/ 2321981 h 6858000"/>
              <a:gd name="connsiteX545" fmla="*/ 6591670 w 7467600"/>
              <a:gd name="connsiteY545" fmla="*/ 1988277 h 6858000"/>
              <a:gd name="connsiteX546" fmla="*/ 5798671 w 7467600"/>
              <a:gd name="connsiteY546" fmla="*/ 1981601 h 6858000"/>
              <a:gd name="connsiteX547" fmla="*/ 5754709 w 7467600"/>
              <a:gd name="connsiteY547" fmla="*/ 2071454 h 6858000"/>
              <a:gd name="connsiteX548" fmla="*/ 5763044 w 7467600"/>
              <a:gd name="connsiteY548" fmla="*/ 2842206 h 6858000"/>
              <a:gd name="connsiteX549" fmla="*/ 5764974 w 7467600"/>
              <a:gd name="connsiteY549" fmla="*/ 2799609 h 6858000"/>
              <a:gd name="connsiteX550" fmla="*/ 5767665 w 7467600"/>
              <a:gd name="connsiteY550" fmla="*/ 2666409 h 6858000"/>
              <a:gd name="connsiteX551" fmla="*/ 5763055 w 7467600"/>
              <a:gd name="connsiteY551" fmla="*/ 2579705 h 6858000"/>
              <a:gd name="connsiteX552" fmla="*/ 5758079 w 7467600"/>
              <a:gd name="connsiteY552" fmla="*/ 2492508 h 6858000"/>
              <a:gd name="connsiteX553" fmla="*/ 5779325 w 7467600"/>
              <a:gd name="connsiteY553" fmla="*/ 2197069 h 6858000"/>
              <a:gd name="connsiteX554" fmla="*/ 5798671 w 7467600"/>
              <a:gd name="connsiteY554" fmla="*/ 1981601 h 6858000"/>
              <a:gd name="connsiteX555" fmla="*/ 5829202 w 7467600"/>
              <a:gd name="connsiteY555" fmla="*/ 1971679 h 6858000"/>
              <a:gd name="connsiteX556" fmla="*/ 5809558 w 7467600"/>
              <a:gd name="connsiteY556" fmla="*/ 2198043 h 6858000"/>
              <a:gd name="connsiteX557" fmla="*/ 5788653 w 7467600"/>
              <a:gd name="connsiteY557" fmla="*/ 2489430 h 6858000"/>
              <a:gd name="connsiteX558" fmla="*/ 5793439 w 7467600"/>
              <a:gd name="connsiteY558" fmla="*/ 2575235 h 6858000"/>
              <a:gd name="connsiteX559" fmla="*/ 5796837 w 7467600"/>
              <a:gd name="connsiteY559" fmla="*/ 2637633 h 6858000"/>
              <a:gd name="connsiteX560" fmla="*/ 5818614 w 7467600"/>
              <a:gd name="connsiteY560" fmla="*/ 2473055 h 6858000"/>
              <a:gd name="connsiteX561" fmla="*/ 5829202 w 7467600"/>
              <a:gd name="connsiteY561" fmla="*/ 1971679 h 6858000"/>
              <a:gd name="connsiteX562" fmla="*/ 5911389 w 7467600"/>
              <a:gd name="connsiteY562" fmla="*/ 1898371 h 6858000"/>
              <a:gd name="connsiteX563" fmla="*/ 6237627 w 7467600"/>
              <a:gd name="connsiteY563" fmla="*/ 2231921 h 6858000"/>
              <a:gd name="connsiteX564" fmla="*/ 5911389 w 7467600"/>
              <a:gd name="connsiteY564" fmla="*/ 1898371 h 6858000"/>
              <a:gd name="connsiteX565" fmla="*/ 6944437 w 7467600"/>
              <a:gd name="connsiteY565" fmla="*/ 1575402 h 6858000"/>
              <a:gd name="connsiteX566" fmla="*/ 6304730 w 7467600"/>
              <a:gd name="connsiteY566" fmla="*/ 1766654 h 6858000"/>
              <a:gd name="connsiteX567" fmla="*/ 6944437 w 7467600"/>
              <a:gd name="connsiteY567" fmla="*/ 1575402 h 6858000"/>
              <a:gd name="connsiteX568" fmla="*/ 7019523 w 7467600"/>
              <a:gd name="connsiteY568" fmla="*/ 1519450 h 6858000"/>
              <a:gd name="connsiteX569" fmla="*/ 6298091 w 7467600"/>
              <a:gd name="connsiteY569" fmla="*/ 1737122 h 6858000"/>
              <a:gd name="connsiteX570" fmla="*/ 7019523 w 7467600"/>
              <a:gd name="connsiteY570" fmla="*/ 1519450 h 6858000"/>
              <a:gd name="connsiteX571" fmla="*/ 2399523 w 7467600"/>
              <a:gd name="connsiteY571" fmla="*/ 1428234 h 6858000"/>
              <a:gd name="connsiteX572" fmla="*/ 2224982 w 7467600"/>
              <a:gd name="connsiteY572" fmla="*/ 1826201 h 6858000"/>
              <a:gd name="connsiteX573" fmla="*/ 2096099 w 7467600"/>
              <a:gd name="connsiteY573" fmla="*/ 2345900 h 6858000"/>
              <a:gd name="connsiteX574" fmla="*/ 2283317 w 7467600"/>
              <a:gd name="connsiteY574" fmla="*/ 1796925 h 6858000"/>
              <a:gd name="connsiteX575" fmla="*/ 2399523 w 7467600"/>
              <a:gd name="connsiteY575" fmla="*/ 1428234 h 6858000"/>
              <a:gd name="connsiteX576" fmla="*/ 2448558 w 7467600"/>
              <a:gd name="connsiteY576" fmla="*/ 1373435 h 6858000"/>
              <a:gd name="connsiteX577" fmla="*/ 2312521 w 7467600"/>
              <a:gd name="connsiteY577" fmla="*/ 1806140 h 6858000"/>
              <a:gd name="connsiteX578" fmla="*/ 2127533 w 7467600"/>
              <a:gd name="connsiteY578" fmla="*/ 2348380 h 6858000"/>
              <a:gd name="connsiteX579" fmla="*/ 2358080 w 7467600"/>
              <a:gd name="connsiteY579" fmla="*/ 1866134 h 6858000"/>
              <a:gd name="connsiteX580" fmla="*/ 2407436 w 7467600"/>
              <a:gd name="connsiteY580" fmla="*/ 1651070 h 6858000"/>
              <a:gd name="connsiteX581" fmla="*/ 2448558 w 7467600"/>
              <a:gd name="connsiteY581" fmla="*/ 1373435 h 6858000"/>
              <a:gd name="connsiteX582" fmla="*/ 278707 w 7467600"/>
              <a:gd name="connsiteY582" fmla="*/ 1352270 h 6858000"/>
              <a:gd name="connsiteX583" fmla="*/ 321570 w 7467600"/>
              <a:gd name="connsiteY583" fmla="*/ 1861610 h 6858000"/>
              <a:gd name="connsiteX584" fmla="*/ 294281 w 7467600"/>
              <a:gd name="connsiteY584" fmla="*/ 1440658 h 6858000"/>
              <a:gd name="connsiteX585" fmla="*/ 278707 w 7467600"/>
              <a:gd name="connsiteY585" fmla="*/ 1352270 h 6858000"/>
              <a:gd name="connsiteX586" fmla="*/ 1423821 w 7467600"/>
              <a:gd name="connsiteY586" fmla="*/ 1351958 h 6858000"/>
              <a:gd name="connsiteX587" fmla="*/ 1638521 w 7467600"/>
              <a:gd name="connsiteY587" fmla="*/ 1908470 h 6858000"/>
              <a:gd name="connsiteX588" fmla="*/ 1754199 w 7467600"/>
              <a:gd name="connsiteY588" fmla="*/ 2149284 h 6858000"/>
              <a:gd name="connsiteX589" fmla="*/ 1908359 w 7467600"/>
              <a:gd name="connsiteY589" fmla="*/ 2364988 h 6858000"/>
              <a:gd name="connsiteX590" fmla="*/ 1647661 w 7467600"/>
              <a:gd name="connsiteY590" fmla="*/ 1825945 h 6858000"/>
              <a:gd name="connsiteX591" fmla="*/ 1423821 w 7467600"/>
              <a:gd name="connsiteY591" fmla="*/ 1351958 h 6858000"/>
              <a:gd name="connsiteX592" fmla="*/ 1431890 w 7467600"/>
              <a:gd name="connsiteY592" fmla="*/ 1306475 h 6858000"/>
              <a:gd name="connsiteX593" fmla="*/ 1507597 w 7467600"/>
              <a:gd name="connsiteY593" fmla="*/ 1446132 h 6858000"/>
              <a:gd name="connsiteX594" fmla="*/ 1674586 w 7467600"/>
              <a:gd name="connsiteY594" fmla="*/ 1813832 h 6858000"/>
              <a:gd name="connsiteX595" fmla="*/ 1815950 w 7467600"/>
              <a:gd name="connsiteY595" fmla="*/ 2128564 h 6858000"/>
              <a:gd name="connsiteX596" fmla="*/ 1984242 w 7467600"/>
              <a:gd name="connsiteY596" fmla="*/ 2430829 h 6858000"/>
              <a:gd name="connsiteX597" fmla="*/ 2014023 w 7467600"/>
              <a:gd name="connsiteY597" fmla="*/ 2450995 h 6858000"/>
              <a:gd name="connsiteX598" fmla="*/ 1747337 w 7467600"/>
              <a:gd name="connsiteY598" fmla="*/ 1855264 h 6858000"/>
              <a:gd name="connsiteX599" fmla="*/ 1533749 w 7467600"/>
              <a:gd name="connsiteY599" fmla="*/ 1478656 h 6858000"/>
              <a:gd name="connsiteX600" fmla="*/ 1431890 w 7467600"/>
              <a:gd name="connsiteY600" fmla="*/ 1306475 h 6858000"/>
              <a:gd name="connsiteX601" fmla="*/ 5052692 w 7467600"/>
              <a:gd name="connsiteY601" fmla="*/ 1292994 h 6858000"/>
              <a:gd name="connsiteX602" fmla="*/ 5200661 w 7467600"/>
              <a:gd name="connsiteY602" fmla="*/ 1635186 h 6858000"/>
              <a:gd name="connsiteX603" fmla="*/ 5297138 w 7467600"/>
              <a:gd name="connsiteY603" fmla="*/ 1906351 h 6858000"/>
              <a:gd name="connsiteX604" fmla="*/ 5052692 w 7467600"/>
              <a:gd name="connsiteY604" fmla="*/ 1292994 h 6858000"/>
              <a:gd name="connsiteX605" fmla="*/ 5009948 w 7467600"/>
              <a:gd name="connsiteY605" fmla="*/ 1273619 h 6858000"/>
              <a:gd name="connsiteX606" fmla="*/ 5121777 w 7467600"/>
              <a:gd name="connsiteY606" fmla="*/ 1654213 h 6858000"/>
              <a:gd name="connsiteX607" fmla="*/ 5293545 w 7467600"/>
              <a:gd name="connsiteY607" fmla="*/ 2072247 h 6858000"/>
              <a:gd name="connsiteX608" fmla="*/ 5294042 w 7467600"/>
              <a:gd name="connsiteY608" fmla="*/ 2065019 h 6858000"/>
              <a:gd name="connsiteX609" fmla="*/ 5171936 w 7467600"/>
              <a:gd name="connsiteY609" fmla="*/ 1647613 h 6858000"/>
              <a:gd name="connsiteX610" fmla="*/ 5009948 w 7467600"/>
              <a:gd name="connsiteY610" fmla="*/ 1273619 h 6858000"/>
              <a:gd name="connsiteX611" fmla="*/ 655236 w 7467600"/>
              <a:gd name="connsiteY611" fmla="*/ 1268632 h 6858000"/>
              <a:gd name="connsiteX612" fmla="*/ 839521 w 7467600"/>
              <a:gd name="connsiteY612" fmla="*/ 1685315 h 6858000"/>
              <a:gd name="connsiteX613" fmla="*/ 1109416 w 7467600"/>
              <a:gd name="connsiteY613" fmla="*/ 2061663 h 6858000"/>
              <a:gd name="connsiteX614" fmla="*/ 1298300 w 7467600"/>
              <a:gd name="connsiteY614" fmla="*/ 2247742 h 6858000"/>
              <a:gd name="connsiteX615" fmla="*/ 1125871 w 7467600"/>
              <a:gd name="connsiteY615" fmla="*/ 1989513 h 6858000"/>
              <a:gd name="connsiteX616" fmla="*/ 981574 w 7467600"/>
              <a:gd name="connsiteY616" fmla="*/ 1783157 h 6858000"/>
              <a:gd name="connsiteX617" fmla="*/ 922198 w 7467600"/>
              <a:gd name="connsiteY617" fmla="*/ 1677437 h 6858000"/>
              <a:gd name="connsiteX618" fmla="*/ 869293 w 7467600"/>
              <a:gd name="connsiteY618" fmla="*/ 1583214 h 6858000"/>
              <a:gd name="connsiteX619" fmla="*/ 751431 w 7467600"/>
              <a:gd name="connsiteY619" fmla="*/ 1405731 h 6858000"/>
              <a:gd name="connsiteX620" fmla="*/ 655236 w 7467600"/>
              <a:gd name="connsiteY620" fmla="*/ 1268632 h 6858000"/>
              <a:gd name="connsiteX621" fmla="*/ 6516292 w 7467600"/>
              <a:gd name="connsiteY621" fmla="*/ 1263064 h 6858000"/>
              <a:gd name="connsiteX622" fmla="*/ 5736320 w 7467600"/>
              <a:gd name="connsiteY622" fmla="*/ 1501803 h 6858000"/>
              <a:gd name="connsiteX623" fmla="*/ 6516292 w 7467600"/>
              <a:gd name="connsiteY623" fmla="*/ 1263064 h 6858000"/>
              <a:gd name="connsiteX624" fmla="*/ 291466 w 7467600"/>
              <a:gd name="connsiteY624" fmla="*/ 1250369 h 6858000"/>
              <a:gd name="connsiteX625" fmla="*/ 323180 w 7467600"/>
              <a:gd name="connsiteY625" fmla="*/ 1435283 h 6858000"/>
              <a:gd name="connsiteX626" fmla="*/ 349381 w 7467600"/>
              <a:gd name="connsiteY626" fmla="*/ 1875041 h 6858000"/>
              <a:gd name="connsiteX627" fmla="*/ 374363 w 7467600"/>
              <a:gd name="connsiteY627" fmla="*/ 1506494 h 6858000"/>
              <a:gd name="connsiteX628" fmla="*/ 302168 w 7467600"/>
              <a:gd name="connsiteY628" fmla="*/ 1274495 h 6858000"/>
              <a:gd name="connsiteX629" fmla="*/ 291466 w 7467600"/>
              <a:gd name="connsiteY629" fmla="*/ 1250369 h 6858000"/>
              <a:gd name="connsiteX630" fmla="*/ 678222 w 7467600"/>
              <a:gd name="connsiteY630" fmla="*/ 1248670 h 6858000"/>
              <a:gd name="connsiteX631" fmla="*/ 775536 w 7467600"/>
              <a:gd name="connsiteY631" fmla="*/ 1388015 h 6858000"/>
              <a:gd name="connsiteX632" fmla="*/ 894529 w 7467600"/>
              <a:gd name="connsiteY632" fmla="*/ 1567739 h 6858000"/>
              <a:gd name="connsiteX633" fmla="*/ 948000 w 7467600"/>
              <a:gd name="connsiteY633" fmla="*/ 1663088 h 6858000"/>
              <a:gd name="connsiteX634" fmla="*/ 1006812 w 7467600"/>
              <a:gd name="connsiteY634" fmla="*/ 1767683 h 6858000"/>
              <a:gd name="connsiteX635" fmla="*/ 1149133 w 7467600"/>
              <a:gd name="connsiteY635" fmla="*/ 1971513 h 6858000"/>
              <a:gd name="connsiteX636" fmla="*/ 1333952 w 7467600"/>
              <a:gd name="connsiteY636" fmla="*/ 2251620 h 6858000"/>
              <a:gd name="connsiteX637" fmla="*/ 1337329 w 7467600"/>
              <a:gd name="connsiteY637" fmla="*/ 2258350 h 6858000"/>
              <a:gd name="connsiteX638" fmla="*/ 1014726 w 7467600"/>
              <a:gd name="connsiteY638" fmla="*/ 1615556 h 6858000"/>
              <a:gd name="connsiteX639" fmla="*/ 678222 w 7467600"/>
              <a:gd name="connsiteY639" fmla="*/ 1248670 h 6858000"/>
              <a:gd name="connsiteX640" fmla="*/ 6691602 w 7467600"/>
              <a:gd name="connsiteY640" fmla="*/ 1140573 h 6858000"/>
              <a:gd name="connsiteX641" fmla="*/ 6571100 w 7467600"/>
              <a:gd name="connsiteY641" fmla="*/ 1183662 h 6858000"/>
              <a:gd name="connsiteX642" fmla="*/ 6241687 w 7467600"/>
              <a:gd name="connsiteY642" fmla="*/ 1257600 h 6858000"/>
              <a:gd name="connsiteX643" fmla="*/ 5693009 w 7467600"/>
              <a:gd name="connsiteY643" fmla="*/ 1478256 h 6858000"/>
              <a:gd name="connsiteX644" fmla="*/ 6548420 w 7467600"/>
              <a:gd name="connsiteY644" fmla="*/ 1214599 h 6858000"/>
              <a:gd name="connsiteX645" fmla="*/ 6605473 w 7467600"/>
              <a:gd name="connsiteY645" fmla="*/ 1184686 h 6858000"/>
              <a:gd name="connsiteX646" fmla="*/ 6691602 w 7467600"/>
              <a:gd name="connsiteY646" fmla="*/ 1140573 h 6858000"/>
              <a:gd name="connsiteX647" fmla="*/ 4002475 w 7467600"/>
              <a:gd name="connsiteY647" fmla="*/ 1037802 h 6858000"/>
              <a:gd name="connsiteX648" fmla="*/ 4000324 w 7467600"/>
              <a:gd name="connsiteY648" fmla="*/ 1039362 h 6858000"/>
              <a:gd name="connsiteX649" fmla="*/ 4002862 w 7467600"/>
              <a:gd name="connsiteY649" fmla="*/ 1042866 h 6858000"/>
              <a:gd name="connsiteX650" fmla="*/ 4002475 w 7467600"/>
              <a:gd name="connsiteY650" fmla="*/ 1037802 h 6858000"/>
              <a:gd name="connsiteX651" fmla="*/ 506322 w 7467600"/>
              <a:gd name="connsiteY651" fmla="*/ 1020997 h 6858000"/>
              <a:gd name="connsiteX652" fmla="*/ 533068 w 7467600"/>
              <a:gd name="connsiteY652" fmla="*/ 1029409 h 6858000"/>
              <a:gd name="connsiteX653" fmla="*/ 1232525 w 7467600"/>
              <a:gd name="connsiteY653" fmla="*/ 1804675 h 6858000"/>
              <a:gd name="connsiteX654" fmla="*/ 1388858 w 7467600"/>
              <a:gd name="connsiteY654" fmla="*/ 2368011 h 6858000"/>
              <a:gd name="connsiteX655" fmla="*/ 1384098 w 7467600"/>
              <a:gd name="connsiteY655" fmla="*/ 2378125 h 6858000"/>
              <a:gd name="connsiteX656" fmla="*/ 1425393 w 7467600"/>
              <a:gd name="connsiteY656" fmla="*/ 2589124 h 6858000"/>
              <a:gd name="connsiteX657" fmla="*/ 1424001 w 7467600"/>
              <a:gd name="connsiteY657" fmla="*/ 2597541 h 6858000"/>
              <a:gd name="connsiteX658" fmla="*/ 2152729 w 7467600"/>
              <a:gd name="connsiteY658" fmla="*/ 2864487 h 6858000"/>
              <a:gd name="connsiteX659" fmla="*/ 2020609 w 7467600"/>
              <a:gd name="connsiteY659" fmla="*/ 2539671 h 6858000"/>
              <a:gd name="connsiteX660" fmla="*/ 2018920 w 7467600"/>
              <a:gd name="connsiteY660" fmla="*/ 2536309 h 6858000"/>
              <a:gd name="connsiteX661" fmla="*/ 1342441 w 7467600"/>
              <a:gd name="connsiteY661" fmla="*/ 1173017 h 6858000"/>
              <a:gd name="connsiteX662" fmla="*/ 1367925 w 7467600"/>
              <a:gd name="connsiteY662" fmla="*/ 1135648 h 6858000"/>
              <a:gd name="connsiteX663" fmla="*/ 1771401 w 7467600"/>
              <a:gd name="connsiteY663" fmla="*/ 1806673 h 6858000"/>
              <a:gd name="connsiteX664" fmla="*/ 1972385 w 7467600"/>
              <a:gd name="connsiteY664" fmla="*/ 2198735 h 6858000"/>
              <a:gd name="connsiteX665" fmla="*/ 2040892 w 7467600"/>
              <a:gd name="connsiteY665" fmla="*/ 2405205 h 6858000"/>
              <a:gd name="connsiteX666" fmla="*/ 2131689 w 7467600"/>
              <a:gd name="connsiteY666" fmla="*/ 1936926 h 6858000"/>
              <a:gd name="connsiteX667" fmla="*/ 2454820 w 7467600"/>
              <a:gd name="connsiteY667" fmla="*/ 1248808 h 6858000"/>
              <a:gd name="connsiteX668" fmla="*/ 2492512 w 7467600"/>
              <a:gd name="connsiteY668" fmla="*/ 1302920 h 6858000"/>
              <a:gd name="connsiteX669" fmla="*/ 2081216 w 7467600"/>
              <a:gd name="connsiteY669" fmla="*/ 2527513 h 6858000"/>
              <a:gd name="connsiteX670" fmla="*/ 2081211 w 7467600"/>
              <a:gd name="connsiteY670" fmla="*/ 2528916 h 6858000"/>
              <a:gd name="connsiteX671" fmla="*/ 2199067 w 7467600"/>
              <a:gd name="connsiteY671" fmla="*/ 2884061 h 6858000"/>
              <a:gd name="connsiteX672" fmla="*/ 3192586 w 7467600"/>
              <a:gd name="connsiteY672" fmla="*/ 3411496 h 6858000"/>
              <a:gd name="connsiteX673" fmla="*/ 3182620 w 7467600"/>
              <a:gd name="connsiteY673" fmla="*/ 3483279 h 6858000"/>
              <a:gd name="connsiteX674" fmla="*/ 2435119 w 7467600"/>
              <a:gd name="connsiteY674" fmla="*/ 3080173 h 6858000"/>
              <a:gd name="connsiteX675" fmla="*/ 2410152 w 7467600"/>
              <a:gd name="connsiteY675" fmla="*/ 3063751 h 6858000"/>
              <a:gd name="connsiteX676" fmla="*/ 2408099 w 7467600"/>
              <a:gd name="connsiteY676" fmla="*/ 3064403 h 6858000"/>
              <a:gd name="connsiteX677" fmla="*/ 2407218 w 7467600"/>
              <a:gd name="connsiteY677" fmla="*/ 3070324 h 6858000"/>
              <a:gd name="connsiteX678" fmla="*/ 2380138 w 7467600"/>
              <a:gd name="connsiteY678" fmla="*/ 3099341 h 6858000"/>
              <a:gd name="connsiteX679" fmla="*/ 1765923 w 7467600"/>
              <a:gd name="connsiteY679" fmla="*/ 3581043 h 6858000"/>
              <a:gd name="connsiteX680" fmla="*/ 1702258 w 7467600"/>
              <a:gd name="connsiteY680" fmla="*/ 3612286 h 6858000"/>
              <a:gd name="connsiteX681" fmla="*/ 1538370 w 7467600"/>
              <a:gd name="connsiteY681" fmla="*/ 3811804 h 6858000"/>
              <a:gd name="connsiteX682" fmla="*/ 542867 w 7467600"/>
              <a:gd name="connsiteY682" fmla="*/ 4944092 h 6858000"/>
              <a:gd name="connsiteX683" fmla="*/ 515800 w 7467600"/>
              <a:gd name="connsiteY683" fmla="*/ 4862180 h 6858000"/>
              <a:gd name="connsiteX684" fmla="*/ 909145 w 7467600"/>
              <a:gd name="connsiteY684" fmla="*/ 4199225 h 6858000"/>
              <a:gd name="connsiteX685" fmla="*/ 1214067 w 7467600"/>
              <a:gd name="connsiteY685" fmla="*/ 3908561 h 6858000"/>
              <a:gd name="connsiteX686" fmla="*/ 640967 w 7467600"/>
              <a:gd name="connsiteY686" fmla="*/ 4105601 h 6858000"/>
              <a:gd name="connsiteX687" fmla="*/ 112563 w 7467600"/>
              <a:gd name="connsiteY687" fmla="*/ 4396952 h 6858000"/>
              <a:gd name="connsiteX688" fmla="*/ 0 w 7467600"/>
              <a:gd name="connsiteY688" fmla="*/ 4466006 h 6858000"/>
              <a:gd name="connsiteX689" fmla="*/ 0 w 7467600"/>
              <a:gd name="connsiteY689" fmla="*/ 4233763 h 6858000"/>
              <a:gd name="connsiteX690" fmla="*/ 36881 w 7467600"/>
              <a:gd name="connsiteY690" fmla="*/ 4200118 h 6858000"/>
              <a:gd name="connsiteX691" fmla="*/ 910534 w 7467600"/>
              <a:gd name="connsiteY691" fmla="*/ 3629753 h 6858000"/>
              <a:gd name="connsiteX692" fmla="*/ 1578717 w 7467600"/>
              <a:gd name="connsiteY692" fmla="*/ 3575982 h 6858000"/>
              <a:gd name="connsiteX693" fmla="*/ 2338780 w 7467600"/>
              <a:gd name="connsiteY693" fmla="*/ 3033725 h 6858000"/>
              <a:gd name="connsiteX694" fmla="*/ 1807991 w 7467600"/>
              <a:gd name="connsiteY694" fmla="*/ 2807184 h 6858000"/>
              <a:gd name="connsiteX695" fmla="*/ 1416358 w 7467600"/>
              <a:gd name="connsiteY695" fmla="*/ 3112571 h 6858000"/>
              <a:gd name="connsiteX696" fmla="*/ 939066 w 7467600"/>
              <a:gd name="connsiteY696" fmla="*/ 3378798 h 6858000"/>
              <a:gd name="connsiteX697" fmla="*/ 115099 w 7467600"/>
              <a:gd name="connsiteY697" fmla="*/ 3607650 h 6858000"/>
              <a:gd name="connsiteX698" fmla="*/ 97284 w 7467600"/>
              <a:gd name="connsiteY698" fmla="*/ 3520393 h 6858000"/>
              <a:gd name="connsiteX699" fmla="*/ 922050 w 7467600"/>
              <a:gd name="connsiteY699" fmla="*/ 3074867 h 6858000"/>
              <a:gd name="connsiteX700" fmla="*/ 1405265 w 7467600"/>
              <a:gd name="connsiteY700" fmla="*/ 3016319 h 6858000"/>
              <a:gd name="connsiteX701" fmla="*/ 1407512 w 7467600"/>
              <a:gd name="connsiteY701" fmla="*/ 3018001 h 6858000"/>
              <a:gd name="connsiteX702" fmla="*/ 1726266 w 7467600"/>
              <a:gd name="connsiteY702" fmla="*/ 2777274 h 6858000"/>
              <a:gd name="connsiteX703" fmla="*/ 625390 w 7467600"/>
              <a:gd name="connsiteY703" fmla="*/ 2514541 h 6858000"/>
              <a:gd name="connsiteX704" fmla="*/ 619799 w 7467600"/>
              <a:gd name="connsiteY704" fmla="*/ 2527180 h 6858000"/>
              <a:gd name="connsiteX705" fmla="*/ 310030 w 7467600"/>
              <a:gd name="connsiteY705" fmla="*/ 2771818 h 6858000"/>
              <a:gd name="connsiteX706" fmla="*/ 173877 w 7467600"/>
              <a:gd name="connsiteY706" fmla="*/ 2937056 h 6858000"/>
              <a:gd name="connsiteX707" fmla="*/ 77889 w 7467600"/>
              <a:gd name="connsiteY707" fmla="*/ 3138440 h 6858000"/>
              <a:gd name="connsiteX708" fmla="*/ 0 w 7467600"/>
              <a:gd name="connsiteY708" fmla="*/ 3271395 h 6858000"/>
              <a:gd name="connsiteX709" fmla="*/ 0 w 7467600"/>
              <a:gd name="connsiteY709" fmla="*/ 3153002 h 6858000"/>
              <a:gd name="connsiteX710" fmla="*/ 2386 w 7467600"/>
              <a:gd name="connsiteY710" fmla="*/ 3149203 h 6858000"/>
              <a:gd name="connsiteX711" fmla="*/ 89753 w 7467600"/>
              <a:gd name="connsiteY711" fmla="*/ 2987702 h 6858000"/>
              <a:gd name="connsiteX712" fmla="*/ 76869 w 7467600"/>
              <a:gd name="connsiteY712" fmla="*/ 3005404 h 6858000"/>
              <a:gd name="connsiteX713" fmla="*/ 32049 w 7467600"/>
              <a:gd name="connsiteY713" fmla="*/ 3065814 h 6858000"/>
              <a:gd name="connsiteX714" fmla="*/ 0 w 7467600"/>
              <a:gd name="connsiteY714" fmla="*/ 3108744 h 6858000"/>
              <a:gd name="connsiteX715" fmla="*/ 0 w 7467600"/>
              <a:gd name="connsiteY715" fmla="*/ 3058059 h 6858000"/>
              <a:gd name="connsiteX716" fmla="*/ 7610 w 7467600"/>
              <a:gd name="connsiteY716" fmla="*/ 3047889 h 6858000"/>
              <a:gd name="connsiteX717" fmla="*/ 52419 w 7467600"/>
              <a:gd name="connsiteY717" fmla="*/ 2987479 h 6858000"/>
              <a:gd name="connsiteX718" fmla="*/ 59142 w 7467600"/>
              <a:gd name="connsiteY718" fmla="*/ 2978488 h 6858000"/>
              <a:gd name="connsiteX719" fmla="*/ 0 w 7467600"/>
              <a:gd name="connsiteY719" fmla="*/ 3015334 h 6858000"/>
              <a:gd name="connsiteX720" fmla="*/ 0 w 7467600"/>
              <a:gd name="connsiteY720" fmla="*/ 2914286 h 6858000"/>
              <a:gd name="connsiteX721" fmla="*/ 36383 w 7467600"/>
              <a:gd name="connsiteY721" fmla="*/ 2901128 h 6858000"/>
              <a:gd name="connsiteX722" fmla="*/ 156329 w 7467600"/>
              <a:gd name="connsiteY722" fmla="*/ 2840533 h 6858000"/>
              <a:gd name="connsiteX723" fmla="*/ 358355 w 7467600"/>
              <a:gd name="connsiteY723" fmla="*/ 2620471 h 6858000"/>
              <a:gd name="connsiteX724" fmla="*/ 510577 w 7467600"/>
              <a:gd name="connsiteY724" fmla="*/ 2501244 h 6858000"/>
              <a:gd name="connsiteX725" fmla="*/ 211967 w 7467600"/>
              <a:gd name="connsiteY725" fmla="*/ 2479171 h 6858000"/>
              <a:gd name="connsiteX726" fmla="*/ 0 w 7467600"/>
              <a:gd name="connsiteY726" fmla="*/ 2476398 h 6858000"/>
              <a:gd name="connsiteX727" fmla="*/ 0 w 7467600"/>
              <a:gd name="connsiteY727" fmla="*/ 2389189 h 6858000"/>
              <a:gd name="connsiteX728" fmla="*/ 103062 w 7467600"/>
              <a:gd name="connsiteY728" fmla="*/ 2389518 h 6858000"/>
              <a:gd name="connsiteX729" fmla="*/ 510734 w 7467600"/>
              <a:gd name="connsiteY729" fmla="*/ 2416201 h 6858000"/>
              <a:gd name="connsiteX730" fmla="*/ 279257 w 7467600"/>
              <a:gd name="connsiteY730" fmla="*/ 2092102 h 6858000"/>
              <a:gd name="connsiteX731" fmla="*/ 65265 w 7467600"/>
              <a:gd name="connsiteY731" fmla="*/ 2006049 h 6858000"/>
              <a:gd name="connsiteX732" fmla="*/ 0 w 7467600"/>
              <a:gd name="connsiteY732" fmla="*/ 1982532 h 6858000"/>
              <a:gd name="connsiteX733" fmla="*/ 0 w 7467600"/>
              <a:gd name="connsiteY733" fmla="*/ 1912789 h 6858000"/>
              <a:gd name="connsiteX734" fmla="*/ 97460 w 7467600"/>
              <a:gd name="connsiteY734" fmla="*/ 1953725 h 6858000"/>
              <a:gd name="connsiteX735" fmla="*/ 221272 w 7467600"/>
              <a:gd name="connsiteY735" fmla="*/ 1980766 h 6858000"/>
              <a:gd name="connsiteX736" fmla="*/ 116765 w 7467600"/>
              <a:gd name="connsiteY736" fmla="*/ 1911033 h 6858000"/>
              <a:gd name="connsiteX737" fmla="*/ 16405 w 7467600"/>
              <a:gd name="connsiteY737" fmla="*/ 1803412 h 6858000"/>
              <a:gd name="connsiteX738" fmla="*/ 0 w 7467600"/>
              <a:gd name="connsiteY738" fmla="*/ 1784777 h 6858000"/>
              <a:gd name="connsiteX739" fmla="*/ 0 w 7467600"/>
              <a:gd name="connsiteY739" fmla="*/ 1740082 h 6858000"/>
              <a:gd name="connsiteX740" fmla="*/ 39394 w 7467600"/>
              <a:gd name="connsiteY740" fmla="*/ 1784856 h 6858000"/>
              <a:gd name="connsiteX741" fmla="*/ 135813 w 7467600"/>
              <a:gd name="connsiteY741" fmla="*/ 1888838 h 6858000"/>
              <a:gd name="connsiteX742" fmla="*/ 242575 w 7467600"/>
              <a:gd name="connsiteY742" fmla="*/ 1958841 h 6858000"/>
              <a:gd name="connsiteX743" fmla="*/ 82197 w 7467600"/>
              <a:gd name="connsiteY743" fmla="*/ 1754826 h 6858000"/>
              <a:gd name="connsiteX744" fmla="*/ 0 w 7467600"/>
              <a:gd name="connsiteY744" fmla="*/ 1679650 h 6858000"/>
              <a:gd name="connsiteX745" fmla="*/ 0 w 7467600"/>
              <a:gd name="connsiteY745" fmla="*/ 1602463 h 6858000"/>
              <a:gd name="connsiteX746" fmla="*/ 84689 w 7467600"/>
              <a:gd name="connsiteY746" fmla="*/ 1677442 h 6858000"/>
              <a:gd name="connsiteX747" fmla="*/ 298437 w 7467600"/>
              <a:gd name="connsiteY747" fmla="*/ 1968019 h 6858000"/>
              <a:gd name="connsiteX748" fmla="*/ 227269 w 7467600"/>
              <a:gd name="connsiteY748" fmla="*/ 1114064 h 6858000"/>
              <a:gd name="connsiteX749" fmla="*/ 248003 w 7467600"/>
              <a:gd name="connsiteY749" fmla="*/ 1089613 h 6858000"/>
              <a:gd name="connsiteX750" fmla="*/ 427020 w 7467600"/>
              <a:gd name="connsiteY750" fmla="*/ 1619803 h 6858000"/>
              <a:gd name="connsiteX751" fmla="*/ 340345 w 7467600"/>
              <a:gd name="connsiteY751" fmla="*/ 2027739 h 6858000"/>
              <a:gd name="connsiteX752" fmla="*/ 360865 w 7467600"/>
              <a:gd name="connsiteY752" fmla="*/ 2044827 h 6858000"/>
              <a:gd name="connsiteX753" fmla="*/ 560414 w 7467600"/>
              <a:gd name="connsiteY753" fmla="*/ 2421457 h 6858000"/>
              <a:gd name="connsiteX754" fmla="*/ 1359703 w 7467600"/>
              <a:gd name="connsiteY754" fmla="*/ 2578554 h 6858000"/>
              <a:gd name="connsiteX755" fmla="*/ 1359422 w 7467600"/>
              <a:gd name="connsiteY755" fmla="*/ 2577994 h 6858000"/>
              <a:gd name="connsiteX756" fmla="*/ 828701 w 7467600"/>
              <a:gd name="connsiteY756" fmla="*/ 1839520 h 6858000"/>
              <a:gd name="connsiteX757" fmla="*/ 494427 w 7467600"/>
              <a:gd name="connsiteY757" fmla="*/ 1092333 h 6858000"/>
              <a:gd name="connsiteX758" fmla="*/ 506322 w 7467600"/>
              <a:gd name="connsiteY758" fmla="*/ 1020997 h 6858000"/>
              <a:gd name="connsiteX759" fmla="*/ 4570198 w 7467600"/>
              <a:gd name="connsiteY759" fmla="*/ 978081 h 6858000"/>
              <a:gd name="connsiteX760" fmla="*/ 4523691 w 7467600"/>
              <a:gd name="connsiteY760" fmla="*/ 1127776 h 6858000"/>
              <a:gd name="connsiteX761" fmla="*/ 4509875 w 7467600"/>
              <a:gd name="connsiteY761" fmla="*/ 1167552 h 6858000"/>
              <a:gd name="connsiteX762" fmla="*/ 4478168 w 7467600"/>
              <a:gd name="connsiteY762" fmla="*/ 1260735 h 6858000"/>
              <a:gd name="connsiteX763" fmla="*/ 4409309 w 7467600"/>
              <a:gd name="connsiteY763" fmla="*/ 1666996 h 6858000"/>
              <a:gd name="connsiteX764" fmla="*/ 4370031 w 7467600"/>
              <a:gd name="connsiteY764" fmla="*/ 1955666 h 6858000"/>
              <a:gd name="connsiteX765" fmla="*/ 4570198 w 7467600"/>
              <a:gd name="connsiteY765" fmla="*/ 978081 h 6858000"/>
              <a:gd name="connsiteX766" fmla="*/ 4557898 w 7467600"/>
              <a:gd name="connsiteY766" fmla="*/ 900011 h 6858000"/>
              <a:gd name="connsiteX767" fmla="*/ 4344840 w 7467600"/>
              <a:gd name="connsiteY767" fmla="*/ 1922038 h 6858000"/>
              <a:gd name="connsiteX768" fmla="*/ 4378710 w 7467600"/>
              <a:gd name="connsiteY768" fmla="*/ 1665516 h 6858000"/>
              <a:gd name="connsiteX769" fmla="*/ 4448798 w 7467600"/>
              <a:gd name="connsiteY769" fmla="*/ 1253024 h 6858000"/>
              <a:gd name="connsiteX770" fmla="*/ 4480315 w 7467600"/>
              <a:gd name="connsiteY770" fmla="*/ 1158454 h 6858000"/>
              <a:gd name="connsiteX771" fmla="*/ 4494133 w 7467600"/>
              <a:gd name="connsiteY771" fmla="*/ 1118676 h 6858000"/>
              <a:gd name="connsiteX772" fmla="*/ 4557898 w 7467600"/>
              <a:gd name="connsiteY772" fmla="*/ 900011 h 6858000"/>
              <a:gd name="connsiteX773" fmla="*/ 5870151 w 7467600"/>
              <a:gd name="connsiteY773" fmla="*/ 898890 h 6858000"/>
              <a:gd name="connsiteX774" fmla="*/ 5861335 w 7467600"/>
              <a:gd name="connsiteY774" fmla="*/ 899177 h 6858000"/>
              <a:gd name="connsiteX775" fmla="*/ 5843702 w 7467600"/>
              <a:gd name="connsiteY775" fmla="*/ 899748 h 6858000"/>
              <a:gd name="connsiteX776" fmla="*/ 5651107 w 7467600"/>
              <a:gd name="connsiteY776" fmla="*/ 920306 h 6858000"/>
              <a:gd name="connsiteX777" fmla="*/ 5459407 w 7467600"/>
              <a:gd name="connsiteY777" fmla="*/ 940975 h 6858000"/>
              <a:gd name="connsiteX778" fmla="*/ 5374846 w 7467600"/>
              <a:gd name="connsiteY778" fmla="*/ 941988 h 6858000"/>
              <a:gd name="connsiteX779" fmla="*/ 5256105 w 7467600"/>
              <a:gd name="connsiteY779" fmla="*/ 945632 h 6858000"/>
              <a:gd name="connsiteX780" fmla="*/ 5107071 w 7467600"/>
              <a:gd name="connsiteY780" fmla="*/ 969720 h 6858000"/>
              <a:gd name="connsiteX781" fmla="*/ 4998681 w 7467600"/>
              <a:gd name="connsiteY781" fmla="*/ 988771 h 6858000"/>
              <a:gd name="connsiteX782" fmla="*/ 5870151 w 7467600"/>
              <a:gd name="connsiteY782" fmla="*/ 898890 h 6858000"/>
              <a:gd name="connsiteX783" fmla="*/ 5504425 w 7467600"/>
              <a:gd name="connsiteY783" fmla="*/ 848067 h 6858000"/>
              <a:gd name="connsiteX784" fmla="*/ 4968849 w 7467600"/>
              <a:gd name="connsiteY784" fmla="*/ 962318 h 6858000"/>
              <a:gd name="connsiteX785" fmla="*/ 5104039 w 7467600"/>
              <a:gd name="connsiteY785" fmla="*/ 940634 h 6858000"/>
              <a:gd name="connsiteX786" fmla="*/ 5256311 w 7467600"/>
              <a:gd name="connsiteY786" fmla="*/ 916490 h 6858000"/>
              <a:gd name="connsiteX787" fmla="*/ 5377381 w 7467600"/>
              <a:gd name="connsiteY787" fmla="*/ 912671 h 6858000"/>
              <a:gd name="connsiteX788" fmla="*/ 5460148 w 7467600"/>
              <a:gd name="connsiteY788" fmla="*/ 911442 h 6858000"/>
              <a:gd name="connsiteX789" fmla="*/ 5648971 w 7467600"/>
              <a:gd name="connsiteY789" fmla="*/ 891331 h 6858000"/>
              <a:gd name="connsiteX790" fmla="*/ 5844807 w 7467600"/>
              <a:gd name="connsiteY790" fmla="*/ 870718 h 6858000"/>
              <a:gd name="connsiteX791" fmla="*/ 5862975 w 7467600"/>
              <a:gd name="connsiteY791" fmla="*/ 869756 h 6858000"/>
              <a:gd name="connsiteX792" fmla="*/ 5920887 w 7467600"/>
              <a:gd name="connsiteY792" fmla="*/ 865929 h 6858000"/>
              <a:gd name="connsiteX793" fmla="*/ 5504425 w 7467600"/>
              <a:gd name="connsiteY793" fmla="*/ 848067 h 6858000"/>
              <a:gd name="connsiteX794" fmla="*/ 3607114 w 7467600"/>
              <a:gd name="connsiteY794" fmla="*/ 467441 h 6858000"/>
              <a:gd name="connsiteX795" fmla="*/ 3296242 w 7467600"/>
              <a:gd name="connsiteY795" fmla="*/ 807991 h 6858000"/>
              <a:gd name="connsiteX796" fmla="*/ 3174674 w 7467600"/>
              <a:gd name="connsiteY796" fmla="*/ 919759 h 6858000"/>
              <a:gd name="connsiteX797" fmla="*/ 3042978 w 7467600"/>
              <a:gd name="connsiteY797" fmla="*/ 1054894 h 6858000"/>
              <a:gd name="connsiteX798" fmla="*/ 2968914 w 7467600"/>
              <a:gd name="connsiteY798" fmla="*/ 1133756 h 6858000"/>
              <a:gd name="connsiteX799" fmla="*/ 3103823 w 7467600"/>
              <a:gd name="connsiteY799" fmla="*/ 1026814 h 6858000"/>
              <a:gd name="connsiteX800" fmla="*/ 3607114 w 7467600"/>
              <a:gd name="connsiteY800" fmla="*/ 467441 h 6858000"/>
              <a:gd name="connsiteX801" fmla="*/ 3744487 w 7467600"/>
              <a:gd name="connsiteY801" fmla="*/ 383136 h 6858000"/>
              <a:gd name="connsiteX802" fmla="*/ 3970213 w 7467600"/>
              <a:gd name="connsiteY802" fmla="*/ 995559 h 6858000"/>
              <a:gd name="connsiteX803" fmla="*/ 3744487 w 7467600"/>
              <a:gd name="connsiteY803" fmla="*/ 383136 h 6858000"/>
              <a:gd name="connsiteX804" fmla="*/ 3624562 w 7467600"/>
              <a:gd name="connsiteY804" fmla="*/ 367041 h 6858000"/>
              <a:gd name="connsiteX805" fmla="*/ 3489712 w 7467600"/>
              <a:gd name="connsiteY805" fmla="*/ 485386 h 6858000"/>
              <a:gd name="connsiteX806" fmla="*/ 3182994 w 7467600"/>
              <a:gd name="connsiteY806" fmla="*/ 828265 h 6858000"/>
              <a:gd name="connsiteX807" fmla="*/ 2892114 w 7467600"/>
              <a:gd name="connsiteY807" fmla="*/ 1172635 h 6858000"/>
              <a:gd name="connsiteX808" fmla="*/ 3021459 w 7467600"/>
              <a:gd name="connsiteY808" fmla="*/ 1035385 h 6858000"/>
              <a:gd name="connsiteX809" fmla="*/ 3153873 w 7467600"/>
              <a:gd name="connsiteY809" fmla="*/ 898971 h 6858000"/>
              <a:gd name="connsiteX810" fmla="*/ 3276511 w 7467600"/>
              <a:gd name="connsiteY810" fmla="*/ 786423 h 6858000"/>
              <a:gd name="connsiteX811" fmla="*/ 3584154 w 7467600"/>
              <a:gd name="connsiteY811" fmla="*/ 448218 h 6858000"/>
              <a:gd name="connsiteX812" fmla="*/ 3624562 w 7467600"/>
              <a:gd name="connsiteY812" fmla="*/ 367041 h 6858000"/>
              <a:gd name="connsiteX813" fmla="*/ 3766672 w 7467600"/>
              <a:gd name="connsiteY813" fmla="*/ 359429 h 6858000"/>
              <a:gd name="connsiteX814" fmla="*/ 3996338 w 7467600"/>
              <a:gd name="connsiteY814" fmla="*/ 968237 h 6858000"/>
              <a:gd name="connsiteX815" fmla="*/ 3766672 w 7467600"/>
              <a:gd name="connsiteY815" fmla="*/ 359429 h 6858000"/>
              <a:gd name="connsiteX816" fmla="*/ 5805386 w 7467600"/>
              <a:gd name="connsiteY816" fmla="*/ 239240 h 6858000"/>
              <a:gd name="connsiteX817" fmla="*/ 5736947 w 7467600"/>
              <a:gd name="connsiteY817" fmla="*/ 261367 h 6858000"/>
              <a:gd name="connsiteX818" fmla="*/ 5427012 w 7467600"/>
              <a:gd name="connsiteY818" fmla="*/ 311272 h 6858000"/>
              <a:gd name="connsiteX819" fmla="*/ 5147818 w 7467600"/>
              <a:gd name="connsiteY819" fmla="*/ 322112 h 6858000"/>
              <a:gd name="connsiteX820" fmla="*/ 5060854 w 7467600"/>
              <a:gd name="connsiteY820" fmla="*/ 311882 h 6858000"/>
              <a:gd name="connsiteX821" fmla="*/ 4945989 w 7467600"/>
              <a:gd name="connsiteY821" fmla="*/ 300516 h 6858000"/>
              <a:gd name="connsiteX822" fmla="*/ 5410479 w 7467600"/>
              <a:gd name="connsiteY822" fmla="*/ 348434 h 6858000"/>
              <a:gd name="connsiteX823" fmla="*/ 5805386 w 7467600"/>
              <a:gd name="connsiteY823" fmla="*/ 239240 h 6858000"/>
              <a:gd name="connsiteX824" fmla="*/ 5905192 w 7467600"/>
              <a:gd name="connsiteY824" fmla="*/ 163079 h 6858000"/>
              <a:gd name="connsiteX825" fmla="*/ 5865655 w 7467600"/>
              <a:gd name="connsiteY825" fmla="*/ 171901 h 6858000"/>
              <a:gd name="connsiteX826" fmla="*/ 5259740 w 7467600"/>
              <a:gd name="connsiteY826" fmla="*/ 257013 h 6858000"/>
              <a:gd name="connsiteX827" fmla="*/ 5208466 w 7467600"/>
              <a:gd name="connsiteY827" fmla="*/ 257550 h 6858000"/>
              <a:gd name="connsiteX828" fmla="*/ 4980204 w 7467600"/>
              <a:gd name="connsiteY828" fmla="*/ 271903 h 6858000"/>
              <a:gd name="connsiteX829" fmla="*/ 5068068 w 7467600"/>
              <a:gd name="connsiteY829" fmla="*/ 282244 h 6858000"/>
              <a:gd name="connsiteX830" fmla="*/ 5153231 w 7467600"/>
              <a:gd name="connsiteY830" fmla="*/ 292240 h 6858000"/>
              <a:gd name="connsiteX831" fmla="*/ 5426491 w 7467600"/>
              <a:gd name="connsiteY831" fmla="*/ 281128 h 6858000"/>
              <a:gd name="connsiteX832" fmla="*/ 5731212 w 7467600"/>
              <a:gd name="connsiteY832" fmla="*/ 231951 h 6858000"/>
              <a:gd name="connsiteX833" fmla="*/ 5905192 w 7467600"/>
              <a:gd name="connsiteY833" fmla="*/ 163079 h 6858000"/>
              <a:gd name="connsiteX834" fmla="*/ 5944437 w 7467600"/>
              <a:gd name="connsiteY834" fmla="*/ 113829 h 6858000"/>
              <a:gd name="connsiteX835" fmla="*/ 5825032 w 7467600"/>
              <a:gd name="connsiteY835" fmla="*/ 146405 h 6858000"/>
              <a:gd name="connsiteX836" fmla="*/ 4955599 w 7467600"/>
              <a:gd name="connsiteY836" fmla="*/ 247008 h 6858000"/>
              <a:gd name="connsiteX837" fmla="*/ 5210104 w 7467600"/>
              <a:gd name="connsiteY837" fmla="*/ 228123 h 6858000"/>
              <a:gd name="connsiteX838" fmla="*/ 5261015 w 7467600"/>
              <a:gd name="connsiteY838" fmla="*/ 227087 h 6858000"/>
              <a:gd name="connsiteX839" fmla="*/ 5861181 w 7467600"/>
              <a:gd name="connsiteY839" fmla="*/ 143093 h 6858000"/>
              <a:gd name="connsiteX840" fmla="*/ 5961252 w 7467600"/>
              <a:gd name="connsiteY840" fmla="*/ 114820 h 6858000"/>
              <a:gd name="connsiteX841" fmla="*/ 5944437 w 7467600"/>
              <a:gd name="connsiteY841" fmla="*/ 113829 h 6858000"/>
              <a:gd name="connsiteX842" fmla="*/ 3882765 w 7467600"/>
              <a:gd name="connsiteY842" fmla="*/ 0 h 6858000"/>
              <a:gd name="connsiteX843" fmla="*/ 3995099 w 7467600"/>
              <a:gd name="connsiteY843" fmla="*/ 0 h 6858000"/>
              <a:gd name="connsiteX844" fmla="*/ 4163818 w 7467600"/>
              <a:gd name="connsiteY844" fmla="*/ 234104 h 6858000"/>
              <a:gd name="connsiteX845" fmla="*/ 4172099 w 7467600"/>
              <a:gd name="connsiteY845" fmla="*/ 234207 h 6858000"/>
              <a:gd name="connsiteX846" fmla="*/ 4784282 w 7467600"/>
              <a:gd name="connsiteY846" fmla="*/ 276561 h 6858000"/>
              <a:gd name="connsiteX847" fmla="*/ 4801687 w 7467600"/>
              <a:gd name="connsiteY847" fmla="*/ 267764 h 6858000"/>
              <a:gd name="connsiteX848" fmla="*/ 6082788 w 7467600"/>
              <a:gd name="connsiteY848" fmla="*/ 64119 h 6858000"/>
              <a:gd name="connsiteX849" fmla="*/ 6099442 w 7467600"/>
              <a:gd name="connsiteY849" fmla="*/ 82568 h 6858000"/>
              <a:gd name="connsiteX850" fmla="*/ 4804137 w 7467600"/>
              <a:gd name="connsiteY850" fmla="*/ 320931 h 6858000"/>
              <a:gd name="connsiteX851" fmla="*/ 4227047 w 7467600"/>
              <a:gd name="connsiteY851" fmla="*/ 313415 h 6858000"/>
              <a:gd name="connsiteX852" fmla="*/ 4346041 w 7467600"/>
              <a:gd name="connsiteY852" fmla="*/ 456086 h 6858000"/>
              <a:gd name="connsiteX853" fmla="*/ 4870967 w 7467600"/>
              <a:gd name="connsiteY853" fmla="*/ 963061 h 6858000"/>
              <a:gd name="connsiteX854" fmla="*/ 4889647 w 7467600"/>
              <a:gd name="connsiteY854" fmla="*/ 957147 h 6858000"/>
              <a:gd name="connsiteX855" fmla="*/ 5422504 w 7467600"/>
              <a:gd name="connsiteY855" fmla="*/ 805191 h 6858000"/>
              <a:gd name="connsiteX856" fmla="*/ 6087656 w 7467600"/>
              <a:gd name="connsiteY856" fmla="*/ 826703 h 6858000"/>
              <a:gd name="connsiteX857" fmla="*/ 6058717 w 7467600"/>
              <a:gd name="connsiteY857" fmla="*/ 865992 h 6858000"/>
              <a:gd name="connsiteX858" fmla="*/ 4974153 w 7467600"/>
              <a:gd name="connsiteY858" fmla="*/ 1045456 h 6858000"/>
              <a:gd name="connsiteX859" fmla="*/ 5627835 w 7467600"/>
              <a:gd name="connsiteY859" fmla="*/ 1472077 h 6858000"/>
              <a:gd name="connsiteX860" fmla="*/ 5629817 w 7467600"/>
              <a:gd name="connsiteY860" fmla="*/ 1471412 h 6858000"/>
              <a:gd name="connsiteX861" fmla="*/ 5634124 w 7467600"/>
              <a:gd name="connsiteY861" fmla="*/ 1470572 h 6858000"/>
              <a:gd name="connsiteX862" fmla="*/ 5755832 w 7467600"/>
              <a:gd name="connsiteY862" fmla="*/ 1383886 h 6858000"/>
              <a:gd name="connsiteX863" fmla="*/ 6014186 w 7467600"/>
              <a:gd name="connsiteY863" fmla="*/ 1279799 h 6858000"/>
              <a:gd name="connsiteX864" fmla="*/ 6901619 w 7467600"/>
              <a:gd name="connsiteY864" fmla="*/ 1047874 h 6858000"/>
              <a:gd name="connsiteX865" fmla="*/ 6931566 w 7467600"/>
              <a:gd name="connsiteY865" fmla="*/ 1062034 h 6858000"/>
              <a:gd name="connsiteX866" fmla="*/ 5790982 w 7467600"/>
              <a:gd name="connsiteY866" fmla="*/ 1561380 h 6858000"/>
              <a:gd name="connsiteX867" fmla="*/ 6188971 w 7467600"/>
              <a:gd name="connsiteY867" fmla="*/ 1755168 h 6858000"/>
              <a:gd name="connsiteX868" fmla="*/ 6202446 w 7467600"/>
              <a:gd name="connsiteY868" fmla="*/ 1752268 h 6858000"/>
              <a:gd name="connsiteX869" fmla="*/ 7179560 w 7467600"/>
              <a:gd name="connsiteY869" fmla="*/ 1467551 h 6858000"/>
              <a:gd name="connsiteX870" fmla="*/ 7158730 w 7467600"/>
              <a:gd name="connsiteY870" fmla="*/ 1507835 h 6858000"/>
              <a:gd name="connsiteX871" fmla="*/ 6326959 w 7467600"/>
              <a:gd name="connsiteY871" fmla="*/ 1817686 h 6858000"/>
              <a:gd name="connsiteX872" fmla="*/ 6537433 w 7467600"/>
              <a:gd name="connsiteY872" fmla="*/ 1907790 h 6858000"/>
              <a:gd name="connsiteX873" fmla="*/ 6550221 w 7467600"/>
              <a:gd name="connsiteY873" fmla="*/ 1910729 h 6858000"/>
              <a:gd name="connsiteX874" fmla="*/ 6964438 w 7467600"/>
              <a:gd name="connsiteY874" fmla="*/ 2209505 h 6858000"/>
              <a:gd name="connsiteX875" fmla="*/ 7367862 w 7467600"/>
              <a:gd name="connsiteY875" fmla="*/ 2806833 h 6858000"/>
              <a:gd name="connsiteX876" fmla="*/ 7364329 w 7467600"/>
              <a:gd name="connsiteY876" fmla="*/ 2826907 h 6858000"/>
              <a:gd name="connsiteX877" fmla="*/ 7290545 w 7467600"/>
              <a:gd name="connsiteY877" fmla="*/ 2850663 h 6858000"/>
              <a:gd name="connsiteX878" fmla="*/ 6472036 w 7467600"/>
              <a:gd name="connsiteY878" fmla="*/ 1959003 h 6858000"/>
              <a:gd name="connsiteX879" fmla="*/ 5792897 w 7467600"/>
              <a:gd name="connsiteY879" fmla="*/ 1647747 h 6858000"/>
              <a:gd name="connsiteX880" fmla="*/ 5842751 w 7467600"/>
              <a:gd name="connsiteY880" fmla="*/ 1816112 h 6858000"/>
              <a:gd name="connsiteX881" fmla="*/ 5847424 w 7467600"/>
              <a:gd name="connsiteY881" fmla="*/ 1815776 h 6858000"/>
              <a:gd name="connsiteX882" fmla="*/ 6399821 w 7467600"/>
              <a:gd name="connsiteY882" fmla="*/ 2344799 h 6858000"/>
              <a:gd name="connsiteX883" fmla="*/ 6323232 w 7467600"/>
              <a:gd name="connsiteY883" fmla="*/ 2389634 h 6858000"/>
              <a:gd name="connsiteX884" fmla="*/ 5942958 w 7467600"/>
              <a:gd name="connsiteY884" fmla="*/ 2077708 h 6858000"/>
              <a:gd name="connsiteX885" fmla="*/ 5921559 w 7467600"/>
              <a:gd name="connsiteY885" fmla="*/ 2378596 h 6858000"/>
              <a:gd name="connsiteX886" fmla="*/ 5817651 w 7467600"/>
              <a:gd name="connsiteY886" fmla="*/ 3023919 h 6858000"/>
              <a:gd name="connsiteX887" fmla="*/ 5729634 w 7467600"/>
              <a:gd name="connsiteY887" fmla="*/ 3051849 h 6858000"/>
              <a:gd name="connsiteX888" fmla="*/ 5611018 w 7467600"/>
              <a:gd name="connsiteY888" fmla="*/ 2316769 h 6858000"/>
              <a:gd name="connsiteX889" fmla="*/ 5687608 w 7467600"/>
              <a:gd name="connsiteY889" fmla="*/ 2039972 h 6858000"/>
              <a:gd name="connsiteX890" fmla="*/ 5657554 w 7467600"/>
              <a:gd name="connsiteY890" fmla="*/ 1576445 h 6858000"/>
              <a:gd name="connsiteX891" fmla="*/ 5150475 w 7467600"/>
              <a:gd name="connsiteY891" fmla="*/ 1274012 h 6858000"/>
              <a:gd name="connsiteX892" fmla="*/ 5349142 w 7467600"/>
              <a:gd name="connsiteY892" fmla="*/ 2204405 h 6858000"/>
              <a:gd name="connsiteX893" fmla="*/ 5262214 w 7467600"/>
              <a:gd name="connsiteY893" fmla="*/ 2233836 h 6858000"/>
              <a:gd name="connsiteX894" fmla="*/ 4981539 w 7467600"/>
              <a:gd name="connsiteY894" fmla="*/ 1542201 h 6858000"/>
              <a:gd name="connsiteX895" fmla="*/ 4958461 w 7467600"/>
              <a:gd name="connsiteY895" fmla="*/ 1136957 h 6858000"/>
              <a:gd name="connsiteX896" fmla="*/ 4655015 w 7467600"/>
              <a:gd name="connsiteY896" fmla="*/ 891426 h 6858000"/>
              <a:gd name="connsiteX897" fmla="*/ 4348002 w 7467600"/>
              <a:gd name="connsiteY897" fmla="*/ 2205895 h 6858000"/>
              <a:gd name="connsiteX898" fmla="*/ 4262250 w 7467600"/>
              <a:gd name="connsiteY898" fmla="*/ 2219972 h 6858000"/>
              <a:gd name="connsiteX899" fmla="*/ 4550611 w 7467600"/>
              <a:gd name="connsiteY899" fmla="*/ 817540 h 6858000"/>
              <a:gd name="connsiteX900" fmla="*/ 4564418 w 7467600"/>
              <a:gd name="connsiteY900" fmla="*/ 808293 h 6858000"/>
              <a:gd name="connsiteX901" fmla="*/ 4266388 w 7467600"/>
              <a:gd name="connsiteY901" fmla="*/ 500083 h 6858000"/>
              <a:gd name="connsiteX902" fmla="*/ 4032842 w 7467600"/>
              <a:gd name="connsiteY902" fmla="*/ 211809 h 6858000"/>
              <a:gd name="connsiteX903" fmla="*/ 3882765 w 7467600"/>
              <a:gd name="connsiteY903" fmla="*/ 0 h 6858000"/>
              <a:gd name="connsiteX904" fmla="*/ 3721337 w 7467600"/>
              <a:gd name="connsiteY904" fmla="*/ 0 h 6858000"/>
              <a:gd name="connsiteX905" fmla="*/ 3797544 w 7467600"/>
              <a:gd name="connsiteY905" fmla="*/ 0 h 6858000"/>
              <a:gd name="connsiteX906" fmla="*/ 3775734 w 7467600"/>
              <a:gd name="connsiteY906" fmla="*/ 95131 h 6858000"/>
              <a:gd name="connsiteX907" fmla="*/ 3724807 w 7467600"/>
              <a:gd name="connsiteY907" fmla="*/ 272257 h 6858000"/>
              <a:gd name="connsiteX908" fmla="*/ 3726844 w 7467600"/>
              <a:gd name="connsiteY908" fmla="*/ 282988 h 6858000"/>
              <a:gd name="connsiteX909" fmla="*/ 3742664 w 7467600"/>
              <a:gd name="connsiteY909" fmla="*/ 279918 h 6858000"/>
              <a:gd name="connsiteX910" fmla="*/ 4103910 w 7467600"/>
              <a:gd name="connsiteY910" fmla="*/ 1161917 h 6858000"/>
              <a:gd name="connsiteX911" fmla="*/ 4020269 w 7467600"/>
              <a:gd name="connsiteY911" fmla="*/ 1200406 h 6858000"/>
              <a:gd name="connsiteX912" fmla="*/ 3674882 w 7467600"/>
              <a:gd name="connsiteY912" fmla="*/ 488524 h 6858000"/>
              <a:gd name="connsiteX913" fmla="*/ 3132682 w 7467600"/>
              <a:gd name="connsiteY913" fmla="*/ 1072284 h 6858000"/>
              <a:gd name="connsiteX914" fmla="*/ 2716346 w 7467600"/>
              <a:gd name="connsiteY914" fmla="*/ 1276376 h 6858000"/>
              <a:gd name="connsiteX915" fmla="*/ 2716772 w 7467600"/>
              <a:gd name="connsiteY915" fmla="*/ 1255462 h 6858000"/>
              <a:gd name="connsiteX916" fmla="*/ 3471096 w 7467600"/>
              <a:gd name="connsiteY916" fmla="*/ 437072 h 6858000"/>
              <a:gd name="connsiteX917" fmla="*/ 3639057 w 7467600"/>
              <a:gd name="connsiteY917" fmla="*/ 286334 h 6858000"/>
              <a:gd name="connsiteX918" fmla="*/ 3640309 w 7467600"/>
              <a:gd name="connsiteY918" fmla="*/ 284664 h 6858000"/>
              <a:gd name="connsiteX919" fmla="*/ 3646022 w 7467600"/>
              <a:gd name="connsiteY919" fmla="*/ 276711 h 6858000"/>
              <a:gd name="connsiteX920" fmla="*/ 3707943 w 7467600"/>
              <a:gd name="connsiteY920" fmla="*/ 65958 h 6858000"/>
              <a:gd name="connsiteX921" fmla="*/ 3721337 w 7467600"/>
              <a:gd name="connsiteY921" fmla="*/ 0 h 6858000"/>
              <a:gd name="connsiteX922" fmla="*/ 2867960 w 7467600"/>
              <a:gd name="connsiteY922" fmla="*/ 0 h 6858000"/>
              <a:gd name="connsiteX923" fmla="*/ 2926351 w 7467600"/>
              <a:gd name="connsiteY923" fmla="*/ 0 h 6858000"/>
              <a:gd name="connsiteX924" fmla="*/ 2902823 w 7467600"/>
              <a:gd name="connsiteY924" fmla="*/ 262929 h 6858000"/>
              <a:gd name="connsiteX925" fmla="*/ 2940663 w 7467600"/>
              <a:gd name="connsiteY925" fmla="*/ 140884 h 6858000"/>
              <a:gd name="connsiteX926" fmla="*/ 2947039 w 7467600"/>
              <a:gd name="connsiteY926" fmla="*/ 122524 h 6858000"/>
              <a:gd name="connsiteX927" fmla="*/ 2984316 w 7467600"/>
              <a:gd name="connsiteY927" fmla="*/ 0 h 6858000"/>
              <a:gd name="connsiteX928" fmla="*/ 3016114 w 7467600"/>
              <a:gd name="connsiteY928" fmla="*/ 0 h 6858000"/>
              <a:gd name="connsiteX929" fmla="*/ 2979949 w 7467600"/>
              <a:gd name="connsiteY929" fmla="*/ 119274 h 6858000"/>
              <a:gd name="connsiteX930" fmla="*/ 3023879 w 7467600"/>
              <a:gd name="connsiteY930" fmla="*/ 0 h 6858000"/>
              <a:gd name="connsiteX931" fmla="*/ 3105400 w 7467600"/>
              <a:gd name="connsiteY931" fmla="*/ 0 h 6858000"/>
              <a:gd name="connsiteX932" fmla="*/ 3094669 w 7467600"/>
              <a:gd name="connsiteY932" fmla="*/ 30308 h 6858000"/>
              <a:gd name="connsiteX933" fmla="*/ 2901945 w 7467600"/>
              <a:gd name="connsiteY933" fmla="*/ 466538 h 6858000"/>
              <a:gd name="connsiteX934" fmla="*/ 2815209 w 7467600"/>
              <a:gd name="connsiteY934" fmla="*/ 497361 h 6858000"/>
              <a:gd name="connsiteX935" fmla="*/ 2844845 w 7467600"/>
              <a:gd name="connsiteY935" fmla="*/ 127638 h 6858000"/>
              <a:gd name="connsiteX936" fmla="*/ 2867960 w 7467600"/>
              <a:gd name="connsiteY936" fmla="*/ 0 h 6858000"/>
              <a:gd name="connsiteX937" fmla="*/ 1057230 w 7467600"/>
              <a:gd name="connsiteY937" fmla="*/ 0 h 6858000"/>
              <a:gd name="connsiteX938" fmla="*/ 1111003 w 7467600"/>
              <a:gd name="connsiteY938" fmla="*/ 0 h 6858000"/>
              <a:gd name="connsiteX939" fmla="*/ 1125553 w 7467600"/>
              <a:gd name="connsiteY939" fmla="*/ 52588 h 6858000"/>
              <a:gd name="connsiteX940" fmla="*/ 1304276 w 7467600"/>
              <a:gd name="connsiteY940" fmla="*/ 476275 h 6858000"/>
              <a:gd name="connsiteX941" fmla="*/ 1492066 w 7467600"/>
              <a:gd name="connsiteY941" fmla="*/ 886333 h 6858000"/>
              <a:gd name="connsiteX942" fmla="*/ 1423698 w 7467600"/>
              <a:gd name="connsiteY942" fmla="*/ 710817 h 6858000"/>
              <a:gd name="connsiteX943" fmla="*/ 1357609 w 7467600"/>
              <a:gd name="connsiteY943" fmla="*/ 532892 h 6858000"/>
              <a:gd name="connsiteX944" fmla="*/ 1309550 w 7467600"/>
              <a:gd name="connsiteY944" fmla="*/ 374031 h 6858000"/>
              <a:gd name="connsiteX945" fmla="*/ 1193673 w 7467600"/>
              <a:gd name="connsiteY945" fmla="*/ 49533 h 6858000"/>
              <a:gd name="connsiteX946" fmla="*/ 1164391 w 7467600"/>
              <a:gd name="connsiteY946" fmla="*/ 0 h 6858000"/>
              <a:gd name="connsiteX947" fmla="*/ 1200666 w 7467600"/>
              <a:gd name="connsiteY947" fmla="*/ 0 h 6858000"/>
              <a:gd name="connsiteX948" fmla="*/ 1223408 w 7467600"/>
              <a:gd name="connsiteY948" fmla="*/ 38996 h 6858000"/>
              <a:gd name="connsiteX949" fmla="*/ 1339635 w 7467600"/>
              <a:gd name="connsiteY949" fmla="*/ 365517 h 6858000"/>
              <a:gd name="connsiteX950" fmla="*/ 1387469 w 7467600"/>
              <a:gd name="connsiteY950" fmla="*/ 523079 h 6858000"/>
              <a:gd name="connsiteX951" fmla="*/ 1452685 w 7467600"/>
              <a:gd name="connsiteY951" fmla="*/ 699806 h 6858000"/>
              <a:gd name="connsiteX952" fmla="*/ 1492092 w 7467600"/>
              <a:gd name="connsiteY952" fmla="*/ 800424 h 6858000"/>
              <a:gd name="connsiteX953" fmla="*/ 1455302 w 7467600"/>
              <a:gd name="connsiteY953" fmla="*/ 632913 h 6858000"/>
              <a:gd name="connsiteX954" fmla="*/ 1222336 w 7467600"/>
              <a:gd name="connsiteY954" fmla="*/ 9480 h 6858000"/>
              <a:gd name="connsiteX955" fmla="*/ 1214634 w 7467600"/>
              <a:gd name="connsiteY955" fmla="*/ 0 h 6858000"/>
              <a:gd name="connsiteX956" fmla="*/ 1289827 w 7467600"/>
              <a:gd name="connsiteY956" fmla="*/ 0 h 6858000"/>
              <a:gd name="connsiteX957" fmla="*/ 1321076 w 7467600"/>
              <a:gd name="connsiteY957" fmla="*/ 59722 h 6858000"/>
              <a:gd name="connsiteX958" fmla="*/ 1512579 w 7467600"/>
              <a:gd name="connsiteY958" fmla="*/ 626441 h 6858000"/>
              <a:gd name="connsiteX959" fmla="*/ 1506076 w 7467600"/>
              <a:gd name="connsiteY959" fmla="*/ 1089289 h 6858000"/>
              <a:gd name="connsiteX960" fmla="*/ 1486346 w 7467600"/>
              <a:gd name="connsiteY960" fmla="*/ 1079919 h 6858000"/>
              <a:gd name="connsiteX961" fmla="*/ 1070511 w 7467600"/>
              <a:gd name="connsiteY961" fmla="*/ 48609 h 6858000"/>
              <a:gd name="connsiteX962" fmla="*/ 1057230 w 7467600"/>
              <a:gd name="connsiteY962" fmla="*/ 0 h 6858000"/>
              <a:gd name="connsiteX963" fmla="*/ 43151 w 7467600"/>
              <a:gd name="connsiteY963" fmla="*/ 0 h 6858000"/>
              <a:gd name="connsiteX964" fmla="*/ 95283 w 7467600"/>
              <a:gd name="connsiteY964" fmla="*/ 0 h 6858000"/>
              <a:gd name="connsiteX965" fmla="*/ 300708 w 7467600"/>
              <a:gd name="connsiteY965" fmla="*/ 154571 h 6858000"/>
              <a:gd name="connsiteX966" fmla="*/ 530414 w 7467600"/>
              <a:gd name="connsiteY966" fmla="*/ 354673 h 6858000"/>
              <a:gd name="connsiteX967" fmla="*/ 333785 w 7467600"/>
              <a:gd name="connsiteY967" fmla="*/ 161564 h 6858000"/>
              <a:gd name="connsiteX968" fmla="*/ 147005 w 7467600"/>
              <a:gd name="connsiteY968" fmla="*/ 0 h 6858000"/>
              <a:gd name="connsiteX969" fmla="*/ 272509 w 7467600"/>
              <a:gd name="connsiteY969" fmla="*/ 0 h 6858000"/>
              <a:gd name="connsiteX970" fmla="*/ 326276 w 7467600"/>
              <a:gd name="connsiteY970" fmla="*/ 45847 h 6858000"/>
              <a:gd name="connsiteX971" fmla="*/ 823759 w 7467600"/>
              <a:gd name="connsiteY971" fmla="*/ 574145 h 6858000"/>
              <a:gd name="connsiteX972" fmla="*/ 811254 w 7467600"/>
              <a:gd name="connsiteY972" fmla="*/ 665546 h 6858000"/>
              <a:gd name="connsiteX973" fmla="*/ 154042 w 7467600"/>
              <a:gd name="connsiteY973" fmla="*/ 261522 h 6858000"/>
              <a:gd name="connsiteX974" fmla="*/ 13550 w 7467600"/>
              <a:gd name="connsiteY974" fmla="*/ 158423 h 6858000"/>
              <a:gd name="connsiteX975" fmla="*/ 0 w 7467600"/>
              <a:gd name="connsiteY975" fmla="*/ 146618 h 6858000"/>
              <a:gd name="connsiteX976" fmla="*/ 0 w 7467600"/>
              <a:gd name="connsiteY976" fmla="*/ 59161 h 6858000"/>
              <a:gd name="connsiteX977" fmla="*/ 45427 w 7467600"/>
              <a:gd name="connsiteY977" fmla="*/ 101078 h 6858000"/>
              <a:gd name="connsiteX978" fmla="*/ 630103 w 7467600"/>
              <a:gd name="connsiteY978" fmla="*/ 485885 h 6858000"/>
              <a:gd name="connsiteX979" fmla="*/ 532040 w 7467600"/>
              <a:gd name="connsiteY979" fmla="*/ 399359 h 6858000"/>
              <a:gd name="connsiteX980" fmla="*/ 517618 w 7467600"/>
              <a:gd name="connsiteY980" fmla="*/ 385726 h 6858000"/>
              <a:gd name="connsiteX981" fmla="*/ 285074 w 7467600"/>
              <a:gd name="connsiteY981" fmla="*/ 182755 h 6858000"/>
              <a:gd name="connsiteX982" fmla="*/ 43151 w 7467600"/>
              <a:gd name="connsiteY982"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44835 w 7467600"/>
              <a:gd name="connsiteY76" fmla="*/ 5424988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1456157 w 7467600"/>
              <a:gd name="connsiteY103" fmla="*/ 5371404 h 6858000"/>
              <a:gd name="connsiteX104" fmla="*/ 1244432 w 7467600"/>
              <a:gd name="connsiteY104" fmla="*/ 5385601 h 6858000"/>
              <a:gd name="connsiteX105" fmla="*/ 973990 w 7467600"/>
              <a:gd name="connsiteY105" fmla="*/ 5424940 h 6858000"/>
              <a:gd name="connsiteX106" fmla="*/ 1103809 w 7467600"/>
              <a:gd name="connsiteY106" fmla="*/ 5433720 h 6858000"/>
              <a:gd name="connsiteX107" fmla="*/ 1123454 w 7467600"/>
              <a:gd name="connsiteY107" fmla="*/ 5435727 h 6858000"/>
              <a:gd name="connsiteX108" fmla="*/ 1737017 w 7467600"/>
              <a:gd name="connsiteY108" fmla="*/ 5452183 h 6858000"/>
              <a:gd name="connsiteX109" fmla="*/ 1824397 w 7467600"/>
              <a:gd name="connsiteY109" fmla="*/ 5447757 h 6858000"/>
              <a:gd name="connsiteX110" fmla="*/ 2070059 w 7467600"/>
              <a:gd name="connsiteY110" fmla="*/ 5441660 h 6858000"/>
              <a:gd name="connsiteX111" fmla="*/ 1456157 w 7467600"/>
              <a:gd name="connsiteY111" fmla="*/ 5371404 h 6858000"/>
              <a:gd name="connsiteX112" fmla="*/ 4988186 w 7467600"/>
              <a:gd name="connsiteY112" fmla="*/ 5216467 h 6858000"/>
              <a:gd name="connsiteX113" fmla="*/ 4777334 w 7467600"/>
              <a:gd name="connsiteY113" fmla="*/ 5406072 h 6858000"/>
              <a:gd name="connsiteX114" fmla="*/ 4718341 w 7467600"/>
              <a:gd name="connsiteY114" fmla="*/ 5468043 h 6858000"/>
              <a:gd name="connsiteX115" fmla="*/ 4604655 w 7467600"/>
              <a:gd name="connsiteY115" fmla="*/ 5583434 h 6858000"/>
              <a:gd name="connsiteX116" fmla="*/ 4565074 w 7467600"/>
              <a:gd name="connsiteY116" fmla="*/ 5618550 h 6858000"/>
              <a:gd name="connsiteX117" fmla="*/ 4988186 w 7467600"/>
              <a:gd name="connsiteY117" fmla="*/ 5216467 h 6858000"/>
              <a:gd name="connsiteX118" fmla="*/ 4978032 w 7467600"/>
              <a:gd name="connsiteY118" fmla="*/ 5183809 h 6858000"/>
              <a:gd name="connsiteX119" fmla="*/ 4463413 w 7467600"/>
              <a:gd name="connsiteY119" fmla="*/ 5615162 h 6858000"/>
              <a:gd name="connsiteX120" fmla="*/ 4358134 w 7467600"/>
              <a:gd name="connsiteY120" fmla="*/ 5742791 h 6858000"/>
              <a:gd name="connsiteX121" fmla="*/ 4376219 w 7467600"/>
              <a:gd name="connsiteY121" fmla="*/ 5729027 h 6858000"/>
              <a:gd name="connsiteX122" fmla="*/ 4582340 w 7467600"/>
              <a:gd name="connsiteY122" fmla="*/ 5561037 h 6858000"/>
              <a:gd name="connsiteX123" fmla="*/ 4694684 w 7467600"/>
              <a:gd name="connsiteY123" fmla="*/ 5447098 h 6858000"/>
              <a:gd name="connsiteX124" fmla="*/ 4754123 w 7467600"/>
              <a:gd name="connsiteY124" fmla="*/ 5384643 h 6858000"/>
              <a:gd name="connsiteX125" fmla="*/ 4978032 w 7467600"/>
              <a:gd name="connsiteY125" fmla="*/ 5183809 h 6858000"/>
              <a:gd name="connsiteX126" fmla="*/ 1903353 w 7467600"/>
              <a:gd name="connsiteY126" fmla="*/ 5044827 h 6858000"/>
              <a:gd name="connsiteX127" fmla="*/ 1936931 w 7467600"/>
              <a:gd name="connsiteY127" fmla="*/ 5093954 h 6858000"/>
              <a:gd name="connsiteX128" fmla="*/ 2195868 w 7467600"/>
              <a:gd name="connsiteY128" fmla="*/ 5396574 h 6858000"/>
              <a:gd name="connsiteX129" fmla="*/ 2088852 w 7467600"/>
              <a:gd name="connsiteY129" fmla="*/ 5166123 h 6858000"/>
              <a:gd name="connsiteX130" fmla="*/ 1958241 w 7467600"/>
              <a:gd name="connsiteY130" fmla="*/ 5067955 h 6858000"/>
              <a:gd name="connsiteX131" fmla="*/ 1903353 w 7467600"/>
              <a:gd name="connsiteY131" fmla="*/ 5044827 h 6858000"/>
              <a:gd name="connsiteX132" fmla="*/ 1979378 w 7467600"/>
              <a:gd name="connsiteY132" fmla="*/ 4769504 h 6858000"/>
              <a:gd name="connsiteX133" fmla="*/ 2882120 w 7467600"/>
              <a:gd name="connsiteY133" fmla="*/ 5064547 h 6858000"/>
              <a:gd name="connsiteX134" fmla="*/ 2793103 w 7467600"/>
              <a:gd name="connsiteY134" fmla="*/ 5039699 h 6858000"/>
              <a:gd name="connsiteX135" fmla="*/ 2770041 w 7467600"/>
              <a:gd name="connsiteY135" fmla="*/ 5033634 h 6858000"/>
              <a:gd name="connsiteX136" fmla="*/ 1979378 w 7467600"/>
              <a:gd name="connsiteY136" fmla="*/ 4769504 h 6858000"/>
              <a:gd name="connsiteX137" fmla="*/ 1927410 w 7467600"/>
              <a:gd name="connsiteY137" fmla="*/ 4716164 h 6858000"/>
              <a:gd name="connsiteX138" fmla="*/ 1959587 w 7467600"/>
              <a:gd name="connsiteY138" fmla="*/ 4728849 h 6858000"/>
              <a:gd name="connsiteX139" fmla="*/ 2777707 w 7467600"/>
              <a:gd name="connsiteY139" fmla="*/ 5003991 h 6858000"/>
              <a:gd name="connsiteX140" fmla="*/ 2800768 w 7467600"/>
              <a:gd name="connsiteY140" fmla="*/ 5010056 h 6858000"/>
              <a:gd name="connsiteX141" fmla="*/ 2879408 w 7467600"/>
              <a:gd name="connsiteY141" fmla="*/ 5031590 h 6858000"/>
              <a:gd name="connsiteX142" fmla="*/ 2862295 w 7467600"/>
              <a:gd name="connsiteY142" fmla="*/ 5022958 h 6858000"/>
              <a:gd name="connsiteX143" fmla="*/ 2813343 w 7467600"/>
              <a:gd name="connsiteY143" fmla="*/ 4998369 h 6858000"/>
              <a:gd name="connsiteX144" fmla="*/ 2646245 w 7467600"/>
              <a:gd name="connsiteY144" fmla="*/ 4930999 h 6858000"/>
              <a:gd name="connsiteX145" fmla="*/ 1999243 w 7467600"/>
              <a:gd name="connsiteY145" fmla="*/ 4730524 h 6858000"/>
              <a:gd name="connsiteX146" fmla="*/ 1979527 w 7467600"/>
              <a:gd name="connsiteY146" fmla="*/ 4726651 h 6858000"/>
              <a:gd name="connsiteX147" fmla="*/ 1927410 w 7467600"/>
              <a:gd name="connsiteY147" fmla="*/ 4716164 h 6858000"/>
              <a:gd name="connsiteX148" fmla="*/ 1997014 w 7467600"/>
              <a:gd name="connsiteY148" fmla="*/ 4698007 h 6858000"/>
              <a:gd name="connsiteX149" fmla="*/ 2005458 w 7467600"/>
              <a:gd name="connsiteY149" fmla="*/ 4699540 h 6858000"/>
              <a:gd name="connsiteX150" fmla="*/ 2657186 w 7467600"/>
              <a:gd name="connsiteY150" fmla="*/ 4901687 h 6858000"/>
              <a:gd name="connsiteX151" fmla="*/ 2826662 w 7467600"/>
              <a:gd name="connsiteY151" fmla="*/ 4970362 h 6858000"/>
              <a:gd name="connsiteX152" fmla="*/ 2876100 w 7467600"/>
              <a:gd name="connsiteY152" fmla="*/ 4995397 h 6858000"/>
              <a:gd name="connsiteX153" fmla="*/ 3042600 w 7467600"/>
              <a:gd name="connsiteY153" fmla="*/ 5059532 h 6858000"/>
              <a:gd name="connsiteX154" fmla="*/ 1997014 w 7467600"/>
              <a:gd name="connsiteY154" fmla="*/ 4698007 h 6858000"/>
              <a:gd name="connsiteX155" fmla="*/ 2305292 w 7467600"/>
              <a:gd name="connsiteY155" fmla="*/ 4219492 h 6858000"/>
              <a:gd name="connsiteX156" fmla="*/ 3360922 w 7467600"/>
              <a:gd name="connsiteY156" fmla="*/ 4529373 h 6858000"/>
              <a:gd name="connsiteX157" fmla="*/ 3492420 w 7467600"/>
              <a:gd name="connsiteY157" fmla="*/ 4510145 h 6858000"/>
              <a:gd name="connsiteX158" fmla="*/ 3364086 w 7467600"/>
              <a:gd name="connsiteY158" fmla="*/ 4480340 h 6858000"/>
              <a:gd name="connsiteX159" fmla="*/ 3225818 w 7467600"/>
              <a:gd name="connsiteY159" fmla="*/ 4411822 h 6858000"/>
              <a:gd name="connsiteX160" fmla="*/ 3129696 w 7467600"/>
              <a:gd name="connsiteY160" fmla="*/ 4360704 h 6858000"/>
              <a:gd name="connsiteX161" fmla="*/ 2814545 w 7467600"/>
              <a:gd name="connsiteY161" fmla="*/ 4282955 h 6858000"/>
              <a:gd name="connsiteX162" fmla="*/ 2305292 w 7467600"/>
              <a:gd name="connsiteY162" fmla="*/ 4219492 h 6858000"/>
              <a:gd name="connsiteX163" fmla="*/ 2626982 w 7467600"/>
              <a:gd name="connsiteY163" fmla="*/ 4206450 h 6858000"/>
              <a:gd name="connsiteX164" fmla="*/ 2490617 w 7467600"/>
              <a:gd name="connsiteY164" fmla="*/ 4206951 h 6858000"/>
              <a:gd name="connsiteX165" fmla="*/ 2819869 w 7467600"/>
              <a:gd name="connsiteY165" fmla="*/ 4252936 h 6858000"/>
              <a:gd name="connsiteX166" fmla="*/ 3143018 w 7467600"/>
              <a:gd name="connsiteY166" fmla="*/ 4332698 h 6858000"/>
              <a:gd name="connsiteX167" fmla="*/ 3241520 w 7467600"/>
              <a:gd name="connsiteY167" fmla="*/ 4385112 h 6858000"/>
              <a:gd name="connsiteX168" fmla="*/ 3374575 w 7467600"/>
              <a:gd name="connsiteY168" fmla="*/ 4451517 h 6858000"/>
              <a:gd name="connsiteX169" fmla="*/ 3505221 w 7467600"/>
              <a:gd name="connsiteY169" fmla="*/ 4480757 h 6858000"/>
              <a:gd name="connsiteX170" fmla="*/ 2626982 w 7467600"/>
              <a:gd name="connsiteY170" fmla="*/ 4206450 h 6858000"/>
              <a:gd name="connsiteX171" fmla="*/ 1310106 w 7467600"/>
              <a:gd name="connsiteY171" fmla="*/ 3943217 h 6858000"/>
              <a:gd name="connsiteX172" fmla="*/ 854994 w 7467600"/>
              <a:gd name="connsiteY172" fmla="*/ 4399136 h 6858000"/>
              <a:gd name="connsiteX173" fmla="*/ 742462 w 7467600"/>
              <a:gd name="connsiteY173" fmla="*/ 4594648 h 6858000"/>
              <a:gd name="connsiteX174" fmla="*/ 820602 w 7467600"/>
              <a:gd name="connsiteY174" fmla="*/ 4485915 h 6858000"/>
              <a:gd name="connsiteX175" fmla="*/ 878295 w 7467600"/>
              <a:gd name="connsiteY175" fmla="*/ 4403594 h 6858000"/>
              <a:gd name="connsiteX176" fmla="*/ 1240607 w 7467600"/>
              <a:gd name="connsiteY176" fmla="*/ 4010401 h 6858000"/>
              <a:gd name="connsiteX177" fmla="*/ 1310106 w 7467600"/>
              <a:gd name="connsiteY177" fmla="*/ 3943217 h 6858000"/>
              <a:gd name="connsiteX178" fmla="*/ 1423113 w 7467600"/>
              <a:gd name="connsiteY178" fmla="*/ 3874565 h 6858000"/>
              <a:gd name="connsiteX179" fmla="*/ 1260565 w 7467600"/>
              <a:gd name="connsiteY179" fmla="*/ 4031982 h 6858000"/>
              <a:gd name="connsiteX180" fmla="*/ 901900 w 7467600"/>
              <a:gd name="connsiteY180" fmla="*/ 4421236 h 6858000"/>
              <a:gd name="connsiteX181" fmla="*/ 845044 w 7467600"/>
              <a:gd name="connsiteY181" fmla="*/ 4502436 h 6858000"/>
              <a:gd name="connsiteX182" fmla="*/ 685926 w 7467600"/>
              <a:gd name="connsiteY182" fmla="*/ 4703069 h 6858000"/>
              <a:gd name="connsiteX183" fmla="*/ 684248 w 7467600"/>
              <a:gd name="connsiteY183" fmla="*/ 4706721 h 6858000"/>
              <a:gd name="connsiteX184" fmla="*/ 1423113 w 7467600"/>
              <a:gd name="connsiteY184" fmla="*/ 3874565 h 6858000"/>
              <a:gd name="connsiteX185" fmla="*/ 3316479 w 7467600"/>
              <a:gd name="connsiteY185" fmla="*/ 3872136 h 6858000"/>
              <a:gd name="connsiteX186" fmla="*/ 3546806 w 7467600"/>
              <a:gd name="connsiteY186" fmla="*/ 4356139 h 6858000"/>
              <a:gd name="connsiteX187" fmla="*/ 3364433 w 7467600"/>
              <a:gd name="connsiteY187" fmla="*/ 3953121 h 6858000"/>
              <a:gd name="connsiteX188" fmla="*/ 3316479 w 7467600"/>
              <a:gd name="connsiteY188" fmla="*/ 3872136 h 6858000"/>
              <a:gd name="connsiteX189" fmla="*/ 3291335 w 7467600"/>
              <a:gd name="connsiteY189" fmla="*/ 3767420 h 6858000"/>
              <a:gd name="connsiteX190" fmla="*/ 3390805 w 7467600"/>
              <a:gd name="connsiteY190" fmla="*/ 3937163 h 6858000"/>
              <a:gd name="connsiteX191" fmla="*/ 3579062 w 7467600"/>
              <a:gd name="connsiteY191" fmla="*/ 4359040 h 6858000"/>
              <a:gd name="connsiteX192" fmla="*/ 3467355 w 7467600"/>
              <a:gd name="connsiteY192" fmla="*/ 3988130 h 6858000"/>
              <a:gd name="connsiteX193" fmla="*/ 3310753 w 7467600"/>
              <a:gd name="connsiteY193" fmla="*/ 3787140 h 6858000"/>
              <a:gd name="connsiteX194" fmla="*/ 3291335 w 7467600"/>
              <a:gd name="connsiteY194" fmla="*/ 3767420 h 6858000"/>
              <a:gd name="connsiteX195" fmla="*/ 1635889 w 7467600"/>
              <a:gd name="connsiteY195" fmla="*/ 3709494 h 6858000"/>
              <a:gd name="connsiteX196" fmla="*/ 1634800 w 7467600"/>
              <a:gd name="connsiteY196" fmla="*/ 3731111 h 6858000"/>
              <a:gd name="connsiteX197" fmla="*/ 1635889 w 7467600"/>
              <a:gd name="connsiteY197" fmla="*/ 3709494 h 6858000"/>
              <a:gd name="connsiteX198" fmla="*/ 1510397 w 7467600"/>
              <a:gd name="connsiteY198" fmla="*/ 3684705 h 6858000"/>
              <a:gd name="connsiteX199" fmla="*/ 1146550 w 7467600"/>
              <a:gd name="connsiteY199" fmla="*/ 3802012 h 6858000"/>
              <a:gd name="connsiteX200" fmla="*/ 698834 w 7467600"/>
              <a:gd name="connsiteY200" fmla="*/ 3952272 h 6858000"/>
              <a:gd name="connsiteX201" fmla="*/ 34256 w 7467600"/>
              <a:gd name="connsiteY201" fmla="*/ 4347603 h 6858000"/>
              <a:gd name="connsiteX202" fmla="*/ 527241 w 7467600"/>
              <a:gd name="connsiteY202" fmla="*/ 4065078 h 6858000"/>
              <a:gd name="connsiteX203" fmla="*/ 1510397 w 7467600"/>
              <a:gd name="connsiteY203" fmla="*/ 3684705 h 6858000"/>
              <a:gd name="connsiteX204" fmla="*/ 1313114 w 7467600"/>
              <a:gd name="connsiteY204" fmla="*/ 3655216 h 6858000"/>
              <a:gd name="connsiteX205" fmla="*/ 1109304 w 7467600"/>
              <a:gd name="connsiteY205" fmla="*/ 3669030 h 6858000"/>
              <a:gd name="connsiteX206" fmla="*/ 8129 w 7467600"/>
              <a:gd name="connsiteY206" fmla="*/ 4330519 h 6858000"/>
              <a:gd name="connsiteX207" fmla="*/ 687572 w 7467600"/>
              <a:gd name="connsiteY207" fmla="*/ 3925629 h 6858000"/>
              <a:gd name="connsiteX208" fmla="*/ 1138365 w 7467600"/>
              <a:gd name="connsiteY208" fmla="*/ 3774515 h 6858000"/>
              <a:gd name="connsiteX209" fmla="*/ 1505579 w 7467600"/>
              <a:gd name="connsiteY209" fmla="*/ 3655526 h 6858000"/>
              <a:gd name="connsiteX210" fmla="*/ 1313114 w 7467600"/>
              <a:gd name="connsiteY210" fmla="*/ 3655216 h 6858000"/>
              <a:gd name="connsiteX211" fmla="*/ 3655073 w 7467600"/>
              <a:gd name="connsiteY211" fmla="*/ 3650884 h 6858000"/>
              <a:gd name="connsiteX212" fmla="*/ 3989938 w 7467600"/>
              <a:gd name="connsiteY212" fmla="*/ 3991685 h 6858000"/>
              <a:gd name="connsiteX213" fmla="*/ 4393907 w 7467600"/>
              <a:gd name="connsiteY213" fmla="*/ 4261258 h 6858000"/>
              <a:gd name="connsiteX214" fmla="*/ 4648051 w 7467600"/>
              <a:gd name="connsiteY214" fmla="*/ 4374051 h 6858000"/>
              <a:gd name="connsiteX215" fmla="*/ 4383389 w 7467600"/>
              <a:gd name="connsiteY215" fmla="*/ 4184369 h 6858000"/>
              <a:gd name="connsiteX216" fmla="*/ 4165508 w 7467600"/>
              <a:gd name="connsiteY216" fmla="*/ 4035196 h 6858000"/>
              <a:gd name="connsiteX217" fmla="*/ 4068162 w 7467600"/>
              <a:gd name="connsiteY217" fmla="*/ 3953394 h 6858000"/>
              <a:gd name="connsiteX218" fmla="*/ 3981416 w 7467600"/>
              <a:gd name="connsiteY218" fmla="*/ 3880482 h 6858000"/>
              <a:gd name="connsiteX219" fmla="*/ 3800147 w 7467600"/>
              <a:gd name="connsiteY219" fmla="*/ 3749872 h 6858000"/>
              <a:gd name="connsiteX220" fmla="*/ 3655073 w 7467600"/>
              <a:gd name="connsiteY220" fmla="*/ 3650884 h 6858000"/>
              <a:gd name="connsiteX221" fmla="*/ 3670252 w 7467600"/>
              <a:gd name="connsiteY221" fmla="*/ 3622798 h 6858000"/>
              <a:gd name="connsiteX222" fmla="*/ 3817258 w 7467600"/>
              <a:gd name="connsiteY222" fmla="*/ 3723577 h 6858000"/>
              <a:gd name="connsiteX223" fmla="*/ 4000461 w 7467600"/>
              <a:gd name="connsiteY223" fmla="*/ 3855966 h 6858000"/>
              <a:gd name="connsiteX224" fmla="*/ 4088180 w 7467600"/>
              <a:gd name="connsiteY224" fmla="*/ 3929774 h 6858000"/>
              <a:gd name="connsiteX225" fmla="*/ 4184555 w 7467600"/>
              <a:gd name="connsiteY225" fmla="*/ 4010683 h 6858000"/>
              <a:gd name="connsiteX226" fmla="*/ 4399563 w 7467600"/>
              <a:gd name="connsiteY226" fmla="*/ 4158106 h 6858000"/>
              <a:gd name="connsiteX227" fmla="*/ 4684469 w 7467600"/>
              <a:gd name="connsiteY227" fmla="*/ 4364680 h 6858000"/>
              <a:gd name="connsiteX228" fmla="*/ 4690271 w 7467600"/>
              <a:gd name="connsiteY228" fmla="*/ 4370034 h 6858000"/>
              <a:gd name="connsiteX229" fmla="*/ 4136093 w 7467600"/>
              <a:gd name="connsiteY229" fmla="*/ 3858466 h 6858000"/>
              <a:gd name="connsiteX230" fmla="*/ 3670252 w 7467600"/>
              <a:gd name="connsiteY230" fmla="*/ 3622798 h 6858000"/>
              <a:gd name="connsiteX231" fmla="*/ 4440129 w 7467600"/>
              <a:gd name="connsiteY231" fmla="*/ 3448571 h 6858000"/>
              <a:gd name="connsiteX232" fmla="*/ 4856525 w 7467600"/>
              <a:gd name="connsiteY232" fmla="*/ 3915351 h 6858000"/>
              <a:gd name="connsiteX233" fmla="*/ 5059055 w 7467600"/>
              <a:gd name="connsiteY233" fmla="*/ 4108918 h 6858000"/>
              <a:gd name="connsiteX234" fmla="*/ 5290070 w 7467600"/>
              <a:gd name="connsiteY234" fmla="*/ 4263619 h 6858000"/>
              <a:gd name="connsiteX235" fmla="*/ 4834991 w 7467600"/>
              <a:gd name="connsiteY235" fmla="*/ 3830985 h 6858000"/>
              <a:gd name="connsiteX236" fmla="*/ 4440129 w 7467600"/>
              <a:gd name="connsiteY236" fmla="*/ 3448571 h 6858000"/>
              <a:gd name="connsiteX237" fmla="*/ 4441737 w 7467600"/>
              <a:gd name="connsiteY237" fmla="*/ 3399734 h 6858000"/>
              <a:gd name="connsiteX238" fmla="*/ 4431236 w 7467600"/>
              <a:gd name="connsiteY238" fmla="*/ 3400954 h 6858000"/>
              <a:gd name="connsiteX239" fmla="*/ 4557150 w 7467600"/>
              <a:gd name="connsiteY239" fmla="*/ 3510023 h 6858000"/>
              <a:gd name="connsiteX240" fmla="*/ 4856936 w 7467600"/>
              <a:gd name="connsiteY240" fmla="*/ 3809146 h 6858000"/>
              <a:gd name="connsiteX241" fmla="*/ 5111996 w 7467600"/>
              <a:gd name="connsiteY241" fmla="*/ 4065759 h 6858000"/>
              <a:gd name="connsiteX242" fmla="*/ 5388878 w 7467600"/>
              <a:gd name="connsiteY242" fmla="*/ 4300185 h 6858000"/>
              <a:gd name="connsiteX243" fmla="*/ 5425556 w 7467600"/>
              <a:gd name="connsiteY243" fmla="*/ 4308967 h 6858000"/>
              <a:gd name="connsiteX244" fmla="*/ 4943646 w 7467600"/>
              <a:gd name="connsiteY244" fmla="*/ 3822916 h 6858000"/>
              <a:gd name="connsiteX245" fmla="*/ 4594837 w 7467600"/>
              <a:gd name="connsiteY245" fmla="*/ 3532274 h 6858000"/>
              <a:gd name="connsiteX246" fmla="*/ 4441737 w 7467600"/>
              <a:gd name="connsiteY246" fmla="*/ 3399734 h 6858000"/>
              <a:gd name="connsiteX247" fmla="*/ 5425834 w 7467600"/>
              <a:gd name="connsiteY247" fmla="*/ 3162785 h 6858000"/>
              <a:gd name="connsiteX248" fmla="*/ 5401644 w 7467600"/>
              <a:gd name="connsiteY248" fmla="*/ 3617847 h 6858000"/>
              <a:gd name="connsiteX249" fmla="*/ 5467256 w 7467600"/>
              <a:gd name="connsiteY249" fmla="*/ 4175494 h 6858000"/>
              <a:gd name="connsiteX250" fmla="*/ 5448069 w 7467600"/>
              <a:gd name="connsiteY250" fmla="*/ 3567554 h 6858000"/>
              <a:gd name="connsiteX251" fmla="*/ 5425834 w 7467600"/>
              <a:gd name="connsiteY251" fmla="*/ 3162785 h 6858000"/>
              <a:gd name="connsiteX252" fmla="*/ 1318687 w 7467600"/>
              <a:gd name="connsiteY252" fmla="*/ 3113840 h 6858000"/>
              <a:gd name="connsiteX253" fmla="*/ 1066793 w 7467600"/>
              <a:gd name="connsiteY253" fmla="*/ 3212171 h 6858000"/>
              <a:gd name="connsiteX254" fmla="*/ 993319 w 7467600"/>
              <a:gd name="connsiteY254" fmla="*/ 3247648 h 6858000"/>
              <a:gd name="connsiteX255" fmla="*/ 853081 w 7467600"/>
              <a:gd name="connsiteY255" fmla="*/ 3312410 h 6858000"/>
              <a:gd name="connsiteX256" fmla="*/ 805957 w 7467600"/>
              <a:gd name="connsiteY256" fmla="*/ 3330443 h 6858000"/>
              <a:gd name="connsiteX257" fmla="*/ 1318687 w 7467600"/>
              <a:gd name="connsiteY257" fmla="*/ 3113840 h 6858000"/>
              <a:gd name="connsiteX258" fmla="*/ 5453702 w 7467600"/>
              <a:gd name="connsiteY258" fmla="*/ 3090882 h 6858000"/>
              <a:gd name="connsiteX259" fmla="*/ 5480135 w 7467600"/>
              <a:gd name="connsiteY259" fmla="*/ 3565802 h 6858000"/>
              <a:gd name="connsiteX260" fmla="*/ 5499023 w 7467600"/>
              <a:gd name="connsiteY260" fmla="*/ 4166310 h 6858000"/>
              <a:gd name="connsiteX261" fmla="*/ 5547022 w 7467600"/>
              <a:gd name="connsiteY261" fmla="*/ 3607838 h 6858000"/>
              <a:gd name="connsiteX262" fmla="*/ 5515964 w 7467600"/>
              <a:gd name="connsiteY262" fmla="*/ 3378541 h 6858000"/>
              <a:gd name="connsiteX263" fmla="*/ 5453702 w 7467600"/>
              <a:gd name="connsiteY263" fmla="*/ 3090882 h 6858000"/>
              <a:gd name="connsiteX264" fmla="*/ 1238695 w 7467600"/>
              <a:gd name="connsiteY264" fmla="*/ 3076820 h 6858000"/>
              <a:gd name="connsiteX265" fmla="*/ 716371 w 7467600"/>
              <a:gd name="connsiteY265" fmla="*/ 3293249 h 6858000"/>
              <a:gd name="connsiteX266" fmla="*/ 579522 w 7467600"/>
              <a:gd name="connsiteY266" fmla="*/ 3371759 h 6858000"/>
              <a:gd name="connsiteX267" fmla="*/ 600288 w 7467600"/>
              <a:gd name="connsiteY267" fmla="*/ 3365555 h 6858000"/>
              <a:gd name="connsiteX268" fmla="*/ 840692 w 7467600"/>
              <a:gd name="connsiteY268" fmla="*/ 3284921 h 6858000"/>
              <a:gd name="connsiteX269" fmla="*/ 979248 w 7467600"/>
              <a:gd name="connsiteY269" fmla="*/ 3221003 h 6858000"/>
              <a:gd name="connsiteX270" fmla="*/ 1053282 w 7467600"/>
              <a:gd name="connsiteY270" fmla="*/ 3185247 h 6858000"/>
              <a:gd name="connsiteX271" fmla="*/ 1320603 w 7467600"/>
              <a:gd name="connsiteY271" fmla="*/ 3081281 h 6858000"/>
              <a:gd name="connsiteX272" fmla="*/ 1238695 w 7467600"/>
              <a:gd name="connsiteY272" fmla="*/ 3076820 h 6858000"/>
              <a:gd name="connsiteX273" fmla="*/ 5425627 w 7467600"/>
              <a:gd name="connsiteY273" fmla="*/ 2954192 h 6858000"/>
              <a:gd name="connsiteX274" fmla="*/ 5470770 w 7467600"/>
              <a:gd name="connsiteY274" fmla="*/ 3005435 h 6858000"/>
              <a:gd name="connsiteX275" fmla="*/ 5519779 w 7467600"/>
              <a:gd name="connsiteY275" fmla="*/ 4359223 h 6858000"/>
              <a:gd name="connsiteX276" fmla="*/ 5520293 w 7467600"/>
              <a:gd name="connsiteY276" fmla="*/ 4360602 h 6858000"/>
              <a:gd name="connsiteX277" fmla="*/ 5767221 w 7467600"/>
              <a:gd name="connsiteY277" fmla="*/ 4665564 h 6858000"/>
              <a:gd name="connsiteX278" fmla="*/ 6937169 w 7467600"/>
              <a:gd name="connsiteY278" fmla="*/ 4815941 h 6858000"/>
              <a:gd name="connsiteX279" fmla="*/ 6953922 w 7467600"/>
              <a:gd name="connsiteY279" fmla="*/ 4890068 h 6858000"/>
              <a:gd name="connsiteX280" fmla="*/ 6071359 w 7467600"/>
              <a:gd name="connsiteY280" fmla="*/ 4770770 h 6858000"/>
              <a:gd name="connsiteX281" fmla="*/ 6038839 w 7467600"/>
              <a:gd name="connsiteY281" fmla="*/ 4764474 h 6858000"/>
              <a:gd name="connsiteX282" fmla="*/ 6038706 w 7467600"/>
              <a:gd name="connsiteY282" fmla="*/ 4763847 h 6858000"/>
              <a:gd name="connsiteX283" fmla="*/ 6037784 w 7467600"/>
              <a:gd name="connsiteY283" fmla="*/ 4764270 h 6858000"/>
              <a:gd name="connsiteX284" fmla="*/ 6038839 w 7467600"/>
              <a:gd name="connsiteY284" fmla="*/ 4764474 h 6858000"/>
              <a:gd name="connsiteX285" fmla="*/ 6040338 w 7467600"/>
              <a:gd name="connsiteY285" fmla="*/ 4771418 h 6858000"/>
              <a:gd name="connsiteX286" fmla="*/ 6024488 w 7467600"/>
              <a:gd name="connsiteY286" fmla="*/ 4809903 h 6858000"/>
              <a:gd name="connsiteX287" fmla="*/ 5599771 w 7467600"/>
              <a:gd name="connsiteY287" fmla="*/ 5509652 h 6858000"/>
              <a:gd name="connsiteX288" fmla="*/ 5548843 w 7467600"/>
              <a:gd name="connsiteY288" fmla="*/ 5563845 h 6858000"/>
              <a:gd name="connsiteX289" fmla="*/ 5940952 w 7467600"/>
              <a:gd name="connsiteY289" fmla="*/ 6250028 h 6858000"/>
              <a:gd name="connsiteX290" fmla="*/ 6043441 w 7467600"/>
              <a:gd name="connsiteY290" fmla="*/ 6665847 h 6858000"/>
              <a:gd name="connsiteX291" fmla="*/ 6093432 w 7467600"/>
              <a:gd name="connsiteY291" fmla="*/ 6858000 h 6858000"/>
              <a:gd name="connsiteX292" fmla="*/ 6034344 w 7467600"/>
              <a:gd name="connsiteY292" fmla="*/ 6858000 h 6858000"/>
              <a:gd name="connsiteX293" fmla="*/ 6026679 w 7467600"/>
              <a:gd name="connsiteY293" fmla="*/ 6836959 h 6858000"/>
              <a:gd name="connsiteX294" fmla="*/ 5800441 w 7467600"/>
              <a:gd name="connsiteY294" fmla="*/ 6335286 h 6858000"/>
              <a:gd name="connsiteX295" fmla="*/ 5526562 w 7467600"/>
              <a:gd name="connsiteY295" fmla="*/ 5705388 h 6858000"/>
              <a:gd name="connsiteX296" fmla="*/ 5519640 w 7467600"/>
              <a:gd name="connsiteY296" fmla="*/ 5683774 h 6858000"/>
              <a:gd name="connsiteX297" fmla="*/ 5844559 w 7467600"/>
              <a:gd name="connsiteY297" fmla="*/ 6553349 h 6858000"/>
              <a:gd name="connsiteX298" fmla="*/ 5975994 w 7467600"/>
              <a:gd name="connsiteY298" fmla="*/ 6858000 h 6858000"/>
              <a:gd name="connsiteX299" fmla="*/ 5898547 w 7467600"/>
              <a:gd name="connsiteY299" fmla="*/ 6858000 h 6858000"/>
              <a:gd name="connsiteX300" fmla="*/ 5682041 w 7467600"/>
              <a:gd name="connsiteY300" fmla="*/ 6355860 h 6858000"/>
              <a:gd name="connsiteX301" fmla="*/ 5461758 w 7467600"/>
              <a:gd name="connsiteY301" fmla="*/ 5820220 h 6858000"/>
              <a:gd name="connsiteX302" fmla="*/ 5237282 w 7467600"/>
              <a:gd name="connsiteY302" fmla="*/ 6579086 h 6858000"/>
              <a:gd name="connsiteX303" fmla="*/ 5115009 w 7467600"/>
              <a:gd name="connsiteY303" fmla="*/ 6858000 h 6858000"/>
              <a:gd name="connsiteX304" fmla="*/ 5028074 w 7467600"/>
              <a:gd name="connsiteY304" fmla="*/ 6858000 h 6858000"/>
              <a:gd name="connsiteX305" fmla="*/ 5079508 w 7467600"/>
              <a:gd name="connsiteY305" fmla="*/ 6749074 h 6858000"/>
              <a:gd name="connsiteX306" fmla="*/ 5371846 w 7467600"/>
              <a:gd name="connsiteY306" fmla="*/ 5924413 h 6858000"/>
              <a:gd name="connsiteX307" fmla="*/ 5270512 w 7467600"/>
              <a:gd name="connsiteY307" fmla="*/ 6138975 h 6858000"/>
              <a:gd name="connsiteX308" fmla="*/ 5062409 w 7467600"/>
              <a:gd name="connsiteY308" fmla="*/ 6653544 h 6858000"/>
              <a:gd name="connsiteX309" fmla="*/ 5036628 w 7467600"/>
              <a:gd name="connsiteY309" fmla="*/ 6754247 h 6858000"/>
              <a:gd name="connsiteX310" fmla="*/ 5009112 w 7467600"/>
              <a:gd name="connsiteY310" fmla="*/ 6858000 h 6858000"/>
              <a:gd name="connsiteX311" fmla="*/ 4976679 w 7467600"/>
              <a:gd name="connsiteY311" fmla="*/ 6858000 h 6858000"/>
              <a:gd name="connsiteX312" fmla="*/ 5006537 w 7467600"/>
              <a:gd name="connsiteY312" fmla="*/ 6747068 h 6858000"/>
              <a:gd name="connsiteX313" fmla="*/ 5032723 w 7467600"/>
              <a:gd name="connsiteY313" fmla="*/ 6644957 h 6858000"/>
              <a:gd name="connsiteX314" fmla="*/ 5242949 w 7467600"/>
              <a:gd name="connsiteY314" fmla="*/ 6125175 h 6858000"/>
              <a:gd name="connsiteX315" fmla="*/ 5286321 w 7467600"/>
              <a:gd name="connsiteY315" fmla="*/ 6033555 h 6858000"/>
              <a:gd name="connsiteX316" fmla="*/ 5008210 w 7467600"/>
              <a:gd name="connsiteY316" fmla="*/ 6649194 h 6858000"/>
              <a:gd name="connsiteX317" fmla="*/ 4986321 w 7467600"/>
              <a:gd name="connsiteY317" fmla="*/ 6765687 h 6858000"/>
              <a:gd name="connsiteX318" fmla="*/ 4973474 w 7467600"/>
              <a:gd name="connsiteY318" fmla="*/ 6858000 h 6858000"/>
              <a:gd name="connsiteX319" fmla="*/ 4907178 w 7467600"/>
              <a:gd name="connsiteY319" fmla="*/ 6858000 h 6858000"/>
              <a:gd name="connsiteX320" fmla="*/ 4910810 w 7467600"/>
              <a:gd name="connsiteY320" fmla="*/ 6829660 h 6858000"/>
              <a:gd name="connsiteX321" fmla="*/ 4987461 w 7467600"/>
              <a:gd name="connsiteY321" fmla="*/ 6432994 h 6858000"/>
              <a:gd name="connsiteX322" fmla="*/ 5179262 w 7467600"/>
              <a:gd name="connsiteY322" fmla="*/ 6035044 h 6858000"/>
              <a:gd name="connsiteX323" fmla="*/ 4689678 w 7467600"/>
              <a:gd name="connsiteY323" fmla="*/ 6440241 h 6858000"/>
              <a:gd name="connsiteX324" fmla="*/ 4477543 w 7467600"/>
              <a:gd name="connsiteY324" fmla="*/ 6674836 h 6858000"/>
              <a:gd name="connsiteX325" fmla="*/ 4329957 w 7467600"/>
              <a:gd name="connsiteY325" fmla="*/ 6858000 h 6858000"/>
              <a:gd name="connsiteX326" fmla="*/ 4218595 w 7467600"/>
              <a:gd name="connsiteY326" fmla="*/ 6858000 h 6858000"/>
              <a:gd name="connsiteX327" fmla="*/ 4368888 w 7467600"/>
              <a:gd name="connsiteY327" fmla="*/ 6668412 h 6858000"/>
              <a:gd name="connsiteX328" fmla="*/ 4563091 w 7467600"/>
              <a:gd name="connsiteY328" fmla="*/ 6442508 h 6858000"/>
              <a:gd name="connsiteX329" fmla="*/ 5387324 w 7467600"/>
              <a:gd name="connsiteY329" fmla="*/ 5705830 h 6858000"/>
              <a:gd name="connsiteX330" fmla="*/ 5073620 w 7467600"/>
              <a:gd name="connsiteY330" fmla="*/ 5955437 h 6858000"/>
              <a:gd name="connsiteX331" fmla="*/ 4689789 w 7467600"/>
              <a:gd name="connsiteY331" fmla="*/ 6268382 h 6858000"/>
              <a:gd name="connsiteX332" fmla="*/ 4418722 w 7467600"/>
              <a:gd name="connsiteY332" fmla="*/ 6570886 h 6858000"/>
              <a:gd name="connsiteX333" fmla="*/ 4214944 w 7467600"/>
              <a:gd name="connsiteY333" fmla="*/ 6858000 h 6858000"/>
              <a:gd name="connsiteX334" fmla="*/ 4177898 w 7467600"/>
              <a:gd name="connsiteY334" fmla="*/ 6858000 h 6858000"/>
              <a:gd name="connsiteX335" fmla="*/ 4391597 w 7467600"/>
              <a:gd name="connsiteY335" fmla="*/ 6556370 h 6858000"/>
              <a:gd name="connsiteX336" fmla="*/ 4668889 w 7467600"/>
              <a:gd name="connsiteY336" fmla="*/ 6246399 h 6858000"/>
              <a:gd name="connsiteX337" fmla="*/ 5055427 w 7467600"/>
              <a:gd name="connsiteY337" fmla="*/ 5931476 h 6858000"/>
              <a:gd name="connsiteX338" fmla="*/ 5371814 w 7467600"/>
              <a:gd name="connsiteY338" fmla="*/ 5678975 h 6858000"/>
              <a:gd name="connsiteX339" fmla="*/ 4987918 w 7467600"/>
              <a:gd name="connsiteY339" fmla="*/ 5838701 h 6858000"/>
              <a:gd name="connsiteX340" fmla="*/ 4317146 w 7467600"/>
              <a:gd name="connsiteY340" fmla="*/ 6587716 h 6858000"/>
              <a:gd name="connsiteX341" fmla="*/ 4171627 w 7467600"/>
              <a:gd name="connsiteY341" fmla="*/ 6858000 h 6858000"/>
              <a:gd name="connsiteX342" fmla="*/ 4081585 w 7467600"/>
              <a:gd name="connsiteY342" fmla="*/ 6858000 h 6858000"/>
              <a:gd name="connsiteX343" fmla="*/ 4238603 w 7467600"/>
              <a:gd name="connsiteY343" fmla="*/ 6559341 h 6858000"/>
              <a:gd name="connsiteX344" fmla="*/ 4778333 w 7467600"/>
              <a:gd name="connsiteY344" fmla="*/ 5873626 h 6858000"/>
              <a:gd name="connsiteX345" fmla="*/ 5414185 w 7467600"/>
              <a:gd name="connsiteY345" fmla="*/ 5573882 h 6858000"/>
              <a:gd name="connsiteX346" fmla="*/ 5959648 w 7467600"/>
              <a:gd name="connsiteY346" fmla="*/ 4760797 h 6858000"/>
              <a:gd name="connsiteX347" fmla="*/ 5355019 w 7467600"/>
              <a:gd name="connsiteY347" fmla="*/ 4734672 h 6858000"/>
              <a:gd name="connsiteX348" fmla="*/ 5083565 w 7467600"/>
              <a:gd name="connsiteY348" fmla="*/ 5179121 h 6858000"/>
              <a:gd name="connsiteX349" fmla="*/ 4713577 w 7467600"/>
              <a:gd name="connsiteY349" fmla="*/ 5616803 h 6858000"/>
              <a:gd name="connsiteX350" fmla="*/ 3989559 w 7467600"/>
              <a:gd name="connsiteY350" fmla="*/ 6145945 h 6858000"/>
              <a:gd name="connsiteX351" fmla="*/ 3939824 w 7467600"/>
              <a:gd name="connsiteY351" fmla="*/ 6066900 h 6858000"/>
              <a:gd name="connsiteX352" fmla="*/ 4584537 w 7467600"/>
              <a:gd name="connsiteY352" fmla="*/ 5324826 h 6858000"/>
              <a:gd name="connsiteX353" fmla="*/ 5037105 w 7467600"/>
              <a:gd name="connsiteY353" fmla="*/ 5088765 h 6858000"/>
              <a:gd name="connsiteX354" fmla="*/ 5039930 w 7467600"/>
              <a:gd name="connsiteY354" fmla="*/ 5089585 h 6858000"/>
              <a:gd name="connsiteX355" fmla="*/ 5263764 w 7467600"/>
              <a:gd name="connsiteY355" fmla="*/ 4735525 h 6858000"/>
              <a:gd name="connsiteX356" fmla="*/ 4086300 w 7467600"/>
              <a:gd name="connsiteY356" fmla="*/ 4884599 h 6858000"/>
              <a:gd name="connsiteX357" fmla="*/ 4085485 w 7467600"/>
              <a:gd name="connsiteY357" fmla="*/ 4899070 h 6858000"/>
              <a:gd name="connsiteX358" fmla="*/ 3871915 w 7467600"/>
              <a:gd name="connsiteY358" fmla="*/ 5253645 h 6858000"/>
              <a:gd name="connsiteX359" fmla="*/ 3799374 w 7467600"/>
              <a:gd name="connsiteY359" fmla="*/ 5466127 h 6858000"/>
              <a:gd name="connsiteX360" fmla="*/ 3498850 w 7467600"/>
              <a:gd name="connsiteY360" fmla="*/ 6661888 h 6858000"/>
              <a:gd name="connsiteX361" fmla="*/ 3399216 w 7467600"/>
              <a:gd name="connsiteY361" fmla="*/ 6858000 h 6858000"/>
              <a:gd name="connsiteX362" fmla="*/ 3303688 w 7467600"/>
              <a:gd name="connsiteY362" fmla="*/ 6858000 h 6858000"/>
              <a:gd name="connsiteX363" fmla="*/ 3391774 w 7467600"/>
              <a:gd name="connsiteY363" fmla="*/ 6697181 h 6858000"/>
              <a:gd name="connsiteX364" fmla="*/ 3735540 w 7467600"/>
              <a:gd name="connsiteY364" fmla="*/ 5546923 h 6858000"/>
              <a:gd name="connsiteX365" fmla="*/ 3729438 w 7467600"/>
              <a:gd name="connsiteY365" fmla="*/ 5569058 h 6858000"/>
              <a:gd name="connsiteX366" fmla="*/ 3707782 w 7467600"/>
              <a:gd name="connsiteY366" fmla="*/ 5644908 h 6858000"/>
              <a:gd name="connsiteX367" fmla="*/ 3583827 w 7467600"/>
              <a:gd name="connsiteY367" fmla="*/ 6039215 h 6858000"/>
              <a:gd name="connsiteX368" fmla="*/ 3547861 w 7467600"/>
              <a:gd name="connsiteY368" fmla="*/ 6129609 h 6858000"/>
              <a:gd name="connsiteX369" fmla="*/ 3490905 w 7467600"/>
              <a:gd name="connsiteY369" fmla="*/ 6277660 h 6858000"/>
              <a:gd name="connsiteX370" fmla="*/ 3455859 w 7467600"/>
              <a:gd name="connsiteY370" fmla="*/ 6391301 h 6858000"/>
              <a:gd name="connsiteX371" fmla="*/ 3429112 w 7467600"/>
              <a:gd name="connsiteY371" fmla="*/ 6479469 h 6858000"/>
              <a:gd name="connsiteX372" fmla="*/ 3304862 w 7467600"/>
              <a:gd name="connsiteY372" fmla="*/ 6796476 h 6858000"/>
              <a:gd name="connsiteX373" fmla="*/ 3276071 w 7467600"/>
              <a:gd name="connsiteY373" fmla="*/ 6858000 h 6858000"/>
              <a:gd name="connsiteX374" fmla="*/ 3240805 w 7467600"/>
              <a:gd name="connsiteY374" fmla="*/ 6858000 h 6858000"/>
              <a:gd name="connsiteX375" fmla="*/ 3275917 w 7467600"/>
              <a:gd name="connsiteY375" fmla="*/ 6783192 h 6858000"/>
              <a:gd name="connsiteX376" fmla="*/ 3399358 w 7467600"/>
              <a:gd name="connsiteY376" fmla="*/ 6469011 h 6858000"/>
              <a:gd name="connsiteX377" fmla="*/ 3425650 w 7467600"/>
              <a:gd name="connsiteY377" fmla="*/ 6381333 h 6858000"/>
              <a:gd name="connsiteX378" fmla="*/ 3460661 w 7467600"/>
              <a:gd name="connsiteY378" fmla="*/ 6266763 h 6858000"/>
              <a:gd name="connsiteX379" fmla="*/ 3518021 w 7467600"/>
              <a:gd name="connsiteY379" fmla="*/ 6117298 h 6858000"/>
              <a:gd name="connsiteX380" fmla="*/ 3554035 w 7467600"/>
              <a:gd name="connsiteY380" fmla="*/ 6027832 h 6858000"/>
              <a:gd name="connsiteX381" fmla="*/ 3677174 w 7467600"/>
              <a:gd name="connsiteY381" fmla="*/ 5636351 h 6858000"/>
              <a:gd name="connsiteX382" fmla="*/ 3698819 w 7467600"/>
              <a:gd name="connsiteY382" fmla="*/ 5560503 h 6858000"/>
              <a:gd name="connsiteX383" fmla="*/ 3702094 w 7467600"/>
              <a:gd name="connsiteY383" fmla="*/ 5549194 h 6858000"/>
              <a:gd name="connsiteX384" fmla="*/ 3398355 w 7467600"/>
              <a:gd name="connsiteY384" fmla="*/ 6094603 h 6858000"/>
              <a:gd name="connsiteX385" fmla="*/ 3193941 w 7467600"/>
              <a:gd name="connsiteY385" fmla="*/ 6798775 h 6858000"/>
              <a:gd name="connsiteX386" fmla="*/ 3184140 w 7467600"/>
              <a:gd name="connsiteY386" fmla="*/ 6858000 h 6858000"/>
              <a:gd name="connsiteX387" fmla="*/ 3099978 w 7467600"/>
              <a:gd name="connsiteY387" fmla="*/ 6858000 h 6858000"/>
              <a:gd name="connsiteX388" fmla="*/ 3101556 w 7467600"/>
              <a:gd name="connsiteY388" fmla="*/ 6843337 h 6858000"/>
              <a:gd name="connsiteX389" fmla="*/ 3370162 w 7467600"/>
              <a:gd name="connsiteY389" fmla="*/ 5785550 h 6858000"/>
              <a:gd name="connsiteX390" fmla="*/ 3746477 w 7467600"/>
              <a:gd name="connsiteY390" fmla="*/ 5377889 h 6858000"/>
              <a:gd name="connsiteX391" fmla="*/ 3863399 w 7467600"/>
              <a:gd name="connsiteY391" fmla="*/ 5087257 h 6858000"/>
              <a:gd name="connsiteX392" fmla="*/ 3968712 w 7467600"/>
              <a:gd name="connsiteY392" fmla="*/ 4913989 h 6858000"/>
              <a:gd name="connsiteX393" fmla="*/ 2792390 w 7467600"/>
              <a:gd name="connsiteY393" fmla="*/ 5382974 h 6858000"/>
              <a:gd name="connsiteX394" fmla="*/ 2714982 w 7467600"/>
              <a:gd name="connsiteY394" fmla="*/ 5427051 h 6858000"/>
              <a:gd name="connsiteX395" fmla="*/ 2813361 w 7467600"/>
              <a:gd name="connsiteY395" fmla="*/ 6023912 h 6858000"/>
              <a:gd name="connsiteX396" fmla="*/ 2688430 w 7467600"/>
              <a:gd name="connsiteY396" fmla="*/ 6801564 h 6858000"/>
              <a:gd name="connsiteX397" fmla="*/ 2629626 w 7467600"/>
              <a:gd name="connsiteY397" fmla="*/ 6763394 h 6858000"/>
              <a:gd name="connsiteX398" fmla="*/ 2565328 w 7467600"/>
              <a:gd name="connsiteY398" fmla="*/ 5516399 h 6858000"/>
              <a:gd name="connsiteX399" fmla="*/ 1922999 w 7467600"/>
              <a:gd name="connsiteY399" fmla="*/ 5980343 h 6858000"/>
              <a:gd name="connsiteX400" fmla="*/ 1950261 w 7467600"/>
              <a:gd name="connsiteY400" fmla="*/ 6405858 h 6858000"/>
              <a:gd name="connsiteX401" fmla="*/ 2365554 w 7467600"/>
              <a:gd name="connsiteY401" fmla="*/ 6759107 h 6858000"/>
              <a:gd name="connsiteX402" fmla="*/ 2424142 w 7467600"/>
              <a:gd name="connsiteY402" fmla="*/ 6858000 h 6858000"/>
              <a:gd name="connsiteX403" fmla="*/ 2395994 w 7467600"/>
              <a:gd name="connsiteY403" fmla="*/ 6858000 h 6858000"/>
              <a:gd name="connsiteX404" fmla="*/ 2392863 w 7467600"/>
              <a:gd name="connsiteY404" fmla="*/ 6852964 h 6858000"/>
              <a:gd name="connsiteX405" fmla="*/ 2017589 w 7467600"/>
              <a:gd name="connsiteY405" fmla="*/ 6493982 h 6858000"/>
              <a:gd name="connsiteX406" fmla="*/ 2147336 w 7467600"/>
              <a:gd name="connsiteY406" fmla="*/ 6594052 h 6858000"/>
              <a:gd name="connsiteX407" fmla="*/ 2207047 w 7467600"/>
              <a:gd name="connsiteY407" fmla="*/ 6654540 h 6858000"/>
              <a:gd name="connsiteX408" fmla="*/ 2299106 w 7467600"/>
              <a:gd name="connsiteY408" fmla="*/ 6778931 h 6858000"/>
              <a:gd name="connsiteX409" fmla="*/ 2314430 w 7467600"/>
              <a:gd name="connsiteY409" fmla="*/ 6801144 h 6858000"/>
              <a:gd name="connsiteX410" fmla="*/ 2352406 w 7467600"/>
              <a:gd name="connsiteY410" fmla="*/ 6858000 h 6858000"/>
              <a:gd name="connsiteX411" fmla="*/ 2314492 w 7467600"/>
              <a:gd name="connsiteY411" fmla="*/ 6858000 h 6858000"/>
              <a:gd name="connsiteX412" fmla="*/ 2288095 w 7467600"/>
              <a:gd name="connsiteY412" fmla="*/ 6818030 h 6858000"/>
              <a:gd name="connsiteX413" fmla="*/ 2272768 w 7467600"/>
              <a:gd name="connsiteY413" fmla="*/ 6795822 h 6858000"/>
              <a:gd name="connsiteX414" fmla="*/ 2182715 w 7467600"/>
              <a:gd name="connsiteY414" fmla="*/ 6675071 h 6858000"/>
              <a:gd name="connsiteX415" fmla="*/ 2032061 w 7467600"/>
              <a:gd name="connsiteY415" fmla="*/ 6541380 h 6858000"/>
              <a:gd name="connsiteX416" fmla="*/ 2257220 w 7467600"/>
              <a:gd name="connsiteY416" fmla="*/ 6826257 h 6858000"/>
              <a:gd name="connsiteX417" fmla="*/ 2281324 w 7467600"/>
              <a:gd name="connsiteY417" fmla="*/ 6858000 h 6858000"/>
              <a:gd name="connsiteX418" fmla="*/ 2242860 w 7467600"/>
              <a:gd name="connsiteY418" fmla="*/ 6858000 h 6858000"/>
              <a:gd name="connsiteX419" fmla="*/ 2232818 w 7467600"/>
              <a:gd name="connsiteY419" fmla="*/ 6844926 h 6858000"/>
              <a:gd name="connsiteX420" fmla="*/ 1990172 w 7467600"/>
              <a:gd name="connsiteY420" fmla="*/ 6542121 h 6858000"/>
              <a:gd name="connsiteX421" fmla="*/ 2124090 w 7467600"/>
              <a:gd name="connsiteY421" fmla="*/ 6761017 h 6858000"/>
              <a:gd name="connsiteX422" fmla="*/ 2200380 w 7467600"/>
              <a:gd name="connsiteY422" fmla="*/ 6858000 h 6858000"/>
              <a:gd name="connsiteX423" fmla="*/ 2147507 w 7467600"/>
              <a:gd name="connsiteY423" fmla="*/ 6858000 h 6858000"/>
              <a:gd name="connsiteX424" fmla="*/ 2070668 w 7467600"/>
              <a:gd name="connsiteY424" fmla="*/ 6761520 h 6858000"/>
              <a:gd name="connsiteX425" fmla="*/ 1975142 w 7467600"/>
              <a:gd name="connsiteY425" fmla="*/ 6585570 h 6858000"/>
              <a:gd name="connsiteX426" fmla="*/ 2050035 w 7467600"/>
              <a:gd name="connsiteY426" fmla="*/ 6813345 h 6858000"/>
              <a:gd name="connsiteX427" fmla="*/ 2063025 w 7467600"/>
              <a:gd name="connsiteY427" fmla="*/ 6858000 h 6858000"/>
              <a:gd name="connsiteX428" fmla="*/ 2021675 w 7467600"/>
              <a:gd name="connsiteY428" fmla="*/ 6858000 h 6858000"/>
              <a:gd name="connsiteX429" fmla="*/ 2019308 w 7467600"/>
              <a:gd name="connsiteY429" fmla="*/ 6847118 h 6858000"/>
              <a:gd name="connsiteX430" fmla="*/ 1938835 w 7467600"/>
              <a:gd name="connsiteY430" fmla="*/ 6551160 h 6858000"/>
              <a:gd name="connsiteX431" fmla="*/ 1953230 w 7467600"/>
              <a:gd name="connsiteY431" fmla="*/ 6759699 h 6858000"/>
              <a:gd name="connsiteX432" fmla="*/ 1956763 w 7467600"/>
              <a:gd name="connsiteY432" fmla="*/ 6778191 h 6858000"/>
              <a:gd name="connsiteX433" fmla="*/ 1967925 w 7467600"/>
              <a:gd name="connsiteY433" fmla="*/ 6858000 h 6858000"/>
              <a:gd name="connsiteX434" fmla="*/ 1936622 w 7467600"/>
              <a:gd name="connsiteY434" fmla="*/ 6858000 h 6858000"/>
              <a:gd name="connsiteX435" fmla="*/ 1926261 w 7467600"/>
              <a:gd name="connsiteY435" fmla="*/ 6784064 h 6858000"/>
              <a:gd name="connsiteX436" fmla="*/ 1922724 w 7467600"/>
              <a:gd name="connsiteY436" fmla="*/ 6765577 h 6858000"/>
              <a:gd name="connsiteX437" fmla="*/ 1904650 w 7467600"/>
              <a:gd name="connsiteY437" fmla="*/ 6639616 h 6858000"/>
              <a:gd name="connsiteX438" fmla="*/ 1885273 w 7467600"/>
              <a:gd name="connsiteY438" fmla="*/ 6858000 h 6858000"/>
              <a:gd name="connsiteX439" fmla="*/ 1854363 w 7467600"/>
              <a:gd name="connsiteY439" fmla="*/ 6858000 h 6858000"/>
              <a:gd name="connsiteX440" fmla="*/ 1880391 w 7467600"/>
              <a:gd name="connsiteY440" fmla="*/ 6603796 h 6858000"/>
              <a:gd name="connsiteX441" fmla="*/ 1818273 w 7467600"/>
              <a:gd name="connsiteY441" fmla="*/ 6715729 h 6858000"/>
              <a:gd name="connsiteX442" fmla="*/ 1794691 w 7467600"/>
              <a:gd name="connsiteY442" fmla="*/ 6843239 h 6858000"/>
              <a:gd name="connsiteX443" fmla="*/ 1794914 w 7467600"/>
              <a:gd name="connsiteY443" fmla="*/ 6858000 h 6858000"/>
              <a:gd name="connsiteX444" fmla="*/ 1746128 w 7467600"/>
              <a:gd name="connsiteY444" fmla="*/ 6858000 h 6858000"/>
              <a:gd name="connsiteX445" fmla="*/ 1753934 w 7467600"/>
              <a:gd name="connsiteY445" fmla="*/ 6724796 h 6858000"/>
              <a:gd name="connsiteX446" fmla="*/ 1792053 w 7467600"/>
              <a:gd name="connsiteY446" fmla="*/ 6572396 h 6858000"/>
              <a:gd name="connsiteX447" fmla="*/ 1862248 w 7467600"/>
              <a:gd name="connsiteY447" fmla="*/ 6266397 h 6858000"/>
              <a:gd name="connsiteX448" fmla="*/ 1862250 w 7467600"/>
              <a:gd name="connsiteY448" fmla="*/ 6033531 h 6858000"/>
              <a:gd name="connsiteX449" fmla="*/ 1211999 w 7467600"/>
              <a:gd name="connsiteY449" fmla="*/ 6683610 h 6858000"/>
              <a:gd name="connsiteX450" fmla="*/ 1213266 w 7467600"/>
              <a:gd name="connsiteY450" fmla="*/ 6691947 h 6858000"/>
              <a:gd name="connsiteX451" fmla="*/ 1203370 w 7467600"/>
              <a:gd name="connsiteY451" fmla="*/ 6850676 h 6858000"/>
              <a:gd name="connsiteX452" fmla="*/ 1203671 w 7467600"/>
              <a:gd name="connsiteY452" fmla="*/ 6858000 h 6858000"/>
              <a:gd name="connsiteX453" fmla="*/ 1143180 w 7467600"/>
              <a:gd name="connsiteY453" fmla="*/ 6858000 h 6858000"/>
              <a:gd name="connsiteX454" fmla="*/ 1142176 w 7467600"/>
              <a:gd name="connsiteY454" fmla="*/ 6766045 h 6858000"/>
              <a:gd name="connsiteX455" fmla="*/ 1067484 w 7467600"/>
              <a:gd name="connsiteY455" fmla="*/ 6858000 h 6858000"/>
              <a:gd name="connsiteX456" fmla="*/ 953928 w 7467600"/>
              <a:gd name="connsiteY456" fmla="*/ 6858000 h 6858000"/>
              <a:gd name="connsiteX457" fmla="*/ 959715 w 7467600"/>
              <a:gd name="connsiteY457" fmla="*/ 6850185 h 6858000"/>
              <a:gd name="connsiteX458" fmla="*/ 1483788 w 7467600"/>
              <a:gd name="connsiteY458" fmla="*/ 6259174 h 6858000"/>
              <a:gd name="connsiteX459" fmla="*/ 1100671 w 7467600"/>
              <a:gd name="connsiteY459" fmla="*/ 6252137 h 6858000"/>
              <a:gd name="connsiteX460" fmla="*/ 1090144 w 7467600"/>
              <a:gd name="connsiteY460" fmla="*/ 6256748 h 6858000"/>
              <a:gd name="connsiteX461" fmla="*/ 1095872 w 7467600"/>
              <a:gd name="connsiteY461" fmla="*/ 6271892 h 6858000"/>
              <a:gd name="connsiteX462" fmla="*/ 262785 w 7467600"/>
              <a:gd name="connsiteY462" fmla="*/ 6845450 h 6858000"/>
              <a:gd name="connsiteX463" fmla="*/ 209968 w 7467600"/>
              <a:gd name="connsiteY463" fmla="*/ 6770713 h 6858000"/>
              <a:gd name="connsiteX464" fmla="*/ 873460 w 7467600"/>
              <a:gd name="connsiteY464" fmla="*/ 6253768 h 6858000"/>
              <a:gd name="connsiteX465" fmla="*/ 192686 w 7467600"/>
              <a:gd name="connsiteY465" fmla="*/ 5849257 h 6858000"/>
              <a:gd name="connsiteX466" fmla="*/ 4696 w 7467600"/>
              <a:gd name="connsiteY466" fmla="*/ 5697668 h 6858000"/>
              <a:gd name="connsiteX467" fmla="*/ 0 w 7467600"/>
              <a:gd name="connsiteY467" fmla="*/ 5689984 h 6858000"/>
              <a:gd name="connsiteX468" fmla="*/ 0 w 7467600"/>
              <a:gd name="connsiteY468" fmla="*/ 5513472 h 6858000"/>
              <a:gd name="connsiteX469" fmla="*/ 174101 w 7467600"/>
              <a:gd name="connsiteY469" fmla="*/ 5620277 h 6858000"/>
              <a:gd name="connsiteX470" fmla="*/ 891800 w 7467600"/>
              <a:gd name="connsiteY470" fmla="*/ 6036935 h 6858000"/>
              <a:gd name="connsiteX471" fmla="*/ 1072219 w 7467600"/>
              <a:gd name="connsiteY471" fmla="*/ 6169443 h 6858000"/>
              <a:gd name="connsiteX472" fmla="*/ 1074117 w 7467600"/>
              <a:gd name="connsiteY472" fmla="*/ 6170301 h 6858000"/>
              <a:gd name="connsiteX473" fmla="*/ 1083114 w 7467600"/>
              <a:gd name="connsiteY473" fmla="*/ 6174131 h 6858000"/>
              <a:gd name="connsiteX474" fmla="*/ 1543010 w 7467600"/>
              <a:gd name="connsiteY474" fmla="*/ 6191140 h 6858000"/>
              <a:gd name="connsiteX475" fmla="*/ 1551080 w 7467600"/>
              <a:gd name="connsiteY475" fmla="*/ 6195006 h 6858000"/>
              <a:gd name="connsiteX476" fmla="*/ 2345443 w 7467600"/>
              <a:gd name="connsiteY476" fmla="*/ 5549882 h 6858000"/>
              <a:gd name="connsiteX477" fmla="*/ 1721499 w 7467600"/>
              <a:gd name="connsiteY477" fmla="*/ 5599969 h 6858000"/>
              <a:gd name="connsiteX478" fmla="*/ 767716 w 7467600"/>
              <a:gd name="connsiteY478" fmla="*/ 5472768 h 6858000"/>
              <a:gd name="connsiteX479" fmla="*/ 722147 w 7467600"/>
              <a:gd name="connsiteY479" fmla="*/ 5393091 h 6858000"/>
              <a:gd name="connsiteX480" fmla="*/ 1485552 w 7467600"/>
              <a:gd name="connsiteY480" fmla="*/ 5313202 h 6858000"/>
              <a:gd name="connsiteX481" fmla="*/ 2143004 w 7467600"/>
              <a:gd name="connsiteY481" fmla="*/ 5402420 h 6858000"/>
              <a:gd name="connsiteX482" fmla="*/ 1933391 w 7467600"/>
              <a:gd name="connsiteY482" fmla="*/ 5156971 h 6858000"/>
              <a:gd name="connsiteX483" fmla="*/ 1827118 w 7467600"/>
              <a:gd name="connsiteY483" fmla="*/ 4968410 h 6858000"/>
              <a:gd name="connsiteX484" fmla="*/ 1837349 w 7467600"/>
              <a:gd name="connsiteY484" fmla="*/ 4956357 h 6858000"/>
              <a:gd name="connsiteX485" fmla="*/ 2162835 w 7467600"/>
              <a:gd name="connsiteY485" fmla="*/ 5187853 h 6858000"/>
              <a:gd name="connsiteX486" fmla="*/ 2257167 w 7467600"/>
              <a:gd name="connsiteY486" fmla="*/ 5462123 h 6858000"/>
              <a:gd name="connsiteX487" fmla="*/ 2261598 w 7467600"/>
              <a:gd name="connsiteY487" fmla="*/ 5467998 h 6858000"/>
              <a:gd name="connsiteX488" fmla="*/ 2437177 w 7467600"/>
              <a:gd name="connsiteY488" fmla="*/ 5479608 h 6858000"/>
              <a:gd name="connsiteX489" fmla="*/ 2445247 w 7467600"/>
              <a:gd name="connsiteY489" fmla="*/ 5483476 h 6858000"/>
              <a:gd name="connsiteX490" fmla="*/ 2743626 w 7467600"/>
              <a:gd name="connsiteY490" fmla="*/ 5304819 h 6858000"/>
              <a:gd name="connsiteX491" fmla="*/ 3048102 w 7467600"/>
              <a:gd name="connsiteY491" fmla="*/ 5150595 h 6858000"/>
              <a:gd name="connsiteX492" fmla="*/ 1799414 w 7467600"/>
              <a:gd name="connsiteY492" fmla="*/ 4694732 h 6858000"/>
              <a:gd name="connsiteX493" fmla="*/ 1771735 w 7467600"/>
              <a:gd name="connsiteY493" fmla="*/ 4619929 h 6858000"/>
              <a:gd name="connsiteX494" fmla="*/ 3104273 w 7467600"/>
              <a:gd name="connsiteY494" fmla="*/ 5076159 h 6858000"/>
              <a:gd name="connsiteX495" fmla="*/ 3113245 w 7467600"/>
              <a:gd name="connsiteY495" fmla="*/ 5090705 h 6858000"/>
              <a:gd name="connsiteX496" fmla="*/ 3126294 w 7467600"/>
              <a:gd name="connsiteY496" fmla="*/ 5114400 h 6858000"/>
              <a:gd name="connsiteX497" fmla="*/ 3937433 w 7467600"/>
              <a:gd name="connsiteY497" fmla="*/ 4830473 h 6858000"/>
              <a:gd name="connsiteX498" fmla="*/ 3590475 w 7467600"/>
              <a:gd name="connsiteY498" fmla="*/ 4597974 h 6858000"/>
              <a:gd name="connsiteX499" fmla="*/ 3100264 w 7467600"/>
              <a:gd name="connsiteY499" fmla="*/ 4579845 h 6858000"/>
              <a:gd name="connsiteX500" fmla="*/ 2183576 w 7467600"/>
              <a:gd name="connsiteY500" fmla="*/ 4227150 h 6858000"/>
              <a:gd name="connsiteX501" fmla="*/ 2151029 w 7467600"/>
              <a:gd name="connsiteY501" fmla="*/ 4146947 h 6858000"/>
              <a:gd name="connsiteX502" fmla="*/ 3563434 w 7467600"/>
              <a:gd name="connsiteY502" fmla="*/ 4469115 h 6858000"/>
              <a:gd name="connsiteX503" fmla="*/ 3177952 w 7467600"/>
              <a:gd name="connsiteY503" fmla="*/ 3657386 h 6858000"/>
              <a:gd name="connsiteX504" fmla="*/ 3189263 w 7467600"/>
              <a:gd name="connsiteY504" fmla="*/ 3625726 h 6858000"/>
              <a:gd name="connsiteX505" fmla="*/ 3560912 w 7467600"/>
              <a:gd name="connsiteY505" fmla="*/ 4079863 h 6858000"/>
              <a:gd name="connsiteX506" fmla="*/ 3626636 w 7467600"/>
              <a:gd name="connsiteY506" fmla="*/ 4512230 h 6858000"/>
              <a:gd name="connsiteX507" fmla="*/ 3653088 w 7467600"/>
              <a:gd name="connsiteY507" fmla="*/ 4521417 h 6858000"/>
              <a:gd name="connsiteX508" fmla="*/ 3988128 w 7467600"/>
              <a:gd name="connsiteY508" fmla="*/ 4817267 h 6858000"/>
              <a:gd name="connsiteX509" fmla="*/ 4830582 w 7467600"/>
              <a:gd name="connsiteY509" fmla="*/ 4676000 h 6858000"/>
              <a:gd name="connsiteX510" fmla="*/ 4830100 w 7467600"/>
              <a:gd name="connsiteY510" fmla="*/ 4675554 h 6858000"/>
              <a:gd name="connsiteX511" fmla="*/ 4036318 w 7467600"/>
              <a:gd name="connsiteY511" fmla="*/ 4147013 h 6858000"/>
              <a:gd name="connsiteX512" fmla="*/ 3432098 w 7467600"/>
              <a:gd name="connsiteY512" fmla="*/ 3537312 h 6858000"/>
              <a:gd name="connsiteX513" fmla="*/ 3446761 w 7467600"/>
              <a:gd name="connsiteY513" fmla="*/ 3461278 h 6858000"/>
              <a:gd name="connsiteX514" fmla="*/ 4419733 w 7467600"/>
              <a:gd name="connsiteY514" fmla="*/ 3963555 h 6858000"/>
              <a:gd name="connsiteX515" fmla="*/ 4781371 w 7467600"/>
              <a:gd name="connsiteY515" fmla="*/ 4458604 h 6858000"/>
              <a:gd name="connsiteX516" fmla="*/ 4780440 w 7467600"/>
              <a:gd name="connsiteY516" fmla="*/ 4470290 h 6858000"/>
              <a:gd name="connsiteX517" fmla="*/ 4898954 w 7467600"/>
              <a:gd name="connsiteY517" fmla="*/ 4662092 h 6858000"/>
              <a:gd name="connsiteX518" fmla="*/ 4900699 w 7467600"/>
              <a:gd name="connsiteY518" fmla="*/ 4670867 h 6858000"/>
              <a:gd name="connsiteX519" fmla="*/ 5714511 w 7467600"/>
              <a:gd name="connsiteY519" fmla="*/ 4663483 h 6858000"/>
              <a:gd name="connsiteX520" fmla="*/ 5464793 w 7467600"/>
              <a:gd name="connsiteY520" fmla="*/ 4393556 h 6858000"/>
              <a:gd name="connsiteX521" fmla="*/ 5461897 w 7467600"/>
              <a:gd name="connsiteY521" fmla="*/ 4390879 h 6858000"/>
              <a:gd name="connsiteX522" fmla="*/ 4294126 w 7467600"/>
              <a:gd name="connsiteY522" fmla="*/ 3303048 h 6858000"/>
              <a:gd name="connsiteX523" fmla="*/ 4305321 w 7467600"/>
              <a:gd name="connsiteY523" fmla="*/ 3256953 h 6858000"/>
              <a:gd name="connsiteX524" fmla="*/ 4949299 w 7467600"/>
              <a:gd name="connsiteY524" fmla="*/ 3766336 h 6858000"/>
              <a:gd name="connsiteX525" fmla="*/ 5291452 w 7467600"/>
              <a:gd name="connsiteY525" fmla="*/ 4076801 h 6858000"/>
              <a:gd name="connsiteX526" fmla="*/ 5434998 w 7467600"/>
              <a:gd name="connsiteY526" fmla="*/ 4254100 h 6858000"/>
              <a:gd name="connsiteX527" fmla="*/ 5351015 w 7467600"/>
              <a:gd name="connsiteY527" fmla="*/ 3760989 h 6858000"/>
              <a:gd name="connsiteX528" fmla="*/ 5413780 w 7467600"/>
              <a:gd name="connsiteY528" fmla="*/ 2966265 h 6858000"/>
              <a:gd name="connsiteX529" fmla="*/ 5425627 w 7467600"/>
              <a:gd name="connsiteY529" fmla="*/ 2954192 h 6858000"/>
              <a:gd name="connsiteX530" fmla="*/ 6604735 w 7467600"/>
              <a:gd name="connsiteY530" fmla="*/ 2041381 h 6858000"/>
              <a:gd name="connsiteX531" fmla="*/ 7204487 w 7467600"/>
              <a:gd name="connsiteY531" fmla="*/ 2742112 h 6858000"/>
              <a:gd name="connsiteX532" fmla="*/ 7131592 w 7467600"/>
              <a:gd name="connsiteY532" fmla="*/ 2672096 h 6858000"/>
              <a:gd name="connsiteX533" fmla="*/ 6996344 w 7467600"/>
              <a:gd name="connsiteY533" fmla="*/ 2518310 h 6858000"/>
              <a:gd name="connsiteX534" fmla="*/ 6735495 w 7467600"/>
              <a:gd name="connsiteY534" fmla="*/ 2196890 h 6858000"/>
              <a:gd name="connsiteX535" fmla="*/ 6721901 w 7467600"/>
              <a:gd name="connsiteY535" fmla="*/ 2179274 h 6858000"/>
              <a:gd name="connsiteX536" fmla="*/ 6604735 w 7467600"/>
              <a:gd name="connsiteY536" fmla="*/ 2041381 h 6858000"/>
              <a:gd name="connsiteX537" fmla="*/ 6591670 w 7467600"/>
              <a:gd name="connsiteY537" fmla="*/ 1988277 h 6858000"/>
              <a:gd name="connsiteX538" fmla="*/ 6747349 w 7467600"/>
              <a:gd name="connsiteY538" fmla="*/ 2160069 h 6858000"/>
              <a:gd name="connsiteX539" fmla="*/ 6760943 w 7467600"/>
              <a:gd name="connsiteY539" fmla="*/ 2177686 h 6858000"/>
              <a:gd name="connsiteX540" fmla="*/ 7021065 w 7467600"/>
              <a:gd name="connsiteY540" fmla="*/ 2498102 h 6858000"/>
              <a:gd name="connsiteX541" fmla="*/ 7155223 w 7467600"/>
              <a:gd name="connsiteY541" fmla="*/ 2650386 h 6858000"/>
              <a:gd name="connsiteX542" fmla="*/ 7203167 w 7467600"/>
              <a:gd name="connsiteY542" fmla="*/ 2697288 h 6858000"/>
              <a:gd name="connsiteX543" fmla="*/ 6937703 w 7467600"/>
              <a:gd name="connsiteY543" fmla="*/ 2321981 h 6858000"/>
              <a:gd name="connsiteX544" fmla="*/ 6591670 w 7467600"/>
              <a:gd name="connsiteY544" fmla="*/ 1988277 h 6858000"/>
              <a:gd name="connsiteX545" fmla="*/ 5798671 w 7467600"/>
              <a:gd name="connsiteY545" fmla="*/ 1981601 h 6858000"/>
              <a:gd name="connsiteX546" fmla="*/ 5754709 w 7467600"/>
              <a:gd name="connsiteY546" fmla="*/ 2071454 h 6858000"/>
              <a:gd name="connsiteX547" fmla="*/ 5763044 w 7467600"/>
              <a:gd name="connsiteY547" fmla="*/ 2842206 h 6858000"/>
              <a:gd name="connsiteX548" fmla="*/ 5764974 w 7467600"/>
              <a:gd name="connsiteY548" fmla="*/ 2799609 h 6858000"/>
              <a:gd name="connsiteX549" fmla="*/ 5767665 w 7467600"/>
              <a:gd name="connsiteY549" fmla="*/ 2666409 h 6858000"/>
              <a:gd name="connsiteX550" fmla="*/ 5763055 w 7467600"/>
              <a:gd name="connsiteY550" fmla="*/ 2579705 h 6858000"/>
              <a:gd name="connsiteX551" fmla="*/ 5758079 w 7467600"/>
              <a:gd name="connsiteY551" fmla="*/ 2492508 h 6858000"/>
              <a:gd name="connsiteX552" fmla="*/ 5779325 w 7467600"/>
              <a:gd name="connsiteY552" fmla="*/ 2197069 h 6858000"/>
              <a:gd name="connsiteX553" fmla="*/ 5798671 w 7467600"/>
              <a:gd name="connsiteY553" fmla="*/ 1981601 h 6858000"/>
              <a:gd name="connsiteX554" fmla="*/ 5829202 w 7467600"/>
              <a:gd name="connsiteY554" fmla="*/ 1971679 h 6858000"/>
              <a:gd name="connsiteX555" fmla="*/ 5809558 w 7467600"/>
              <a:gd name="connsiteY555" fmla="*/ 2198043 h 6858000"/>
              <a:gd name="connsiteX556" fmla="*/ 5788653 w 7467600"/>
              <a:gd name="connsiteY556" fmla="*/ 2489430 h 6858000"/>
              <a:gd name="connsiteX557" fmla="*/ 5793439 w 7467600"/>
              <a:gd name="connsiteY557" fmla="*/ 2575235 h 6858000"/>
              <a:gd name="connsiteX558" fmla="*/ 5796837 w 7467600"/>
              <a:gd name="connsiteY558" fmla="*/ 2637633 h 6858000"/>
              <a:gd name="connsiteX559" fmla="*/ 5818614 w 7467600"/>
              <a:gd name="connsiteY559" fmla="*/ 2473055 h 6858000"/>
              <a:gd name="connsiteX560" fmla="*/ 5829202 w 7467600"/>
              <a:gd name="connsiteY560" fmla="*/ 1971679 h 6858000"/>
              <a:gd name="connsiteX561" fmla="*/ 5911389 w 7467600"/>
              <a:gd name="connsiteY561" fmla="*/ 1898371 h 6858000"/>
              <a:gd name="connsiteX562" fmla="*/ 6237627 w 7467600"/>
              <a:gd name="connsiteY562" fmla="*/ 2231921 h 6858000"/>
              <a:gd name="connsiteX563" fmla="*/ 5911389 w 7467600"/>
              <a:gd name="connsiteY563" fmla="*/ 1898371 h 6858000"/>
              <a:gd name="connsiteX564" fmla="*/ 6944437 w 7467600"/>
              <a:gd name="connsiteY564" fmla="*/ 1575402 h 6858000"/>
              <a:gd name="connsiteX565" fmla="*/ 6304730 w 7467600"/>
              <a:gd name="connsiteY565" fmla="*/ 1766654 h 6858000"/>
              <a:gd name="connsiteX566" fmla="*/ 6944437 w 7467600"/>
              <a:gd name="connsiteY566" fmla="*/ 1575402 h 6858000"/>
              <a:gd name="connsiteX567" fmla="*/ 7019523 w 7467600"/>
              <a:gd name="connsiteY567" fmla="*/ 1519450 h 6858000"/>
              <a:gd name="connsiteX568" fmla="*/ 6298091 w 7467600"/>
              <a:gd name="connsiteY568" fmla="*/ 1737122 h 6858000"/>
              <a:gd name="connsiteX569" fmla="*/ 7019523 w 7467600"/>
              <a:gd name="connsiteY569" fmla="*/ 1519450 h 6858000"/>
              <a:gd name="connsiteX570" fmla="*/ 2399523 w 7467600"/>
              <a:gd name="connsiteY570" fmla="*/ 1428234 h 6858000"/>
              <a:gd name="connsiteX571" fmla="*/ 2224982 w 7467600"/>
              <a:gd name="connsiteY571" fmla="*/ 1826201 h 6858000"/>
              <a:gd name="connsiteX572" fmla="*/ 2096099 w 7467600"/>
              <a:gd name="connsiteY572" fmla="*/ 2345900 h 6858000"/>
              <a:gd name="connsiteX573" fmla="*/ 2283317 w 7467600"/>
              <a:gd name="connsiteY573" fmla="*/ 1796925 h 6858000"/>
              <a:gd name="connsiteX574" fmla="*/ 2399523 w 7467600"/>
              <a:gd name="connsiteY574" fmla="*/ 1428234 h 6858000"/>
              <a:gd name="connsiteX575" fmla="*/ 2448558 w 7467600"/>
              <a:gd name="connsiteY575" fmla="*/ 1373435 h 6858000"/>
              <a:gd name="connsiteX576" fmla="*/ 2312521 w 7467600"/>
              <a:gd name="connsiteY576" fmla="*/ 1806140 h 6858000"/>
              <a:gd name="connsiteX577" fmla="*/ 2127533 w 7467600"/>
              <a:gd name="connsiteY577" fmla="*/ 2348380 h 6858000"/>
              <a:gd name="connsiteX578" fmla="*/ 2358080 w 7467600"/>
              <a:gd name="connsiteY578" fmla="*/ 1866134 h 6858000"/>
              <a:gd name="connsiteX579" fmla="*/ 2407436 w 7467600"/>
              <a:gd name="connsiteY579" fmla="*/ 1651070 h 6858000"/>
              <a:gd name="connsiteX580" fmla="*/ 2448558 w 7467600"/>
              <a:gd name="connsiteY580" fmla="*/ 1373435 h 6858000"/>
              <a:gd name="connsiteX581" fmla="*/ 278707 w 7467600"/>
              <a:gd name="connsiteY581" fmla="*/ 1352270 h 6858000"/>
              <a:gd name="connsiteX582" fmla="*/ 321570 w 7467600"/>
              <a:gd name="connsiteY582" fmla="*/ 1861610 h 6858000"/>
              <a:gd name="connsiteX583" fmla="*/ 294281 w 7467600"/>
              <a:gd name="connsiteY583" fmla="*/ 1440658 h 6858000"/>
              <a:gd name="connsiteX584" fmla="*/ 278707 w 7467600"/>
              <a:gd name="connsiteY584" fmla="*/ 1352270 h 6858000"/>
              <a:gd name="connsiteX585" fmla="*/ 1423821 w 7467600"/>
              <a:gd name="connsiteY585" fmla="*/ 1351958 h 6858000"/>
              <a:gd name="connsiteX586" fmla="*/ 1638521 w 7467600"/>
              <a:gd name="connsiteY586" fmla="*/ 1908470 h 6858000"/>
              <a:gd name="connsiteX587" fmla="*/ 1754199 w 7467600"/>
              <a:gd name="connsiteY587" fmla="*/ 2149284 h 6858000"/>
              <a:gd name="connsiteX588" fmla="*/ 1908359 w 7467600"/>
              <a:gd name="connsiteY588" fmla="*/ 2364988 h 6858000"/>
              <a:gd name="connsiteX589" fmla="*/ 1647661 w 7467600"/>
              <a:gd name="connsiteY589" fmla="*/ 1825945 h 6858000"/>
              <a:gd name="connsiteX590" fmla="*/ 1423821 w 7467600"/>
              <a:gd name="connsiteY590" fmla="*/ 1351958 h 6858000"/>
              <a:gd name="connsiteX591" fmla="*/ 1431890 w 7467600"/>
              <a:gd name="connsiteY591" fmla="*/ 1306475 h 6858000"/>
              <a:gd name="connsiteX592" fmla="*/ 1507597 w 7467600"/>
              <a:gd name="connsiteY592" fmla="*/ 1446132 h 6858000"/>
              <a:gd name="connsiteX593" fmla="*/ 1674586 w 7467600"/>
              <a:gd name="connsiteY593" fmla="*/ 1813832 h 6858000"/>
              <a:gd name="connsiteX594" fmla="*/ 1815950 w 7467600"/>
              <a:gd name="connsiteY594" fmla="*/ 2128564 h 6858000"/>
              <a:gd name="connsiteX595" fmla="*/ 1984242 w 7467600"/>
              <a:gd name="connsiteY595" fmla="*/ 2430829 h 6858000"/>
              <a:gd name="connsiteX596" fmla="*/ 2014023 w 7467600"/>
              <a:gd name="connsiteY596" fmla="*/ 2450995 h 6858000"/>
              <a:gd name="connsiteX597" fmla="*/ 1747337 w 7467600"/>
              <a:gd name="connsiteY597" fmla="*/ 1855264 h 6858000"/>
              <a:gd name="connsiteX598" fmla="*/ 1533749 w 7467600"/>
              <a:gd name="connsiteY598" fmla="*/ 1478656 h 6858000"/>
              <a:gd name="connsiteX599" fmla="*/ 1431890 w 7467600"/>
              <a:gd name="connsiteY599" fmla="*/ 1306475 h 6858000"/>
              <a:gd name="connsiteX600" fmla="*/ 5052692 w 7467600"/>
              <a:gd name="connsiteY600" fmla="*/ 1292994 h 6858000"/>
              <a:gd name="connsiteX601" fmla="*/ 5200661 w 7467600"/>
              <a:gd name="connsiteY601" fmla="*/ 1635186 h 6858000"/>
              <a:gd name="connsiteX602" fmla="*/ 5297138 w 7467600"/>
              <a:gd name="connsiteY602" fmla="*/ 1906351 h 6858000"/>
              <a:gd name="connsiteX603" fmla="*/ 5052692 w 7467600"/>
              <a:gd name="connsiteY603" fmla="*/ 1292994 h 6858000"/>
              <a:gd name="connsiteX604" fmla="*/ 5009948 w 7467600"/>
              <a:gd name="connsiteY604" fmla="*/ 1273619 h 6858000"/>
              <a:gd name="connsiteX605" fmla="*/ 5121777 w 7467600"/>
              <a:gd name="connsiteY605" fmla="*/ 1654213 h 6858000"/>
              <a:gd name="connsiteX606" fmla="*/ 5293545 w 7467600"/>
              <a:gd name="connsiteY606" fmla="*/ 2072247 h 6858000"/>
              <a:gd name="connsiteX607" fmla="*/ 5294042 w 7467600"/>
              <a:gd name="connsiteY607" fmla="*/ 2065019 h 6858000"/>
              <a:gd name="connsiteX608" fmla="*/ 5171936 w 7467600"/>
              <a:gd name="connsiteY608" fmla="*/ 1647613 h 6858000"/>
              <a:gd name="connsiteX609" fmla="*/ 5009948 w 7467600"/>
              <a:gd name="connsiteY609" fmla="*/ 1273619 h 6858000"/>
              <a:gd name="connsiteX610" fmla="*/ 655236 w 7467600"/>
              <a:gd name="connsiteY610" fmla="*/ 1268632 h 6858000"/>
              <a:gd name="connsiteX611" fmla="*/ 839521 w 7467600"/>
              <a:gd name="connsiteY611" fmla="*/ 1685315 h 6858000"/>
              <a:gd name="connsiteX612" fmla="*/ 1109416 w 7467600"/>
              <a:gd name="connsiteY612" fmla="*/ 2061663 h 6858000"/>
              <a:gd name="connsiteX613" fmla="*/ 1298300 w 7467600"/>
              <a:gd name="connsiteY613" fmla="*/ 2247742 h 6858000"/>
              <a:gd name="connsiteX614" fmla="*/ 1125871 w 7467600"/>
              <a:gd name="connsiteY614" fmla="*/ 1989513 h 6858000"/>
              <a:gd name="connsiteX615" fmla="*/ 981574 w 7467600"/>
              <a:gd name="connsiteY615" fmla="*/ 1783157 h 6858000"/>
              <a:gd name="connsiteX616" fmla="*/ 922198 w 7467600"/>
              <a:gd name="connsiteY616" fmla="*/ 1677437 h 6858000"/>
              <a:gd name="connsiteX617" fmla="*/ 869293 w 7467600"/>
              <a:gd name="connsiteY617" fmla="*/ 1583214 h 6858000"/>
              <a:gd name="connsiteX618" fmla="*/ 751431 w 7467600"/>
              <a:gd name="connsiteY618" fmla="*/ 1405731 h 6858000"/>
              <a:gd name="connsiteX619" fmla="*/ 655236 w 7467600"/>
              <a:gd name="connsiteY619" fmla="*/ 1268632 h 6858000"/>
              <a:gd name="connsiteX620" fmla="*/ 6516292 w 7467600"/>
              <a:gd name="connsiteY620" fmla="*/ 1263064 h 6858000"/>
              <a:gd name="connsiteX621" fmla="*/ 5736320 w 7467600"/>
              <a:gd name="connsiteY621" fmla="*/ 1501803 h 6858000"/>
              <a:gd name="connsiteX622" fmla="*/ 6516292 w 7467600"/>
              <a:gd name="connsiteY622" fmla="*/ 1263064 h 6858000"/>
              <a:gd name="connsiteX623" fmla="*/ 291466 w 7467600"/>
              <a:gd name="connsiteY623" fmla="*/ 1250369 h 6858000"/>
              <a:gd name="connsiteX624" fmla="*/ 323180 w 7467600"/>
              <a:gd name="connsiteY624" fmla="*/ 1435283 h 6858000"/>
              <a:gd name="connsiteX625" fmla="*/ 349381 w 7467600"/>
              <a:gd name="connsiteY625" fmla="*/ 1875041 h 6858000"/>
              <a:gd name="connsiteX626" fmla="*/ 374363 w 7467600"/>
              <a:gd name="connsiteY626" fmla="*/ 1506494 h 6858000"/>
              <a:gd name="connsiteX627" fmla="*/ 302168 w 7467600"/>
              <a:gd name="connsiteY627" fmla="*/ 1274495 h 6858000"/>
              <a:gd name="connsiteX628" fmla="*/ 291466 w 7467600"/>
              <a:gd name="connsiteY628" fmla="*/ 1250369 h 6858000"/>
              <a:gd name="connsiteX629" fmla="*/ 678222 w 7467600"/>
              <a:gd name="connsiteY629" fmla="*/ 1248670 h 6858000"/>
              <a:gd name="connsiteX630" fmla="*/ 775536 w 7467600"/>
              <a:gd name="connsiteY630" fmla="*/ 1388015 h 6858000"/>
              <a:gd name="connsiteX631" fmla="*/ 894529 w 7467600"/>
              <a:gd name="connsiteY631" fmla="*/ 1567739 h 6858000"/>
              <a:gd name="connsiteX632" fmla="*/ 948000 w 7467600"/>
              <a:gd name="connsiteY632" fmla="*/ 1663088 h 6858000"/>
              <a:gd name="connsiteX633" fmla="*/ 1006812 w 7467600"/>
              <a:gd name="connsiteY633" fmla="*/ 1767683 h 6858000"/>
              <a:gd name="connsiteX634" fmla="*/ 1149133 w 7467600"/>
              <a:gd name="connsiteY634" fmla="*/ 1971513 h 6858000"/>
              <a:gd name="connsiteX635" fmla="*/ 1333952 w 7467600"/>
              <a:gd name="connsiteY635" fmla="*/ 2251620 h 6858000"/>
              <a:gd name="connsiteX636" fmla="*/ 1337329 w 7467600"/>
              <a:gd name="connsiteY636" fmla="*/ 2258350 h 6858000"/>
              <a:gd name="connsiteX637" fmla="*/ 1014726 w 7467600"/>
              <a:gd name="connsiteY637" fmla="*/ 1615556 h 6858000"/>
              <a:gd name="connsiteX638" fmla="*/ 678222 w 7467600"/>
              <a:gd name="connsiteY638" fmla="*/ 1248670 h 6858000"/>
              <a:gd name="connsiteX639" fmla="*/ 6691602 w 7467600"/>
              <a:gd name="connsiteY639" fmla="*/ 1140573 h 6858000"/>
              <a:gd name="connsiteX640" fmla="*/ 6571100 w 7467600"/>
              <a:gd name="connsiteY640" fmla="*/ 1183662 h 6858000"/>
              <a:gd name="connsiteX641" fmla="*/ 6241687 w 7467600"/>
              <a:gd name="connsiteY641" fmla="*/ 1257600 h 6858000"/>
              <a:gd name="connsiteX642" fmla="*/ 5693009 w 7467600"/>
              <a:gd name="connsiteY642" fmla="*/ 1478256 h 6858000"/>
              <a:gd name="connsiteX643" fmla="*/ 6548420 w 7467600"/>
              <a:gd name="connsiteY643" fmla="*/ 1214599 h 6858000"/>
              <a:gd name="connsiteX644" fmla="*/ 6605473 w 7467600"/>
              <a:gd name="connsiteY644" fmla="*/ 1184686 h 6858000"/>
              <a:gd name="connsiteX645" fmla="*/ 6691602 w 7467600"/>
              <a:gd name="connsiteY645" fmla="*/ 1140573 h 6858000"/>
              <a:gd name="connsiteX646" fmla="*/ 4002475 w 7467600"/>
              <a:gd name="connsiteY646" fmla="*/ 1037802 h 6858000"/>
              <a:gd name="connsiteX647" fmla="*/ 4000324 w 7467600"/>
              <a:gd name="connsiteY647" fmla="*/ 1039362 h 6858000"/>
              <a:gd name="connsiteX648" fmla="*/ 4002862 w 7467600"/>
              <a:gd name="connsiteY648" fmla="*/ 1042866 h 6858000"/>
              <a:gd name="connsiteX649" fmla="*/ 4002475 w 7467600"/>
              <a:gd name="connsiteY649" fmla="*/ 1037802 h 6858000"/>
              <a:gd name="connsiteX650" fmla="*/ 506322 w 7467600"/>
              <a:gd name="connsiteY650" fmla="*/ 1020997 h 6858000"/>
              <a:gd name="connsiteX651" fmla="*/ 533068 w 7467600"/>
              <a:gd name="connsiteY651" fmla="*/ 1029409 h 6858000"/>
              <a:gd name="connsiteX652" fmla="*/ 1232525 w 7467600"/>
              <a:gd name="connsiteY652" fmla="*/ 1804675 h 6858000"/>
              <a:gd name="connsiteX653" fmla="*/ 1388858 w 7467600"/>
              <a:gd name="connsiteY653" fmla="*/ 2368011 h 6858000"/>
              <a:gd name="connsiteX654" fmla="*/ 1384098 w 7467600"/>
              <a:gd name="connsiteY654" fmla="*/ 2378125 h 6858000"/>
              <a:gd name="connsiteX655" fmla="*/ 1425393 w 7467600"/>
              <a:gd name="connsiteY655" fmla="*/ 2589124 h 6858000"/>
              <a:gd name="connsiteX656" fmla="*/ 1424001 w 7467600"/>
              <a:gd name="connsiteY656" fmla="*/ 2597541 h 6858000"/>
              <a:gd name="connsiteX657" fmla="*/ 2152729 w 7467600"/>
              <a:gd name="connsiteY657" fmla="*/ 2864487 h 6858000"/>
              <a:gd name="connsiteX658" fmla="*/ 2020609 w 7467600"/>
              <a:gd name="connsiteY658" fmla="*/ 2539671 h 6858000"/>
              <a:gd name="connsiteX659" fmla="*/ 2018920 w 7467600"/>
              <a:gd name="connsiteY659" fmla="*/ 2536309 h 6858000"/>
              <a:gd name="connsiteX660" fmla="*/ 1342441 w 7467600"/>
              <a:gd name="connsiteY660" fmla="*/ 1173017 h 6858000"/>
              <a:gd name="connsiteX661" fmla="*/ 1367925 w 7467600"/>
              <a:gd name="connsiteY661" fmla="*/ 1135648 h 6858000"/>
              <a:gd name="connsiteX662" fmla="*/ 1771401 w 7467600"/>
              <a:gd name="connsiteY662" fmla="*/ 1806673 h 6858000"/>
              <a:gd name="connsiteX663" fmla="*/ 1972385 w 7467600"/>
              <a:gd name="connsiteY663" fmla="*/ 2198735 h 6858000"/>
              <a:gd name="connsiteX664" fmla="*/ 2040892 w 7467600"/>
              <a:gd name="connsiteY664" fmla="*/ 2405205 h 6858000"/>
              <a:gd name="connsiteX665" fmla="*/ 2131689 w 7467600"/>
              <a:gd name="connsiteY665" fmla="*/ 1936926 h 6858000"/>
              <a:gd name="connsiteX666" fmla="*/ 2454820 w 7467600"/>
              <a:gd name="connsiteY666" fmla="*/ 1248808 h 6858000"/>
              <a:gd name="connsiteX667" fmla="*/ 2492512 w 7467600"/>
              <a:gd name="connsiteY667" fmla="*/ 1302920 h 6858000"/>
              <a:gd name="connsiteX668" fmla="*/ 2081216 w 7467600"/>
              <a:gd name="connsiteY668" fmla="*/ 2527513 h 6858000"/>
              <a:gd name="connsiteX669" fmla="*/ 2081211 w 7467600"/>
              <a:gd name="connsiteY669" fmla="*/ 2528916 h 6858000"/>
              <a:gd name="connsiteX670" fmla="*/ 2199067 w 7467600"/>
              <a:gd name="connsiteY670" fmla="*/ 2884061 h 6858000"/>
              <a:gd name="connsiteX671" fmla="*/ 3192586 w 7467600"/>
              <a:gd name="connsiteY671" fmla="*/ 3411496 h 6858000"/>
              <a:gd name="connsiteX672" fmla="*/ 3182620 w 7467600"/>
              <a:gd name="connsiteY672" fmla="*/ 3483279 h 6858000"/>
              <a:gd name="connsiteX673" fmla="*/ 2435119 w 7467600"/>
              <a:gd name="connsiteY673" fmla="*/ 3080173 h 6858000"/>
              <a:gd name="connsiteX674" fmla="*/ 2410152 w 7467600"/>
              <a:gd name="connsiteY674" fmla="*/ 3063751 h 6858000"/>
              <a:gd name="connsiteX675" fmla="*/ 2408099 w 7467600"/>
              <a:gd name="connsiteY675" fmla="*/ 3064403 h 6858000"/>
              <a:gd name="connsiteX676" fmla="*/ 2407218 w 7467600"/>
              <a:gd name="connsiteY676" fmla="*/ 3070324 h 6858000"/>
              <a:gd name="connsiteX677" fmla="*/ 2380138 w 7467600"/>
              <a:gd name="connsiteY677" fmla="*/ 3099341 h 6858000"/>
              <a:gd name="connsiteX678" fmla="*/ 1765923 w 7467600"/>
              <a:gd name="connsiteY678" fmla="*/ 3581043 h 6858000"/>
              <a:gd name="connsiteX679" fmla="*/ 1702258 w 7467600"/>
              <a:gd name="connsiteY679" fmla="*/ 3612286 h 6858000"/>
              <a:gd name="connsiteX680" fmla="*/ 1538370 w 7467600"/>
              <a:gd name="connsiteY680" fmla="*/ 3811804 h 6858000"/>
              <a:gd name="connsiteX681" fmla="*/ 542867 w 7467600"/>
              <a:gd name="connsiteY681" fmla="*/ 4944092 h 6858000"/>
              <a:gd name="connsiteX682" fmla="*/ 515800 w 7467600"/>
              <a:gd name="connsiteY682" fmla="*/ 4862180 h 6858000"/>
              <a:gd name="connsiteX683" fmla="*/ 909145 w 7467600"/>
              <a:gd name="connsiteY683" fmla="*/ 4199225 h 6858000"/>
              <a:gd name="connsiteX684" fmla="*/ 1214067 w 7467600"/>
              <a:gd name="connsiteY684" fmla="*/ 3908561 h 6858000"/>
              <a:gd name="connsiteX685" fmla="*/ 640967 w 7467600"/>
              <a:gd name="connsiteY685" fmla="*/ 4105601 h 6858000"/>
              <a:gd name="connsiteX686" fmla="*/ 112563 w 7467600"/>
              <a:gd name="connsiteY686" fmla="*/ 4396952 h 6858000"/>
              <a:gd name="connsiteX687" fmla="*/ 0 w 7467600"/>
              <a:gd name="connsiteY687" fmla="*/ 4466006 h 6858000"/>
              <a:gd name="connsiteX688" fmla="*/ 0 w 7467600"/>
              <a:gd name="connsiteY688" fmla="*/ 4233763 h 6858000"/>
              <a:gd name="connsiteX689" fmla="*/ 36881 w 7467600"/>
              <a:gd name="connsiteY689" fmla="*/ 4200118 h 6858000"/>
              <a:gd name="connsiteX690" fmla="*/ 910534 w 7467600"/>
              <a:gd name="connsiteY690" fmla="*/ 3629753 h 6858000"/>
              <a:gd name="connsiteX691" fmla="*/ 1578717 w 7467600"/>
              <a:gd name="connsiteY691" fmla="*/ 3575982 h 6858000"/>
              <a:gd name="connsiteX692" fmla="*/ 2338780 w 7467600"/>
              <a:gd name="connsiteY692" fmla="*/ 3033725 h 6858000"/>
              <a:gd name="connsiteX693" fmla="*/ 1807991 w 7467600"/>
              <a:gd name="connsiteY693" fmla="*/ 2807184 h 6858000"/>
              <a:gd name="connsiteX694" fmla="*/ 1416358 w 7467600"/>
              <a:gd name="connsiteY694" fmla="*/ 3112571 h 6858000"/>
              <a:gd name="connsiteX695" fmla="*/ 939066 w 7467600"/>
              <a:gd name="connsiteY695" fmla="*/ 3378798 h 6858000"/>
              <a:gd name="connsiteX696" fmla="*/ 115099 w 7467600"/>
              <a:gd name="connsiteY696" fmla="*/ 3607650 h 6858000"/>
              <a:gd name="connsiteX697" fmla="*/ 97284 w 7467600"/>
              <a:gd name="connsiteY697" fmla="*/ 3520393 h 6858000"/>
              <a:gd name="connsiteX698" fmla="*/ 922050 w 7467600"/>
              <a:gd name="connsiteY698" fmla="*/ 3074867 h 6858000"/>
              <a:gd name="connsiteX699" fmla="*/ 1405265 w 7467600"/>
              <a:gd name="connsiteY699" fmla="*/ 3016319 h 6858000"/>
              <a:gd name="connsiteX700" fmla="*/ 1407512 w 7467600"/>
              <a:gd name="connsiteY700" fmla="*/ 3018001 h 6858000"/>
              <a:gd name="connsiteX701" fmla="*/ 1726266 w 7467600"/>
              <a:gd name="connsiteY701" fmla="*/ 2777274 h 6858000"/>
              <a:gd name="connsiteX702" fmla="*/ 625390 w 7467600"/>
              <a:gd name="connsiteY702" fmla="*/ 2514541 h 6858000"/>
              <a:gd name="connsiteX703" fmla="*/ 619799 w 7467600"/>
              <a:gd name="connsiteY703" fmla="*/ 2527180 h 6858000"/>
              <a:gd name="connsiteX704" fmla="*/ 310030 w 7467600"/>
              <a:gd name="connsiteY704" fmla="*/ 2771818 h 6858000"/>
              <a:gd name="connsiteX705" fmla="*/ 173877 w 7467600"/>
              <a:gd name="connsiteY705" fmla="*/ 2937056 h 6858000"/>
              <a:gd name="connsiteX706" fmla="*/ 77889 w 7467600"/>
              <a:gd name="connsiteY706" fmla="*/ 3138440 h 6858000"/>
              <a:gd name="connsiteX707" fmla="*/ 0 w 7467600"/>
              <a:gd name="connsiteY707" fmla="*/ 3271395 h 6858000"/>
              <a:gd name="connsiteX708" fmla="*/ 0 w 7467600"/>
              <a:gd name="connsiteY708" fmla="*/ 3153002 h 6858000"/>
              <a:gd name="connsiteX709" fmla="*/ 2386 w 7467600"/>
              <a:gd name="connsiteY709" fmla="*/ 3149203 h 6858000"/>
              <a:gd name="connsiteX710" fmla="*/ 89753 w 7467600"/>
              <a:gd name="connsiteY710" fmla="*/ 2987702 h 6858000"/>
              <a:gd name="connsiteX711" fmla="*/ 76869 w 7467600"/>
              <a:gd name="connsiteY711" fmla="*/ 3005404 h 6858000"/>
              <a:gd name="connsiteX712" fmla="*/ 32049 w 7467600"/>
              <a:gd name="connsiteY712" fmla="*/ 3065814 h 6858000"/>
              <a:gd name="connsiteX713" fmla="*/ 0 w 7467600"/>
              <a:gd name="connsiteY713" fmla="*/ 3108744 h 6858000"/>
              <a:gd name="connsiteX714" fmla="*/ 0 w 7467600"/>
              <a:gd name="connsiteY714" fmla="*/ 3058059 h 6858000"/>
              <a:gd name="connsiteX715" fmla="*/ 7610 w 7467600"/>
              <a:gd name="connsiteY715" fmla="*/ 3047889 h 6858000"/>
              <a:gd name="connsiteX716" fmla="*/ 52419 w 7467600"/>
              <a:gd name="connsiteY716" fmla="*/ 2987479 h 6858000"/>
              <a:gd name="connsiteX717" fmla="*/ 59142 w 7467600"/>
              <a:gd name="connsiteY717" fmla="*/ 2978488 h 6858000"/>
              <a:gd name="connsiteX718" fmla="*/ 0 w 7467600"/>
              <a:gd name="connsiteY718" fmla="*/ 3015334 h 6858000"/>
              <a:gd name="connsiteX719" fmla="*/ 0 w 7467600"/>
              <a:gd name="connsiteY719" fmla="*/ 2914286 h 6858000"/>
              <a:gd name="connsiteX720" fmla="*/ 36383 w 7467600"/>
              <a:gd name="connsiteY720" fmla="*/ 2901128 h 6858000"/>
              <a:gd name="connsiteX721" fmla="*/ 156329 w 7467600"/>
              <a:gd name="connsiteY721" fmla="*/ 2840533 h 6858000"/>
              <a:gd name="connsiteX722" fmla="*/ 358355 w 7467600"/>
              <a:gd name="connsiteY722" fmla="*/ 2620471 h 6858000"/>
              <a:gd name="connsiteX723" fmla="*/ 510577 w 7467600"/>
              <a:gd name="connsiteY723" fmla="*/ 2501244 h 6858000"/>
              <a:gd name="connsiteX724" fmla="*/ 211967 w 7467600"/>
              <a:gd name="connsiteY724" fmla="*/ 2479171 h 6858000"/>
              <a:gd name="connsiteX725" fmla="*/ 0 w 7467600"/>
              <a:gd name="connsiteY725" fmla="*/ 2476398 h 6858000"/>
              <a:gd name="connsiteX726" fmla="*/ 0 w 7467600"/>
              <a:gd name="connsiteY726" fmla="*/ 2389189 h 6858000"/>
              <a:gd name="connsiteX727" fmla="*/ 103062 w 7467600"/>
              <a:gd name="connsiteY727" fmla="*/ 2389518 h 6858000"/>
              <a:gd name="connsiteX728" fmla="*/ 510734 w 7467600"/>
              <a:gd name="connsiteY728" fmla="*/ 2416201 h 6858000"/>
              <a:gd name="connsiteX729" fmla="*/ 279257 w 7467600"/>
              <a:gd name="connsiteY729" fmla="*/ 2092102 h 6858000"/>
              <a:gd name="connsiteX730" fmla="*/ 65265 w 7467600"/>
              <a:gd name="connsiteY730" fmla="*/ 2006049 h 6858000"/>
              <a:gd name="connsiteX731" fmla="*/ 0 w 7467600"/>
              <a:gd name="connsiteY731" fmla="*/ 1982532 h 6858000"/>
              <a:gd name="connsiteX732" fmla="*/ 0 w 7467600"/>
              <a:gd name="connsiteY732" fmla="*/ 1912789 h 6858000"/>
              <a:gd name="connsiteX733" fmla="*/ 97460 w 7467600"/>
              <a:gd name="connsiteY733" fmla="*/ 1953725 h 6858000"/>
              <a:gd name="connsiteX734" fmla="*/ 221272 w 7467600"/>
              <a:gd name="connsiteY734" fmla="*/ 1980766 h 6858000"/>
              <a:gd name="connsiteX735" fmla="*/ 116765 w 7467600"/>
              <a:gd name="connsiteY735" fmla="*/ 1911033 h 6858000"/>
              <a:gd name="connsiteX736" fmla="*/ 16405 w 7467600"/>
              <a:gd name="connsiteY736" fmla="*/ 1803412 h 6858000"/>
              <a:gd name="connsiteX737" fmla="*/ 0 w 7467600"/>
              <a:gd name="connsiteY737" fmla="*/ 1784777 h 6858000"/>
              <a:gd name="connsiteX738" fmla="*/ 0 w 7467600"/>
              <a:gd name="connsiteY738" fmla="*/ 1740082 h 6858000"/>
              <a:gd name="connsiteX739" fmla="*/ 39394 w 7467600"/>
              <a:gd name="connsiteY739" fmla="*/ 1784856 h 6858000"/>
              <a:gd name="connsiteX740" fmla="*/ 135813 w 7467600"/>
              <a:gd name="connsiteY740" fmla="*/ 1888838 h 6858000"/>
              <a:gd name="connsiteX741" fmla="*/ 242575 w 7467600"/>
              <a:gd name="connsiteY741" fmla="*/ 1958841 h 6858000"/>
              <a:gd name="connsiteX742" fmla="*/ 82197 w 7467600"/>
              <a:gd name="connsiteY742" fmla="*/ 1754826 h 6858000"/>
              <a:gd name="connsiteX743" fmla="*/ 0 w 7467600"/>
              <a:gd name="connsiteY743" fmla="*/ 1679650 h 6858000"/>
              <a:gd name="connsiteX744" fmla="*/ 0 w 7467600"/>
              <a:gd name="connsiteY744" fmla="*/ 1602463 h 6858000"/>
              <a:gd name="connsiteX745" fmla="*/ 84689 w 7467600"/>
              <a:gd name="connsiteY745" fmla="*/ 1677442 h 6858000"/>
              <a:gd name="connsiteX746" fmla="*/ 298437 w 7467600"/>
              <a:gd name="connsiteY746" fmla="*/ 1968019 h 6858000"/>
              <a:gd name="connsiteX747" fmla="*/ 227269 w 7467600"/>
              <a:gd name="connsiteY747" fmla="*/ 1114064 h 6858000"/>
              <a:gd name="connsiteX748" fmla="*/ 248003 w 7467600"/>
              <a:gd name="connsiteY748" fmla="*/ 1089613 h 6858000"/>
              <a:gd name="connsiteX749" fmla="*/ 427020 w 7467600"/>
              <a:gd name="connsiteY749" fmla="*/ 1619803 h 6858000"/>
              <a:gd name="connsiteX750" fmla="*/ 340345 w 7467600"/>
              <a:gd name="connsiteY750" fmla="*/ 2027739 h 6858000"/>
              <a:gd name="connsiteX751" fmla="*/ 360865 w 7467600"/>
              <a:gd name="connsiteY751" fmla="*/ 2044827 h 6858000"/>
              <a:gd name="connsiteX752" fmla="*/ 560414 w 7467600"/>
              <a:gd name="connsiteY752" fmla="*/ 2421457 h 6858000"/>
              <a:gd name="connsiteX753" fmla="*/ 1359703 w 7467600"/>
              <a:gd name="connsiteY753" fmla="*/ 2578554 h 6858000"/>
              <a:gd name="connsiteX754" fmla="*/ 1359422 w 7467600"/>
              <a:gd name="connsiteY754" fmla="*/ 2577994 h 6858000"/>
              <a:gd name="connsiteX755" fmla="*/ 828701 w 7467600"/>
              <a:gd name="connsiteY755" fmla="*/ 1839520 h 6858000"/>
              <a:gd name="connsiteX756" fmla="*/ 494427 w 7467600"/>
              <a:gd name="connsiteY756" fmla="*/ 1092333 h 6858000"/>
              <a:gd name="connsiteX757" fmla="*/ 506322 w 7467600"/>
              <a:gd name="connsiteY757" fmla="*/ 1020997 h 6858000"/>
              <a:gd name="connsiteX758" fmla="*/ 4570198 w 7467600"/>
              <a:gd name="connsiteY758" fmla="*/ 978081 h 6858000"/>
              <a:gd name="connsiteX759" fmla="*/ 4523691 w 7467600"/>
              <a:gd name="connsiteY759" fmla="*/ 1127776 h 6858000"/>
              <a:gd name="connsiteX760" fmla="*/ 4509875 w 7467600"/>
              <a:gd name="connsiteY760" fmla="*/ 1167552 h 6858000"/>
              <a:gd name="connsiteX761" fmla="*/ 4478168 w 7467600"/>
              <a:gd name="connsiteY761" fmla="*/ 1260735 h 6858000"/>
              <a:gd name="connsiteX762" fmla="*/ 4409309 w 7467600"/>
              <a:gd name="connsiteY762" fmla="*/ 1666996 h 6858000"/>
              <a:gd name="connsiteX763" fmla="*/ 4370031 w 7467600"/>
              <a:gd name="connsiteY763" fmla="*/ 1955666 h 6858000"/>
              <a:gd name="connsiteX764" fmla="*/ 4570198 w 7467600"/>
              <a:gd name="connsiteY764" fmla="*/ 978081 h 6858000"/>
              <a:gd name="connsiteX765" fmla="*/ 4557898 w 7467600"/>
              <a:gd name="connsiteY765" fmla="*/ 900011 h 6858000"/>
              <a:gd name="connsiteX766" fmla="*/ 4344840 w 7467600"/>
              <a:gd name="connsiteY766" fmla="*/ 1922038 h 6858000"/>
              <a:gd name="connsiteX767" fmla="*/ 4378710 w 7467600"/>
              <a:gd name="connsiteY767" fmla="*/ 1665516 h 6858000"/>
              <a:gd name="connsiteX768" fmla="*/ 4448798 w 7467600"/>
              <a:gd name="connsiteY768" fmla="*/ 1253024 h 6858000"/>
              <a:gd name="connsiteX769" fmla="*/ 4480315 w 7467600"/>
              <a:gd name="connsiteY769" fmla="*/ 1158454 h 6858000"/>
              <a:gd name="connsiteX770" fmla="*/ 4494133 w 7467600"/>
              <a:gd name="connsiteY770" fmla="*/ 1118676 h 6858000"/>
              <a:gd name="connsiteX771" fmla="*/ 4557898 w 7467600"/>
              <a:gd name="connsiteY771" fmla="*/ 900011 h 6858000"/>
              <a:gd name="connsiteX772" fmla="*/ 5870151 w 7467600"/>
              <a:gd name="connsiteY772" fmla="*/ 898890 h 6858000"/>
              <a:gd name="connsiteX773" fmla="*/ 5861335 w 7467600"/>
              <a:gd name="connsiteY773" fmla="*/ 899177 h 6858000"/>
              <a:gd name="connsiteX774" fmla="*/ 5843702 w 7467600"/>
              <a:gd name="connsiteY774" fmla="*/ 899748 h 6858000"/>
              <a:gd name="connsiteX775" fmla="*/ 5651107 w 7467600"/>
              <a:gd name="connsiteY775" fmla="*/ 920306 h 6858000"/>
              <a:gd name="connsiteX776" fmla="*/ 5459407 w 7467600"/>
              <a:gd name="connsiteY776" fmla="*/ 940975 h 6858000"/>
              <a:gd name="connsiteX777" fmla="*/ 5374846 w 7467600"/>
              <a:gd name="connsiteY777" fmla="*/ 941988 h 6858000"/>
              <a:gd name="connsiteX778" fmla="*/ 5256105 w 7467600"/>
              <a:gd name="connsiteY778" fmla="*/ 945632 h 6858000"/>
              <a:gd name="connsiteX779" fmla="*/ 5107071 w 7467600"/>
              <a:gd name="connsiteY779" fmla="*/ 969720 h 6858000"/>
              <a:gd name="connsiteX780" fmla="*/ 4998681 w 7467600"/>
              <a:gd name="connsiteY780" fmla="*/ 988771 h 6858000"/>
              <a:gd name="connsiteX781" fmla="*/ 5870151 w 7467600"/>
              <a:gd name="connsiteY781" fmla="*/ 898890 h 6858000"/>
              <a:gd name="connsiteX782" fmla="*/ 5504425 w 7467600"/>
              <a:gd name="connsiteY782" fmla="*/ 848067 h 6858000"/>
              <a:gd name="connsiteX783" fmla="*/ 4968849 w 7467600"/>
              <a:gd name="connsiteY783" fmla="*/ 962318 h 6858000"/>
              <a:gd name="connsiteX784" fmla="*/ 5104039 w 7467600"/>
              <a:gd name="connsiteY784" fmla="*/ 940634 h 6858000"/>
              <a:gd name="connsiteX785" fmla="*/ 5256311 w 7467600"/>
              <a:gd name="connsiteY785" fmla="*/ 916490 h 6858000"/>
              <a:gd name="connsiteX786" fmla="*/ 5377381 w 7467600"/>
              <a:gd name="connsiteY786" fmla="*/ 912671 h 6858000"/>
              <a:gd name="connsiteX787" fmla="*/ 5460148 w 7467600"/>
              <a:gd name="connsiteY787" fmla="*/ 911442 h 6858000"/>
              <a:gd name="connsiteX788" fmla="*/ 5648971 w 7467600"/>
              <a:gd name="connsiteY788" fmla="*/ 891331 h 6858000"/>
              <a:gd name="connsiteX789" fmla="*/ 5844807 w 7467600"/>
              <a:gd name="connsiteY789" fmla="*/ 870718 h 6858000"/>
              <a:gd name="connsiteX790" fmla="*/ 5862975 w 7467600"/>
              <a:gd name="connsiteY790" fmla="*/ 869756 h 6858000"/>
              <a:gd name="connsiteX791" fmla="*/ 5920887 w 7467600"/>
              <a:gd name="connsiteY791" fmla="*/ 865929 h 6858000"/>
              <a:gd name="connsiteX792" fmla="*/ 5504425 w 7467600"/>
              <a:gd name="connsiteY792" fmla="*/ 848067 h 6858000"/>
              <a:gd name="connsiteX793" fmla="*/ 3607114 w 7467600"/>
              <a:gd name="connsiteY793" fmla="*/ 467441 h 6858000"/>
              <a:gd name="connsiteX794" fmla="*/ 3296242 w 7467600"/>
              <a:gd name="connsiteY794" fmla="*/ 807991 h 6858000"/>
              <a:gd name="connsiteX795" fmla="*/ 3174674 w 7467600"/>
              <a:gd name="connsiteY795" fmla="*/ 919759 h 6858000"/>
              <a:gd name="connsiteX796" fmla="*/ 3042978 w 7467600"/>
              <a:gd name="connsiteY796" fmla="*/ 1054894 h 6858000"/>
              <a:gd name="connsiteX797" fmla="*/ 2968914 w 7467600"/>
              <a:gd name="connsiteY797" fmla="*/ 1133756 h 6858000"/>
              <a:gd name="connsiteX798" fmla="*/ 3103823 w 7467600"/>
              <a:gd name="connsiteY798" fmla="*/ 1026814 h 6858000"/>
              <a:gd name="connsiteX799" fmla="*/ 3607114 w 7467600"/>
              <a:gd name="connsiteY799" fmla="*/ 467441 h 6858000"/>
              <a:gd name="connsiteX800" fmla="*/ 3744487 w 7467600"/>
              <a:gd name="connsiteY800" fmla="*/ 383136 h 6858000"/>
              <a:gd name="connsiteX801" fmla="*/ 3970213 w 7467600"/>
              <a:gd name="connsiteY801" fmla="*/ 995559 h 6858000"/>
              <a:gd name="connsiteX802" fmla="*/ 3744487 w 7467600"/>
              <a:gd name="connsiteY802" fmla="*/ 383136 h 6858000"/>
              <a:gd name="connsiteX803" fmla="*/ 3624562 w 7467600"/>
              <a:gd name="connsiteY803" fmla="*/ 367041 h 6858000"/>
              <a:gd name="connsiteX804" fmla="*/ 3489712 w 7467600"/>
              <a:gd name="connsiteY804" fmla="*/ 485386 h 6858000"/>
              <a:gd name="connsiteX805" fmla="*/ 3182994 w 7467600"/>
              <a:gd name="connsiteY805" fmla="*/ 828265 h 6858000"/>
              <a:gd name="connsiteX806" fmla="*/ 2892114 w 7467600"/>
              <a:gd name="connsiteY806" fmla="*/ 1172635 h 6858000"/>
              <a:gd name="connsiteX807" fmla="*/ 3021459 w 7467600"/>
              <a:gd name="connsiteY807" fmla="*/ 1035385 h 6858000"/>
              <a:gd name="connsiteX808" fmla="*/ 3153873 w 7467600"/>
              <a:gd name="connsiteY808" fmla="*/ 898971 h 6858000"/>
              <a:gd name="connsiteX809" fmla="*/ 3276511 w 7467600"/>
              <a:gd name="connsiteY809" fmla="*/ 786423 h 6858000"/>
              <a:gd name="connsiteX810" fmla="*/ 3584154 w 7467600"/>
              <a:gd name="connsiteY810" fmla="*/ 448218 h 6858000"/>
              <a:gd name="connsiteX811" fmla="*/ 3624562 w 7467600"/>
              <a:gd name="connsiteY811" fmla="*/ 367041 h 6858000"/>
              <a:gd name="connsiteX812" fmla="*/ 3766672 w 7467600"/>
              <a:gd name="connsiteY812" fmla="*/ 359429 h 6858000"/>
              <a:gd name="connsiteX813" fmla="*/ 3996338 w 7467600"/>
              <a:gd name="connsiteY813" fmla="*/ 968237 h 6858000"/>
              <a:gd name="connsiteX814" fmla="*/ 3766672 w 7467600"/>
              <a:gd name="connsiteY814" fmla="*/ 359429 h 6858000"/>
              <a:gd name="connsiteX815" fmla="*/ 5805386 w 7467600"/>
              <a:gd name="connsiteY815" fmla="*/ 239240 h 6858000"/>
              <a:gd name="connsiteX816" fmla="*/ 5736947 w 7467600"/>
              <a:gd name="connsiteY816" fmla="*/ 261367 h 6858000"/>
              <a:gd name="connsiteX817" fmla="*/ 5427012 w 7467600"/>
              <a:gd name="connsiteY817" fmla="*/ 311272 h 6858000"/>
              <a:gd name="connsiteX818" fmla="*/ 5147818 w 7467600"/>
              <a:gd name="connsiteY818" fmla="*/ 322112 h 6858000"/>
              <a:gd name="connsiteX819" fmla="*/ 5060854 w 7467600"/>
              <a:gd name="connsiteY819" fmla="*/ 311882 h 6858000"/>
              <a:gd name="connsiteX820" fmla="*/ 4945989 w 7467600"/>
              <a:gd name="connsiteY820" fmla="*/ 300516 h 6858000"/>
              <a:gd name="connsiteX821" fmla="*/ 5410479 w 7467600"/>
              <a:gd name="connsiteY821" fmla="*/ 348434 h 6858000"/>
              <a:gd name="connsiteX822" fmla="*/ 5805386 w 7467600"/>
              <a:gd name="connsiteY822" fmla="*/ 239240 h 6858000"/>
              <a:gd name="connsiteX823" fmla="*/ 5905192 w 7467600"/>
              <a:gd name="connsiteY823" fmla="*/ 163079 h 6858000"/>
              <a:gd name="connsiteX824" fmla="*/ 5865655 w 7467600"/>
              <a:gd name="connsiteY824" fmla="*/ 171901 h 6858000"/>
              <a:gd name="connsiteX825" fmla="*/ 5259740 w 7467600"/>
              <a:gd name="connsiteY825" fmla="*/ 257013 h 6858000"/>
              <a:gd name="connsiteX826" fmla="*/ 5208466 w 7467600"/>
              <a:gd name="connsiteY826" fmla="*/ 257550 h 6858000"/>
              <a:gd name="connsiteX827" fmla="*/ 4980204 w 7467600"/>
              <a:gd name="connsiteY827" fmla="*/ 271903 h 6858000"/>
              <a:gd name="connsiteX828" fmla="*/ 5068068 w 7467600"/>
              <a:gd name="connsiteY828" fmla="*/ 282244 h 6858000"/>
              <a:gd name="connsiteX829" fmla="*/ 5153231 w 7467600"/>
              <a:gd name="connsiteY829" fmla="*/ 292240 h 6858000"/>
              <a:gd name="connsiteX830" fmla="*/ 5426491 w 7467600"/>
              <a:gd name="connsiteY830" fmla="*/ 281128 h 6858000"/>
              <a:gd name="connsiteX831" fmla="*/ 5731212 w 7467600"/>
              <a:gd name="connsiteY831" fmla="*/ 231951 h 6858000"/>
              <a:gd name="connsiteX832" fmla="*/ 5905192 w 7467600"/>
              <a:gd name="connsiteY832" fmla="*/ 163079 h 6858000"/>
              <a:gd name="connsiteX833" fmla="*/ 5944437 w 7467600"/>
              <a:gd name="connsiteY833" fmla="*/ 113829 h 6858000"/>
              <a:gd name="connsiteX834" fmla="*/ 5825032 w 7467600"/>
              <a:gd name="connsiteY834" fmla="*/ 146405 h 6858000"/>
              <a:gd name="connsiteX835" fmla="*/ 4955599 w 7467600"/>
              <a:gd name="connsiteY835" fmla="*/ 247008 h 6858000"/>
              <a:gd name="connsiteX836" fmla="*/ 5210104 w 7467600"/>
              <a:gd name="connsiteY836" fmla="*/ 228123 h 6858000"/>
              <a:gd name="connsiteX837" fmla="*/ 5261015 w 7467600"/>
              <a:gd name="connsiteY837" fmla="*/ 227087 h 6858000"/>
              <a:gd name="connsiteX838" fmla="*/ 5861181 w 7467600"/>
              <a:gd name="connsiteY838" fmla="*/ 143093 h 6858000"/>
              <a:gd name="connsiteX839" fmla="*/ 5961252 w 7467600"/>
              <a:gd name="connsiteY839" fmla="*/ 114820 h 6858000"/>
              <a:gd name="connsiteX840" fmla="*/ 5944437 w 7467600"/>
              <a:gd name="connsiteY840" fmla="*/ 113829 h 6858000"/>
              <a:gd name="connsiteX841" fmla="*/ 3882765 w 7467600"/>
              <a:gd name="connsiteY841" fmla="*/ 0 h 6858000"/>
              <a:gd name="connsiteX842" fmla="*/ 3995099 w 7467600"/>
              <a:gd name="connsiteY842" fmla="*/ 0 h 6858000"/>
              <a:gd name="connsiteX843" fmla="*/ 4163818 w 7467600"/>
              <a:gd name="connsiteY843" fmla="*/ 234104 h 6858000"/>
              <a:gd name="connsiteX844" fmla="*/ 4172099 w 7467600"/>
              <a:gd name="connsiteY844" fmla="*/ 234207 h 6858000"/>
              <a:gd name="connsiteX845" fmla="*/ 4784282 w 7467600"/>
              <a:gd name="connsiteY845" fmla="*/ 276561 h 6858000"/>
              <a:gd name="connsiteX846" fmla="*/ 4801687 w 7467600"/>
              <a:gd name="connsiteY846" fmla="*/ 267764 h 6858000"/>
              <a:gd name="connsiteX847" fmla="*/ 6082788 w 7467600"/>
              <a:gd name="connsiteY847" fmla="*/ 64119 h 6858000"/>
              <a:gd name="connsiteX848" fmla="*/ 6099442 w 7467600"/>
              <a:gd name="connsiteY848" fmla="*/ 82568 h 6858000"/>
              <a:gd name="connsiteX849" fmla="*/ 4804137 w 7467600"/>
              <a:gd name="connsiteY849" fmla="*/ 320931 h 6858000"/>
              <a:gd name="connsiteX850" fmla="*/ 4227047 w 7467600"/>
              <a:gd name="connsiteY850" fmla="*/ 313415 h 6858000"/>
              <a:gd name="connsiteX851" fmla="*/ 4346041 w 7467600"/>
              <a:gd name="connsiteY851" fmla="*/ 456086 h 6858000"/>
              <a:gd name="connsiteX852" fmla="*/ 4870967 w 7467600"/>
              <a:gd name="connsiteY852" fmla="*/ 963061 h 6858000"/>
              <a:gd name="connsiteX853" fmla="*/ 4889647 w 7467600"/>
              <a:gd name="connsiteY853" fmla="*/ 957147 h 6858000"/>
              <a:gd name="connsiteX854" fmla="*/ 5422504 w 7467600"/>
              <a:gd name="connsiteY854" fmla="*/ 805191 h 6858000"/>
              <a:gd name="connsiteX855" fmla="*/ 6087656 w 7467600"/>
              <a:gd name="connsiteY855" fmla="*/ 826703 h 6858000"/>
              <a:gd name="connsiteX856" fmla="*/ 6058717 w 7467600"/>
              <a:gd name="connsiteY856" fmla="*/ 865992 h 6858000"/>
              <a:gd name="connsiteX857" fmla="*/ 4974153 w 7467600"/>
              <a:gd name="connsiteY857" fmla="*/ 1045456 h 6858000"/>
              <a:gd name="connsiteX858" fmla="*/ 5627835 w 7467600"/>
              <a:gd name="connsiteY858" fmla="*/ 1472077 h 6858000"/>
              <a:gd name="connsiteX859" fmla="*/ 5629817 w 7467600"/>
              <a:gd name="connsiteY859" fmla="*/ 1471412 h 6858000"/>
              <a:gd name="connsiteX860" fmla="*/ 5634124 w 7467600"/>
              <a:gd name="connsiteY860" fmla="*/ 1470572 h 6858000"/>
              <a:gd name="connsiteX861" fmla="*/ 5755832 w 7467600"/>
              <a:gd name="connsiteY861" fmla="*/ 1383886 h 6858000"/>
              <a:gd name="connsiteX862" fmla="*/ 6014186 w 7467600"/>
              <a:gd name="connsiteY862" fmla="*/ 1279799 h 6858000"/>
              <a:gd name="connsiteX863" fmla="*/ 6901619 w 7467600"/>
              <a:gd name="connsiteY863" fmla="*/ 1047874 h 6858000"/>
              <a:gd name="connsiteX864" fmla="*/ 6931566 w 7467600"/>
              <a:gd name="connsiteY864" fmla="*/ 1062034 h 6858000"/>
              <a:gd name="connsiteX865" fmla="*/ 5790982 w 7467600"/>
              <a:gd name="connsiteY865" fmla="*/ 1561380 h 6858000"/>
              <a:gd name="connsiteX866" fmla="*/ 6188971 w 7467600"/>
              <a:gd name="connsiteY866" fmla="*/ 1755168 h 6858000"/>
              <a:gd name="connsiteX867" fmla="*/ 6202446 w 7467600"/>
              <a:gd name="connsiteY867" fmla="*/ 1752268 h 6858000"/>
              <a:gd name="connsiteX868" fmla="*/ 7179560 w 7467600"/>
              <a:gd name="connsiteY868" fmla="*/ 1467551 h 6858000"/>
              <a:gd name="connsiteX869" fmla="*/ 7158730 w 7467600"/>
              <a:gd name="connsiteY869" fmla="*/ 1507835 h 6858000"/>
              <a:gd name="connsiteX870" fmla="*/ 6326959 w 7467600"/>
              <a:gd name="connsiteY870" fmla="*/ 1817686 h 6858000"/>
              <a:gd name="connsiteX871" fmla="*/ 6537433 w 7467600"/>
              <a:gd name="connsiteY871" fmla="*/ 1907790 h 6858000"/>
              <a:gd name="connsiteX872" fmla="*/ 6550221 w 7467600"/>
              <a:gd name="connsiteY872" fmla="*/ 1910729 h 6858000"/>
              <a:gd name="connsiteX873" fmla="*/ 6964438 w 7467600"/>
              <a:gd name="connsiteY873" fmla="*/ 2209505 h 6858000"/>
              <a:gd name="connsiteX874" fmla="*/ 7367862 w 7467600"/>
              <a:gd name="connsiteY874" fmla="*/ 2806833 h 6858000"/>
              <a:gd name="connsiteX875" fmla="*/ 7364329 w 7467600"/>
              <a:gd name="connsiteY875" fmla="*/ 2826907 h 6858000"/>
              <a:gd name="connsiteX876" fmla="*/ 7290545 w 7467600"/>
              <a:gd name="connsiteY876" fmla="*/ 2850663 h 6858000"/>
              <a:gd name="connsiteX877" fmla="*/ 6472036 w 7467600"/>
              <a:gd name="connsiteY877" fmla="*/ 1959003 h 6858000"/>
              <a:gd name="connsiteX878" fmla="*/ 5792897 w 7467600"/>
              <a:gd name="connsiteY878" fmla="*/ 1647747 h 6858000"/>
              <a:gd name="connsiteX879" fmla="*/ 5842751 w 7467600"/>
              <a:gd name="connsiteY879" fmla="*/ 1816112 h 6858000"/>
              <a:gd name="connsiteX880" fmla="*/ 5847424 w 7467600"/>
              <a:gd name="connsiteY880" fmla="*/ 1815776 h 6858000"/>
              <a:gd name="connsiteX881" fmla="*/ 6399821 w 7467600"/>
              <a:gd name="connsiteY881" fmla="*/ 2344799 h 6858000"/>
              <a:gd name="connsiteX882" fmla="*/ 6323232 w 7467600"/>
              <a:gd name="connsiteY882" fmla="*/ 2389634 h 6858000"/>
              <a:gd name="connsiteX883" fmla="*/ 5942958 w 7467600"/>
              <a:gd name="connsiteY883" fmla="*/ 2077708 h 6858000"/>
              <a:gd name="connsiteX884" fmla="*/ 5921559 w 7467600"/>
              <a:gd name="connsiteY884" fmla="*/ 2378596 h 6858000"/>
              <a:gd name="connsiteX885" fmla="*/ 5817651 w 7467600"/>
              <a:gd name="connsiteY885" fmla="*/ 3023919 h 6858000"/>
              <a:gd name="connsiteX886" fmla="*/ 5729634 w 7467600"/>
              <a:gd name="connsiteY886" fmla="*/ 3051849 h 6858000"/>
              <a:gd name="connsiteX887" fmla="*/ 5611018 w 7467600"/>
              <a:gd name="connsiteY887" fmla="*/ 2316769 h 6858000"/>
              <a:gd name="connsiteX888" fmla="*/ 5687608 w 7467600"/>
              <a:gd name="connsiteY888" fmla="*/ 2039972 h 6858000"/>
              <a:gd name="connsiteX889" fmla="*/ 5657554 w 7467600"/>
              <a:gd name="connsiteY889" fmla="*/ 1576445 h 6858000"/>
              <a:gd name="connsiteX890" fmla="*/ 5150475 w 7467600"/>
              <a:gd name="connsiteY890" fmla="*/ 1274012 h 6858000"/>
              <a:gd name="connsiteX891" fmla="*/ 5349142 w 7467600"/>
              <a:gd name="connsiteY891" fmla="*/ 2204405 h 6858000"/>
              <a:gd name="connsiteX892" fmla="*/ 5262214 w 7467600"/>
              <a:gd name="connsiteY892" fmla="*/ 2233836 h 6858000"/>
              <a:gd name="connsiteX893" fmla="*/ 4981539 w 7467600"/>
              <a:gd name="connsiteY893" fmla="*/ 1542201 h 6858000"/>
              <a:gd name="connsiteX894" fmla="*/ 4958461 w 7467600"/>
              <a:gd name="connsiteY894" fmla="*/ 1136957 h 6858000"/>
              <a:gd name="connsiteX895" fmla="*/ 4655015 w 7467600"/>
              <a:gd name="connsiteY895" fmla="*/ 891426 h 6858000"/>
              <a:gd name="connsiteX896" fmla="*/ 4348002 w 7467600"/>
              <a:gd name="connsiteY896" fmla="*/ 2205895 h 6858000"/>
              <a:gd name="connsiteX897" fmla="*/ 4262250 w 7467600"/>
              <a:gd name="connsiteY897" fmla="*/ 2219972 h 6858000"/>
              <a:gd name="connsiteX898" fmla="*/ 4550611 w 7467600"/>
              <a:gd name="connsiteY898" fmla="*/ 817540 h 6858000"/>
              <a:gd name="connsiteX899" fmla="*/ 4564418 w 7467600"/>
              <a:gd name="connsiteY899" fmla="*/ 808293 h 6858000"/>
              <a:gd name="connsiteX900" fmla="*/ 4266388 w 7467600"/>
              <a:gd name="connsiteY900" fmla="*/ 500083 h 6858000"/>
              <a:gd name="connsiteX901" fmla="*/ 4032842 w 7467600"/>
              <a:gd name="connsiteY901" fmla="*/ 211809 h 6858000"/>
              <a:gd name="connsiteX902" fmla="*/ 3882765 w 7467600"/>
              <a:gd name="connsiteY902" fmla="*/ 0 h 6858000"/>
              <a:gd name="connsiteX903" fmla="*/ 3721337 w 7467600"/>
              <a:gd name="connsiteY903" fmla="*/ 0 h 6858000"/>
              <a:gd name="connsiteX904" fmla="*/ 3797544 w 7467600"/>
              <a:gd name="connsiteY904" fmla="*/ 0 h 6858000"/>
              <a:gd name="connsiteX905" fmla="*/ 3775734 w 7467600"/>
              <a:gd name="connsiteY905" fmla="*/ 95131 h 6858000"/>
              <a:gd name="connsiteX906" fmla="*/ 3724807 w 7467600"/>
              <a:gd name="connsiteY906" fmla="*/ 272257 h 6858000"/>
              <a:gd name="connsiteX907" fmla="*/ 3726844 w 7467600"/>
              <a:gd name="connsiteY907" fmla="*/ 282988 h 6858000"/>
              <a:gd name="connsiteX908" fmla="*/ 3742664 w 7467600"/>
              <a:gd name="connsiteY908" fmla="*/ 279918 h 6858000"/>
              <a:gd name="connsiteX909" fmla="*/ 4103910 w 7467600"/>
              <a:gd name="connsiteY909" fmla="*/ 1161917 h 6858000"/>
              <a:gd name="connsiteX910" fmla="*/ 4020269 w 7467600"/>
              <a:gd name="connsiteY910" fmla="*/ 1200406 h 6858000"/>
              <a:gd name="connsiteX911" fmla="*/ 3674882 w 7467600"/>
              <a:gd name="connsiteY911" fmla="*/ 488524 h 6858000"/>
              <a:gd name="connsiteX912" fmla="*/ 3132682 w 7467600"/>
              <a:gd name="connsiteY912" fmla="*/ 1072284 h 6858000"/>
              <a:gd name="connsiteX913" fmla="*/ 2716346 w 7467600"/>
              <a:gd name="connsiteY913" fmla="*/ 1276376 h 6858000"/>
              <a:gd name="connsiteX914" fmla="*/ 2716772 w 7467600"/>
              <a:gd name="connsiteY914" fmla="*/ 1255462 h 6858000"/>
              <a:gd name="connsiteX915" fmla="*/ 3471096 w 7467600"/>
              <a:gd name="connsiteY915" fmla="*/ 437072 h 6858000"/>
              <a:gd name="connsiteX916" fmla="*/ 3639057 w 7467600"/>
              <a:gd name="connsiteY916" fmla="*/ 286334 h 6858000"/>
              <a:gd name="connsiteX917" fmla="*/ 3640309 w 7467600"/>
              <a:gd name="connsiteY917" fmla="*/ 284664 h 6858000"/>
              <a:gd name="connsiteX918" fmla="*/ 3646022 w 7467600"/>
              <a:gd name="connsiteY918" fmla="*/ 276711 h 6858000"/>
              <a:gd name="connsiteX919" fmla="*/ 3707943 w 7467600"/>
              <a:gd name="connsiteY919" fmla="*/ 65958 h 6858000"/>
              <a:gd name="connsiteX920" fmla="*/ 3721337 w 7467600"/>
              <a:gd name="connsiteY920" fmla="*/ 0 h 6858000"/>
              <a:gd name="connsiteX921" fmla="*/ 2867960 w 7467600"/>
              <a:gd name="connsiteY921" fmla="*/ 0 h 6858000"/>
              <a:gd name="connsiteX922" fmla="*/ 2926351 w 7467600"/>
              <a:gd name="connsiteY922" fmla="*/ 0 h 6858000"/>
              <a:gd name="connsiteX923" fmla="*/ 2902823 w 7467600"/>
              <a:gd name="connsiteY923" fmla="*/ 262929 h 6858000"/>
              <a:gd name="connsiteX924" fmla="*/ 2940663 w 7467600"/>
              <a:gd name="connsiteY924" fmla="*/ 140884 h 6858000"/>
              <a:gd name="connsiteX925" fmla="*/ 2947039 w 7467600"/>
              <a:gd name="connsiteY925" fmla="*/ 122524 h 6858000"/>
              <a:gd name="connsiteX926" fmla="*/ 2984316 w 7467600"/>
              <a:gd name="connsiteY926" fmla="*/ 0 h 6858000"/>
              <a:gd name="connsiteX927" fmla="*/ 3016114 w 7467600"/>
              <a:gd name="connsiteY927" fmla="*/ 0 h 6858000"/>
              <a:gd name="connsiteX928" fmla="*/ 2979949 w 7467600"/>
              <a:gd name="connsiteY928" fmla="*/ 119274 h 6858000"/>
              <a:gd name="connsiteX929" fmla="*/ 3023879 w 7467600"/>
              <a:gd name="connsiteY929" fmla="*/ 0 h 6858000"/>
              <a:gd name="connsiteX930" fmla="*/ 3105400 w 7467600"/>
              <a:gd name="connsiteY930" fmla="*/ 0 h 6858000"/>
              <a:gd name="connsiteX931" fmla="*/ 3094669 w 7467600"/>
              <a:gd name="connsiteY931" fmla="*/ 30308 h 6858000"/>
              <a:gd name="connsiteX932" fmla="*/ 2901945 w 7467600"/>
              <a:gd name="connsiteY932" fmla="*/ 466538 h 6858000"/>
              <a:gd name="connsiteX933" fmla="*/ 2815209 w 7467600"/>
              <a:gd name="connsiteY933" fmla="*/ 497361 h 6858000"/>
              <a:gd name="connsiteX934" fmla="*/ 2844845 w 7467600"/>
              <a:gd name="connsiteY934" fmla="*/ 127638 h 6858000"/>
              <a:gd name="connsiteX935" fmla="*/ 2867960 w 7467600"/>
              <a:gd name="connsiteY935" fmla="*/ 0 h 6858000"/>
              <a:gd name="connsiteX936" fmla="*/ 1057230 w 7467600"/>
              <a:gd name="connsiteY936" fmla="*/ 0 h 6858000"/>
              <a:gd name="connsiteX937" fmla="*/ 1111003 w 7467600"/>
              <a:gd name="connsiteY937" fmla="*/ 0 h 6858000"/>
              <a:gd name="connsiteX938" fmla="*/ 1125553 w 7467600"/>
              <a:gd name="connsiteY938" fmla="*/ 52588 h 6858000"/>
              <a:gd name="connsiteX939" fmla="*/ 1304276 w 7467600"/>
              <a:gd name="connsiteY939" fmla="*/ 476275 h 6858000"/>
              <a:gd name="connsiteX940" fmla="*/ 1492066 w 7467600"/>
              <a:gd name="connsiteY940" fmla="*/ 886333 h 6858000"/>
              <a:gd name="connsiteX941" fmla="*/ 1423698 w 7467600"/>
              <a:gd name="connsiteY941" fmla="*/ 710817 h 6858000"/>
              <a:gd name="connsiteX942" fmla="*/ 1357609 w 7467600"/>
              <a:gd name="connsiteY942" fmla="*/ 532892 h 6858000"/>
              <a:gd name="connsiteX943" fmla="*/ 1309550 w 7467600"/>
              <a:gd name="connsiteY943" fmla="*/ 374031 h 6858000"/>
              <a:gd name="connsiteX944" fmla="*/ 1193673 w 7467600"/>
              <a:gd name="connsiteY944" fmla="*/ 49533 h 6858000"/>
              <a:gd name="connsiteX945" fmla="*/ 1164391 w 7467600"/>
              <a:gd name="connsiteY945" fmla="*/ 0 h 6858000"/>
              <a:gd name="connsiteX946" fmla="*/ 1200666 w 7467600"/>
              <a:gd name="connsiteY946" fmla="*/ 0 h 6858000"/>
              <a:gd name="connsiteX947" fmla="*/ 1223408 w 7467600"/>
              <a:gd name="connsiteY947" fmla="*/ 38996 h 6858000"/>
              <a:gd name="connsiteX948" fmla="*/ 1339635 w 7467600"/>
              <a:gd name="connsiteY948" fmla="*/ 365517 h 6858000"/>
              <a:gd name="connsiteX949" fmla="*/ 1387469 w 7467600"/>
              <a:gd name="connsiteY949" fmla="*/ 523079 h 6858000"/>
              <a:gd name="connsiteX950" fmla="*/ 1452685 w 7467600"/>
              <a:gd name="connsiteY950" fmla="*/ 699806 h 6858000"/>
              <a:gd name="connsiteX951" fmla="*/ 1492092 w 7467600"/>
              <a:gd name="connsiteY951" fmla="*/ 800424 h 6858000"/>
              <a:gd name="connsiteX952" fmla="*/ 1455302 w 7467600"/>
              <a:gd name="connsiteY952" fmla="*/ 632913 h 6858000"/>
              <a:gd name="connsiteX953" fmla="*/ 1222336 w 7467600"/>
              <a:gd name="connsiteY953" fmla="*/ 9480 h 6858000"/>
              <a:gd name="connsiteX954" fmla="*/ 1214634 w 7467600"/>
              <a:gd name="connsiteY954" fmla="*/ 0 h 6858000"/>
              <a:gd name="connsiteX955" fmla="*/ 1289827 w 7467600"/>
              <a:gd name="connsiteY955" fmla="*/ 0 h 6858000"/>
              <a:gd name="connsiteX956" fmla="*/ 1321076 w 7467600"/>
              <a:gd name="connsiteY956" fmla="*/ 59722 h 6858000"/>
              <a:gd name="connsiteX957" fmla="*/ 1512579 w 7467600"/>
              <a:gd name="connsiteY957" fmla="*/ 626441 h 6858000"/>
              <a:gd name="connsiteX958" fmla="*/ 1506076 w 7467600"/>
              <a:gd name="connsiteY958" fmla="*/ 1089289 h 6858000"/>
              <a:gd name="connsiteX959" fmla="*/ 1486346 w 7467600"/>
              <a:gd name="connsiteY959" fmla="*/ 1079919 h 6858000"/>
              <a:gd name="connsiteX960" fmla="*/ 1070511 w 7467600"/>
              <a:gd name="connsiteY960" fmla="*/ 48609 h 6858000"/>
              <a:gd name="connsiteX961" fmla="*/ 1057230 w 7467600"/>
              <a:gd name="connsiteY961" fmla="*/ 0 h 6858000"/>
              <a:gd name="connsiteX962" fmla="*/ 43151 w 7467600"/>
              <a:gd name="connsiteY962" fmla="*/ 0 h 6858000"/>
              <a:gd name="connsiteX963" fmla="*/ 95283 w 7467600"/>
              <a:gd name="connsiteY963" fmla="*/ 0 h 6858000"/>
              <a:gd name="connsiteX964" fmla="*/ 300708 w 7467600"/>
              <a:gd name="connsiteY964" fmla="*/ 154571 h 6858000"/>
              <a:gd name="connsiteX965" fmla="*/ 530414 w 7467600"/>
              <a:gd name="connsiteY965" fmla="*/ 354673 h 6858000"/>
              <a:gd name="connsiteX966" fmla="*/ 333785 w 7467600"/>
              <a:gd name="connsiteY966" fmla="*/ 161564 h 6858000"/>
              <a:gd name="connsiteX967" fmla="*/ 147005 w 7467600"/>
              <a:gd name="connsiteY967" fmla="*/ 0 h 6858000"/>
              <a:gd name="connsiteX968" fmla="*/ 272509 w 7467600"/>
              <a:gd name="connsiteY968" fmla="*/ 0 h 6858000"/>
              <a:gd name="connsiteX969" fmla="*/ 326276 w 7467600"/>
              <a:gd name="connsiteY969" fmla="*/ 45847 h 6858000"/>
              <a:gd name="connsiteX970" fmla="*/ 823759 w 7467600"/>
              <a:gd name="connsiteY970" fmla="*/ 574145 h 6858000"/>
              <a:gd name="connsiteX971" fmla="*/ 811254 w 7467600"/>
              <a:gd name="connsiteY971" fmla="*/ 665546 h 6858000"/>
              <a:gd name="connsiteX972" fmla="*/ 154042 w 7467600"/>
              <a:gd name="connsiteY972" fmla="*/ 261522 h 6858000"/>
              <a:gd name="connsiteX973" fmla="*/ 13550 w 7467600"/>
              <a:gd name="connsiteY973" fmla="*/ 158423 h 6858000"/>
              <a:gd name="connsiteX974" fmla="*/ 0 w 7467600"/>
              <a:gd name="connsiteY974" fmla="*/ 146618 h 6858000"/>
              <a:gd name="connsiteX975" fmla="*/ 0 w 7467600"/>
              <a:gd name="connsiteY975" fmla="*/ 59161 h 6858000"/>
              <a:gd name="connsiteX976" fmla="*/ 45427 w 7467600"/>
              <a:gd name="connsiteY976" fmla="*/ 101078 h 6858000"/>
              <a:gd name="connsiteX977" fmla="*/ 630103 w 7467600"/>
              <a:gd name="connsiteY977" fmla="*/ 485885 h 6858000"/>
              <a:gd name="connsiteX978" fmla="*/ 532040 w 7467600"/>
              <a:gd name="connsiteY978" fmla="*/ 399359 h 6858000"/>
              <a:gd name="connsiteX979" fmla="*/ 517618 w 7467600"/>
              <a:gd name="connsiteY979" fmla="*/ 385726 h 6858000"/>
              <a:gd name="connsiteX980" fmla="*/ 285074 w 7467600"/>
              <a:gd name="connsiteY980" fmla="*/ 182755 h 6858000"/>
              <a:gd name="connsiteX981" fmla="*/ 43151 w 7467600"/>
              <a:gd name="connsiteY981"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44835 w 7467600"/>
              <a:gd name="connsiteY76" fmla="*/ 5424988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356878 w 7467600"/>
              <a:gd name="connsiteY90" fmla="*/ 5981332 h 6858000"/>
              <a:gd name="connsiteX91" fmla="*/ 7467600 w 7467600"/>
              <a:gd name="connsiteY91" fmla="*/ 6117703 h 6858000"/>
              <a:gd name="connsiteX92" fmla="*/ 7467600 w 7467600"/>
              <a:gd name="connsiteY92" fmla="*/ 6163634 h 6858000"/>
              <a:gd name="connsiteX93" fmla="*/ 7403637 w 7467600"/>
              <a:gd name="connsiteY93" fmla="*/ 6083957 h 6858000"/>
              <a:gd name="connsiteX94" fmla="*/ 7254615 w 7467600"/>
              <a:gd name="connsiteY94" fmla="*/ 5911918 h 6858000"/>
              <a:gd name="connsiteX95" fmla="*/ 7312589 w 7467600"/>
              <a:gd name="connsiteY95" fmla="*/ 5982309 h 6858000"/>
              <a:gd name="connsiteX96" fmla="*/ 7448321 w 7467600"/>
              <a:gd name="connsiteY96" fmla="*/ 6190991 h 6858000"/>
              <a:gd name="connsiteX97" fmla="*/ 7467600 w 7467600"/>
              <a:gd name="connsiteY97" fmla="*/ 6221686 h 6858000"/>
              <a:gd name="connsiteX98" fmla="*/ 7467600 w 7467600"/>
              <a:gd name="connsiteY98" fmla="*/ 6334256 h 6858000"/>
              <a:gd name="connsiteX99" fmla="*/ 7454976 w 7467600"/>
              <a:gd name="connsiteY99" fmla="*/ 6318297 h 6858000"/>
              <a:gd name="connsiteX100" fmla="*/ 7042773 w 7467600"/>
              <a:gd name="connsiteY100" fmla="*/ 5734011 h 6858000"/>
              <a:gd name="connsiteX101" fmla="*/ 6844835 w 7467600"/>
              <a:gd name="connsiteY101" fmla="*/ 5424988 h 6858000"/>
              <a:gd name="connsiteX102" fmla="*/ 1456157 w 7467600"/>
              <a:gd name="connsiteY102" fmla="*/ 5371404 h 6858000"/>
              <a:gd name="connsiteX103" fmla="*/ 1244432 w 7467600"/>
              <a:gd name="connsiteY103" fmla="*/ 5385601 h 6858000"/>
              <a:gd name="connsiteX104" fmla="*/ 973990 w 7467600"/>
              <a:gd name="connsiteY104" fmla="*/ 5424940 h 6858000"/>
              <a:gd name="connsiteX105" fmla="*/ 1103809 w 7467600"/>
              <a:gd name="connsiteY105" fmla="*/ 5433720 h 6858000"/>
              <a:gd name="connsiteX106" fmla="*/ 1123454 w 7467600"/>
              <a:gd name="connsiteY106" fmla="*/ 5435727 h 6858000"/>
              <a:gd name="connsiteX107" fmla="*/ 1737017 w 7467600"/>
              <a:gd name="connsiteY107" fmla="*/ 5452183 h 6858000"/>
              <a:gd name="connsiteX108" fmla="*/ 1824397 w 7467600"/>
              <a:gd name="connsiteY108" fmla="*/ 5447757 h 6858000"/>
              <a:gd name="connsiteX109" fmla="*/ 2070059 w 7467600"/>
              <a:gd name="connsiteY109" fmla="*/ 5441660 h 6858000"/>
              <a:gd name="connsiteX110" fmla="*/ 1456157 w 7467600"/>
              <a:gd name="connsiteY110" fmla="*/ 5371404 h 6858000"/>
              <a:gd name="connsiteX111" fmla="*/ 4988186 w 7467600"/>
              <a:gd name="connsiteY111" fmla="*/ 5216467 h 6858000"/>
              <a:gd name="connsiteX112" fmla="*/ 4777334 w 7467600"/>
              <a:gd name="connsiteY112" fmla="*/ 5406072 h 6858000"/>
              <a:gd name="connsiteX113" fmla="*/ 4718341 w 7467600"/>
              <a:gd name="connsiteY113" fmla="*/ 5468043 h 6858000"/>
              <a:gd name="connsiteX114" fmla="*/ 4604655 w 7467600"/>
              <a:gd name="connsiteY114" fmla="*/ 5583434 h 6858000"/>
              <a:gd name="connsiteX115" fmla="*/ 4565074 w 7467600"/>
              <a:gd name="connsiteY115" fmla="*/ 5618550 h 6858000"/>
              <a:gd name="connsiteX116" fmla="*/ 4988186 w 7467600"/>
              <a:gd name="connsiteY116" fmla="*/ 5216467 h 6858000"/>
              <a:gd name="connsiteX117" fmla="*/ 4978032 w 7467600"/>
              <a:gd name="connsiteY117" fmla="*/ 5183809 h 6858000"/>
              <a:gd name="connsiteX118" fmla="*/ 4463413 w 7467600"/>
              <a:gd name="connsiteY118" fmla="*/ 5615162 h 6858000"/>
              <a:gd name="connsiteX119" fmla="*/ 4358134 w 7467600"/>
              <a:gd name="connsiteY119" fmla="*/ 5742791 h 6858000"/>
              <a:gd name="connsiteX120" fmla="*/ 4376219 w 7467600"/>
              <a:gd name="connsiteY120" fmla="*/ 5729027 h 6858000"/>
              <a:gd name="connsiteX121" fmla="*/ 4582340 w 7467600"/>
              <a:gd name="connsiteY121" fmla="*/ 5561037 h 6858000"/>
              <a:gd name="connsiteX122" fmla="*/ 4694684 w 7467600"/>
              <a:gd name="connsiteY122" fmla="*/ 5447098 h 6858000"/>
              <a:gd name="connsiteX123" fmla="*/ 4754123 w 7467600"/>
              <a:gd name="connsiteY123" fmla="*/ 5384643 h 6858000"/>
              <a:gd name="connsiteX124" fmla="*/ 4978032 w 7467600"/>
              <a:gd name="connsiteY124" fmla="*/ 5183809 h 6858000"/>
              <a:gd name="connsiteX125" fmla="*/ 1903353 w 7467600"/>
              <a:gd name="connsiteY125" fmla="*/ 5044827 h 6858000"/>
              <a:gd name="connsiteX126" fmla="*/ 1936931 w 7467600"/>
              <a:gd name="connsiteY126" fmla="*/ 5093954 h 6858000"/>
              <a:gd name="connsiteX127" fmla="*/ 2195868 w 7467600"/>
              <a:gd name="connsiteY127" fmla="*/ 5396574 h 6858000"/>
              <a:gd name="connsiteX128" fmla="*/ 2088852 w 7467600"/>
              <a:gd name="connsiteY128" fmla="*/ 5166123 h 6858000"/>
              <a:gd name="connsiteX129" fmla="*/ 1958241 w 7467600"/>
              <a:gd name="connsiteY129" fmla="*/ 5067955 h 6858000"/>
              <a:gd name="connsiteX130" fmla="*/ 1903353 w 7467600"/>
              <a:gd name="connsiteY130" fmla="*/ 5044827 h 6858000"/>
              <a:gd name="connsiteX131" fmla="*/ 1979378 w 7467600"/>
              <a:gd name="connsiteY131" fmla="*/ 4769504 h 6858000"/>
              <a:gd name="connsiteX132" fmla="*/ 2882120 w 7467600"/>
              <a:gd name="connsiteY132" fmla="*/ 5064547 h 6858000"/>
              <a:gd name="connsiteX133" fmla="*/ 2793103 w 7467600"/>
              <a:gd name="connsiteY133" fmla="*/ 5039699 h 6858000"/>
              <a:gd name="connsiteX134" fmla="*/ 2770041 w 7467600"/>
              <a:gd name="connsiteY134" fmla="*/ 5033634 h 6858000"/>
              <a:gd name="connsiteX135" fmla="*/ 1979378 w 7467600"/>
              <a:gd name="connsiteY135" fmla="*/ 4769504 h 6858000"/>
              <a:gd name="connsiteX136" fmla="*/ 1927410 w 7467600"/>
              <a:gd name="connsiteY136" fmla="*/ 4716164 h 6858000"/>
              <a:gd name="connsiteX137" fmla="*/ 1959587 w 7467600"/>
              <a:gd name="connsiteY137" fmla="*/ 4728849 h 6858000"/>
              <a:gd name="connsiteX138" fmla="*/ 2777707 w 7467600"/>
              <a:gd name="connsiteY138" fmla="*/ 5003991 h 6858000"/>
              <a:gd name="connsiteX139" fmla="*/ 2800768 w 7467600"/>
              <a:gd name="connsiteY139" fmla="*/ 5010056 h 6858000"/>
              <a:gd name="connsiteX140" fmla="*/ 2879408 w 7467600"/>
              <a:gd name="connsiteY140" fmla="*/ 5031590 h 6858000"/>
              <a:gd name="connsiteX141" fmla="*/ 2862295 w 7467600"/>
              <a:gd name="connsiteY141" fmla="*/ 5022958 h 6858000"/>
              <a:gd name="connsiteX142" fmla="*/ 2813343 w 7467600"/>
              <a:gd name="connsiteY142" fmla="*/ 4998369 h 6858000"/>
              <a:gd name="connsiteX143" fmla="*/ 2646245 w 7467600"/>
              <a:gd name="connsiteY143" fmla="*/ 4930999 h 6858000"/>
              <a:gd name="connsiteX144" fmla="*/ 1999243 w 7467600"/>
              <a:gd name="connsiteY144" fmla="*/ 4730524 h 6858000"/>
              <a:gd name="connsiteX145" fmla="*/ 1979527 w 7467600"/>
              <a:gd name="connsiteY145" fmla="*/ 4726651 h 6858000"/>
              <a:gd name="connsiteX146" fmla="*/ 1927410 w 7467600"/>
              <a:gd name="connsiteY146" fmla="*/ 4716164 h 6858000"/>
              <a:gd name="connsiteX147" fmla="*/ 1997014 w 7467600"/>
              <a:gd name="connsiteY147" fmla="*/ 4698007 h 6858000"/>
              <a:gd name="connsiteX148" fmla="*/ 2005458 w 7467600"/>
              <a:gd name="connsiteY148" fmla="*/ 4699540 h 6858000"/>
              <a:gd name="connsiteX149" fmla="*/ 2657186 w 7467600"/>
              <a:gd name="connsiteY149" fmla="*/ 4901687 h 6858000"/>
              <a:gd name="connsiteX150" fmla="*/ 2826662 w 7467600"/>
              <a:gd name="connsiteY150" fmla="*/ 4970362 h 6858000"/>
              <a:gd name="connsiteX151" fmla="*/ 2876100 w 7467600"/>
              <a:gd name="connsiteY151" fmla="*/ 4995397 h 6858000"/>
              <a:gd name="connsiteX152" fmla="*/ 3042600 w 7467600"/>
              <a:gd name="connsiteY152" fmla="*/ 5059532 h 6858000"/>
              <a:gd name="connsiteX153" fmla="*/ 1997014 w 7467600"/>
              <a:gd name="connsiteY153" fmla="*/ 4698007 h 6858000"/>
              <a:gd name="connsiteX154" fmla="*/ 2305292 w 7467600"/>
              <a:gd name="connsiteY154" fmla="*/ 4219492 h 6858000"/>
              <a:gd name="connsiteX155" fmla="*/ 3360922 w 7467600"/>
              <a:gd name="connsiteY155" fmla="*/ 4529373 h 6858000"/>
              <a:gd name="connsiteX156" fmla="*/ 3492420 w 7467600"/>
              <a:gd name="connsiteY156" fmla="*/ 4510145 h 6858000"/>
              <a:gd name="connsiteX157" fmla="*/ 3364086 w 7467600"/>
              <a:gd name="connsiteY157" fmla="*/ 4480340 h 6858000"/>
              <a:gd name="connsiteX158" fmla="*/ 3225818 w 7467600"/>
              <a:gd name="connsiteY158" fmla="*/ 4411822 h 6858000"/>
              <a:gd name="connsiteX159" fmla="*/ 3129696 w 7467600"/>
              <a:gd name="connsiteY159" fmla="*/ 4360704 h 6858000"/>
              <a:gd name="connsiteX160" fmla="*/ 2814545 w 7467600"/>
              <a:gd name="connsiteY160" fmla="*/ 4282955 h 6858000"/>
              <a:gd name="connsiteX161" fmla="*/ 2305292 w 7467600"/>
              <a:gd name="connsiteY161" fmla="*/ 4219492 h 6858000"/>
              <a:gd name="connsiteX162" fmla="*/ 2626982 w 7467600"/>
              <a:gd name="connsiteY162" fmla="*/ 4206450 h 6858000"/>
              <a:gd name="connsiteX163" fmla="*/ 2490617 w 7467600"/>
              <a:gd name="connsiteY163" fmla="*/ 4206951 h 6858000"/>
              <a:gd name="connsiteX164" fmla="*/ 2819869 w 7467600"/>
              <a:gd name="connsiteY164" fmla="*/ 4252936 h 6858000"/>
              <a:gd name="connsiteX165" fmla="*/ 3143018 w 7467600"/>
              <a:gd name="connsiteY165" fmla="*/ 4332698 h 6858000"/>
              <a:gd name="connsiteX166" fmla="*/ 3241520 w 7467600"/>
              <a:gd name="connsiteY166" fmla="*/ 4385112 h 6858000"/>
              <a:gd name="connsiteX167" fmla="*/ 3374575 w 7467600"/>
              <a:gd name="connsiteY167" fmla="*/ 4451517 h 6858000"/>
              <a:gd name="connsiteX168" fmla="*/ 3505221 w 7467600"/>
              <a:gd name="connsiteY168" fmla="*/ 4480757 h 6858000"/>
              <a:gd name="connsiteX169" fmla="*/ 2626982 w 7467600"/>
              <a:gd name="connsiteY169" fmla="*/ 4206450 h 6858000"/>
              <a:gd name="connsiteX170" fmla="*/ 1310106 w 7467600"/>
              <a:gd name="connsiteY170" fmla="*/ 3943217 h 6858000"/>
              <a:gd name="connsiteX171" fmla="*/ 854994 w 7467600"/>
              <a:gd name="connsiteY171" fmla="*/ 4399136 h 6858000"/>
              <a:gd name="connsiteX172" fmla="*/ 742462 w 7467600"/>
              <a:gd name="connsiteY172" fmla="*/ 4594648 h 6858000"/>
              <a:gd name="connsiteX173" fmla="*/ 820602 w 7467600"/>
              <a:gd name="connsiteY173" fmla="*/ 4485915 h 6858000"/>
              <a:gd name="connsiteX174" fmla="*/ 878295 w 7467600"/>
              <a:gd name="connsiteY174" fmla="*/ 4403594 h 6858000"/>
              <a:gd name="connsiteX175" fmla="*/ 1240607 w 7467600"/>
              <a:gd name="connsiteY175" fmla="*/ 4010401 h 6858000"/>
              <a:gd name="connsiteX176" fmla="*/ 1310106 w 7467600"/>
              <a:gd name="connsiteY176" fmla="*/ 3943217 h 6858000"/>
              <a:gd name="connsiteX177" fmla="*/ 1423113 w 7467600"/>
              <a:gd name="connsiteY177" fmla="*/ 3874565 h 6858000"/>
              <a:gd name="connsiteX178" fmla="*/ 1260565 w 7467600"/>
              <a:gd name="connsiteY178" fmla="*/ 4031982 h 6858000"/>
              <a:gd name="connsiteX179" fmla="*/ 901900 w 7467600"/>
              <a:gd name="connsiteY179" fmla="*/ 4421236 h 6858000"/>
              <a:gd name="connsiteX180" fmla="*/ 845044 w 7467600"/>
              <a:gd name="connsiteY180" fmla="*/ 4502436 h 6858000"/>
              <a:gd name="connsiteX181" fmla="*/ 685926 w 7467600"/>
              <a:gd name="connsiteY181" fmla="*/ 4703069 h 6858000"/>
              <a:gd name="connsiteX182" fmla="*/ 684248 w 7467600"/>
              <a:gd name="connsiteY182" fmla="*/ 4706721 h 6858000"/>
              <a:gd name="connsiteX183" fmla="*/ 1423113 w 7467600"/>
              <a:gd name="connsiteY183" fmla="*/ 3874565 h 6858000"/>
              <a:gd name="connsiteX184" fmla="*/ 3316479 w 7467600"/>
              <a:gd name="connsiteY184" fmla="*/ 3872136 h 6858000"/>
              <a:gd name="connsiteX185" fmla="*/ 3546806 w 7467600"/>
              <a:gd name="connsiteY185" fmla="*/ 4356139 h 6858000"/>
              <a:gd name="connsiteX186" fmla="*/ 3364433 w 7467600"/>
              <a:gd name="connsiteY186" fmla="*/ 3953121 h 6858000"/>
              <a:gd name="connsiteX187" fmla="*/ 3316479 w 7467600"/>
              <a:gd name="connsiteY187" fmla="*/ 3872136 h 6858000"/>
              <a:gd name="connsiteX188" fmla="*/ 3291335 w 7467600"/>
              <a:gd name="connsiteY188" fmla="*/ 3767420 h 6858000"/>
              <a:gd name="connsiteX189" fmla="*/ 3390805 w 7467600"/>
              <a:gd name="connsiteY189" fmla="*/ 3937163 h 6858000"/>
              <a:gd name="connsiteX190" fmla="*/ 3579062 w 7467600"/>
              <a:gd name="connsiteY190" fmla="*/ 4359040 h 6858000"/>
              <a:gd name="connsiteX191" fmla="*/ 3467355 w 7467600"/>
              <a:gd name="connsiteY191" fmla="*/ 3988130 h 6858000"/>
              <a:gd name="connsiteX192" fmla="*/ 3310753 w 7467600"/>
              <a:gd name="connsiteY192" fmla="*/ 3787140 h 6858000"/>
              <a:gd name="connsiteX193" fmla="*/ 3291335 w 7467600"/>
              <a:gd name="connsiteY193" fmla="*/ 3767420 h 6858000"/>
              <a:gd name="connsiteX194" fmla="*/ 1635889 w 7467600"/>
              <a:gd name="connsiteY194" fmla="*/ 3709494 h 6858000"/>
              <a:gd name="connsiteX195" fmla="*/ 1634800 w 7467600"/>
              <a:gd name="connsiteY195" fmla="*/ 3731111 h 6858000"/>
              <a:gd name="connsiteX196" fmla="*/ 1635889 w 7467600"/>
              <a:gd name="connsiteY196" fmla="*/ 3709494 h 6858000"/>
              <a:gd name="connsiteX197" fmla="*/ 1510397 w 7467600"/>
              <a:gd name="connsiteY197" fmla="*/ 3684705 h 6858000"/>
              <a:gd name="connsiteX198" fmla="*/ 1146550 w 7467600"/>
              <a:gd name="connsiteY198" fmla="*/ 3802012 h 6858000"/>
              <a:gd name="connsiteX199" fmla="*/ 698834 w 7467600"/>
              <a:gd name="connsiteY199" fmla="*/ 3952272 h 6858000"/>
              <a:gd name="connsiteX200" fmla="*/ 34256 w 7467600"/>
              <a:gd name="connsiteY200" fmla="*/ 4347603 h 6858000"/>
              <a:gd name="connsiteX201" fmla="*/ 527241 w 7467600"/>
              <a:gd name="connsiteY201" fmla="*/ 4065078 h 6858000"/>
              <a:gd name="connsiteX202" fmla="*/ 1510397 w 7467600"/>
              <a:gd name="connsiteY202" fmla="*/ 3684705 h 6858000"/>
              <a:gd name="connsiteX203" fmla="*/ 1313114 w 7467600"/>
              <a:gd name="connsiteY203" fmla="*/ 3655216 h 6858000"/>
              <a:gd name="connsiteX204" fmla="*/ 1109304 w 7467600"/>
              <a:gd name="connsiteY204" fmla="*/ 3669030 h 6858000"/>
              <a:gd name="connsiteX205" fmla="*/ 8129 w 7467600"/>
              <a:gd name="connsiteY205" fmla="*/ 4330519 h 6858000"/>
              <a:gd name="connsiteX206" fmla="*/ 687572 w 7467600"/>
              <a:gd name="connsiteY206" fmla="*/ 3925629 h 6858000"/>
              <a:gd name="connsiteX207" fmla="*/ 1138365 w 7467600"/>
              <a:gd name="connsiteY207" fmla="*/ 3774515 h 6858000"/>
              <a:gd name="connsiteX208" fmla="*/ 1505579 w 7467600"/>
              <a:gd name="connsiteY208" fmla="*/ 3655526 h 6858000"/>
              <a:gd name="connsiteX209" fmla="*/ 1313114 w 7467600"/>
              <a:gd name="connsiteY209" fmla="*/ 3655216 h 6858000"/>
              <a:gd name="connsiteX210" fmla="*/ 3655073 w 7467600"/>
              <a:gd name="connsiteY210" fmla="*/ 3650884 h 6858000"/>
              <a:gd name="connsiteX211" fmla="*/ 3989938 w 7467600"/>
              <a:gd name="connsiteY211" fmla="*/ 3991685 h 6858000"/>
              <a:gd name="connsiteX212" fmla="*/ 4393907 w 7467600"/>
              <a:gd name="connsiteY212" fmla="*/ 4261258 h 6858000"/>
              <a:gd name="connsiteX213" fmla="*/ 4648051 w 7467600"/>
              <a:gd name="connsiteY213" fmla="*/ 4374051 h 6858000"/>
              <a:gd name="connsiteX214" fmla="*/ 4383389 w 7467600"/>
              <a:gd name="connsiteY214" fmla="*/ 4184369 h 6858000"/>
              <a:gd name="connsiteX215" fmla="*/ 4165508 w 7467600"/>
              <a:gd name="connsiteY215" fmla="*/ 4035196 h 6858000"/>
              <a:gd name="connsiteX216" fmla="*/ 4068162 w 7467600"/>
              <a:gd name="connsiteY216" fmla="*/ 3953394 h 6858000"/>
              <a:gd name="connsiteX217" fmla="*/ 3981416 w 7467600"/>
              <a:gd name="connsiteY217" fmla="*/ 3880482 h 6858000"/>
              <a:gd name="connsiteX218" fmla="*/ 3800147 w 7467600"/>
              <a:gd name="connsiteY218" fmla="*/ 3749872 h 6858000"/>
              <a:gd name="connsiteX219" fmla="*/ 3655073 w 7467600"/>
              <a:gd name="connsiteY219" fmla="*/ 3650884 h 6858000"/>
              <a:gd name="connsiteX220" fmla="*/ 3670252 w 7467600"/>
              <a:gd name="connsiteY220" fmla="*/ 3622798 h 6858000"/>
              <a:gd name="connsiteX221" fmla="*/ 3817258 w 7467600"/>
              <a:gd name="connsiteY221" fmla="*/ 3723577 h 6858000"/>
              <a:gd name="connsiteX222" fmla="*/ 4000461 w 7467600"/>
              <a:gd name="connsiteY222" fmla="*/ 3855966 h 6858000"/>
              <a:gd name="connsiteX223" fmla="*/ 4088180 w 7467600"/>
              <a:gd name="connsiteY223" fmla="*/ 3929774 h 6858000"/>
              <a:gd name="connsiteX224" fmla="*/ 4184555 w 7467600"/>
              <a:gd name="connsiteY224" fmla="*/ 4010683 h 6858000"/>
              <a:gd name="connsiteX225" fmla="*/ 4399563 w 7467600"/>
              <a:gd name="connsiteY225" fmla="*/ 4158106 h 6858000"/>
              <a:gd name="connsiteX226" fmla="*/ 4684469 w 7467600"/>
              <a:gd name="connsiteY226" fmla="*/ 4364680 h 6858000"/>
              <a:gd name="connsiteX227" fmla="*/ 4690271 w 7467600"/>
              <a:gd name="connsiteY227" fmla="*/ 4370034 h 6858000"/>
              <a:gd name="connsiteX228" fmla="*/ 4136093 w 7467600"/>
              <a:gd name="connsiteY228" fmla="*/ 3858466 h 6858000"/>
              <a:gd name="connsiteX229" fmla="*/ 3670252 w 7467600"/>
              <a:gd name="connsiteY229" fmla="*/ 3622798 h 6858000"/>
              <a:gd name="connsiteX230" fmla="*/ 4440129 w 7467600"/>
              <a:gd name="connsiteY230" fmla="*/ 3448571 h 6858000"/>
              <a:gd name="connsiteX231" fmla="*/ 4856525 w 7467600"/>
              <a:gd name="connsiteY231" fmla="*/ 3915351 h 6858000"/>
              <a:gd name="connsiteX232" fmla="*/ 5059055 w 7467600"/>
              <a:gd name="connsiteY232" fmla="*/ 4108918 h 6858000"/>
              <a:gd name="connsiteX233" fmla="*/ 5290070 w 7467600"/>
              <a:gd name="connsiteY233" fmla="*/ 4263619 h 6858000"/>
              <a:gd name="connsiteX234" fmla="*/ 4834991 w 7467600"/>
              <a:gd name="connsiteY234" fmla="*/ 3830985 h 6858000"/>
              <a:gd name="connsiteX235" fmla="*/ 4440129 w 7467600"/>
              <a:gd name="connsiteY235" fmla="*/ 3448571 h 6858000"/>
              <a:gd name="connsiteX236" fmla="*/ 4441737 w 7467600"/>
              <a:gd name="connsiteY236" fmla="*/ 3399734 h 6858000"/>
              <a:gd name="connsiteX237" fmla="*/ 4431236 w 7467600"/>
              <a:gd name="connsiteY237" fmla="*/ 3400954 h 6858000"/>
              <a:gd name="connsiteX238" fmla="*/ 4557150 w 7467600"/>
              <a:gd name="connsiteY238" fmla="*/ 3510023 h 6858000"/>
              <a:gd name="connsiteX239" fmla="*/ 4856936 w 7467600"/>
              <a:gd name="connsiteY239" fmla="*/ 3809146 h 6858000"/>
              <a:gd name="connsiteX240" fmla="*/ 5111996 w 7467600"/>
              <a:gd name="connsiteY240" fmla="*/ 4065759 h 6858000"/>
              <a:gd name="connsiteX241" fmla="*/ 5388878 w 7467600"/>
              <a:gd name="connsiteY241" fmla="*/ 4300185 h 6858000"/>
              <a:gd name="connsiteX242" fmla="*/ 5425556 w 7467600"/>
              <a:gd name="connsiteY242" fmla="*/ 4308967 h 6858000"/>
              <a:gd name="connsiteX243" fmla="*/ 4943646 w 7467600"/>
              <a:gd name="connsiteY243" fmla="*/ 3822916 h 6858000"/>
              <a:gd name="connsiteX244" fmla="*/ 4594837 w 7467600"/>
              <a:gd name="connsiteY244" fmla="*/ 3532274 h 6858000"/>
              <a:gd name="connsiteX245" fmla="*/ 4441737 w 7467600"/>
              <a:gd name="connsiteY245" fmla="*/ 3399734 h 6858000"/>
              <a:gd name="connsiteX246" fmla="*/ 5425834 w 7467600"/>
              <a:gd name="connsiteY246" fmla="*/ 3162785 h 6858000"/>
              <a:gd name="connsiteX247" fmla="*/ 5401644 w 7467600"/>
              <a:gd name="connsiteY247" fmla="*/ 3617847 h 6858000"/>
              <a:gd name="connsiteX248" fmla="*/ 5467256 w 7467600"/>
              <a:gd name="connsiteY248" fmla="*/ 4175494 h 6858000"/>
              <a:gd name="connsiteX249" fmla="*/ 5448069 w 7467600"/>
              <a:gd name="connsiteY249" fmla="*/ 3567554 h 6858000"/>
              <a:gd name="connsiteX250" fmla="*/ 5425834 w 7467600"/>
              <a:gd name="connsiteY250" fmla="*/ 3162785 h 6858000"/>
              <a:gd name="connsiteX251" fmla="*/ 1318687 w 7467600"/>
              <a:gd name="connsiteY251" fmla="*/ 3113840 h 6858000"/>
              <a:gd name="connsiteX252" fmla="*/ 1066793 w 7467600"/>
              <a:gd name="connsiteY252" fmla="*/ 3212171 h 6858000"/>
              <a:gd name="connsiteX253" fmla="*/ 993319 w 7467600"/>
              <a:gd name="connsiteY253" fmla="*/ 3247648 h 6858000"/>
              <a:gd name="connsiteX254" fmla="*/ 853081 w 7467600"/>
              <a:gd name="connsiteY254" fmla="*/ 3312410 h 6858000"/>
              <a:gd name="connsiteX255" fmla="*/ 805957 w 7467600"/>
              <a:gd name="connsiteY255" fmla="*/ 3330443 h 6858000"/>
              <a:gd name="connsiteX256" fmla="*/ 1318687 w 7467600"/>
              <a:gd name="connsiteY256" fmla="*/ 3113840 h 6858000"/>
              <a:gd name="connsiteX257" fmla="*/ 5453702 w 7467600"/>
              <a:gd name="connsiteY257" fmla="*/ 3090882 h 6858000"/>
              <a:gd name="connsiteX258" fmla="*/ 5480135 w 7467600"/>
              <a:gd name="connsiteY258" fmla="*/ 3565802 h 6858000"/>
              <a:gd name="connsiteX259" fmla="*/ 5499023 w 7467600"/>
              <a:gd name="connsiteY259" fmla="*/ 4166310 h 6858000"/>
              <a:gd name="connsiteX260" fmla="*/ 5547022 w 7467600"/>
              <a:gd name="connsiteY260" fmla="*/ 3607838 h 6858000"/>
              <a:gd name="connsiteX261" fmla="*/ 5515964 w 7467600"/>
              <a:gd name="connsiteY261" fmla="*/ 3378541 h 6858000"/>
              <a:gd name="connsiteX262" fmla="*/ 5453702 w 7467600"/>
              <a:gd name="connsiteY262" fmla="*/ 3090882 h 6858000"/>
              <a:gd name="connsiteX263" fmla="*/ 1238695 w 7467600"/>
              <a:gd name="connsiteY263" fmla="*/ 3076820 h 6858000"/>
              <a:gd name="connsiteX264" fmla="*/ 716371 w 7467600"/>
              <a:gd name="connsiteY264" fmla="*/ 3293249 h 6858000"/>
              <a:gd name="connsiteX265" fmla="*/ 579522 w 7467600"/>
              <a:gd name="connsiteY265" fmla="*/ 3371759 h 6858000"/>
              <a:gd name="connsiteX266" fmla="*/ 600288 w 7467600"/>
              <a:gd name="connsiteY266" fmla="*/ 3365555 h 6858000"/>
              <a:gd name="connsiteX267" fmla="*/ 840692 w 7467600"/>
              <a:gd name="connsiteY267" fmla="*/ 3284921 h 6858000"/>
              <a:gd name="connsiteX268" fmla="*/ 979248 w 7467600"/>
              <a:gd name="connsiteY268" fmla="*/ 3221003 h 6858000"/>
              <a:gd name="connsiteX269" fmla="*/ 1053282 w 7467600"/>
              <a:gd name="connsiteY269" fmla="*/ 3185247 h 6858000"/>
              <a:gd name="connsiteX270" fmla="*/ 1320603 w 7467600"/>
              <a:gd name="connsiteY270" fmla="*/ 3081281 h 6858000"/>
              <a:gd name="connsiteX271" fmla="*/ 1238695 w 7467600"/>
              <a:gd name="connsiteY271" fmla="*/ 3076820 h 6858000"/>
              <a:gd name="connsiteX272" fmla="*/ 5425627 w 7467600"/>
              <a:gd name="connsiteY272" fmla="*/ 2954192 h 6858000"/>
              <a:gd name="connsiteX273" fmla="*/ 5470770 w 7467600"/>
              <a:gd name="connsiteY273" fmla="*/ 3005435 h 6858000"/>
              <a:gd name="connsiteX274" fmla="*/ 5519779 w 7467600"/>
              <a:gd name="connsiteY274" fmla="*/ 4359223 h 6858000"/>
              <a:gd name="connsiteX275" fmla="*/ 5520293 w 7467600"/>
              <a:gd name="connsiteY275" fmla="*/ 4360602 h 6858000"/>
              <a:gd name="connsiteX276" fmla="*/ 5767221 w 7467600"/>
              <a:gd name="connsiteY276" fmla="*/ 4665564 h 6858000"/>
              <a:gd name="connsiteX277" fmla="*/ 6937169 w 7467600"/>
              <a:gd name="connsiteY277" fmla="*/ 4815941 h 6858000"/>
              <a:gd name="connsiteX278" fmla="*/ 6953922 w 7467600"/>
              <a:gd name="connsiteY278" fmla="*/ 4890068 h 6858000"/>
              <a:gd name="connsiteX279" fmla="*/ 6071359 w 7467600"/>
              <a:gd name="connsiteY279" fmla="*/ 4770770 h 6858000"/>
              <a:gd name="connsiteX280" fmla="*/ 6038839 w 7467600"/>
              <a:gd name="connsiteY280" fmla="*/ 4764474 h 6858000"/>
              <a:gd name="connsiteX281" fmla="*/ 6038706 w 7467600"/>
              <a:gd name="connsiteY281" fmla="*/ 4763847 h 6858000"/>
              <a:gd name="connsiteX282" fmla="*/ 6037784 w 7467600"/>
              <a:gd name="connsiteY282" fmla="*/ 4764270 h 6858000"/>
              <a:gd name="connsiteX283" fmla="*/ 6038839 w 7467600"/>
              <a:gd name="connsiteY283" fmla="*/ 4764474 h 6858000"/>
              <a:gd name="connsiteX284" fmla="*/ 6040338 w 7467600"/>
              <a:gd name="connsiteY284" fmla="*/ 4771418 h 6858000"/>
              <a:gd name="connsiteX285" fmla="*/ 6024488 w 7467600"/>
              <a:gd name="connsiteY285" fmla="*/ 4809903 h 6858000"/>
              <a:gd name="connsiteX286" fmla="*/ 5599771 w 7467600"/>
              <a:gd name="connsiteY286" fmla="*/ 5509652 h 6858000"/>
              <a:gd name="connsiteX287" fmla="*/ 5548843 w 7467600"/>
              <a:gd name="connsiteY287" fmla="*/ 5563845 h 6858000"/>
              <a:gd name="connsiteX288" fmla="*/ 5940952 w 7467600"/>
              <a:gd name="connsiteY288" fmla="*/ 6250028 h 6858000"/>
              <a:gd name="connsiteX289" fmla="*/ 6043441 w 7467600"/>
              <a:gd name="connsiteY289" fmla="*/ 6665847 h 6858000"/>
              <a:gd name="connsiteX290" fmla="*/ 6093432 w 7467600"/>
              <a:gd name="connsiteY290" fmla="*/ 6858000 h 6858000"/>
              <a:gd name="connsiteX291" fmla="*/ 6034344 w 7467600"/>
              <a:gd name="connsiteY291" fmla="*/ 6858000 h 6858000"/>
              <a:gd name="connsiteX292" fmla="*/ 6026679 w 7467600"/>
              <a:gd name="connsiteY292" fmla="*/ 6836959 h 6858000"/>
              <a:gd name="connsiteX293" fmla="*/ 5800441 w 7467600"/>
              <a:gd name="connsiteY293" fmla="*/ 6335286 h 6858000"/>
              <a:gd name="connsiteX294" fmla="*/ 5526562 w 7467600"/>
              <a:gd name="connsiteY294" fmla="*/ 5705388 h 6858000"/>
              <a:gd name="connsiteX295" fmla="*/ 5519640 w 7467600"/>
              <a:gd name="connsiteY295" fmla="*/ 5683774 h 6858000"/>
              <a:gd name="connsiteX296" fmla="*/ 5844559 w 7467600"/>
              <a:gd name="connsiteY296" fmla="*/ 6553349 h 6858000"/>
              <a:gd name="connsiteX297" fmla="*/ 5975994 w 7467600"/>
              <a:gd name="connsiteY297" fmla="*/ 6858000 h 6858000"/>
              <a:gd name="connsiteX298" fmla="*/ 5898547 w 7467600"/>
              <a:gd name="connsiteY298" fmla="*/ 6858000 h 6858000"/>
              <a:gd name="connsiteX299" fmla="*/ 5682041 w 7467600"/>
              <a:gd name="connsiteY299" fmla="*/ 6355860 h 6858000"/>
              <a:gd name="connsiteX300" fmla="*/ 5461758 w 7467600"/>
              <a:gd name="connsiteY300" fmla="*/ 5820220 h 6858000"/>
              <a:gd name="connsiteX301" fmla="*/ 5237282 w 7467600"/>
              <a:gd name="connsiteY301" fmla="*/ 6579086 h 6858000"/>
              <a:gd name="connsiteX302" fmla="*/ 5115009 w 7467600"/>
              <a:gd name="connsiteY302" fmla="*/ 6858000 h 6858000"/>
              <a:gd name="connsiteX303" fmla="*/ 5028074 w 7467600"/>
              <a:gd name="connsiteY303" fmla="*/ 6858000 h 6858000"/>
              <a:gd name="connsiteX304" fmla="*/ 5079508 w 7467600"/>
              <a:gd name="connsiteY304" fmla="*/ 6749074 h 6858000"/>
              <a:gd name="connsiteX305" fmla="*/ 5371846 w 7467600"/>
              <a:gd name="connsiteY305" fmla="*/ 5924413 h 6858000"/>
              <a:gd name="connsiteX306" fmla="*/ 5270512 w 7467600"/>
              <a:gd name="connsiteY306" fmla="*/ 6138975 h 6858000"/>
              <a:gd name="connsiteX307" fmla="*/ 5062409 w 7467600"/>
              <a:gd name="connsiteY307" fmla="*/ 6653544 h 6858000"/>
              <a:gd name="connsiteX308" fmla="*/ 5036628 w 7467600"/>
              <a:gd name="connsiteY308" fmla="*/ 6754247 h 6858000"/>
              <a:gd name="connsiteX309" fmla="*/ 5009112 w 7467600"/>
              <a:gd name="connsiteY309" fmla="*/ 6858000 h 6858000"/>
              <a:gd name="connsiteX310" fmla="*/ 4976679 w 7467600"/>
              <a:gd name="connsiteY310" fmla="*/ 6858000 h 6858000"/>
              <a:gd name="connsiteX311" fmla="*/ 5006537 w 7467600"/>
              <a:gd name="connsiteY311" fmla="*/ 6747068 h 6858000"/>
              <a:gd name="connsiteX312" fmla="*/ 5032723 w 7467600"/>
              <a:gd name="connsiteY312" fmla="*/ 6644957 h 6858000"/>
              <a:gd name="connsiteX313" fmla="*/ 5242949 w 7467600"/>
              <a:gd name="connsiteY313" fmla="*/ 6125175 h 6858000"/>
              <a:gd name="connsiteX314" fmla="*/ 5286321 w 7467600"/>
              <a:gd name="connsiteY314" fmla="*/ 6033555 h 6858000"/>
              <a:gd name="connsiteX315" fmla="*/ 5008210 w 7467600"/>
              <a:gd name="connsiteY315" fmla="*/ 6649194 h 6858000"/>
              <a:gd name="connsiteX316" fmla="*/ 4986321 w 7467600"/>
              <a:gd name="connsiteY316" fmla="*/ 6765687 h 6858000"/>
              <a:gd name="connsiteX317" fmla="*/ 4973474 w 7467600"/>
              <a:gd name="connsiteY317" fmla="*/ 6858000 h 6858000"/>
              <a:gd name="connsiteX318" fmla="*/ 4907178 w 7467600"/>
              <a:gd name="connsiteY318" fmla="*/ 6858000 h 6858000"/>
              <a:gd name="connsiteX319" fmla="*/ 4910810 w 7467600"/>
              <a:gd name="connsiteY319" fmla="*/ 6829660 h 6858000"/>
              <a:gd name="connsiteX320" fmla="*/ 4987461 w 7467600"/>
              <a:gd name="connsiteY320" fmla="*/ 6432994 h 6858000"/>
              <a:gd name="connsiteX321" fmla="*/ 5179262 w 7467600"/>
              <a:gd name="connsiteY321" fmla="*/ 6035044 h 6858000"/>
              <a:gd name="connsiteX322" fmla="*/ 4689678 w 7467600"/>
              <a:gd name="connsiteY322" fmla="*/ 6440241 h 6858000"/>
              <a:gd name="connsiteX323" fmla="*/ 4477543 w 7467600"/>
              <a:gd name="connsiteY323" fmla="*/ 6674836 h 6858000"/>
              <a:gd name="connsiteX324" fmla="*/ 4329957 w 7467600"/>
              <a:gd name="connsiteY324" fmla="*/ 6858000 h 6858000"/>
              <a:gd name="connsiteX325" fmla="*/ 4218595 w 7467600"/>
              <a:gd name="connsiteY325" fmla="*/ 6858000 h 6858000"/>
              <a:gd name="connsiteX326" fmla="*/ 4368888 w 7467600"/>
              <a:gd name="connsiteY326" fmla="*/ 6668412 h 6858000"/>
              <a:gd name="connsiteX327" fmla="*/ 4563091 w 7467600"/>
              <a:gd name="connsiteY327" fmla="*/ 6442508 h 6858000"/>
              <a:gd name="connsiteX328" fmla="*/ 5387324 w 7467600"/>
              <a:gd name="connsiteY328" fmla="*/ 5705830 h 6858000"/>
              <a:gd name="connsiteX329" fmla="*/ 5073620 w 7467600"/>
              <a:gd name="connsiteY329" fmla="*/ 5955437 h 6858000"/>
              <a:gd name="connsiteX330" fmla="*/ 4689789 w 7467600"/>
              <a:gd name="connsiteY330" fmla="*/ 6268382 h 6858000"/>
              <a:gd name="connsiteX331" fmla="*/ 4418722 w 7467600"/>
              <a:gd name="connsiteY331" fmla="*/ 6570886 h 6858000"/>
              <a:gd name="connsiteX332" fmla="*/ 4214944 w 7467600"/>
              <a:gd name="connsiteY332" fmla="*/ 6858000 h 6858000"/>
              <a:gd name="connsiteX333" fmla="*/ 4177898 w 7467600"/>
              <a:gd name="connsiteY333" fmla="*/ 6858000 h 6858000"/>
              <a:gd name="connsiteX334" fmla="*/ 4391597 w 7467600"/>
              <a:gd name="connsiteY334" fmla="*/ 6556370 h 6858000"/>
              <a:gd name="connsiteX335" fmla="*/ 4668889 w 7467600"/>
              <a:gd name="connsiteY335" fmla="*/ 6246399 h 6858000"/>
              <a:gd name="connsiteX336" fmla="*/ 5055427 w 7467600"/>
              <a:gd name="connsiteY336" fmla="*/ 5931476 h 6858000"/>
              <a:gd name="connsiteX337" fmla="*/ 5371814 w 7467600"/>
              <a:gd name="connsiteY337" fmla="*/ 5678975 h 6858000"/>
              <a:gd name="connsiteX338" fmla="*/ 4987918 w 7467600"/>
              <a:gd name="connsiteY338" fmla="*/ 5838701 h 6858000"/>
              <a:gd name="connsiteX339" fmla="*/ 4317146 w 7467600"/>
              <a:gd name="connsiteY339" fmla="*/ 6587716 h 6858000"/>
              <a:gd name="connsiteX340" fmla="*/ 4171627 w 7467600"/>
              <a:gd name="connsiteY340" fmla="*/ 6858000 h 6858000"/>
              <a:gd name="connsiteX341" fmla="*/ 4081585 w 7467600"/>
              <a:gd name="connsiteY341" fmla="*/ 6858000 h 6858000"/>
              <a:gd name="connsiteX342" fmla="*/ 4238603 w 7467600"/>
              <a:gd name="connsiteY342" fmla="*/ 6559341 h 6858000"/>
              <a:gd name="connsiteX343" fmla="*/ 4778333 w 7467600"/>
              <a:gd name="connsiteY343" fmla="*/ 5873626 h 6858000"/>
              <a:gd name="connsiteX344" fmla="*/ 5414185 w 7467600"/>
              <a:gd name="connsiteY344" fmla="*/ 5573882 h 6858000"/>
              <a:gd name="connsiteX345" fmla="*/ 5959648 w 7467600"/>
              <a:gd name="connsiteY345" fmla="*/ 4760797 h 6858000"/>
              <a:gd name="connsiteX346" fmla="*/ 5355019 w 7467600"/>
              <a:gd name="connsiteY346" fmla="*/ 4734672 h 6858000"/>
              <a:gd name="connsiteX347" fmla="*/ 5083565 w 7467600"/>
              <a:gd name="connsiteY347" fmla="*/ 5179121 h 6858000"/>
              <a:gd name="connsiteX348" fmla="*/ 4713577 w 7467600"/>
              <a:gd name="connsiteY348" fmla="*/ 5616803 h 6858000"/>
              <a:gd name="connsiteX349" fmla="*/ 3989559 w 7467600"/>
              <a:gd name="connsiteY349" fmla="*/ 6145945 h 6858000"/>
              <a:gd name="connsiteX350" fmla="*/ 3939824 w 7467600"/>
              <a:gd name="connsiteY350" fmla="*/ 6066900 h 6858000"/>
              <a:gd name="connsiteX351" fmla="*/ 4584537 w 7467600"/>
              <a:gd name="connsiteY351" fmla="*/ 5324826 h 6858000"/>
              <a:gd name="connsiteX352" fmla="*/ 5037105 w 7467600"/>
              <a:gd name="connsiteY352" fmla="*/ 5088765 h 6858000"/>
              <a:gd name="connsiteX353" fmla="*/ 5039930 w 7467600"/>
              <a:gd name="connsiteY353" fmla="*/ 5089585 h 6858000"/>
              <a:gd name="connsiteX354" fmla="*/ 5263764 w 7467600"/>
              <a:gd name="connsiteY354" fmla="*/ 4735525 h 6858000"/>
              <a:gd name="connsiteX355" fmla="*/ 4086300 w 7467600"/>
              <a:gd name="connsiteY355" fmla="*/ 4884599 h 6858000"/>
              <a:gd name="connsiteX356" fmla="*/ 4085485 w 7467600"/>
              <a:gd name="connsiteY356" fmla="*/ 4899070 h 6858000"/>
              <a:gd name="connsiteX357" fmla="*/ 3871915 w 7467600"/>
              <a:gd name="connsiteY357" fmla="*/ 5253645 h 6858000"/>
              <a:gd name="connsiteX358" fmla="*/ 3799374 w 7467600"/>
              <a:gd name="connsiteY358" fmla="*/ 5466127 h 6858000"/>
              <a:gd name="connsiteX359" fmla="*/ 3498850 w 7467600"/>
              <a:gd name="connsiteY359" fmla="*/ 6661888 h 6858000"/>
              <a:gd name="connsiteX360" fmla="*/ 3399216 w 7467600"/>
              <a:gd name="connsiteY360" fmla="*/ 6858000 h 6858000"/>
              <a:gd name="connsiteX361" fmla="*/ 3303688 w 7467600"/>
              <a:gd name="connsiteY361" fmla="*/ 6858000 h 6858000"/>
              <a:gd name="connsiteX362" fmla="*/ 3391774 w 7467600"/>
              <a:gd name="connsiteY362" fmla="*/ 6697181 h 6858000"/>
              <a:gd name="connsiteX363" fmla="*/ 3735540 w 7467600"/>
              <a:gd name="connsiteY363" fmla="*/ 5546923 h 6858000"/>
              <a:gd name="connsiteX364" fmla="*/ 3729438 w 7467600"/>
              <a:gd name="connsiteY364" fmla="*/ 5569058 h 6858000"/>
              <a:gd name="connsiteX365" fmla="*/ 3707782 w 7467600"/>
              <a:gd name="connsiteY365" fmla="*/ 5644908 h 6858000"/>
              <a:gd name="connsiteX366" fmla="*/ 3583827 w 7467600"/>
              <a:gd name="connsiteY366" fmla="*/ 6039215 h 6858000"/>
              <a:gd name="connsiteX367" fmla="*/ 3547861 w 7467600"/>
              <a:gd name="connsiteY367" fmla="*/ 6129609 h 6858000"/>
              <a:gd name="connsiteX368" fmla="*/ 3490905 w 7467600"/>
              <a:gd name="connsiteY368" fmla="*/ 6277660 h 6858000"/>
              <a:gd name="connsiteX369" fmla="*/ 3455859 w 7467600"/>
              <a:gd name="connsiteY369" fmla="*/ 6391301 h 6858000"/>
              <a:gd name="connsiteX370" fmla="*/ 3429112 w 7467600"/>
              <a:gd name="connsiteY370" fmla="*/ 6479469 h 6858000"/>
              <a:gd name="connsiteX371" fmla="*/ 3304862 w 7467600"/>
              <a:gd name="connsiteY371" fmla="*/ 6796476 h 6858000"/>
              <a:gd name="connsiteX372" fmla="*/ 3276071 w 7467600"/>
              <a:gd name="connsiteY372" fmla="*/ 6858000 h 6858000"/>
              <a:gd name="connsiteX373" fmla="*/ 3240805 w 7467600"/>
              <a:gd name="connsiteY373" fmla="*/ 6858000 h 6858000"/>
              <a:gd name="connsiteX374" fmla="*/ 3275917 w 7467600"/>
              <a:gd name="connsiteY374" fmla="*/ 6783192 h 6858000"/>
              <a:gd name="connsiteX375" fmla="*/ 3399358 w 7467600"/>
              <a:gd name="connsiteY375" fmla="*/ 6469011 h 6858000"/>
              <a:gd name="connsiteX376" fmla="*/ 3425650 w 7467600"/>
              <a:gd name="connsiteY376" fmla="*/ 6381333 h 6858000"/>
              <a:gd name="connsiteX377" fmla="*/ 3460661 w 7467600"/>
              <a:gd name="connsiteY377" fmla="*/ 6266763 h 6858000"/>
              <a:gd name="connsiteX378" fmla="*/ 3518021 w 7467600"/>
              <a:gd name="connsiteY378" fmla="*/ 6117298 h 6858000"/>
              <a:gd name="connsiteX379" fmla="*/ 3554035 w 7467600"/>
              <a:gd name="connsiteY379" fmla="*/ 6027832 h 6858000"/>
              <a:gd name="connsiteX380" fmla="*/ 3677174 w 7467600"/>
              <a:gd name="connsiteY380" fmla="*/ 5636351 h 6858000"/>
              <a:gd name="connsiteX381" fmla="*/ 3698819 w 7467600"/>
              <a:gd name="connsiteY381" fmla="*/ 5560503 h 6858000"/>
              <a:gd name="connsiteX382" fmla="*/ 3702094 w 7467600"/>
              <a:gd name="connsiteY382" fmla="*/ 5549194 h 6858000"/>
              <a:gd name="connsiteX383" fmla="*/ 3398355 w 7467600"/>
              <a:gd name="connsiteY383" fmla="*/ 6094603 h 6858000"/>
              <a:gd name="connsiteX384" fmla="*/ 3193941 w 7467600"/>
              <a:gd name="connsiteY384" fmla="*/ 6798775 h 6858000"/>
              <a:gd name="connsiteX385" fmla="*/ 3184140 w 7467600"/>
              <a:gd name="connsiteY385" fmla="*/ 6858000 h 6858000"/>
              <a:gd name="connsiteX386" fmla="*/ 3099978 w 7467600"/>
              <a:gd name="connsiteY386" fmla="*/ 6858000 h 6858000"/>
              <a:gd name="connsiteX387" fmla="*/ 3101556 w 7467600"/>
              <a:gd name="connsiteY387" fmla="*/ 6843337 h 6858000"/>
              <a:gd name="connsiteX388" fmla="*/ 3370162 w 7467600"/>
              <a:gd name="connsiteY388" fmla="*/ 5785550 h 6858000"/>
              <a:gd name="connsiteX389" fmla="*/ 3746477 w 7467600"/>
              <a:gd name="connsiteY389" fmla="*/ 5377889 h 6858000"/>
              <a:gd name="connsiteX390" fmla="*/ 3863399 w 7467600"/>
              <a:gd name="connsiteY390" fmla="*/ 5087257 h 6858000"/>
              <a:gd name="connsiteX391" fmla="*/ 3968712 w 7467600"/>
              <a:gd name="connsiteY391" fmla="*/ 4913989 h 6858000"/>
              <a:gd name="connsiteX392" fmla="*/ 2792390 w 7467600"/>
              <a:gd name="connsiteY392" fmla="*/ 5382974 h 6858000"/>
              <a:gd name="connsiteX393" fmla="*/ 2714982 w 7467600"/>
              <a:gd name="connsiteY393" fmla="*/ 5427051 h 6858000"/>
              <a:gd name="connsiteX394" fmla="*/ 2813361 w 7467600"/>
              <a:gd name="connsiteY394" fmla="*/ 6023912 h 6858000"/>
              <a:gd name="connsiteX395" fmla="*/ 2688430 w 7467600"/>
              <a:gd name="connsiteY395" fmla="*/ 6801564 h 6858000"/>
              <a:gd name="connsiteX396" fmla="*/ 2629626 w 7467600"/>
              <a:gd name="connsiteY396" fmla="*/ 6763394 h 6858000"/>
              <a:gd name="connsiteX397" fmla="*/ 2565328 w 7467600"/>
              <a:gd name="connsiteY397" fmla="*/ 5516399 h 6858000"/>
              <a:gd name="connsiteX398" fmla="*/ 1922999 w 7467600"/>
              <a:gd name="connsiteY398" fmla="*/ 5980343 h 6858000"/>
              <a:gd name="connsiteX399" fmla="*/ 1950261 w 7467600"/>
              <a:gd name="connsiteY399" fmla="*/ 6405858 h 6858000"/>
              <a:gd name="connsiteX400" fmla="*/ 2365554 w 7467600"/>
              <a:gd name="connsiteY400" fmla="*/ 6759107 h 6858000"/>
              <a:gd name="connsiteX401" fmla="*/ 2424142 w 7467600"/>
              <a:gd name="connsiteY401" fmla="*/ 6858000 h 6858000"/>
              <a:gd name="connsiteX402" fmla="*/ 2395994 w 7467600"/>
              <a:gd name="connsiteY402" fmla="*/ 6858000 h 6858000"/>
              <a:gd name="connsiteX403" fmla="*/ 2392863 w 7467600"/>
              <a:gd name="connsiteY403" fmla="*/ 6852964 h 6858000"/>
              <a:gd name="connsiteX404" fmla="*/ 2017589 w 7467600"/>
              <a:gd name="connsiteY404" fmla="*/ 6493982 h 6858000"/>
              <a:gd name="connsiteX405" fmla="*/ 2147336 w 7467600"/>
              <a:gd name="connsiteY405" fmla="*/ 6594052 h 6858000"/>
              <a:gd name="connsiteX406" fmla="*/ 2207047 w 7467600"/>
              <a:gd name="connsiteY406" fmla="*/ 6654540 h 6858000"/>
              <a:gd name="connsiteX407" fmla="*/ 2299106 w 7467600"/>
              <a:gd name="connsiteY407" fmla="*/ 6778931 h 6858000"/>
              <a:gd name="connsiteX408" fmla="*/ 2314430 w 7467600"/>
              <a:gd name="connsiteY408" fmla="*/ 6801144 h 6858000"/>
              <a:gd name="connsiteX409" fmla="*/ 2352406 w 7467600"/>
              <a:gd name="connsiteY409" fmla="*/ 6858000 h 6858000"/>
              <a:gd name="connsiteX410" fmla="*/ 2314492 w 7467600"/>
              <a:gd name="connsiteY410" fmla="*/ 6858000 h 6858000"/>
              <a:gd name="connsiteX411" fmla="*/ 2288095 w 7467600"/>
              <a:gd name="connsiteY411" fmla="*/ 6818030 h 6858000"/>
              <a:gd name="connsiteX412" fmla="*/ 2272768 w 7467600"/>
              <a:gd name="connsiteY412" fmla="*/ 6795822 h 6858000"/>
              <a:gd name="connsiteX413" fmla="*/ 2182715 w 7467600"/>
              <a:gd name="connsiteY413" fmla="*/ 6675071 h 6858000"/>
              <a:gd name="connsiteX414" fmla="*/ 2032061 w 7467600"/>
              <a:gd name="connsiteY414" fmla="*/ 6541380 h 6858000"/>
              <a:gd name="connsiteX415" fmla="*/ 2257220 w 7467600"/>
              <a:gd name="connsiteY415" fmla="*/ 6826257 h 6858000"/>
              <a:gd name="connsiteX416" fmla="*/ 2281324 w 7467600"/>
              <a:gd name="connsiteY416" fmla="*/ 6858000 h 6858000"/>
              <a:gd name="connsiteX417" fmla="*/ 2242860 w 7467600"/>
              <a:gd name="connsiteY417" fmla="*/ 6858000 h 6858000"/>
              <a:gd name="connsiteX418" fmla="*/ 2232818 w 7467600"/>
              <a:gd name="connsiteY418" fmla="*/ 6844926 h 6858000"/>
              <a:gd name="connsiteX419" fmla="*/ 1990172 w 7467600"/>
              <a:gd name="connsiteY419" fmla="*/ 6542121 h 6858000"/>
              <a:gd name="connsiteX420" fmla="*/ 2124090 w 7467600"/>
              <a:gd name="connsiteY420" fmla="*/ 6761017 h 6858000"/>
              <a:gd name="connsiteX421" fmla="*/ 2200380 w 7467600"/>
              <a:gd name="connsiteY421" fmla="*/ 6858000 h 6858000"/>
              <a:gd name="connsiteX422" fmla="*/ 2147507 w 7467600"/>
              <a:gd name="connsiteY422" fmla="*/ 6858000 h 6858000"/>
              <a:gd name="connsiteX423" fmla="*/ 2070668 w 7467600"/>
              <a:gd name="connsiteY423" fmla="*/ 6761520 h 6858000"/>
              <a:gd name="connsiteX424" fmla="*/ 1975142 w 7467600"/>
              <a:gd name="connsiteY424" fmla="*/ 6585570 h 6858000"/>
              <a:gd name="connsiteX425" fmla="*/ 2050035 w 7467600"/>
              <a:gd name="connsiteY425" fmla="*/ 6813345 h 6858000"/>
              <a:gd name="connsiteX426" fmla="*/ 2063025 w 7467600"/>
              <a:gd name="connsiteY426" fmla="*/ 6858000 h 6858000"/>
              <a:gd name="connsiteX427" fmla="*/ 2021675 w 7467600"/>
              <a:gd name="connsiteY427" fmla="*/ 6858000 h 6858000"/>
              <a:gd name="connsiteX428" fmla="*/ 2019308 w 7467600"/>
              <a:gd name="connsiteY428" fmla="*/ 6847118 h 6858000"/>
              <a:gd name="connsiteX429" fmla="*/ 1938835 w 7467600"/>
              <a:gd name="connsiteY429" fmla="*/ 6551160 h 6858000"/>
              <a:gd name="connsiteX430" fmla="*/ 1953230 w 7467600"/>
              <a:gd name="connsiteY430" fmla="*/ 6759699 h 6858000"/>
              <a:gd name="connsiteX431" fmla="*/ 1956763 w 7467600"/>
              <a:gd name="connsiteY431" fmla="*/ 6778191 h 6858000"/>
              <a:gd name="connsiteX432" fmla="*/ 1967925 w 7467600"/>
              <a:gd name="connsiteY432" fmla="*/ 6858000 h 6858000"/>
              <a:gd name="connsiteX433" fmla="*/ 1936622 w 7467600"/>
              <a:gd name="connsiteY433" fmla="*/ 6858000 h 6858000"/>
              <a:gd name="connsiteX434" fmla="*/ 1926261 w 7467600"/>
              <a:gd name="connsiteY434" fmla="*/ 6784064 h 6858000"/>
              <a:gd name="connsiteX435" fmla="*/ 1922724 w 7467600"/>
              <a:gd name="connsiteY435" fmla="*/ 6765577 h 6858000"/>
              <a:gd name="connsiteX436" fmla="*/ 1904650 w 7467600"/>
              <a:gd name="connsiteY436" fmla="*/ 6639616 h 6858000"/>
              <a:gd name="connsiteX437" fmla="*/ 1885273 w 7467600"/>
              <a:gd name="connsiteY437" fmla="*/ 6858000 h 6858000"/>
              <a:gd name="connsiteX438" fmla="*/ 1854363 w 7467600"/>
              <a:gd name="connsiteY438" fmla="*/ 6858000 h 6858000"/>
              <a:gd name="connsiteX439" fmla="*/ 1880391 w 7467600"/>
              <a:gd name="connsiteY439" fmla="*/ 6603796 h 6858000"/>
              <a:gd name="connsiteX440" fmla="*/ 1818273 w 7467600"/>
              <a:gd name="connsiteY440" fmla="*/ 6715729 h 6858000"/>
              <a:gd name="connsiteX441" fmla="*/ 1794691 w 7467600"/>
              <a:gd name="connsiteY441" fmla="*/ 6843239 h 6858000"/>
              <a:gd name="connsiteX442" fmla="*/ 1794914 w 7467600"/>
              <a:gd name="connsiteY442" fmla="*/ 6858000 h 6858000"/>
              <a:gd name="connsiteX443" fmla="*/ 1746128 w 7467600"/>
              <a:gd name="connsiteY443" fmla="*/ 6858000 h 6858000"/>
              <a:gd name="connsiteX444" fmla="*/ 1753934 w 7467600"/>
              <a:gd name="connsiteY444" fmla="*/ 6724796 h 6858000"/>
              <a:gd name="connsiteX445" fmla="*/ 1792053 w 7467600"/>
              <a:gd name="connsiteY445" fmla="*/ 6572396 h 6858000"/>
              <a:gd name="connsiteX446" fmla="*/ 1862248 w 7467600"/>
              <a:gd name="connsiteY446" fmla="*/ 6266397 h 6858000"/>
              <a:gd name="connsiteX447" fmla="*/ 1862250 w 7467600"/>
              <a:gd name="connsiteY447" fmla="*/ 6033531 h 6858000"/>
              <a:gd name="connsiteX448" fmla="*/ 1211999 w 7467600"/>
              <a:gd name="connsiteY448" fmla="*/ 6683610 h 6858000"/>
              <a:gd name="connsiteX449" fmla="*/ 1213266 w 7467600"/>
              <a:gd name="connsiteY449" fmla="*/ 6691947 h 6858000"/>
              <a:gd name="connsiteX450" fmla="*/ 1203370 w 7467600"/>
              <a:gd name="connsiteY450" fmla="*/ 6850676 h 6858000"/>
              <a:gd name="connsiteX451" fmla="*/ 1203671 w 7467600"/>
              <a:gd name="connsiteY451" fmla="*/ 6858000 h 6858000"/>
              <a:gd name="connsiteX452" fmla="*/ 1143180 w 7467600"/>
              <a:gd name="connsiteY452" fmla="*/ 6858000 h 6858000"/>
              <a:gd name="connsiteX453" fmla="*/ 1142176 w 7467600"/>
              <a:gd name="connsiteY453" fmla="*/ 6766045 h 6858000"/>
              <a:gd name="connsiteX454" fmla="*/ 1067484 w 7467600"/>
              <a:gd name="connsiteY454" fmla="*/ 6858000 h 6858000"/>
              <a:gd name="connsiteX455" fmla="*/ 953928 w 7467600"/>
              <a:gd name="connsiteY455" fmla="*/ 6858000 h 6858000"/>
              <a:gd name="connsiteX456" fmla="*/ 959715 w 7467600"/>
              <a:gd name="connsiteY456" fmla="*/ 6850185 h 6858000"/>
              <a:gd name="connsiteX457" fmla="*/ 1483788 w 7467600"/>
              <a:gd name="connsiteY457" fmla="*/ 6259174 h 6858000"/>
              <a:gd name="connsiteX458" fmla="*/ 1100671 w 7467600"/>
              <a:gd name="connsiteY458" fmla="*/ 6252137 h 6858000"/>
              <a:gd name="connsiteX459" fmla="*/ 1090144 w 7467600"/>
              <a:gd name="connsiteY459" fmla="*/ 6256748 h 6858000"/>
              <a:gd name="connsiteX460" fmla="*/ 1095872 w 7467600"/>
              <a:gd name="connsiteY460" fmla="*/ 6271892 h 6858000"/>
              <a:gd name="connsiteX461" fmla="*/ 262785 w 7467600"/>
              <a:gd name="connsiteY461" fmla="*/ 6845450 h 6858000"/>
              <a:gd name="connsiteX462" fmla="*/ 209968 w 7467600"/>
              <a:gd name="connsiteY462" fmla="*/ 6770713 h 6858000"/>
              <a:gd name="connsiteX463" fmla="*/ 873460 w 7467600"/>
              <a:gd name="connsiteY463" fmla="*/ 6253768 h 6858000"/>
              <a:gd name="connsiteX464" fmla="*/ 192686 w 7467600"/>
              <a:gd name="connsiteY464" fmla="*/ 5849257 h 6858000"/>
              <a:gd name="connsiteX465" fmla="*/ 4696 w 7467600"/>
              <a:gd name="connsiteY465" fmla="*/ 5697668 h 6858000"/>
              <a:gd name="connsiteX466" fmla="*/ 0 w 7467600"/>
              <a:gd name="connsiteY466" fmla="*/ 5689984 h 6858000"/>
              <a:gd name="connsiteX467" fmla="*/ 0 w 7467600"/>
              <a:gd name="connsiteY467" fmla="*/ 5513472 h 6858000"/>
              <a:gd name="connsiteX468" fmla="*/ 174101 w 7467600"/>
              <a:gd name="connsiteY468" fmla="*/ 5620277 h 6858000"/>
              <a:gd name="connsiteX469" fmla="*/ 891800 w 7467600"/>
              <a:gd name="connsiteY469" fmla="*/ 6036935 h 6858000"/>
              <a:gd name="connsiteX470" fmla="*/ 1072219 w 7467600"/>
              <a:gd name="connsiteY470" fmla="*/ 6169443 h 6858000"/>
              <a:gd name="connsiteX471" fmla="*/ 1074117 w 7467600"/>
              <a:gd name="connsiteY471" fmla="*/ 6170301 h 6858000"/>
              <a:gd name="connsiteX472" fmla="*/ 1083114 w 7467600"/>
              <a:gd name="connsiteY472" fmla="*/ 6174131 h 6858000"/>
              <a:gd name="connsiteX473" fmla="*/ 1543010 w 7467600"/>
              <a:gd name="connsiteY473" fmla="*/ 6191140 h 6858000"/>
              <a:gd name="connsiteX474" fmla="*/ 1551080 w 7467600"/>
              <a:gd name="connsiteY474" fmla="*/ 6195006 h 6858000"/>
              <a:gd name="connsiteX475" fmla="*/ 2345443 w 7467600"/>
              <a:gd name="connsiteY475" fmla="*/ 5549882 h 6858000"/>
              <a:gd name="connsiteX476" fmla="*/ 1721499 w 7467600"/>
              <a:gd name="connsiteY476" fmla="*/ 5599969 h 6858000"/>
              <a:gd name="connsiteX477" fmla="*/ 767716 w 7467600"/>
              <a:gd name="connsiteY477" fmla="*/ 5472768 h 6858000"/>
              <a:gd name="connsiteX478" fmla="*/ 722147 w 7467600"/>
              <a:gd name="connsiteY478" fmla="*/ 5393091 h 6858000"/>
              <a:gd name="connsiteX479" fmla="*/ 1485552 w 7467600"/>
              <a:gd name="connsiteY479" fmla="*/ 5313202 h 6858000"/>
              <a:gd name="connsiteX480" fmla="*/ 2143004 w 7467600"/>
              <a:gd name="connsiteY480" fmla="*/ 5402420 h 6858000"/>
              <a:gd name="connsiteX481" fmla="*/ 1933391 w 7467600"/>
              <a:gd name="connsiteY481" fmla="*/ 5156971 h 6858000"/>
              <a:gd name="connsiteX482" fmla="*/ 1827118 w 7467600"/>
              <a:gd name="connsiteY482" fmla="*/ 4968410 h 6858000"/>
              <a:gd name="connsiteX483" fmla="*/ 1837349 w 7467600"/>
              <a:gd name="connsiteY483" fmla="*/ 4956357 h 6858000"/>
              <a:gd name="connsiteX484" fmla="*/ 2162835 w 7467600"/>
              <a:gd name="connsiteY484" fmla="*/ 5187853 h 6858000"/>
              <a:gd name="connsiteX485" fmla="*/ 2257167 w 7467600"/>
              <a:gd name="connsiteY485" fmla="*/ 5462123 h 6858000"/>
              <a:gd name="connsiteX486" fmla="*/ 2261598 w 7467600"/>
              <a:gd name="connsiteY486" fmla="*/ 5467998 h 6858000"/>
              <a:gd name="connsiteX487" fmla="*/ 2437177 w 7467600"/>
              <a:gd name="connsiteY487" fmla="*/ 5479608 h 6858000"/>
              <a:gd name="connsiteX488" fmla="*/ 2445247 w 7467600"/>
              <a:gd name="connsiteY488" fmla="*/ 5483476 h 6858000"/>
              <a:gd name="connsiteX489" fmla="*/ 2743626 w 7467600"/>
              <a:gd name="connsiteY489" fmla="*/ 5304819 h 6858000"/>
              <a:gd name="connsiteX490" fmla="*/ 3048102 w 7467600"/>
              <a:gd name="connsiteY490" fmla="*/ 5150595 h 6858000"/>
              <a:gd name="connsiteX491" fmla="*/ 1799414 w 7467600"/>
              <a:gd name="connsiteY491" fmla="*/ 4694732 h 6858000"/>
              <a:gd name="connsiteX492" fmla="*/ 1771735 w 7467600"/>
              <a:gd name="connsiteY492" fmla="*/ 4619929 h 6858000"/>
              <a:gd name="connsiteX493" fmla="*/ 3104273 w 7467600"/>
              <a:gd name="connsiteY493" fmla="*/ 5076159 h 6858000"/>
              <a:gd name="connsiteX494" fmla="*/ 3113245 w 7467600"/>
              <a:gd name="connsiteY494" fmla="*/ 5090705 h 6858000"/>
              <a:gd name="connsiteX495" fmla="*/ 3126294 w 7467600"/>
              <a:gd name="connsiteY495" fmla="*/ 5114400 h 6858000"/>
              <a:gd name="connsiteX496" fmla="*/ 3937433 w 7467600"/>
              <a:gd name="connsiteY496" fmla="*/ 4830473 h 6858000"/>
              <a:gd name="connsiteX497" fmla="*/ 3590475 w 7467600"/>
              <a:gd name="connsiteY497" fmla="*/ 4597974 h 6858000"/>
              <a:gd name="connsiteX498" fmla="*/ 3100264 w 7467600"/>
              <a:gd name="connsiteY498" fmla="*/ 4579845 h 6858000"/>
              <a:gd name="connsiteX499" fmla="*/ 2183576 w 7467600"/>
              <a:gd name="connsiteY499" fmla="*/ 4227150 h 6858000"/>
              <a:gd name="connsiteX500" fmla="*/ 2151029 w 7467600"/>
              <a:gd name="connsiteY500" fmla="*/ 4146947 h 6858000"/>
              <a:gd name="connsiteX501" fmla="*/ 3563434 w 7467600"/>
              <a:gd name="connsiteY501" fmla="*/ 4469115 h 6858000"/>
              <a:gd name="connsiteX502" fmla="*/ 3177952 w 7467600"/>
              <a:gd name="connsiteY502" fmla="*/ 3657386 h 6858000"/>
              <a:gd name="connsiteX503" fmla="*/ 3189263 w 7467600"/>
              <a:gd name="connsiteY503" fmla="*/ 3625726 h 6858000"/>
              <a:gd name="connsiteX504" fmla="*/ 3560912 w 7467600"/>
              <a:gd name="connsiteY504" fmla="*/ 4079863 h 6858000"/>
              <a:gd name="connsiteX505" fmla="*/ 3626636 w 7467600"/>
              <a:gd name="connsiteY505" fmla="*/ 4512230 h 6858000"/>
              <a:gd name="connsiteX506" fmla="*/ 3653088 w 7467600"/>
              <a:gd name="connsiteY506" fmla="*/ 4521417 h 6858000"/>
              <a:gd name="connsiteX507" fmla="*/ 3988128 w 7467600"/>
              <a:gd name="connsiteY507" fmla="*/ 4817267 h 6858000"/>
              <a:gd name="connsiteX508" fmla="*/ 4830582 w 7467600"/>
              <a:gd name="connsiteY508" fmla="*/ 4676000 h 6858000"/>
              <a:gd name="connsiteX509" fmla="*/ 4830100 w 7467600"/>
              <a:gd name="connsiteY509" fmla="*/ 4675554 h 6858000"/>
              <a:gd name="connsiteX510" fmla="*/ 4036318 w 7467600"/>
              <a:gd name="connsiteY510" fmla="*/ 4147013 h 6858000"/>
              <a:gd name="connsiteX511" fmla="*/ 3432098 w 7467600"/>
              <a:gd name="connsiteY511" fmla="*/ 3537312 h 6858000"/>
              <a:gd name="connsiteX512" fmla="*/ 3446761 w 7467600"/>
              <a:gd name="connsiteY512" fmla="*/ 3461278 h 6858000"/>
              <a:gd name="connsiteX513" fmla="*/ 4419733 w 7467600"/>
              <a:gd name="connsiteY513" fmla="*/ 3963555 h 6858000"/>
              <a:gd name="connsiteX514" fmla="*/ 4781371 w 7467600"/>
              <a:gd name="connsiteY514" fmla="*/ 4458604 h 6858000"/>
              <a:gd name="connsiteX515" fmla="*/ 4780440 w 7467600"/>
              <a:gd name="connsiteY515" fmla="*/ 4470290 h 6858000"/>
              <a:gd name="connsiteX516" fmla="*/ 4898954 w 7467600"/>
              <a:gd name="connsiteY516" fmla="*/ 4662092 h 6858000"/>
              <a:gd name="connsiteX517" fmla="*/ 4900699 w 7467600"/>
              <a:gd name="connsiteY517" fmla="*/ 4670867 h 6858000"/>
              <a:gd name="connsiteX518" fmla="*/ 5714511 w 7467600"/>
              <a:gd name="connsiteY518" fmla="*/ 4663483 h 6858000"/>
              <a:gd name="connsiteX519" fmla="*/ 5464793 w 7467600"/>
              <a:gd name="connsiteY519" fmla="*/ 4393556 h 6858000"/>
              <a:gd name="connsiteX520" fmla="*/ 5461897 w 7467600"/>
              <a:gd name="connsiteY520" fmla="*/ 4390879 h 6858000"/>
              <a:gd name="connsiteX521" fmla="*/ 4294126 w 7467600"/>
              <a:gd name="connsiteY521" fmla="*/ 3303048 h 6858000"/>
              <a:gd name="connsiteX522" fmla="*/ 4305321 w 7467600"/>
              <a:gd name="connsiteY522" fmla="*/ 3256953 h 6858000"/>
              <a:gd name="connsiteX523" fmla="*/ 4949299 w 7467600"/>
              <a:gd name="connsiteY523" fmla="*/ 3766336 h 6858000"/>
              <a:gd name="connsiteX524" fmla="*/ 5291452 w 7467600"/>
              <a:gd name="connsiteY524" fmla="*/ 4076801 h 6858000"/>
              <a:gd name="connsiteX525" fmla="*/ 5434998 w 7467600"/>
              <a:gd name="connsiteY525" fmla="*/ 4254100 h 6858000"/>
              <a:gd name="connsiteX526" fmla="*/ 5351015 w 7467600"/>
              <a:gd name="connsiteY526" fmla="*/ 3760989 h 6858000"/>
              <a:gd name="connsiteX527" fmla="*/ 5413780 w 7467600"/>
              <a:gd name="connsiteY527" fmla="*/ 2966265 h 6858000"/>
              <a:gd name="connsiteX528" fmla="*/ 5425627 w 7467600"/>
              <a:gd name="connsiteY528" fmla="*/ 2954192 h 6858000"/>
              <a:gd name="connsiteX529" fmla="*/ 6604735 w 7467600"/>
              <a:gd name="connsiteY529" fmla="*/ 2041381 h 6858000"/>
              <a:gd name="connsiteX530" fmla="*/ 7204487 w 7467600"/>
              <a:gd name="connsiteY530" fmla="*/ 2742112 h 6858000"/>
              <a:gd name="connsiteX531" fmla="*/ 7131592 w 7467600"/>
              <a:gd name="connsiteY531" fmla="*/ 2672096 h 6858000"/>
              <a:gd name="connsiteX532" fmla="*/ 6996344 w 7467600"/>
              <a:gd name="connsiteY532" fmla="*/ 2518310 h 6858000"/>
              <a:gd name="connsiteX533" fmla="*/ 6735495 w 7467600"/>
              <a:gd name="connsiteY533" fmla="*/ 2196890 h 6858000"/>
              <a:gd name="connsiteX534" fmla="*/ 6721901 w 7467600"/>
              <a:gd name="connsiteY534" fmla="*/ 2179274 h 6858000"/>
              <a:gd name="connsiteX535" fmla="*/ 6604735 w 7467600"/>
              <a:gd name="connsiteY535" fmla="*/ 2041381 h 6858000"/>
              <a:gd name="connsiteX536" fmla="*/ 6591670 w 7467600"/>
              <a:gd name="connsiteY536" fmla="*/ 1988277 h 6858000"/>
              <a:gd name="connsiteX537" fmla="*/ 6747349 w 7467600"/>
              <a:gd name="connsiteY537" fmla="*/ 2160069 h 6858000"/>
              <a:gd name="connsiteX538" fmla="*/ 6760943 w 7467600"/>
              <a:gd name="connsiteY538" fmla="*/ 2177686 h 6858000"/>
              <a:gd name="connsiteX539" fmla="*/ 7021065 w 7467600"/>
              <a:gd name="connsiteY539" fmla="*/ 2498102 h 6858000"/>
              <a:gd name="connsiteX540" fmla="*/ 7155223 w 7467600"/>
              <a:gd name="connsiteY540" fmla="*/ 2650386 h 6858000"/>
              <a:gd name="connsiteX541" fmla="*/ 7203167 w 7467600"/>
              <a:gd name="connsiteY541" fmla="*/ 2697288 h 6858000"/>
              <a:gd name="connsiteX542" fmla="*/ 6937703 w 7467600"/>
              <a:gd name="connsiteY542" fmla="*/ 2321981 h 6858000"/>
              <a:gd name="connsiteX543" fmla="*/ 6591670 w 7467600"/>
              <a:gd name="connsiteY543" fmla="*/ 1988277 h 6858000"/>
              <a:gd name="connsiteX544" fmla="*/ 5798671 w 7467600"/>
              <a:gd name="connsiteY544" fmla="*/ 1981601 h 6858000"/>
              <a:gd name="connsiteX545" fmla="*/ 5754709 w 7467600"/>
              <a:gd name="connsiteY545" fmla="*/ 2071454 h 6858000"/>
              <a:gd name="connsiteX546" fmla="*/ 5763044 w 7467600"/>
              <a:gd name="connsiteY546" fmla="*/ 2842206 h 6858000"/>
              <a:gd name="connsiteX547" fmla="*/ 5764974 w 7467600"/>
              <a:gd name="connsiteY547" fmla="*/ 2799609 h 6858000"/>
              <a:gd name="connsiteX548" fmla="*/ 5767665 w 7467600"/>
              <a:gd name="connsiteY548" fmla="*/ 2666409 h 6858000"/>
              <a:gd name="connsiteX549" fmla="*/ 5763055 w 7467600"/>
              <a:gd name="connsiteY549" fmla="*/ 2579705 h 6858000"/>
              <a:gd name="connsiteX550" fmla="*/ 5758079 w 7467600"/>
              <a:gd name="connsiteY550" fmla="*/ 2492508 h 6858000"/>
              <a:gd name="connsiteX551" fmla="*/ 5779325 w 7467600"/>
              <a:gd name="connsiteY551" fmla="*/ 2197069 h 6858000"/>
              <a:gd name="connsiteX552" fmla="*/ 5798671 w 7467600"/>
              <a:gd name="connsiteY552" fmla="*/ 1981601 h 6858000"/>
              <a:gd name="connsiteX553" fmla="*/ 5829202 w 7467600"/>
              <a:gd name="connsiteY553" fmla="*/ 1971679 h 6858000"/>
              <a:gd name="connsiteX554" fmla="*/ 5809558 w 7467600"/>
              <a:gd name="connsiteY554" fmla="*/ 2198043 h 6858000"/>
              <a:gd name="connsiteX555" fmla="*/ 5788653 w 7467600"/>
              <a:gd name="connsiteY555" fmla="*/ 2489430 h 6858000"/>
              <a:gd name="connsiteX556" fmla="*/ 5793439 w 7467600"/>
              <a:gd name="connsiteY556" fmla="*/ 2575235 h 6858000"/>
              <a:gd name="connsiteX557" fmla="*/ 5796837 w 7467600"/>
              <a:gd name="connsiteY557" fmla="*/ 2637633 h 6858000"/>
              <a:gd name="connsiteX558" fmla="*/ 5818614 w 7467600"/>
              <a:gd name="connsiteY558" fmla="*/ 2473055 h 6858000"/>
              <a:gd name="connsiteX559" fmla="*/ 5829202 w 7467600"/>
              <a:gd name="connsiteY559" fmla="*/ 1971679 h 6858000"/>
              <a:gd name="connsiteX560" fmla="*/ 5911389 w 7467600"/>
              <a:gd name="connsiteY560" fmla="*/ 1898371 h 6858000"/>
              <a:gd name="connsiteX561" fmla="*/ 6237627 w 7467600"/>
              <a:gd name="connsiteY561" fmla="*/ 2231921 h 6858000"/>
              <a:gd name="connsiteX562" fmla="*/ 5911389 w 7467600"/>
              <a:gd name="connsiteY562" fmla="*/ 1898371 h 6858000"/>
              <a:gd name="connsiteX563" fmla="*/ 6944437 w 7467600"/>
              <a:gd name="connsiteY563" fmla="*/ 1575402 h 6858000"/>
              <a:gd name="connsiteX564" fmla="*/ 6304730 w 7467600"/>
              <a:gd name="connsiteY564" fmla="*/ 1766654 h 6858000"/>
              <a:gd name="connsiteX565" fmla="*/ 6944437 w 7467600"/>
              <a:gd name="connsiteY565" fmla="*/ 1575402 h 6858000"/>
              <a:gd name="connsiteX566" fmla="*/ 7019523 w 7467600"/>
              <a:gd name="connsiteY566" fmla="*/ 1519450 h 6858000"/>
              <a:gd name="connsiteX567" fmla="*/ 6298091 w 7467600"/>
              <a:gd name="connsiteY567" fmla="*/ 1737122 h 6858000"/>
              <a:gd name="connsiteX568" fmla="*/ 7019523 w 7467600"/>
              <a:gd name="connsiteY568" fmla="*/ 1519450 h 6858000"/>
              <a:gd name="connsiteX569" fmla="*/ 2399523 w 7467600"/>
              <a:gd name="connsiteY569" fmla="*/ 1428234 h 6858000"/>
              <a:gd name="connsiteX570" fmla="*/ 2224982 w 7467600"/>
              <a:gd name="connsiteY570" fmla="*/ 1826201 h 6858000"/>
              <a:gd name="connsiteX571" fmla="*/ 2096099 w 7467600"/>
              <a:gd name="connsiteY571" fmla="*/ 2345900 h 6858000"/>
              <a:gd name="connsiteX572" fmla="*/ 2283317 w 7467600"/>
              <a:gd name="connsiteY572" fmla="*/ 1796925 h 6858000"/>
              <a:gd name="connsiteX573" fmla="*/ 2399523 w 7467600"/>
              <a:gd name="connsiteY573" fmla="*/ 1428234 h 6858000"/>
              <a:gd name="connsiteX574" fmla="*/ 2448558 w 7467600"/>
              <a:gd name="connsiteY574" fmla="*/ 1373435 h 6858000"/>
              <a:gd name="connsiteX575" fmla="*/ 2312521 w 7467600"/>
              <a:gd name="connsiteY575" fmla="*/ 1806140 h 6858000"/>
              <a:gd name="connsiteX576" fmla="*/ 2127533 w 7467600"/>
              <a:gd name="connsiteY576" fmla="*/ 2348380 h 6858000"/>
              <a:gd name="connsiteX577" fmla="*/ 2358080 w 7467600"/>
              <a:gd name="connsiteY577" fmla="*/ 1866134 h 6858000"/>
              <a:gd name="connsiteX578" fmla="*/ 2407436 w 7467600"/>
              <a:gd name="connsiteY578" fmla="*/ 1651070 h 6858000"/>
              <a:gd name="connsiteX579" fmla="*/ 2448558 w 7467600"/>
              <a:gd name="connsiteY579" fmla="*/ 1373435 h 6858000"/>
              <a:gd name="connsiteX580" fmla="*/ 278707 w 7467600"/>
              <a:gd name="connsiteY580" fmla="*/ 1352270 h 6858000"/>
              <a:gd name="connsiteX581" fmla="*/ 321570 w 7467600"/>
              <a:gd name="connsiteY581" fmla="*/ 1861610 h 6858000"/>
              <a:gd name="connsiteX582" fmla="*/ 294281 w 7467600"/>
              <a:gd name="connsiteY582" fmla="*/ 1440658 h 6858000"/>
              <a:gd name="connsiteX583" fmla="*/ 278707 w 7467600"/>
              <a:gd name="connsiteY583" fmla="*/ 1352270 h 6858000"/>
              <a:gd name="connsiteX584" fmla="*/ 1423821 w 7467600"/>
              <a:gd name="connsiteY584" fmla="*/ 1351958 h 6858000"/>
              <a:gd name="connsiteX585" fmla="*/ 1638521 w 7467600"/>
              <a:gd name="connsiteY585" fmla="*/ 1908470 h 6858000"/>
              <a:gd name="connsiteX586" fmla="*/ 1754199 w 7467600"/>
              <a:gd name="connsiteY586" fmla="*/ 2149284 h 6858000"/>
              <a:gd name="connsiteX587" fmla="*/ 1908359 w 7467600"/>
              <a:gd name="connsiteY587" fmla="*/ 2364988 h 6858000"/>
              <a:gd name="connsiteX588" fmla="*/ 1647661 w 7467600"/>
              <a:gd name="connsiteY588" fmla="*/ 1825945 h 6858000"/>
              <a:gd name="connsiteX589" fmla="*/ 1423821 w 7467600"/>
              <a:gd name="connsiteY589" fmla="*/ 1351958 h 6858000"/>
              <a:gd name="connsiteX590" fmla="*/ 1431890 w 7467600"/>
              <a:gd name="connsiteY590" fmla="*/ 1306475 h 6858000"/>
              <a:gd name="connsiteX591" fmla="*/ 1507597 w 7467600"/>
              <a:gd name="connsiteY591" fmla="*/ 1446132 h 6858000"/>
              <a:gd name="connsiteX592" fmla="*/ 1674586 w 7467600"/>
              <a:gd name="connsiteY592" fmla="*/ 1813832 h 6858000"/>
              <a:gd name="connsiteX593" fmla="*/ 1815950 w 7467600"/>
              <a:gd name="connsiteY593" fmla="*/ 2128564 h 6858000"/>
              <a:gd name="connsiteX594" fmla="*/ 1984242 w 7467600"/>
              <a:gd name="connsiteY594" fmla="*/ 2430829 h 6858000"/>
              <a:gd name="connsiteX595" fmla="*/ 2014023 w 7467600"/>
              <a:gd name="connsiteY595" fmla="*/ 2450995 h 6858000"/>
              <a:gd name="connsiteX596" fmla="*/ 1747337 w 7467600"/>
              <a:gd name="connsiteY596" fmla="*/ 1855264 h 6858000"/>
              <a:gd name="connsiteX597" fmla="*/ 1533749 w 7467600"/>
              <a:gd name="connsiteY597" fmla="*/ 1478656 h 6858000"/>
              <a:gd name="connsiteX598" fmla="*/ 1431890 w 7467600"/>
              <a:gd name="connsiteY598" fmla="*/ 1306475 h 6858000"/>
              <a:gd name="connsiteX599" fmla="*/ 5052692 w 7467600"/>
              <a:gd name="connsiteY599" fmla="*/ 1292994 h 6858000"/>
              <a:gd name="connsiteX600" fmla="*/ 5200661 w 7467600"/>
              <a:gd name="connsiteY600" fmla="*/ 1635186 h 6858000"/>
              <a:gd name="connsiteX601" fmla="*/ 5297138 w 7467600"/>
              <a:gd name="connsiteY601" fmla="*/ 1906351 h 6858000"/>
              <a:gd name="connsiteX602" fmla="*/ 5052692 w 7467600"/>
              <a:gd name="connsiteY602" fmla="*/ 1292994 h 6858000"/>
              <a:gd name="connsiteX603" fmla="*/ 5009948 w 7467600"/>
              <a:gd name="connsiteY603" fmla="*/ 1273619 h 6858000"/>
              <a:gd name="connsiteX604" fmla="*/ 5121777 w 7467600"/>
              <a:gd name="connsiteY604" fmla="*/ 1654213 h 6858000"/>
              <a:gd name="connsiteX605" fmla="*/ 5293545 w 7467600"/>
              <a:gd name="connsiteY605" fmla="*/ 2072247 h 6858000"/>
              <a:gd name="connsiteX606" fmla="*/ 5294042 w 7467600"/>
              <a:gd name="connsiteY606" fmla="*/ 2065019 h 6858000"/>
              <a:gd name="connsiteX607" fmla="*/ 5171936 w 7467600"/>
              <a:gd name="connsiteY607" fmla="*/ 1647613 h 6858000"/>
              <a:gd name="connsiteX608" fmla="*/ 5009948 w 7467600"/>
              <a:gd name="connsiteY608" fmla="*/ 1273619 h 6858000"/>
              <a:gd name="connsiteX609" fmla="*/ 655236 w 7467600"/>
              <a:gd name="connsiteY609" fmla="*/ 1268632 h 6858000"/>
              <a:gd name="connsiteX610" fmla="*/ 839521 w 7467600"/>
              <a:gd name="connsiteY610" fmla="*/ 1685315 h 6858000"/>
              <a:gd name="connsiteX611" fmla="*/ 1109416 w 7467600"/>
              <a:gd name="connsiteY611" fmla="*/ 2061663 h 6858000"/>
              <a:gd name="connsiteX612" fmla="*/ 1298300 w 7467600"/>
              <a:gd name="connsiteY612" fmla="*/ 2247742 h 6858000"/>
              <a:gd name="connsiteX613" fmla="*/ 1125871 w 7467600"/>
              <a:gd name="connsiteY613" fmla="*/ 1989513 h 6858000"/>
              <a:gd name="connsiteX614" fmla="*/ 981574 w 7467600"/>
              <a:gd name="connsiteY614" fmla="*/ 1783157 h 6858000"/>
              <a:gd name="connsiteX615" fmla="*/ 922198 w 7467600"/>
              <a:gd name="connsiteY615" fmla="*/ 1677437 h 6858000"/>
              <a:gd name="connsiteX616" fmla="*/ 869293 w 7467600"/>
              <a:gd name="connsiteY616" fmla="*/ 1583214 h 6858000"/>
              <a:gd name="connsiteX617" fmla="*/ 751431 w 7467600"/>
              <a:gd name="connsiteY617" fmla="*/ 1405731 h 6858000"/>
              <a:gd name="connsiteX618" fmla="*/ 655236 w 7467600"/>
              <a:gd name="connsiteY618" fmla="*/ 1268632 h 6858000"/>
              <a:gd name="connsiteX619" fmla="*/ 6516292 w 7467600"/>
              <a:gd name="connsiteY619" fmla="*/ 1263064 h 6858000"/>
              <a:gd name="connsiteX620" fmla="*/ 5736320 w 7467600"/>
              <a:gd name="connsiteY620" fmla="*/ 1501803 h 6858000"/>
              <a:gd name="connsiteX621" fmla="*/ 6516292 w 7467600"/>
              <a:gd name="connsiteY621" fmla="*/ 1263064 h 6858000"/>
              <a:gd name="connsiteX622" fmla="*/ 291466 w 7467600"/>
              <a:gd name="connsiteY622" fmla="*/ 1250369 h 6858000"/>
              <a:gd name="connsiteX623" fmla="*/ 323180 w 7467600"/>
              <a:gd name="connsiteY623" fmla="*/ 1435283 h 6858000"/>
              <a:gd name="connsiteX624" fmla="*/ 349381 w 7467600"/>
              <a:gd name="connsiteY624" fmla="*/ 1875041 h 6858000"/>
              <a:gd name="connsiteX625" fmla="*/ 374363 w 7467600"/>
              <a:gd name="connsiteY625" fmla="*/ 1506494 h 6858000"/>
              <a:gd name="connsiteX626" fmla="*/ 302168 w 7467600"/>
              <a:gd name="connsiteY626" fmla="*/ 1274495 h 6858000"/>
              <a:gd name="connsiteX627" fmla="*/ 291466 w 7467600"/>
              <a:gd name="connsiteY627" fmla="*/ 1250369 h 6858000"/>
              <a:gd name="connsiteX628" fmla="*/ 678222 w 7467600"/>
              <a:gd name="connsiteY628" fmla="*/ 1248670 h 6858000"/>
              <a:gd name="connsiteX629" fmla="*/ 775536 w 7467600"/>
              <a:gd name="connsiteY629" fmla="*/ 1388015 h 6858000"/>
              <a:gd name="connsiteX630" fmla="*/ 894529 w 7467600"/>
              <a:gd name="connsiteY630" fmla="*/ 1567739 h 6858000"/>
              <a:gd name="connsiteX631" fmla="*/ 948000 w 7467600"/>
              <a:gd name="connsiteY631" fmla="*/ 1663088 h 6858000"/>
              <a:gd name="connsiteX632" fmla="*/ 1006812 w 7467600"/>
              <a:gd name="connsiteY632" fmla="*/ 1767683 h 6858000"/>
              <a:gd name="connsiteX633" fmla="*/ 1149133 w 7467600"/>
              <a:gd name="connsiteY633" fmla="*/ 1971513 h 6858000"/>
              <a:gd name="connsiteX634" fmla="*/ 1333952 w 7467600"/>
              <a:gd name="connsiteY634" fmla="*/ 2251620 h 6858000"/>
              <a:gd name="connsiteX635" fmla="*/ 1337329 w 7467600"/>
              <a:gd name="connsiteY635" fmla="*/ 2258350 h 6858000"/>
              <a:gd name="connsiteX636" fmla="*/ 1014726 w 7467600"/>
              <a:gd name="connsiteY636" fmla="*/ 1615556 h 6858000"/>
              <a:gd name="connsiteX637" fmla="*/ 678222 w 7467600"/>
              <a:gd name="connsiteY637" fmla="*/ 1248670 h 6858000"/>
              <a:gd name="connsiteX638" fmla="*/ 6691602 w 7467600"/>
              <a:gd name="connsiteY638" fmla="*/ 1140573 h 6858000"/>
              <a:gd name="connsiteX639" fmla="*/ 6571100 w 7467600"/>
              <a:gd name="connsiteY639" fmla="*/ 1183662 h 6858000"/>
              <a:gd name="connsiteX640" fmla="*/ 6241687 w 7467600"/>
              <a:gd name="connsiteY640" fmla="*/ 1257600 h 6858000"/>
              <a:gd name="connsiteX641" fmla="*/ 5693009 w 7467600"/>
              <a:gd name="connsiteY641" fmla="*/ 1478256 h 6858000"/>
              <a:gd name="connsiteX642" fmla="*/ 6548420 w 7467600"/>
              <a:gd name="connsiteY642" fmla="*/ 1214599 h 6858000"/>
              <a:gd name="connsiteX643" fmla="*/ 6605473 w 7467600"/>
              <a:gd name="connsiteY643" fmla="*/ 1184686 h 6858000"/>
              <a:gd name="connsiteX644" fmla="*/ 6691602 w 7467600"/>
              <a:gd name="connsiteY644" fmla="*/ 1140573 h 6858000"/>
              <a:gd name="connsiteX645" fmla="*/ 4002475 w 7467600"/>
              <a:gd name="connsiteY645" fmla="*/ 1037802 h 6858000"/>
              <a:gd name="connsiteX646" fmla="*/ 4000324 w 7467600"/>
              <a:gd name="connsiteY646" fmla="*/ 1039362 h 6858000"/>
              <a:gd name="connsiteX647" fmla="*/ 4002862 w 7467600"/>
              <a:gd name="connsiteY647" fmla="*/ 1042866 h 6858000"/>
              <a:gd name="connsiteX648" fmla="*/ 4002475 w 7467600"/>
              <a:gd name="connsiteY648" fmla="*/ 1037802 h 6858000"/>
              <a:gd name="connsiteX649" fmla="*/ 506322 w 7467600"/>
              <a:gd name="connsiteY649" fmla="*/ 1020997 h 6858000"/>
              <a:gd name="connsiteX650" fmla="*/ 533068 w 7467600"/>
              <a:gd name="connsiteY650" fmla="*/ 1029409 h 6858000"/>
              <a:gd name="connsiteX651" fmla="*/ 1232525 w 7467600"/>
              <a:gd name="connsiteY651" fmla="*/ 1804675 h 6858000"/>
              <a:gd name="connsiteX652" fmla="*/ 1388858 w 7467600"/>
              <a:gd name="connsiteY652" fmla="*/ 2368011 h 6858000"/>
              <a:gd name="connsiteX653" fmla="*/ 1384098 w 7467600"/>
              <a:gd name="connsiteY653" fmla="*/ 2378125 h 6858000"/>
              <a:gd name="connsiteX654" fmla="*/ 1425393 w 7467600"/>
              <a:gd name="connsiteY654" fmla="*/ 2589124 h 6858000"/>
              <a:gd name="connsiteX655" fmla="*/ 1424001 w 7467600"/>
              <a:gd name="connsiteY655" fmla="*/ 2597541 h 6858000"/>
              <a:gd name="connsiteX656" fmla="*/ 2152729 w 7467600"/>
              <a:gd name="connsiteY656" fmla="*/ 2864487 h 6858000"/>
              <a:gd name="connsiteX657" fmla="*/ 2020609 w 7467600"/>
              <a:gd name="connsiteY657" fmla="*/ 2539671 h 6858000"/>
              <a:gd name="connsiteX658" fmla="*/ 2018920 w 7467600"/>
              <a:gd name="connsiteY658" fmla="*/ 2536309 h 6858000"/>
              <a:gd name="connsiteX659" fmla="*/ 1342441 w 7467600"/>
              <a:gd name="connsiteY659" fmla="*/ 1173017 h 6858000"/>
              <a:gd name="connsiteX660" fmla="*/ 1367925 w 7467600"/>
              <a:gd name="connsiteY660" fmla="*/ 1135648 h 6858000"/>
              <a:gd name="connsiteX661" fmla="*/ 1771401 w 7467600"/>
              <a:gd name="connsiteY661" fmla="*/ 1806673 h 6858000"/>
              <a:gd name="connsiteX662" fmla="*/ 1972385 w 7467600"/>
              <a:gd name="connsiteY662" fmla="*/ 2198735 h 6858000"/>
              <a:gd name="connsiteX663" fmla="*/ 2040892 w 7467600"/>
              <a:gd name="connsiteY663" fmla="*/ 2405205 h 6858000"/>
              <a:gd name="connsiteX664" fmla="*/ 2131689 w 7467600"/>
              <a:gd name="connsiteY664" fmla="*/ 1936926 h 6858000"/>
              <a:gd name="connsiteX665" fmla="*/ 2454820 w 7467600"/>
              <a:gd name="connsiteY665" fmla="*/ 1248808 h 6858000"/>
              <a:gd name="connsiteX666" fmla="*/ 2492512 w 7467600"/>
              <a:gd name="connsiteY666" fmla="*/ 1302920 h 6858000"/>
              <a:gd name="connsiteX667" fmla="*/ 2081216 w 7467600"/>
              <a:gd name="connsiteY667" fmla="*/ 2527513 h 6858000"/>
              <a:gd name="connsiteX668" fmla="*/ 2081211 w 7467600"/>
              <a:gd name="connsiteY668" fmla="*/ 2528916 h 6858000"/>
              <a:gd name="connsiteX669" fmla="*/ 2199067 w 7467600"/>
              <a:gd name="connsiteY669" fmla="*/ 2884061 h 6858000"/>
              <a:gd name="connsiteX670" fmla="*/ 3192586 w 7467600"/>
              <a:gd name="connsiteY670" fmla="*/ 3411496 h 6858000"/>
              <a:gd name="connsiteX671" fmla="*/ 3182620 w 7467600"/>
              <a:gd name="connsiteY671" fmla="*/ 3483279 h 6858000"/>
              <a:gd name="connsiteX672" fmla="*/ 2435119 w 7467600"/>
              <a:gd name="connsiteY672" fmla="*/ 3080173 h 6858000"/>
              <a:gd name="connsiteX673" fmla="*/ 2410152 w 7467600"/>
              <a:gd name="connsiteY673" fmla="*/ 3063751 h 6858000"/>
              <a:gd name="connsiteX674" fmla="*/ 2408099 w 7467600"/>
              <a:gd name="connsiteY674" fmla="*/ 3064403 h 6858000"/>
              <a:gd name="connsiteX675" fmla="*/ 2407218 w 7467600"/>
              <a:gd name="connsiteY675" fmla="*/ 3070324 h 6858000"/>
              <a:gd name="connsiteX676" fmla="*/ 2380138 w 7467600"/>
              <a:gd name="connsiteY676" fmla="*/ 3099341 h 6858000"/>
              <a:gd name="connsiteX677" fmla="*/ 1765923 w 7467600"/>
              <a:gd name="connsiteY677" fmla="*/ 3581043 h 6858000"/>
              <a:gd name="connsiteX678" fmla="*/ 1702258 w 7467600"/>
              <a:gd name="connsiteY678" fmla="*/ 3612286 h 6858000"/>
              <a:gd name="connsiteX679" fmla="*/ 1538370 w 7467600"/>
              <a:gd name="connsiteY679" fmla="*/ 3811804 h 6858000"/>
              <a:gd name="connsiteX680" fmla="*/ 542867 w 7467600"/>
              <a:gd name="connsiteY680" fmla="*/ 4944092 h 6858000"/>
              <a:gd name="connsiteX681" fmla="*/ 515800 w 7467600"/>
              <a:gd name="connsiteY681" fmla="*/ 4862180 h 6858000"/>
              <a:gd name="connsiteX682" fmla="*/ 909145 w 7467600"/>
              <a:gd name="connsiteY682" fmla="*/ 4199225 h 6858000"/>
              <a:gd name="connsiteX683" fmla="*/ 1214067 w 7467600"/>
              <a:gd name="connsiteY683" fmla="*/ 3908561 h 6858000"/>
              <a:gd name="connsiteX684" fmla="*/ 640967 w 7467600"/>
              <a:gd name="connsiteY684" fmla="*/ 4105601 h 6858000"/>
              <a:gd name="connsiteX685" fmla="*/ 112563 w 7467600"/>
              <a:gd name="connsiteY685" fmla="*/ 4396952 h 6858000"/>
              <a:gd name="connsiteX686" fmla="*/ 0 w 7467600"/>
              <a:gd name="connsiteY686" fmla="*/ 4466006 h 6858000"/>
              <a:gd name="connsiteX687" fmla="*/ 0 w 7467600"/>
              <a:gd name="connsiteY687" fmla="*/ 4233763 h 6858000"/>
              <a:gd name="connsiteX688" fmla="*/ 36881 w 7467600"/>
              <a:gd name="connsiteY688" fmla="*/ 4200118 h 6858000"/>
              <a:gd name="connsiteX689" fmla="*/ 910534 w 7467600"/>
              <a:gd name="connsiteY689" fmla="*/ 3629753 h 6858000"/>
              <a:gd name="connsiteX690" fmla="*/ 1578717 w 7467600"/>
              <a:gd name="connsiteY690" fmla="*/ 3575982 h 6858000"/>
              <a:gd name="connsiteX691" fmla="*/ 2338780 w 7467600"/>
              <a:gd name="connsiteY691" fmla="*/ 3033725 h 6858000"/>
              <a:gd name="connsiteX692" fmla="*/ 1807991 w 7467600"/>
              <a:gd name="connsiteY692" fmla="*/ 2807184 h 6858000"/>
              <a:gd name="connsiteX693" fmla="*/ 1416358 w 7467600"/>
              <a:gd name="connsiteY693" fmla="*/ 3112571 h 6858000"/>
              <a:gd name="connsiteX694" fmla="*/ 939066 w 7467600"/>
              <a:gd name="connsiteY694" fmla="*/ 3378798 h 6858000"/>
              <a:gd name="connsiteX695" fmla="*/ 115099 w 7467600"/>
              <a:gd name="connsiteY695" fmla="*/ 3607650 h 6858000"/>
              <a:gd name="connsiteX696" fmla="*/ 97284 w 7467600"/>
              <a:gd name="connsiteY696" fmla="*/ 3520393 h 6858000"/>
              <a:gd name="connsiteX697" fmla="*/ 922050 w 7467600"/>
              <a:gd name="connsiteY697" fmla="*/ 3074867 h 6858000"/>
              <a:gd name="connsiteX698" fmla="*/ 1405265 w 7467600"/>
              <a:gd name="connsiteY698" fmla="*/ 3016319 h 6858000"/>
              <a:gd name="connsiteX699" fmla="*/ 1407512 w 7467600"/>
              <a:gd name="connsiteY699" fmla="*/ 3018001 h 6858000"/>
              <a:gd name="connsiteX700" fmla="*/ 1726266 w 7467600"/>
              <a:gd name="connsiteY700" fmla="*/ 2777274 h 6858000"/>
              <a:gd name="connsiteX701" fmla="*/ 625390 w 7467600"/>
              <a:gd name="connsiteY701" fmla="*/ 2514541 h 6858000"/>
              <a:gd name="connsiteX702" fmla="*/ 619799 w 7467600"/>
              <a:gd name="connsiteY702" fmla="*/ 2527180 h 6858000"/>
              <a:gd name="connsiteX703" fmla="*/ 310030 w 7467600"/>
              <a:gd name="connsiteY703" fmla="*/ 2771818 h 6858000"/>
              <a:gd name="connsiteX704" fmla="*/ 173877 w 7467600"/>
              <a:gd name="connsiteY704" fmla="*/ 2937056 h 6858000"/>
              <a:gd name="connsiteX705" fmla="*/ 77889 w 7467600"/>
              <a:gd name="connsiteY705" fmla="*/ 3138440 h 6858000"/>
              <a:gd name="connsiteX706" fmla="*/ 0 w 7467600"/>
              <a:gd name="connsiteY706" fmla="*/ 3271395 h 6858000"/>
              <a:gd name="connsiteX707" fmla="*/ 0 w 7467600"/>
              <a:gd name="connsiteY707" fmla="*/ 3153002 h 6858000"/>
              <a:gd name="connsiteX708" fmla="*/ 2386 w 7467600"/>
              <a:gd name="connsiteY708" fmla="*/ 3149203 h 6858000"/>
              <a:gd name="connsiteX709" fmla="*/ 89753 w 7467600"/>
              <a:gd name="connsiteY709" fmla="*/ 2987702 h 6858000"/>
              <a:gd name="connsiteX710" fmla="*/ 76869 w 7467600"/>
              <a:gd name="connsiteY710" fmla="*/ 3005404 h 6858000"/>
              <a:gd name="connsiteX711" fmla="*/ 32049 w 7467600"/>
              <a:gd name="connsiteY711" fmla="*/ 3065814 h 6858000"/>
              <a:gd name="connsiteX712" fmla="*/ 0 w 7467600"/>
              <a:gd name="connsiteY712" fmla="*/ 3108744 h 6858000"/>
              <a:gd name="connsiteX713" fmla="*/ 0 w 7467600"/>
              <a:gd name="connsiteY713" fmla="*/ 3058059 h 6858000"/>
              <a:gd name="connsiteX714" fmla="*/ 7610 w 7467600"/>
              <a:gd name="connsiteY714" fmla="*/ 3047889 h 6858000"/>
              <a:gd name="connsiteX715" fmla="*/ 52419 w 7467600"/>
              <a:gd name="connsiteY715" fmla="*/ 2987479 h 6858000"/>
              <a:gd name="connsiteX716" fmla="*/ 59142 w 7467600"/>
              <a:gd name="connsiteY716" fmla="*/ 2978488 h 6858000"/>
              <a:gd name="connsiteX717" fmla="*/ 0 w 7467600"/>
              <a:gd name="connsiteY717" fmla="*/ 3015334 h 6858000"/>
              <a:gd name="connsiteX718" fmla="*/ 0 w 7467600"/>
              <a:gd name="connsiteY718" fmla="*/ 2914286 h 6858000"/>
              <a:gd name="connsiteX719" fmla="*/ 36383 w 7467600"/>
              <a:gd name="connsiteY719" fmla="*/ 2901128 h 6858000"/>
              <a:gd name="connsiteX720" fmla="*/ 156329 w 7467600"/>
              <a:gd name="connsiteY720" fmla="*/ 2840533 h 6858000"/>
              <a:gd name="connsiteX721" fmla="*/ 358355 w 7467600"/>
              <a:gd name="connsiteY721" fmla="*/ 2620471 h 6858000"/>
              <a:gd name="connsiteX722" fmla="*/ 510577 w 7467600"/>
              <a:gd name="connsiteY722" fmla="*/ 2501244 h 6858000"/>
              <a:gd name="connsiteX723" fmla="*/ 211967 w 7467600"/>
              <a:gd name="connsiteY723" fmla="*/ 2479171 h 6858000"/>
              <a:gd name="connsiteX724" fmla="*/ 0 w 7467600"/>
              <a:gd name="connsiteY724" fmla="*/ 2476398 h 6858000"/>
              <a:gd name="connsiteX725" fmla="*/ 0 w 7467600"/>
              <a:gd name="connsiteY725" fmla="*/ 2389189 h 6858000"/>
              <a:gd name="connsiteX726" fmla="*/ 103062 w 7467600"/>
              <a:gd name="connsiteY726" fmla="*/ 2389518 h 6858000"/>
              <a:gd name="connsiteX727" fmla="*/ 510734 w 7467600"/>
              <a:gd name="connsiteY727" fmla="*/ 2416201 h 6858000"/>
              <a:gd name="connsiteX728" fmla="*/ 279257 w 7467600"/>
              <a:gd name="connsiteY728" fmla="*/ 2092102 h 6858000"/>
              <a:gd name="connsiteX729" fmla="*/ 65265 w 7467600"/>
              <a:gd name="connsiteY729" fmla="*/ 2006049 h 6858000"/>
              <a:gd name="connsiteX730" fmla="*/ 0 w 7467600"/>
              <a:gd name="connsiteY730" fmla="*/ 1982532 h 6858000"/>
              <a:gd name="connsiteX731" fmla="*/ 0 w 7467600"/>
              <a:gd name="connsiteY731" fmla="*/ 1912789 h 6858000"/>
              <a:gd name="connsiteX732" fmla="*/ 97460 w 7467600"/>
              <a:gd name="connsiteY732" fmla="*/ 1953725 h 6858000"/>
              <a:gd name="connsiteX733" fmla="*/ 221272 w 7467600"/>
              <a:gd name="connsiteY733" fmla="*/ 1980766 h 6858000"/>
              <a:gd name="connsiteX734" fmla="*/ 116765 w 7467600"/>
              <a:gd name="connsiteY734" fmla="*/ 1911033 h 6858000"/>
              <a:gd name="connsiteX735" fmla="*/ 16405 w 7467600"/>
              <a:gd name="connsiteY735" fmla="*/ 1803412 h 6858000"/>
              <a:gd name="connsiteX736" fmla="*/ 0 w 7467600"/>
              <a:gd name="connsiteY736" fmla="*/ 1784777 h 6858000"/>
              <a:gd name="connsiteX737" fmla="*/ 0 w 7467600"/>
              <a:gd name="connsiteY737" fmla="*/ 1740082 h 6858000"/>
              <a:gd name="connsiteX738" fmla="*/ 39394 w 7467600"/>
              <a:gd name="connsiteY738" fmla="*/ 1784856 h 6858000"/>
              <a:gd name="connsiteX739" fmla="*/ 135813 w 7467600"/>
              <a:gd name="connsiteY739" fmla="*/ 1888838 h 6858000"/>
              <a:gd name="connsiteX740" fmla="*/ 242575 w 7467600"/>
              <a:gd name="connsiteY740" fmla="*/ 1958841 h 6858000"/>
              <a:gd name="connsiteX741" fmla="*/ 82197 w 7467600"/>
              <a:gd name="connsiteY741" fmla="*/ 1754826 h 6858000"/>
              <a:gd name="connsiteX742" fmla="*/ 0 w 7467600"/>
              <a:gd name="connsiteY742" fmla="*/ 1679650 h 6858000"/>
              <a:gd name="connsiteX743" fmla="*/ 0 w 7467600"/>
              <a:gd name="connsiteY743" fmla="*/ 1602463 h 6858000"/>
              <a:gd name="connsiteX744" fmla="*/ 84689 w 7467600"/>
              <a:gd name="connsiteY744" fmla="*/ 1677442 h 6858000"/>
              <a:gd name="connsiteX745" fmla="*/ 298437 w 7467600"/>
              <a:gd name="connsiteY745" fmla="*/ 1968019 h 6858000"/>
              <a:gd name="connsiteX746" fmla="*/ 227269 w 7467600"/>
              <a:gd name="connsiteY746" fmla="*/ 1114064 h 6858000"/>
              <a:gd name="connsiteX747" fmla="*/ 248003 w 7467600"/>
              <a:gd name="connsiteY747" fmla="*/ 1089613 h 6858000"/>
              <a:gd name="connsiteX748" fmla="*/ 427020 w 7467600"/>
              <a:gd name="connsiteY748" fmla="*/ 1619803 h 6858000"/>
              <a:gd name="connsiteX749" fmla="*/ 340345 w 7467600"/>
              <a:gd name="connsiteY749" fmla="*/ 2027739 h 6858000"/>
              <a:gd name="connsiteX750" fmla="*/ 360865 w 7467600"/>
              <a:gd name="connsiteY750" fmla="*/ 2044827 h 6858000"/>
              <a:gd name="connsiteX751" fmla="*/ 560414 w 7467600"/>
              <a:gd name="connsiteY751" fmla="*/ 2421457 h 6858000"/>
              <a:gd name="connsiteX752" fmla="*/ 1359703 w 7467600"/>
              <a:gd name="connsiteY752" fmla="*/ 2578554 h 6858000"/>
              <a:gd name="connsiteX753" fmla="*/ 1359422 w 7467600"/>
              <a:gd name="connsiteY753" fmla="*/ 2577994 h 6858000"/>
              <a:gd name="connsiteX754" fmla="*/ 828701 w 7467600"/>
              <a:gd name="connsiteY754" fmla="*/ 1839520 h 6858000"/>
              <a:gd name="connsiteX755" fmla="*/ 494427 w 7467600"/>
              <a:gd name="connsiteY755" fmla="*/ 1092333 h 6858000"/>
              <a:gd name="connsiteX756" fmla="*/ 506322 w 7467600"/>
              <a:gd name="connsiteY756" fmla="*/ 1020997 h 6858000"/>
              <a:gd name="connsiteX757" fmla="*/ 4570198 w 7467600"/>
              <a:gd name="connsiteY757" fmla="*/ 978081 h 6858000"/>
              <a:gd name="connsiteX758" fmla="*/ 4523691 w 7467600"/>
              <a:gd name="connsiteY758" fmla="*/ 1127776 h 6858000"/>
              <a:gd name="connsiteX759" fmla="*/ 4509875 w 7467600"/>
              <a:gd name="connsiteY759" fmla="*/ 1167552 h 6858000"/>
              <a:gd name="connsiteX760" fmla="*/ 4478168 w 7467600"/>
              <a:gd name="connsiteY760" fmla="*/ 1260735 h 6858000"/>
              <a:gd name="connsiteX761" fmla="*/ 4409309 w 7467600"/>
              <a:gd name="connsiteY761" fmla="*/ 1666996 h 6858000"/>
              <a:gd name="connsiteX762" fmla="*/ 4370031 w 7467600"/>
              <a:gd name="connsiteY762" fmla="*/ 1955666 h 6858000"/>
              <a:gd name="connsiteX763" fmla="*/ 4570198 w 7467600"/>
              <a:gd name="connsiteY763" fmla="*/ 978081 h 6858000"/>
              <a:gd name="connsiteX764" fmla="*/ 4557898 w 7467600"/>
              <a:gd name="connsiteY764" fmla="*/ 900011 h 6858000"/>
              <a:gd name="connsiteX765" fmla="*/ 4344840 w 7467600"/>
              <a:gd name="connsiteY765" fmla="*/ 1922038 h 6858000"/>
              <a:gd name="connsiteX766" fmla="*/ 4378710 w 7467600"/>
              <a:gd name="connsiteY766" fmla="*/ 1665516 h 6858000"/>
              <a:gd name="connsiteX767" fmla="*/ 4448798 w 7467600"/>
              <a:gd name="connsiteY767" fmla="*/ 1253024 h 6858000"/>
              <a:gd name="connsiteX768" fmla="*/ 4480315 w 7467600"/>
              <a:gd name="connsiteY768" fmla="*/ 1158454 h 6858000"/>
              <a:gd name="connsiteX769" fmla="*/ 4494133 w 7467600"/>
              <a:gd name="connsiteY769" fmla="*/ 1118676 h 6858000"/>
              <a:gd name="connsiteX770" fmla="*/ 4557898 w 7467600"/>
              <a:gd name="connsiteY770" fmla="*/ 900011 h 6858000"/>
              <a:gd name="connsiteX771" fmla="*/ 5870151 w 7467600"/>
              <a:gd name="connsiteY771" fmla="*/ 898890 h 6858000"/>
              <a:gd name="connsiteX772" fmla="*/ 5861335 w 7467600"/>
              <a:gd name="connsiteY772" fmla="*/ 899177 h 6858000"/>
              <a:gd name="connsiteX773" fmla="*/ 5843702 w 7467600"/>
              <a:gd name="connsiteY773" fmla="*/ 899748 h 6858000"/>
              <a:gd name="connsiteX774" fmla="*/ 5651107 w 7467600"/>
              <a:gd name="connsiteY774" fmla="*/ 920306 h 6858000"/>
              <a:gd name="connsiteX775" fmla="*/ 5459407 w 7467600"/>
              <a:gd name="connsiteY775" fmla="*/ 940975 h 6858000"/>
              <a:gd name="connsiteX776" fmla="*/ 5374846 w 7467600"/>
              <a:gd name="connsiteY776" fmla="*/ 941988 h 6858000"/>
              <a:gd name="connsiteX777" fmla="*/ 5256105 w 7467600"/>
              <a:gd name="connsiteY777" fmla="*/ 945632 h 6858000"/>
              <a:gd name="connsiteX778" fmla="*/ 5107071 w 7467600"/>
              <a:gd name="connsiteY778" fmla="*/ 969720 h 6858000"/>
              <a:gd name="connsiteX779" fmla="*/ 4998681 w 7467600"/>
              <a:gd name="connsiteY779" fmla="*/ 988771 h 6858000"/>
              <a:gd name="connsiteX780" fmla="*/ 5870151 w 7467600"/>
              <a:gd name="connsiteY780" fmla="*/ 898890 h 6858000"/>
              <a:gd name="connsiteX781" fmla="*/ 5504425 w 7467600"/>
              <a:gd name="connsiteY781" fmla="*/ 848067 h 6858000"/>
              <a:gd name="connsiteX782" fmla="*/ 4968849 w 7467600"/>
              <a:gd name="connsiteY782" fmla="*/ 962318 h 6858000"/>
              <a:gd name="connsiteX783" fmla="*/ 5104039 w 7467600"/>
              <a:gd name="connsiteY783" fmla="*/ 940634 h 6858000"/>
              <a:gd name="connsiteX784" fmla="*/ 5256311 w 7467600"/>
              <a:gd name="connsiteY784" fmla="*/ 916490 h 6858000"/>
              <a:gd name="connsiteX785" fmla="*/ 5377381 w 7467600"/>
              <a:gd name="connsiteY785" fmla="*/ 912671 h 6858000"/>
              <a:gd name="connsiteX786" fmla="*/ 5460148 w 7467600"/>
              <a:gd name="connsiteY786" fmla="*/ 911442 h 6858000"/>
              <a:gd name="connsiteX787" fmla="*/ 5648971 w 7467600"/>
              <a:gd name="connsiteY787" fmla="*/ 891331 h 6858000"/>
              <a:gd name="connsiteX788" fmla="*/ 5844807 w 7467600"/>
              <a:gd name="connsiteY788" fmla="*/ 870718 h 6858000"/>
              <a:gd name="connsiteX789" fmla="*/ 5862975 w 7467600"/>
              <a:gd name="connsiteY789" fmla="*/ 869756 h 6858000"/>
              <a:gd name="connsiteX790" fmla="*/ 5920887 w 7467600"/>
              <a:gd name="connsiteY790" fmla="*/ 865929 h 6858000"/>
              <a:gd name="connsiteX791" fmla="*/ 5504425 w 7467600"/>
              <a:gd name="connsiteY791" fmla="*/ 848067 h 6858000"/>
              <a:gd name="connsiteX792" fmla="*/ 3607114 w 7467600"/>
              <a:gd name="connsiteY792" fmla="*/ 467441 h 6858000"/>
              <a:gd name="connsiteX793" fmla="*/ 3296242 w 7467600"/>
              <a:gd name="connsiteY793" fmla="*/ 807991 h 6858000"/>
              <a:gd name="connsiteX794" fmla="*/ 3174674 w 7467600"/>
              <a:gd name="connsiteY794" fmla="*/ 919759 h 6858000"/>
              <a:gd name="connsiteX795" fmla="*/ 3042978 w 7467600"/>
              <a:gd name="connsiteY795" fmla="*/ 1054894 h 6858000"/>
              <a:gd name="connsiteX796" fmla="*/ 2968914 w 7467600"/>
              <a:gd name="connsiteY796" fmla="*/ 1133756 h 6858000"/>
              <a:gd name="connsiteX797" fmla="*/ 3103823 w 7467600"/>
              <a:gd name="connsiteY797" fmla="*/ 1026814 h 6858000"/>
              <a:gd name="connsiteX798" fmla="*/ 3607114 w 7467600"/>
              <a:gd name="connsiteY798" fmla="*/ 467441 h 6858000"/>
              <a:gd name="connsiteX799" fmla="*/ 3744487 w 7467600"/>
              <a:gd name="connsiteY799" fmla="*/ 383136 h 6858000"/>
              <a:gd name="connsiteX800" fmla="*/ 3970213 w 7467600"/>
              <a:gd name="connsiteY800" fmla="*/ 995559 h 6858000"/>
              <a:gd name="connsiteX801" fmla="*/ 3744487 w 7467600"/>
              <a:gd name="connsiteY801" fmla="*/ 383136 h 6858000"/>
              <a:gd name="connsiteX802" fmla="*/ 3624562 w 7467600"/>
              <a:gd name="connsiteY802" fmla="*/ 367041 h 6858000"/>
              <a:gd name="connsiteX803" fmla="*/ 3489712 w 7467600"/>
              <a:gd name="connsiteY803" fmla="*/ 485386 h 6858000"/>
              <a:gd name="connsiteX804" fmla="*/ 3182994 w 7467600"/>
              <a:gd name="connsiteY804" fmla="*/ 828265 h 6858000"/>
              <a:gd name="connsiteX805" fmla="*/ 2892114 w 7467600"/>
              <a:gd name="connsiteY805" fmla="*/ 1172635 h 6858000"/>
              <a:gd name="connsiteX806" fmla="*/ 3021459 w 7467600"/>
              <a:gd name="connsiteY806" fmla="*/ 1035385 h 6858000"/>
              <a:gd name="connsiteX807" fmla="*/ 3153873 w 7467600"/>
              <a:gd name="connsiteY807" fmla="*/ 898971 h 6858000"/>
              <a:gd name="connsiteX808" fmla="*/ 3276511 w 7467600"/>
              <a:gd name="connsiteY808" fmla="*/ 786423 h 6858000"/>
              <a:gd name="connsiteX809" fmla="*/ 3584154 w 7467600"/>
              <a:gd name="connsiteY809" fmla="*/ 448218 h 6858000"/>
              <a:gd name="connsiteX810" fmla="*/ 3624562 w 7467600"/>
              <a:gd name="connsiteY810" fmla="*/ 367041 h 6858000"/>
              <a:gd name="connsiteX811" fmla="*/ 3766672 w 7467600"/>
              <a:gd name="connsiteY811" fmla="*/ 359429 h 6858000"/>
              <a:gd name="connsiteX812" fmla="*/ 3996338 w 7467600"/>
              <a:gd name="connsiteY812" fmla="*/ 968237 h 6858000"/>
              <a:gd name="connsiteX813" fmla="*/ 3766672 w 7467600"/>
              <a:gd name="connsiteY813" fmla="*/ 359429 h 6858000"/>
              <a:gd name="connsiteX814" fmla="*/ 5805386 w 7467600"/>
              <a:gd name="connsiteY814" fmla="*/ 239240 h 6858000"/>
              <a:gd name="connsiteX815" fmla="*/ 5736947 w 7467600"/>
              <a:gd name="connsiteY815" fmla="*/ 261367 h 6858000"/>
              <a:gd name="connsiteX816" fmla="*/ 5427012 w 7467600"/>
              <a:gd name="connsiteY816" fmla="*/ 311272 h 6858000"/>
              <a:gd name="connsiteX817" fmla="*/ 5147818 w 7467600"/>
              <a:gd name="connsiteY817" fmla="*/ 322112 h 6858000"/>
              <a:gd name="connsiteX818" fmla="*/ 5060854 w 7467600"/>
              <a:gd name="connsiteY818" fmla="*/ 311882 h 6858000"/>
              <a:gd name="connsiteX819" fmla="*/ 4945989 w 7467600"/>
              <a:gd name="connsiteY819" fmla="*/ 300516 h 6858000"/>
              <a:gd name="connsiteX820" fmla="*/ 5410479 w 7467600"/>
              <a:gd name="connsiteY820" fmla="*/ 348434 h 6858000"/>
              <a:gd name="connsiteX821" fmla="*/ 5805386 w 7467600"/>
              <a:gd name="connsiteY821" fmla="*/ 239240 h 6858000"/>
              <a:gd name="connsiteX822" fmla="*/ 5905192 w 7467600"/>
              <a:gd name="connsiteY822" fmla="*/ 163079 h 6858000"/>
              <a:gd name="connsiteX823" fmla="*/ 5865655 w 7467600"/>
              <a:gd name="connsiteY823" fmla="*/ 171901 h 6858000"/>
              <a:gd name="connsiteX824" fmla="*/ 5259740 w 7467600"/>
              <a:gd name="connsiteY824" fmla="*/ 257013 h 6858000"/>
              <a:gd name="connsiteX825" fmla="*/ 5208466 w 7467600"/>
              <a:gd name="connsiteY825" fmla="*/ 257550 h 6858000"/>
              <a:gd name="connsiteX826" fmla="*/ 4980204 w 7467600"/>
              <a:gd name="connsiteY826" fmla="*/ 271903 h 6858000"/>
              <a:gd name="connsiteX827" fmla="*/ 5068068 w 7467600"/>
              <a:gd name="connsiteY827" fmla="*/ 282244 h 6858000"/>
              <a:gd name="connsiteX828" fmla="*/ 5153231 w 7467600"/>
              <a:gd name="connsiteY828" fmla="*/ 292240 h 6858000"/>
              <a:gd name="connsiteX829" fmla="*/ 5426491 w 7467600"/>
              <a:gd name="connsiteY829" fmla="*/ 281128 h 6858000"/>
              <a:gd name="connsiteX830" fmla="*/ 5731212 w 7467600"/>
              <a:gd name="connsiteY830" fmla="*/ 231951 h 6858000"/>
              <a:gd name="connsiteX831" fmla="*/ 5905192 w 7467600"/>
              <a:gd name="connsiteY831" fmla="*/ 163079 h 6858000"/>
              <a:gd name="connsiteX832" fmla="*/ 5944437 w 7467600"/>
              <a:gd name="connsiteY832" fmla="*/ 113829 h 6858000"/>
              <a:gd name="connsiteX833" fmla="*/ 5825032 w 7467600"/>
              <a:gd name="connsiteY833" fmla="*/ 146405 h 6858000"/>
              <a:gd name="connsiteX834" fmla="*/ 4955599 w 7467600"/>
              <a:gd name="connsiteY834" fmla="*/ 247008 h 6858000"/>
              <a:gd name="connsiteX835" fmla="*/ 5210104 w 7467600"/>
              <a:gd name="connsiteY835" fmla="*/ 228123 h 6858000"/>
              <a:gd name="connsiteX836" fmla="*/ 5261015 w 7467600"/>
              <a:gd name="connsiteY836" fmla="*/ 227087 h 6858000"/>
              <a:gd name="connsiteX837" fmla="*/ 5861181 w 7467600"/>
              <a:gd name="connsiteY837" fmla="*/ 143093 h 6858000"/>
              <a:gd name="connsiteX838" fmla="*/ 5961252 w 7467600"/>
              <a:gd name="connsiteY838" fmla="*/ 114820 h 6858000"/>
              <a:gd name="connsiteX839" fmla="*/ 5944437 w 7467600"/>
              <a:gd name="connsiteY839" fmla="*/ 113829 h 6858000"/>
              <a:gd name="connsiteX840" fmla="*/ 3882765 w 7467600"/>
              <a:gd name="connsiteY840" fmla="*/ 0 h 6858000"/>
              <a:gd name="connsiteX841" fmla="*/ 3995099 w 7467600"/>
              <a:gd name="connsiteY841" fmla="*/ 0 h 6858000"/>
              <a:gd name="connsiteX842" fmla="*/ 4163818 w 7467600"/>
              <a:gd name="connsiteY842" fmla="*/ 234104 h 6858000"/>
              <a:gd name="connsiteX843" fmla="*/ 4172099 w 7467600"/>
              <a:gd name="connsiteY843" fmla="*/ 234207 h 6858000"/>
              <a:gd name="connsiteX844" fmla="*/ 4784282 w 7467600"/>
              <a:gd name="connsiteY844" fmla="*/ 276561 h 6858000"/>
              <a:gd name="connsiteX845" fmla="*/ 4801687 w 7467600"/>
              <a:gd name="connsiteY845" fmla="*/ 267764 h 6858000"/>
              <a:gd name="connsiteX846" fmla="*/ 6082788 w 7467600"/>
              <a:gd name="connsiteY846" fmla="*/ 64119 h 6858000"/>
              <a:gd name="connsiteX847" fmla="*/ 6099442 w 7467600"/>
              <a:gd name="connsiteY847" fmla="*/ 82568 h 6858000"/>
              <a:gd name="connsiteX848" fmla="*/ 4804137 w 7467600"/>
              <a:gd name="connsiteY848" fmla="*/ 320931 h 6858000"/>
              <a:gd name="connsiteX849" fmla="*/ 4227047 w 7467600"/>
              <a:gd name="connsiteY849" fmla="*/ 313415 h 6858000"/>
              <a:gd name="connsiteX850" fmla="*/ 4346041 w 7467600"/>
              <a:gd name="connsiteY850" fmla="*/ 456086 h 6858000"/>
              <a:gd name="connsiteX851" fmla="*/ 4870967 w 7467600"/>
              <a:gd name="connsiteY851" fmla="*/ 963061 h 6858000"/>
              <a:gd name="connsiteX852" fmla="*/ 4889647 w 7467600"/>
              <a:gd name="connsiteY852" fmla="*/ 957147 h 6858000"/>
              <a:gd name="connsiteX853" fmla="*/ 5422504 w 7467600"/>
              <a:gd name="connsiteY853" fmla="*/ 805191 h 6858000"/>
              <a:gd name="connsiteX854" fmla="*/ 6087656 w 7467600"/>
              <a:gd name="connsiteY854" fmla="*/ 826703 h 6858000"/>
              <a:gd name="connsiteX855" fmla="*/ 6058717 w 7467600"/>
              <a:gd name="connsiteY855" fmla="*/ 865992 h 6858000"/>
              <a:gd name="connsiteX856" fmla="*/ 4974153 w 7467600"/>
              <a:gd name="connsiteY856" fmla="*/ 1045456 h 6858000"/>
              <a:gd name="connsiteX857" fmla="*/ 5627835 w 7467600"/>
              <a:gd name="connsiteY857" fmla="*/ 1472077 h 6858000"/>
              <a:gd name="connsiteX858" fmla="*/ 5629817 w 7467600"/>
              <a:gd name="connsiteY858" fmla="*/ 1471412 h 6858000"/>
              <a:gd name="connsiteX859" fmla="*/ 5634124 w 7467600"/>
              <a:gd name="connsiteY859" fmla="*/ 1470572 h 6858000"/>
              <a:gd name="connsiteX860" fmla="*/ 5755832 w 7467600"/>
              <a:gd name="connsiteY860" fmla="*/ 1383886 h 6858000"/>
              <a:gd name="connsiteX861" fmla="*/ 6014186 w 7467600"/>
              <a:gd name="connsiteY861" fmla="*/ 1279799 h 6858000"/>
              <a:gd name="connsiteX862" fmla="*/ 6901619 w 7467600"/>
              <a:gd name="connsiteY862" fmla="*/ 1047874 h 6858000"/>
              <a:gd name="connsiteX863" fmla="*/ 6931566 w 7467600"/>
              <a:gd name="connsiteY863" fmla="*/ 1062034 h 6858000"/>
              <a:gd name="connsiteX864" fmla="*/ 5790982 w 7467600"/>
              <a:gd name="connsiteY864" fmla="*/ 1561380 h 6858000"/>
              <a:gd name="connsiteX865" fmla="*/ 6188971 w 7467600"/>
              <a:gd name="connsiteY865" fmla="*/ 1755168 h 6858000"/>
              <a:gd name="connsiteX866" fmla="*/ 6202446 w 7467600"/>
              <a:gd name="connsiteY866" fmla="*/ 1752268 h 6858000"/>
              <a:gd name="connsiteX867" fmla="*/ 7179560 w 7467600"/>
              <a:gd name="connsiteY867" fmla="*/ 1467551 h 6858000"/>
              <a:gd name="connsiteX868" fmla="*/ 7158730 w 7467600"/>
              <a:gd name="connsiteY868" fmla="*/ 1507835 h 6858000"/>
              <a:gd name="connsiteX869" fmla="*/ 6326959 w 7467600"/>
              <a:gd name="connsiteY869" fmla="*/ 1817686 h 6858000"/>
              <a:gd name="connsiteX870" fmla="*/ 6537433 w 7467600"/>
              <a:gd name="connsiteY870" fmla="*/ 1907790 h 6858000"/>
              <a:gd name="connsiteX871" fmla="*/ 6550221 w 7467600"/>
              <a:gd name="connsiteY871" fmla="*/ 1910729 h 6858000"/>
              <a:gd name="connsiteX872" fmla="*/ 6964438 w 7467600"/>
              <a:gd name="connsiteY872" fmla="*/ 2209505 h 6858000"/>
              <a:gd name="connsiteX873" fmla="*/ 7367862 w 7467600"/>
              <a:gd name="connsiteY873" fmla="*/ 2806833 h 6858000"/>
              <a:gd name="connsiteX874" fmla="*/ 7364329 w 7467600"/>
              <a:gd name="connsiteY874" fmla="*/ 2826907 h 6858000"/>
              <a:gd name="connsiteX875" fmla="*/ 7290545 w 7467600"/>
              <a:gd name="connsiteY875" fmla="*/ 2850663 h 6858000"/>
              <a:gd name="connsiteX876" fmla="*/ 6472036 w 7467600"/>
              <a:gd name="connsiteY876" fmla="*/ 1959003 h 6858000"/>
              <a:gd name="connsiteX877" fmla="*/ 5792897 w 7467600"/>
              <a:gd name="connsiteY877" fmla="*/ 1647747 h 6858000"/>
              <a:gd name="connsiteX878" fmla="*/ 5842751 w 7467600"/>
              <a:gd name="connsiteY878" fmla="*/ 1816112 h 6858000"/>
              <a:gd name="connsiteX879" fmla="*/ 5847424 w 7467600"/>
              <a:gd name="connsiteY879" fmla="*/ 1815776 h 6858000"/>
              <a:gd name="connsiteX880" fmla="*/ 6399821 w 7467600"/>
              <a:gd name="connsiteY880" fmla="*/ 2344799 h 6858000"/>
              <a:gd name="connsiteX881" fmla="*/ 6323232 w 7467600"/>
              <a:gd name="connsiteY881" fmla="*/ 2389634 h 6858000"/>
              <a:gd name="connsiteX882" fmla="*/ 5942958 w 7467600"/>
              <a:gd name="connsiteY882" fmla="*/ 2077708 h 6858000"/>
              <a:gd name="connsiteX883" fmla="*/ 5921559 w 7467600"/>
              <a:gd name="connsiteY883" fmla="*/ 2378596 h 6858000"/>
              <a:gd name="connsiteX884" fmla="*/ 5817651 w 7467600"/>
              <a:gd name="connsiteY884" fmla="*/ 3023919 h 6858000"/>
              <a:gd name="connsiteX885" fmla="*/ 5729634 w 7467600"/>
              <a:gd name="connsiteY885" fmla="*/ 3051849 h 6858000"/>
              <a:gd name="connsiteX886" fmla="*/ 5611018 w 7467600"/>
              <a:gd name="connsiteY886" fmla="*/ 2316769 h 6858000"/>
              <a:gd name="connsiteX887" fmla="*/ 5687608 w 7467600"/>
              <a:gd name="connsiteY887" fmla="*/ 2039972 h 6858000"/>
              <a:gd name="connsiteX888" fmla="*/ 5657554 w 7467600"/>
              <a:gd name="connsiteY888" fmla="*/ 1576445 h 6858000"/>
              <a:gd name="connsiteX889" fmla="*/ 5150475 w 7467600"/>
              <a:gd name="connsiteY889" fmla="*/ 1274012 h 6858000"/>
              <a:gd name="connsiteX890" fmla="*/ 5349142 w 7467600"/>
              <a:gd name="connsiteY890" fmla="*/ 2204405 h 6858000"/>
              <a:gd name="connsiteX891" fmla="*/ 5262214 w 7467600"/>
              <a:gd name="connsiteY891" fmla="*/ 2233836 h 6858000"/>
              <a:gd name="connsiteX892" fmla="*/ 4981539 w 7467600"/>
              <a:gd name="connsiteY892" fmla="*/ 1542201 h 6858000"/>
              <a:gd name="connsiteX893" fmla="*/ 4958461 w 7467600"/>
              <a:gd name="connsiteY893" fmla="*/ 1136957 h 6858000"/>
              <a:gd name="connsiteX894" fmla="*/ 4655015 w 7467600"/>
              <a:gd name="connsiteY894" fmla="*/ 891426 h 6858000"/>
              <a:gd name="connsiteX895" fmla="*/ 4348002 w 7467600"/>
              <a:gd name="connsiteY895" fmla="*/ 2205895 h 6858000"/>
              <a:gd name="connsiteX896" fmla="*/ 4262250 w 7467600"/>
              <a:gd name="connsiteY896" fmla="*/ 2219972 h 6858000"/>
              <a:gd name="connsiteX897" fmla="*/ 4550611 w 7467600"/>
              <a:gd name="connsiteY897" fmla="*/ 817540 h 6858000"/>
              <a:gd name="connsiteX898" fmla="*/ 4564418 w 7467600"/>
              <a:gd name="connsiteY898" fmla="*/ 808293 h 6858000"/>
              <a:gd name="connsiteX899" fmla="*/ 4266388 w 7467600"/>
              <a:gd name="connsiteY899" fmla="*/ 500083 h 6858000"/>
              <a:gd name="connsiteX900" fmla="*/ 4032842 w 7467600"/>
              <a:gd name="connsiteY900" fmla="*/ 211809 h 6858000"/>
              <a:gd name="connsiteX901" fmla="*/ 3882765 w 7467600"/>
              <a:gd name="connsiteY901" fmla="*/ 0 h 6858000"/>
              <a:gd name="connsiteX902" fmla="*/ 3721337 w 7467600"/>
              <a:gd name="connsiteY902" fmla="*/ 0 h 6858000"/>
              <a:gd name="connsiteX903" fmla="*/ 3797544 w 7467600"/>
              <a:gd name="connsiteY903" fmla="*/ 0 h 6858000"/>
              <a:gd name="connsiteX904" fmla="*/ 3775734 w 7467600"/>
              <a:gd name="connsiteY904" fmla="*/ 95131 h 6858000"/>
              <a:gd name="connsiteX905" fmla="*/ 3724807 w 7467600"/>
              <a:gd name="connsiteY905" fmla="*/ 272257 h 6858000"/>
              <a:gd name="connsiteX906" fmla="*/ 3726844 w 7467600"/>
              <a:gd name="connsiteY906" fmla="*/ 282988 h 6858000"/>
              <a:gd name="connsiteX907" fmla="*/ 3742664 w 7467600"/>
              <a:gd name="connsiteY907" fmla="*/ 279918 h 6858000"/>
              <a:gd name="connsiteX908" fmla="*/ 4103910 w 7467600"/>
              <a:gd name="connsiteY908" fmla="*/ 1161917 h 6858000"/>
              <a:gd name="connsiteX909" fmla="*/ 4020269 w 7467600"/>
              <a:gd name="connsiteY909" fmla="*/ 1200406 h 6858000"/>
              <a:gd name="connsiteX910" fmla="*/ 3674882 w 7467600"/>
              <a:gd name="connsiteY910" fmla="*/ 488524 h 6858000"/>
              <a:gd name="connsiteX911" fmla="*/ 3132682 w 7467600"/>
              <a:gd name="connsiteY911" fmla="*/ 1072284 h 6858000"/>
              <a:gd name="connsiteX912" fmla="*/ 2716346 w 7467600"/>
              <a:gd name="connsiteY912" fmla="*/ 1276376 h 6858000"/>
              <a:gd name="connsiteX913" fmla="*/ 2716772 w 7467600"/>
              <a:gd name="connsiteY913" fmla="*/ 1255462 h 6858000"/>
              <a:gd name="connsiteX914" fmla="*/ 3471096 w 7467600"/>
              <a:gd name="connsiteY914" fmla="*/ 437072 h 6858000"/>
              <a:gd name="connsiteX915" fmla="*/ 3639057 w 7467600"/>
              <a:gd name="connsiteY915" fmla="*/ 286334 h 6858000"/>
              <a:gd name="connsiteX916" fmla="*/ 3640309 w 7467600"/>
              <a:gd name="connsiteY916" fmla="*/ 284664 h 6858000"/>
              <a:gd name="connsiteX917" fmla="*/ 3646022 w 7467600"/>
              <a:gd name="connsiteY917" fmla="*/ 276711 h 6858000"/>
              <a:gd name="connsiteX918" fmla="*/ 3707943 w 7467600"/>
              <a:gd name="connsiteY918" fmla="*/ 65958 h 6858000"/>
              <a:gd name="connsiteX919" fmla="*/ 3721337 w 7467600"/>
              <a:gd name="connsiteY919" fmla="*/ 0 h 6858000"/>
              <a:gd name="connsiteX920" fmla="*/ 2867960 w 7467600"/>
              <a:gd name="connsiteY920" fmla="*/ 0 h 6858000"/>
              <a:gd name="connsiteX921" fmla="*/ 2926351 w 7467600"/>
              <a:gd name="connsiteY921" fmla="*/ 0 h 6858000"/>
              <a:gd name="connsiteX922" fmla="*/ 2902823 w 7467600"/>
              <a:gd name="connsiteY922" fmla="*/ 262929 h 6858000"/>
              <a:gd name="connsiteX923" fmla="*/ 2940663 w 7467600"/>
              <a:gd name="connsiteY923" fmla="*/ 140884 h 6858000"/>
              <a:gd name="connsiteX924" fmla="*/ 2947039 w 7467600"/>
              <a:gd name="connsiteY924" fmla="*/ 122524 h 6858000"/>
              <a:gd name="connsiteX925" fmla="*/ 2984316 w 7467600"/>
              <a:gd name="connsiteY925" fmla="*/ 0 h 6858000"/>
              <a:gd name="connsiteX926" fmla="*/ 3016114 w 7467600"/>
              <a:gd name="connsiteY926" fmla="*/ 0 h 6858000"/>
              <a:gd name="connsiteX927" fmla="*/ 2979949 w 7467600"/>
              <a:gd name="connsiteY927" fmla="*/ 119274 h 6858000"/>
              <a:gd name="connsiteX928" fmla="*/ 3023879 w 7467600"/>
              <a:gd name="connsiteY928" fmla="*/ 0 h 6858000"/>
              <a:gd name="connsiteX929" fmla="*/ 3105400 w 7467600"/>
              <a:gd name="connsiteY929" fmla="*/ 0 h 6858000"/>
              <a:gd name="connsiteX930" fmla="*/ 3094669 w 7467600"/>
              <a:gd name="connsiteY930" fmla="*/ 30308 h 6858000"/>
              <a:gd name="connsiteX931" fmla="*/ 2901945 w 7467600"/>
              <a:gd name="connsiteY931" fmla="*/ 466538 h 6858000"/>
              <a:gd name="connsiteX932" fmla="*/ 2815209 w 7467600"/>
              <a:gd name="connsiteY932" fmla="*/ 497361 h 6858000"/>
              <a:gd name="connsiteX933" fmla="*/ 2844845 w 7467600"/>
              <a:gd name="connsiteY933" fmla="*/ 127638 h 6858000"/>
              <a:gd name="connsiteX934" fmla="*/ 2867960 w 7467600"/>
              <a:gd name="connsiteY934" fmla="*/ 0 h 6858000"/>
              <a:gd name="connsiteX935" fmla="*/ 1057230 w 7467600"/>
              <a:gd name="connsiteY935" fmla="*/ 0 h 6858000"/>
              <a:gd name="connsiteX936" fmla="*/ 1111003 w 7467600"/>
              <a:gd name="connsiteY936" fmla="*/ 0 h 6858000"/>
              <a:gd name="connsiteX937" fmla="*/ 1125553 w 7467600"/>
              <a:gd name="connsiteY937" fmla="*/ 52588 h 6858000"/>
              <a:gd name="connsiteX938" fmla="*/ 1304276 w 7467600"/>
              <a:gd name="connsiteY938" fmla="*/ 476275 h 6858000"/>
              <a:gd name="connsiteX939" fmla="*/ 1492066 w 7467600"/>
              <a:gd name="connsiteY939" fmla="*/ 886333 h 6858000"/>
              <a:gd name="connsiteX940" fmla="*/ 1423698 w 7467600"/>
              <a:gd name="connsiteY940" fmla="*/ 710817 h 6858000"/>
              <a:gd name="connsiteX941" fmla="*/ 1357609 w 7467600"/>
              <a:gd name="connsiteY941" fmla="*/ 532892 h 6858000"/>
              <a:gd name="connsiteX942" fmla="*/ 1309550 w 7467600"/>
              <a:gd name="connsiteY942" fmla="*/ 374031 h 6858000"/>
              <a:gd name="connsiteX943" fmla="*/ 1193673 w 7467600"/>
              <a:gd name="connsiteY943" fmla="*/ 49533 h 6858000"/>
              <a:gd name="connsiteX944" fmla="*/ 1164391 w 7467600"/>
              <a:gd name="connsiteY944" fmla="*/ 0 h 6858000"/>
              <a:gd name="connsiteX945" fmla="*/ 1200666 w 7467600"/>
              <a:gd name="connsiteY945" fmla="*/ 0 h 6858000"/>
              <a:gd name="connsiteX946" fmla="*/ 1223408 w 7467600"/>
              <a:gd name="connsiteY946" fmla="*/ 38996 h 6858000"/>
              <a:gd name="connsiteX947" fmla="*/ 1339635 w 7467600"/>
              <a:gd name="connsiteY947" fmla="*/ 365517 h 6858000"/>
              <a:gd name="connsiteX948" fmla="*/ 1387469 w 7467600"/>
              <a:gd name="connsiteY948" fmla="*/ 523079 h 6858000"/>
              <a:gd name="connsiteX949" fmla="*/ 1452685 w 7467600"/>
              <a:gd name="connsiteY949" fmla="*/ 699806 h 6858000"/>
              <a:gd name="connsiteX950" fmla="*/ 1492092 w 7467600"/>
              <a:gd name="connsiteY950" fmla="*/ 800424 h 6858000"/>
              <a:gd name="connsiteX951" fmla="*/ 1455302 w 7467600"/>
              <a:gd name="connsiteY951" fmla="*/ 632913 h 6858000"/>
              <a:gd name="connsiteX952" fmla="*/ 1222336 w 7467600"/>
              <a:gd name="connsiteY952" fmla="*/ 9480 h 6858000"/>
              <a:gd name="connsiteX953" fmla="*/ 1214634 w 7467600"/>
              <a:gd name="connsiteY953" fmla="*/ 0 h 6858000"/>
              <a:gd name="connsiteX954" fmla="*/ 1289827 w 7467600"/>
              <a:gd name="connsiteY954" fmla="*/ 0 h 6858000"/>
              <a:gd name="connsiteX955" fmla="*/ 1321076 w 7467600"/>
              <a:gd name="connsiteY955" fmla="*/ 59722 h 6858000"/>
              <a:gd name="connsiteX956" fmla="*/ 1512579 w 7467600"/>
              <a:gd name="connsiteY956" fmla="*/ 626441 h 6858000"/>
              <a:gd name="connsiteX957" fmla="*/ 1506076 w 7467600"/>
              <a:gd name="connsiteY957" fmla="*/ 1089289 h 6858000"/>
              <a:gd name="connsiteX958" fmla="*/ 1486346 w 7467600"/>
              <a:gd name="connsiteY958" fmla="*/ 1079919 h 6858000"/>
              <a:gd name="connsiteX959" fmla="*/ 1070511 w 7467600"/>
              <a:gd name="connsiteY959" fmla="*/ 48609 h 6858000"/>
              <a:gd name="connsiteX960" fmla="*/ 1057230 w 7467600"/>
              <a:gd name="connsiteY960" fmla="*/ 0 h 6858000"/>
              <a:gd name="connsiteX961" fmla="*/ 43151 w 7467600"/>
              <a:gd name="connsiteY961" fmla="*/ 0 h 6858000"/>
              <a:gd name="connsiteX962" fmla="*/ 95283 w 7467600"/>
              <a:gd name="connsiteY962" fmla="*/ 0 h 6858000"/>
              <a:gd name="connsiteX963" fmla="*/ 300708 w 7467600"/>
              <a:gd name="connsiteY963" fmla="*/ 154571 h 6858000"/>
              <a:gd name="connsiteX964" fmla="*/ 530414 w 7467600"/>
              <a:gd name="connsiteY964" fmla="*/ 354673 h 6858000"/>
              <a:gd name="connsiteX965" fmla="*/ 333785 w 7467600"/>
              <a:gd name="connsiteY965" fmla="*/ 161564 h 6858000"/>
              <a:gd name="connsiteX966" fmla="*/ 147005 w 7467600"/>
              <a:gd name="connsiteY966" fmla="*/ 0 h 6858000"/>
              <a:gd name="connsiteX967" fmla="*/ 272509 w 7467600"/>
              <a:gd name="connsiteY967" fmla="*/ 0 h 6858000"/>
              <a:gd name="connsiteX968" fmla="*/ 326276 w 7467600"/>
              <a:gd name="connsiteY968" fmla="*/ 45847 h 6858000"/>
              <a:gd name="connsiteX969" fmla="*/ 823759 w 7467600"/>
              <a:gd name="connsiteY969" fmla="*/ 574145 h 6858000"/>
              <a:gd name="connsiteX970" fmla="*/ 811254 w 7467600"/>
              <a:gd name="connsiteY970" fmla="*/ 665546 h 6858000"/>
              <a:gd name="connsiteX971" fmla="*/ 154042 w 7467600"/>
              <a:gd name="connsiteY971" fmla="*/ 261522 h 6858000"/>
              <a:gd name="connsiteX972" fmla="*/ 13550 w 7467600"/>
              <a:gd name="connsiteY972" fmla="*/ 158423 h 6858000"/>
              <a:gd name="connsiteX973" fmla="*/ 0 w 7467600"/>
              <a:gd name="connsiteY973" fmla="*/ 146618 h 6858000"/>
              <a:gd name="connsiteX974" fmla="*/ 0 w 7467600"/>
              <a:gd name="connsiteY974" fmla="*/ 59161 h 6858000"/>
              <a:gd name="connsiteX975" fmla="*/ 45427 w 7467600"/>
              <a:gd name="connsiteY975" fmla="*/ 101078 h 6858000"/>
              <a:gd name="connsiteX976" fmla="*/ 630103 w 7467600"/>
              <a:gd name="connsiteY976" fmla="*/ 485885 h 6858000"/>
              <a:gd name="connsiteX977" fmla="*/ 532040 w 7467600"/>
              <a:gd name="connsiteY977" fmla="*/ 399359 h 6858000"/>
              <a:gd name="connsiteX978" fmla="*/ 517618 w 7467600"/>
              <a:gd name="connsiteY978" fmla="*/ 385726 h 6858000"/>
              <a:gd name="connsiteX979" fmla="*/ 285074 w 7467600"/>
              <a:gd name="connsiteY979" fmla="*/ 182755 h 6858000"/>
              <a:gd name="connsiteX980" fmla="*/ 43151 w 7467600"/>
              <a:gd name="connsiteY980"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1019354 w 7467600"/>
              <a:gd name="connsiteY22" fmla="*/ 6315006 h 6858000"/>
              <a:gd name="connsiteX23" fmla="*/ 441046 w 7467600"/>
              <a:gd name="connsiteY23" fmla="*/ 6691153 h 6858000"/>
              <a:gd name="connsiteX24" fmla="*/ 1019354 w 7467600"/>
              <a:gd name="connsiteY24" fmla="*/ 6315006 h 6858000"/>
              <a:gd name="connsiteX25" fmla="*/ 991680 w 7467600"/>
              <a:gd name="connsiteY25" fmla="*/ 6298413 h 6858000"/>
              <a:gd name="connsiteX26" fmla="*/ 409060 w 7467600"/>
              <a:gd name="connsiteY26" fmla="*/ 6671470 h 6858000"/>
              <a:gd name="connsiteX27" fmla="*/ 991680 w 7467600"/>
              <a:gd name="connsiteY27" fmla="*/ 6298413 h 6858000"/>
              <a:gd name="connsiteX28" fmla="*/ 103333 w 7467600"/>
              <a:gd name="connsiteY28" fmla="*/ 5699602 h 6858000"/>
              <a:gd name="connsiteX29" fmla="*/ 233938 w 7467600"/>
              <a:gd name="connsiteY29" fmla="*/ 5809416 h 6858000"/>
              <a:gd name="connsiteX30" fmla="*/ 883580 w 7467600"/>
              <a:gd name="connsiteY30" fmla="*/ 6180710 h 6858000"/>
              <a:gd name="connsiteX31" fmla="*/ 487337 w 7467600"/>
              <a:gd name="connsiteY31" fmla="*/ 5950182 h 6858000"/>
              <a:gd name="connsiteX32" fmla="*/ 354051 w 7467600"/>
              <a:gd name="connsiteY32" fmla="*/ 5854912 h 6858000"/>
              <a:gd name="connsiteX33" fmla="*/ 195436 w 7467600"/>
              <a:gd name="connsiteY33" fmla="*/ 5755068 h 6858000"/>
              <a:gd name="connsiteX34" fmla="*/ 103333 w 7467600"/>
              <a:gd name="connsiteY34" fmla="*/ 5699602 h 6858000"/>
              <a:gd name="connsiteX35" fmla="*/ 5539432 w 7467600"/>
              <a:gd name="connsiteY35" fmla="*/ 5642928 h 6858000"/>
              <a:gd name="connsiteX36" fmla="*/ 5555462 w 7467600"/>
              <a:gd name="connsiteY36" fmla="*/ 5694454 h 6858000"/>
              <a:gd name="connsiteX37" fmla="*/ 5828270 w 7467600"/>
              <a:gd name="connsiteY37" fmla="*/ 6320663 h 6858000"/>
              <a:gd name="connsiteX38" fmla="*/ 5947416 w 7467600"/>
              <a:gd name="connsiteY38" fmla="*/ 6574846 h 6858000"/>
              <a:gd name="connsiteX39" fmla="*/ 5539432 w 7467600"/>
              <a:gd name="connsiteY39" fmla="*/ 5642928 h 6858000"/>
              <a:gd name="connsiteX40" fmla="*/ 51253 w 7467600"/>
              <a:gd name="connsiteY40" fmla="*/ 5631825 h 6858000"/>
              <a:gd name="connsiteX41" fmla="*/ 211622 w 7467600"/>
              <a:gd name="connsiteY41" fmla="*/ 5728803 h 6858000"/>
              <a:gd name="connsiteX42" fmla="*/ 371652 w 7467600"/>
              <a:gd name="connsiteY42" fmla="*/ 5829062 h 6858000"/>
              <a:gd name="connsiteX43" fmla="*/ 505903 w 7467600"/>
              <a:gd name="connsiteY43" fmla="*/ 5925221 h 6858000"/>
              <a:gd name="connsiteX44" fmla="*/ 899240 w 7467600"/>
              <a:gd name="connsiteY44" fmla="*/ 6153068 h 6858000"/>
              <a:gd name="connsiteX45" fmla="*/ 988114 w 7467600"/>
              <a:gd name="connsiteY45" fmla="*/ 6174204 h 6858000"/>
              <a:gd name="connsiteX46" fmla="*/ 845971 w 7467600"/>
              <a:gd name="connsiteY46" fmla="*/ 6067177 h 6858000"/>
              <a:gd name="connsiteX47" fmla="*/ 448057 w 7467600"/>
              <a:gd name="connsiteY47" fmla="*/ 5841376 h 6858000"/>
              <a:gd name="connsiteX48" fmla="*/ 51253 w 7467600"/>
              <a:gd name="connsiteY48" fmla="*/ 5631825 h 6858000"/>
              <a:gd name="connsiteX49" fmla="*/ 2606687 w 7467600"/>
              <a:gd name="connsiteY49" fmla="*/ 5630718 h 6858000"/>
              <a:gd name="connsiteX50" fmla="*/ 2645658 w 7467600"/>
              <a:gd name="connsiteY50" fmla="*/ 6640259 h 6858000"/>
              <a:gd name="connsiteX51" fmla="*/ 2606687 w 7467600"/>
              <a:gd name="connsiteY51" fmla="*/ 5630718 h 6858000"/>
              <a:gd name="connsiteX52" fmla="*/ 3642057 w 7467600"/>
              <a:gd name="connsiteY52" fmla="*/ 5573487 h 6858000"/>
              <a:gd name="connsiteX53" fmla="*/ 3632981 w 7467600"/>
              <a:gd name="connsiteY53" fmla="*/ 5579437 h 6858000"/>
              <a:gd name="connsiteX54" fmla="*/ 3382436 w 7467600"/>
              <a:gd name="connsiteY54" fmla="*/ 5952726 h 6858000"/>
              <a:gd name="connsiteX55" fmla="*/ 3191929 w 7467600"/>
              <a:gd name="connsiteY55" fmla="*/ 6662669 h 6858000"/>
              <a:gd name="connsiteX56" fmla="*/ 3369898 w 7467600"/>
              <a:gd name="connsiteY56" fmla="*/ 6081771 h 6858000"/>
              <a:gd name="connsiteX57" fmla="*/ 3642057 w 7467600"/>
              <a:gd name="connsiteY57" fmla="*/ 5573487 h 6858000"/>
              <a:gd name="connsiteX58" fmla="*/ 2650666 w 7467600"/>
              <a:gd name="connsiteY58" fmla="*/ 5530686 h 6858000"/>
              <a:gd name="connsiteX59" fmla="*/ 2650249 w 7467600"/>
              <a:gd name="connsiteY59" fmla="*/ 5532101 h 6858000"/>
              <a:gd name="connsiteX60" fmla="*/ 2663808 w 7467600"/>
              <a:gd name="connsiteY60" fmla="*/ 6535215 h 6858000"/>
              <a:gd name="connsiteX61" fmla="*/ 2665418 w 7467600"/>
              <a:gd name="connsiteY61" fmla="*/ 6132756 h 6858000"/>
              <a:gd name="connsiteX62" fmla="*/ 2650666 w 7467600"/>
              <a:gd name="connsiteY62" fmla="*/ 5530686 h 6858000"/>
              <a:gd name="connsiteX63" fmla="*/ 2680277 w 7467600"/>
              <a:gd name="connsiteY63" fmla="*/ 5479204 h 6858000"/>
              <a:gd name="connsiteX64" fmla="*/ 2678972 w 7467600"/>
              <a:gd name="connsiteY64" fmla="*/ 5481582 h 6858000"/>
              <a:gd name="connsiteX65" fmla="*/ 2696666 w 7467600"/>
              <a:gd name="connsiteY65" fmla="*/ 6133836 h 6858000"/>
              <a:gd name="connsiteX66" fmla="*/ 2695769 w 7467600"/>
              <a:gd name="connsiteY66" fmla="*/ 6390955 h 6858000"/>
              <a:gd name="connsiteX67" fmla="*/ 2739893 w 7467600"/>
              <a:gd name="connsiteY67" fmla="*/ 6108357 h 6858000"/>
              <a:gd name="connsiteX68" fmla="*/ 2680277 w 7467600"/>
              <a:gd name="connsiteY68" fmla="*/ 5479204 h 6858000"/>
              <a:gd name="connsiteX69" fmla="*/ 1132195 w 7467600"/>
              <a:gd name="connsiteY69" fmla="*/ 5467980 h 6858000"/>
              <a:gd name="connsiteX70" fmla="*/ 1679056 w 7467600"/>
              <a:gd name="connsiteY70" fmla="*/ 5516907 h 6858000"/>
              <a:gd name="connsiteX71" fmla="*/ 2128648 w 7467600"/>
              <a:gd name="connsiteY71" fmla="*/ 5474249 h 6858000"/>
              <a:gd name="connsiteX72" fmla="*/ 1825619 w 7467600"/>
              <a:gd name="connsiteY72" fmla="*/ 5478447 h 6858000"/>
              <a:gd name="connsiteX73" fmla="*/ 1737798 w 7467600"/>
              <a:gd name="connsiteY73" fmla="*/ 5483353 h 6858000"/>
              <a:gd name="connsiteX74" fmla="*/ 1132195 w 7467600"/>
              <a:gd name="connsiteY74" fmla="*/ 5467980 h 6858000"/>
              <a:gd name="connsiteX75" fmla="*/ 6844835 w 7467600"/>
              <a:gd name="connsiteY75" fmla="*/ 5424988 h 6858000"/>
              <a:gd name="connsiteX76" fmla="*/ 6879594 w 7467600"/>
              <a:gd name="connsiteY76" fmla="*/ 5424547 h 6858000"/>
              <a:gd name="connsiteX77" fmla="*/ 7379510 w 7467600"/>
              <a:gd name="connsiteY77" fmla="*/ 5755454 h 6858000"/>
              <a:gd name="connsiteX78" fmla="*/ 7467600 w 7467600"/>
              <a:gd name="connsiteY78" fmla="*/ 5845526 h 6858000"/>
              <a:gd name="connsiteX79" fmla="*/ 7467600 w 7467600"/>
              <a:gd name="connsiteY79" fmla="*/ 5925131 h 6858000"/>
              <a:gd name="connsiteX80" fmla="*/ 7271900 w 7467600"/>
              <a:gd name="connsiteY80" fmla="*/ 5734551 h 6858000"/>
              <a:gd name="connsiteX81" fmla="*/ 7015907 w 7467600"/>
              <a:gd name="connsiteY81" fmla="*/ 5541548 h 6858000"/>
              <a:gd name="connsiteX82" fmla="*/ 7259646 w 7467600"/>
              <a:gd name="connsiteY82" fmla="*/ 5765985 h 6858000"/>
              <a:gd name="connsiteX83" fmla="*/ 7467600 w 7467600"/>
              <a:gd name="connsiteY83" fmla="*/ 5971257 h 6858000"/>
              <a:gd name="connsiteX84" fmla="*/ 7467600 w 7467600"/>
              <a:gd name="connsiteY84" fmla="*/ 6012219 h 6858000"/>
              <a:gd name="connsiteX85" fmla="*/ 7240170 w 7467600"/>
              <a:gd name="connsiteY85" fmla="*/ 5787985 h 6858000"/>
              <a:gd name="connsiteX86" fmla="*/ 6946849 w 7467600"/>
              <a:gd name="connsiteY86" fmla="*/ 5523271 h 6858000"/>
              <a:gd name="connsiteX87" fmla="*/ 6946972 w 7467600"/>
              <a:gd name="connsiteY87" fmla="*/ 5526491 h 6858000"/>
              <a:gd name="connsiteX88" fmla="*/ 7105827 w 7467600"/>
              <a:gd name="connsiteY88" fmla="*/ 5718700 h 6858000"/>
              <a:gd name="connsiteX89" fmla="*/ 7356878 w 7467600"/>
              <a:gd name="connsiteY89" fmla="*/ 5981332 h 6858000"/>
              <a:gd name="connsiteX90" fmla="*/ 7467600 w 7467600"/>
              <a:gd name="connsiteY90" fmla="*/ 6117703 h 6858000"/>
              <a:gd name="connsiteX91" fmla="*/ 7467600 w 7467600"/>
              <a:gd name="connsiteY91" fmla="*/ 6163634 h 6858000"/>
              <a:gd name="connsiteX92" fmla="*/ 7403637 w 7467600"/>
              <a:gd name="connsiteY92" fmla="*/ 6083957 h 6858000"/>
              <a:gd name="connsiteX93" fmla="*/ 7254615 w 7467600"/>
              <a:gd name="connsiteY93" fmla="*/ 5911918 h 6858000"/>
              <a:gd name="connsiteX94" fmla="*/ 7312589 w 7467600"/>
              <a:gd name="connsiteY94" fmla="*/ 5982309 h 6858000"/>
              <a:gd name="connsiteX95" fmla="*/ 7448321 w 7467600"/>
              <a:gd name="connsiteY95" fmla="*/ 6190991 h 6858000"/>
              <a:gd name="connsiteX96" fmla="*/ 7467600 w 7467600"/>
              <a:gd name="connsiteY96" fmla="*/ 6221686 h 6858000"/>
              <a:gd name="connsiteX97" fmla="*/ 7467600 w 7467600"/>
              <a:gd name="connsiteY97" fmla="*/ 6334256 h 6858000"/>
              <a:gd name="connsiteX98" fmla="*/ 7454976 w 7467600"/>
              <a:gd name="connsiteY98" fmla="*/ 6318297 h 6858000"/>
              <a:gd name="connsiteX99" fmla="*/ 7042773 w 7467600"/>
              <a:gd name="connsiteY99" fmla="*/ 5734011 h 6858000"/>
              <a:gd name="connsiteX100" fmla="*/ 6844835 w 7467600"/>
              <a:gd name="connsiteY100" fmla="*/ 5424988 h 6858000"/>
              <a:gd name="connsiteX101" fmla="*/ 1456157 w 7467600"/>
              <a:gd name="connsiteY101" fmla="*/ 5371404 h 6858000"/>
              <a:gd name="connsiteX102" fmla="*/ 1244432 w 7467600"/>
              <a:gd name="connsiteY102" fmla="*/ 5385601 h 6858000"/>
              <a:gd name="connsiteX103" fmla="*/ 973990 w 7467600"/>
              <a:gd name="connsiteY103" fmla="*/ 5424940 h 6858000"/>
              <a:gd name="connsiteX104" fmla="*/ 1103809 w 7467600"/>
              <a:gd name="connsiteY104" fmla="*/ 5433720 h 6858000"/>
              <a:gd name="connsiteX105" fmla="*/ 1123454 w 7467600"/>
              <a:gd name="connsiteY105" fmla="*/ 5435727 h 6858000"/>
              <a:gd name="connsiteX106" fmla="*/ 1737017 w 7467600"/>
              <a:gd name="connsiteY106" fmla="*/ 5452183 h 6858000"/>
              <a:gd name="connsiteX107" fmla="*/ 1824397 w 7467600"/>
              <a:gd name="connsiteY107" fmla="*/ 5447757 h 6858000"/>
              <a:gd name="connsiteX108" fmla="*/ 2070059 w 7467600"/>
              <a:gd name="connsiteY108" fmla="*/ 5441660 h 6858000"/>
              <a:gd name="connsiteX109" fmla="*/ 1456157 w 7467600"/>
              <a:gd name="connsiteY109" fmla="*/ 5371404 h 6858000"/>
              <a:gd name="connsiteX110" fmla="*/ 4988186 w 7467600"/>
              <a:gd name="connsiteY110" fmla="*/ 5216467 h 6858000"/>
              <a:gd name="connsiteX111" fmla="*/ 4777334 w 7467600"/>
              <a:gd name="connsiteY111" fmla="*/ 5406072 h 6858000"/>
              <a:gd name="connsiteX112" fmla="*/ 4718341 w 7467600"/>
              <a:gd name="connsiteY112" fmla="*/ 5468043 h 6858000"/>
              <a:gd name="connsiteX113" fmla="*/ 4604655 w 7467600"/>
              <a:gd name="connsiteY113" fmla="*/ 5583434 h 6858000"/>
              <a:gd name="connsiteX114" fmla="*/ 4565074 w 7467600"/>
              <a:gd name="connsiteY114" fmla="*/ 5618550 h 6858000"/>
              <a:gd name="connsiteX115" fmla="*/ 4988186 w 7467600"/>
              <a:gd name="connsiteY115" fmla="*/ 5216467 h 6858000"/>
              <a:gd name="connsiteX116" fmla="*/ 4978032 w 7467600"/>
              <a:gd name="connsiteY116" fmla="*/ 5183809 h 6858000"/>
              <a:gd name="connsiteX117" fmla="*/ 4463413 w 7467600"/>
              <a:gd name="connsiteY117" fmla="*/ 5615162 h 6858000"/>
              <a:gd name="connsiteX118" fmla="*/ 4358134 w 7467600"/>
              <a:gd name="connsiteY118" fmla="*/ 5742791 h 6858000"/>
              <a:gd name="connsiteX119" fmla="*/ 4376219 w 7467600"/>
              <a:gd name="connsiteY119" fmla="*/ 5729027 h 6858000"/>
              <a:gd name="connsiteX120" fmla="*/ 4582340 w 7467600"/>
              <a:gd name="connsiteY120" fmla="*/ 5561037 h 6858000"/>
              <a:gd name="connsiteX121" fmla="*/ 4694684 w 7467600"/>
              <a:gd name="connsiteY121" fmla="*/ 5447098 h 6858000"/>
              <a:gd name="connsiteX122" fmla="*/ 4754123 w 7467600"/>
              <a:gd name="connsiteY122" fmla="*/ 5384643 h 6858000"/>
              <a:gd name="connsiteX123" fmla="*/ 4978032 w 7467600"/>
              <a:gd name="connsiteY123" fmla="*/ 5183809 h 6858000"/>
              <a:gd name="connsiteX124" fmla="*/ 1903353 w 7467600"/>
              <a:gd name="connsiteY124" fmla="*/ 5044827 h 6858000"/>
              <a:gd name="connsiteX125" fmla="*/ 1936931 w 7467600"/>
              <a:gd name="connsiteY125" fmla="*/ 5093954 h 6858000"/>
              <a:gd name="connsiteX126" fmla="*/ 2195868 w 7467600"/>
              <a:gd name="connsiteY126" fmla="*/ 5396574 h 6858000"/>
              <a:gd name="connsiteX127" fmla="*/ 2088852 w 7467600"/>
              <a:gd name="connsiteY127" fmla="*/ 5166123 h 6858000"/>
              <a:gd name="connsiteX128" fmla="*/ 1958241 w 7467600"/>
              <a:gd name="connsiteY128" fmla="*/ 5067955 h 6858000"/>
              <a:gd name="connsiteX129" fmla="*/ 1903353 w 7467600"/>
              <a:gd name="connsiteY129" fmla="*/ 5044827 h 6858000"/>
              <a:gd name="connsiteX130" fmla="*/ 1979378 w 7467600"/>
              <a:gd name="connsiteY130" fmla="*/ 4769504 h 6858000"/>
              <a:gd name="connsiteX131" fmla="*/ 2882120 w 7467600"/>
              <a:gd name="connsiteY131" fmla="*/ 5064547 h 6858000"/>
              <a:gd name="connsiteX132" fmla="*/ 2793103 w 7467600"/>
              <a:gd name="connsiteY132" fmla="*/ 5039699 h 6858000"/>
              <a:gd name="connsiteX133" fmla="*/ 2770041 w 7467600"/>
              <a:gd name="connsiteY133" fmla="*/ 5033634 h 6858000"/>
              <a:gd name="connsiteX134" fmla="*/ 1979378 w 7467600"/>
              <a:gd name="connsiteY134" fmla="*/ 4769504 h 6858000"/>
              <a:gd name="connsiteX135" fmla="*/ 1927410 w 7467600"/>
              <a:gd name="connsiteY135" fmla="*/ 4716164 h 6858000"/>
              <a:gd name="connsiteX136" fmla="*/ 1959587 w 7467600"/>
              <a:gd name="connsiteY136" fmla="*/ 4728849 h 6858000"/>
              <a:gd name="connsiteX137" fmla="*/ 2777707 w 7467600"/>
              <a:gd name="connsiteY137" fmla="*/ 5003991 h 6858000"/>
              <a:gd name="connsiteX138" fmla="*/ 2800768 w 7467600"/>
              <a:gd name="connsiteY138" fmla="*/ 5010056 h 6858000"/>
              <a:gd name="connsiteX139" fmla="*/ 2879408 w 7467600"/>
              <a:gd name="connsiteY139" fmla="*/ 5031590 h 6858000"/>
              <a:gd name="connsiteX140" fmla="*/ 2862295 w 7467600"/>
              <a:gd name="connsiteY140" fmla="*/ 5022958 h 6858000"/>
              <a:gd name="connsiteX141" fmla="*/ 2813343 w 7467600"/>
              <a:gd name="connsiteY141" fmla="*/ 4998369 h 6858000"/>
              <a:gd name="connsiteX142" fmla="*/ 2646245 w 7467600"/>
              <a:gd name="connsiteY142" fmla="*/ 4930999 h 6858000"/>
              <a:gd name="connsiteX143" fmla="*/ 1999243 w 7467600"/>
              <a:gd name="connsiteY143" fmla="*/ 4730524 h 6858000"/>
              <a:gd name="connsiteX144" fmla="*/ 1979527 w 7467600"/>
              <a:gd name="connsiteY144" fmla="*/ 4726651 h 6858000"/>
              <a:gd name="connsiteX145" fmla="*/ 1927410 w 7467600"/>
              <a:gd name="connsiteY145" fmla="*/ 4716164 h 6858000"/>
              <a:gd name="connsiteX146" fmla="*/ 1997014 w 7467600"/>
              <a:gd name="connsiteY146" fmla="*/ 4698007 h 6858000"/>
              <a:gd name="connsiteX147" fmla="*/ 2005458 w 7467600"/>
              <a:gd name="connsiteY147" fmla="*/ 4699540 h 6858000"/>
              <a:gd name="connsiteX148" fmla="*/ 2657186 w 7467600"/>
              <a:gd name="connsiteY148" fmla="*/ 4901687 h 6858000"/>
              <a:gd name="connsiteX149" fmla="*/ 2826662 w 7467600"/>
              <a:gd name="connsiteY149" fmla="*/ 4970362 h 6858000"/>
              <a:gd name="connsiteX150" fmla="*/ 2876100 w 7467600"/>
              <a:gd name="connsiteY150" fmla="*/ 4995397 h 6858000"/>
              <a:gd name="connsiteX151" fmla="*/ 3042600 w 7467600"/>
              <a:gd name="connsiteY151" fmla="*/ 5059532 h 6858000"/>
              <a:gd name="connsiteX152" fmla="*/ 1997014 w 7467600"/>
              <a:gd name="connsiteY152" fmla="*/ 4698007 h 6858000"/>
              <a:gd name="connsiteX153" fmla="*/ 2305292 w 7467600"/>
              <a:gd name="connsiteY153" fmla="*/ 4219492 h 6858000"/>
              <a:gd name="connsiteX154" fmla="*/ 3360922 w 7467600"/>
              <a:gd name="connsiteY154" fmla="*/ 4529373 h 6858000"/>
              <a:gd name="connsiteX155" fmla="*/ 3492420 w 7467600"/>
              <a:gd name="connsiteY155" fmla="*/ 4510145 h 6858000"/>
              <a:gd name="connsiteX156" fmla="*/ 3364086 w 7467600"/>
              <a:gd name="connsiteY156" fmla="*/ 4480340 h 6858000"/>
              <a:gd name="connsiteX157" fmla="*/ 3225818 w 7467600"/>
              <a:gd name="connsiteY157" fmla="*/ 4411822 h 6858000"/>
              <a:gd name="connsiteX158" fmla="*/ 3129696 w 7467600"/>
              <a:gd name="connsiteY158" fmla="*/ 4360704 h 6858000"/>
              <a:gd name="connsiteX159" fmla="*/ 2814545 w 7467600"/>
              <a:gd name="connsiteY159" fmla="*/ 4282955 h 6858000"/>
              <a:gd name="connsiteX160" fmla="*/ 2305292 w 7467600"/>
              <a:gd name="connsiteY160" fmla="*/ 4219492 h 6858000"/>
              <a:gd name="connsiteX161" fmla="*/ 2626982 w 7467600"/>
              <a:gd name="connsiteY161" fmla="*/ 4206450 h 6858000"/>
              <a:gd name="connsiteX162" fmla="*/ 2490617 w 7467600"/>
              <a:gd name="connsiteY162" fmla="*/ 4206951 h 6858000"/>
              <a:gd name="connsiteX163" fmla="*/ 2819869 w 7467600"/>
              <a:gd name="connsiteY163" fmla="*/ 4252936 h 6858000"/>
              <a:gd name="connsiteX164" fmla="*/ 3143018 w 7467600"/>
              <a:gd name="connsiteY164" fmla="*/ 4332698 h 6858000"/>
              <a:gd name="connsiteX165" fmla="*/ 3241520 w 7467600"/>
              <a:gd name="connsiteY165" fmla="*/ 4385112 h 6858000"/>
              <a:gd name="connsiteX166" fmla="*/ 3374575 w 7467600"/>
              <a:gd name="connsiteY166" fmla="*/ 4451517 h 6858000"/>
              <a:gd name="connsiteX167" fmla="*/ 3505221 w 7467600"/>
              <a:gd name="connsiteY167" fmla="*/ 4480757 h 6858000"/>
              <a:gd name="connsiteX168" fmla="*/ 2626982 w 7467600"/>
              <a:gd name="connsiteY168" fmla="*/ 4206450 h 6858000"/>
              <a:gd name="connsiteX169" fmla="*/ 1310106 w 7467600"/>
              <a:gd name="connsiteY169" fmla="*/ 3943217 h 6858000"/>
              <a:gd name="connsiteX170" fmla="*/ 854994 w 7467600"/>
              <a:gd name="connsiteY170" fmla="*/ 4399136 h 6858000"/>
              <a:gd name="connsiteX171" fmla="*/ 742462 w 7467600"/>
              <a:gd name="connsiteY171" fmla="*/ 4594648 h 6858000"/>
              <a:gd name="connsiteX172" fmla="*/ 820602 w 7467600"/>
              <a:gd name="connsiteY172" fmla="*/ 4485915 h 6858000"/>
              <a:gd name="connsiteX173" fmla="*/ 878295 w 7467600"/>
              <a:gd name="connsiteY173" fmla="*/ 4403594 h 6858000"/>
              <a:gd name="connsiteX174" fmla="*/ 1240607 w 7467600"/>
              <a:gd name="connsiteY174" fmla="*/ 4010401 h 6858000"/>
              <a:gd name="connsiteX175" fmla="*/ 1310106 w 7467600"/>
              <a:gd name="connsiteY175" fmla="*/ 3943217 h 6858000"/>
              <a:gd name="connsiteX176" fmla="*/ 1423113 w 7467600"/>
              <a:gd name="connsiteY176" fmla="*/ 3874565 h 6858000"/>
              <a:gd name="connsiteX177" fmla="*/ 1260565 w 7467600"/>
              <a:gd name="connsiteY177" fmla="*/ 4031982 h 6858000"/>
              <a:gd name="connsiteX178" fmla="*/ 901900 w 7467600"/>
              <a:gd name="connsiteY178" fmla="*/ 4421236 h 6858000"/>
              <a:gd name="connsiteX179" fmla="*/ 845044 w 7467600"/>
              <a:gd name="connsiteY179" fmla="*/ 4502436 h 6858000"/>
              <a:gd name="connsiteX180" fmla="*/ 685926 w 7467600"/>
              <a:gd name="connsiteY180" fmla="*/ 4703069 h 6858000"/>
              <a:gd name="connsiteX181" fmla="*/ 684248 w 7467600"/>
              <a:gd name="connsiteY181" fmla="*/ 4706721 h 6858000"/>
              <a:gd name="connsiteX182" fmla="*/ 1423113 w 7467600"/>
              <a:gd name="connsiteY182" fmla="*/ 3874565 h 6858000"/>
              <a:gd name="connsiteX183" fmla="*/ 3316479 w 7467600"/>
              <a:gd name="connsiteY183" fmla="*/ 3872136 h 6858000"/>
              <a:gd name="connsiteX184" fmla="*/ 3546806 w 7467600"/>
              <a:gd name="connsiteY184" fmla="*/ 4356139 h 6858000"/>
              <a:gd name="connsiteX185" fmla="*/ 3364433 w 7467600"/>
              <a:gd name="connsiteY185" fmla="*/ 3953121 h 6858000"/>
              <a:gd name="connsiteX186" fmla="*/ 3316479 w 7467600"/>
              <a:gd name="connsiteY186" fmla="*/ 3872136 h 6858000"/>
              <a:gd name="connsiteX187" fmla="*/ 3291335 w 7467600"/>
              <a:gd name="connsiteY187" fmla="*/ 3767420 h 6858000"/>
              <a:gd name="connsiteX188" fmla="*/ 3390805 w 7467600"/>
              <a:gd name="connsiteY188" fmla="*/ 3937163 h 6858000"/>
              <a:gd name="connsiteX189" fmla="*/ 3579062 w 7467600"/>
              <a:gd name="connsiteY189" fmla="*/ 4359040 h 6858000"/>
              <a:gd name="connsiteX190" fmla="*/ 3467355 w 7467600"/>
              <a:gd name="connsiteY190" fmla="*/ 3988130 h 6858000"/>
              <a:gd name="connsiteX191" fmla="*/ 3310753 w 7467600"/>
              <a:gd name="connsiteY191" fmla="*/ 3787140 h 6858000"/>
              <a:gd name="connsiteX192" fmla="*/ 3291335 w 7467600"/>
              <a:gd name="connsiteY192" fmla="*/ 3767420 h 6858000"/>
              <a:gd name="connsiteX193" fmla="*/ 1635889 w 7467600"/>
              <a:gd name="connsiteY193" fmla="*/ 3709494 h 6858000"/>
              <a:gd name="connsiteX194" fmla="*/ 1634800 w 7467600"/>
              <a:gd name="connsiteY194" fmla="*/ 3731111 h 6858000"/>
              <a:gd name="connsiteX195" fmla="*/ 1635889 w 7467600"/>
              <a:gd name="connsiteY195" fmla="*/ 3709494 h 6858000"/>
              <a:gd name="connsiteX196" fmla="*/ 1510397 w 7467600"/>
              <a:gd name="connsiteY196" fmla="*/ 3684705 h 6858000"/>
              <a:gd name="connsiteX197" fmla="*/ 1146550 w 7467600"/>
              <a:gd name="connsiteY197" fmla="*/ 3802012 h 6858000"/>
              <a:gd name="connsiteX198" fmla="*/ 698834 w 7467600"/>
              <a:gd name="connsiteY198" fmla="*/ 3952272 h 6858000"/>
              <a:gd name="connsiteX199" fmla="*/ 34256 w 7467600"/>
              <a:gd name="connsiteY199" fmla="*/ 4347603 h 6858000"/>
              <a:gd name="connsiteX200" fmla="*/ 527241 w 7467600"/>
              <a:gd name="connsiteY200" fmla="*/ 4065078 h 6858000"/>
              <a:gd name="connsiteX201" fmla="*/ 1510397 w 7467600"/>
              <a:gd name="connsiteY201" fmla="*/ 3684705 h 6858000"/>
              <a:gd name="connsiteX202" fmla="*/ 1313114 w 7467600"/>
              <a:gd name="connsiteY202" fmla="*/ 3655216 h 6858000"/>
              <a:gd name="connsiteX203" fmla="*/ 1109304 w 7467600"/>
              <a:gd name="connsiteY203" fmla="*/ 3669030 h 6858000"/>
              <a:gd name="connsiteX204" fmla="*/ 8129 w 7467600"/>
              <a:gd name="connsiteY204" fmla="*/ 4330519 h 6858000"/>
              <a:gd name="connsiteX205" fmla="*/ 687572 w 7467600"/>
              <a:gd name="connsiteY205" fmla="*/ 3925629 h 6858000"/>
              <a:gd name="connsiteX206" fmla="*/ 1138365 w 7467600"/>
              <a:gd name="connsiteY206" fmla="*/ 3774515 h 6858000"/>
              <a:gd name="connsiteX207" fmla="*/ 1505579 w 7467600"/>
              <a:gd name="connsiteY207" fmla="*/ 3655526 h 6858000"/>
              <a:gd name="connsiteX208" fmla="*/ 1313114 w 7467600"/>
              <a:gd name="connsiteY208" fmla="*/ 3655216 h 6858000"/>
              <a:gd name="connsiteX209" fmla="*/ 3655073 w 7467600"/>
              <a:gd name="connsiteY209" fmla="*/ 3650884 h 6858000"/>
              <a:gd name="connsiteX210" fmla="*/ 3989938 w 7467600"/>
              <a:gd name="connsiteY210" fmla="*/ 3991685 h 6858000"/>
              <a:gd name="connsiteX211" fmla="*/ 4393907 w 7467600"/>
              <a:gd name="connsiteY211" fmla="*/ 4261258 h 6858000"/>
              <a:gd name="connsiteX212" fmla="*/ 4648051 w 7467600"/>
              <a:gd name="connsiteY212" fmla="*/ 4374051 h 6858000"/>
              <a:gd name="connsiteX213" fmla="*/ 4383389 w 7467600"/>
              <a:gd name="connsiteY213" fmla="*/ 4184369 h 6858000"/>
              <a:gd name="connsiteX214" fmla="*/ 4165508 w 7467600"/>
              <a:gd name="connsiteY214" fmla="*/ 4035196 h 6858000"/>
              <a:gd name="connsiteX215" fmla="*/ 4068162 w 7467600"/>
              <a:gd name="connsiteY215" fmla="*/ 3953394 h 6858000"/>
              <a:gd name="connsiteX216" fmla="*/ 3981416 w 7467600"/>
              <a:gd name="connsiteY216" fmla="*/ 3880482 h 6858000"/>
              <a:gd name="connsiteX217" fmla="*/ 3800147 w 7467600"/>
              <a:gd name="connsiteY217" fmla="*/ 3749872 h 6858000"/>
              <a:gd name="connsiteX218" fmla="*/ 3655073 w 7467600"/>
              <a:gd name="connsiteY218" fmla="*/ 3650884 h 6858000"/>
              <a:gd name="connsiteX219" fmla="*/ 3670252 w 7467600"/>
              <a:gd name="connsiteY219" fmla="*/ 3622798 h 6858000"/>
              <a:gd name="connsiteX220" fmla="*/ 3817258 w 7467600"/>
              <a:gd name="connsiteY220" fmla="*/ 3723577 h 6858000"/>
              <a:gd name="connsiteX221" fmla="*/ 4000461 w 7467600"/>
              <a:gd name="connsiteY221" fmla="*/ 3855966 h 6858000"/>
              <a:gd name="connsiteX222" fmla="*/ 4088180 w 7467600"/>
              <a:gd name="connsiteY222" fmla="*/ 3929774 h 6858000"/>
              <a:gd name="connsiteX223" fmla="*/ 4184555 w 7467600"/>
              <a:gd name="connsiteY223" fmla="*/ 4010683 h 6858000"/>
              <a:gd name="connsiteX224" fmla="*/ 4399563 w 7467600"/>
              <a:gd name="connsiteY224" fmla="*/ 4158106 h 6858000"/>
              <a:gd name="connsiteX225" fmla="*/ 4684469 w 7467600"/>
              <a:gd name="connsiteY225" fmla="*/ 4364680 h 6858000"/>
              <a:gd name="connsiteX226" fmla="*/ 4690271 w 7467600"/>
              <a:gd name="connsiteY226" fmla="*/ 4370034 h 6858000"/>
              <a:gd name="connsiteX227" fmla="*/ 4136093 w 7467600"/>
              <a:gd name="connsiteY227" fmla="*/ 3858466 h 6858000"/>
              <a:gd name="connsiteX228" fmla="*/ 3670252 w 7467600"/>
              <a:gd name="connsiteY228" fmla="*/ 3622798 h 6858000"/>
              <a:gd name="connsiteX229" fmla="*/ 4440129 w 7467600"/>
              <a:gd name="connsiteY229" fmla="*/ 3448571 h 6858000"/>
              <a:gd name="connsiteX230" fmla="*/ 4856525 w 7467600"/>
              <a:gd name="connsiteY230" fmla="*/ 3915351 h 6858000"/>
              <a:gd name="connsiteX231" fmla="*/ 5059055 w 7467600"/>
              <a:gd name="connsiteY231" fmla="*/ 4108918 h 6858000"/>
              <a:gd name="connsiteX232" fmla="*/ 5290070 w 7467600"/>
              <a:gd name="connsiteY232" fmla="*/ 4263619 h 6858000"/>
              <a:gd name="connsiteX233" fmla="*/ 4834991 w 7467600"/>
              <a:gd name="connsiteY233" fmla="*/ 3830985 h 6858000"/>
              <a:gd name="connsiteX234" fmla="*/ 4440129 w 7467600"/>
              <a:gd name="connsiteY234" fmla="*/ 3448571 h 6858000"/>
              <a:gd name="connsiteX235" fmla="*/ 4441737 w 7467600"/>
              <a:gd name="connsiteY235" fmla="*/ 3399734 h 6858000"/>
              <a:gd name="connsiteX236" fmla="*/ 4431236 w 7467600"/>
              <a:gd name="connsiteY236" fmla="*/ 3400954 h 6858000"/>
              <a:gd name="connsiteX237" fmla="*/ 4557150 w 7467600"/>
              <a:gd name="connsiteY237" fmla="*/ 3510023 h 6858000"/>
              <a:gd name="connsiteX238" fmla="*/ 4856936 w 7467600"/>
              <a:gd name="connsiteY238" fmla="*/ 3809146 h 6858000"/>
              <a:gd name="connsiteX239" fmla="*/ 5111996 w 7467600"/>
              <a:gd name="connsiteY239" fmla="*/ 4065759 h 6858000"/>
              <a:gd name="connsiteX240" fmla="*/ 5388878 w 7467600"/>
              <a:gd name="connsiteY240" fmla="*/ 4300185 h 6858000"/>
              <a:gd name="connsiteX241" fmla="*/ 5425556 w 7467600"/>
              <a:gd name="connsiteY241" fmla="*/ 4308967 h 6858000"/>
              <a:gd name="connsiteX242" fmla="*/ 4943646 w 7467600"/>
              <a:gd name="connsiteY242" fmla="*/ 3822916 h 6858000"/>
              <a:gd name="connsiteX243" fmla="*/ 4594837 w 7467600"/>
              <a:gd name="connsiteY243" fmla="*/ 3532274 h 6858000"/>
              <a:gd name="connsiteX244" fmla="*/ 4441737 w 7467600"/>
              <a:gd name="connsiteY244" fmla="*/ 3399734 h 6858000"/>
              <a:gd name="connsiteX245" fmla="*/ 5425834 w 7467600"/>
              <a:gd name="connsiteY245" fmla="*/ 3162785 h 6858000"/>
              <a:gd name="connsiteX246" fmla="*/ 5401644 w 7467600"/>
              <a:gd name="connsiteY246" fmla="*/ 3617847 h 6858000"/>
              <a:gd name="connsiteX247" fmla="*/ 5467256 w 7467600"/>
              <a:gd name="connsiteY247" fmla="*/ 4175494 h 6858000"/>
              <a:gd name="connsiteX248" fmla="*/ 5448069 w 7467600"/>
              <a:gd name="connsiteY248" fmla="*/ 3567554 h 6858000"/>
              <a:gd name="connsiteX249" fmla="*/ 5425834 w 7467600"/>
              <a:gd name="connsiteY249" fmla="*/ 3162785 h 6858000"/>
              <a:gd name="connsiteX250" fmla="*/ 1318687 w 7467600"/>
              <a:gd name="connsiteY250" fmla="*/ 3113840 h 6858000"/>
              <a:gd name="connsiteX251" fmla="*/ 1066793 w 7467600"/>
              <a:gd name="connsiteY251" fmla="*/ 3212171 h 6858000"/>
              <a:gd name="connsiteX252" fmla="*/ 993319 w 7467600"/>
              <a:gd name="connsiteY252" fmla="*/ 3247648 h 6858000"/>
              <a:gd name="connsiteX253" fmla="*/ 853081 w 7467600"/>
              <a:gd name="connsiteY253" fmla="*/ 3312410 h 6858000"/>
              <a:gd name="connsiteX254" fmla="*/ 805957 w 7467600"/>
              <a:gd name="connsiteY254" fmla="*/ 3330443 h 6858000"/>
              <a:gd name="connsiteX255" fmla="*/ 1318687 w 7467600"/>
              <a:gd name="connsiteY255" fmla="*/ 3113840 h 6858000"/>
              <a:gd name="connsiteX256" fmla="*/ 5453702 w 7467600"/>
              <a:gd name="connsiteY256" fmla="*/ 3090882 h 6858000"/>
              <a:gd name="connsiteX257" fmla="*/ 5480135 w 7467600"/>
              <a:gd name="connsiteY257" fmla="*/ 3565802 h 6858000"/>
              <a:gd name="connsiteX258" fmla="*/ 5499023 w 7467600"/>
              <a:gd name="connsiteY258" fmla="*/ 4166310 h 6858000"/>
              <a:gd name="connsiteX259" fmla="*/ 5547022 w 7467600"/>
              <a:gd name="connsiteY259" fmla="*/ 3607838 h 6858000"/>
              <a:gd name="connsiteX260" fmla="*/ 5515964 w 7467600"/>
              <a:gd name="connsiteY260" fmla="*/ 3378541 h 6858000"/>
              <a:gd name="connsiteX261" fmla="*/ 5453702 w 7467600"/>
              <a:gd name="connsiteY261" fmla="*/ 3090882 h 6858000"/>
              <a:gd name="connsiteX262" fmla="*/ 1238695 w 7467600"/>
              <a:gd name="connsiteY262" fmla="*/ 3076820 h 6858000"/>
              <a:gd name="connsiteX263" fmla="*/ 716371 w 7467600"/>
              <a:gd name="connsiteY263" fmla="*/ 3293249 h 6858000"/>
              <a:gd name="connsiteX264" fmla="*/ 579522 w 7467600"/>
              <a:gd name="connsiteY264" fmla="*/ 3371759 h 6858000"/>
              <a:gd name="connsiteX265" fmla="*/ 600288 w 7467600"/>
              <a:gd name="connsiteY265" fmla="*/ 3365555 h 6858000"/>
              <a:gd name="connsiteX266" fmla="*/ 840692 w 7467600"/>
              <a:gd name="connsiteY266" fmla="*/ 3284921 h 6858000"/>
              <a:gd name="connsiteX267" fmla="*/ 979248 w 7467600"/>
              <a:gd name="connsiteY267" fmla="*/ 3221003 h 6858000"/>
              <a:gd name="connsiteX268" fmla="*/ 1053282 w 7467600"/>
              <a:gd name="connsiteY268" fmla="*/ 3185247 h 6858000"/>
              <a:gd name="connsiteX269" fmla="*/ 1320603 w 7467600"/>
              <a:gd name="connsiteY269" fmla="*/ 3081281 h 6858000"/>
              <a:gd name="connsiteX270" fmla="*/ 1238695 w 7467600"/>
              <a:gd name="connsiteY270" fmla="*/ 3076820 h 6858000"/>
              <a:gd name="connsiteX271" fmla="*/ 5425627 w 7467600"/>
              <a:gd name="connsiteY271" fmla="*/ 2954192 h 6858000"/>
              <a:gd name="connsiteX272" fmla="*/ 5470770 w 7467600"/>
              <a:gd name="connsiteY272" fmla="*/ 3005435 h 6858000"/>
              <a:gd name="connsiteX273" fmla="*/ 5519779 w 7467600"/>
              <a:gd name="connsiteY273" fmla="*/ 4359223 h 6858000"/>
              <a:gd name="connsiteX274" fmla="*/ 5520293 w 7467600"/>
              <a:gd name="connsiteY274" fmla="*/ 4360602 h 6858000"/>
              <a:gd name="connsiteX275" fmla="*/ 5767221 w 7467600"/>
              <a:gd name="connsiteY275" fmla="*/ 4665564 h 6858000"/>
              <a:gd name="connsiteX276" fmla="*/ 6937169 w 7467600"/>
              <a:gd name="connsiteY276" fmla="*/ 4815941 h 6858000"/>
              <a:gd name="connsiteX277" fmla="*/ 6953922 w 7467600"/>
              <a:gd name="connsiteY277" fmla="*/ 4890068 h 6858000"/>
              <a:gd name="connsiteX278" fmla="*/ 6071359 w 7467600"/>
              <a:gd name="connsiteY278" fmla="*/ 4770770 h 6858000"/>
              <a:gd name="connsiteX279" fmla="*/ 6038839 w 7467600"/>
              <a:gd name="connsiteY279" fmla="*/ 4764474 h 6858000"/>
              <a:gd name="connsiteX280" fmla="*/ 6038706 w 7467600"/>
              <a:gd name="connsiteY280" fmla="*/ 4763847 h 6858000"/>
              <a:gd name="connsiteX281" fmla="*/ 6037784 w 7467600"/>
              <a:gd name="connsiteY281" fmla="*/ 4764270 h 6858000"/>
              <a:gd name="connsiteX282" fmla="*/ 6038839 w 7467600"/>
              <a:gd name="connsiteY282" fmla="*/ 4764474 h 6858000"/>
              <a:gd name="connsiteX283" fmla="*/ 6040338 w 7467600"/>
              <a:gd name="connsiteY283" fmla="*/ 4771418 h 6858000"/>
              <a:gd name="connsiteX284" fmla="*/ 6024488 w 7467600"/>
              <a:gd name="connsiteY284" fmla="*/ 4809903 h 6858000"/>
              <a:gd name="connsiteX285" fmla="*/ 5599771 w 7467600"/>
              <a:gd name="connsiteY285" fmla="*/ 5509652 h 6858000"/>
              <a:gd name="connsiteX286" fmla="*/ 5548843 w 7467600"/>
              <a:gd name="connsiteY286" fmla="*/ 5563845 h 6858000"/>
              <a:gd name="connsiteX287" fmla="*/ 5940952 w 7467600"/>
              <a:gd name="connsiteY287" fmla="*/ 6250028 h 6858000"/>
              <a:gd name="connsiteX288" fmla="*/ 6043441 w 7467600"/>
              <a:gd name="connsiteY288" fmla="*/ 6665847 h 6858000"/>
              <a:gd name="connsiteX289" fmla="*/ 6093432 w 7467600"/>
              <a:gd name="connsiteY289" fmla="*/ 6858000 h 6858000"/>
              <a:gd name="connsiteX290" fmla="*/ 6034344 w 7467600"/>
              <a:gd name="connsiteY290" fmla="*/ 6858000 h 6858000"/>
              <a:gd name="connsiteX291" fmla="*/ 6026679 w 7467600"/>
              <a:gd name="connsiteY291" fmla="*/ 6836959 h 6858000"/>
              <a:gd name="connsiteX292" fmla="*/ 5800441 w 7467600"/>
              <a:gd name="connsiteY292" fmla="*/ 6335286 h 6858000"/>
              <a:gd name="connsiteX293" fmla="*/ 5526562 w 7467600"/>
              <a:gd name="connsiteY293" fmla="*/ 5705388 h 6858000"/>
              <a:gd name="connsiteX294" fmla="*/ 5519640 w 7467600"/>
              <a:gd name="connsiteY294" fmla="*/ 5683774 h 6858000"/>
              <a:gd name="connsiteX295" fmla="*/ 5844559 w 7467600"/>
              <a:gd name="connsiteY295" fmla="*/ 6553349 h 6858000"/>
              <a:gd name="connsiteX296" fmla="*/ 5975994 w 7467600"/>
              <a:gd name="connsiteY296" fmla="*/ 6858000 h 6858000"/>
              <a:gd name="connsiteX297" fmla="*/ 5898547 w 7467600"/>
              <a:gd name="connsiteY297" fmla="*/ 6858000 h 6858000"/>
              <a:gd name="connsiteX298" fmla="*/ 5682041 w 7467600"/>
              <a:gd name="connsiteY298" fmla="*/ 6355860 h 6858000"/>
              <a:gd name="connsiteX299" fmla="*/ 5461758 w 7467600"/>
              <a:gd name="connsiteY299" fmla="*/ 5820220 h 6858000"/>
              <a:gd name="connsiteX300" fmla="*/ 5237282 w 7467600"/>
              <a:gd name="connsiteY300" fmla="*/ 6579086 h 6858000"/>
              <a:gd name="connsiteX301" fmla="*/ 5115009 w 7467600"/>
              <a:gd name="connsiteY301" fmla="*/ 6858000 h 6858000"/>
              <a:gd name="connsiteX302" fmla="*/ 5028074 w 7467600"/>
              <a:gd name="connsiteY302" fmla="*/ 6858000 h 6858000"/>
              <a:gd name="connsiteX303" fmla="*/ 5079508 w 7467600"/>
              <a:gd name="connsiteY303" fmla="*/ 6749074 h 6858000"/>
              <a:gd name="connsiteX304" fmla="*/ 5371846 w 7467600"/>
              <a:gd name="connsiteY304" fmla="*/ 5924413 h 6858000"/>
              <a:gd name="connsiteX305" fmla="*/ 5270512 w 7467600"/>
              <a:gd name="connsiteY305" fmla="*/ 6138975 h 6858000"/>
              <a:gd name="connsiteX306" fmla="*/ 5062409 w 7467600"/>
              <a:gd name="connsiteY306" fmla="*/ 6653544 h 6858000"/>
              <a:gd name="connsiteX307" fmla="*/ 5036628 w 7467600"/>
              <a:gd name="connsiteY307" fmla="*/ 6754247 h 6858000"/>
              <a:gd name="connsiteX308" fmla="*/ 5009112 w 7467600"/>
              <a:gd name="connsiteY308" fmla="*/ 6858000 h 6858000"/>
              <a:gd name="connsiteX309" fmla="*/ 4976679 w 7467600"/>
              <a:gd name="connsiteY309" fmla="*/ 6858000 h 6858000"/>
              <a:gd name="connsiteX310" fmla="*/ 5006537 w 7467600"/>
              <a:gd name="connsiteY310" fmla="*/ 6747068 h 6858000"/>
              <a:gd name="connsiteX311" fmla="*/ 5032723 w 7467600"/>
              <a:gd name="connsiteY311" fmla="*/ 6644957 h 6858000"/>
              <a:gd name="connsiteX312" fmla="*/ 5242949 w 7467600"/>
              <a:gd name="connsiteY312" fmla="*/ 6125175 h 6858000"/>
              <a:gd name="connsiteX313" fmla="*/ 5286321 w 7467600"/>
              <a:gd name="connsiteY313" fmla="*/ 6033555 h 6858000"/>
              <a:gd name="connsiteX314" fmla="*/ 5008210 w 7467600"/>
              <a:gd name="connsiteY314" fmla="*/ 6649194 h 6858000"/>
              <a:gd name="connsiteX315" fmla="*/ 4986321 w 7467600"/>
              <a:gd name="connsiteY315" fmla="*/ 6765687 h 6858000"/>
              <a:gd name="connsiteX316" fmla="*/ 4973474 w 7467600"/>
              <a:gd name="connsiteY316" fmla="*/ 6858000 h 6858000"/>
              <a:gd name="connsiteX317" fmla="*/ 4907178 w 7467600"/>
              <a:gd name="connsiteY317" fmla="*/ 6858000 h 6858000"/>
              <a:gd name="connsiteX318" fmla="*/ 4910810 w 7467600"/>
              <a:gd name="connsiteY318" fmla="*/ 6829660 h 6858000"/>
              <a:gd name="connsiteX319" fmla="*/ 4987461 w 7467600"/>
              <a:gd name="connsiteY319" fmla="*/ 6432994 h 6858000"/>
              <a:gd name="connsiteX320" fmla="*/ 5179262 w 7467600"/>
              <a:gd name="connsiteY320" fmla="*/ 6035044 h 6858000"/>
              <a:gd name="connsiteX321" fmla="*/ 4689678 w 7467600"/>
              <a:gd name="connsiteY321" fmla="*/ 6440241 h 6858000"/>
              <a:gd name="connsiteX322" fmla="*/ 4477543 w 7467600"/>
              <a:gd name="connsiteY322" fmla="*/ 6674836 h 6858000"/>
              <a:gd name="connsiteX323" fmla="*/ 4329957 w 7467600"/>
              <a:gd name="connsiteY323" fmla="*/ 6858000 h 6858000"/>
              <a:gd name="connsiteX324" fmla="*/ 4218595 w 7467600"/>
              <a:gd name="connsiteY324" fmla="*/ 6858000 h 6858000"/>
              <a:gd name="connsiteX325" fmla="*/ 4368888 w 7467600"/>
              <a:gd name="connsiteY325" fmla="*/ 6668412 h 6858000"/>
              <a:gd name="connsiteX326" fmla="*/ 4563091 w 7467600"/>
              <a:gd name="connsiteY326" fmla="*/ 6442508 h 6858000"/>
              <a:gd name="connsiteX327" fmla="*/ 5387324 w 7467600"/>
              <a:gd name="connsiteY327" fmla="*/ 5705830 h 6858000"/>
              <a:gd name="connsiteX328" fmla="*/ 5073620 w 7467600"/>
              <a:gd name="connsiteY328" fmla="*/ 5955437 h 6858000"/>
              <a:gd name="connsiteX329" fmla="*/ 4689789 w 7467600"/>
              <a:gd name="connsiteY329" fmla="*/ 6268382 h 6858000"/>
              <a:gd name="connsiteX330" fmla="*/ 4418722 w 7467600"/>
              <a:gd name="connsiteY330" fmla="*/ 6570886 h 6858000"/>
              <a:gd name="connsiteX331" fmla="*/ 4214944 w 7467600"/>
              <a:gd name="connsiteY331" fmla="*/ 6858000 h 6858000"/>
              <a:gd name="connsiteX332" fmla="*/ 4177898 w 7467600"/>
              <a:gd name="connsiteY332" fmla="*/ 6858000 h 6858000"/>
              <a:gd name="connsiteX333" fmla="*/ 4391597 w 7467600"/>
              <a:gd name="connsiteY333" fmla="*/ 6556370 h 6858000"/>
              <a:gd name="connsiteX334" fmla="*/ 4668889 w 7467600"/>
              <a:gd name="connsiteY334" fmla="*/ 6246399 h 6858000"/>
              <a:gd name="connsiteX335" fmla="*/ 5055427 w 7467600"/>
              <a:gd name="connsiteY335" fmla="*/ 5931476 h 6858000"/>
              <a:gd name="connsiteX336" fmla="*/ 5371814 w 7467600"/>
              <a:gd name="connsiteY336" fmla="*/ 5678975 h 6858000"/>
              <a:gd name="connsiteX337" fmla="*/ 4987918 w 7467600"/>
              <a:gd name="connsiteY337" fmla="*/ 5838701 h 6858000"/>
              <a:gd name="connsiteX338" fmla="*/ 4317146 w 7467600"/>
              <a:gd name="connsiteY338" fmla="*/ 6587716 h 6858000"/>
              <a:gd name="connsiteX339" fmla="*/ 4171627 w 7467600"/>
              <a:gd name="connsiteY339" fmla="*/ 6858000 h 6858000"/>
              <a:gd name="connsiteX340" fmla="*/ 4081585 w 7467600"/>
              <a:gd name="connsiteY340" fmla="*/ 6858000 h 6858000"/>
              <a:gd name="connsiteX341" fmla="*/ 4238603 w 7467600"/>
              <a:gd name="connsiteY341" fmla="*/ 6559341 h 6858000"/>
              <a:gd name="connsiteX342" fmla="*/ 4778333 w 7467600"/>
              <a:gd name="connsiteY342" fmla="*/ 5873626 h 6858000"/>
              <a:gd name="connsiteX343" fmla="*/ 5414185 w 7467600"/>
              <a:gd name="connsiteY343" fmla="*/ 5573882 h 6858000"/>
              <a:gd name="connsiteX344" fmla="*/ 5959648 w 7467600"/>
              <a:gd name="connsiteY344" fmla="*/ 4760797 h 6858000"/>
              <a:gd name="connsiteX345" fmla="*/ 5355019 w 7467600"/>
              <a:gd name="connsiteY345" fmla="*/ 4734672 h 6858000"/>
              <a:gd name="connsiteX346" fmla="*/ 5083565 w 7467600"/>
              <a:gd name="connsiteY346" fmla="*/ 5179121 h 6858000"/>
              <a:gd name="connsiteX347" fmla="*/ 4713577 w 7467600"/>
              <a:gd name="connsiteY347" fmla="*/ 5616803 h 6858000"/>
              <a:gd name="connsiteX348" fmla="*/ 3989559 w 7467600"/>
              <a:gd name="connsiteY348" fmla="*/ 6145945 h 6858000"/>
              <a:gd name="connsiteX349" fmla="*/ 3939824 w 7467600"/>
              <a:gd name="connsiteY349" fmla="*/ 6066900 h 6858000"/>
              <a:gd name="connsiteX350" fmla="*/ 4584537 w 7467600"/>
              <a:gd name="connsiteY350" fmla="*/ 5324826 h 6858000"/>
              <a:gd name="connsiteX351" fmla="*/ 5037105 w 7467600"/>
              <a:gd name="connsiteY351" fmla="*/ 5088765 h 6858000"/>
              <a:gd name="connsiteX352" fmla="*/ 5039930 w 7467600"/>
              <a:gd name="connsiteY352" fmla="*/ 5089585 h 6858000"/>
              <a:gd name="connsiteX353" fmla="*/ 5263764 w 7467600"/>
              <a:gd name="connsiteY353" fmla="*/ 4735525 h 6858000"/>
              <a:gd name="connsiteX354" fmla="*/ 4086300 w 7467600"/>
              <a:gd name="connsiteY354" fmla="*/ 4884599 h 6858000"/>
              <a:gd name="connsiteX355" fmla="*/ 4085485 w 7467600"/>
              <a:gd name="connsiteY355" fmla="*/ 4899070 h 6858000"/>
              <a:gd name="connsiteX356" fmla="*/ 3871915 w 7467600"/>
              <a:gd name="connsiteY356" fmla="*/ 5253645 h 6858000"/>
              <a:gd name="connsiteX357" fmla="*/ 3799374 w 7467600"/>
              <a:gd name="connsiteY357" fmla="*/ 5466127 h 6858000"/>
              <a:gd name="connsiteX358" fmla="*/ 3498850 w 7467600"/>
              <a:gd name="connsiteY358" fmla="*/ 6661888 h 6858000"/>
              <a:gd name="connsiteX359" fmla="*/ 3399216 w 7467600"/>
              <a:gd name="connsiteY359" fmla="*/ 6858000 h 6858000"/>
              <a:gd name="connsiteX360" fmla="*/ 3303688 w 7467600"/>
              <a:gd name="connsiteY360" fmla="*/ 6858000 h 6858000"/>
              <a:gd name="connsiteX361" fmla="*/ 3391774 w 7467600"/>
              <a:gd name="connsiteY361" fmla="*/ 6697181 h 6858000"/>
              <a:gd name="connsiteX362" fmla="*/ 3735540 w 7467600"/>
              <a:gd name="connsiteY362" fmla="*/ 5546923 h 6858000"/>
              <a:gd name="connsiteX363" fmla="*/ 3729438 w 7467600"/>
              <a:gd name="connsiteY363" fmla="*/ 5569058 h 6858000"/>
              <a:gd name="connsiteX364" fmla="*/ 3707782 w 7467600"/>
              <a:gd name="connsiteY364" fmla="*/ 5644908 h 6858000"/>
              <a:gd name="connsiteX365" fmla="*/ 3583827 w 7467600"/>
              <a:gd name="connsiteY365" fmla="*/ 6039215 h 6858000"/>
              <a:gd name="connsiteX366" fmla="*/ 3547861 w 7467600"/>
              <a:gd name="connsiteY366" fmla="*/ 6129609 h 6858000"/>
              <a:gd name="connsiteX367" fmla="*/ 3490905 w 7467600"/>
              <a:gd name="connsiteY367" fmla="*/ 6277660 h 6858000"/>
              <a:gd name="connsiteX368" fmla="*/ 3455859 w 7467600"/>
              <a:gd name="connsiteY368" fmla="*/ 6391301 h 6858000"/>
              <a:gd name="connsiteX369" fmla="*/ 3429112 w 7467600"/>
              <a:gd name="connsiteY369" fmla="*/ 6479469 h 6858000"/>
              <a:gd name="connsiteX370" fmla="*/ 3304862 w 7467600"/>
              <a:gd name="connsiteY370" fmla="*/ 6796476 h 6858000"/>
              <a:gd name="connsiteX371" fmla="*/ 3276071 w 7467600"/>
              <a:gd name="connsiteY371" fmla="*/ 6858000 h 6858000"/>
              <a:gd name="connsiteX372" fmla="*/ 3240805 w 7467600"/>
              <a:gd name="connsiteY372" fmla="*/ 6858000 h 6858000"/>
              <a:gd name="connsiteX373" fmla="*/ 3275917 w 7467600"/>
              <a:gd name="connsiteY373" fmla="*/ 6783192 h 6858000"/>
              <a:gd name="connsiteX374" fmla="*/ 3399358 w 7467600"/>
              <a:gd name="connsiteY374" fmla="*/ 6469011 h 6858000"/>
              <a:gd name="connsiteX375" fmla="*/ 3425650 w 7467600"/>
              <a:gd name="connsiteY375" fmla="*/ 6381333 h 6858000"/>
              <a:gd name="connsiteX376" fmla="*/ 3460661 w 7467600"/>
              <a:gd name="connsiteY376" fmla="*/ 6266763 h 6858000"/>
              <a:gd name="connsiteX377" fmla="*/ 3518021 w 7467600"/>
              <a:gd name="connsiteY377" fmla="*/ 6117298 h 6858000"/>
              <a:gd name="connsiteX378" fmla="*/ 3554035 w 7467600"/>
              <a:gd name="connsiteY378" fmla="*/ 6027832 h 6858000"/>
              <a:gd name="connsiteX379" fmla="*/ 3677174 w 7467600"/>
              <a:gd name="connsiteY379" fmla="*/ 5636351 h 6858000"/>
              <a:gd name="connsiteX380" fmla="*/ 3698819 w 7467600"/>
              <a:gd name="connsiteY380" fmla="*/ 5560503 h 6858000"/>
              <a:gd name="connsiteX381" fmla="*/ 3702094 w 7467600"/>
              <a:gd name="connsiteY381" fmla="*/ 5549194 h 6858000"/>
              <a:gd name="connsiteX382" fmla="*/ 3398355 w 7467600"/>
              <a:gd name="connsiteY382" fmla="*/ 6094603 h 6858000"/>
              <a:gd name="connsiteX383" fmla="*/ 3193941 w 7467600"/>
              <a:gd name="connsiteY383" fmla="*/ 6798775 h 6858000"/>
              <a:gd name="connsiteX384" fmla="*/ 3184140 w 7467600"/>
              <a:gd name="connsiteY384" fmla="*/ 6858000 h 6858000"/>
              <a:gd name="connsiteX385" fmla="*/ 3099978 w 7467600"/>
              <a:gd name="connsiteY385" fmla="*/ 6858000 h 6858000"/>
              <a:gd name="connsiteX386" fmla="*/ 3101556 w 7467600"/>
              <a:gd name="connsiteY386" fmla="*/ 6843337 h 6858000"/>
              <a:gd name="connsiteX387" fmla="*/ 3370162 w 7467600"/>
              <a:gd name="connsiteY387" fmla="*/ 5785550 h 6858000"/>
              <a:gd name="connsiteX388" fmla="*/ 3746477 w 7467600"/>
              <a:gd name="connsiteY388" fmla="*/ 5377889 h 6858000"/>
              <a:gd name="connsiteX389" fmla="*/ 3863399 w 7467600"/>
              <a:gd name="connsiteY389" fmla="*/ 5087257 h 6858000"/>
              <a:gd name="connsiteX390" fmla="*/ 3968712 w 7467600"/>
              <a:gd name="connsiteY390" fmla="*/ 4913989 h 6858000"/>
              <a:gd name="connsiteX391" fmla="*/ 2792390 w 7467600"/>
              <a:gd name="connsiteY391" fmla="*/ 5382974 h 6858000"/>
              <a:gd name="connsiteX392" fmla="*/ 2714982 w 7467600"/>
              <a:gd name="connsiteY392" fmla="*/ 5427051 h 6858000"/>
              <a:gd name="connsiteX393" fmla="*/ 2813361 w 7467600"/>
              <a:gd name="connsiteY393" fmla="*/ 6023912 h 6858000"/>
              <a:gd name="connsiteX394" fmla="*/ 2688430 w 7467600"/>
              <a:gd name="connsiteY394" fmla="*/ 6801564 h 6858000"/>
              <a:gd name="connsiteX395" fmla="*/ 2629626 w 7467600"/>
              <a:gd name="connsiteY395" fmla="*/ 6763394 h 6858000"/>
              <a:gd name="connsiteX396" fmla="*/ 2565328 w 7467600"/>
              <a:gd name="connsiteY396" fmla="*/ 5516399 h 6858000"/>
              <a:gd name="connsiteX397" fmla="*/ 1922999 w 7467600"/>
              <a:gd name="connsiteY397" fmla="*/ 5980343 h 6858000"/>
              <a:gd name="connsiteX398" fmla="*/ 1950261 w 7467600"/>
              <a:gd name="connsiteY398" fmla="*/ 6405858 h 6858000"/>
              <a:gd name="connsiteX399" fmla="*/ 2365554 w 7467600"/>
              <a:gd name="connsiteY399" fmla="*/ 6759107 h 6858000"/>
              <a:gd name="connsiteX400" fmla="*/ 2424142 w 7467600"/>
              <a:gd name="connsiteY400" fmla="*/ 6858000 h 6858000"/>
              <a:gd name="connsiteX401" fmla="*/ 2395994 w 7467600"/>
              <a:gd name="connsiteY401" fmla="*/ 6858000 h 6858000"/>
              <a:gd name="connsiteX402" fmla="*/ 2392863 w 7467600"/>
              <a:gd name="connsiteY402" fmla="*/ 6852964 h 6858000"/>
              <a:gd name="connsiteX403" fmla="*/ 2017589 w 7467600"/>
              <a:gd name="connsiteY403" fmla="*/ 6493982 h 6858000"/>
              <a:gd name="connsiteX404" fmla="*/ 2147336 w 7467600"/>
              <a:gd name="connsiteY404" fmla="*/ 6594052 h 6858000"/>
              <a:gd name="connsiteX405" fmla="*/ 2207047 w 7467600"/>
              <a:gd name="connsiteY405" fmla="*/ 6654540 h 6858000"/>
              <a:gd name="connsiteX406" fmla="*/ 2299106 w 7467600"/>
              <a:gd name="connsiteY406" fmla="*/ 6778931 h 6858000"/>
              <a:gd name="connsiteX407" fmla="*/ 2314430 w 7467600"/>
              <a:gd name="connsiteY407" fmla="*/ 6801144 h 6858000"/>
              <a:gd name="connsiteX408" fmla="*/ 2352406 w 7467600"/>
              <a:gd name="connsiteY408" fmla="*/ 6858000 h 6858000"/>
              <a:gd name="connsiteX409" fmla="*/ 2314492 w 7467600"/>
              <a:gd name="connsiteY409" fmla="*/ 6858000 h 6858000"/>
              <a:gd name="connsiteX410" fmla="*/ 2288095 w 7467600"/>
              <a:gd name="connsiteY410" fmla="*/ 6818030 h 6858000"/>
              <a:gd name="connsiteX411" fmla="*/ 2272768 w 7467600"/>
              <a:gd name="connsiteY411" fmla="*/ 6795822 h 6858000"/>
              <a:gd name="connsiteX412" fmla="*/ 2182715 w 7467600"/>
              <a:gd name="connsiteY412" fmla="*/ 6675071 h 6858000"/>
              <a:gd name="connsiteX413" fmla="*/ 2032061 w 7467600"/>
              <a:gd name="connsiteY413" fmla="*/ 6541380 h 6858000"/>
              <a:gd name="connsiteX414" fmla="*/ 2257220 w 7467600"/>
              <a:gd name="connsiteY414" fmla="*/ 6826257 h 6858000"/>
              <a:gd name="connsiteX415" fmla="*/ 2281324 w 7467600"/>
              <a:gd name="connsiteY415" fmla="*/ 6858000 h 6858000"/>
              <a:gd name="connsiteX416" fmla="*/ 2242860 w 7467600"/>
              <a:gd name="connsiteY416" fmla="*/ 6858000 h 6858000"/>
              <a:gd name="connsiteX417" fmla="*/ 2232818 w 7467600"/>
              <a:gd name="connsiteY417" fmla="*/ 6844926 h 6858000"/>
              <a:gd name="connsiteX418" fmla="*/ 1990172 w 7467600"/>
              <a:gd name="connsiteY418" fmla="*/ 6542121 h 6858000"/>
              <a:gd name="connsiteX419" fmla="*/ 2124090 w 7467600"/>
              <a:gd name="connsiteY419" fmla="*/ 6761017 h 6858000"/>
              <a:gd name="connsiteX420" fmla="*/ 2200380 w 7467600"/>
              <a:gd name="connsiteY420" fmla="*/ 6858000 h 6858000"/>
              <a:gd name="connsiteX421" fmla="*/ 2147507 w 7467600"/>
              <a:gd name="connsiteY421" fmla="*/ 6858000 h 6858000"/>
              <a:gd name="connsiteX422" fmla="*/ 2070668 w 7467600"/>
              <a:gd name="connsiteY422" fmla="*/ 6761520 h 6858000"/>
              <a:gd name="connsiteX423" fmla="*/ 1975142 w 7467600"/>
              <a:gd name="connsiteY423" fmla="*/ 6585570 h 6858000"/>
              <a:gd name="connsiteX424" fmla="*/ 2050035 w 7467600"/>
              <a:gd name="connsiteY424" fmla="*/ 6813345 h 6858000"/>
              <a:gd name="connsiteX425" fmla="*/ 2063025 w 7467600"/>
              <a:gd name="connsiteY425" fmla="*/ 6858000 h 6858000"/>
              <a:gd name="connsiteX426" fmla="*/ 2021675 w 7467600"/>
              <a:gd name="connsiteY426" fmla="*/ 6858000 h 6858000"/>
              <a:gd name="connsiteX427" fmla="*/ 2019308 w 7467600"/>
              <a:gd name="connsiteY427" fmla="*/ 6847118 h 6858000"/>
              <a:gd name="connsiteX428" fmla="*/ 1938835 w 7467600"/>
              <a:gd name="connsiteY428" fmla="*/ 6551160 h 6858000"/>
              <a:gd name="connsiteX429" fmla="*/ 1953230 w 7467600"/>
              <a:gd name="connsiteY429" fmla="*/ 6759699 h 6858000"/>
              <a:gd name="connsiteX430" fmla="*/ 1956763 w 7467600"/>
              <a:gd name="connsiteY430" fmla="*/ 6778191 h 6858000"/>
              <a:gd name="connsiteX431" fmla="*/ 1967925 w 7467600"/>
              <a:gd name="connsiteY431" fmla="*/ 6858000 h 6858000"/>
              <a:gd name="connsiteX432" fmla="*/ 1936622 w 7467600"/>
              <a:gd name="connsiteY432" fmla="*/ 6858000 h 6858000"/>
              <a:gd name="connsiteX433" fmla="*/ 1926261 w 7467600"/>
              <a:gd name="connsiteY433" fmla="*/ 6784064 h 6858000"/>
              <a:gd name="connsiteX434" fmla="*/ 1922724 w 7467600"/>
              <a:gd name="connsiteY434" fmla="*/ 6765577 h 6858000"/>
              <a:gd name="connsiteX435" fmla="*/ 1904650 w 7467600"/>
              <a:gd name="connsiteY435" fmla="*/ 6639616 h 6858000"/>
              <a:gd name="connsiteX436" fmla="*/ 1885273 w 7467600"/>
              <a:gd name="connsiteY436" fmla="*/ 6858000 h 6858000"/>
              <a:gd name="connsiteX437" fmla="*/ 1854363 w 7467600"/>
              <a:gd name="connsiteY437" fmla="*/ 6858000 h 6858000"/>
              <a:gd name="connsiteX438" fmla="*/ 1880391 w 7467600"/>
              <a:gd name="connsiteY438" fmla="*/ 6603796 h 6858000"/>
              <a:gd name="connsiteX439" fmla="*/ 1818273 w 7467600"/>
              <a:gd name="connsiteY439" fmla="*/ 6715729 h 6858000"/>
              <a:gd name="connsiteX440" fmla="*/ 1794691 w 7467600"/>
              <a:gd name="connsiteY440" fmla="*/ 6843239 h 6858000"/>
              <a:gd name="connsiteX441" fmla="*/ 1794914 w 7467600"/>
              <a:gd name="connsiteY441" fmla="*/ 6858000 h 6858000"/>
              <a:gd name="connsiteX442" fmla="*/ 1746128 w 7467600"/>
              <a:gd name="connsiteY442" fmla="*/ 6858000 h 6858000"/>
              <a:gd name="connsiteX443" fmla="*/ 1753934 w 7467600"/>
              <a:gd name="connsiteY443" fmla="*/ 6724796 h 6858000"/>
              <a:gd name="connsiteX444" fmla="*/ 1792053 w 7467600"/>
              <a:gd name="connsiteY444" fmla="*/ 6572396 h 6858000"/>
              <a:gd name="connsiteX445" fmla="*/ 1862248 w 7467600"/>
              <a:gd name="connsiteY445" fmla="*/ 6266397 h 6858000"/>
              <a:gd name="connsiteX446" fmla="*/ 1862250 w 7467600"/>
              <a:gd name="connsiteY446" fmla="*/ 6033531 h 6858000"/>
              <a:gd name="connsiteX447" fmla="*/ 1211999 w 7467600"/>
              <a:gd name="connsiteY447" fmla="*/ 6683610 h 6858000"/>
              <a:gd name="connsiteX448" fmla="*/ 1213266 w 7467600"/>
              <a:gd name="connsiteY448" fmla="*/ 6691947 h 6858000"/>
              <a:gd name="connsiteX449" fmla="*/ 1203370 w 7467600"/>
              <a:gd name="connsiteY449" fmla="*/ 6850676 h 6858000"/>
              <a:gd name="connsiteX450" fmla="*/ 1203671 w 7467600"/>
              <a:gd name="connsiteY450" fmla="*/ 6858000 h 6858000"/>
              <a:gd name="connsiteX451" fmla="*/ 1143180 w 7467600"/>
              <a:gd name="connsiteY451" fmla="*/ 6858000 h 6858000"/>
              <a:gd name="connsiteX452" fmla="*/ 1142176 w 7467600"/>
              <a:gd name="connsiteY452" fmla="*/ 6766045 h 6858000"/>
              <a:gd name="connsiteX453" fmla="*/ 1067484 w 7467600"/>
              <a:gd name="connsiteY453" fmla="*/ 6858000 h 6858000"/>
              <a:gd name="connsiteX454" fmla="*/ 953928 w 7467600"/>
              <a:gd name="connsiteY454" fmla="*/ 6858000 h 6858000"/>
              <a:gd name="connsiteX455" fmla="*/ 959715 w 7467600"/>
              <a:gd name="connsiteY455" fmla="*/ 6850185 h 6858000"/>
              <a:gd name="connsiteX456" fmla="*/ 1483788 w 7467600"/>
              <a:gd name="connsiteY456" fmla="*/ 6259174 h 6858000"/>
              <a:gd name="connsiteX457" fmla="*/ 1100671 w 7467600"/>
              <a:gd name="connsiteY457" fmla="*/ 6252137 h 6858000"/>
              <a:gd name="connsiteX458" fmla="*/ 1090144 w 7467600"/>
              <a:gd name="connsiteY458" fmla="*/ 6256748 h 6858000"/>
              <a:gd name="connsiteX459" fmla="*/ 1095872 w 7467600"/>
              <a:gd name="connsiteY459" fmla="*/ 6271892 h 6858000"/>
              <a:gd name="connsiteX460" fmla="*/ 262785 w 7467600"/>
              <a:gd name="connsiteY460" fmla="*/ 6845450 h 6858000"/>
              <a:gd name="connsiteX461" fmla="*/ 209968 w 7467600"/>
              <a:gd name="connsiteY461" fmla="*/ 6770713 h 6858000"/>
              <a:gd name="connsiteX462" fmla="*/ 873460 w 7467600"/>
              <a:gd name="connsiteY462" fmla="*/ 6253768 h 6858000"/>
              <a:gd name="connsiteX463" fmla="*/ 192686 w 7467600"/>
              <a:gd name="connsiteY463" fmla="*/ 5849257 h 6858000"/>
              <a:gd name="connsiteX464" fmla="*/ 4696 w 7467600"/>
              <a:gd name="connsiteY464" fmla="*/ 5697668 h 6858000"/>
              <a:gd name="connsiteX465" fmla="*/ 0 w 7467600"/>
              <a:gd name="connsiteY465" fmla="*/ 5689984 h 6858000"/>
              <a:gd name="connsiteX466" fmla="*/ 0 w 7467600"/>
              <a:gd name="connsiteY466" fmla="*/ 5513472 h 6858000"/>
              <a:gd name="connsiteX467" fmla="*/ 174101 w 7467600"/>
              <a:gd name="connsiteY467" fmla="*/ 5620277 h 6858000"/>
              <a:gd name="connsiteX468" fmla="*/ 891800 w 7467600"/>
              <a:gd name="connsiteY468" fmla="*/ 6036935 h 6858000"/>
              <a:gd name="connsiteX469" fmla="*/ 1072219 w 7467600"/>
              <a:gd name="connsiteY469" fmla="*/ 6169443 h 6858000"/>
              <a:gd name="connsiteX470" fmla="*/ 1074117 w 7467600"/>
              <a:gd name="connsiteY470" fmla="*/ 6170301 h 6858000"/>
              <a:gd name="connsiteX471" fmla="*/ 1083114 w 7467600"/>
              <a:gd name="connsiteY471" fmla="*/ 6174131 h 6858000"/>
              <a:gd name="connsiteX472" fmla="*/ 1543010 w 7467600"/>
              <a:gd name="connsiteY472" fmla="*/ 6191140 h 6858000"/>
              <a:gd name="connsiteX473" fmla="*/ 1551080 w 7467600"/>
              <a:gd name="connsiteY473" fmla="*/ 6195006 h 6858000"/>
              <a:gd name="connsiteX474" fmla="*/ 2345443 w 7467600"/>
              <a:gd name="connsiteY474" fmla="*/ 5549882 h 6858000"/>
              <a:gd name="connsiteX475" fmla="*/ 1721499 w 7467600"/>
              <a:gd name="connsiteY475" fmla="*/ 5599969 h 6858000"/>
              <a:gd name="connsiteX476" fmla="*/ 767716 w 7467600"/>
              <a:gd name="connsiteY476" fmla="*/ 5472768 h 6858000"/>
              <a:gd name="connsiteX477" fmla="*/ 722147 w 7467600"/>
              <a:gd name="connsiteY477" fmla="*/ 5393091 h 6858000"/>
              <a:gd name="connsiteX478" fmla="*/ 1485552 w 7467600"/>
              <a:gd name="connsiteY478" fmla="*/ 5313202 h 6858000"/>
              <a:gd name="connsiteX479" fmla="*/ 2143004 w 7467600"/>
              <a:gd name="connsiteY479" fmla="*/ 5402420 h 6858000"/>
              <a:gd name="connsiteX480" fmla="*/ 1933391 w 7467600"/>
              <a:gd name="connsiteY480" fmla="*/ 5156971 h 6858000"/>
              <a:gd name="connsiteX481" fmla="*/ 1827118 w 7467600"/>
              <a:gd name="connsiteY481" fmla="*/ 4968410 h 6858000"/>
              <a:gd name="connsiteX482" fmla="*/ 1837349 w 7467600"/>
              <a:gd name="connsiteY482" fmla="*/ 4956357 h 6858000"/>
              <a:gd name="connsiteX483" fmla="*/ 2162835 w 7467600"/>
              <a:gd name="connsiteY483" fmla="*/ 5187853 h 6858000"/>
              <a:gd name="connsiteX484" fmla="*/ 2257167 w 7467600"/>
              <a:gd name="connsiteY484" fmla="*/ 5462123 h 6858000"/>
              <a:gd name="connsiteX485" fmla="*/ 2261598 w 7467600"/>
              <a:gd name="connsiteY485" fmla="*/ 5467998 h 6858000"/>
              <a:gd name="connsiteX486" fmla="*/ 2437177 w 7467600"/>
              <a:gd name="connsiteY486" fmla="*/ 5479608 h 6858000"/>
              <a:gd name="connsiteX487" fmla="*/ 2445247 w 7467600"/>
              <a:gd name="connsiteY487" fmla="*/ 5483476 h 6858000"/>
              <a:gd name="connsiteX488" fmla="*/ 2743626 w 7467600"/>
              <a:gd name="connsiteY488" fmla="*/ 5304819 h 6858000"/>
              <a:gd name="connsiteX489" fmla="*/ 3048102 w 7467600"/>
              <a:gd name="connsiteY489" fmla="*/ 5150595 h 6858000"/>
              <a:gd name="connsiteX490" fmla="*/ 1799414 w 7467600"/>
              <a:gd name="connsiteY490" fmla="*/ 4694732 h 6858000"/>
              <a:gd name="connsiteX491" fmla="*/ 1771735 w 7467600"/>
              <a:gd name="connsiteY491" fmla="*/ 4619929 h 6858000"/>
              <a:gd name="connsiteX492" fmla="*/ 3104273 w 7467600"/>
              <a:gd name="connsiteY492" fmla="*/ 5076159 h 6858000"/>
              <a:gd name="connsiteX493" fmla="*/ 3113245 w 7467600"/>
              <a:gd name="connsiteY493" fmla="*/ 5090705 h 6858000"/>
              <a:gd name="connsiteX494" fmla="*/ 3126294 w 7467600"/>
              <a:gd name="connsiteY494" fmla="*/ 5114400 h 6858000"/>
              <a:gd name="connsiteX495" fmla="*/ 3937433 w 7467600"/>
              <a:gd name="connsiteY495" fmla="*/ 4830473 h 6858000"/>
              <a:gd name="connsiteX496" fmla="*/ 3590475 w 7467600"/>
              <a:gd name="connsiteY496" fmla="*/ 4597974 h 6858000"/>
              <a:gd name="connsiteX497" fmla="*/ 3100264 w 7467600"/>
              <a:gd name="connsiteY497" fmla="*/ 4579845 h 6858000"/>
              <a:gd name="connsiteX498" fmla="*/ 2183576 w 7467600"/>
              <a:gd name="connsiteY498" fmla="*/ 4227150 h 6858000"/>
              <a:gd name="connsiteX499" fmla="*/ 2151029 w 7467600"/>
              <a:gd name="connsiteY499" fmla="*/ 4146947 h 6858000"/>
              <a:gd name="connsiteX500" fmla="*/ 3563434 w 7467600"/>
              <a:gd name="connsiteY500" fmla="*/ 4469115 h 6858000"/>
              <a:gd name="connsiteX501" fmla="*/ 3177952 w 7467600"/>
              <a:gd name="connsiteY501" fmla="*/ 3657386 h 6858000"/>
              <a:gd name="connsiteX502" fmla="*/ 3189263 w 7467600"/>
              <a:gd name="connsiteY502" fmla="*/ 3625726 h 6858000"/>
              <a:gd name="connsiteX503" fmla="*/ 3560912 w 7467600"/>
              <a:gd name="connsiteY503" fmla="*/ 4079863 h 6858000"/>
              <a:gd name="connsiteX504" fmla="*/ 3626636 w 7467600"/>
              <a:gd name="connsiteY504" fmla="*/ 4512230 h 6858000"/>
              <a:gd name="connsiteX505" fmla="*/ 3653088 w 7467600"/>
              <a:gd name="connsiteY505" fmla="*/ 4521417 h 6858000"/>
              <a:gd name="connsiteX506" fmla="*/ 3988128 w 7467600"/>
              <a:gd name="connsiteY506" fmla="*/ 4817267 h 6858000"/>
              <a:gd name="connsiteX507" fmla="*/ 4830582 w 7467600"/>
              <a:gd name="connsiteY507" fmla="*/ 4676000 h 6858000"/>
              <a:gd name="connsiteX508" fmla="*/ 4830100 w 7467600"/>
              <a:gd name="connsiteY508" fmla="*/ 4675554 h 6858000"/>
              <a:gd name="connsiteX509" fmla="*/ 4036318 w 7467600"/>
              <a:gd name="connsiteY509" fmla="*/ 4147013 h 6858000"/>
              <a:gd name="connsiteX510" fmla="*/ 3432098 w 7467600"/>
              <a:gd name="connsiteY510" fmla="*/ 3537312 h 6858000"/>
              <a:gd name="connsiteX511" fmla="*/ 3446761 w 7467600"/>
              <a:gd name="connsiteY511" fmla="*/ 3461278 h 6858000"/>
              <a:gd name="connsiteX512" fmla="*/ 4419733 w 7467600"/>
              <a:gd name="connsiteY512" fmla="*/ 3963555 h 6858000"/>
              <a:gd name="connsiteX513" fmla="*/ 4781371 w 7467600"/>
              <a:gd name="connsiteY513" fmla="*/ 4458604 h 6858000"/>
              <a:gd name="connsiteX514" fmla="*/ 4780440 w 7467600"/>
              <a:gd name="connsiteY514" fmla="*/ 4470290 h 6858000"/>
              <a:gd name="connsiteX515" fmla="*/ 4898954 w 7467600"/>
              <a:gd name="connsiteY515" fmla="*/ 4662092 h 6858000"/>
              <a:gd name="connsiteX516" fmla="*/ 4900699 w 7467600"/>
              <a:gd name="connsiteY516" fmla="*/ 4670867 h 6858000"/>
              <a:gd name="connsiteX517" fmla="*/ 5714511 w 7467600"/>
              <a:gd name="connsiteY517" fmla="*/ 4663483 h 6858000"/>
              <a:gd name="connsiteX518" fmla="*/ 5464793 w 7467600"/>
              <a:gd name="connsiteY518" fmla="*/ 4393556 h 6858000"/>
              <a:gd name="connsiteX519" fmla="*/ 5461897 w 7467600"/>
              <a:gd name="connsiteY519" fmla="*/ 4390879 h 6858000"/>
              <a:gd name="connsiteX520" fmla="*/ 4294126 w 7467600"/>
              <a:gd name="connsiteY520" fmla="*/ 3303048 h 6858000"/>
              <a:gd name="connsiteX521" fmla="*/ 4305321 w 7467600"/>
              <a:gd name="connsiteY521" fmla="*/ 3256953 h 6858000"/>
              <a:gd name="connsiteX522" fmla="*/ 4949299 w 7467600"/>
              <a:gd name="connsiteY522" fmla="*/ 3766336 h 6858000"/>
              <a:gd name="connsiteX523" fmla="*/ 5291452 w 7467600"/>
              <a:gd name="connsiteY523" fmla="*/ 4076801 h 6858000"/>
              <a:gd name="connsiteX524" fmla="*/ 5434998 w 7467600"/>
              <a:gd name="connsiteY524" fmla="*/ 4254100 h 6858000"/>
              <a:gd name="connsiteX525" fmla="*/ 5351015 w 7467600"/>
              <a:gd name="connsiteY525" fmla="*/ 3760989 h 6858000"/>
              <a:gd name="connsiteX526" fmla="*/ 5413780 w 7467600"/>
              <a:gd name="connsiteY526" fmla="*/ 2966265 h 6858000"/>
              <a:gd name="connsiteX527" fmla="*/ 5425627 w 7467600"/>
              <a:gd name="connsiteY527" fmla="*/ 2954192 h 6858000"/>
              <a:gd name="connsiteX528" fmla="*/ 6604735 w 7467600"/>
              <a:gd name="connsiteY528" fmla="*/ 2041381 h 6858000"/>
              <a:gd name="connsiteX529" fmla="*/ 7204487 w 7467600"/>
              <a:gd name="connsiteY529" fmla="*/ 2742112 h 6858000"/>
              <a:gd name="connsiteX530" fmla="*/ 7131592 w 7467600"/>
              <a:gd name="connsiteY530" fmla="*/ 2672096 h 6858000"/>
              <a:gd name="connsiteX531" fmla="*/ 6996344 w 7467600"/>
              <a:gd name="connsiteY531" fmla="*/ 2518310 h 6858000"/>
              <a:gd name="connsiteX532" fmla="*/ 6735495 w 7467600"/>
              <a:gd name="connsiteY532" fmla="*/ 2196890 h 6858000"/>
              <a:gd name="connsiteX533" fmla="*/ 6721901 w 7467600"/>
              <a:gd name="connsiteY533" fmla="*/ 2179274 h 6858000"/>
              <a:gd name="connsiteX534" fmla="*/ 6604735 w 7467600"/>
              <a:gd name="connsiteY534" fmla="*/ 2041381 h 6858000"/>
              <a:gd name="connsiteX535" fmla="*/ 6591670 w 7467600"/>
              <a:gd name="connsiteY535" fmla="*/ 1988277 h 6858000"/>
              <a:gd name="connsiteX536" fmla="*/ 6747349 w 7467600"/>
              <a:gd name="connsiteY536" fmla="*/ 2160069 h 6858000"/>
              <a:gd name="connsiteX537" fmla="*/ 6760943 w 7467600"/>
              <a:gd name="connsiteY537" fmla="*/ 2177686 h 6858000"/>
              <a:gd name="connsiteX538" fmla="*/ 7021065 w 7467600"/>
              <a:gd name="connsiteY538" fmla="*/ 2498102 h 6858000"/>
              <a:gd name="connsiteX539" fmla="*/ 7155223 w 7467600"/>
              <a:gd name="connsiteY539" fmla="*/ 2650386 h 6858000"/>
              <a:gd name="connsiteX540" fmla="*/ 7203167 w 7467600"/>
              <a:gd name="connsiteY540" fmla="*/ 2697288 h 6858000"/>
              <a:gd name="connsiteX541" fmla="*/ 6937703 w 7467600"/>
              <a:gd name="connsiteY541" fmla="*/ 2321981 h 6858000"/>
              <a:gd name="connsiteX542" fmla="*/ 6591670 w 7467600"/>
              <a:gd name="connsiteY542" fmla="*/ 1988277 h 6858000"/>
              <a:gd name="connsiteX543" fmla="*/ 5798671 w 7467600"/>
              <a:gd name="connsiteY543" fmla="*/ 1981601 h 6858000"/>
              <a:gd name="connsiteX544" fmla="*/ 5754709 w 7467600"/>
              <a:gd name="connsiteY544" fmla="*/ 2071454 h 6858000"/>
              <a:gd name="connsiteX545" fmla="*/ 5763044 w 7467600"/>
              <a:gd name="connsiteY545" fmla="*/ 2842206 h 6858000"/>
              <a:gd name="connsiteX546" fmla="*/ 5764974 w 7467600"/>
              <a:gd name="connsiteY546" fmla="*/ 2799609 h 6858000"/>
              <a:gd name="connsiteX547" fmla="*/ 5767665 w 7467600"/>
              <a:gd name="connsiteY547" fmla="*/ 2666409 h 6858000"/>
              <a:gd name="connsiteX548" fmla="*/ 5763055 w 7467600"/>
              <a:gd name="connsiteY548" fmla="*/ 2579705 h 6858000"/>
              <a:gd name="connsiteX549" fmla="*/ 5758079 w 7467600"/>
              <a:gd name="connsiteY549" fmla="*/ 2492508 h 6858000"/>
              <a:gd name="connsiteX550" fmla="*/ 5779325 w 7467600"/>
              <a:gd name="connsiteY550" fmla="*/ 2197069 h 6858000"/>
              <a:gd name="connsiteX551" fmla="*/ 5798671 w 7467600"/>
              <a:gd name="connsiteY551" fmla="*/ 1981601 h 6858000"/>
              <a:gd name="connsiteX552" fmla="*/ 5829202 w 7467600"/>
              <a:gd name="connsiteY552" fmla="*/ 1971679 h 6858000"/>
              <a:gd name="connsiteX553" fmla="*/ 5809558 w 7467600"/>
              <a:gd name="connsiteY553" fmla="*/ 2198043 h 6858000"/>
              <a:gd name="connsiteX554" fmla="*/ 5788653 w 7467600"/>
              <a:gd name="connsiteY554" fmla="*/ 2489430 h 6858000"/>
              <a:gd name="connsiteX555" fmla="*/ 5793439 w 7467600"/>
              <a:gd name="connsiteY555" fmla="*/ 2575235 h 6858000"/>
              <a:gd name="connsiteX556" fmla="*/ 5796837 w 7467600"/>
              <a:gd name="connsiteY556" fmla="*/ 2637633 h 6858000"/>
              <a:gd name="connsiteX557" fmla="*/ 5818614 w 7467600"/>
              <a:gd name="connsiteY557" fmla="*/ 2473055 h 6858000"/>
              <a:gd name="connsiteX558" fmla="*/ 5829202 w 7467600"/>
              <a:gd name="connsiteY558" fmla="*/ 1971679 h 6858000"/>
              <a:gd name="connsiteX559" fmla="*/ 5911389 w 7467600"/>
              <a:gd name="connsiteY559" fmla="*/ 1898371 h 6858000"/>
              <a:gd name="connsiteX560" fmla="*/ 6237627 w 7467600"/>
              <a:gd name="connsiteY560" fmla="*/ 2231921 h 6858000"/>
              <a:gd name="connsiteX561" fmla="*/ 5911389 w 7467600"/>
              <a:gd name="connsiteY561" fmla="*/ 1898371 h 6858000"/>
              <a:gd name="connsiteX562" fmla="*/ 6944437 w 7467600"/>
              <a:gd name="connsiteY562" fmla="*/ 1575402 h 6858000"/>
              <a:gd name="connsiteX563" fmla="*/ 6304730 w 7467600"/>
              <a:gd name="connsiteY563" fmla="*/ 1766654 h 6858000"/>
              <a:gd name="connsiteX564" fmla="*/ 6944437 w 7467600"/>
              <a:gd name="connsiteY564" fmla="*/ 1575402 h 6858000"/>
              <a:gd name="connsiteX565" fmla="*/ 7019523 w 7467600"/>
              <a:gd name="connsiteY565" fmla="*/ 1519450 h 6858000"/>
              <a:gd name="connsiteX566" fmla="*/ 6298091 w 7467600"/>
              <a:gd name="connsiteY566" fmla="*/ 1737122 h 6858000"/>
              <a:gd name="connsiteX567" fmla="*/ 7019523 w 7467600"/>
              <a:gd name="connsiteY567" fmla="*/ 1519450 h 6858000"/>
              <a:gd name="connsiteX568" fmla="*/ 2399523 w 7467600"/>
              <a:gd name="connsiteY568" fmla="*/ 1428234 h 6858000"/>
              <a:gd name="connsiteX569" fmla="*/ 2224982 w 7467600"/>
              <a:gd name="connsiteY569" fmla="*/ 1826201 h 6858000"/>
              <a:gd name="connsiteX570" fmla="*/ 2096099 w 7467600"/>
              <a:gd name="connsiteY570" fmla="*/ 2345900 h 6858000"/>
              <a:gd name="connsiteX571" fmla="*/ 2283317 w 7467600"/>
              <a:gd name="connsiteY571" fmla="*/ 1796925 h 6858000"/>
              <a:gd name="connsiteX572" fmla="*/ 2399523 w 7467600"/>
              <a:gd name="connsiteY572" fmla="*/ 1428234 h 6858000"/>
              <a:gd name="connsiteX573" fmla="*/ 2448558 w 7467600"/>
              <a:gd name="connsiteY573" fmla="*/ 1373435 h 6858000"/>
              <a:gd name="connsiteX574" fmla="*/ 2312521 w 7467600"/>
              <a:gd name="connsiteY574" fmla="*/ 1806140 h 6858000"/>
              <a:gd name="connsiteX575" fmla="*/ 2127533 w 7467600"/>
              <a:gd name="connsiteY575" fmla="*/ 2348380 h 6858000"/>
              <a:gd name="connsiteX576" fmla="*/ 2358080 w 7467600"/>
              <a:gd name="connsiteY576" fmla="*/ 1866134 h 6858000"/>
              <a:gd name="connsiteX577" fmla="*/ 2407436 w 7467600"/>
              <a:gd name="connsiteY577" fmla="*/ 1651070 h 6858000"/>
              <a:gd name="connsiteX578" fmla="*/ 2448558 w 7467600"/>
              <a:gd name="connsiteY578" fmla="*/ 1373435 h 6858000"/>
              <a:gd name="connsiteX579" fmla="*/ 278707 w 7467600"/>
              <a:gd name="connsiteY579" fmla="*/ 1352270 h 6858000"/>
              <a:gd name="connsiteX580" fmla="*/ 321570 w 7467600"/>
              <a:gd name="connsiteY580" fmla="*/ 1861610 h 6858000"/>
              <a:gd name="connsiteX581" fmla="*/ 294281 w 7467600"/>
              <a:gd name="connsiteY581" fmla="*/ 1440658 h 6858000"/>
              <a:gd name="connsiteX582" fmla="*/ 278707 w 7467600"/>
              <a:gd name="connsiteY582" fmla="*/ 1352270 h 6858000"/>
              <a:gd name="connsiteX583" fmla="*/ 1423821 w 7467600"/>
              <a:gd name="connsiteY583" fmla="*/ 1351958 h 6858000"/>
              <a:gd name="connsiteX584" fmla="*/ 1638521 w 7467600"/>
              <a:gd name="connsiteY584" fmla="*/ 1908470 h 6858000"/>
              <a:gd name="connsiteX585" fmla="*/ 1754199 w 7467600"/>
              <a:gd name="connsiteY585" fmla="*/ 2149284 h 6858000"/>
              <a:gd name="connsiteX586" fmla="*/ 1908359 w 7467600"/>
              <a:gd name="connsiteY586" fmla="*/ 2364988 h 6858000"/>
              <a:gd name="connsiteX587" fmla="*/ 1647661 w 7467600"/>
              <a:gd name="connsiteY587" fmla="*/ 1825945 h 6858000"/>
              <a:gd name="connsiteX588" fmla="*/ 1423821 w 7467600"/>
              <a:gd name="connsiteY588" fmla="*/ 1351958 h 6858000"/>
              <a:gd name="connsiteX589" fmla="*/ 1431890 w 7467600"/>
              <a:gd name="connsiteY589" fmla="*/ 1306475 h 6858000"/>
              <a:gd name="connsiteX590" fmla="*/ 1507597 w 7467600"/>
              <a:gd name="connsiteY590" fmla="*/ 1446132 h 6858000"/>
              <a:gd name="connsiteX591" fmla="*/ 1674586 w 7467600"/>
              <a:gd name="connsiteY591" fmla="*/ 1813832 h 6858000"/>
              <a:gd name="connsiteX592" fmla="*/ 1815950 w 7467600"/>
              <a:gd name="connsiteY592" fmla="*/ 2128564 h 6858000"/>
              <a:gd name="connsiteX593" fmla="*/ 1984242 w 7467600"/>
              <a:gd name="connsiteY593" fmla="*/ 2430829 h 6858000"/>
              <a:gd name="connsiteX594" fmla="*/ 2014023 w 7467600"/>
              <a:gd name="connsiteY594" fmla="*/ 2450995 h 6858000"/>
              <a:gd name="connsiteX595" fmla="*/ 1747337 w 7467600"/>
              <a:gd name="connsiteY595" fmla="*/ 1855264 h 6858000"/>
              <a:gd name="connsiteX596" fmla="*/ 1533749 w 7467600"/>
              <a:gd name="connsiteY596" fmla="*/ 1478656 h 6858000"/>
              <a:gd name="connsiteX597" fmla="*/ 1431890 w 7467600"/>
              <a:gd name="connsiteY597" fmla="*/ 1306475 h 6858000"/>
              <a:gd name="connsiteX598" fmla="*/ 5052692 w 7467600"/>
              <a:gd name="connsiteY598" fmla="*/ 1292994 h 6858000"/>
              <a:gd name="connsiteX599" fmla="*/ 5200661 w 7467600"/>
              <a:gd name="connsiteY599" fmla="*/ 1635186 h 6858000"/>
              <a:gd name="connsiteX600" fmla="*/ 5297138 w 7467600"/>
              <a:gd name="connsiteY600" fmla="*/ 1906351 h 6858000"/>
              <a:gd name="connsiteX601" fmla="*/ 5052692 w 7467600"/>
              <a:gd name="connsiteY601" fmla="*/ 1292994 h 6858000"/>
              <a:gd name="connsiteX602" fmla="*/ 5009948 w 7467600"/>
              <a:gd name="connsiteY602" fmla="*/ 1273619 h 6858000"/>
              <a:gd name="connsiteX603" fmla="*/ 5121777 w 7467600"/>
              <a:gd name="connsiteY603" fmla="*/ 1654213 h 6858000"/>
              <a:gd name="connsiteX604" fmla="*/ 5293545 w 7467600"/>
              <a:gd name="connsiteY604" fmla="*/ 2072247 h 6858000"/>
              <a:gd name="connsiteX605" fmla="*/ 5294042 w 7467600"/>
              <a:gd name="connsiteY605" fmla="*/ 2065019 h 6858000"/>
              <a:gd name="connsiteX606" fmla="*/ 5171936 w 7467600"/>
              <a:gd name="connsiteY606" fmla="*/ 1647613 h 6858000"/>
              <a:gd name="connsiteX607" fmla="*/ 5009948 w 7467600"/>
              <a:gd name="connsiteY607" fmla="*/ 1273619 h 6858000"/>
              <a:gd name="connsiteX608" fmla="*/ 655236 w 7467600"/>
              <a:gd name="connsiteY608" fmla="*/ 1268632 h 6858000"/>
              <a:gd name="connsiteX609" fmla="*/ 839521 w 7467600"/>
              <a:gd name="connsiteY609" fmla="*/ 1685315 h 6858000"/>
              <a:gd name="connsiteX610" fmla="*/ 1109416 w 7467600"/>
              <a:gd name="connsiteY610" fmla="*/ 2061663 h 6858000"/>
              <a:gd name="connsiteX611" fmla="*/ 1298300 w 7467600"/>
              <a:gd name="connsiteY611" fmla="*/ 2247742 h 6858000"/>
              <a:gd name="connsiteX612" fmla="*/ 1125871 w 7467600"/>
              <a:gd name="connsiteY612" fmla="*/ 1989513 h 6858000"/>
              <a:gd name="connsiteX613" fmla="*/ 981574 w 7467600"/>
              <a:gd name="connsiteY613" fmla="*/ 1783157 h 6858000"/>
              <a:gd name="connsiteX614" fmla="*/ 922198 w 7467600"/>
              <a:gd name="connsiteY614" fmla="*/ 1677437 h 6858000"/>
              <a:gd name="connsiteX615" fmla="*/ 869293 w 7467600"/>
              <a:gd name="connsiteY615" fmla="*/ 1583214 h 6858000"/>
              <a:gd name="connsiteX616" fmla="*/ 751431 w 7467600"/>
              <a:gd name="connsiteY616" fmla="*/ 1405731 h 6858000"/>
              <a:gd name="connsiteX617" fmla="*/ 655236 w 7467600"/>
              <a:gd name="connsiteY617" fmla="*/ 1268632 h 6858000"/>
              <a:gd name="connsiteX618" fmla="*/ 6516292 w 7467600"/>
              <a:gd name="connsiteY618" fmla="*/ 1263064 h 6858000"/>
              <a:gd name="connsiteX619" fmla="*/ 5736320 w 7467600"/>
              <a:gd name="connsiteY619" fmla="*/ 1501803 h 6858000"/>
              <a:gd name="connsiteX620" fmla="*/ 6516292 w 7467600"/>
              <a:gd name="connsiteY620" fmla="*/ 1263064 h 6858000"/>
              <a:gd name="connsiteX621" fmla="*/ 291466 w 7467600"/>
              <a:gd name="connsiteY621" fmla="*/ 1250369 h 6858000"/>
              <a:gd name="connsiteX622" fmla="*/ 323180 w 7467600"/>
              <a:gd name="connsiteY622" fmla="*/ 1435283 h 6858000"/>
              <a:gd name="connsiteX623" fmla="*/ 349381 w 7467600"/>
              <a:gd name="connsiteY623" fmla="*/ 1875041 h 6858000"/>
              <a:gd name="connsiteX624" fmla="*/ 374363 w 7467600"/>
              <a:gd name="connsiteY624" fmla="*/ 1506494 h 6858000"/>
              <a:gd name="connsiteX625" fmla="*/ 302168 w 7467600"/>
              <a:gd name="connsiteY625" fmla="*/ 1274495 h 6858000"/>
              <a:gd name="connsiteX626" fmla="*/ 291466 w 7467600"/>
              <a:gd name="connsiteY626" fmla="*/ 1250369 h 6858000"/>
              <a:gd name="connsiteX627" fmla="*/ 678222 w 7467600"/>
              <a:gd name="connsiteY627" fmla="*/ 1248670 h 6858000"/>
              <a:gd name="connsiteX628" fmla="*/ 775536 w 7467600"/>
              <a:gd name="connsiteY628" fmla="*/ 1388015 h 6858000"/>
              <a:gd name="connsiteX629" fmla="*/ 894529 w 7467600"/>
              <a:gd name="connsiteY629" fmla="*/ 1567739 h 6858000"/>
              <a:gd name="connsiteX630" fmla="*/ 948000 w 7467600"/>
              <a:gd name="connsiteY630" fmla="*/ 1663088 h 6858000"/>
              <a:gd name="connsiteX631" fmla="*/ 1006812 w 7467600"/>
              <a:gd name="connsiteY631" fmla="*/ 1767683 h 6858000"/>
              <a:gd name="connsiteX632" fmla="*/ 1149133 w 7467600"/>
              <a:gd name="connsiteY632" fmla="*/ 1971513 h 6858000"/>
              <a:gd name="connsiteX633" fmla="*/ 1333952 w 7467600"/>
              <a:gd name="connsiteY633" fmla="*/ 2251620 h 6858000"/>
              <a:gd name="connsiteX634" fmla="*/ 1337329 w 7467600"/>
              <a:gd name="connsiteY634" fmla="*/ 2258350 h 6858000"/>
              <a:gd name="connsiteX635" fmla="*/ 1014726 w 7467600"/>
              <a:gd name="connsiteY635" fmla="*/ 1615556 h 6858000"/>
              <a:gd name="connsiteX636" fmla="*/ 678222 w 7467600"/>
              <a:gd name="connsiteY636" fmla="*/ 1248670 h 6858000"/>
              <a:gd name="connsiteX637" fmla="*/ 6691602 w 7467600"/>
              <a:gd name="connsiteY637" fmla="*/ 1140573 h 6858000"/>
              <a:gd name="connsiteX638" fmla="*/ 6571100 w 7467600"/>
              <a:gd name="connsiteY638" fmla="*/ 1183662 h 6858000"/>
              <a:gd name="connsiteX639" fmla="*/ 6241687 w 7467600"/>
              <a:gd name="connsiteY639" fmla="*/ 1257600 h 6858000"/>
              <a:gd name="connsiteX640" fmla="*/ 5693009 w 7467600"/>
              <a:gd name="connsiteY640" fmla="*/ 1478256 h 6858000"/>
              <a:gd name="connsiteX641" fmla="*/ 6548420 w 7467600"/>
              <a:gd name="connsiteY641" fmla="*/ 1214599 h 6858000"/>
              <a:gd name="connsiteX642" fmla="*/ 6605473 w 7467600"/>
              <a:gd name="connsiteY642" fmla="*/ 1184686 h 6858000"/>
              <a:gd name="connsiteX643" fmla="*/ 6691602 w 7467600"/>
              <a:gd name="connsiteY643" fmla="*/ 1140573 h 6858000"/>
              <a:gd name="connsiteX644" fmla="*/ 4002475 w 7467600"/>
              <a:gd name="connsiteY644" fmla="*/ 1037802 h 6858000"/>
              <a:gd name="connsiteX645" fmla="*/ 4000324 w 7467600"/>
              <a:gd name="connsiteY645" fmla="*/ 1039362 h 6858000"/>
              <a:gd name="connsiteX646" fmla="*/ 4002862 w 7467600"/>
              <a:gd name="connsiteY646" fmla="*/ 1042866 h 6858000"/>
              <a:gd name="connsiteX647" fmla="*/ 4002475 w 7467600"/>
              <a:gd name="connsiteY647" fmla="*/ 1037802 h 6858000"/>
              <a:gd name="connsiteX648" fmla="*/ 506322 w 7467600"/>
              <a:gd name="connsiteY648" fmla="*/ 1020997 h 6858000"/>
              <a:gd name="connsiteX649" fmla="*/ 533068 w 7467600"/>
              <a:gd name="connsiteY649" fmla="*/ 1029409 h 6858000"/>
              <a:gd name="connsiteX650" fmla="*/ 1232525 w 7467600"/>
              <a:gd name="connsiteY650" fmla="*/ 1804675 h 6858000"/>
              <a:gd name="connsiteX651" fmla="*/ 1388858 w 7467600"/>
              <a:gd name="connsiteY651" fmla="*/ 2368011 h 6858000"/>
              <a:gd name="connsiteX652" fmla="*/ 1384098 w 7467600"/>
              <a:gd name="connsiteY652" fmla="*/ 2378125 h 6858000"/>
              <a:gd name="connsiteX653" fmla="*/ 1425393 w 7467600"/>
              <a:gd name="connsiteY653" fmla="*/ 2589124 h 6858000"/>
              <a:gd name="connsiteX654" fmla="*/ 1424001 w 7467600"/>
              <a:gd name="connsiteY654" fmla="*/ 2597541 h 6858000"/>
              <a:gd name="connsiteX655" fmla="*/ 2152729 w 7467600"/>
              <a:gd name="connsiteY655" fmla="*/ 2864487 h 6858000"/>
              <a:gd name="connsiteX656" fmla="*/ 2020609 w 7467600"/>
              <a:gd name="connsiteY656" fmla="*/ 2539671 h 6858000"/>
              <a:gd name="connsiteX657" fmla="*/ 2018920 w 7467600"/>
              <a:gd name="connsiteY657" fmla="*/ 2536309 h 6858000"/>
              <a:gd name="connsiteX658" fmla="*/ 1342441 w 7467600"/>
              <a:gd name="connsiteY658" fmla="*/ 1173017 h 6858000"/>
              <a:gd name="connsiteX659" fmla="*/ 1367925 w 7467600"/>
              <a:gd name="connsiteY659" fmla="*/ 1135648 h 6858000"/>
              <a:gd name="connsiteX660" fmla="*/ 1771401 w 7467600"/>
              <a:gd name="connsiteY660" fmla="*/ 1806673 h 6858000"/>
              <a:gd name="connsiteX661" fmla="*/ 1972385 w 7467600"/>
              <a:gd name="connsiteY661" fmla="*/ 2198735 h 6858000"/>
              <a:gd name="connsiteX662" fmla="*/ 2040892 w 7467600"/>
              <a:gd name="connsiteY662" fmla="*/ 2405205 h 6858000"/>
              <a:gd name="connsiteX663" fmla="*/ 2131689 w 7467600"/>
              <a:gd name="connsiteY663" fmla="*/ 1936926 h 6858000"/>
              <a:gd name="connsiteX664" fmla="*/ 2454820 w 7467600"/>
              <a:gd name="connsiteY664" fmla="*/ 1248808 h 6858000"/>
              <a:gd name="connsiteX665" fmla="*/ 2492512 w 7467600"/>
              <a:gd name="connsiteY665" fmla="*/ 1302920 h 6858000"/>
              <a:gd name="connsiteX666" fmla="*/ 2081216 w 7467600"/>
              <a:gd name="connsiteY666" fmla="*/ 2527513 h 6858000"/>
              <a:gd name="connsiteX667" fmla="*/ 2081211 w 7467600"/>
              <a:gd name="connsiteY667" fmla="*/ 2528916 h 6858000"/>
              <a:gd name="connsiteX668" fmla="*/ 2199067 w 7467600"/>
              <a:gd name="connsiteY668" fmla="*/ 2884061 h 6858000"/>
              <a:gd name="connsiteX669" fmla="*/ 3192586 w 7467600"/>
              <a:gd name="connsiteY669" fmla="*/ 3411496 h 6858000"/>
              <a:gd name="connsiteX670" fmla="*/ 3182620 w 7467600"/>
              <a:gd name="connsiteY670" fmla="*/ 3483279 h 6858000"/>
              <a:gd name="connsiteX671" fmla="*/ 2435119 w 7467600"/>
              <a:gd name="connsiteY671" fmla="*/ 3080173 h 6858000"/>
              <a:gd name="connsiteX672" fmla="*/ 2410152 w 7467600"/>
              <a:gd name="connsiteY672" fmla="*/ 3063751 h 6858000"/>
              <a:gd name="connsiteX673" fmla="*/ 2408099 w 7467600"/>
              <a:gd name="connsiteY673" fmla="*/ 3064403 h 6858000"/>
              <a:gd name="connsiteX674" fmla="*/ 2407218 w 7467600"/>
              <a:gd name="connsiteY674" fmla="*/ 3070324 h 6858000"/>
              <a:gd name="connsiteX675" fmla="*/ 2380138 w 7467600"/>
              <a:gd name="connsiteY675" fmla="*/ 3099341 h 6858000"/>
              <a:gd name="connsiteX676" fmla="*/ 1765923 w 7467600"/>
              <a:gd name="connsiteY676" fmla="*/ 3581043 h 6858000"/>
              <a:gd name="connsiteX677" fmla="*/ 1702258 w 7467600"/>
              <a:gd name="connsiteY677" fmla="*/ 3612286 h 6858000"/>
              <a:gd name="connsiteX678" fmla="*/ 1538370 w 7467600"/>
              <a:gd name="connsiteY678" fmla="*/ 3811804 h 6858000"/>
              <a:gd name="connsiteX679" fmla="*/ 542867 w 7467600"/>
              <a:gd name="connsiteY679" fmla="*/ 4944092 h 6858000"/>
              <a:gd name="connsiteX680" fmla="*/ 515800 w 7467600"/>
              <a:gd name="connsiteY680" fmla="*/ 4862180 h 6858000"/>
              <a:gd name="connsiteX681" fmla="*/ 909145 w 7467600"/>
              <a:gd name="connsiteY681" fmla="*/ 4199225 h 6858000"/>
              <a:gd name="connsiteX682" fmla="*/ 1214067 w 7467600"/>
              <a:gd name="connsiteY682" fmla="*/ 3908561 h 6858000"/>
              <a:gd name="connsiteX683" fmla="*/ 640967 w 7467600"/>
              <a:gd name="connsiteY683" fmla="*/ 4105601 h 6858000"/>
              <a:gd name="connsiteX684" fmla="*/ 112563 w 7467600"/>
              <a:gd name="connsiteY684" fmla="*/ 4396952 h 6858000"/>
              <a:gd name="connsiteX685" fmla="*/ 0 w 7467600"/>
              <a:gd name="connsiteY685" fmla="*/ 4466006 h 6858000"/>
              <a:gd name="connsiteX686" fmla="*/ 0 w 7467600"/>
              <a:gd name="connsiteY686" fmla="*/ 4233763 h 6858000"/>
              <a:gd name="connsiteX687" fmla="*/ 36881 w 7467600"/>
              <a:gd name="connsiteY687" fmla="*/ 4200118 h 6858000"/>
              <a:gd name="connsiteX688" fmla="*/ 910534 w 7467600"/>
              <a:gd name="connsiteY688" fmla="*/ 3629753 h 6858000"/>
              <a:gd name="connsiteX689" fmla="*/ 1578717 w 7467600"/>
              <a:gd name="connsiteY689" fmla="*/ 3575982 h 6858000"/>
              <a:gd name="connsiteX690" fmla="*/ 2338780 w 7467600"/>
              <a:gd name="connsiteY690" fmla="*/ 3033725 h 6858000"/>
              <a:gd name="connsiteX691" fmla="*/ 1807991 w 7467600"/>
              <a:gd name="connsiteY691" fmla="*/ 2807184 h 6858000"/>
              <a:gd name="connsiteX692" fmla="*/ 1416358 w 7467600"/>
              <a:gd name="connsiteY692" fmla="*/ 3112571 h 6858000"/>
              <a:gd name="connsiteX693" fmla="*/ 939066 w 7467600"/>
              <a:gd name="connsiteY693" fmla="*/ 3378798 h 6858000"/>
              <a:gd name="connsiteX694" fmla="*/ 115099 w 7467600"/>
              <a:gd name="connsiteY694" fmla="*/ 3607650 h 6858000"/>
              <a:gd name="connsiteX695" fmla="*/ 97284 w 7467600"/>
              <a:gd name="connsiteY695" fmla="*/ 3520393 h 6858000"/>
              <a:gd name="connsiteX696" fmla="*/ 922050 w 7467600"/>
              <a:gd name="connsiteY696" fmla="*/ 3074867 h 6858000"/>
              <a:gd name="connsiteX697" fmla="*/ 1405265 w 7467600"/>
              <a:gd name="connsiteY697" fmla="*/ 3016319 h 6858000"/>
              <a:gd name="connsiteX698" fmla="*/ 1407512 w 7467600"/>
              <a:gd name="connsiteY698" fmla="*/ 3018001 h 6858000"/>
              <a:gd name="connsiteX699" fmla="*/ 1726266 w 7467600"/>
              <a:gd name="connsiteY699" fmla="*/ 2777274 h 6858000"/>
              <a:gd name="connsiteX700" fmla="*/ 625390 w 7467600"/>
              <a:gd name="connsiteY700" fmla="*/ 2514541 h 6858000"/>
              <a:gd name="connsiteX701" fmla="*/ 619799 w 7467600"/>
              <a:gd name="connsiteY701" fmla="*/ 2527180 h 6858000"/>
              <a:gd name="connsiteX702" fmla="*/ 310030 w 7467600"/>
              <a:gd name="connsiteY702" fmla="*/ 2771818 h 6858000"/>
              <a:gd name="connsiteX703" fmla="*/ 173877 w 7467600"/>
              <a:gd name="connsiteY703" fmla="*/ 2937056 h 6858000"/>
              <a:gd name="connsiteX704" fmla="*/ 77889 w 7467600"/>
              <a:gd name="connsiteY704" fmla="*/ 3138440 h 6858000"/>
              <a:gd name="connsiteX705" fmla="*/ 0 w 7467600"/>
              <a:gd name="connsiteY705" fmla="*/ 3271395 h 6858000"/>
              <a:gd name="connsiteX706" fmla="*/ 0 w 7467600"/>
              <a:gd name="connsiteY706" fmla="*/ 3153002 h 6858000"/>
              <a:gd name="connsiteX707" fmla="*/ 2386 w 7467600"/>
              <a:gd name="connsiteY707" fmla="*/ 3149203 h 6858000"/>
              <a:gd name="connsiteX708" fmla="*/ 89753 w 7467600"/>
              <a:gd name="connsiteY708" fmla="*/ 2987702 h 6858000"/>
              <a:gd name="connsiteX709" fmla="*/ 76869 w 7467600"/>
              <a:gd name="connsiteY709" fmla="*/ 3005404 h 6858000"/>
              <a:gd name="connsiteX710" fmla="*/ 32049 w 7467600"/>
              <a:gd name="connsiteY710" fmla="*/ 3065814 h 6858000"/>
              <a:gd name="connsiteX711" fmla="*/ 0 w 7467600"/>
              <a:gd name="connsiteY711" fmla="*/ 3108744 h 6858000"/>
              <a:gd name="connsiteX712" fmla="*/ 0 w 7467600"/>
              <a:gd name="connsiteY712" fmla="*/ 3058059 h 6858000"/>
              <a:gd name="connsiteX713" fmla="*/ 7610 w 7467600"/>
              <a:gd name="connsiteY713" fmla="*/ 3047889 h 6858000"/>
              <a:gd name="connsiteX714" fmla="*/ 52419 w 7467600"/>
              <a:gd name="connsiteY714" fmla="*/ 2987479 h 6858000"/>
              <a:gd name="connsiteX715" fmla="*/ 59142 w 7467600"/>
              <a:gd name="connsiteY715" fmla="*/ 2978488 h 6858000"/>
              <a:gd name="connsiteX716" fmla="*/ 0 w 7467600"/>
              <a:gd name="connsiteY716" fmla="*/ 3015334 h 6858000"/>
              <a:gd name="connsiteX717" fmla="*/ 0 w 7467600"/>
              <a:gd name="connsiteY717" fmla="*/ 2914286 h 6858000"/>
              <a:gd name="connsiteX718" fmla="*/ 36383 w 7467600"/>
              <a:gd name="connsiteY718" fmla="*/ 2901128 h 6858000"/>
              <a:gd name="connsiteX719" fmla="*/ 156329 w 7467600"/>
              <a:gd name="connsiteY719" fmla="*/ 2840533 h 6858000"/>
              <a:gd name="connsiteX720" fmla="*/ 358355 w 7467600"/>
              <a:gd name="connsiteY720" fmla="*/ 2620471 h 6858000"/>
              <a:gd name="connsiteX721" fmla="*/ 510577 w 7467600"/>
              <a:gd name="connsiteY721" fmla="*/ 2501244 h 6858000"/>
              <a:gd name="connsiteX722" fmla="*/ 211967 w 7467600"/>
              <a:gd name="connsiteY722" fmla="*/ 2479171 h 6858000"/>
              <a:gd name="connsiteX723" fmla="*/ 0 w 7467600"/>
              <a:gd name="connsiteY723" fmla="*/ 2476398 h 6858000"/>
              <a:gd name="connsiteX724" fmla="*/ 0 w 7467600"/>
              <a:gd name="connsiteY724" fmla="*/ 2389189 h 6858000"/>
              <a:gd name="connsiteX725" fmla="*/ 103062 w 7467600"/>
              <a:gd name="connsiteY725" fmla="*/ 2389518 h 6858000"/>
              <a:gd name="connsiteX726" fmla="*/ 510734 w 7467600"/>
              <a:gd name="connsiteY726" fmla="*/ 2416201 h 6858000"/>
              <a:gd name="connsiteX727" fmla="*/ 279257 w 7467600"/>
              <a:gd name="connsiteY727" fmla="*/ 2092102 h 6858000"/>
              <a:gd name="connsiteX728" fmla="*/ 65265 w 7467600"/>
              <a:gd name="connsiteY728" fmla="*/ 2006049 h 6858000"/>
              <a:gd name="connsiteX729" fmla="*/ 0 w 7467600"/>
              <a:gd name="connsiteY729" fmla="*/ 1982532 h 6858000"/>
              <a:gd name="connsiteX730" fmla="*/ 0 w 7467600"/>
              <a:gd name="connsiteY730" fmla="*/ 1912789 h 6858000"/>
              <a:gd name="connsiteX731" fmla="*/ 97460 w 7467600"/>
              <a:gd name="connsiteY731" fmla="*/ 1953725 h 6858000"/>
              <a:gd name="connsiteX732" fmla="*/ 221272 w 7467600"/>
              <a:gd name="connsiteY732" fmla="*/ 1980766 h 6858000"/>
              <a:gd name="connsiteX733" fmla="*/ 116765 w 7467600"/>
              <a:gd name="connsiteY733" fmla="*/ 1911033 h 6858000"/>
              <a:gd name="connsiteX734" fmla="*/ 16405 w 7467600"/>
              <a:gd name="connsiteY734" fmla="*/ 1803412 h 6858000"/>
              <a:gd name="connsiteX735" fmla="*/ 0 w 7467600"/>
              <a:gd name="connsiteY735" fmla="*/ 1784777 h 6858000"/>
              <a:gd name="connsiteX736" fmla="*/ 0 w 7467600"/>
              <a:gd name="connsiteY736" fmla="*/ 1740082 h 6858000"/>
              <a:gd name="connsiteX737" fmla="*/ 39394 w 7467600"/>
              <a:gd name="connsiteY737" fmla="*/ 1784856 h 6858000"/>
              <a:gd name="connsiteX738" fmla="*/ 135813 w 7467600"/>
              <a:gd name="connsiteY738" fmla="*/ 1888838 h 6858000"/>
              <a:gd name="connsiteX739" fmla="*/ 242575 w 7467600"/>
              <a:gd name="connsiteY739" fmla="*/ 1958841 h 6858000"/>
              <a:gd name="connsiteX740" fmla="*/ 82197 w 7467600"/>
              <a:gd name="connsiteY740" fmla="*/ 1754826 h 6858000"/>
              <a:gd name="connsiteX741" fmla="*/ 0 w 7467600"/>
              <a:gd name="connsiteY741" fmla="*/ 1679650 h 6858000"/>
              <a:gd name="connsiteX742" fmla="*/ 0 w 7467600"/>
              <a:gd name="connsiteY742" fmla="*/ 1602463 h 6858000"/>
              <a:gd name="connsiteX743" fmla="*/ 84689 w 7467600"/>
              <a:gd name="connsiteY743" fmla="*/ 1677442 h 6858000"/>
              <a:gd name="connsiteX744" fmla="*/ 298437 w 7467600"/>
              <a:gd name="connsiteY744" fmla="*/ 1968019 h 6858000"/>
              <a:gd name="connsiteX745" fmla="*/ 227269 w 7467600"/>
              <a:gd name="connsiteY745" fmla="*/ 1114064 h 6858000"/>
              <a:gd name="connsiteX746" fmla="*/ 248003 w 7467600"/>
              <a:gd name="connsiteY746" fmla="*/ 1089613 h 6858000"/>
              <a:gd name="connsiteX747" fmla="*/ 427020 w 7467600"/>
              <a:gd name="connsiteY747" fmla="*/ 1619803 h 6858000"/>
              <a:gd name="connsiteX748" fmla="*/ 340345 w 7467600"/>
              <a:gd name="connsiteY748" fmla="*/ 2027739 h 6858000"/>
              <a:gd name="connsiteX749" fmla="*/ 360865 w 7467600"/>
              <a:gd name="connsiteY749" fmla="*/ 2044827 h 6858000"/>
              <a:gd name="connsiteX750" fmla="*/ 560414 w 7467600"/>
              <a:gd name="connsiteY750" fmla="*/ 2421457 h 6858000"/>
              <a:gd name="connsiteX751" fmla="*/ 1359703 w 7467600"/>
              <a:gd name="connsiteY751" fmla="*/ 2578554 h 6858000"/>
              <a:gd name="connsiteX752" fmla="*/ 1359422 w 7467600"/>
              <a:gd name="connsiteY752" fmla="*/ 2577994 h 6858000"/>
              <a:gd name="connsiteX753" fmla="*/ 828701 w 7467600"/>
              <a:gd name="connsiteY753" fmla="*/ 1839520 h 6858000"/>
              <a:gd name="connsiteX754" fmla="*/ 494427 w 7467600"/>
              <a:gd name="connsiteY754" fmla="*/ 1092333 h 6858000"/>
              <a:gd name="connsiteX755" fmla="*/ 506322 w 7467600"/>
              <a:gd name="connsiteY755" fmla="*/ 1020997 h 6858000"/>
              <a:gd name="connsiteX756" fmla="*/ 4570198 w 7467600"/>
              <a:gd name="connsiteY756" fmla="*/ 978081 h 6858000"/>
              <a:gd name="connsiteX757" fmla="*/ 4523691 w 7467600"/>
              <a:gd name="connsiteY757" fmla="*/ 1127776 h 6858000"/>
              <a:gd name="connsiteX758" fmla="*/ 4509875 w 7467600"/>
              <a:gd name="connsiteY758" fmla="*/ 1167552 h 6858000"/>
              <a:gd name="connsiteX759" fmla="*/ 4478168 w 7467600"/>
              <a:gd name="connsiteY759" fmla="*/ 1260735 h 6858000"/>
              <a:gd name="connsiteX760" fmla="*/ 4409309 w 7467600"/>
              <a:gd name="connsiteY760" fmla="*/ 1666996 h 6858000"/>
              <a:gd name="connsiteX761" fmla="*/ 4370031 w 7467600"/>
              <a:gd name="connsiteY761" fmla="*/ 1955666 h 6858000"/>
              <a:gd name="connsiteX762" fmla="*/ 4570198 w 7467600"/>
              <a:gd name="connsiteY762" fmla="*/ 978081 h 6858000"/>
              <a:gd name="connsiteX763" fmla="*/ 4557898 w 7467600"/>
              <a:gd name="connsiteY763" fmla="*/ 900011 h 6858000"/>
              <a:gd name="connsiteX764" fmla="*/ 4344840 w 7467600"/>
              <a:gd name="connsiteY764" fmla="*/ 1922038 h 6858000"/>
              <a:gd name="connsiteX765" fmla="*/ 4378710 w 7467600"/>
              <a:gd name="connsiteY765" fmla="*/ 1665516 h 6858000"/>
              <a:gd name="connsiteX766" fmla="*/ 4448798 w 7467600"/>
              <a:gd name="connsiteY766" fmla="*/ 1253024 h 6858000"/>
              <a:gd name="connsiteX767" fmla="*/ 4480315 w 7467600"/>
              <a:gd name="connsiteY767" fmla="*/ 1158454 h 6858000"/>
              <a:gd name="connsiteX768" fmla="*/ 4494133 w 7467600"/>
              <a:gd name="connsiteY768" fmla="*/ 1118676 h 6858000"/>
              <a:gd name="connsiteX769" fmla="*/ 4557898 w 7467600"/>
              <a:gd name="connsiteY769" fmla="*/ 900011 h 6858000"/>
              <a:gd name="connsiteX770" fmla="*/ 5870151 w 7467600"/>
              <a:gd name="connsiteY770" fmla="*/ 898890 h 6858000"/>
              <a:gd name="connsiteX771" fmla="*/ 5861335 w 7467600"/>
              <a:gd name="connsiteY771" fmla="*/ 899177 h 6858000"/>
              <a:gd name="connsiteX772" fmla="*/ 5843702 w 7467600"/>
              <a:gd name="connsiteY772" fmla="*/ 899748 h 6858000"/>
              <a:gd name="connsiteX773" fmla="*/ 5651107 w 7467600"/>
              <a:gd name="connsiteY773" fmla="*/ 920306 h 6858000"/>
              <a:gd name="connsiteX774" fmla="*/ 5459407 w 7467600"/>
              <a:gd name="connsiteY774" fmla="*/ 940975 h 6858000"/>
              <a:gd name="connsiteX775" fmla="*/ 5374846 w 7467600"/>
              <a:gd name="connsiteY775" fmla="*/ 941988 h 6858000"/>
              <a:gd name="connsiteX776" fmla="*/ 5256105 w 7467600"/>
              <a:gd name="connsiteY776" fmla="*/ 945632 h 6858000"/>
              <a:gd name="connsiteX777" fmla="*/ 5107071 w 7467600"/>
              <a:gd name="connsiteY777" fmla="*/ 969720 h 6858000"/>
              <a:gd name="connsiteX778" fmla="*/ 4998681 w 7467600"/>
              <a:gd name="connsiteY778" fmla="*/ 988771 h 6858000"/>
              <a:gd name="connsiteX779" fmla="*/ 5870151 w 7467600"/>
              <a:gd name="connsiteY779" fmla="*/ 898890 h 6858000"/>
              <a:gd name="connsiteX780" fmla="*/ 5504425 w 7467600"/>
              <a:gd name="connsiteY780" fmla="*/ 848067 h 6858000"/>
              <a:gd name="connsiteX781" fmla="*/ 4968849 w 7467600"/>
              <a:gd name="connsiteY781" fmla="*/ 962318 h 6858000"/>
              <a:gd name="connsiteX782" fmla="*/ 5104039 w 7467600"/>
              <a:gd name="connsiteY782" fmla="*/ 940634 h 6858000"/>
              <a:gd name="connsiteX783" fmla="*/ 5256311 w 7467600"/>
              <a:gd name="connsiteY783" fmla="*/ 916490 h 6858000"/>
              <a:gd name="connsiteX784" fmla="*/ 5377381 w 7467600"/>
              <a:gd name="connsiteY784" fmla="*/ 912671 h 6858000"/>
              <a:gd name="connsiteX785" fmla="*/ 5460148 w 7467600"/>
              <a:gd name="connsiteY785" fmla="*/ 911442 h 6858000"/>
              <a:gd name="connsiteX786" fmla="*/ 5648971 w 7467600"/>
              <a:gd name="connsiteY786" fmla="*/ 891331 h 6858000"/>
              <a:gd name="connsiteX787" fmla="*/ 5844807 w 7467600"/>
              <a:gd name="connsiteY787" fmla="*/ 870718 h 6858000"/>
              <a:gd name="connsiteX788" fmla="*/ 5862975 w 7467600"/>
              <a:gd name="connsiteY788" fmla="*/ 869756 h 6858000"/>
              <a:gd name="connsiteX789" fmla="*/ 5920887 w 7467600"/>
              <a:gd name="connsiteY789" fmla="*/ 865929 h 6858000"/>
              <a:gd name="connsiteX790" fmla="*/ 5504425 w 7467600"/>
              <a:gd name="connsiteY790" fmla="*/ 848067 h 6858000"/>
              <a:gd name="connsiteX791" fmla="*/ 3607114 w 7467600"/>
              <a:gd name="connsiteY791" fmla="*/ 467441 h 6858000"/>
              <a:gd name="connsiteX792" fmla="*/ 3296242 w 7467600"/>
              <a:gd name="connsiteY792" fmla="*/ 807991 h 6858000"/>
              <a:gd name="connsiteX793" fmla="*/ 3174674 w 7467600"/>
              <a:gd name="connsiteY793" fmla="*/ 919759 h 6858000"/>
              <a:gd name="connsiteX794" fmla="*/ 3042978 w 7467600"/>
              <a:gd name="connsiteY794" fmla="*/ 1054894 h 6858000"/>
              <a:gd name="connsiteX795" fmla="*/ 2968914 w 7467600"/>
              <a:gd name="connsiteY795" fmla="*/ 1133756 h 6858000"/>
              <a:gd name="connsiteX796" fmla="*/ 3103823 w 7467600"/>
              <a:gd name="connsiteY796" fmla="*/ 1026814 h 6858000"/>
              <a:gd name="connsiteX797" fmla="*/ 3607114 w 7467600"/>
              <a:gd name="connsiteY797" fmla="*/ 467441 h 6858000"/>
              <a:gd name="connsiteX798" fmla="*/ 3744487 w 7467600"/>
              <a:gd name="connsiteY798" fmla="*/ 383136 h 6858000"/>
              <a:gd name="connsiteX799" fmla="*/ 3970213 w 7467600"/>
              <a:gd name="connsiteY799" fmla="*/ 995559 h 6858000"/>
              <a:gd name="connsiteX800" fmla="*/ 3744487 w 7467600"/>
              <a:gd name="connsiteY800" fmla="*/ 383136 h 6858000"/>
              <a:gd name="connsiteX801" fmla="*/ 3624562 w 7467600"/>
              <a:gd name="connsiteY801" fmla="*/ 367041 h 6858000"/>
              <a:gd name="connsiteX802" fmla="*/ 3489712 w 7467600"/>
              <a:gd name="connsiteY802" fmla="*/ 485386 h 6858000"/>
              <a:gd name="connsiteX803" fmla="*/ 3182994 w 7467600"/>
              <a:gd name="connsiteY803" fmla="*/ 828265 h 6858000"/>
              <a:gd name="connsiteX804" fmla="*/ 2892114 w 7467600"/>
              <a:gd name="connsiteY804" fmla="*/ 1172635 h 6858000"/>
              <a:gd name="connsiteX805" fmla="*/ 3021459 w 7467600"/>
              <a:gd name="connsiteY805" fmla="*/ 1035385 h 6858000"/>
              <a:gd name="connsiteX806" fmla="*/ 3153873 w 7467600"/>
              <a:gd name="connsiteY806" fmla="*/ 898971 h 6858000"/>
              <a:gd name="connsiteX807" fmla="*/ 3276511 w 7467600"/>
              <a:gd name="connsiteY807" fmla="*/ 786423 h 6858000"/>
              <a:gd name="connsiteX808" fmla="*/ 3584154 w 7467600"/>
              <a:gd name="connsiteY808" fmla="*/ 448218 h 6858000"/>
              <a:gd name="connsiteX809" fmla="*/ 3624562 w 7467600"/>
              <a:gd name="connsiteY809" fmla="*/ 367041 h 6858000"/>
              <a:gd name="connsiteX810" fmla="*/ 3766672 w 7467600"/>
              <a:gd name="connsiteY810" fmla="*/ 359429 h 6858000"/>
              <a:gd name="connsiteX811" fmla="*/ 3996338 w 7467600"/>
              <a:gd name="connsiteY811" fmla="*/ 968237 h 6858000"/>
              <a:gd name="connsiteX812" fmla="*/ 3766672 w 7467600"/>
              <a:gd name="connsiteY812" fmla="*/ 359429 h 6858000"/>
              <a:gd name="connsiteX813" fmla="*/ 5805386 w 7467600"/>
              <a:gd name="connsiteY813" fmla="*/ 239240 h 6858000"/>
              <a:gd name="connsiteX814" fmla="*/ 5736947 w 7467600"/>
              <a:gd name="connsiteY814" fmla="*/ 261367 h 6858000"/>
              <a:gd name="connsiteX815" fmla="*/ 5427012 w 7467600"/>
              <a:gd name="connsiteY815" fmla="*/ 311272 h 6858000"/>
              <a:gd name="connsiteX816" fmla="*/ 5147818 w 7467600"/>
              <a:gd name="connsiteY816" fmla="*/ 322112 h 6858000"/>
              <a:gd name="connsiteX817" fmla="*/ 5060854 w 7467600"/>
              <a:gd name="connsiteY817" fmla="*/ 311882 h 6858000"/>
              <a:gd name="connsiteX818" fmla="*/ 4945989 w 7467600"/>
              <a:gd name="connsiteY818" fmla="*/ 300516 h 6858000"/>
              <a:gd name="connsiteX819" fmla="*/ 5410479 w 7467600"/>
              <a:gd name="connsiteY819" fmla="*/ 348434 h 6858000"/>
              <a:gd name="connsiteX820" fmla="*/ 5805386 w 7467600"/>
              <a:gd name="connsiteY820" fmla="*/ 239240 h 6858000"/>
              <a:gd name="connsiteX821" fmla="*/ 5905192 w 7467600"/>
              <a:gd name="connsiteY821" fmla="*/ 163079 h 6858000"/>
              <a:gd name="connsiteX822" fmla="*/ 5865655 w 7467600"/>
              <a:gd name="connsiteY822" fmla="*/ 171901 h 6858000"/>
              <a:gd name="connsiteX823" fmla="*/ 5259740 w 7467600"/>
              <a:gd name="connsiteY823" fmla="*/ 257013 h 6858000"/>
              <a:gd name="connsiteX824" fmla="*/ 5208466 w 7467600"/>
              <a:gd name="connsiteY824" fmla="*/ 257550 h 6858000"/>
              <a:gd name="connsiteX825" fmla="*/ 4980204 w 7467600"/>
              <a:gd name="connsiteY825" fmla="*/ 271903 h 6858000"/>
              <a:gd name="connsiteX826" fmla="*/ 5068068 w 7467600"/>
              <a:gd name="connsiteY826" fmla="*/ 282244 h 6858000"/>
              <a:gd name="connsiteX827" fmla="*/ 5153231 w 7467600"/>
              <a:gd name="connsiteY827" fmla="*/ 292240 h 6858000"/>
              <a:gd name="connsiteX828" fmla="*/ 5426491 w 7467600"/>
              <a:gd name="connsiteY828" fmla="*/ 281128 h 6858000"/>
              <a:gd name="connsiteX829" fmla="*/ 5731212 w 7467600"/>
              <a:gd name="connsiteY829" fmla="*/ 231951 h 6858000"/>
              <a:gd name="connsiteX830" fmla="*/ 5905192 w 7467600"/>
              <a:gd name="connsiteY830" fmla="*/ 163079 h 6858000"/>
              <a:gd name="connsiteX831" fmla="*/ 5944437 w 7467600"/>
              <a:gd name="connsiteY831" fmla="*/ 113829 h 6858000"/>
              <a:gd name="connsiteX832" fmla="*/ 5825032 w 7467600"/>
              <a:gd name="connsiteY832" fmla="*/ 146405 h 6858000"/>
              <a:gd name="connsiteX833" fmla="*/ 4955599 w 7467600"/>
              <a:gd name="connsiteY833" fmla="*/ 247008 h 6858000"/>
              <a:gd name="connsiteX834" fmla="*/ 5210104 w 7467600"/>
              <a:gd name="connsiteY834" fmla="*/ 228123 h 6858000"/>
              <a:gd name="connsiteX835" fmla="*/ 5261015 w 7467600"/>
              <a:gd name="connsiteY835" fmla="*/ 227087 h 6858000"/>
              <a:gd name="connsiteX836" fmla="*/ 5861181 w 7467600"/>
              <a:gd name="connsiteY836" fmla="*/ 143093 h 6858000"/>
              <a:gd name="connsiteX837" fmla="*/ 5961252 w 7467600"/>
              <a:gd name="connsiteY837" fmla="*/ 114820 h 6858000"/>
              <a:gd name="connsiteX838" fmla="*/ 5944437 w 7467600"/>
              <a:gd name="connsiteY838" fmla="*/ 113829 h 6858000"/>
              <a:gd name="connsiteX839" fmla="*/ 3882765 w 7467600"/>
              <a:gd name="connsiteY839" fmla="*/ 0 h 6858000"/>
              <a:gd name="connsiteX840" fmla="*/ 3995099 w 7467600"/>
              <a:gd name="connsiteY840" fmla="*/ 0 h 6858000"/>
              <a:gd name="connsiteX841" fmla="*/ 4163818 w 7467600"/>
              <a:gd name="connsiteY841" fmla="*/ 234104 h 6858000"/>
              <a:gd name="connsiteX842" fmla="*/ 4172099 w 7467600"/>
              <a:gd name="connsiteY842" fmla="*/ 234207 h 6858000"/>
              <a:gd name="connsiteX843" fmla="*/ 4784282 w 7467600"/>
              <a:gd name="connsiteY843" fmla="*/ 276561 h 6858000"/>
              <a:gd name="connsiteX844" fmla="*/ 4801687 w 7467600"/>
              <a:gd name="connsiteY844" fmla="*/ 267764 h 6858000"/>
              <a:gd name="connsiteX845" fmla="*/ 6082788 w 7467600"/>
              <a:gd name="connsiteY845" fmla="*/ 64119 h 6858000"/>
              <a:gd name="connsiteX846" fmla="*/ 6099442 w 7467600"/>
              <a:gd name="connsiteY846" fmla="*/ 82568 h 6858000"/>
              <a:gd name="connsiteX847" fmla="*/ 4804137 w 7467600"/>
              <a:gd name="connsiteY847" fmla="*/ 320931 h 6858000"/>
              <a:gd name="connsiteX848" fmla="*/ 4227047 w 7467600"/>
              <a:gd name="connsiteY848" fmla="*/ 313415 h 6858000"/>
              <a:gd name="connsiteX849" fmla="*/ 4346041 w 7467600"/>
              <a:gd name="connsiteY849" fmla="*/ 456086 h 6858000"/>
              <a:gd name="connsiteX850" fmla="*/ 4870967 w 7467600"/>
              <a:gd name="connsiteY850" fmla="*/ 963061 h 6858000"/>
              <a:gd name="connsiteX851" fmla="*/ 4889647 w 7467600"/>
              <a:gd name="connsiteY851" fmla="*/ 957147 h 6858000"/>
              <a:gd name="connsiteX852" fmla="*/ 5422504 w 7467600"/>
              <a:gd name="connsiteY852" fmla="*/ 805191 h 6858000"/>
              <a:gd name="connsiteX853" fmla="*/ 6087656 w 7467600"/>
              <a:gd name="connsiteY853" fmla="*/ 826703 h 6858000"/>
              <a:gd name="connsiteX854" fmla="*/ 6058717 w 7467600"/>
              <a:gd name="connsiteY854" fmla="*/ 865992 h 6858000"/>
              <a:gd name="connsiteX855" fmla="*/ 4974153 w 7467600"/>
              <a:gd name="connsiteY855" fmla="*/ 1045456 h 6858000"/>
              <a:gd name="connsiteX856" fmla="*/ 5627835 w 7467600"/>
              <a:gd name="connsiteY856" fmla="*/ 1472077 h 6858000"/>
              <a:gd name="connsiteX857" fmla="*/ 5629817 w 7467600"/>
              <a:gd name="connsiteY857" fmla="*/ 1471412 h 6858000"/>
              <a:gd name="connsiteX858" fmla="*/ 5634124 w 7467600"/>
              <a:gd name="connsiteY858" fmla="*/ 1470572 h 6858000"/>
              <a:gd name="connsiteX859" fmla="*/ 5755832 w 7467600"/>
              <a:gd name="connsiteY859" fmla="*/ 1383886 h 6858000"/>
              <a:gd name="connsiteX860" fmla="*/ 6014186 w 7467600"/>
              <a:gd name="connsiteY860" fmla="*/ 1279799 h 6858000"/>
              <a:gd name="connsiteX861" fmla="*/ 6901619 w 7467600"/>
              <a:gd name="connsiteY861" fmla="*/ 1047874 h 6858000"/>
              <a:gd name="connsiteX862" fmla="*/ 6931566 w 7467600"/>
              <a:gd name="connsiteY862" fmla="*/ 1062034 h 6858000"/>
              <a:gd name="connsiteX863" fmla="*/ 5790982 w 7467600"/>
              <a:gd name="connsiteY863" fmla="*/ 1561380 h 6858000"/>
              <a:gd name="connsiteX864" fmla="*/ 6188971 w 7467600"/>
              <a:gd name="connsiteY864" fmla="*/ 1755168 h 6858000"/>
              <a:gd name="connsiteX865" fmla="*/ 6202446 w 7467600"/>
              <a:gd name="connsiteY865" fmla="*/ 1752268 h 6858000"/>
              <a:gd name="connsiteX866" fmla="*/ 7179560 w 7467600"/>
              <a:gd name="connsiteY866" fmla="*/ 1467551 h 6858000"/>
              <a:gd name="connsiteX867" fmla="*/ 7158730 w 7467600"/>
              <a:gd name="connsiteY867" fmla="*/ 1507835 h 6858000"/>
              <a:gd name="connsiteX868" fmla="*/ 6326959 w 7467600"/>
              <a:gd name="connsiteY868" fmla="*/ 1817686 h 6858000"/>
              <a:gd name="connsiteX869" fmla="*/ 6537433 w 7467600"/>
              <a:gd name="connsiteY869" fmla="*/ 1907790 h 6858000"/>
              <a:gd name="connsiteX870" fmla="*/ 6550221 w 7467600"/>
              <a:gd name="connsiteY870" fmla="*/ 1910729 h 6858000"/>
              <a:gd name="connsiteX871" fmla="*/ 6964438 w 7467600"/>
              <a:gd name="connsiteY871" fmla="*/ 2209505 h 6858000"/>
              <a:gd name="connsiteX872" fmla="*/ 7367862 w 7467600"/>
              <a:gd name="connsiteY872" fmla="*/ 2806833 h 6858000"/>
              <a:gd name="connsiteX873" fmla="*/ 7364329 w 7467600"/>
              <a:gd name="connsiteY873" fmla="*/ 2826907 h 6858000"/>
              <a:gd name="connsiteX874" fmla="*/ 7290545 w 7467600"/>
              <a:gd name="connsiteY874" fmla="*/ 2850663 h 6858000"/>
              <a:gd name="connsiteX875" fmla="*/ 6472036 w 7467600"/>
              <a:gd name="connsiteY875" fmla="*/ 1959003 h 6858000"/>
              <a:gd name="connsiteX876" fmla="*/ 5792897 w 7467600"/>
              <a:gd name="connsiteY876" fmla="*/ 1647747 h 6858000"/>
              <a:gd name="connsiteX877" fmla="*/ 5842751 w 7467600"/>
              <a:gd name="connsiteY877" fmla="*/ 1816112 h 6858000"/>
              <a:gd name="connsiteX878" fmla="*/ 5847424 w 7467600"/>
              <a:gd name="connsiteY878" fmla="*/ 1815776 h 6858000"/>
              <a:gd name="connsiteX879" fmla="*/ 6399821 w 7467600"/>
              <a:gd name="connsiteY879" fmla="*/ 2344799 h 6858000"/>
              <a:gd name="connsiteX880" fmla="*/ 6323232 w 7467600"/>
              <a:gd name="connsiteY880" fmla="*/ 2389634 h 6858000"/>
              <a:gd name="connsiteX881" fmla="*/ 5942958 w 7467600"/>
              <a:gd name="connsiteY881" fmla="*/ 2077708 h 6858000"/>
              <a:gd name="connsiteX882" fmla="*/ 5921559 w 7467600"/>
              <a:gd name="connsiteY882" fmla="*/ 2378596 h 6858000"/>
              <a:gd name="connsiteX883" fmla="*/ 5817651 w 7467600"/>
              <a:gd name="connsiteY883" fmla="*/ 3023919 h 6858000"/>
              <a:gd name="connsiteX884" fmla="*/ 5729634 w 7467600"/>
              <a:gd name="connsiteY884" fmla="*/ 3051849 h 6858000"/>
              <a:gd name="connsiteX885" fmla="*/ 5611018 w 7467600"/>
              <a:gd name="connsiteY885" fmla="*/ 2316769 h 6858000"/>
              <a:gd name="connsiteX886" fmla="*/ 5687608 w 7467600"/>
              <a:gd name="connsiteY886" fmla="*/ 2039972 h 6858000"/>
              <a:gd name="connsiteX887" fmla="*/ 5657554 w 7467600"/>
              <a:gd name="connsiteY887" fmla="*/ 1576445 h 6858000"/>
              <a:gd name="connsiteX888" fmla="*/ 5150475 w 7467600"/>
              <a:gd name="connsiteY888" fmla="*/ 1274012 h 6858000"/>
              <a:gd name="connsiteX889" fmla="*/ 5349142 w 7467600"/>
              <a:gd name="connsiteY889" fmla="*/ 2204405 h 6858000"/>
              <a:gd name="connsiteX890" fmla="*/ 5262214 w 7467600"/>
              <a:gd name="connsiteY890" fmla="*/ 2233836 h 6858000"/>
              <a:gd name="connsiteX891" fmla="*/ 4981539 w 7467600"/>
              <a:gd name="connsiteY891" fmla="*/ 1542201 h 6858000"/>
              <a:gd name="connsiteX892" fmla="*/ 4958461 w 7467600"/>
              <a:gd name="connsiteY892" fmla="*/ 1136957 h 6858000"/>
              <a:gd name="connsiteX893" fmla="*/ 4655015 w 7467600"/>
              <a:gd name="connsiteY893" fmla="*/ 891426 h 6858000"/>
              <a:gd name="connsiteX894" fmla="*/ 4348002 w 7467600"/>
              <a:gd name="connsiteY894" fmla="*/ 2205895 h 6858000"/>
              <a:gd name="connsiteX895" fmla="*/ 4262250 w 7467600"/>
              <a:gd name="connsiteY895" fmla="*/ 2219972 h 6858000"/>
              <a:gd name="connsiteX896" fmla="*/ 4550611 w 7467600"/>
              <a:gd name="connsiteY896" fmla="*/ 817540 h 6858000"/>
              <a:gd name="connsiteX897" fmla="*/ 4564418 w 7467600"/>
              <a:gd name="connsiteY897" fmla="*/ 808293 h 6858000"/>
              <a:gd name="connsiteX898" fmla="*/ 4266388 w 7467600"/>
              <a:gd name="connsiteY898" fmla="*/ 500083 h 6858000"/>
              <a:gd name="connsiteX899" fmla="*/ 4032842 w 7467600"/>
              <a:gd name="connsiteY899" fmla="*/ 211809 h 6858000"/>
              <a:gd name="connsiteX900" fmla="*/ 3882765 w 7467600"/>
              <a:gd name="connsiteY900" fmla="*/ 0 h 6858000"/>
              <a:gd name="connsiteX901" fmla="*/ 3721337 w 7467600"/>
              <a:gd name="connsiteY901" fmla="*/ 0 h 6858000"/>
              <a:gd name="connsiteX902" fmla="*/ 3797544 w 7467600"/>
              <a:gd name="connsiteY902" fmla="*/ 0 h 6858000"/>
              <a:gd name="connsiteX903" fmla="*/ 3775734 w 7467600"/>
              <a:gd name="connsiteY903" fmla="*/ 95131 h 6858000"/>
              <a:gd name="connsiteX904" fmla="*/ 3724807 w 7467600"/>
              <a:gd name="connsiteY904" fmla="*/ 272257 h 6858000"/>
              <a:gd name="connsiteX905" fmla="*/ 3726844 w 7467600"/>
              <a:gd name="connsiteY905" fmla="*/ 282988 h 6858000"/>
              <a:gd name="connsiteX906" fmla="*/ 3742664 w 7467600"/>
              <a:gd name="connsiteY906" fmla="*/ 279918 h 6858000"/>
              <a:gd name="connsiteX907" fmla="*/ 4103910 w 7467600"/>
              <a:gd name="connsiteY907" fmla="*/ 1161917 h 6858000"/>
              <a:gd name="connsiteX908" fmla="*/ 4020269 w 7467600"/>
              <a:gd name="connsiteY908" fmla="*/ 1200406 h 6858000"/>
              <a:gd name="connsiteX909" fmla="*/ 3674882 w 7467600"/>
              <a:gd name="connsiteY909" fmla="*/ 488524 h 6858000"/>
              <a:gd name="connsiteX910" fmla="*/ 3132682 w 7467600"/>
              <a:gd name="connsiteY910" fmla="*/ 1072284 h 6858000"/>
              <a:gd name="connsiteX911" fmla="*/ 2716346 w 7467600"/>
              <a:gd name="connsiteY911" fmla="*/ 1276376 h 6858000"/>
              <a:gd name="connsiteX912" fmla="*/ 2716772 w 7467600"/>
              <a:gd name="connsiteY912" fmla="*/ 1255462 h 6858000"/>
              <a:gd name="connsiteX913" fmla="*/ 3471096 w 7467600"/>
              <a:gd name="connsiteY913" fmla="*/ 437072 h 6858000"/>
              <a:gd name="connsiteX914" fmla="*/ 3639057 w 7467600"/>
              <a:gd name="connsiteY914" fmla="*/ 286334 h 6858000"/>
              <a:gd name="connsiteX915" fmla="*/ 3640309 w 7467600"/>
              <a:gd name="connsiteY915" fmla="*/ 284664 h 6858000"/>
              <a:gd name="connsiteX916" fmla="*/ 3646022 w 7467600"/>
              <a:gd name="connsiteY916" fmla="*/ 276711 h 6858000"/>
              <a:gd name="connsiteX917" fmla="*/ 3707943 w 7467600"/>
              <a:gd name="connsiteY917" fmla="*/ 65958 h 6858000"/>
              <a:gd name="connsiteX918" fmla="*/ 3721337 w 7467600"/>
              <a:gd name="connsiteY918" fmla="*/ 0 h 6858000"/>
              <a:gd name="connsiteX919" fmla="*/ 2867960 w 7467600"/>
              <a:gd name="connsiteY919" fmla="*/ 0 h 6858000"/>
              <a:gd name="connsiteX920" fmla="*/ 2926351 w 7467600"/>
              <a:gd name="connsiteY920" fmla="*/ 0 h 6858000"/>
              <a:gd name="connsiteX921" fmla="*/ 2902823 w 7467600"/>
              <a:gd name="connsiteY921" fmla="*/ 262929 h 6858000"/>
              <a:gd name="connsiteX922" fmla="*/ 2940663 w 7467600"/>
              <a:gd name="connsiteY922" fmla="*/ 140884 h 6858000"/>
              <a:gd name="connsiteX923" fmla="*/ 2947039 w 7467600"/>
              <a:gd name="connsiteY923" fmla="*/ 122524 h 6858000"/>
              <a:gd name="connsiteX924" fmla="*/ 2984316 w 7467600"/>
              <a:gd name="connsiteY924" fmla="*/ 0 h 6858000"/>
              <a:gd name="connsiteX925" fmla="*/ 3016114 w 7467600"/>
              <a:gd name="connsiteY925" fmla="*/ 0 h 6858000"/>
              <a:gd name="connsiteX926" fmla="*/ 2979949 w 7467600"/>
              <a:gd name="connsiteY926" fmla="*/ 119274 h 6858000"/>
              <a:gd name="connsiteX927" fmla="*/ 3023879 w 7467600"/>
              <a:gd name="connsiteY927" fmla="*/ 0 h 6858000"/>
              <a:gd name="connsiteX928" fmla="*/ 3105400 w 7467600"/>
              <a:gd name="connsiteY928" fmla="*/ 0 h 6858000"/>
              <a:gd name="connsiteX929" fmla="*/ 3094669 w 7467600"/>
              <a:gd name="connsiteY929" fmla="*/ 30308 h 6858000"/>
              <a:gd name="connsiteX930" fmla="*/ 2901945 w 7467600"/>
              <a:gd name="connsiteY930" fmla="*/ 466538 h 6858000"/>
              <a:gd name="connsiteX931" fmla="*/ 2815209 w 7467600"/>
              <a:gd name="connsiteY931" fmla="*/ 497361 h 6858000"/>
              <a:gd name="connsiteX932" fmla="*/ 2844845 w 7467600"/>
              <a:gd name="connsiteY932" fmla="*/ 127638 h 6858000"/>
              <a:gd name="connsiteX933" fmla="*/ 2867960 w 7467600"/>
              <a:gd name="connsiteY933" fmla="*/ 0 h 6858000"/>
              <a:gd name="connsiteX934" fmla="*/ 1057230 w 7467600"/>
              <a:gd name="connsiteY934" fmla="*/ 0 h 6858000"/>
              <a:gd name="connsiteX935" fmla="*/ 1111003 w 7467600"/>
              <a:gd name="connsiteY935" fmla="*/ 0 h 6858000"/>
              <a:gd name="connsiteX936" fmla="*/ 1125553 w 7467600"/>
              <a:gd name="connsiteY936" fmla="*/ 52588 h 6858000"/>
              <a:gd name="connsiteX937" fmla="*/ 1304276 w 7467600"/>
              <a:gd name="connsiteY937" fmla="*/ 476275 h 6858000"/>
              <a:gd name="connsiteX938" fmla="*/ 1492066 w 7467600"/>
              <a:gd name="connsiteY938" fmla="*/ 886333 h 6858000"/>
              <a:gd name="connsiteX939" fmla="*/ 1423698 w 7467600"/>
              <a:gd name="connsiteY939" fmla="*/ 710817 h 6858000"/>
              <a:gd name="connsiteX940" fmla="*/ 1357609 w 7467600"/>
              <a:gd name="connsiteY940" fmla="*/ 532892 h 6858000"/>
              <a:gd name="connsiteX941" fmla="*/ 1309550 w 7467600"/>
              <a:gd name="connsiteY941" fmla="*/ 374031 h 6858000"/>
              <a:gd name="connsiteX942" fmla="*/ 1193673 w 7467600"/>
              <a:gd name="connsiteY942" fmla="*/ 49533 h 6858000"/>
              <a:gd name="connsiteX943" fmla="*/ 1164391 w 7467600"/>
              <a:gd name="connsiteY943" fmla="*/ 0 h 6858000"/>
              <a:gd name="connsiteX944" fmla="*/ 1200666 w 7467600"/>
              <a:gd name="connsiteY944" fmla="*/ 0 h 6858000"/>
              <a:gd name="connsiteX945" fmla="*/ 1223408 w 7467600"/>
              <a:gd name="connsiteY945" fmla="*/ 38996 h 6858000"/>
              <a:gd name="connsiteX946" fmla="*/ 1339635 w 7467600"/>
              <a:gd name="connsiteY946" fmla="*/ 365517 h 6858000"/>
              <a:gd name="connsiteX947" fmla="*/ 1387469 w 7467600"/>
              <a:gd name="connsiteY947" fmla="*/ 523079 h 6858000"/>
              <a:gd name="connsiteX948" fmla="*/ 1452685 w 7467600"/>
              <a:gd name="connsiteY948" fmla="*/ 699806 h 6858000"/>
              <a:gd name="connsiteX949" fmla="*/ 1492092 w 7467600"/>
              <a:gd name="connsiteY949" fmla="*/ 800424 h 6858000"/>
              <a:gd name="connsiteX950" fmla="*/ 1455302 w 7467600"/>
              <a:gd name="connsiteY950" fmla="*/ 632913 h 6858000"/>
              <a:gd name="connsiteX951" fmla="*/ 1222336 w 7467600"/>
              <a:gd name="connsiteY951" fmla="*/ 9480 h 6858000"/>
              <a:gd name="connsiteX952" fmla="*/ 1214634 w 7467600"/>
              <a:gd name="connsiteY952" fmla="*/ 0 h 6858000"/>
              <a:gd name="connsiteX953" fmla="*/ 1289827 w 7467600"/>
              <a:gd name="connsiteY953" fmla="*/ 0 h 6858000"/>
              <a:gd name="connsiteX954" fmla="*/ 1321076 w 7467600"/>
              <a:gd name="connsiteY954" fmla="*/ 59722 h 6858000"/>
              <a:gd name="connsiteX955" fmla="*/ 1512579 w 7467600"/>
              <a:gd name="connsiteY955" fmla="*/ 626441 h 6858000"/>
              <a:gd name="connsiteX956" fmla="*/ 1506076 w 7467600"/>
              <a:gd name="connsiteY956" fmla="*/ 1089289 h 6858000"/>
              <a:gd name="connsiteX957" fmla="*/ 1486346 w 7467600"/>
              <a:gd name="connsiteY957" fmla="*/ 1079919 h 6858000"/>
              <a:gd name="connsiteX958" fmla="*/ 1070511 w 7467600"/>
              <a:gd name="connsiteY958" fmla="*/ 48609 h 6858000"/>
              <a:gd name="connsiteX959" fmla="*/ 1057230 w 7467600"/>
              <a:gd name="connsiteY959" fmla="*/ 0 h 6858000"/>
              <a:gd name="connsiteX960" fmla="*/ 43151 w 7467600"/>
              <a:gd name="connsiteY960" fmla="*/ 0 h 6858000"/>
              <a:gd name="connsiteX961" fmla="*/ 95283 w 7467600"/>
              <a:gd name="connsiteY961" fmla="*/ 0 h 6858000"/>
              <a:gd name="connsiteX962" fmla="*/ 300708 w 7467600"/>
              <a:gd name="connsiteY962" fmla="*/ 154571 h 6858000"/>
              <a:gd name="connsiteX963" fmla="*/ 530414 w 7467600"/>
              <a:gd name="connsiteY963" fmla="*/ 354673 h 6858000"/>
              <a:gd name="connsiteX964" fmla="*/ 333785 w 7467600"/>
              <a:gd name="connsiteY964" fmla="*/ 161564 h 6858000"/>
              <a:gd name="connsiteX965" fmla="*/ 147005 w 7467600"/>
              <a:gd name="connsiteY965" fmla="*/ 0 h 6858000"/>
              <a:gd name="connsiteX966" fmla="*/ 272509 w 7467600"/>
              <a:gd name="connsiteY966" fmla="*/ 0 h 6858000"/>
              <a:gd name="connsiteX967" fmla="*/ 326276 w 7467600"/>
              <a:gd name="connsiteY967" fmla="*/ 45847 h 6858000"/>
              <a:gd name="connsiteX968" fmla="*/ 823759 w 7467600"/>
              <a:gd name="connsiteY968" fmla="*/ 574145 h 6858000"/>
              <a:gd name="connsiteX969" fmla="*/ 811254 w 7467600"/>
              <a:gd name="connsiteY969" fmla="*/ 665546 h 6858000"/>
              <a:gd name="connsiteX970" fmla="*/ 154042 w 7467600"/>
              <a:gd name="connsiteY970" fmla="*/ 261522 h 6858000"/>
              <a:gd name="connsiteX971" fmla="*/ 13550 w 7467600"/>
              <a:gd name="connsiteY971" fmla="*/ 158423 h 6858000"/>
              <a:gd name="connsiteX972" fmla="*/ 0 w 7467600"/>
              <a:gd name="connsiteY972" fmla="*/ 146618 h 6858000"/>
              <a:gd name="connsiteX973" fmla="*/ 0 w 7467600"/>
              <a:gd name="connsiteY973" fmla="*/ 59161 h 6858000"/>
              <a:gd name="connsiteX974" fmla="*/ 45427 w 7467600"/>
              <a:gd name="connsiteY974" fmla="*/ 101078 h 6858000"/>
              <a:gd name="connsiteX975" fmla="*/ 630103 w 7467600"/>
              <a:gd name="connsiteY975" fmla="*/ 485885 h 6858000"/>
              <a:gd name="connsiteX976" fmla="*/ 532040 w 7467600"/>
              <a:gd name="connsiteY976" fmla="*/ 399359 h 6858000"/>
              <a:gd name="connsiteX977" fmla="*/ 517618 w 7467600"/>
              <a:gd name="connsiteY977" fmla="*/ 385726 h 6858000"/>
              <a:gd name="connsiteX978" fmla="*/ 285074 w 7467600"/>
              <a:gd name="connsiteY978" fmla="*/ 182755 h 6858000"/>
              <a:gd name="connsiteX979" fmla="*/ 43151 w 7467600"/>
              <a:gd name="connsiteY979"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6844835 w 7467600"/>
              <a:gd name="connsiteY74" fmla="*/ 5424988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467600 w 7467600"/>
              <a:gd name="connsiteY78" fmla="*/ 5925131 h 6858000"/>
              <a:gd name="connsiteX79" fmla="*/ 7271900 w 7467600"/>
              <a:gd name="connsiteY79" fmla="*/ 5734551 h 6858000"/>
              <a:gd name="connsiteX80" fmla="*/ 7015907 w 7467600"/>
              <a:gd name="connsiteY80" fmla="*/ 5541548 h 6858000"/>
              <a:gd name="connsiteX81" fmla="*/ 7259646 w 7467600"/>
              <a:gd name="connsiteY81" fmla="*/ 5765985 h 6858000"/>
              <a:gd name="connsiteX82" fmla="*/ 7467600 w 7467600"/>
              <a:gd name="connsiteY82" fmla="*/ 5971257 h 6858000"/>
              <a:gd name="connsiteX83" fmla="*/ 7467600 w 7467600"/>
              <a:gd name="connsiteY83" fmla="*/ 6012219 h 6858000"/>
              <a:gd name="connsiteX84" fmla="*/ 7240170 w 7467600"/>
              <a:gd name="connsiteY84" fmla="*/ 5787985 h 6858000"/>
              <a:gd name="connsiteX85" fmla="*/ 6946849 w 7467600"/>
              <a:gd name="connsiteY85" fmla="*/ 5523271 h 6858000"/>
              <a:gd name="connsiteX86" fmla="*/ 6946972 w 7467600"/>
              <a:gd name="connsiteY86" fmla="*/ 5526491 h 6858000"/>
              <a:gd name="connsiteX87" fmla="*/ 7105827 w 7467600"/>
              <a:gd name="connsiteY87" fmla="*/ 5718700 h 6858000"/>
              <a:gd name="connsiteX88" fmla="*/ 7356878 w 7467600"/>
              <a:gd name="connsiteY88" fmla="*/ 5981332 h 6858000"/>
              <a:gd name="connsiteX89" fmla="*/ 7467600 w 7467600"/>
              <a:gd name="connsiteY89" fmla="*/ 6117703 h 6858000"/>
              <a:gd name="connsiteX90" fmla="*/ 7467600 w 7467600"/>
              <a:gd name="connsiteY90" fmla="*/ 6163634 h 6858000"/>
              <a:gd name="connsiteX91" fmla="*/ 7403637 w 7467600"/>
              <a:gd name="connsiteY91" fmla="*/ 6083957 h 6858000"/>
              <a:gd name="connsiteX92" fmla="*/ 7254615 w 7467600"/>
              <a:gd name="connsiteY92" fmla="*/ 5911918 h 6858000"/>
              <a:gd name="connsiteX93" fmla="*/ 7312589 w 7467600"/>
              <a:gd name="connsiteY93" fmla="*/ 5982309 h 6858000"/>
              <a:gd name="connsiteX94" fmla="*/ 7448321 w 7467600"/>
              <a:gd name="connsiteY94" fmla="*/ 6190991 h 6858000"/>
              <a:gd name="connsiteX95" fmla="*/ 7467600 w 7467600"/>
              <a:gd name="connsiteY95" fmla="*/ 6221686 h 6858000"/>
              <a:gd name="connsiteX96" fmla="*/ 7467600 w 7467600"/>
              <a:gd name="connsiteY96" fmla="*/ 6334256 h 6858000"/>
              <a:gd name="connsiteX97" fmla="*/ 7454976 w 7467600"/>
              <a:gd name="connsiteY97" fmla="*/ 6318297 h 6858000"/>
              <a:gd name="connsiteX98" fmla="*/ 7042773 w 7467600"/>
              <a:gd name="connsiteY98" fmla="*/ 5734011 h 6858000"/>
              <a:gd name="connsiteX99" fmla="*/ 6844835 w 7467600"/>
              <a:gd name="connsiteY99" fmla="*/ 5424988 h 6858000"/>
              <a:gd name="connsiteX100" fmla="*/ 1456157 w 7467600"/>
              <a:gd name="connsiteY100" fmla="*/ 5371404 h 6858000"/>
              <a:gd name="connsiteX101" fmla="*/ 1244432 w 7467600"/>
              <a:gd name="connsiteY101" fmla="*/ 5385601 h 6858000"/>
              <a:gd name="connsiteX102" fmla="*/ 973990 w 7467600"/>
              <a:gd name="connsiteY102" fmla="*/ 5424940 h 6858000"/>
              <a:gd name="connsiteX103" fmla="*/ 1103809 w 7467600"/>
              <a:gd name="connsiteY103" fmla="*/ 5433720 h 6858000"/>
              <a:gd name="connsiteX104" fmla="*/ 1123454 w 7467600"/>
              <a:gd name="connsiteY104" fmla="*/ 5435727 h 6858000"/>
              <a:gd name="connsiteX105" fmla="*/ 1737017 w 7467600"/>
              <a:gd name="connsiteY105" fmla="*/ 5452183 h 6858000"/>
              <a:gd name="connsiteX106" fmla="*/ 1824397 w 7467600"/>
              <a:gd name="connsiteY106" fmla="*/ 5447757 h 6858000"/>
              <a:gd name="connsiteX107" fmla="*/ 2070059 w 7467600"/>
              <a:gd name="connsiteY107" fmla="*/ 5441660 h 6858000"/>
              <a:gd name="connsiteX108" fmla="*/ 1456157 w 7467600"/>
              <a:gd name="connsiteY108" fmla="*/ 5371404 h 6858000"/>
              <a:gd name="connsiteX109" fmla="*/ 4988186 w 7467600"/>
              <a:gd name="connsiteY109" fmla="*/ 5216467 h 6858000"/>
              <a:gd name="connsiteX110" fmla="*/ 4777334 w 7467600"/>
              <a:gd name="connsiteY110" fmla="*/ 5406072 h 6858000"/>
              <a:gd name="connsiteX111" fmla="*/ 4718341 w 7467600"/>
              <a:gd name="connsiteY111" fmla="*/ 5468043 h 6858000"/>
              <a:gd name="connsiteX112" fmla="*/ 4604655 w 7467600"/>
              <a:gd name="connsiteY112" fmla="*/ 5583434 h 6858000"/>
              <a:gd name="connsiteX113" fmla="*/ 4565074 w 7467600"/>
              <a:gd name="connsiteY113" fmla="*/ 5618550 h 6858000"/>
              <a:gd name="connsiteX114" fmla="*/ 4988186 w 7467600"/>
              <a:gd name="connsiteY114" fmla="*/ 5216467 h 6858000"/>
              <a:gd name="connsiteX115" fmla="*/ 4978032 w 7467600"/>
              <a:gd name="connsiteY115" fmla="*/ 5183809 h 6858000"/>
              <a:gd name="connsiteX116" fmla="*/ 4463413 w 7467600"/>
              <a:gd name="connsiteY116" fmla="*/ 5615162 h 6858000"/>
              <a:gd name="connsiteX117" fmla="*/ 4358134 w 7467600"/>
              <a:gd name="connsiteY117" fmla="*/ 5742791 h 6858000"/>
              <a:gd name="connsiteX118" fmla="*/ 4376219 w 7467600"/>
              <a:gd name="connsiteY118" fmla="*/ 5729027 h 6858000"/>
              <a:gd name="connsiteX119" fmla="*/ 4582340 w 7467600"/>
              <a:gd name="connsiteY119" fmla="*/ 5561037 h 6858000"/>
              <a:gd name="connsiteX120" fmla="*/ 4694684 w 7467600"/>
              <a:gd name="connsiteY120" fmla="*/ 5447098 h 6858000"/>
              <a:gd name="connsiteX121" fmla="*/ 4754123 w 7467600"/>
              <a:gd name="connsiteY121" fmla="*/ 5384643 h 6858000"/>
              <a:gd name="connsiteX122" fmla="*/ 4978032 w 7467600"/>
              <a:gd name="connsiteY122" fmla="*/ 5183809 h 6858000"/>
              <a:gd name="connsiteX123" fmla="*/ 1903353 w 7467600"/>
              <a:gd name="connsiteY123" fmla="*/ 5044827 h 6858000"/>
              <a:gd name="connsiteX124" fmla="*/ 1936931 w 7467600"/>
              <a:gd name="connsiteY124" fmla="*/ 5093954 h 6858000"/>
              <a:gd name="connsiteX125" fmla="*/ 2195868 w 7467600"/>
              <a:gd name="connsiteY125" fmla="*/ 5396574 h 6858000"/>
              <a:gd name="connsiteX126" fmla="*/ 2088852 w 7467600"/>
              <a:gd name="connsiteY126" fmla="*/ 5166123 h 6858000"/>
              <a:gd name="connsiteX127" fmla="*/ 1958241 w 7467600"/>
              <a:gd name="connsiteY127" fmla="*/ 5067955 h 6858000"/>
              <a:gd name="connsiteX128" fmla="*/ 1903353 w 7467600"/>
              <a:gd name="connsiteY128" fmla="*/ 5044827 h 6858000"/>
              <a:gd name="connsiteX129" fmla="*/ 1979378 w 7467600"/>
              <a:gd name="connsiteY129" fmla="*/ 4769504 h 6858000"/>
              <a:gd name="connsiteX130" fmla="*/ 2882120 w 7467600"/>
              <a:gd name="connsiteY130" fmla="*/ 5064547 h 6858000"/>
              <a:gd name="connsiteX131" fmla="*/ 2793103 w 7467600"/>
              <a:gd name="connsiteY131" fmla="*/ 5039699 h 6858000"/>
              <a:gd name="connsiteX132" fmla="*/ 2770041 w 7467600"/>
              <a:gd name="connsiteY132" fmla="*/ 5033634 h 6858000"/>
              <a:gd name="connsiteX133" fmla="*/ 1979378 w 7467600"/>
              <a:gd name="connsiteY133" fmla="*/ 4769504 h 6858000"/>
              <a:gd name="connsiteX134" fmla="*/ 1927410 w 7467600"/>
              <a:gd name="connsiteY134" fmla="*/ 4716164 h 6858000"/>
              <a:gd name="connsiteX135" fmla="*/ 1959587 w 7467600"/>
              <a:gd name="connsiteY135" fmla="*/ 4728849 h 6858000"/>
              <a:gd name="connsiteX136" fmla="*/ 2777707 w 7467600"/>
              <a:gd name="connsiteY136" fmla="*/ 5003991 h 6858000"/>
              <a:gd name="connsiteX137" fmla="*/ 2800768 w 7467600"/>
              <a:gd name="connsiteY137" fmla="*/ 5010056 h 6858000"/>
              <a:gd name="connsiteX138" fmla="*/ 2879408 w 7467600"/>
              <a:gd name="connsiteY138" fmla="*/ 5031590 h 6858000"/>
              <a:gd name="connsiteX139" fmla="*/ 2862295 w 7467600"/>
              <a:gd name="connsiteY139" fmla="*/ 5022958 h 6858000"/>
              <a:gd name="connsiteX140" fmla="*/ 2813343 w 7467600"/>
              <a:gd name="connsiteY140" fmla="*/ 4998369 h 6858000"/>
              <a:gd name="connsiteX141" fmla="*/ 2646245 w 7467600"/>
              <a:gd name="connsiteY141" fmla="*/ 4930999 h 6858000"/>
              <a:gd name="connsiteX142" fmla="*/ 1999243 w 7467600"/>
              <a:gd name="connsiteY142" fmla="*/ 4730524 h 6858000"/>
              <a:gd name="connsiteX143" fmla="*/ 1979527 w 7467600"/>
              <a:gd name="connsiteY143" fmla="*/ 4726651 h 6858000"/>
              <a:gd name="connsiteX144" fmla="*/ 1927410 w 7467600"/>
              <a:gd name="connsiteY144" fmla="*/ 4716164 h 6858000"/>
              <a:gd name="connsiteX145" fmla="*/ 1997014 w 7467600"/>
              <a:gd name="connsiteY145" fmla="*/ 4698007 h 6858000"/>
              <a:gd name="connsiteX146" fmla="*/ 2005458 w 7467600"/>
              <a:gd name="connsiteY146" fmla="*/ 4699540 h 6858000"/>
              <a:gd name="connsiteX147" fmla="*/ 2657186 w 7467600"/>
              <a:gd name="connsiteY147" fmla="*/ 4901687 h 6858000"/>
              <a:gd name="connsiteX148" fmla="*/ 2826662 w 7467600"/>
              <a:gd name="connsiteY148" fmla="*/ 4970362 h 6858000"/>
              <a:gd name="connsiteX149" fmla="*/ 2876100 w 7467600"/>
              <a:gd name="connsiteY149" fmla="*/ 4995397 h 6858000"/>
              <a:gd name="connsiteX150" fmla="*/ 3042600 w 7467600"/>
              <a:gd name="connsiteY150" fmla="*/ 5059532 h 6858000"/>
              <a:gd name="connsiteX151" fmla="*/ 1997014 w 7467600"/>
              <a:gd name="connsiteY151" fmla="*/ 4698007 h 6858000"/>
              <a:gd name="connsiteX152" fmla="*/ 2305292 w 7467600"/>
              <a:gd name="connsiteY152" fmla="*/ 4219492 h 6858000"/>
              <a:gd name="connsiteX153" fmla="*/ 3360922 w 7467600"/>
              <a:gd name="connsiteY153" fmla="*/ 4529373 h 6858000"/>
              <a:gd name="connsiteX154" fmla="*/ 3492420 w 7467600"/>
              <a:gd name="connsiteY154" fmla="*/ 4510145 h 6858000"/>
              <a:gd name="connsiteX155" fmla="*/ 3364086 w 7467600"/>
              <a:gd name="connsiteY155" fmla="*/ 4480340 h 6858000"/>
              <a:gd name="connsiteX156" fmla="*/ 3225818 w 7467600"/>
              <a:gd name="connsiteY156" fmla="*/ 4411822 h 6858000"/>
              <a:gd name="connsiteX157" fmla="*/ 3129696 w 7467600"/>
              <a:gd name="connsiteY157" fmla="*/ 4360704 h 6858000"/>
              <a:gd name="connsiteX158" fmla="*/ 2814545 w 7467600"/>
              <a:gd name="connsiteY158" fmla="*/ 4282955 h 6858000"/>
              <a:gd name="connsiteX159" fmla="*/ 2305292 w 7467600"/>
              <a:gd name="connsiteY159" fmla="*/ 4219492 h 6858000"/>
              <a:gd name="connsiteX160" fmla="*/ 2626982 w 7467600"/>
              <a:gd name="connsiteY160" fmla="*/ 4206450 h 6858000"/>
              <a:gd name="connsiteX161" fmla="*/ 2490617 w 7467600"/>
              <a:gd name="connsiteY161" fmla="*/ 4206951 h 6858000"/>
              <a:gd name="connsiteX162" fmla="*/ 2819869 w 7467600"/>
              <a:gd name="connsiteY162" fmla="*/ 4252936 h 6858000"/>
              <a:gd name="connsiteX163" fmla="*/ 3143018 w 7467600"/>
              <a:gd name="connsiteY163" fmla="*/ 4332698 h 6858000"/>
              <a:gd name="connsiteX164" fmla="*/ 3241520 w 7467600"/>
              <a:gd name="connsiteY164" fmla="*/ 4385112 h 6858000"/>
              <a:gd name="connsiteX165" fmla="*/ 3374575 w 7467600"/>
              <a:gd name="connsiteY165" fmla="*/ 4451517 h 6858000"/>
              <a:gd name="connsiteX166" fmla="*/ 3505221 w 7467600"/>
              <a:gd name="connsiteY166" fmla="*/ 4480757 h 6858000"/>
              <a:gd name="connsiteX167" fmla="*/ 2626982 w 7467600"/>
              <a:gd name="connsiteY167" fmla="*/ 4206450 h 6858000"/>
              <a:gd name="connsiteX168" fmla="*/ 1310106 w 7467600"/>
              <a:gd name="connsiteY168" fmla="*/ 3943217 h 6858000"/>
              <a:gd name="connsiteX169" fmla="*/ 854994 w 7467600"/>
              <a:gd name="connsiteY169" fmla="*/ 4399136 h 6858000"/>
              <a:gd name="connsiteX170" fmla="*/ 742462 w 7467600"/>
              <a:gd name="connsiteY170" fmla="*/ 4594648 h 6858000"/>
              <a:gd name="connsiteX171" fmla="*/ 820602 w 7467600"/>
              <a:gd name="connsiteY171" fmla="*/ 4485915 h 6858000"/>
              <a:gd name="connsiteX172" fmla="*/ 878295 w 7467600"/>
              <a:gd name="connsiteY172" fmla="*/ 4403594 h 6858000"/>
              <a:gd name="connsiteX173" fmla="*/ 1240607 w 7467600"/>
              <a:gd name="connsiteY173" fmla="*/ 4010401 h 6858000"/>
              <a:gd name="connsiteX174" fmla="*/ 1310106 w 7467600"/>
              <a:gd name="connsiteY174" fmla="*/ 3943217 h 6858000"/>
              <a:gd name="connsiteX175" fmla="*/ 1423113 w 7467600"/>
              <a:gd name="connsiteY175" fmla="*/ 3874565 h 6858000"/>
              <a:gd name="connsiteX176" fmla="*/ 1260565 w 7467600"/>
              <a:gd name="connsiteY176" fmla="*/ 4031982 h 6858000"/>
              <a:gd name="connsiteX177" fmla="*/ 901900 w 7467600"/>
              <a:gd name="connsiteY177" fmla="*/ 4421236 h 6858000"/>
              <a:gd name="connsiteX178" fmla="*/ 845044 w 7467600"/>
              <a:gd name="connsiteY178" fmla="*/ 4502436 h 6858000"/>
              <a:gd name="connsiteX179" fmla="*/ 685926 w 7467600"/>
              <a:gd name="connsiteY179" fmla="*/ 4703069 h 6858000"/>
              <a:gd name="connsiteX180" fmla="*/ 684248 w 7467600"/>
              <a:gd name="connsiteY180" fmla="*/ 4706721 h 6858000"/>
              <a:gd name="connsiteX181" fmla="*/ 1423113 w 7467600"/>
              <a:gd name="connsiteY181" fmla="*/ 3874565 h 6858000"/>
              <a:gd name="connsiteX182" fmla="*/ 3316479 w 7467600"/>
              <a:gd name="connsiteY182" fmla="*/ 3872136 h 6858000"/>
              <a:gd name="connsiteX183" fmla="*/ 3546806 w 7467600"/>
              <a:gd name="connsiteY183" fmla="*/ 4356139 h 6858000"/>
              <a:gd name="connsiteX184" fmla="*/ 3364433 w 7467600"/>
              <a:gd name="connsiteY184" fmla="*/ 3953121 h 6858000"/>
              <a:gd name="connsiteX185" fmla="*/ 3316479 w 7467600"/>
              <a:gd name="connsiteY185" fmla="*/ 3872136 h 6858000"/>
              <a:gd name="connsiteX186" fmla="*/ 3291335 w 7467600"/>
              <a:gd name="connsiteY186" fmla="*/ 3767420 h 6858000"/>
              <a:gd name="connsiteX187" fmla="*/ 3390805 w 7467600"/>
              <a:gd name="connsiteY187" fmla="*/ 3937163 h 6858000"/>
              <a:gd name="connsiteX188" fmla="*/ 3579062 w 7467600"/>
              <a:gd name="connsiteY188" fmla="*/ 4359040 h 6858000"/>
              <a:gd name="connsiteX189" fmla="*/ 3467355 w 7467600"/>
              <a:gd name="connsiteY189" fmla="*/ 3988130 h 6858000"/>
              <a:gd name="connsiteX190" fmla="*/ 3310753 w 7467600"/>
              <a:gd name="connsiteY190" fmla="*/ 3787140 h 6858000"/>
              <a:gd name="connsiteX191" fmla="*/ 3291335 w 7467600"/>
              <a:gd name="connsiteY191" fmla="*/ 3767420 h 6858000"/>
              <a:gd name="connsiteX192" fmla="*/ 1635889 w 7467600"/>
              <a:gd name="connsiteY192" fmla="*/ 3709494 h 6858000"/>
              <a:gd name="connsiteX193" fmla="*/ 1634800 w 7467600"/>
              <a:gd name="connsiteY193" fmla="*/ 3731111 h 6858000"/>
              <a:gd name="connsiteX194" fmla="*/ 1635889 w 7467600"/>
              <a:gd name="connsiteY194" fmla="*/ 3709494 h 6858000"/>
              <a:gd name="connsiteX195" fmla="*/ 1510397 w 7467600"/>
              <a:gd name="connsiteY195" fmla="*/ 3684705 h 6858000"/>
              <a:gd name="connsiteX196" fmla="*/ 1146550 w 7467600"/>
              <a:gd name="connsiteY196" fmla="*/ 3802012 h 6858000"/>
              <a:gd name="connsiteX197" fmla="*/ 698834 w 7467600"/>
              <a:gd name="connsiteY197" fmla="*/ 3952272 h 6858000"/>
              <a:gd name="connsiteX198" fmla="*/ 34256 w 7467600"/>
              <a:gd name="connsiteY198" fmla="*/ 4347603 h 6858000"/>
              <a:gd name="connsiteX199" fmla="*/ 527241 w 7467600"/>
              <a:gd name="connsiteY199" fmla="*/ 4065078 h 6858000"/>
              <a:gd name="connsiteX200" fmla="*/ 1510397 w 7467600"/>
              <a:gd name="connsiteY200" fmla="*/ 3684705 h 6858000"/>
              <a:gd name="connsiteX201" fmla="*/ 1313114 w 7467600"/>
              <a:gd name="connsiteY201" fmla="*/ 3655216 h 6858000"/>
              <a:gd name="connsiteX202" fmla="*/ 1109304 w 7467600"/>
              <a:gd name="connsiteY202" fmla="*/ 3669030 h 6858000"/>
              <a:gd name="connsiteX203" fmla="*/ 8129 w 7467600"/>
              <a:gd name="connsiteY203" fmla="*/ 4330519 h 6858000"/>
              <a:gd name="connsiteX204" fmla="*/ 687572 w 7467600"/>
              <a:gd name="connsiteY204" fmla="*/ 3925629 h 6858000"/>
              <a:gd name="connsiteX205" fmla="*/ 1138365 w 7467600"/>
              <a:gd name="connsiteY205" fmla="*/ 3774515 h 6858000"/>
              <a:gd name="connsiteX206" fmla="*/ 1505579 w 7467600"/>
              <a:gd name="connsiteY206" fmla="*/ 3655526 h 6858000"/>
              <a:gd name="connsiteX207" fmla="*/ 1313114 w 7467600"/>
              <a:gd name="connsiteY207" fmla="*/ 3655216 h 6858000"/>
              <a:gd name="connsiteX208" fmla="*/ 3655073 w 7467600"/>
              <a:gd name="connsiteY208" fmla="*/ 3650884 h 6858000"/>
              <a:gd name="connsiteX209" fmla="*/ 3989938 w 7467600"/>
              <a:gd name="connsiteY209" fmla="*/ 3991685 h 6858000"/>
              <a:gd name="connsiteX210" fmla="*/ 4393907 w 7467600"/>
              <a:gd name="connsiteY210" fmla="*/ 4261258 h 6858000"/>
              <a:gd name="connsiteX211" fmla="*/ 4648051 w 7467600"/>
              <a:gd name="connsiteY211" fmla="*/ 4374051 h 6858000"/>
              <a:gd name="connsiteX212" fmla="*/ 4383389 w 7467600"/>
              <a:gd name="connsiteY212" fmla="*/ 4184369 h 6858000"/>
              <a:gd name="connsiteX213" fmla="*/ 4165508 w 7467600"/>
              <a:gd name="connsiteY213" fmla="*/ 4035196 h 6858000"/>
              <a:gd name="connsiteX214" fmla="*/ 4068162 w 7467600"/>
              <a:gd name="connsiteY214" fmla="*/ 3953394 h 6858000"/>
              <a:gd name="connsiteX215" fmla="*/ 3981416 w 7467600"/>
              <a:gd name="connsiteY215" fmla="*/ 3880482 h 6858000"/>
              <a:gd name="connsiteX216" fmla="*/ 3800147 w 7467600"/>
              <a:gd name="connsiteY216" fmla="*/ 3749872 h 6858000"/>
              <a:gd name="connsiteX217" fmla="*/ 3655073 w 7467600"/>
              <a:gd name="connsiteY217" fmla="*/ 3650884 h 6858000"/>
              <a:gd name="connsiteX218" fmla="*/ 3670252 w 7467600"/>
              <a:gd name="connsiteY218" fmla="*/ 3622798 h 6858000"/>
              <a:gd name="connsiteX219" fmla="*/ 3817258 w 7467600"/>
              <a:gd name="connsiteY219" fmla="*/ 3723577 h 6858000"/>
              <a:gd name="connsiteX220" fmla="*/ 4000461 w 7467600"/>
              <a:gd name="connsiteY220" fmla="*/ 3855966 h 6858000"/>
              <a:gd name="connsiteX221" fmla="*/ 4088180 w 7467600"/>
              <a:gd name="connsiteY221" fmla="*/ 3929774 h 6858000"/>
              <a:gd name="connsiteX222" fmla="*/ 4184555 w 7467600"/>
              <a:gd name="connsiteY222" fmla="*/ 4010683 h 6858000"/>
              <a:gd name="connsiteX223" fmla="*/ 4399563 w 7467600"/>
              <a:gd name="connsiteY223" fmla="*/ 4158106 h 6858000"/>
              <a:gd name="connsiteX224" fmla="*/ 4684469 w 7467600"/>
              <a:gd name="connsiteY224" fmla="*/ 4364680 h 6858000"/>
              <a:gd name="connsiteX225" fmla="*/ 4690271 w 7467600"/>
              <a:gd name="connsiteY225" fmla="*/ 4370034 h 6858000"/>
              <a:gd name="connsiteX226" fmla="*/ 4136093 w 7467600"/>
              <a:gd name="connsiteY226" fmla="*/ 3858466 h 6858000"/>
              <a:gd name="connsiteX227" fmla="*/ 3670252 w 7467600"/>
              <a:gd name="connsiteY227" fmla="*/ 3622798 h 6858000"/>
              <a:gd name="connsiteX228" fmla="*/ 4440129 w 7467600"/>
              <a:gd name="connsiteY228" fmla="*/ 3448571 h 6858000"/>
              <a:gd name="connsiteX229" fmla="*/ 4856525 w 7467600"/>
              <a:gd name="connsiteY229" fmla="*/ 3915351 h 6858000"/>
              <a:gd name="connsiteX230" fmla="*/ 5059055 w 7467600"/>
              <a:gd name="connsiteY230" fmla="*/ 4108918 h 6858000"/>
              <a:gd name="connsiteX231" fmla="*/ 5290070 w 7467600"/>
              <a:gd name="connsiteY231" fmla="*/ 4263619 h 6858000"/>
              <a:gd name="connsiteX232" fmla="*/ 4834991 w 7467600"/>
              <a:gd name="connsiteY232" fmla="*/ 3830985 h 6858000"/>
              <a:gd name="connsiteX233" fmla="*/ 4440129 w 7467600"/>
              <a:gd name="connsiteY233" fmla="*/ 3448571 h 6858000"/>
              <a:gd name="connsiteX234" fmla="*/ 4441737 w 7467600"/>
              <a:gd name="connsiteY234" fmla="*/ 3399734 h 6858000"/>
              <a:gd name="connsiteX235" fmla="*/ 4431236 w 7467600"/>
              <a:gd name="connsiteY235" fmla="*/ 3400954 h 6858000"/>
              <a:gd name="connsiteX236" fmla="*/ 4557150 w 7467600"/>
              <a:gd name="connsiteY236" fmla="*/ 3510023 h 6858000"/>
              <a:gd name="connsiteX237" fmla="*/ 4856936 w 7467600"/>
              <a:gd name="connsiteY237" fmla="*/ 3809146 h 6858000"/>
              <a:gd name="connsiteX238" fmla="*/ 5111996 w 7467600"/>
              <a:gd name="connsiteY238" fmla="*/ 4065759 h 6858000"/>
              <a:gd name="connsiteX239" fmla="*/ 5388878 w 7467600"/>
              <a:gd name="connsiteY239" fmla="*/ 4300185 h 6858000"/>
              <a:gd name="connsiteX240" fmla="*/ 5425556 w 7467600"/>
              <a:gd name="connsiteY240" fmla="*/ 4308967 h 6858000"/>
              <a:gd name="connsiteX241" fmla="*/ 4943646 w 7467600"/>
              <a:gd name="connsiteY241" fmla="*/ 3822916 h 6858000"/>
              <a:gd name="connsiteX242" fmla="*/ 4594837 w 7467600"/>
              <a:gd name="connsiteY242" fmla="*/ 3532274 h 6858000"/>
              <a:gd name="connsiteX243" fmla="*/ 4441737 w 7467600"/>
              <a:gd name="connsiteY243" fmla="*/ 3399734 h 6858000"/>
              <a:gd name="connsiteX244" fmla="*/ 5425834 w 7467600"/>
              <a:gd name="connsiteY244" fmla="*/ 3162785 h 6858000"/>
              <a:gd name="connsiteX245" fmla="*/ 5401644 w 7467600"/>
              <a:gd name="connsiteY245" fmla="*/ 3617847 h 6858000"/>
              <a:gd name="connsiteX246" fmla="*/ 5467256 w 7467600"/>
              <a:gd name="connsiteY246" fmla="*/ 4175494 h 6858000"/>
              <a:gd name="connsiteX247" fmla="*/ 5448069 w 7467600"/>
              <a:gd name="connsiteY247" fmla="*/ 3567554 h 6858000"/>
              <a:gd name="connsiteX248" fmla="*/ 5425834 w 7467600"/>
              <a:gd name="connsiteY248" fmla="*/ 3162785 h 6858000"/>
              <a:gd name="connsiteX249" fmla="*/ 1318687 w 7467600"/>
              <a:gd name="connsiteY249" fmla="*/ 3113840 h 6858000"/>
              <a:gd name="connsiteX250" fmla="*/ 1066793 w 7467600"/>
              <a:gd name="connsiteY250" fmla="*/ 3212171 h 6858000"/>
              <a:gd name="connsiteX251" fmla="*/ 993319 w 7467600"/>
              <a:gd name="connsiteY251" fmla="*/ 3247648 h 6858000"/>
              <a:gd name="connsiteX252" fmla="*/ 853081 w 7467600"/>
              <a:gd name="connsiteY252" fmla="*/ 3312410 h 6858000"/>
              <a:gd name="connsiteX253" fmla="*/ 805957 w 7467600"/>
              <a:gd name="connsiteY253" fmla="*/ 3330443 h 6858000"/>
              <a:gd name="connsiteX254" fmla="*/ 1318687 w 7467600"/>
              <a:gd name="connsiteY254" fmla="*/ 3113840 h 6858000"/>
              <a:gd name="connsiteX255" fmla="*/ 5453702 w 7467600"/>
              <a:gd name="connsiteY255" fmla="*/ 3090882 h 6858000"/>
              <a:gd name="connsiteX256" fmla="*/ 5480135 w 7467600"/>
              <a:gd name="connsiteY256" fmla="*/ 3565802 h 6858000"/>
              <a:gd name="connsiteX257" fmla="*/ 5499023 w 7467600"/>
              <a:gd name="connsiteY257" fmla="*/ 4166310 h 6858000"/>
              <a:gd name="connsiteX258" fmla="*/ 5547022 w 7467600"/>
              <a:gd name="connsiteY258" fmla="*/ 3607838 h 6858000"/>
              <a:gd name="connsiteX259" fmla="*/ 5515964 w 7467600"/>
              <a:gd name="connsiteY259" fmla="*/ 3378541 h 6858000"/>
              <a:gd name="connsiteX260" fmla="*/ 5453702 w 7467600"/>
              <a:gd name="connsiteY260" fmla="*/ 3090882 h 6858000"/>
              <a:gd name="connsiteX261" fmla="*/ 1238695 w 7467600"/>
              <a:gd name="connsiteY261" fmla="*/ 3076820 h 6858000"/>
              <a:gd name="connsiteX262" fmla="*/ 716371 w 7467600"/>
              <a:gd name="connsiteY262" fmla="*/ 3293249 h 6858000"/>
              <a:gd name="connsiteX263" fmla="*/ 579522 w 7467600"/>
              <a:gd name="connsiteY263" fmla="*/ 3371759 h 6858000"/>
              <a:gd name="connsiteX264" fmla="*/ 600288 w 7467600"/>
              <a:gd name="connsiteY264" fmla="*/ 3365555 h 6858000"/>
              <a:gd name="connsiteX265" fmla="*/ 840692 w 7467600"/>
              <a:gd name="connsiteY265" fmla="*/ 3284921 h 6858000"/>
              <a:gd name="connsiteX266" fmla="*/ 979248 w 7467600"/>
              <a:gd name="connsiteY266" fmla="*/ 3221003 h 6858000"/>
              <a:gd name="connsiteX267" fmla="*/ 1053282 w 7467600"/>
              <a:gd name="connsiteY267" fmla="*/ 3185247 h 6858000"/>
              <a:gd name="connsiteX268" fmla="*/ 1320603 w 7467600"/>
              <a:gd name="connsiteY268" fmla="*/ 3081281 h 6858000"/>
              <a:gd name="connsiteX269" fmla="*/ 1238695 w 7467600"/>
              <a:gd name="connsiteY269" fmla="*/ 3076820 h 6858000"/>
              <a:gd name="connsiteX270" fmla="*/ 5425627 w 7467600"/>
              <a:gd name="connsiteY270" fmla="*/ 2954192 h 6858000"/>
              <a:gd name="connsiteX271" fmla="*/ 5470770 w 7467600"/>
              <a:gd name="connsiteY271" fmla="*/ 3005435 h 6858000"/>
              <a:gd name="connsiteX272" fmla="*/ 5519779 w 7467600"/>
              <a:gd name="connsiteY272" fmla="*/ 4359223 h 6858000"/>
              <a:gd name="connsiteX273" fmla="*/ 5520293 w 7467600"/>
              <a:gd name="connsiteY273" fmla="*/ 4360602 h 6858000"/>
              <a:gd name="connsiteX274" fmla="*/ 5767221 w 7467600"/>
              <a:gd name="connsiteY274" fmla="*/ 4665564 h 6858000"/>
              <a:gd name="connsiteX275" fmla="*/ 6937169 w 7467600"/>
              <a:gd name="connsiteY275" fmla="*/ 4815941 h 6858000"/>
              <a:gd name="connsiteX276" fmla="*/ 6953922 w 7467600"/>
              <a:gd name="connsiteY276" fmla="*/ 4890068 h 6858000"/>
              <a:gd name="connsiteX277" fmla="*/ 6071359 w 7467600"/>
              <a:gd name="connsiteY277" fmla="*/ 4770770 h 6858000"/>
              <a:gd name="connsiteX278" fmla="*/ 6038839 w 7467600"/>
              <a:gd name="connsiteY278" fmla="*/ 4764474 h 6858000"/>
              <a:gd name="connsiteX279" fmla="*/ 6038706 w 7467600"/>
              <a:gd name="connsiteY279" fmla="*/ 4763847 h 6858000"/>
              <a:gd name="connsiteX280" fmla="*/ 6037784 w 7467600"/>
              <a:gd name="connsiteY280" fmla="*/ 4764270 h 6858000"/>
              <a:gd name="connsiteX281" fmla="*/ 6038839 w 7467600"/>
              <a:gd name="connsiteY281" fmla="*/ 4764474 h 6858000"/>
              <a:gd name="connsiteX282" fmla="*/ 6040338 w 7467600"/>
              <a:gd name="connsiteY282" fmla="*/ 4771418 h 6858000"/>
              <a:gd name="connsiteX283" fmla="*/ 6024488 w 7467600"/>
              <a:gd name="connsiteY283" fmla="*/ 4809903 h 6858000"/>
              <a:gd name="connsiteX284" fmla="*/ 5599771 w 7467600"/>
              <a:gd name="connsiteY284" fmla="*/ 5509652 h 6858000"/>
              <a:gd name="connsiteX285" fmla="*/ 5548843 w 7467600"/>
              <a:gd name="connsiteY285" fmla="*/ 5563845 h 6858000"/>
              <a:gd name="connsiteX286" fmla="*/ 5940952 w 7467600"/>
              <a:gd name="connsiteY286" fmla="*/ 6250028 h 6858000"/>
              <a:gd name="connsiteX287" fmla="*/ 6043441 w 7467600"/>
              <a:gd name="connsiteY287" fmla="*/ 6665847 h 6858000"/>
              <a:gd name="connsiteX288" fmla="*/ 6093432 w 7467600"/>
              <a:gd name="connsiteY288" fmla="*/ 6858000 h 6858000"/>
              <a:gd name="connsiteX289" fmla="*/ 6034344 w 7467600"/>
              <a:gd name="connsiteY289" fmla="*/ 6858000 h 6858000"/>
              <a:gd name="connsiteX290" fmla="*/ 6026679 w 7467600"/>
              <a:gd name="connsiteY290" fmla="*/ 6836959 h 6858000"/>
              <a:gd name="connsiteX291" fmla="*/ 5800441 w 7467600"/>
              <a:gd name="connsiteY291" fmla="*/ 6335286 h 6858000"/>
              <a:gd name="connsiteX292" fmla="*/ 5526562 w 7467600"/>
              <a:gd name="connsiteY292" fmla="*/ 5705388 h 6858000"/>
              <a:gd name="connsiteX293" fmla="*/ 5519640 w 7467600"/>
              <a:gd name="connsiteY293" fmla="*/ 5683774 h 6858000"/>
              <a:gd name="connsiteX294" fmla="*/ 5844559 w 7467600"/>
              <a:gd name="connsiteY294" fmla="*/ 6553349 h 6858000"/>
              <a:gd name="connsiteX295" fmla="*/ 5975994 w 7467600"/>
              <a:gd name="connsiteY295" fmla="*/ 6858000 h 6858000"/>
              <a:gd name="connsiteX296" fmla="*/ 5898547 w 7467600"/>
              <a:gd name="connsiteY296" fmla="*/ 6858000 h 6858000"/>
              <a:gd name="connsiteX297" fmla="*/ 5682041 w 7467600"/>
              <a:gd name="connsiteY297" fmla="*/ 6355860 h 6858000"/>
              <a:gd name="connsiteX298" fmla="*/ 5461758 w 7467600"/>
              <a:gd name="connsiteY298" fmla="*/ 5820220 h 6858000"/>
              <a:gd name="connsiteX299" fmla="*/ 5237282 w 7467600"/>
              <a:gd name="connsiteY299" fmla="*/ 6579086 h 6858000"/>
              <a:gd name="connsiteX300" fmla="*/ 5115009 w 7467600"/>
              <a:gd name="connsiteY300" fmla="*/ 6858000 h 6858000"/>
              <a:gd name="connsiteX301" fmla="*/ 5028074 w 7467600"/>
              <a:gd name="connsiteY301" fmla="*/ 6858000 h 6858000"/>
              <a:gd name="connsiteX302" fmla="*/ 5079508 w 7467600"/>
              <a:gd name="connsiteY302" fmla="*/ 6749074 h 6858000"/>
              <a:gd name="connsiteX303" fmla="*/ 5371846 w 7467600"/>
              <a:gd name="connsiteY303" fmla="*/ 5924413 h 6858000"/>
              <a:gd name="connsiteX304" fmla="*/ 5270512 w 7467600"/>
              <a:gd name="connsiteY304" fmla="*/ 6138975 h 6858000"/>
              <a:gd name="connsiteX305" fmla="*/ 5062409 w 7467600"/>
              <a:gd name="connsiteY305" fmla="*/ 6653544 h 6858000"/>
              <a:gd name="connsiteX306" fmla="*/ 5036628 w 7467600"/>
              <a:gd name="connsiteY306" fmla="*/ 6754247 h 6858000"/>
              <a:gd name="connsiteX307" fmla="*/ 5009112 w 7467600"/>
              <a:gd name="connsiteY307" fmla="*/ 6858000 h 6858000"/>
              <a:gd name="connsiteX308" fmla="*/ 4976679 w 7467600"/>
              <a:gd name="connsiteY308" fmla="*/ 6858000 h 6858000"/>
              <a:gd name="connsiteX309" fmla="*/ 5006537 w 7467600"/>
              <a:gd name="connsiteY309" fmla="*/ 6747068 h 6858000"/>
              <a:gd name="connsiteX310" fmla="*/ 5032723 w 7467600"/>
              <a:gd name="connsiteY310" fmla="*/ 6644957 h 6858000"/>
              <a:gd name="connsiteX311" fmla="*/ 5242949 w 7467600"/>
              <a:gd name="connsiteY311" fmla="*/ 6125175 h 6858000"/>
              <a:gd name="connsiteX312" fmla="*/ 5286321 w 7467600"/>
              <a:gd name="connsiteY312" fmla="*/ 6033555 h 6858000"/>
              <a:gd name="connsiteX313" fmla="*/ 5008210 w 7467600"/>
              <a:gd name="connsiteY313" fmla="*/ 6649194 h 6858000"/>
              <a:gd name="connsiteX314" fmla="*/ 4986321 w 7467600"/>
              <a:gd name="connsiteY314" fmla="*/ 6765687 h 6858000"/>
              <a:gd name="connsiteX315" fmla="*/ 4973474 w 7467600"/>
              <a:gd name="connsiteY315" fmla="*/ 6858000 h 6858000"/>
              <a:gd name="connsiteX316" fmla="*/ 4907178 w 7467600"/>
              <a:gd name="connsiteY316" fmla="*/ 6858000 h 6858000"/>
              <a:gd name="connsiteX317" fmla="*/ 4910810 w 7467600"/>
              <a:gd name="connsiteY317" fmla="*/ 6829660 h 6858000"/>
              <a:gd name="connsiteX318" fmla="*/ 4987461 w 7467600"/>
              <a:gd name="connsiteY318" fmla="*/ 6432994 h 6858000"/>
              <a:gd name="connsiteX319" fmla="*/ 5179262 w 7467600"/>
              <a:gd name="connsiteY319" fmla="*/ 6035044 h 6858000"/>
              <a:gd name="connsiteX320" fmla="*/ 4689678 w 7467600"/>
              <a:gd name="connsiteY320" fmla="*/ 6440241 h 6858000"/>
              <a:gd name="connsiteX321" fmla="*/ 4477543 w 7467600"/>
              <a:gd name="connsiteY321" fmla="*/ 6674836 h 6858000"/>
              <a:gd name="connsiteX322" fmla="*/ 4329957 w 7467600"/>
              <a:gd name="connsiteY322" fmla="*/ 6858000 h 6858000"/>
              <a:gd name="connsiteX323" fmla="*/ 4218595 w 7467600"/>
              <a:gd name="connsiteY323" fmla="*/ 6858000 h 6858000"/>
              <a:gd name="connsiteX324" fmla="*/ 4368888 w 7467600"/>
              <a:gd name="connsiteY324" fmla="*/ 6668412 h 6858000"/>
              <a:gd name="connsiteX325" fmla="*/ 4563091 w 7467600"/>
              <a:gd name="connsiteY325" fmla="*/ 6442508 h 6858000"/>
              <a:gd name="connsiteX326" fmla="*/ 5387324 w 7467600"/>
              <a:gd name="connsiteY326" fmla="*/ 5705830 h 6858000"/>
              <a:gd name="connsiteX327" fmla="*/ 5073620 w 7467600"/>
              <a:gd name="connsiteY327" fmla="*/ 5955437 h 6858000"/>
              <a:gd name="connsiteX328" fmla="*/ 4689789 w 7467600"/>
              <a:gd name="connsiteY328" fmla="*/ 6268382 h 6858000"/>
              <a:gd name="connsiteX329" fmla="*/ 4418722 w 7467600"/>
              <a:gd name="connsiteY329" fmla="*/ 6570886 h 6858000"/>
              <a:gd name="connsiteX330" fmla="*/ 4214944 w 7467600"/>
              <a:gd name="connsiteY330" fmla="*/ 6858000 h 6858000"/>
              <a:gd name="connsiteX331" fmla="*/ 4177898 w 7467600"/>
              <a:gd name="connsiteY331" fmla="*/ 6858000 h 6858000"/>
              <a:gd name="connsiteX332" fmla="*/ 4391597 w 7467600"/>
              <a:gd name="connsiteY332" fmla="*/ 6556370 h 6858000"/>
              <a:gd name="connsiteX333" fmla="*/ 4668889 w 7467600"/>
              <a:gd name="connsiteY333" fmla="*/ 6246399 h 6858000"/>
              <a:gd name="connsiteX334" fmla="*/ 5055427 w 7467600"/>
              <a:gd name="connsiteY334" fmla="*/ 5931476 h 6858000"/>
              <a:gd name="connsiteX335" fmla="*/ 5371814 w 7467600"/>
              <a:gd name="connsiteY335" fmla="*/ 5678975 h 6858000"/>
              <a:gd name="connsiteX336" fmla="*/ 4987918 w 7467600"/>
              <a:gd name="connsiteY336" fmla="*/ 5838701 h 6858000"/>
              <a:gd name="connsiteX337" fmla="*/ 4317146 w 7467600"/>
              <a:gd name="connsiteY337" fmla="*/ 6587716 h 6858000"/>
              <a:gd name="connsiteX338" fmla="*/ 4171627 w 7467600"/>
              <a:gd name="connsiteY338" fmla="*/ 6858000 h 6858000"/>
              <a:gd name="connsiteX339" fmla="*/ 4081585 w 7467600"/>
              <a:gd name="connsiteY339" fmla="*/ 6858000 h 6858000"/>
              <a:gd name="connsiteX340" fmla="*/ 4238603 w 7467600"/>
              <a:gd name="connsiteY340" fmla="*/ 6559341 h 6858000"/>
              <a:gd name="connsiteX341" fmla="*/ 4778333 w 7467600"/>
              <a:gd name="connsiteY341" fmla="*/ 5873626 h 6858000"/>
              <a:gd name="connsiteX342" fmla="*/ 5414185 w 7467600"/>
              <a:gd name="connsiteY342" fmla="*/ 5573882 h 6858000"/>
              <a:gd name="connsiteX343" fmla="*/ 5959648 w 7467600"/>
              <a:gd name="connsiteY343" fmla="*/ 4760797 h 6858000"/>
              <a:gd name="connsiteX344" fmla="*/ 5355019 w 7467600"/>
              <a:gd name="connsiteY344" fmla="*/ 4734672 h 6858000"/>
              <a:gd name="connsiteX345" fmla="*/ 5083565 w 7467600"/>
              <a:gd name="connsiteY345" fmla="*/ 5179121 h 6858000"/>
              <a:gd name="connsiteX346" fmla="*/ 4713577 w 7467600"/>
              <a:gd name="connsiteY346" fmla="*/ 5616803 h 6858000"/>
              <a:gd name="connsiteX347" fmla="*/ 3989559 w 7467600"/>
              <a:gd name="connsiteY347" fmla="*/ 6145945 h 6858000"/>
              <a:gd name="connsiteX348" fmla="*/ 3939824 w 7467600"/>
              <a:gd name="connsiteY348" fmla="*/ 6066900 h 6858000"/>
              <a:gd name="connsiteX349" fmla="*/ 4584537 w 7467600"/>
              <a:gd name="connsiteY349" fmla="*/ 5324826 h 6858000"/>
              <a:gd name="connsiteX350" fmla="*/ 5037105 w 7467600"/>
              <a:gd name="connsiteY350" fmla="*/ 5088765 h 6858000"/>
              <a:gd name="connsiteX351" fmla="*/ 5039930 w 7467600"/>
              <a:gd name="connsiteY351" fmla="*/ 5089585 h 6858000"/>
              <a:gd name="connsiteX352" fmla="*/ 5263764 w 7467600"/>
              <a:gd name="connsiteY352" fmla="*/ 4735525 h 6858000"/>
              <a:gd name="connsiteX353" fmla="*/ 4086300 w 7467600"/>
              <a:gd name="connsiteY353" fmla="*/ 4884599 h 6858000"/>
              <a:gd name="connsiteX354" fmla="*/ 4085485 w 7467600"/>
              <a:gd name="connsiteY354" fmla="*/ 4899070 h 6858000"/>
              <a:gd name="connsiteX355" fmla="*/ 3871915 w 7467600"/>
              <a:gd name="connsiteY355" fmla="*/ 5253645 h 6858000"/>
              <a:gd name="connsiteX356" fmla="*/ 3799374 w 7467600"/>
              <a:gd name="connsiteY356" fmla="*/ 5466127 h 6858000"/>
              <a:gd name="connsiteX357" fmla="*/ 3498850 w 7467600"/>
              <a:gd name="connsiteY357" fmla="*/ 6661888 h 6858000"/>
              <a:gd name="connsiteX358" fmla="*/ 3399216 w 7467600"/>
              <a:gd name="connsiteY358" fmla="*/ 6858000 h 6858000"/>
              <a:gd name="connsiteX359" fmla="*/ 3303688 w 7467600"/>
              <a:gd name="connsiteY359" fmla="*/ 6858000 h 6858000"/>
              <a:gd name="connsiteX360" fmla="*/ 3391774 w 7467600"/>
              <a:gd name="connsiteY360" fmla="*/ 6697181 h 6858000"/>
              <a:gd name="connsiteX361" fmla="*/ 3735540 w 7467600"/>
              <a:gd name="connsiteY361" fmla="*/ 5546923 h 6858000"/>
              <a:gd name="connsiteX362" fmla="*/ 3729438 w 7467600"/>
              <a:gd name="connsiteY362" fmla="*/ 5569058 h 6858000"/>
              <a:gd name="connsiteX363" fmla="*/ 3707782 w 7467600"/>
              <a:gd name="connsiteY363" fmla="*/ 5644908 h 6858000"/>
              <a:gd name="connsiteX364" fmla="*/ 3583827 w 7467600"/>
              <a:gd name="connsiteY364" fmla="*/ 6039215 h 6858000"/>
              <a:gd name="connsiteX365" fmla="*/ 3547861 w 7467600"/>
              <a:gd name="connsiteY365" fmla="*/ 6129609 h 6858000"/>
              <a:gd name="connsiteX366" fmla="*/ 3490905 w 7467600"/>
              <a:gd name="connsiteY366" fmla="*/ 6277660 h 6858000"/>
              <a:gd name="connsiteX367" fmla="*/ 3455859 w 7467600"/>
              <a:gd name="connsiteY367" fmla="*/ 6391301 h 6858000"/>
              <a:gd name="connsiteX368" fmla="*/ 3429112 w 7467600"/>
              <a:gd name="connsiteY368" fmla="*/ 6479469 h 6858000"/>
              <a:gd name="connsiteX369" fmla="*/ 3304862 w 7467600"/>
              <a:gd name="connsiteY369" fmla="*/ 6796476 h 6858000"/>
              <a:gd name="connsiteX370" fmla="*/ 3276071 w 7467600"/>
              <a:gd name="connsiteY370" fmla="*/ 6858000 h 6858000"/>
              <a:gd name="connsiteX371" fmla="*/ 3240805 w 7467600"/>
              <a:gd name="connsiteY371" fmla="*/ 6858000 h 6858000"/>
              <a:gd name="connsiteX372" fmla="*/ 3275917 w 7467600"/>
              <a:gd name="connsiteY372" fmla="*/ 6783192 h 6858000"/>
              <a:gd name="connsiteX373" fmla="*/ 3399358 w 7467600"/>
              <a:gd name="connsiteY373" fmla="*/ 6469011 h 6858000"/>
              <a:gd name="connsiteX374" fmla="*/ 3425650 w 7467600"/>
              <a:gd name="connsiteY374" fmla="*/ 6381333 h 6858000"/>
              <a:gd name="connsiteX375" fmla="*/ 3460661 w 7467600"/>
              <a:gd name="connsiteY375" fmla="*/ 6266763 h 6858000"/>
              <a:gd name="connsiteX376" fmla="*/ 3518021 w 7467600"/>
              <a:gd name="connsiteY376" fmla="*/ 6117298 h 6858000"/>
              <a:gd name="connsiteX377" fmla="*/ 3554035 w 7467600"/>
              <a:gd name="connsiteY377" fmla="*/ 6027832 h 6858000"/>
              <a:gd name="connsiteX378" fmla="*/ 3677174 w 7467600"/>
              <a:gd name="connsiteY378" fmla="*/ 5636351 h 6858000"/>
              <a:gd name="connsiteX379" fmla="*/ 3698819 w 7467600"/>
              <a:gd name="connsiteY379" fmla="*/ 5560503 h 6858000"/>
              <a:gd name="connsiteX380" fmla="*/ 3702094 w 7467600"/>
              <a:gd name="connsiteY380" fmla="*/ 5549194 h 6858000"/>
              <a:gd name="connsiteX381" fmla="*/ 3398355 w 7467600"/>
              <a:gd name="connsiteY381" fmla="*/ 6094603 h 6858000"/>
              <a:gd name="connsiteX382" fmla="*/ 3193941 w 7467600"/>
              <a:gd name="connsiteY382" fmla="*/ 6798775 h 6858000"/>
              <a:gd name="connsiteX383" fmla="*/ 3184140 w 7467600"/>
              <a:gd name="connsiteY383" fmla="*/ 6858000 h 6858000"/>
              <a:gd name="connsiteX384" fmla="*/ 3099978 w 7467600"/>
              <a:gd name="connsiteY384" fmla="*/ 6858000 h 6858000"/>
              <a:gd name="connsiteX385" fmla="*/ 3101556 w 7467600"/>
              <a:gd name="connsiteY385" fmla="*/ 6843337 h 6858000"/>
              <a:gd name="connsiteX386" fmla="*/ 3370162 w 7467600"/>
              <a:gd name="connsiteY386" fmla="*/ 5785550 h 6858000"/>
              <a:gd name="connsiteX387" fmla="*/ 3746477 w 7467600"/>
              <a:gd name="connsiteY387" fmla="*/ 5377889 h 6858000"/>
              <a:gd name="connsiteX388" fmla="*/ 3863399 w 7467600"/>
              <a:gd name="connsiteY388" fmla="*/ 5087257 h 6858000"/>
              <a:gd name="connsiteX389" fmla="*/ 3968712 w 7467600"/>
              <a:gd name="connsiteY389" fmla="*/ 4913989 h 6858000"/>
              <a:gd name="connsiteX390" fmla="*/ 2792390 w 7467600"/>
              <a:gd name="connsiteY390" fmla="*/ 5382974 h 6858000"/>
              <a:gd name="connsiteX391" fmla="*/ 2714982 w 7467600"/>
              <a:gd name="connsiteY391" fmla="*/ 5427051 h 6858000"/>
              <a:gd name="connsiteX392" fmla="*/ 2813361 w 7467600"/>
              <a:gd name="connsiteY392" fmla="*/ 6023912 h 6858000"/>
              <a:gd name="connsiteX393" fmla="*/ 2688430 w 7467600"/>
              <a:gd name="connsiteY393" fmla="*/ 6801564 h 6858000"/>
              <a:gd name="connsiteX394" fmla="*/ 2629626 w 7467600"/>
              <a:gd name="connsiteY394" fmla="*/ 6763394 h 6858000"/>
              <a:gd name="connsiteX395" fmla="*/ 2565328 w 7467600"/>
              <a:gd name="connsiteY395" fmla="*/ 5516399 h 6858000"/>
              <a:gd name="connsiteX396" fmla="*/ 1922999 w 7467600"/>
              <a:gd name="connsiteY396" fmla="*/ 5980343 h 6858000"/>
              <a:gd name="connsiteX397" fmla="*/ 1950261 w 7467600"/>
              <a:gd name="connsiteY397" fmla="*/ 6405858 h 6858000"/>
              <a:gd name="connsiteX398" fmla="*/ 2365554 w 7467600"/>
              <a:gd name="connsiteY398" fmla="*/ 6759107 h 6858000"/>
              <a:gd name="connsiteX399" fmla="*/ 2424142 w 7467600"/>
              <a:gd name="connsiteY399" fmla="*/ 6858000 h 6858000"/>
              <a:gd name="connsiteX400" fmla="*/ 2395994 w 7467600"/>
              <a:gd name="connsiteY400" fmla="*/ 6858000 h 6858000"/>
              <a:gd name="connsiteX401" fmla="*/ 2392863 w 7467600"/>
              <a:gd name="connsiteY401" fmla="*/ 6852964 h 6858000"/>
              <a:gd name="connsiteX402" fmla="*/ 2017589 w 7467600"/>
              <a:gd name="connsiteY402" fmla="*/ 6493982 h 6858000"/>
              <a:gd name="connsiteX403" fmla="*/ 2147336 w 7467600"/>
              <a:gd name="connsiteY403" fmla="*/ 6594052 h 6858000"/>
              <a:gd name="connsiteX404" fmla="*/ 2207047 w 7467600"/>
              <a:gd name="connsiteY404" fmla="*/ 6654540 h 6858000"/>
              <a:gd name="connsiteX405" fmla="*/ 2299106 w 7467600"/>
              <a:gd name="connsiteY405" fmla="*/ 6778931 h 6858000"/>
              <a:gd name="connsiteX406" fmla="*/ 2314430 w 7467600"/>
              <a:gd name="connsiteY406" fmla="*/ 6801144 h 6858000"/>
              <a:gd name="connsiteX407" fmla="*/ 2352406 w 7467600"/>
              <a:gd name="connsiteY407" fmla="*/ 6858000 h 6858000"/>
              <a:gd name="connsiteX408" fmla="*/ 2314492 w 7467600"/>
              <a:gd name="connsiteY408" fmla="*/ 6858000 h 6858000"/>
              <a:gd name="connsiteX409" fmla="*/ 2288095 w 7467600"/>
              <a:gd name="connsiteY409" fmla="*/ 6818030 h 6858000"/>
              <a:gd name="connsiteX410" fmla="*/ 2272768 w 7467600"/>
              <a:gd name="connsiteY410" fmla="*/ 6795822 h 6858000"/>
              <a:gd name="connsiteX411" fmla="*/ 2182715 w 7467600"/>
              <a:gd name="connsiteY411" fmla="*/ 6675071 h 6858000"/>
              <a:gd name="connsiteX412" fmla="*/ 2032061 w 7467600"/>
              <a:gd name="connsiteY412" fmla="*/ 6541380 h 6858000"/>
              <a:gd name="connsiteX413" fmla="*/ 2257220 w 7467600"/>
              <a:gd name="connsiteY413" fmla="*/ 6826257 h 6858000"/>
              <a:gd name="connsiteX414" fmla="*/ 2281324 w 7467600"/>
              <a:gd name="connsiteY414" fmla="*/ 6858000 h 6858000"/>
              <a:gd name="connsiteX415" fmla="*/ 2242860 w 7467600"/>
              <a:gd name="connsiteY415" fmla="*/ 6858000 h 6858000"/>
              <a:gd name="connsiteX416" fmla="*/ 2232818 w 7467600"/>
              <a:gd name="connsiteY416" fmla="*/ 6844926 h 6858000"/>
              <a:gd name="connsiteX417" fmla="*/ 1990172 w 7467600"/>
              <a:gd name="connsiteY417" fmla="*/ 6542121 h 6858000"/>
              <a:gd name="connsiteX418" fmla="*/ 2124090 w 7467600"/>
              <a:gd name="connsiteY418" fmla="*/ 6761017 h 6858000"/>
              <a:gd name="connsiteX419" fmla="*/ 2200380 w 7467600"/>
              <a:gd name="connsiteY419" fmla="*/ 6858000 h 6858000"/>
              <a:gd name="connsiteX420" fmla="*/ 2147507 w 7467600"/>
              <a:gd name="connsiteY420" fmla="*/ 6858000 h 6858000"/>
              <a:gd name="connsiteX421" fmla="*/ 2070668 w 7467600"/>
              <a:gd name="connsiteY421" fmla="*/ 6761520 h 6858000"/>
              <a:gd name="connsiteX422" fmla="*/ 1975142 w 7467600"/>
              <a:gd name="connsiteY422" fmla="*/ 6585570 h 6858000"/>
              <a:gd name="connsiteX423" fmla="*/ 2050035 w 7467600"/>
              <a:gd name="connsiteY423" fmla="*/ 6813345 h 6858000"/>
              <a:gd name="connsiteX424" fmla="*/ 2063025 w 7467600"/>
              <a:gd name="connsiteY424" fmla="*/ 6858000 h 6858000"/>
              <a:gd name="connsiteX425" fmla="*/ 2021675 w 7467600"/>
              <a:gd name="connsiteY425" fmla="*/ 6858000 h 6858000"/>
              <a:gd name="connsiteX426" fmla="*/ 2019308 w 7467600"/>
              <a:gd name="connsiteY426" fmla="*/ 6847118 h 6858000"/>
              <a:gd name="connsiteX427" fmla="*/ 1938835 w 7467600"/>
              <a:gd name="connsiteY427" fmla="*/ 6551160 h 6858000"/>
              <a:gd name="connsiteX428" fmla="*/ 1953230 w 7467600"/>
              <a:gd name="connsiteY428" fmla="*/ 6759699 h 6858000"/>
              <a:gd name="connsiteX429" fmla="*/ 1956763 w 7467600"/>
              <a:gd name="connsiteY429" fmla="*/ 6778191 h 6858000"/>
              <a:gd name="connsiteX430" fmla="*/ 1967925 w 7467600"/>
              <a:gd name="connsiteY430" fmla="*/ 6858000 h 6858000"/>
              <a:gd name="connsiteX431" fmla="*/ 1936622 w 7467600"/>
              <a:gd name="connsiteY431" fmla="*/ 6858000 h 6858000"/>
              <a:gd name="connsiteX432" fmla="*/ 1926261 w 7467600"/>
              <a:gd name="connsiteY432" fmla="*/ 6784064 h 6858000"/>
              <a:gd name="connsiteX433" fmla="*/ 1922724 w 7467600"/>
              <a:gd name="connsiteY433" fmla="*/ 6765577 h 6858000"/>
              <a:gd name="connsiteX434" fmla="*/ 1904650 w 7467600"/>
              <a:gd name="connsiteY434" fmla="*/ 6639616 h 6858000"/>
              <a:gd name="connsiteX435" fmla="*/ 1885273 w 7467600"/>
              <a:gd name="connsiteY435" fmla="*/ 6858000 h 6858000"/>
              <a:gd name="connsiteX436" fmla="*/ 1854363 w 7467600"/>
              <a:gd name="connsiteY436" fmla="*/ 6858000 h 6858000"/>
              <a:gd name="connsiteX437" fmla="*/ 1880391 w 7467600"/>
              <a:gd name="connsiteY437" fmla="*/ 6603796 h 6858000"/>
              <a:gd name="connsiteX438" fmla="*/ 1818273 w 7467600"/>
              <a:gd name="connsiteY438" fmla="*/ 6715729 h 6858000"/>
              <a:gd name="connsiteX439" fmla="*/ 1794691 w 7467600"/>
              <a:gd name="connsiteY439" fmla="*/ 6843239 h 6858000"/>
              <a:gd name="connsiteX440" fmla="*/ 1794914 w 7467600"/>
              <a:gd name="connsiteY440" fmla="*/ 6858000 h 6858000"/>
              <a:gd name="connsiteX441" fmla="*/ 1746128 w 7467600"/>
              <a:gd name="connsiteY441" fmla="*/ 6858000 h 6858000"/>
              <a:gd name="connsiteX442" fmla="*/ 1753934 w 7467600"/>
              <a:gd name="connsiteY442" fmla="*/ 6724796 h 6858000"/>
              <a:gd name="connsiteX443" fmla="*/ 1792053 w 7467600"/>
              <a:gd name="connsiteY443" fmla="*/ 6572396 h 6858000"/>
              <a:gd name="connsiteX444" fmla="*/ 1862248 w 7467600"/>
              <a:gd name="connsiteY444" fmla="*/ 6266397 h 6858000"/>
              <a:gd name="connsiteX445" fmla="*/ 1862250 w 7467600"/>
              <a:gd name="connsiteY445" fmla="*/ 6033531 h 6858000"/>
              <a:gd name="connsiteX446" fmla="*/ 1211999 w 7467600"/>
              <a:gd name="connsiteY446" fmla="*/ 6683610 h 6858000"/>
              <a:gd name="connsiteX447" fmla="*/ 1213266 w 7467600"/>
              <a:gd name="connsiteY447" fmla="*/ 6691947 h 6858000"/>
              <a:gd name="connsiteX448" fmla="*/ 1203370 w 7467600"/>
              <a:gd name="connsiteY448" fmla="*/ 6850676 h 6858000"/>
              <a:gd name="connsiteX449" fmla="*/ 1203671 w 7467600"/>
              <a:gd name="connsiteY449" fmla="*/ 6858000 h 6858000"/>
              <a:gd name="connsiteX450" fmla="*/ 1143180 w 7467600"/>
              <a:gd name="connsiteY450" fmla="*/ 6858000 h 6858000"/>
              <a:gd name="connsiteX451" fmla="*/ 1142176 w 7467600"/>
              <a:gd name="connsiteY451" fmla="*/ 6766045 h 6858000"/>
              <a:gd name="connsiteX452" fmla="*/ 1067484 w 7467600"/>
              <a:gd name="connsiteY452" fmla="*/ 6858000 h 6858000"/>
              <a:gd name="connsiteX453" fmla="*/ 953928 w 7467600"/>
              <a:gd name="connsiteY453" fmla="*/ 6858000 h 6858000"/>
              <a:gd name="connsiteX454" fmla="*/ 959715 w 7467600"/>
              <a:gd name="connsiteY454" fmla="*/ 6850185 h 6858000"/>
              <a:gd name="connsiteX455" fmla="*/ 1483788 w 7467600"/>
              <a:gd name="connsiteY455" fmla="*/ 6259174 h 6858000"/>
              <a:gd name="connsiteX456" fmla="*/ 1100671 w 7467600"/>
              <a:gd name="connsiteY456" fmla="*/ 6252137 h 6858000"/>
              <a:gd name="connsiteX457" fmla="*/ 1090144 w 7467600"/>
              <a:gd name="connsiteY457" fmla="*/ 6256748 h 6858000"/>
              <a:gd name="connsiteX458" fmla="*/ 1095872 w 7467600"/>
              <a:gd name="connsiteY458" fmla="*/ 6271892 h 6858000"/>
              <a:gd name="connsiteX459" fmla="*/ 262785 w 7467600"/>
              <a:gd name="connsiteY459" fmla="*/ 6845450 h 6858000"/>
              <a:gd name="connsiteX460" fmla="*/ 209968 w 7467600"/>
              <a:gd name="connsiteY460" fmla="*/ 6770713 h 6858000"/>
              <a:gd name="connsiteX461" fmla="*/ 873460 w 7467600"/>
              <a:gd name="connsiteY461" fmla="*/ 6253768 h 6858000"/>
              <a:gd name="connsiteX462" fmla="*/ 192686 w 7467600"/>
              <a:gd name="connsiteY462" fmla="*/ 5849257 h 6858000"/>
              <a:gd name="connsiteX463" fmla="*/ 4696 w 7467600"/>
              <a:gd name="connsiteY463" fmla="*/ 5697668 h 6858000"/>
              <a:gd name="connsiteX464" fmla="*/ 0 w 7467600"/>
              <a:gd name="connsiteY464" fmla="*/ 5689984 h 6858000"/>
              <a:gd name="connsiteX465" fmla="*/ 0 w 7467600"/>
              <a:gd name="connsiteY465" fmla="*/ 5513472 h 6858000"/>
              <a:gd name="connsiteX466" fmla="*/ 174101 w 7467600"/>
              <a:gd name="connsiteY466" fmla="*/ 5620277 h 6858000"/>
              <a:gd name="connsiteX467" fmla="*/ 891800 w 7467600"/>
              <a:gd name="connsiteY467" fmla="*/ 6036935 h 6858000"/>
              <a:gd name="connsiteX468" fmla="*/ 1072219 w 7467600"/>
              <a:gd name="connsiteY468" fmla="*/ 6169443 h 6858000"/>
              <a:gd name="connsiteX469" fmla="*/ 1074117 w 7467600"/>
              <a:gd name="connsiteY469" fmla="*/ 6170301 h 6858000"/>
              <a:gd name="connsiteX470" fmla="*/ 1083114 w 7467600"/>
              <a:gd name="connsiteY470" fmla="*/ 6174131 h 6858000"/>
              <a:gd name="connsiteX471" fmla="*/ 1543010 w 7467600"/>
              <a:gd name="connsiteY471" fmla="*/ 6191140 h 6858000"/>
              <a:gd name="connsiteX472" fmla="*/ 1551080 w 7467600"/>
              <a:gd name="connsiteY472" fmla="*/ 6195006 h 6858000"/>
              <a:gd name="connsiteX473" fmla="*/ 2345443 w 7467600"/>
              <a:gd name="connsiteY473" fmla="*/ 5549882 h 6858000"/>
              <a:gd name="connsiteX474" fmla="*/ 1721499 w 7467600"/>
              <a:gd name="connsiteY474" fmla="*/ 5599969 h 6858000"/>
              <a:gd name="connsiteX475" fmla="*/ 767716 w 7467600"/>
              <a:gd name="connsiteY475" fmla="*/ 5472768 h 6858000"/>
              <a:gd name="connsiteX476" fmla="*/ 722147 w 7467600"/>
              <a:gd name="connsiteY476" fmla="*/ 5393091 h 6858000"/>
              <a:gd name="connsiteX477" fmla="*/ 1485552 w 7467600"/>
              <a:gd name="connsiteY477" fmla="*/ 5313202 h 6858000"/>
              <a:gd name="connsiteX478" fmla="*/ 2143004 w 7467600"/>
              <a:gd name="connsiteY478" fmla="*/ 5402420 h 6858000"/>
              <a:gd name="connsiteX479" fmla="*/ 1933391 w 7467600"/>
              <a:gd name="connsiteY479" fmla="*/ 5156971 h 6858000"/>
              <a:gd name="connsiteX480" fmla="*/ 1827118 w 7467600"/>
              <a:gd name="connsiteY480" fmla="*/ 4968410 h 6858000"/>
              <a:gd name="connsiteX481" fmla="*/ 1837349 w 7467600"/>
              <a:gd name="connsiteY481" fmla="*/ 4956357 h 6858000"/>
              <a:gd name="connsiteX482" fmla="*/ 2162835 w 7467600"/>
              <a:gd name="connsiteY482" fmla="*/ 5187853 h 6858000"/>
              <a:gd name="connsiteX483" fmla="*/ 2257167 w 7467600"/>
              <a:gd name="connsiteY483" fmla="*/ 5462123 h 6858000"/>
              <a:gd name="connsiteX484" fmla="*/ 2261598 w 7467600"/>
              <a:gd name="connsiteY484" fmla="*/ 5467998 h 6858000"/>
              <a:gd name="connsiteX485" fmla="*/ 2437177 w 7467600"/>
              <a:gd name="connsiteY485" fmla="*/ 5479608 h 6858000"/>
              <a:gd name="connsiteX486" fmla="*/ 2445247 w 7467600"/>
              <a:gd name="connsiteY486" fmla="*/ 5483476 h 6858000"/>
              <a:gd name="connsiteX487" fmla="*/ 2743626 w 7467600"/>
              <a:gd name="connsiteY487" fmla="*/ 5304819 h 6858000"/>
              <a:gd name="connsiteX488" fmla="*/ 3048102 w 7467600"/>
              <a:gd name="connsiteY488" fmla="*/ 5150595 h 6858000"/>
              <a:gd name="connsiteX489" fmla="*/ 1799414 w 7467600"/>
              <a:gd name="connsiteY489" fmla="*/ 4694732 h 6858000"/>
              <a:gd name="connsiteX490" fmla="*/ 1771735 w 7467600"/>
              <a:gd name="connsiteY490" fmla="*/ 4619929 h 6858000"/>
              <a:gd name="connsiteX491" fmla="*/ 3104273 w 7467600"/>
              <a:gd name="connsiteY491" fmla="*/ 5076159 h 6858000"/>
              <a:gd name="connsiteX492" fmla="*/ 3113245 w 7467600"/>
              <a:gd name="connsiteY492" fmla="*/ 5090705 h 6858000"/>
              <a:gd name="connsiteX493" fmla="*/ 3126294 w 7467600"/>
              <a:gd name="connsiteY493" fmla="*/ 5114400 h 6858000"/>
              <a:gd name="connsiteX494" fmla="*/ 3937433 w 7467600"/>
              <a:gd name="connsiteY494" fmla="*/ 4830473 h 6858000"/>
              <a:gd name="connsiteX495" fmla="*/ 3590475 w 7467600"/>
              <a:gd name="connsiteY495" fmla="*/ 4597974 h 6858000"/>
              <a:gd name="connsiteX496" fmla="*/ 3100264 w 7467600"/>
              <a:gd name="connsiteY496" fmla="*/ 4579845 h 6858000"/>
              <a:gd name="connsiteX497" fmla="*/ 2183576 w 7467600"/>
              <a:gd name="connsiteY497" fmla="*/ 4227150 h 6858000"/>
              <a:gd name="connsiteX498" fmla="*/ 2151029 w 7467600"/>
              <a:gd name="connsiteY498" fmla="*/ 4146947 h 6858000"/>
              <a:gd name="connsiteX499" fmla="*/ 3563434 w 7467600"/>
              <a:gd name="connsiteY499" fmla="*/ 4469115 h 6858000"/>
              <a:gd name="connsiteX500" fmla="*/ 3177952 w 7467600"/>
              <a:gd name="connsiteY500" fmla="*/ 3657386 h 6858000"/>
              <a:gd name="connsiteX501" fmla="*/ 3189263 w 7467600"/>
              <a:gd name="connsiteY501" fmla="*/ 3625726 h 6858000"/>
              <a:gd name="connsiteX502" fmla="*/ 3560912 w 7467600"/>
              <a:gd name="connsiteY502" fmla="*/ 4079863 h 6858000"/>
              <a:gd name="connsiteX503" fmla="*/ 3626636 w 7467600"/>
              <a:gd name="connsiteY503" fmla="*/ 4512230 h 6858000"/>
              <a:gd name="connsiteX504" fmla="*/ 3653088 w 7467600"/>
              <a:gd name="connsiteY504" fmla="*/ 4521417 h 6858000"/>
              <a:gd name="connsiteX505" fmla="*/ 3988128 w 7467600"/>
              <a:gd name="connsiteY505" fmla="*/ 4817267 h 6858000"/>
              <a:gd name="connsiteX506" fmla="*/ 4830582 w 7467600"/>
              <a:gd name="connsiteY506" fmla="*/ 4676000 h 6858000"/>
              <a:gd name="connsiteX507" fmla="*/ 4830100 w 7467600"/>
              <a:gd name="connsiteY507" fmla="*/ 4675554 h 6858000"/>
              <a:gd name="connsiteX508" fmla="*/ 4036318 w 7467600"/>
              <a:gd name="connsiteY508" fmla="*/ 4147013 h 6858000"/>
              <a:gd name="connsiteX509" fmla="*/ 3432098 w 7467600"/>
              <a:gd name="connsiteY509" fmla="*/ 3537312 h 6858000"/>
              <a:gd name="connsiteX510" fmla="*/ 3446761 w 7467600"/>
              <a:gd name="connsiteY510" fmla="*/ 3461278 h 6858000"/>
              <a:gd name="connsiteX511" fmla="*/ 4419733 w 7467600"/>
              <a:gd name="connsiteY511" fmla="*/ 3963555 h 6858000"/>
              <a:gd name="connsiteX512" fmla="*/ 4781371 w 7467600"/>
              <a:gd name="connsiteY512" fmla="*/ 4458604 h 6858000"/>
              <a:gd name="connsiteX513" fmla="*/ 4780440 w 7467600"/>
              <a:gd name="connsiteY513" fmla="*/ 4470290 h 6858000"/>
              <a:gd name="connsiteX514" fmla="*/ 4898954 w 7467600"/>
              <a:gd name="connsiteY514" fmla="*/ 4662092 h 6858000"/>
              <a:gd name="connsiteX515" fmla="*/ 4900699 w 7467600"/>
              <a:gd name="connsiteY515" fmla="*/ 4670867 h 6858000"/>
              <a:gd name="connsiteX516" fmla="*/ 5714511 w 7467600"/>
              <a:gd name="connsiteY516" fmla="*/ 4663483 h 6858000"/>
              <a:gd name="connsiteX517" fmla="*/ 5464793 w 7467600"/>
              <a:gd name="connsiteY517" fmla="*/ 4393556 h 6858000"/>
              <a:gd name="connsiteX518" fmla="*/ 5461897 w 7467600"/>
              <a:gd name="connsiteY518" fmla="*/ 4390879 h 6858000"/>
              <a:gd name="connsiteX519" fmla="*/ 4294126 w 7467600"/>
              <a:gd name="connsiteY519" fmla="*/ 3303048 h 6858000"/>
              <a:gd name="connsiteX520" fmla="*/ 4305321 w 7467600"/>
              <a:gd name="connsiteY520" fmla="*/ 3256953 h 6858000"/>
              <a:gd name="connsiteX521" fmla="*/ 4949299 w 7467600"/>
              <a:gd name="connsiteY521" fmla="*/ 3766336 h 6858000"/>
              <a:gd name="connsiteX522" fmla="*/ 5291452 w 7467600"/>
              <a:gd name="connsiteY522" fmla="*/ 4076801 h 6858000"/>
              <a:gd name="connsiteX523" fmla="*/ 5434998 w 7467600"/>
              <a:gd name="connsiteY523" fmla="*/ 4254100 h 6858000"/>
              <a:gd name="connsiteX524" fmla="*/ 5351015 w 7467600"/>
              <a:gd name="connsiteY524" fmla="*/ 3760989 h 6858000"/>
              <a:gd name="connsiteX525" fmla="*/ 5413780 w 7467600"/>
              <a:gd name="connsiteY525" fmla="*/ 2966265 h 6858000"/>
              <a:gd name="connsiteX526" fmla="*/ 5425627 w 7467600"/>
              <a:gd name="connsiteY526" fmla="*/ 2954192 h 6858000"/>
              <a:gd name="connsiteX527" fmla="*/ 6604735 w 7467600"/>
              <a:gd name="connsiteY527" fmla="*/ 2041381 h 6858000"/>
              <a:gd name="connsiteX528" fmla="*/ 7204487 w 7467600"/>
              <a:gd name="connsiteY528" fmla="*/ 2742112 h 6858000"/>
              <a:gd name="connsiteX529" fmla="*/ 7131592 w 7467600"/>
              <a:gd name="connsiteY529" fmla="*/ 2672096 h 6858000"/>
              <a:gd name="connsiteX530" fmla="*/ 6996344 w 7467600"/>
              <a:gd name="connsiteY530" fmla="*/ 2518310 h 6858000"/>
              <a:gd name="connsiteX531" fmla="*/ 6735495 w 7467600"/>
              <a:gd name="connsiteY531" fmla="*/ 2196890 h 6858000"/>
              <a:gd name="connsiteX532" fmla="*/ 6721901 w 7467600"/>
              <a:gd name="connsiteY532" fmla="*/ 2179274 h 6858000"/>
              <a:gd name="connsiteX533" fmla="*/ 6604735 w 7467600"/>
              <a:gd name="connsiteY533" fmla="*/ 2041381 h 6858000"/>
              <a:gd name="connsiteX534" fmla="*/ 6591670 w 7467600"/>
              <a:gd name="connsiteY534" fmla="*/ 1988277 h 6858000"/>
              <a:gd name="connsiteX535" fmla="*/ 6747349 w 7467600"/>
              <a:gd name="connsiteY535" fmla="*/ 2160069 h 6858000"/>
              <a:gd name="connsiteX536" fmla="*/ 6760943 w 7467600"/>
              <a:gd name="connsiteY536" fmla="*/ 2177686 h 6858000"/>
              <a:gd name="connsiteX537" fmla="*/ 7021065 w 7467600"/>
              <a:gd name="connsiteY537" fmla="*/ 2498102 h 6858000"/>
              <a:gd name="connsiteX538" fmla="*/ 7155223 w 7467600"/>
              <a:gd name="connsiteY538" fmla="*/ 2650386 h 6858000"/>
              <a:gd name="connsiteX539" fmla="*/ 7203167 w 7467600"/>
              <a:gd name="connsiteY539" fmla="*/ 2697288 h 6858000"/>
              <a:gd name="connsiteX540" fmla="*/ 6937703 w 7467600"/>
              <a:gd name="connsiteY540" fmla="*/ 2321981 h 6858000"/>
              <a:gd name="connsiteX541" fmla="*/ 6591670 w 7467600"/>
              <a:gd name="connsiteY541" fmla="*/ 1988277 h 6858000"/>
              <a:gd name="connsiteX542" fmla="*/ 5798671 w 7467600"/>
              <a:gd name="connsiteY542" fmla="*/ 1981601 h 6858000"/>
              <a:gd name="connsiteX543" fmla="*/ 5754709 w 7467600"/>
              <a:gd name="connsiteY543" fmla="*/ 2071454 h 6858000"/>
              <a:gd name="connsiteX544" fmla="*/ 5763044 w 7467600"/>
              <a:gd name="connsiteY544" fmla="*/ 2842206 h 6858000"/>
              <a:gd name="connsiteX545" fmla="*/ 5764974 w 7467600"/>
              <a:gd name="connsiteY545" fmla="*/ 2799609 h 6858000"/>
              <a:gd name="connsiteX546" fmla="*/ 5767665 w 7467600"/>
              <a:gd name="connsiteY546" fmla="*/ 2666409 h 6858000"/>
              <a:gd name="connsiteX547" fmla="*/ 5763055 w 7467600"/>
              <a:gd name="connsiteY547" fmla="*/ 2579705 h 6858000"/>
              <a:gd name="connsiteX548" fmla="*/ 5758079 w 7467600"/>
              <a:gd name="connsiteY548" fmla="*/ 2492508 h 6858000"/>
              <a:gd name="connsiteX549" fmla="*/ 5779325 w 7467600"/>
              <a:gd name="connsiteY549" fmla="*/ 2197069 h 6858000"/>
              <a:gd name="connsiteX550" fmla="*/ 5798671 w 7467600"/>
              <a:gd name="connsiteY550" fmla="*/ 1981601 h 6858000"/>
              <a:gd name="connsiteX551" fmla="*/ 5829202 w 7467600"/>
              <a:gd name="connsiteY551" fmla="*/ 1971679 h 6858000"/>
              <a:gd name="connsiteX552" fmla="*/ 5809558 w 7467600"/>
              <a:gd name="connsiteY552" fmla="*/ 2198043 h 6858000"/>
              <a:gd name="connsiteX553" fmla="*/ 5788653 w 7467600"/>
              <a:gd name="connsiteY553" fmla="*/ 2489430 h 6858000"/>
              <a:gd name="connsiteX554" fmla="*/ 5793439 w 7467600"/>
              <a:gd name="connsiteY554" fmla="*/ 2575235 h 6858000"/>
              <a:gd name="connsiteX555" fmla="*/ 5796837 w 7467600"/>
              <a:gd name="connsiteY555" fmla="*/ 2637633 h 6858000"/>
              <a:gd name="connsiteX556" fmla="*/ 5818614 w 7467600"/>
              <a:gd name="connsiteY556" fmla="*/ 2473055 h 6858000"/>
              <a:gd name="connsiteX557" fmla="*/ 5829202 w 7467600"/>
              <a:gd name="connsiteY557" fmla="*/ 1971679 h 6858000"/>
              <a:gd name="connsiteX558" fmla="*/ 5911389 w 7467600"/>
              <a:gd name="connsiteY558" fmla="*/ 1898371 h 6858000"/>
              <a:gd name="connsiteX559" fmla="*/ 6237627 w 7467600"/>
              <a:gd name="connsiteY559" fmla="*/ 2231921 h 6858000"/>
              <a:gd name="connsiteX560" fmla="*/ 5911389 w 7467600"/>
              <a:gd name="connsiteY560" fmla="*/ 1898371 h 6858000"/>
              <a:gd name="connsiteX561" fmla="*/ 6944437 w 7467600"/>
              <a:gd name="connsiteY561" fmla="*/ 1575402 h 6858000"/>
              <a:gd name="connsiteX562" fmla="*/ 6304730 w 7467600"/>
              <a:gd name="connsiteY562" fmla="*/ 1766654 h 6858000"/>
              <a:gd name="connsiteX563" fmla="*/ 6944437 w 7467600"/>
              <a:gd name="connsiteY563" fmla="*/ 1575402 h 6858000"/>
              <a:gd name="connsiteX564" fmla="*/ 7019523 w 7467600"/>
              <a:gd name="connsiteY564" fmla="*/ 1519450 h 6858000"/>
              <a:gd name="connsiteX565" fmla="*/ 6298091 w 7467600"/>
              <a:gd name="connsiteY565" fmla="*/ 1737122 h 6858000"/>
              <a:gd name="connsiteX566" fmla="*/ 7019523 w 7467600"/>
              <a:gd name="connsiteY566" fmla="*/ 1519450 h 6858000"/>
              <a:gd name="connsiteX567" fmla="*/ 2399523 w 7467600"/>
              <a:gd name="connsiteY567" fmla="*/ 1428234 h 6858000"/>
              <a:gd name="connsiteX568" fmla="*/ 2224982 w 7467600"/>
              <a:gd name="connsiteY568" fmla="*/ 1826201 h 6858000"/>
              <a:gd name="connsiteX569" fmla="*/ 2096099 w 7467600"/>
              <a:gd name="connsiteY569" fmla="*/ 2345900 h 6858000"/>
              <a:gd name="connsiteX570" fmla="*/ 2283317 w 7467600"/>
              <a:gd name="connsiteY570" fmla="*/ 1796925 h 6858000"/>
              <a:gd name="connsiteX571" fmla="*/ 2399523 w 7467600"/>
              <a:gd name="connsiteY571" fmla="*/ 1428234 h 6858000"/>
              <a:gd name="connsiteX572" fmla="*/ 2448558 w 7467600"/>
              <a:gd name="connsiteY572" fmla="*/ 1373435 h 6858000"/>
              <a:gd name="connsiteX573" fmla="*/ 2312521 w 7467600"/>
              <a:gd name="connsiteY573" fmla="*/ 1806140 h 6858000"/>
              <a:gd name="connsiteX574" fmla="*/ 2127533 w 7467600"/>
              <a:gd name="connsiteY574" fmla="*/ 2348380 h 6858000"/>
              <a:gd name="connsiteX575" fmla="*/ 2358080 w 7467600"/>
              <a:gd name="connsiteY575" fmla="*/ 1866134 h 6858000"/>
              <a:gd name="connsiteX576" fmla="*/ 2407436 w 7467600"/>
              <a:gd name="connsiteY576" fmla="*/ 1651070 h 6858000"/>
              <a:gd name="connsiteX577" fmla="*/ 2448558 w 7467600"/>
              <a:gd name="connsiteY577" fmla="*/ 1373435 h 6858000"/>
              <a:gd name="connsiteX578" fmla="*/ 278707 w 7467600"/>
              <a:gd name="connsiteY578" fmla="*/ 1352270 h 6858000"/>
              <a:gd name="connsiteX579" fmla="*/ 321570 w 7467600"/>
              <a:gd name="connsiteY579" fmla="*/ 1861610 h 6858000"/>
              <a:gd name="connsiteX580" fmla="*/ 294281 w 7467600"/>
              <a:gd name="connsiteY580" fmla="*/ 1440658 h 6858000"/>
              <a:gd name="connsiteX581" fmla="*/ 278707 w 7467600"/>
              <a:gd name="connsiteY581" fmla="*/ 1352270 h 6858000"/>
              <a:gd name="connsiteX582" fmla="*/ 1423821 w 7467600"/>
              <a:gd name="connsiteY582" fmla="*/ 1351958 h 6858000"/>
              <a:gd name="connsiteX583" fmla="*/ 1638521 w 7467600"/>
              <a:gd name="connsiteY583" fmla="*/ 1908470 h 6858000"/>
              <a:gd name="connsiteX584" fmla="*/ 1754199 w 7467600"/>
              <a:gd name="connsiteY584" fmla="*/ 2149284 h 6858000"/>
              <a:gd name="connsiteX585" fmla="*/ 1908359 w 7467600"/>
              <a:gd name="connsiteY585" fmla="*/ 2364988 h 6858000"/>
              <a:gd name="connsiteX586" fmla="*/ 1647661 w 7467600"/>
              <a:gd name="connsiteY586" fmla="*/ 1825945 h 6858000"/>
              <a:gd name="connsiteX587" fmla="*/ 1423821 w 7467600"/>
              <a:gd name="connsiteY587" fmla="*/ 1351958 h 6858000"/>
              <a:gd name="connsiteX588" fmla="*/ 1431890 w 7467600"/>
              <a:gd name="connsiteY588" fmla="*/ 1306475 h 6858000"/>
              <a:gd name="connsiteX589" fmla="*/ 1507597 w 7467600"/>
              <a:gd name="connsiteY589" fmla="*/ 1446132 h 6858000"/>
              <a:gd name="connsiteX590" fmla="*/ 1674586 w 7467600"/>
              <a:gd name="connsiteY590" fmla="*/ 1813832 h 6858000"/>
              <a:gd name="connsiteX591" fmla="*/ 1815950 w 7467600"/>
              <a:gd name="connsiteY591" fmla="*/ 2128564 h 6858000"/>
              <a:gd name="connsiteX592" fmla="*/ 1984242 w 7467600"/>
              <a:gd name="connsiteY592" fmla="*/ 2430829 h 6858000"/>
              <a:gd name="connsiteX593" fmla="*/ 2014023 w 7467600"/>
              <a:gd name="connsiteY593" fmla="*/ 2450995 h 6858000"/>
              <a:gd name="connsiteX594" fmla="*/ 1747337 w 7467600"/>
              <a:gd name="connsiteY594" fmla="*/ 1855264 h 6858000"/>
              <a:gd name="connsiteX595" fmla="*/ 1533749 w 7467600"/>
              <a:gd name="connsiteY595" fmla="*/ 1478656 h 6858000"/>
              <a:gd name="connsiteX596" fmla="*/ 1431890 w 7467600"/>
              <a:gd name="connsiteY596" fmla="*/ 1306475 h 6858000"/>
              <a:gd name="connsiteX597" fmla="*/ 5052692 w 7467600"/>
              <a:gd name="connsiteY597" fmla="*/ 1292994 h 6858000"/>
              <a:gd name="connsiteX598" fmla="*/ 5200661 w 7467600"/>
              <a:gd name="connsiteY598" fmla="*/ 1635186 h 6858000"/>
              <a:gd name="connsiteX599" fmla="*/ 5297138 w 7467600"/>
              <a:gd name="connsiteY599" fmla="*/ 1906351 h 6858000"/>
              <a:gd name="connsiteX600" fmla="*/ 5052692 w 7467600"/>
              <a:gd name="connsiteY600" fmla="*/ 1292994 h 6858000"/>
              <a:gd name="connsiteX601" fmla="*/ 5009948 w 7467600"/>
              <a:gd name="connsiteY601" fmla="*/ 1273619 h 6858000"/>
              <a:gd name="connsiteX602" fmla="*/ 5121777 w 7467600"/>
              <a:gd name="connsiteY602" fmla="*/ 1654213 h 6858000"/>
              <a:gd name="connsiteX603" fmla="*/ 5293545 w 7467600"/>
              <a:gd name="connsiteY603" fmla="*/ 2072247 h 6858000"/>
              <a:gd name="connsiteX604" fmla="*/ 5294042 w 7467600"/>
              <a:gd name="connsiteY604" fmla="*/ 2065019 h 6858000"/>
              <a:gd name="connsiteX605" fmla="*/ 5171936 w 7467600"/>
              <a:gd name="connsiteY605" fmla="*/ 1647613 h 6858000"/>
              <a:gd name="connsiteX606" fmla="*/ 5009948 w 7467600"/>
              <a:gd name="connsiteY606" fmla="*/ 1273619 h 6858000"/>
              <a:gd name="connsiteX607" fmla="*/ 655236 w 7467600"/>
              <a:gd name="connsiteY607" fmla="*/ 1268632 h 6858000"/>
              <a:gd name="connsiteX608" fmla="*/ 839521 w 7467600"/>
              <a:gd name="connsiteY608" fmla="*/ 1685315 h 6858000"/>
              <a:gd name="connsiteX609" fmla="*/ 1109416 w 7467600"/>
              <a:gd name="connsiteY609" fmla="*/ 2061663 h 6858000"/>
              <a:gd name="connsiteX610" fmla="*/ 1298300 w 7467600"/>
              <a:gd name="connsiteY610" fmla="*/ 2247742 h 6858000"/>
              <a:gd name="connsiteX611" fmla="*/ 1125871 w 7467600"/>
              <a:gd name="connsiteY611" fmla="*/ 1989513 h 6858000"/>
              <a:gd name="connsiteX612" fmla="*/ 981574 w 7467600"/>
              <a:gd name="connsiteY612" fmla="*/ 1783157 h 6858000"/>
              <a:gd name="connsiteX613" fmla="*/ 922198 w 7467600"/>
              <a:gd name="connsiteY613" fmla="*/ 1677437 h 6858000"/>
              <a:gd name="connsiteX614" fmla="*/ 869293 w 7467600"/>
              <a:gd name="connsiteY614" fmla="*/ 1583214 h 6858000"/>
              <a:gd name="connsiteX615" fmla="*/ 751431 w 7467600"/>
              <a:gd name="connsiteY615" fmla="*/ 1405731 h 6858000"/>
              <a:gd name="connsiteX616" fmla="*/ 655236 w 7467600"/>
              <a:gd name="connsiteY616" fmla="*/ 1268632 h 6858000"/>
              <a:gd name="connsiteX617" fmla="*/ 6516292 w 7467600"/>
              <a:gd name="connsiteY617" fmla="*/ 1263064 h 6858000"/>
              <a:gd name="connsiteX618" fmla="*/ 5736320 w 7467600"/>
              <a:gd name="connsiteY618" fmla="*/ 1501803 h 6858000"/>
              <a:gd name="connsiteX619" fmla="*/ 6516292 w 7467600"/>
              <a:gd name="connsiteY619" fmla="*/ 1263064 h 6858000"/>
              <a:gd name="connsiteX620" fmla="*/ 291466 w 7467600"/>
              <a:gd name="connsiteY620" fmla="*/ 1250369 h 6858000"/>
              <a:gd name="connsiteX621" fmla="*/ 323180 w 7467600"/>
              <a:gd name="connsiteY621" fmla="*/ 1435283 h 6858000"/>
              <a:gd name="connsiteX622" fmla="*/ 349381 w 7467600"/>
              <a:gd name="connsiteY622" fmla="*/ 1875041 h 6858000"/>
              <a:gd name="connsiteX623" fmla="*/ 374363 w 7467600"/>
              <a:gd name="connsiteY623" fmla="*/ 1506494 h 6858000"/>
              <a:gd name="connsiteX624" fmla="*/ 302168 w 7467600"/>
              <a:gd name="connsiteY624" fmla="*/ 1274495 h 6858000"/>
              <a:gd name="connsiteX625" fmla="*/ 291466 w 7467600"/>
              <a:gd name="connsiteY625" fmla="*/ 1250369 h 6858000"/>
              <a:gd name="connsiteX626" fmla="*/ 678222 w 7467600"/>
              <a:gd name="connsiteY626" fmla="*/ 1248670 h 6858000"/>
              <a:gd name="connsiteX627" fmla="*/ 775536 w 7467600"/>
              <a:gd name="connsiteY627" fmla="*/ 1388015 h 6858000"/>
              <a:gd name="connsiteX628" fmla="*/ 894529 w 7467600"/>
              <a:gd name="connsiteY628" fmla="*/ 1567739 h 6858000"/>
              <a:gd name="connsiteX629" fmla="*/ 948000 w 7467600"/>
              <a:gd name="connsiteY629" fmla="*/ 1663088 h 6858000"/>
              <a:gd name="connsiteX630" fmla="*/ 1006812 w 7467600"/>
              <a:gd name="connsiteY630" fmla="*/ 1767683 h 6858000"/>
              <a:gd name="connsiteX631" fmla="*/ 1149133 w 7467600"/>
              <a:gd name="connsiteY631" fmla="*/ 1971513 h 6858000"/>
              <a:gd name="connsiteX632" fmla="*/ 1333952 w 7467600"/>
              <a:gd name="connsiteY632" fmla="*/ 2251620 h 6858000"/>
              <a:gd name="connsiteX633" fmla="*/ 1337329 w 7467600"/>
              <a:gd name="connsiteY633" fmla="*/ 2258350 h 6858000"/>
              <a:gd name="connsiteX634" fmla="*/ 1014726 w 7467600"/>
              <a:gd name="connsiteY634" fmla="*/ 1615556 h 6858000"/>
              <a:gd name="connsiteX635" fmla="*/ 678222 w 7467600"/>
              <a:gd name="connsiteY635" fmla="*/ 1248670 h 6858000"/>
              <a:gd name="connsiteX636" fmla="*/ 6691602 w 7467600"/>
              <a:gd name="connsiteY636" fmla="*/ 1140573 h 6858000"/>
              <a:gd name="connsiteX637" fmla="*/ 6571100 w 7467600"/>
              <a:gd name="connsiteY637" fmla="*/ 1183662 h 6858000"/>
              <a:gd name="connsiteX638" fmla="*/ 6241687 w 7467600"/>
              <a:gd name="connsiteY638" fmla="*/ 1257600 h 6858000"/>
              <a:gd name="connsiteX639" fmla="*/ 5693009 w 7467600"/>
              <a:gd name="connsiteY639" fmla="*/ 1478256 h 6858000"/>
              <a:gd name="connsiteX640" fmla="*/ 6548420 w 7467600"/>
              <a:gd name="connsiteY640" fmla="*/ 1214599 h 6858000"/>
              <a:gd name="connsiteX641" fmla="*/ 6605473 w 7467600"/>
              <a:gd name="connsiteY641" fmla="*/ 1184686 h 6858000"/>
              <a:gd name="connsiteX642" fmla="*/ 6691602 w 7467600"/>
              <a:gd name="connsiteY642" fmla="*/ 1140573 h 6858000"/>
              <a:gd name="connsiteX643" fmla="*/ 4002475 w 7467600"/>
              <a:gd name="connsiteY643" fmla="*/ 1037802 h 6858000"/>
              <a:gd name="connsiteX644" fmla="*/ 4000324 w 7467600"/>
              <a:gd name="connsiteY644" fmla="*/ 1039362 h 6858000"/>
              <a:gd name="connsiteX645" fmla="*/ 4002862 w 7467600"/>
              <a:gd name="connsiteY645" fmla="*/ 1042866 h 6858000"/>
              <a:gd name="connsiteX646" fmla="*/ 4002475 w 7467600"/>
              <a:gd name="connsiteY646" fmla="*/ 1037802 h 6858000"/>
              <a:gd name="connsiteX647" fmla="*/ 506322 w 7467600"/>
              <a:gd name="connsiteY647" fmla="*/ 1020997 h 6858000"/>
              <a:gd name="connsiteX648" fmla="*/ 533068 w 7467600"/>
              <a:gd name="connsiteY648" fmla="*/ 1029409 h 6858000"/>
              <a:gd name="connsiteX649" fmla="*/ 1232525 w 7467600"/>
              <a:gd name="connsiteY649" fmla="*/ 1804675 h 6858000"/>
              <a:gd name="connsiteX650" fmla="*/ 1388858 w 7467600"/>
              <a:gd name="connsiteY650" fmla="*/ 2368011 h 6858000"/>
              <a:gd name="connsiteX651" fmla="*/ 1384098 w 7467600"/>
              <a:gd name="connsiteY651" fmla="*/ 2378125 h 6858000"/>
              <a:gd name="connsiteX652" fmla="*/ 1425393 w 7467600"/>
              <a:gd name="connsiteY652" fmla="*/ 2589124 h 6858000"/>
              <a:gd name="connsiteX653" fmla="*/ 1424001 w 7467600"/>
              <a:gd name="connsiteY653" fmla="*/ 2597541 h 6858000"/>
              <a:gd name="connsiteX654" fmla="*/ 2152729 w 7467600"/>
              <a:gd name="connsiteY654" fmla="*/ 2864487 h 6858000"/>
              <a:gd name="connsiteX655" fmla="*/ 2020609 w 7467600"/>
              <a:gd name="connsiteY655" fmla="*/ 2539671 h 6858000"/>
              <a:gd name="connsiteX656" fmla="*/ 2018920 w 7467600"/>
              <a:gd name="connsiteY656" fmla="*/ 2536309 h 6858000"/>
              <a:gd name="connsiteX657" fmla="*/ 1342441 w 7467600"/>
              <a:gd name="connsiteY657" fmla="*/ 1173017 h 6858000"/>
              <a:gd name="connsiteX658" fmla="*/ 1367925 w 7467600"/>
              <a:gd name="connsiteY658" fmla="*/ 1135648 h 6858000"/>
              <a:gd name="connsiteX659" fmla="*/ 1771401 w 7467600"/>
              <a:gd name="connsiteY659" fmla="*/ 1806673 h 6858000"/>
              <a:gd name="connsiteX660" fmla="*/ 1972385 w 7467600"/>
              <a:gd name="connsiteY660" fmla="*/ 2198735 h 6858000"/>
              <a:gd name="connsiteX661" fmla="*/ 2040892 w 7467600"/>
              <a:gd name="connsiteY661" fmla="*/ 2405205 h 6858000"/>
              <a:gd name="connsiteX662" fmla="*/ 2131689 w 7467600"/>
              <a:gd name="connsiteY662" fmla="*/ 1936926 h 6858000"/>
              <a:gd name="connsiteX663" fmla="*/ 2454820 w 7467600"/>
              <a:gd name="connsiteY663" fmla="*/ 1248808 h 6858000"/>
              <a:gd name="connsiteX664" fmla="*/ 2492512 w 7467600"/>
              <a:gd name="connsiteY664" fmla="*/ 1302920 h 6858000"/>
              <a:gd name="connsiteX665" fmla="*/ 2081216 w 7467600"/>
              <a:gd name="connsiteY665" fmla="*/ 2527513 h 6858000"/>
              <a:gd name="connsiteX666" fmla="*/ 2081211 w 7467600"/>
              <a:gd name="connsiteY666" fmla="*/ 2528916 h 6858000"/>
              <a:gd name="connsiteX667" fmla="*/ 2199067 w 7467600"/>
              <a:gd name="connsiteY667" fmla="*/ 2884061 h 6858000"/>
              <a:gd name="connsiteX668" fmla="*/ 3192586 w 7467600"/>
              <a:gd name="connsiteY668" fmla="*/ 3411496 h 6858000"/>
              <a:gd name="connsiteX669" fmla="*/ 3182620 w 7467600"/>
              <a:gd name="connsiteY669" fmla="*/ 3483279 h 6858000"/>
              <a:gd name="connsiteX670" fmla="*/ 2435119 w 7467600"/>
              <a:gd name="connsiteY670" fmla="*/ 3080173 h 6858000"/>
              <a:gd name="connsiteX671" fmla="*/ 2410152 w 7467600"/>
              <a:gd name="connsiteY671" fmla="*/ 3063751 h 6858000"/>
              <a:gd name="connsiteX672" fmla="*/ 2408099 w 7467600"/>
              <a:gd name="connsiteY672" fmla="*/ 3064403 h 6858000"/>
              <a:gd name="connsiteX673" fmla="*/ 2407218 w 7467600"/>
              <a:gd name="connsiteY673" fmla="*/ 3070324 h 6858000"/>
              <a:gd name="connsiteX674" fmla="*/ 2380138 w 7467600"/>
              <a:gd name="connsiteY674" fmla="*/ 3099341 h 6858000"/>
              <a:gd name="connsiteX675" fmla="*/ 1765923 w 7467600"/>
              <a:gd name="connsiteY675" fmla="*/ 3581043 h 6858000"/>
              <a:gd name="connsiteX676" fmla="*/ 1702258 w 7467600"/>
              <a:gd name="connsiteY676" fmla="*/ 3612286 h 6858000"/>
              <a:gd name="connsiteX677" fmla="*/ 1538370 w 7467600"/>
              <a:gd name="connsiteY677" fmla="*/ 3811804 h 6858000"/>
              <a:gd name="connsiteX678" fmla="*/ 542867 w 7467600"/>
              <a:gd name="connsiteY678" fmla="*/ 4944092 h 6858000"/>
              <a:gd name="connsiteX679" fmla="*/ 515800 w 7467600"/>
              <a:gd name="connsiteY679" fmla="*/ 4862180 h 6858000"/>
              <a:gd name="connsiteX680" fmla="*/ 909145 w 7467600"/>
              <a:gd name="connsiteY680" fmla="*/ 4199225 h 6858000"/>
              <a:gd name="connsiteX681" fmla="*/ 1214067 w 7467600"/>
              <a:gd name="connsiteY681" fmla="*/ 3908561 h 6858000"/>
              <a:gd name="connsiteX682" fmla="*/ 640967 w 7467600"/>
              <a:gd name="connsiteY682" fmla="*/ 4105601 h 6858000"/>
              <a:gd name="connsiteX683" fmla="*/ 112563 w 7467600"/>
              <a:gd name="connsiteY683" fmla="*/ 4396952 h 6858000"/>
              <a:gd name="connsiteX684" fmla="*/ 0 w 7467600"/>
              <a:gd name="connsiteY684" fmla="*/ 4466006 h 6858000"/>
              <a:gd name="connsiteX685" fmla="*/ 0 w 7467600"/>
              <a:gd name="connsiteY685" fmla="*/ 4233763 h 6858000"/>
              <a:gd name="connsiteX686" fmla="*/ 36881 w 7467600"/>
              <a:gd name="connsiteY686" fmla="*/ 4200118 h 6858000"/>
              <a:gd name="connsiteX687" fmla="*/ 910534 w 7467600"/>
              <a:gd name="connsiteY687" fmla="*/ 3629753 h 6858000"/>
              <a:gd name="connsiteX688" fmla="*/ 1578717 w 7467600"/>
              <a:gd name="connsiteY688" fmla="*/ 3575982 h 6858000"/>
              <a:gd name="connsiteX689" fmla="*/ 2338780 w 7467600"/>
              <a:gd name="connsiteY689" fmla="*/ 3033725 h 6858000"/>
              <a:gd name="connsiteX690" fmla="*/ 1807991 w 7467600"/>
              <a:gd name="connsiteY690" fmla="*/ 2807184 h 6858000"/>
              <a:gd name="connsiteX691" fmla="*/ 1416358 w 7467600"/>
              <a:gd name="connsiteY691" fmla="*/ 3112571 h 6858000"/>
              <a:gd name="connsiteX692" fmla="*/ 939066 w 7467600"/>
              <a:gd name="connsiteY692" fmla="*/ 3378798 h 6858000"/>
              <a:gd name="connsiteX693" fmla="*/ 115099 w 7467600"/>
              <a:gd name="connsiteY693" fmla="*/ 3607650 h 6858000"/>
              <a:gd name="connsiteX694" fmla="*/ 97284 w 7467600"/>
              <a:gd name="connsiteY694" fmla="*/ 3520393 h 6858000"/>
              <a:gd name="connsiteX695" fmla="*/ 922050 w 7467600"/>
              <a:gd name="connsiteY695" fmla="*/ 3074867 h 6858000"/>
              <a:gd name="connsiteX696" fmla="*/ 1405265 w 7467600"/>
              <a:gd name="connsiteY696" fmla="*/ 3016319 h 6858000"/>
              <a:gd name="connsiteX697" fmla="*/ 1407512 w 7467600"/>
              <a:gd name="connsiteY697" fmla="*/ 3018001 h 6858000"/>
              <a:gd name="connsiteX698" fmla="*/ 1726266 w 7467600"/>
              <a:gd name="connsiteY698" fmla="*/ 2777274 h 6858000"/>
              <a:gd name="connsiteX699" fmla="*/ 625390 w 7467600"/>
              <a:gd name="connsiteY699" fmla="*/ 2514541 h 6858000"/>
              <a:gd name="connsiteX700" fmla="*/ 619799 w 7467600"/>
              <a:gd name="connsiteY700" fmla="*/ 2527180 h 6858000"/>
              <a:gd name="connsiteX701" fmla="*/ 310030 w 7467600"/>
              <a:gd name="connsiteY701" fmla="*/ 2771818 h 6858000"/>
              <a:gd name="connsiteX702" fmla="*/ 173877 w 7467600"/>
              <a:gd name="connsiteY702" fmla="*/ 2937056 h 6858000"/>
              <a:gd name="connsiteX703" fmla="*/ 77889 w 7467600"/>
              <a:gd name="connsiteY703" fmla="*/ 3138440 h 6858000"/>
              <a:gd name="connsiteX704" fmla="*/ 0 w 7467600"/>
              <a:gd name="connsiteY704" fmla="*/ 3271395 h 6858000"/>
              <a:gd name="connsiteX705" fmla="*/ 0 w 7467600"/>
              <a:gd name="connsiteY705" fmla="*/ 3153002 h 6858000"/>
              <a:gd name="connsiteX706" fmla="*/ 2386 w 7467600"/>
              <a:gd name="connsiteY706" fmla="*/ 3149203 h 6858000"/>
              <a:gd name="connsiteX707" fmla="*/ 89753 w 7467600"/>
              <a:gd name="connsiteY707" fmla="*/ 2987702 h 6858000"/>
              <a:gd name="connsiteX708" fmla="*/ 76869 w 7467600"/>
              <a:gd name="connsiteY708" fmla="*/ 3005404 h 6858000"/>
              <a:gd name="connsiteX709" fmla="*/ 32049 w 7467600"/>
              <a:gd name="connsiteY709" fmla="*/ 3065814 h 6858000"/>
              <a:gd name="connsiteX710" fmla="*/ 0 w 7467600"/>
              <a:gd name="connsiteY710" fmla="*/ 3108744 h 6858000"/>
              <a:gd name="connsiteX711" fmla="*/ 0 w 7467600"/>
              <a:gd name="connsiteY711" fmla="*/ 3058059 h 6858000"/>
              <a:gd name="connsiteX712" fmla="*/ 7610 w 7467600"/>
              <a:gd name="connsiteY712" fmla="*/ 3047889 h 6858000"/>
              <a:gd name="connsiteX713" fmla="*/ 52419 w 7467600"/>
              <a:gd name="connsiteY713" fmla="*/ 2987479 h 6858000"/>
              <a:gd name="connsiteX714" fmla="*/ 59142 w 7467600"/>
              <a:gd name="connsiteY714" fmla="*/ 2978488 h 6858000"/>
              <a:gd name="connsiteX715" fmla="*/ 0 w 7467600"/>
              <a:gd name="connsiteY715" fmla="*/ 3015334 h 6858000"/>
              <a:gd name="connsiteX716" fmla="*/ 0 w 7467600"/>
              <a:gd name="connsiteY716" fmla="*/ 2914286 h 6858000"/>
              <a:gd name="connsiteX717" fmla="*/ 36383 w 7467600"/>
              <a:gd name="connsiteY717" fmla="*/ 2901128 h 6858000"/>
              <a:gd name="connsiteX718" fmla="*/ 156329 w 7467600"/>
              <a:gd name="connsiteY718" fmla="*/ 2840533 h 6858000"/>
              <a:gd name="connsiteX719" fmla="*/ 358355 w 7467600"/>
              <a:gd name="connsiteY719" fmla="*/ 2620471 h 6858000"/>
              <a:gd name="connsiteX720" fmla="*/ 510577 w 7467600"/>
              <a:gd name="connsiteY720" fmla="*/ 2501244 h 6858000"/>
              <a:gd name="connsiteX721" fmla="*/ 211967 w 7467600"/>
              <a:gd name="connsiteY721" fmla="*/ 2479171 h 6858000"/>
              <a:gd name="connsiteX722" fmla="*/ 0 w 7467600"/>
              <a:gd name="connsiteY722" fmla="*/ 2476398 h 6858000"/>
              <a:gd name="connsiteX723" fmla="*/ 0 w 7467600"/>
              <a:gd name="connsiteY723" fmla="*/ 2389189 h 6858000"/>
              <a:gd name="connsiteX724" fmla="*/ 103062 w 7467600"/>
              <a:gd name="connsiteY724" fmla="*/ 2389518 h 6858000"/>
              <a:gd name="connsiteX725" fmla="*/ 510734 w 7467600"/>
              <a:gd name="connsiteY725" fmla="*/ 2416201 h 6858000"/>
              <a:gd name="connsiteX726" fmla="*/ 279257 w 7467600"/>
              <a:gd name="connsiteY726" fmla="*/ 2092102 h 6858000"/>
              <a:gd name="connsiteX727" fmla="*/ 65265 w 7467600"/>
              <a:gd name="connsiteY727" fmla="*/ 2006049 h 6858000"/>
              <a:gd name="connsiteX728" fmla="*/ 0 w 7467600"/>
              <a:gd name="connsiteY728" fmla="*/ 1982532 h 6858000"/>
              <a:gd name="connsiteX729" fmla="*/ 0 w 7467600"/>
              <a:gd name="connsiteY729" fmla="*/ 1912789 h 6858000"/>
              <a:gd name="connsiteX730" fmla="*/ 97460 w 7467600"/>
              <a:gd name="connsiteY730" fmla="*/ 1953725 h 6858000"/>
              <a:gd name="connsiteX731" fmla="*/ 221272 w 7467600"/>
              <a:gd name="connsiteY731" fmla="*/ 1980766 h 6858000"/>
              <a:gd name="connsiteX732" fmla="*/ 116765 w 7467600"/>
              <a:gd name="connsiteY732" fmla="*/ 1911033 h 6858000"/>
              <a:gd name="connsiteX733" fmla="*/ 16405 w 7467600"/>
              <a:gd name="connsiteY733" fmla="*/ 1803412 h 6858000"/>
              <a:gd name="connsiteX734" fmla="*/ 0 w 7467600"/>
              <a:gd name="connsiteY734" fmla="*/ 1784777 h 6858000"/>
              <a:gd name="connsiteX735" fmla="*/ 0 w 7467600"/>
              <a:gd name="connsiteY735" fmla="*/ 1740082 h 6858000"/>
              <a:gd name="connsiteX736" fmla="*/ 39394 w 7467600"/>
              <a:gd name="connsiteY736" fmla="*/ 1784856 h 6858000"/>
              <a:gd name="connsiteX737" fmla="*/ 135813 w 7467600"/>
              <a:gd name="connsiteY737" fmla="*/ 1888838 h 6858000"/>
              <a:gd name="connsiteX738" fmla="*/ 242575 w 7467600"/>
              <a:gd name="connsiteY738" fmla="*/ 1958841 h 6858000"/>
              <a:gd name="connsiteX739" fmla="*/ 82197 w 7467600"/>
              <a:gd name="connsiteY739" fmla="*/ 1754826 h 6858000"/>
              <a:gd name="connsiteX740" fmla="*/ 0 w 7467600"/>
              <a:gd name="connsiteY740" fmla="*/ 1679650 h 6858000"/>
              <a:gd name="connsiteX741" fmla="*/ 0 w 7467600"/>
              <a:gd name="connsiteY741" fmla="*/ 1602463 h 6858000"/>
              <a:gd name="connsiteX742" fmla="*/ 84689 w 7467600"/>
              <a:gd name="connsiteY742" fmla="*/ 1677442 h 6858000"/>
              <a:gd name="connsiteX743" fmla="*/ 298437 w 7467600"/>
              <a:gd name="connsiteY743" fmla="*/ 1968019 h 6858000"/>
              <a:gd name="connsiteX744" fmla="*/ 227269 w 7467600"/>
              <a:gd name="connsiteY744" fmla="*/ 1114064 h 6858000"/>
              <a:gd name="connsiteX745" fmla="*/ 248003 w 7467600"/>
              <a:gd name="connsiteY745" fmla="*/ 1089613 h 6858000"/>
              <a:gd name="connsiteX746" fmla="*/ 427020 w 7467600"/>
              <a:gd name="connsiteY746" fmla="*/ 1619803 h 6858000"/>
              <a:gd name="connsiteX747" fmla="*/ 340345 w 7467600"/>
              <a:gd name="connsiteY747" fmla="*/ 2027739 h 6858000"/>
              <a:gd name="connsiteX748" fmla="*/ 360865 w 7467600"/>
              <a:gd name="connsiteY748" fmla="*/ 2044827 h 6858000"/>
              <a:gd name="connsiteX749" fmla="*/ 560414 w 7467600"/>
              <a:gd name="connsiteY749" fmla="*/ 2421457 h 6858000"/>
              <a:gd name="connsiteX750" fmla="*/ 1359703 w 7467600"/>
              <a:gd name="connsiteY750" fmla="*/ 2578554 h 6858000"/>
              <a:gd name="connsiteX751" fmla="*/ 1359422 w 7467600"/>
              <a:gd name="connsiteY751" fmla="*/ 2577994 h 6858000"/>
              <a:gd name="connsiteX752" fmla="*/ 828701 w 7467600"/>
              <a:gd name="connsiteY752" fmla="*/ 1839520 h 6858000"/>
              <a:gd name="connsiteX753" fmla="*/ 494427 w 7467600"/>
              <a:gd name="connsiteY753" fmla="*/ 1092333 h 6858000"/>
              <a:gd name="connsiteX754" fmla="*/ 506322 w 7467600"/>
              <a:gd name="connsiteY754" fmla="*/ 1020997 h 6858000"/>
              <a:gd name="connsiteX755" fmla="*/ 4570198 w 7467600"/>
              <a:gd name="connsiteY755" fmla="*/ 978081 h 6858000"/>
              <a:gd name="connsiteX756" fmla="*/ 4523691 w 7467600"/>
              <a:gd name="connsiteY756" fmla="*/ 1127776 h 6858000"/>
              <a:gd name="connsiteX757" fmla="*/ 4509875 w 7467600"/>
              <a:gd name="connsiteY757" fmla="*/ 1167552 h 6858000"/>
              <a:gd name="connsiteX758" fmla="*/ 4478168 w 7467600"/>
              <a:gd name="connsiteY758" fmla="*/ 1260735 h 6858000"/>
              <a:gd name="connsiteX759" fmla="*/ 4409309 w 7467600"/>
              <a:gd name="connsiteY759" fmla="*/ 1666996 h 6858000"/>
              <a:gd name="connsiteX760" fmla="*/ 4370031 w 7467600"/>
              <a:gd name="connsiteY760" fmla="*/ 1955666 h 6858000"/>
              <a:gd name="connsiteX761" fmla="*/ 4570198 w 7467600"/>
              <a:gd name="connsiteY761" fmla="*/ 978081 h 6858000"/>
              <a:gd name="connsiteX762" fmla="*/ 4557898 w 7467600"/>
              <a:gd name="connsiteY762" fmla="*/ 900011 h 6858000"/>
              <a:gd name="connsiteX763" fmla="*/ 4344840 w 7467600"/>
              <a:gd name="connsiteY763" fmla="*/ 1922038 h 6858000"/>
              <a:gd name="connsiteX764" fmla="*/ 4378710 w 7467600"/>
              <a:gd name="connsiteY764" fmla="*/ 1665516 h 6858000"/>
              <a:gd name="connsiteX765" fmla="*/ 4448798 w 7467600"/>
              <a:gd name="connsiteY765" fmla="*/ 1253024 h 6858000"/>
              <a:gd name="connsiteX766" fmla="*/ 4480315 w 7467600"/>
              <a:gd name="connsiteY766" fmla="*/ 1158454 h 6858000"/>
              <a:gd name="connsiteX767" fmla="*/ 4494133 w 7467600"/>
              <a:gd name="connsiteY767" fmla="*/ 1118676 h 6858000"/>
              <a:gd name="connsiteX768" fmla="*/ 4557898 w 7467600"/>
              <a:gd name="connsiteY768" fmla="*/ 900011 h 6858000"/>
              <a:gd name="connsiteX769" fmla="*/ 5870151 w 7467600"/>
              <a:gd name="connsiteY769" fmla="*/ 898890 h 6858000"/>
              <a:gd name="connsiteX770" fmla="*/ 5861335 w 7467600"/>
              <a:gd name="connsiteY770" fmla="*/ 899177 h 6858000"/>
              <a:gd name="connsiteX771" fmla="*/ 5843702 w 7467600"/>
              <a:gd name="connsiteY771" fmla="*/ 899748 h 6858000"/>
              <a:gd name="connsiteX772" fmla="*/ 5651107 w 7467600"/>
              <a:gd name="connsiteY772" fmla="*/ 920306 h 6858000"/>
              <a:gd name="connsiteX773" fmla="*/ 5459407 w 7467600"/>
              <a:gd name="connsiteY773" fmla="*/ 940975 h 6858000"/>
              <a:gd name="connsiteX774" fmla="*/ 5374846 w 7467600"/>
              <a:gd name="connsiteY774" fmla="*/ 941988 h 6858000"/>
              <a:gd name="connsiteX775" fmla="*/ 5256105 w 7467600"/>
              <a:gd name="connsiteY775" fmla="*/ 945632 h 6858000"/>
              <a:gd name="connsiteX776" fmla="*/ 5107071 w 7467600"/>
              <a:gd name="connsiteY776" fmla="*/ 969720 h 6858000"/>
              <a:gd name="connsiteX777" fmla="*/ 4998681 w 7467600"/>
              <a:gd name="connsiteY777" fmla="*/ 988771 h 6858000"/>
              <a:gd name="connsiteX778" fmla="*/ 5870151 w 7467600"/>
              <a:gd name="connsiteY778" fmla="*/ 898890 h 6858000"/>
              <a:gd name="connsiteX779" fmla="*/ 5504425 w 7467600"/>
              <a:gd name="connsiteY779" fmla="*/ 848067 h 6858000"/>
              <a:gd name="connsiteX780" fmla="*/ 4968849 w 7467600"/>
              <a:gd name="connsiteY780" fmla="*/ 962318 h 6858000"/>
              <a:gd name="connsiteX781" fmla="*/ 5104039 w 7467600"/>
              <a:gd name="connsiteY781" fmla="*/ 940634 h 6858000"/>
              <a:gd name="connsiteX782" fmla="*/ 5256311 w 7467600"/>
              <a:gd name="connsiteY782" fmla="*/ 916490 h 6858000"/>
              <a:gd name="connsiteX783" fmla="*/ 5377381 w 7467600"/>
              <a:gd name="connsiteY783" fmla="*/ 912671 h 6858000"/>
              <a:gd name="connsiteX784" fmla="*/ 5460148 w 7467600"/>
              <a:gd name="connsiteY784" fmla="*/ 911442 h 6858000"/>
              <a:gd name="connsiteX785" fmla="*/ 5648971 w 7467600"/>
              <a:gd name="connsiteY785" fmla="*/ 891331 h 6858000"/>
              <a:gd name="connsiteX786" fmla="*/ 5844807 w 7467600"/>
              <a:gd name="connsiteY786" fmla="*/ 870718 h 6858000"/>
              <a:gd name="connsiteX787" fmla="*/ 5862975 w 7467600"/>
              <a:gd name="connsiteY787" fmla="*/ 869756 h 6858000"/>
              <a:gd name="connsiteX788" fmla="*/ 5920887 w 7467600"/>
              <a:gd name="connsiteY788" fmla="*/ 865929 h 6858000"/>
              <a:gd name="connsiteX789" fmla="*/ 5504425 w 7467600"/>
              <a:gd name="connsiteY789" fmla="*/ 848067 h 6858000"/>
              <a:gd name="connsiteX790" fmla="*/ 3607114 w 7467600"/>
              <a:gd name="connsiteY790" fmla="*/ 467441 h 6858000"/>
              <a:gd name="connsiteX791" fmla="*/ 3296242 w 7467600"/>
              <a:gd name="connsiteY791" fmla="*/ 807991 h 6858000"/>
              <a:gd name="connsiteX792" fmla="*/ 3174674 w 7467600"/>
              <a:gd name="connsiteY792" fmla="*/ 919759 h 6858000"/>
              <a:gd name="connsiteX793" fmla="*/ 3042978 w 7467600"/>
              <a:gd name="connsiteY793" fmla="*/ 1054894 h 6858000"/>
              <a:gd name="connsiteX794" fmla="*/ 2968914 w 7467600"/>
              <a:gd name="connsiteY794" fmla="*/ 1133756 h 6858000"/>
              <a:gd name="connsiteX795" fmla="*/ 3103823 w 7467600"/>
              <a:gd name="connsiteY795" fmla="*/ 1026814 h 6858000"/>
              <a:gd name="connsiteX796" fmla="*/ 3607114 w 7467600"/>
              <a:gd name="connsiteY796" fmla="*/ 467441 h 6858000"/>
              <a:gd name="connsiteX797" fmla="*/ 3744487 w 7467600"/>
              <a:gd name="connsiteY797" fmla="*/ 383136 h 6858000"/>
              <a:gd name="connsiteX798" fmla="*/ 3970213 w 7467600"/>
              <a:gd name="connsiteY798" fmla="*/ 995559 h 6858000"/>
              <a:gd name="connsiteX799" fmla="*/ 3744487 w 7467600"/>
              <a:gd name="connsiteY799" fmla="*/ 383136 h 6858000"/>
              <a:gd name="connsiteX800" fmla="*/ 3624562 w 7467600"/>
              <a:gd name="connsiteY800" fmla="*/ 367041 h 6858000"/>
              <a:gd name="connsiteX801" fmla="*/ 3489712 w 7467600"/>
              <a:gd name="connsiteY801" fmla="*/ 485386 h 6858000"/>
              <a:gd name="connsiteX802" fmla="*/ 3182994 w 7467600"/>
              <a:gd name="connsiteY802" fmla="*/ 828265 h 6858000"/>
              <a:gd name="connsiteX803" fmla="*/ 2892114 w 7467600"/>
              <a:gd name="connsiteY803" fmla="*/ 1172635 h 6858000"/>
              <a:gd name="connsiteX804" fmla="*/ 3021459 w 7467600"/>
              <a:gd name="connsiteY804" fmla="*/ 1035385 h 6858000"/>
              <a:gd name="connsiteX805" fmla="*/ 3153873 w 7467600"/>
              <a:gd name="connsiteY805" fmla="*/ 898971 h 6858000"/>
              <a:gd name="connsiteX806" fmla="*/ 3276511 w 7467600"/>
              <a:gd name="connsiteY806" fmla="*/ 786423 h 6858000"/>
              <a:gd name="connsiteX807" fmla="*/ 3584154 w 7467600"/>
              <a:gd name="connsiteY807" fmla="*/ 448218 h 6858000"/>
              <a:gd name="connsiteX808" fmla="*/ 3624562 w 7467600"/>
              <a:gd name="connsiteY808" fmla="*/ 367041 h 6858000"/>
              <a:gd name="connsiteX809" fmla="*/ 3766672 w 7467600"/>
              <a:gd name="connsiteY809" fmla="*/ 359429 h 6858000"/>
              <a:gd name="connsiteX810" fmla="*/ 3996338 w 7467600"/>
              <a:gd name="connsiteY810" fmla="*/ 968237 h 6858000"/>
              <a:gd name="connsiteX811" fmla="*/ 3766672 w 7467600"/>
              <a:gd name="connsiteY811" fmla="*/ 359429 h 6858000"/>
              <a:gd name="connsiteX812" fmla="*/ 5805386 w 7467600"/>
              <a:gd name="connsiteY812" fmla="*/ 239240 h 6858000"/>
              <a:gd name="connsiteX813" fmla="*/ 5736947 w 7467600"/>
              <a:gd name="connsiteY813" fmla="*/ 261367 h 6858000"/>
              <a:gd name="connsiteX814" fmla="*/ 5427012 w 7467600"/>
              <a:gd name="connsiteY814" fmla="*/ 311272 h 6858000"/>
              <a:gd name="connsiteX815" fmla="*/ 5147818 w 7467600"/>
              <a:gd name="connsiteY815" fmla="*/ 322112 h 6858000"/>
              <a:gd name="connsiteX816" fmla="*/ 5060854 w 7467600"/>
              <a:gd name="connsiteY816" fmla="*/ 311882 h 6858000"/>
              <a:gd name="connsiteX817" fmla="*/ 4945989 w 7467600"/>
              <a:gd name="connsiteY817" fmla="*/ 300516 h 6858000"/>
              <a:gd name="connsiteX818" fmla="*/ 5410479 w 7467600"/>
              <a:gd name="connsiteY818" fmla="*/ 348434 h 6858000"/>
              <a:gd name="connsiteX819" fmla="*/ 5805386 w 7467600"/>
              <a:gd name="connsiteY819" fmla="*/ 239240 h 6858000"/>
              <a:gd name="connsiteX820" fmla="*/ 5905192 w 7467600"/>
              <a:gd name="connsiteY820" fmla="*/ 163079 h 6858000"/>
              <a:gd name="connsiteX821" fmla="*/ 5865655 w 7467600"/>
              <a:gd name="connsiteY821" fmla="*/ 171901 h 6858000"/>
              <a:gd name="connsiteX822" fmla="*/ 5259740 w 7467600"/>
              <a:gd name="connsiteY822" fmla="*/ 257013 h 6858000"/>
              <a:gd name="connsiteX823" fmla="*/ 5208466 w 7467600"/>
              <a:gd name="connsiteY823" fmla="*/ 257550 h 6858000"/>
              <a:gd name="connsiteX824" fmla="*/ 4980204 w 7467600"/>
              <a:gd name="connsiteY824" fmla="*/ 271903 h 6858000"/>
              <a:gd name="connsiteX825" fmla="*/ 5068068 w 7467600"/>
              <a:gd name="connsiteY825" fmla="*/ 282244 h 6858000"/>
              <a:gd name="connsiteX826" fmla="*/ 5153231 w 7467600"/>
              <a:gd name="connsiteY826" fmla="*/ 292240 h 6858000"/>
              <a:gd name="connsiteX827" fmla="*/ 5426491 w 7467600"/>
              <a:gd name="connsiteY827" fmla="*/ 281128 h 6858000"/>
              <a:gd name="connsiteX828" fmla="*/ 5731212 w 7467600"/>
              <a:gd name="connsiteY828" fmla="*/ 231951 h 6858000"/>
              <a:gd name="connsiteX829" fmla="*/ 5905192 w 7467600"/>
              <a:gd name="connsiteY829" fmla="*/ 163079 h 6858000"/>
              <a:gd name="connsiteX830" fmla="*/ 5944437 w 7467600"/>
              <a:gd name="connsiteY830" fmla="*/ 113829 h 6858000"/>
              <a:gd name="connsiteX831" fmla="*/ 5825032 w 7467600"/>
              <a:gd name="connsiteY831" fmla="*/ 146405 h 6858000"/>
              <a:gd name="connsiteX832" fmla="*/ 4955599 w 7467600"/>
              <a:gd name="connsiteY832" fmla="*/ 247008 h 6858000"/>
              <a:gd name="connsiteX833" fmla="*/ 5210104 w 7467600"/>
              <a:gd name="connsiteY833" fmla="*/ 228123 h 6858000"/>
              <a:gd name="connsiteX834" fmla="*/ 5261015 w 7467600"/>
              <a:gd name="connsiteY834" fmla="*/ 227087 h 6858000"/>
              <a:gd name="connsiteX835" fmla="*/ 5861181 w 7467600"/>
              <a:gd name="connsiteY835" fmla="*/ 143093 h 6858000"/>
              <a:gd name="connsiteX836" fmla="*/ 5961252 w 7467600"/>
              <a:gd name="connsiteY836" fmla="*/ 114820 h 6858000"/>
              <a:gd name="connsiteX837" fmla="*/ 5944437 w 7467600"/>
              <a:gd name="connsiteY837" fmla="*/ 113829 h 6858000"/>
              <a:gd name="connsiteX838" fmla="*/ 3882765 w 7467600"/>
              <a:gd name="connsiteY838" fmla="*/ 0 h 6858000"/>
              <a:gd name="connsiteX839" fmla="*/ 3995099 w 7467600"/>
              <a:gd name="connsiteY839" fmla="*/ 0 h 6858000"/>
              <a:gd name="connsiteX840" fmla="*/ 4163818 w 7467600"/>
              <a:gd name="connsiteY840" fmla="*/ 234104 h 6858000"/>
              <a:gd name="connsiteX841" fmla="*/ 4172099 w 7467600"/>
              <a:gd name="connsiteY841" fmla="*/ 234207 h 6858000"/>
              <a:gd name="connsiteX842" fmla="*/ 4784282 w 7467600"/>
              <a:gd name="connsiteY842" fmla="*/ 276561 h 6858000"/>
              <a:gd name="connsiteX843" fmla="*/ 4801687 w 7467600"/>
              <a:gd name="connsiteY843" fmla="*/ 267764 h 6858000"/>
              <a:gd name="connsiteX844" fmla="*/ 6082788 w 7467600"/>
              <a:gd name="connsiteY844" fmla="*/ 64119 h 6858000"/>
              <a:gd name="connsiteX845" fmla="*/ 6099442 w 7467600"/>
              <a:gd name="connsiteY845" fmla="*/ 82568 h 6858000"/>
              <a:gd name="connsiteX846" fmla="*/ 4804137 w 7467600"/>
              <a:gd name="connsiteY846" fmla="*/ 320931 h 6858000"/>
              <a:gd name="connsiteX847" fmla="*/ 4227047 w 7467600"/>
              <a:gd name="connsiteY847" fmla="*/ 313415 h 6858000"/>
              <a:gd name="connsiteX848" fmla="*/ 4346041 w 7467600"/>
              <a:gd name="connsiteY848" fmla="*/ 456086 h 6858000"/>
              <a:gd name="connsiteX849" fmla="*/ 4870967 w 7467600"/>
              <a:gd name="connsiteY849" fmla="*/ 963061 h 6858000"/>
              <a:gd name="connsiteX850" fmla="*/ 4889647 w 7467600"/>
              <a:gd name="connsiteY850" fmla="*/ 957147 h 6858000"/>
              <a:gd name="connsiteX851" fmla="*/ 5422504 w 7467600"/>
              <a:gd name="connsiteY851" fmla="*/ 805191 h 6858000"/>
              <a:gd name="connsiteX852" fmla="*/ 6087656 w 7467600"/>
              <a:gd name="connsiteY852" fmla="*/ 826703 h 6858000"/>
              <a:gd name="connsiteX853" fmla="*/ 6058717 w 7467600"/>
              <a:gd name="connsiteY853" fmla="*/ 865992 h 6858000"/>
              <a:gd name="connsiteX854" fmla="*/ 4974153 w 7467600"/>
              <a:gd name="connsiteY854" fmla="*/ 1045456 h 6858000"/>
              <a:gd name="connsiteX855" fmla="*/ 5627835 w 7467600"/>
              <a:gd name="connsiteY855" fmla="*/ 1472077 h 6858000"/>
              <a:gd name="connsiteX856" fmla="*/ 5629817 w 7467600"/>
              <a:gd name="connsiteY856" fmla="*/ 1471412 h 6858000"/>
              <a:gd name="connsiteX857" fmla="*/ 5634124 w 7467600"/>
              <a:gd name="connsiteY857" fmla="*/ 1470572 h 6858000"/>
              <a:gd name="connsiteX858" fmla="*/ 5755832 w 7467600"/>
              <a:gd name="connsiteY858" fmla="*/ 1383886 h 6858000"/>
              <a:gd name="connsiteX859" fmla="*/ 6014186 w 7467600"/>
              <a:gd name="connsiteY859" fmla="*/ 1279799 h 6858000"/>
              <a:gd name="connsiteX860" fmla="*/ 6901619 w 7467600"/>
              <a:gd name="connsiteY860" fmla="*/ 1047874 h 6858000"/>
              <a:gd name="connsiteX861" fmla="*/ 6931566 w 7467600"/>
              <a:gd name="connsiteY861" fmla="*/ 1062034 h 6858000"/>
              <a:gd name="connsiteX862" fmla="*/ 5790982 w 7467600"/>
              <a:gd name="connsiteY862" fmla="*/ 1561380 h 6858000"/>
              <a:gd name="connsiteX863" fmla="*/ 6188971 w 7467600"/>
              <a:gd name="connsiteY863" fmla="*/ 1755168 h 6858000"/>
              <a:gd name="connsiteX864" fmla="*/ 6202446 w 7467600"/>
              <a:gd name="connsiteY864" fmla="*/ 1752268 h 6858000"/>
              <a:gd name="connsiteX865" fmla="*/ 7179560 w 7467600"/>
              <a:gd name="connsiteY865" fmla="*/ 1467551 h 6858000"/>
              <a:gd name="connsiteX866" fmla="*/ 7158730 w 7467600"/>
              <a:gd name="connsiteY866" fmla="*/ 1507835 h 6858000"/>
              <a:gd name="connsiteX867" fmla="*/ 6326959 w 7467600"/>
              <a:gd name="connsiteY867" fmla="*/ 1817686 h 6858000"/>
              <a:gd name="connsiteX868" fmla="*/ 6537433 w 7467600"/>
              <a:gd name="connsiteY868" fmla="*/ 1907790 h 6858000"/>
              <a:gd name="connsiteX869" fmla="*/ 6550221 w 7467600"/>
              <a:gd name="connsiteY869" fmla="*/ 1910729 h 6858000"/>
              <a:gd name="connsiteX870" fmla="*/ 6964438 w 7467600"/>
              <a:gd name="connsiteY870" fmla="*/ 2209505 h 6858000"/>
              <a:gd name="connsiteX871" fmla="*/ 7367862 w 7467600"/>
              <a:gd name="connsiteY871" fmla="*/ 2806833 h 6858000"/>
              <a:gd name="connsiteX872" fmla="*/ 7364329 w 7467600"/>
              <a:gd name="connsiteY872" fmla="*/ 2826907 h 6858000"/>
              <a:gd name="connsiteX873" fmla="*/ 7290545 w 7467600"/>
              <a:gd name="connsiteY873" fmla="*/ 2850663 h 6858000"/>
              <a:gd name="connsiteX874" fmla="*/ 6472036 w 7467600"/>
              <a:gd name="connsiteY874" fmla="*/ 1959003 h 6858000"/>
              <a:gd name="connsiteX875" fmla="*/ 5792897 w 7467600"/>
              <a:gd name="connsiteY875" fmla="*/ 1647747 h 6858000"/>
              <a:gd name="connsiteX876" fmla="*/ 5842751 w 7467600"/>
              <a:gd name="connsiteY876" fmla="*/ 1816112 h 6858000"/>
              <a:gd name="connsiteX877" fmla="*/ 5847424 w 7467600"/>
              <a:gd name="connsiteY877" fmla="*/ 1815776 h 6858000"/>
              <a:gd name="connsiteX878" fmla="*/ 6399821 w 7467600"/>
              <a:gd name="connsiteY878" fmla="*/ 2344799 h 6858000"/>
              <a:gd name="connsiteX879" fmla="*/ 6323232 w 7467600"/>
              <a:gd name="connsiteY879" fmla="*/ 2389634 h 6858000"/>
              <a:gd name="connsiteX880" fmla="*/ 5942958 w 7467600"/>
              <a:gd name="connsiteY880" fmla="*/ 2077708 h 6858000"/>
              <a:gd name="connsiteX881" fmla="*/ 5921559 w 7467600"/>
              <a:gd name="connsiteY881" fmla="*/ 2378596 h 6858000"/>
              <a:gd name="connsiteX882" fmla="*/ 5817651 w 7467600"/>
              <a:gd name="connsiteY882" fmla="*/ 3023919 h 6858000"/>
              <a:gd name="connsiteX883" fmla="*/ 5729634 w 7467600"/>
              <a:gd name="connsiteY883" fmla="*/ 3051849 h 6858000"/>
              <a:gd name="connsiteX884" fmla="*/ 5611018 w 7467600"/>
              <a:gd name="connsiteY884" fmla="*/ 2316769 h 6858000"/>
              <a:gd name="connsiteX885" fmla="*/ 5687608 w 7467600"/>
              <a:gd name="connsiteY885" fmla="*/ 2039972 h 6858000"/>
              <a:gd name="connsiteX886" fmla="*/ 5657554 w 7467600"/>
              <a:gd name="connsiteY886" fmla="*/ 1576445 h 6858000"/>
              <a:gd name="connsiteX887" fmla="*/ 5150475 w 7467600"/>
              <a:gd name="connsiteY887" fmla="*/ 1274012 h 6858000"/>
              <a:gd name="connsiteX888" fmla="*/ 5349142 w 7467600"/>
              <a:gd name="connsiteY888" fmla="*/ 2204405 h 6858000"/>
              <a:gd name="connsiteX889" fmla="*/ 5262214 w 7467600"/>
              <a:gd name="connsiteY889" fmla="*/ 2233836 h 6858000"/>
              <a:gd name="connsiteX890" fmla="*/ 4981539 w 7467600"/>
              <a:gd name="connsiteY890" fmla="*/ 1542201 h 6858000"/>
              <a:gd name="connsiteX891" fmla="*/ 4958461 w 7467600"/>
              <a:gd name="connsiteY891" fmla="*/ 1136957 h 6858000"/>
              <a:gd name="connsiteX892" fmla="*/ 4655015 w 7467600"/>
              <a:gd name="connsiteY892" fmla="*/ 891426 h 6858000"/>
              <a:gd name="connsiteX893" fmla="*/ 4348002 w 7467600"/>
              <a:gd name="connsiteY893" fmla="*/ 2205895 h 6858000"/>
              <a:gd name="connsiteX894" fmla="*/ 4262250 w 7467600"/>
              <a:gd name="connsiteY894" fmla="*/ 2219972 h 6858000"/>
              <a:gd name="connsiteX895" fmla="*/ 4550611 w 7467600"/>
              <a:gd name="connsiteY895" fmla="*/ 817540 h 6858000"/>
              <a:gd name="connsiteX896" fmla="*/ 4564418 w 7467600"/>
              <a:gd name="connsiteY896" fmla="*/ 808293 h 6858000"/>
              <a:gd name="connsiteX897" fmla="*/ 4266388 w 7467600"/>
              <a:gd name="connsiteY897" fmla="*/ 500083 h 6858000"/>
              <a:gd name="connsiteX898" fmla="*/ 4032842 w 7467600"/>
              <a:gd name="connsiteY898" fmla="*/ 211809 h 6858000"/>
              <a:gd name="connsiteX899" fmla="*/ 3882765 w 7467600"/>
              <a:gd name="connsiteY899" fmla="*/ 0 h 6858000"/>
              <a:gd name="connsiteX900" fmla="*/ 3721337 w 7467600"/>
              <a:gd name="connsiteY900" fmla="*/ 0 h 6858000"/>
              <a:gd name="connsiteX901" fmla="*/ 3797544 w 7467600"/>
              <a:gd name="connsiteY901" fmla="*/ 0 h 6858000"/>
              <a:gd name="connsiteX902" fmla="*/ 3775734 w 7467600"/>
              <a:gd name="connsiteY902" fmla="*/ 95131 h 6858000"/>
              <a:gd name="connsiteX903" fmla="*/ 3724807 w 7467600"/>
              <a:gd name="connsiteY903" fmla="*/ 272257 h 6858000"/>
              <a:gd name="connsiteX904" fmla="*/ 3726844 w 7467600"/>
              <a:gd name="connsiteY904" fmla="*/ 282988 h 6858000"/>
              <a:gd name="connsiteX905" fmla="*/ 3742664 w 7467600"/>
              <a:gd name="connsiteY905" fmla="*/ 279918 h 6858000"/>
              <a:gd name="connsiteX906" fmla="*/ 4103910 w 7467600"/>
              <a:gd name="connsiteY906" fmla="*/ 1161917 h 6858000"/>
              <a:gd name="connsiteX907" fmla="*/ 4020269 w 7467600"/>
              <a:gd name="connsiteY907" fmla="*/ 1200406 h 6858000"/>
              <a:gd name="connsiteX908" fmla="*/ 3674882 w 7467600"/>
              <a:gd name="connsiteY908" fmla="*/ 488524 h 6858000"/>
              <a:gd name="connsiteX909" fmla="*/ 3132682 w 7467600"/>
              <a:gd name="connsiteY909" fmla="*/ 1072284 h 6858000"/>
              <a:gd name="connsiteX910" fmla="*/ 2716346 w 7467600"/>
              <a:gd name="connsiteY910" fmla="*/ 1276376 h 6858000"/>
              <a:gd name="connsiteX911" fmla="*/ 2716772 w 7467600"/>
              <a:gd name="connsiteY911" fmla="*/ 1255462 h 6858000"/>
              <a:gd name="connsiteX912" fmla="*/ 3471096 w 7467600"/>
              <a:gd name="connsiteY912" fmla="*/ 437072 h 6858000"/>
              <a:gd name="connsiteX913" fmla="*/ 3639057 w 7467600"/>
              <a:gd name="connsiteY913" fmla="*/ 286334 h 6858000"/>
              <a:gd name="connsiteX914" fmla="*/ 3640309 w 7467600"/>
              <a:gd name="connsiteY914" fmla="*/ 284664 h 6858000"/>
              <a:gd name="connsiteX915" fmla="*/ 3646022 w 7467600"/>
              <a:gd name="connsiteY915" fmla="*/ 276711 h 6858000"/>
              <a:gd name="connsiteX916" fmla="*/ 3707943 w 7467600"/>
              <a:gd name="connsiteY916" fmla="*/ 65958 h 6858000"/>
              <a:gd name="connsiteX917" fmla="*/ 3721337 w 7467600"/>
              <a:gd name="connsiteY917" fmla="*/ 0 h 6858000"/>
              <a:gd name="connsiteX918" fmla="*/ 2867960 w 7467600"/>
              <a:gd name="connsiteY918" fmla="*/ 0 h 6858000"/>
              <a:gd name="connsiteX919" fmla="*/ 2926351 w 7467600"/>
              <a:gd name="connsiteY919" fmla="*/ 0 h 6858000"/>
              <a:gd name="connsiteX920" fmla="*/ 2902823 w 7467600"/>
              <a:gd name="connsiteY920" fmla="*/ 262929 h 6858000"/>
              <a:gd name="connsiteX921" fmla="*/ 2940663 w 7467600"/>
              <a:gd name="connsiteY921" fmla="*/ 140884 h 6858000"/>
              <a:gd name="connsiteX922" fmla="*/ 2947039 w 7467600"/>
              <a:gd name="connsiteY922" fmla="*/ 122524 h 6858000"/>
              <a:gd name="connsiteX923" fmla="*/ 2984316 w 7467600"/>
              <a:gd name="connsiteY923" fmla="*/ 0 h 6858000"/>
              <a:gd name="connsiteX924" fmla="*/ 3016114 w 7467600"/>
              <a:gd name="connsiteY924" fmla="*/ 0 h 6858000"/>
              <a:gd name="connsiteX925" fmla="*/ 2979949 w 7467600"/>
              <a:gd name="connsiteY925" fmla="*/ 119274 h 6858000"/>
              <a:gd name="connsiteX926" fmla="*/ 3023879 w 7467600"/>
              <a:gd name="connsiteY926" fmla="*/ 0 h 6858000"/>
              <a:gd name="connsiteX927" fmla="*/ 3105400 w 7467600"/>
              <a:gd name="connsiteY927" fmla="*/ 0 h 6858000"/>
              <a:gd name="connsiteX928" fmla="*/ 3094669 w 7467600"/>
              <a:gd name="connsiteY928" fmla="*/ 30308 h 6858000"/>
              <a:gd name="connsiteX929" fmla="*/ 2901945 w 7467600"/>
              <a:gd name="connsiteY929" fmla="*/ 466538 h 6858000"/>
              <a:gd name="connsiteX930" fmla="*/ 2815209 w 7467600"/>
              <a:gd name="connsiteY930" fmla="*/ 497361 h 6858000"/>
              <a:gd name="connsiteX931" fmla="*/ 2844845 w 7467600"/>
              <a:gd name="connsiteY931" fmla="*/ 127638 h 6858000"/>
              <a:gd name="connsiteX932" fmla="*/ 2867960 w 7467600"/>
              <a:gd name="connsiteY932" fmla="*/ 0 h 6858000"/>
              <a:gd name="connsiteX933" fmla="*/ 1057230 w 7467600"/>
              <a:gd name="connsiteY933" fmla="*/ 0 h 6858000"/>
              <a:gd name="connsiteX934" fmla="*/ 1111003 w 7467600"/>
              <a:gd name="connsiteY934" fmla="*/ 0 h 6858000"/>
              <a:gd name="connsiteX935" fmla="*/ 1125553 w 7467600"/>
              <a:gd name="connsiteY935" fmla="*/ 52588 h 6858000"/>
              <a:gd name="connsiteX936" fmla="*/ 1304276 w 7467600"/>
              <a:gd name="connsiteY936" fmla="*/ 476275 h 6858000"/>
              <a:gd name="connsiteX937" fmla="*/ 1492066 w 7467600"/>
              <a:gd name="connsiteY937" fmla="*/ 886333 h 6858000"/>
              <a:gd name="connsiteX938" fmla="*/ 1423698 w 7467600"/>
              <a:gd name="connsiteY938" fmla="*/ 710817 h 6858000"/>
              <a:gd name="connsiteX939" fmla="*/ 1357609 w 7467600"/>
              <a:gd name="connsiteY939" fmla="*/ 532892 h 6858000"/>
              <a:gd name="connsiteX940" fmla="*/ 1309550 w 7467600"/>
              <a:gd name="connsiteY940" fmla="*/ 374031 h 6858000"/>
              <a:gd name="connsiteX941" fmla="*/ 1193673 w 7467600"/>
              <a:gd name="connsiteY941" fmla="*/ 49533 h 6858000"/>
              <a:gd name="connsiteX942" fmla="*/ 1164391 w 7467600"/>
              <a:gd name="connsiteY942" fmla="*/ 0 h 6858000"/>
              <a:gd name="connsiteX943" fmla="*/ 1200666 w 7467600"/>
              <a:gd name="connsiteY943" fmla="*/ 0 h 6858000"/>
              <a:gd name="connsiteX944" fmla="*/ 1223408 w 7467600"/>
              <a:gd name="connsiteY944" fmla="*/ 38996 h 6858000"/>
              <a:gd name="connsiteX945" fmla="*/ 1339635 w 7467600"/>
              <a:gd name="connsiteY945" fmla="*/ 365517 h 6858000"/>
              <a:gd name="connsiteX946" fmla="*/ 1387469 w 7467600"/>
              <a:gd name="connsiteY946" fmla="*/ 523079 h 6858000"/>
              <a:gd name="connsiteX947" fmla="*/ 1452685 w 7467600"/>
              <a:gd name="connsiteY947" fmla="*/ 699806 h 6858000"/>
              <a:gd name="connsiteX948" fmla="*/ 1492092 w 7467600"/>
              <a:gd name="connsiteY948" fmla="*/ 800424 h 6858000"/>
              <a:gd name="connsiteX949" fmla="*/ 1455302 w 7467600"/>
              <a:gd name="connsiteY949" fmla="*/ 632913 h 6858000"/>
              <a:gd name="connsiteX950" fmla="*/ 1222336 w 7467600"/>
              <a:gd name="connsiteY950" fmla="*/ 9480 h 6858000"/>
              <a:gd name="connsiteX951" fmla="*/ 1214634 w 7467600"/>
              <a:gd name="connsiteY951" fmla="*/ 0 h 6858000"/>
              <a:gd name="connsiteX952" fmla="*/ 1289827 w 7467600"/>
              <a:gd name="connsiteY952" fmla="*/ 0 h 6858000"/>
              <a:gd name="connsiteX953" fmla="*/ 1321076 w 7467600"/>
              <a:gd name="connsiteY953" fmla="*/ 59722 h 6858000"/>
              <a:gd name="connsiteX954" fmla="*/ 1512579 w 7467600"/>
              <a:gd name="connsiteY954" fmla="*/ 626441 h 6858000"/>
              <a:gd name="connsiteX955" fmla="*/ 1506076 w 7467600"/>
              <a:gd name="connsiteY955" fmla="*/ 1089289 h 6858000"/>
              <a:gd name="connsiteX956" fmla="*/ 1486346 w 7467600"/>
              <a:gd name="connsiteY956" fmla="*/ 1079919 h 6858000"/>
              <a:gd name="connsiteX957" fmla="*/ 1070511 w 7467600"/>
              <a:gd name="connsiteY957" fmla="*/ 48609 h 6858000"/>
              <a:gd name="connsiteX958" fmla="*/ 1057230 w 7467600"/>
              <a:gd name="connsiteY958" fmla="*/ 0 h 6858000"/>
              <a:gd name="connsiteX959" fmla="*/ 43151 w 7467600"/>
              <a:gd name="connsiteY959" fmla="*/ 0 h 6858000"/>
              <a:gd name="connsiteX960" fmla="*/ 95283 w 7467600"/>
              <a:gd name="connsiteY960" fmla="*/ 0 h 6858000"/>
              <a:gd name="connsiteX961" fmla="*/ 300708 w 7467600"/>
              <a:gd name="connsiteY961" fmla="*/ 154571 h 6858000"/>
              <a:gd name="connsiteX962" fmla="*/ 530414 w 7467600"/>
              <a:gd name="connsiteY962" fmla="*/ 354673 h 6858000"/>
              <a:gd name="connsiteX963" fmla="*/ 333785 w 7467600"/>
              <a:gd name="connsiteY963" fmla="*/ 161564 h 6858000"/>
              <a:gd name="connsiteX964" fmla="*/ 147005 w 7467600"/>
              <a:gd name="connsiteY964" fmla="*/ 0 h 6858000"/>
              <a:gd name="connsiteX965" fmla="*/ 272509 w 7467600"/>
              <a:gd name="connsiteY965" fmla="*/ 0 h 6858000"/>
              <a:gd name="connsiteX966" fmla="*/ 326276 w 7467600"/>
              <a:gd name="connsiteY966" fmla="*/ 45847 h 6858000"/>
              <a:gd name="connsiteX967" fmla="*/ 823759 w 7467600"/>
              <a:gd name="connsiteY967" fmla="*/ 574145 h 6858000"/>
              <a:gd name="connsiteX968" fmla="*/ 811254 w 7467600"/>
              <a:gd name="connsiteY968" fmla="*/ 665546 h 6858000"/>
              <a:gd name="connsiteX969" fmla="*/ 154042 w 7467600"/>
              <a:gd name="connsiteY969" fmla="*/ 261522 h 6858000"/>
              <a:gd name="connsiteX970" fmla="*/ 13550 w 7467600"/>
              <a:gd name="connsiteY970" fmla="*/ 158423 h 6858000"/>
              <a:gd name="connsiteX971" fmla="*/ 0 w 7467600"/>
              <a:gd name="connsiteY971" fmla="*/ 146618 h 6858000"/>
              <a:gd name="connsiteX972" fmla="*/ 0 w 7467600"/>
              <a:gd name="connsiteY972" fmla="*/ 59161 h 6858000"/>
              <a:gd name="connsiteX973" fmla="*/ 45427 w 7467600"/>
              <a:gd name="connsiteY973" fmla="*/ 101078 h 6858000"/>
              <a:gd name="connsiteX974" fmla="*/ 630103 w 7467600"/>
              <a:gd name="connsiteY974" fmla="*/ 485885 h 6858000"/>
              <a:gd name="connsiteX975" fmla="*/ 532040 w 7467600"/>
              <a:gd name="connsiteY975" fmla="*/ 399359 h 6858000"/>
              <a:gd name="connsiteX976" fmla="*/ 517618 w 7467600"/>
              <a:gd name="connsiteY976" fmla="*/ 385726 h 6858000"/>
              <a:gd name="connsiteX977" fmla="*/ 285074 w 7467600"/>
              <a:gd name="connsiteY977" fmla="*/ 182755 h 6858000"/>
              <a:gd name="connsiteX978" fmla="*/ 43151 w 7467600"/>
              <a:gd name="connsiteY978"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6844835 w 7467600"/>
              <a:gd name="connsiteY74" fmla="*/ 5424988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467600 w 7467600"/>
              <a:gd name="connsiteY78" fmla="*/ 5925131 h 6858000"/>
              <a:gd name="connsiteX79" fmla="*/ 7271900 w 7467600"/>
              <a:gd name="connsiteY79" fmla="*/ 5734551 h 6858000"/>
              <a:gd name="connsiteX80" fmla="*/ 7015907 w 7467600"/>
              <a:gd name="connsiteY80" fmla="*/ 5541548 h 6858000"/>
              <a:gd name="connsiteX81" fmla="*/ 7259646 w 7467600"/>
              <a:gd name="connsiteY81" fmla="*/ 5765985 h 6858000"/>
              <a:gd name="connsiteX82" fmla="*/ 7467600 w 7467600"/>
              <a:gd name="connsiteY82" fmla="*/ 5971257 h 6858000"/>
              <a:gd name="connsiteX83" fmla="*/ 7467600 w 7467600"/>
              <a:gd name="connsiteY83" fmla="*/ 6012219 h 6858000"/>
              <a:gd name="connsiteX84" fmla="*/ 6946849 w 7467600"/>
              <a:gd name="connsiteY84" fmla="*/ 5523271 h 6858000"/>
              <a:gd name="connsiteX85" fmla="*/ 6946972 w 7467600"/>
              <a:gd name="connsiteY85" fmla="*/ 5526491 h 6858000"/>
              <a:gd name="connsiteX86" fmla="*/ 7105827 w 7467600"/>
              <a:gd name="connsiteY86" fmla="*/ 5718700 h 6858000"/>
              <a:gd name="connsiteX87" fmla="*/ 7356878 w 7467600"/>
              <a:gd name="connsiteY87" fmla="*/ 5981332 h 6858000"/>
              <a:gd name="connsiteX88" fmla="*/ 7467600 w 7467600"/>
              <a:gd name="connsiteY88" fmla="*/ 6117703 h 6858000"/>
              <a:gd name="connsiteX89" fmla="*/ 7467600 w 7467600"/>
              <a:gd name="connsiteY89" fmla="*/ 6163634 h 6858000"/>
              <a:gd name="connsiteX90" fmla="*/ 7403637 w 7467600"/>
              <a:gd name="connsiteY90" fmla="*/ 6083957 h 6858000"/>
              <a:gd name="connsiteX91" fmla="*/ 7254615 w 7467600"/>
              <a:gd name="connsiteY91" fmla="*/ 5911918 h 6858000"/>
              <a:gd name="connsiteX92" fmla="*/ 7312589 w 7467600"/>
              <a:gd name="connsiteY92" fmla="*/ 5982309 h 6858000"/>
              <a:gd name="connsiteX93" fmla="*/ 7448321 w 7467600"/>
              <a:gd name="connsiteY93" fmla="*/ 6190991 h 6858000"/>
              <a:gd name="connsiteX94" fmla="*/ 7467600 w 7467600"/>
              <a:gd name="connsiteY94" fmla="*/ 6221686 h 6858000"/>
              <a:gd name="connsiteX95" fmla="*/ 7467600 w 7467600"/>
              <a:gd name="connsiteY95" fmla="*/ 6334256 h 6858000"/>
              <a:gd name="connsiteX96" fmla="*/ 7454976 w 7467600"/>
              <a:gd name="connsiteY96" fmla="*/ 6318297 h 6858000"/>
              <a:gd name="connsiteX97" fmla="*/ 7042773 w 7467600"/>
              <a:gd name="connsiteY97" fmla="*/ 5734011 h 6858000"/>
              <a:gd name="connsiteX98" fmla="*/ 6844835 w 7467600"/>
              <a:gd name="connsiteY98" fmla="*/ 5424988 h 6858000"/>
              <a:gd name="connsiteX99" fmla="*/ 1456157 w 7467600"/>
              <a:gd name="connsiteY99" fmla="*/ 5371404 h 6858000"/>
              <a:gd name="connsiteX100" fmla="*/ 1244432 w 7467600"/>
              <a:gd name="connsiteY100" fmla="*/ 5385601 h 6858000"/>
              <a:gd name="connsiteX101" fmla="*/ 973990 w 7467600"/>
              <a:gd name="connsiteY101" fmla="*/ 5424940 h 6858000"/>
              <a:gd name="connsiteX102" fmla="*/ 1103809 w 7467600"/>
              <a:gd name="connsiteY102" fmla="*/ 5433720 h 6858000"/>
              <a:gd name="connsiteX103" fmla="*/ 1123454 w 7467600"/>
              <a:gd name="connsiteY103" fmla="*/ 5435727 h 6858000"/>
              <a:gd name="connsiteX104" fmla="*/ 1737017 w 7467600"/>
              <a:gd name="connsiteY104" fmla="*/ 5452183 h 6858000"/>
              <a:gd name="connsiteX105" fmla="*/ 1824397 w 7467600"/>
              <a:gd name="connsiteY105" fmla="*/ 5447757 h 6858000"/>
              <a:gd name="connsiteX106" fmla="*/ 2070059 w 7467600"/>
              <a:gd name="connsiteY106" fmla="*/ 5441660 h 6858000"/>
              <a:gd name="connsiteX107" fmla="*/ 1456157 w 7467600"/>
              <a:gd name="connsiteY107" fmla="*/ 5371404 h 6858000"/>
              <a:gd name="connsiteX108" fmla="*/ 4988186 w 7467600"/>
              <a:gd name="connsiteY108" fmla="*/ 5216467 h 6858000"/>
              <a:gd name="connsiteX109" fmla="*/ 4777334 w 7467600"/>
              <a:gd name="connsiteY109" fmla="*/ 5406072 h 6858000"/>
              <a:gd name="connsiteX110" fmla="*/ 4718341 w 7467600"/>
              <a:gd name="connsiteY110" fmla="*/ 5468043 h 6858000"/>
              <a:gd name="connsiteX111" fmla="*/ 4604655 w 7467600"/>
              <a:gd name="connsiteY111" fmla="*/ 5583434 h 6858000"/>
              <a:gd name="connsiteX112" fmla="*/ 4565074 w 7467600"/>
              <a:gd name="connsiteY112" fmla="*/ 5618550 h 6858000"/>
              <a:gd name="connsiteX113" fmla="*/ 4988186 w 7467600"/>
              <a:gd name="connsiteY113" fmla="*/ 5216467 h 6858000"/>
              <a:gd name="connsiteX114" fmla="*/ 4978032 w 7467600"/>
              <a:gd name="connsiteY114" fmla="*/ 5183809 h 6858000"/>
              <a:gd name="connsiteX115" fmla="*/ 4463413 w 7467600"/>
              <a:gd name="connsiteY115" fmla="*/ 5615162 h 6858000"/>
              <a:gd name="connsiteX116" fmla="*/ 4358134 w 7467600"/>
              <a:gd name="connsiteY116" fmla="*/ 5742791 h 6858000"/>
              <a:gd name="connsiteX117" fmla="*/ 4376219 w 7467600"/>
              <a:gd name="connsiteY117" fmla="*/ 5729027 h 6858000"/>
              <a:gd name="connsiteX118" fmla="*/ 4582340 w 7467600"/>
              <a:gd name="connsiteY118" fmla="*/ 5561037 h 6858000"/>
              <a:gd name="connsiteX119" fmla="*/ 4694684 w 7467600"/>
              <a:gd name="connsiteY119" fmla="*/ 5447098 h 6858000"/>
              <a:gd name="connsiteX120" fmla="*/ 4754123 w 7467600"/>
              <a:gd name="connsiteY120" fmla="*/ 5384643 h 6858000"/>
              <a:gd name="connsiteX121" fmla="*/ 4978032 w 7467600"/>
              <a:gd name="connsiteY121" fmla="*/ 5183809 h 6858000"/>
              <a:gd name="connsiteX122" fmla="*/ 1903353 w 7467600"/>
              <a:gd name="connsiteY122" fmla="*/ 5044827 h 6858000"/>
              <a:gd name="connsiteX123" fmla="*/ 1936931 w 7467600"/>
              <a:gd name="connsiteY123" fmla="*/ 5093954 h 6858000"/>
              <a:gd name="connsiteX124" fmla="*/ 2195868 w 7467600"/>
              <a:gd name="connsiteY124" fmla="*/ 5396574 h 6858000"/>
              <a:gd name="connsiteX125" fmla="*/ 2088852 w 7467600"/>
              <a:gd name="connsiteY125" fmla="*/ 5166123 h 6858000"/>
              <a:gd name="connsiteX126" fmla="*/ 1958241 w 7467600"/>
              <a:gd name="connsiteY126" fmla="*/ 5067955 h 6858000"/>
              <a:gd name="connsiteX127" fmla="*/ 1903353 w 7467600"/>
              <a:gd name="connsiteY127" fmla="*/ 5044827 h 6858000"/>
              <a:gd name="connsiteX128" fmla="*/ 1979378 w 7467600"/>
              <a:gd name="connsiteY128" fmla="*/ 4769504 h 6858000"/>
              <a:gd name="connsiteX129" fmla="*/ 2882120 w 7467600"/>
              <a:gd name="connsiteY129" fmla="*/ 5064547 h 6858000"/>
              <a:gd name="connsiteX130" fmla="*/ 2793103 w 7467600"/>
              <a:gd name="connsiteY130" fmla="*/ 5039699 h 6858000"/>
              <a:gd name="connsiteX131" fmla="*/ 2770041 w 7467600"/>
              <a:gd name="connsiteY131" fmla="*/ 5033634 h 6858000"/>
              <a:gd name="connsiteX132" fmla="*/ 1979378 w 7467600"/>
              <a:gd name="connsiteY132" fmla="*/ 4769504 h 6858000"/>
              <a:gd name="connsiteX133" fmla="*/ 1927410 w 7467600"/>
              <a:gd name="connsiteY133" fmla="*/ 4716164 h 6858000"/>
              <a:gd name="connsiteX134" fmla="*/ 1959587 w 7467600"/>
              <a:gd name="connsiteY134" fmla="*/ 4728849 h 6858000"/>
              <a:gd name="connsiteX135" fmla="*/ 2777707 w 7467600"/>
              <a:gd name="connsiteY135" fmla="*/ 5003991 h 6858000"/>
              <a:gd name="connsiteX136" fmla="*/ 2800768 w 7467600"/>
              <a:gd name="connsiteY136" fmla="*/ 5010056 h 6858000"/>
              <a:gd name="connsiteX137" fmla="*/ 2879408 w 7467600"/>
              <a:gd name="connsiteY137" fmla="*/ 5031590 h 6858000"/>
              <a:gd name="connsiteX138" fmla="*/ 2862295 w 7467600"/>
              <a:gd name="connsiteY138" fmla="*/ 5022958 h 6858000"/>
              <a:gd name="connsiteX139" fmla="*/ 2813343 w 7467600"/>
              <a:gd name="connsiteY139" fmla="*/ 4998369 h 6858000"/>
              <a:gd name="connsiteX140" fmla="*/ 2646245 w 7467600"/>
              <a:gd name="connsiteY140" fmla="*/ 4930999 h 6858000"/>
              <a:gd name="connsiteX141" fmla="*/ 1999243 w 7467600"/>
              <a:gd name="connsiteY141" fmla="*/ 4730524 h 6858000"/>
              <a:gd name="connsiteX142" fmla="*/ 1979527 w 7467600"/>
              <a:gd name="connsiteY142" fmla="*/ 4726651 h 6858000"/>
              <a:gd name="connsiteX143" fmla="*/ 1927410 w 7467600"/>
              <a:gd name="connsiteY143" fmla="*/ 4716164 h 6858000"/>
              <a:gd name="connsiteX144" fmla="*/ 1997014 w 7467600"/>
              <a:gd name="connsiteY144" fmla="*/ 4698007 h 6858000"/>
              <a:gd name="connsiteX145" fmla="*/ 2005458 w 7467600"/>
              <a:gd name="connsiteY145" fmla="*/ 4699540 h 6858000"/>
              <a:gd name="connsiteX146" fmla="*/ 2657186 w 7467600"/>
              <a:gd name="connsiteY146" fmla="*/ 4901687 h 6858000"/>
              <a:gd name="connsiteX147" fmla="*/ 2826662 w 7467600"/>
              <a:gd name="connsiteY147" fmla="*/ 4970362 h 6858000"/>
              <a:gd name="connsiteX148" fmla="*/ 2876100 w 7467600"/>
              <a:gd name="connsiteY148" fmla="*/ 4995397 h 6858000"/>
              <a:gd name="connsiteX149" fmla="*/ 3042600 w 7467600"/>
              <a:gd name="connsiteY149" fmla="*/ 5059532 h 6858000"/>
              <a:gd name="connsiteX150" fmla="*/ 1997014 w 7467600"/>
              <a:gd name="connsiteY150" fmla="*/ 4698007 h 6858000"/>
              <a:gd name="connsiteX151" fmla="*/ 2305292 w 7467600"/>
              <a:gd name="connsiteY151" fmla="*/ 4219492 h 6858000"/>
              <a:gd name="connsiteX152" fmla="*/ 3360922 w 7467600"/>
              <a:gd name="connsiteY152" fmla="*/ 4529373 h 6858000"/>
              <a:gd name="connsiteX153" fmla="*/ 3492420 w 7467600"/>
              <a:gd name="connsiteY153" fmla="*/ 4510145 h 6858000"/>
              <a:gd name="connsiteX154" fmla="*/ 3364086 w 7467600"/>
              <a:gd name="connsiteY154" fmla="*/ 4480340 h 6858000"/>
              <a:gd name="connsiteX155" fmla="*/ 3225818 w 7467600"/>
              <a:gd name="connsiteY155" fmla="*/ 4411822 h 6858000"/>
              <a:gd name="connsiteX156" fmla="*/ 3129696 w 7467600"/>
              <a:gd name="connsiteY156" fmla="*/ 4360704 h 6858000"/>
              <a:gd name="connsiteX157" fmla="*/ 2814545 w 7467600"/>
              <a:gd name="connsiteY157" fmla="*/ 4282955 h 6858000"/>
              <a:gd name="connsiteX158" fmla="*/ 2305292 w 7467600"/>
              <a:gd name="connsiteY158" fmla="*/ 4219492 h 6858000"/>
              <a:gd name="connsiteX159" fmla="*/ 2626982 w 7467600"/>
              <a:gd name="connsiteY159" fmla="*/ 4206450 h 6858000"/>
              <a:gd name="connsiteX160" fmla="*/ 2490617 w 7467600"/>
              <a:gd name="connsiteY160" fmla="*/ 4206951 h 6858000"/>
              <a:gd name="connsiteX161" fmla="*/ 2819869 w 7467600"/>
              <a:gd name="connsiteY161" fmla="*/ 4252936 h 6858000"/>
              <a:gd name="connsiteX162" fmla="*/ 3143018 w 7467600"/>
              <a:gd name="connsiteY162" fmla="*/ 4332698 h 6858000"/>
              <a:gd name="connsiteX163" fmla="*/ 3241520 w 7467600"/>
              <a:gd name="connsiteY163" fmla="*/ 4385112 h 6858000"/>
              <a:gd name="connsiteX164" fmla="*/ 3374575 w 7467600"/>
              <a:gd name="connsiteY164" fmla="*/ 4451517 h 6858000"/>
              <a:gd name="connsiteX165" fmla="*/ 3505221 w 7467600"/>
              <a:gd name="connsiteY165" fmla="*/ 4480757 h 6858000"/>
              <a:gd name="connsiteX166" fmla="*/ 2626982 w 7467600"/>
              <a:gd name="connsiteY166" fmla="*/ 4206450 h 6858000"/>
              <a:gd name="connsiteX167" fmla="*/ 1310106 w 7467600"/>
              <a:gd name="connsiteY167" fmla="*/ 3943217 h 6858000"/>
              <a:gd name="connsiteX168" fmla="*/ 854994 w 7467600"/>
              <a:gd name="connsiteY168" fmla="*/ 4399136 h 6858000"/>
              <a:gd name="connsiteX169" fmla="*/ 742462 w 7467600"/>
              <a:gd name="connsiteY169" fmla="*/ 4594648 h 6858000"/>
              <a:gd name="connsiteX170" fmla="*/ 820602 w 7467600"/>
              <a:gd name="connsiteY170" fmla="*/ 4485915 h 6858000"/>
              <a:gd name="connsiteX171" fmla="*/ 878295 w 7467600"/>
              <a:gd name="connsiteY171" fmla="*/ 4403594 h 6858000"/>
              <a:gd name="connsiteX172" fmla="*/ 1240607 w 7467600"/>
              <a:gd name="connsiteY172" fmla="*/ 4010401 h 6858000"/>
              <a:gd name="connsiteX173" fmla="*/ 1310106 w 7467600"/>
              <a:gd name="connsiteY173" fmla="*/ 3943217 h 6858000"/>
              <a:gd name="connsiteX174" fmla="*/ 1423113 w 7467600"/>
              <a:gd name="connsiteY174" fmla="*/ 3874565 h 6858000"/>
              <a:gd name="connsiteX175" fmla="*/ 1260565 w 7467600"/>
              <a:gd name="connsiteY175" fmla="*/ 4031982 h 6858000"/>
              <a:gd name="connsiteX176" fmla="*/ 901900 w 7467600"/>
              <a:gd name="connsiteY176" fmla="*/ 4421236 h 6858000"/>
              <a:gd name="connsiteX177" fmla="*/ 845044 w 7467600"/>
              <a:gd name="connsiteY177" fmla="*/ 4502436 h 6858000"/>
              <a:gd name="connsiteX178" fmla="*/ 685926 w 7467600"/>
              <a:gd name="connsiteY178" fmla="*/ 4703069 h 6858000"/>
              <a:gd name="connsiteX179" fmla="*/ 684248 w 7467600"/>
              <a:gd name="connsiteY179" fmla="*/ 4706721 h 6858000"/>
              <a:gd name="connsiteX180" fmla="*/ 1423113 w 7467600"/>
              <a:gd name="connsiteY180" fmla="*/ 3874565 h 6858000"/>
              <a:gd name="connsiteX181" fmla="*/ 3316479 w 7467600"/>
              <a:gd name="connsiteY181" fmla="*/ 3872136 h 6858000"/>
              <a:gd name="connsiteX182" fmla="*/ 3546806 w 7467600"/>
              <a:gd name="connsiteY182" fmla="*/ 4356139 h 6858000"/>
              <a:gd name="connsiteX183" fmla="*/ 3364433 w 7467600"/>
              <a:gd name="connsiteY183" fmla="*/ 3953121 h 6858000"/>
              <a:gd name="connsiteX184" fmla="*/ 3316479 w 7467600"/>
              <a:gd name="connsiteY184" fmla="*/ 3872136 h 6858000"/>
              <a:gd name="connsiteX185" fmla="*/ 3291335 w 7467600"/>
              <a:gd name="connsiteY185" fmla="*/ 3767420 h 6858000"/>
              <a:gd name="connsiteX186" fmla="*/ 3390805 w 7467600"/>
              <a:gd name="connsiteY186" fmla="*/ 3937163 h 6858000"/>
              <a:gd name="connsiteX187" fmla="*/ 3579062 w 7467600"/>
              <a:gd name="connsiteY187" fmla="*/ 4359040 h 6858000"/>
              <a:gd name="connsiteX188" fmla="*/ 3467355 w 7467600"/>
              <a:gd name="connsiteY188" fmla="*/ 3988130 h 6858000"/>
              <a:gd name="connsiteX189" fmla="*/ 3310753 w 7467600"/>
              <a:gd name="connsiteY189" fmla="*/ 3787140 h 6858000"/>
              <a:gd name="connsiteX190" fmla="*/ 3291335 w 7467600"/>
              <a:gd name="connsiteY190" fmla="*/ 3767420 h 6858000"/>
              <a:gd name="connsiteX191" fmla="*/ 1635889 w 7467600"/>
              <a:gd name="connsiteY191" fmla="*/ 3709494 h 6858000"/>
              <a:gd name="connsiteX192" fmla="*/ 1634800 w 7467600"/>
              <a:gd name="connsiteY192" fmla="*/ 3731111 h 6858000"/>
              <a:gd name="connsiteX193" fmla="*/ 1635889 w 7467600"/>
              <a:gd name="connsiteY193" fmla="*/ 3709494 h 6858000"/>
              <a:gd name="connsiteX194" fmla="*/ 1510397 w 7467600"/>
              <a:gd name="connsiteY194" fmla="*/ 3684705 h 6858000"/>
              <a:gd name="connsiteX195" fmla="*/ 1146550 w 7467600"/>
              <a:gd name="connsiteY195" fmla="*/ 3802012 h 6858000"/>
              <a:gd name="connsiteX196" fmla="*/ 698834 w 7467600"/>
              <a:gd name="connsiteY196" fmla="*/ 3952272 h 6858000"/>
              <a:gd name="connsiteX197" fmla="*/ 34256 w 7467600"/>
              <a:gd name="connsiteY197" fmla="*/ 4347603 h 6858000"/>
              <a:gd name="connsiteX198" fmla="*/ 527241 w 7467600"/>
              <a:gd name="connsiteY198" fmla="*/ 4065078 h 6858000"/>
              <a:gd name="connsiteX199" fmla="*/ 1510397 w 7467600"/>
              <a:gd name="connsiteY199" fmla="*/ 3684705 h 6858000"/>
              <a:gd name="connsiteX200" fmla="*/ 1313114 w 7467600"/>
              <a:gd name="connsiteY200" fmla="*/ 3655216 h 6858000"/>
              <a:gd name="connsiteX201" fmla="*/ 1109304 w 7467600"/>
              <a:gd name="connsiteY201" fmla="*/ 3669030 h 6858000"/>
              <a:gd name="connsiteX202" fmla="*/ 8129 w 7467600"/>
              <a:gd name="connsiteY202" fmla="*/ 4330519 h 6858000"/>
              <a:gd name="connsiteX203" fmla="*/ 687572 w 7467600"/>
              <a:gd name="connsiteY203" fmla="*/ 3925629 h 6858000"/>
              <a:gd name="connsiteX204" fmla="*/ 1138365 w 7467600"/>
              <a:gd name="connsiteY204" fmla="*/ 3774515 h 6858000"/>
              <a:gd name="connsiteX205" fmla="*/ 1505579 w 7467600"/>
              <a:gd name="connsiteY205" fmla="*/ 3655526 h 6858000"/>
              <a:gd name="connsiteX206" fmla="*/ 1313114 w 7467600"/>
              <a:gd name="connsiteY206" fmla="*/ 3655216 h 6858000"/>
              <a:gd name="connsiteX207" fmla="*/ 3655073 w 7467600"/>
              <a:gd name="connsiteY207" fmla="*/ 3650884 h 6858000"/>
              <a:gd name="connsiteX208" fmla="*/ 3989938 w 7467600"/>
              <a:gd name="connsiteY208" fmla="*/ 3991685 h 6858000"/>
              <a:gd name="connsiteX209" fmla="*/ 4393907 w 7467600"/>
              <a:gd name="connsiteY209" fmla="*/ 4261258 h 6858000"/>
              <a:gd name="connsiteX210" fmla="*/ 4648051 w 7467600"/>
              <a:gd name="connsiteY210" fmla="*/ 4374051 h 6858000"/>
              <a:gd name="connsiteX211" fmla="*/ 4383389 w 7467600"/>
              <a:gd name="connsiteY211" fmla="*/ 4184369 h 6858000"/>
              <a:gd name="connsiteX212" fmla="*/ 4165508 w 7467600"/>
              <a:gd name="connsiteY212" fmla="*/ 4035196 h 6858000"/>
              <a:gd name="connsiteX213" fmla="*/ 4068162 w 7467600"/>
              <a:gd name="connsiteY213" fmla="*/ 3953394 h 6858000"/>
              <a:gd name="connsiteX214" fmla="*/ 3981416 w 7467600"/>
              <a:gd name="connsiteY214" fmla="*/ 3880482 h 6858000"/>
              <a:gd name="connsiteX215" fmla="*/ 3800147 w 7467600"/>
              <a:gd name="connsiteY215" fmla="*/ 3749872 h 6858000"/>
              <a:gd name="connsiteX216" fmla="*/ 3655073 w 7467600"/>
              <a:gd name="connsiteY216" fmla="*/ 3650884 h 6858000"/>
              <a:gd name="connsiteX217" fmla="*/ 3670252 w 7467600"/>
              <a:gd name="connsiteY217" fmla="*/ 3622798 h 6858000"/>
              <a:gd name="connsiteX218" fmla="*/ 3817258 w 7467600"/>
              <a:gd name="connsiteY218" fmla="*/ 3723577 h 6858000"/>
              <a:gd name="connsiteX219" fmla="*/ 4000461 w 7467600"/>
              <a:gd name="connsiteY219" fmla="*/ 3855966 h 6858000"/>
              <a:gd name="connsiteX220" fmla="*/ 4088180 w 7467600"/>
              <a:gd name="connsiteY220" fmla="*/ 3929774 h 6858000"/>
              <a:gd name="connsiteX221" fmla="*/ 4184555 w 7467600"/>
              <a:gd name="connsiteY221" fmla="*/ 4010683 h 6858000"/>
              <a:gd name="connsiteX222" fmla="*/ 4399563 w 7467600"/>
              <a:gd name="connsiteY222" fmla="*/ 4158106 h 6858000"/>
              <a:gd name="connsiteX223" fmla="*/ 4684469 w 7467600"/>
              <a:gd name="connsiteY223" fmla="*/ 4364680 h 6858000"/>
              <a:gd name="connsiteX224" fmla="*/ 4690271 w 7467600"/>
              <a:gd name="connsiteY224" fmla="*/ 4370034 h 6858000"/>
              <a:gd name="connsiteX225" fmla="*/ 4136093 w 7467600"/>
              <a:gd name="connsiteY225" fmla="*/ 3858466 h 6858000"/>
              <a:gd name="connsiteX226" fmla="*/ 3670252 w 7467600"/>
              <a:gd name="connsiteY226" fmla="*/ 3622798 h 6858000"/>
              <a:gd name="connsiteX227" fmla="*/ 4440129 w 7467600"/>
              <a:gd name="connsiteY227" fmla="*/ 3448571 h 6858000"/>
              <a:gd name="connsiteX228" fmla="*/ 4856525 w 7467600"/>
              <a:gd name="connsiteY228" fmla="*/ 3915351 h 6858000"/>
              <a:gd name="connsiteX229" fmla="*/ 5059055 w 7467600"/>
              <a:gd name="connsiteY229" fmla="*/ 4108918 h 6858000"/>
              <a:gd name="connsiteX230" fmla="*/ 5290070 w 7467600"/>
              <a:gd name="connsiteY230" fmla="*/ 4263619 h 6858000"/>
              <a:gd name="connsiteX231" fmla="*/ 4834991 w 7467600"/>
              <a:gd name="connsiteY231" fmla="*/ 3830985 h 6858000"/>
              <a:gd name="connsiteX232" fmla="*/ 4440129 w 7467600"/>
              <a:gd name="connsiteY232" fmla="*/ 3448571 h 6858000"/>
              <a:gd name="connsiteX233" fmla="*/ 4441737 w 7467600"/>
              <a:gd name="connsiteY233" fmla="*/ 3399734 h 6858000"/>
              <a:gd name="connsiteX234" fmla="*/ 4431236 w 7467600"/>
              <a:gd name="connsiteY234" fmla="*/ 3400954 h 6858000"/>
              <a:gd name="connsiteX235" fmla="*/ 4557150 w 7467600"/>
              <a:gd name="connsiteY235" fmla="*/ 3510023 h 6858000"/>
              <a:gd name="connsiteX236" fmla="*/ 4856936 w 7467600"/>
              <a:gd name="connsiteY236" fmla="*/ 3809146 h 6858000"/>
              <a:gd name="connsiteX237" fmla="*/ 5111996 w 7467600"/>
              <a:gd name="connsiteY237" fmla="*/ 4065759 h 6858000"/>
              <a:gd name="connsiteX238" fmla="*/ 5388878 w 7467600"/>
              <a:gd name="connsiteY238" fmla="*/ 4300185 h 6858000"/>
              <a:gd name="connsiteX239" fmla="*/ 5425556 w 7467600"/>
              <a:gd name="connsiteY239" fmla="*/ 4308967 h 6858000"/>
              <a:gd name="connsiteX240" fmla="*/ 4943646 w 7467600"/>
              <a:gd name="connsiteY240" fmla="*/ 3822916 h 6858000"/>
              <a:gd name="connsiteX241" fmla="*/ 4594837 w 7467600"/>
              <a:gd name="connsiteY241" fmla="*/ 3532274 h 6858000"/>
              <a:gd name="connsiteX242" fmla="*/ 4441737 w 7467600"/>
              <a:gd name="connsiteY242" fmla="*/ 3399734 h 6858000"/>
              <a:gd name="connsiteX243" fmla="*/ 5425834 w 7467600"/>
              <a:gd name="connsiteY243" fmla="*/ 3162785 h 6858000"/>
              <a:gd name="connsiteX244" fmla="*/ 5401644 w 7467600"/>
              <a:gd name="connsiteY244" fmla="*/ 3617847 h 6858000"/>
              <a:gd name="connsiteX245" fmla="*/ 5467256 w 7467600"/>
              <a:gd name="connsiteY245" fmla="*/ 4175494 h 6858000"/>
              <a:gd name="connsiteX246" fmla="*/ 5448069 w 7467600"/>
              <a:gd name="connsiteY246" fmla="*/ 3567554 h 6858000"/>
              <a:gd name="connsiteX247" fmla="*/ 5425834 w 7467600"/>
              <a:gd name="connsiteY247" fmla="*/ 3162785 h 6858000"/>
              <a:gd name="connsiteX248" fmla="*/ 1318687 w 7467600"/>
              <a:gd name="connsiteY248" fmla="*/ 3113840 h 6858000"/>
              <a:gd name="connsiteX249" fmla="*/ 1066793 w 7467600"/>
              <a:gd name="connsiteY249" fmla="*/ 3212171 h 6858000"/>
              <a:gd name="connsiteX250" fmla="*/ 993319 w 7467600"/>
              <a:gd name="connsiteY250" fmla="*/ 3247648 h 6858000"/>
              <a:gd name="connsiteX251" fmla="*/ 853081 w 7467600"/>
              <a:gd name="connsiteY251" fmla="*/ 3312410 h 6858000"/>
              <a:gd name="connsiteX252" fmla="*/ 805957 w 7467600"/>
              <a:gd name="connsiteY252" fmla="*/ 3330443 h 6858000"/>
              <a:gd name="connsiteX253" fmla="*/ 1318687 w 7467600"/>
              <a:gd name="connsiteY253" fmla="*/ 3113840 h 6858000"/>
              <a:gd name="connsiteX254" fmla="*/ 5453702 w 7467600"/>
              <a:gd name="connsiteY254" fmla="*/ 3090882 h 6858000"/>
              <a:gd name="connsiteX255" fmla="*/ 5480135 w 7467600"/>
              <a:gd name="connsiteY255" fmla="*/ 3565802 h 6858000"/>
              <a:gd name="connsiteX256" fmla="*/ 5499023 w 7467600"/>
              <a:gd name="connsiteY256" fmla="*/ 4166310 h 6858000"/>
              <a:gd name="connsiteX257" fmla="*/ 5547022 w 7467600"/>
              <a:gd name="connsiteY257" fmla="*/ 3607838 h 6858000"/>
              <a:gd name="connsiteX258" fmla="*/ 5515964 w 7467600"/>
              <a:gd name="connsiteY258" fmla="*/ 3378541 h 6858000"/>
              <a:gd name="connsiteX259" fmla="*/ 5453702 w 7467600"/>
              <a:gd name="connsiteY259" fmla="*/ 3090882 h 6858000"/>
              <a:gd name="connsiteX260" fmla="*/ 1238695 w 7467600"/>
              <a:gd name="connsiteY260" fmla="*/ 3076820 h 6858000"/>
              <a:gd name="connsiteX261" fmla="*/ 716371 w 7467600"/>
              <a:gd name="connsiteY261" fmla="*/ 3293249 h 6858000"/>
              <a:gd name="connsiteX262" fmla="*/ 579522 w 7467600"/>
              <a:gd name="connsiteY262" fmla="*/ 3371759 h 6858000"/>
              <a:gd name="connsiteX263" fmla="*/ 600288 w 7467600"/>
              <a:gd name="connsiteY263" fmla="*/ 3365555 h 6858000"/>
              <a:gd name="connsiteX264" fmla="*/ 840692 w 7467600"/>
              <a:gd name="connsiteY264" fmla="*/ 3284921 h 6858000"/>
              <a:gd name="connsiteX265" fmla="*/ 979248 w 7467600"/>
              <a:gd name="connsiteY265" fmla="*/ 3221003 h 6858000"/>
              <a:gd name="connsiteX266" fmla="*/ 1053282 w 7467600"/>
              <a:gd name="connsiteY266" fmla="*/ 3185247 h 6858000"/>
              <a:gd name="connsiteX267" fmla="*/ 1320603 w 7467600"/>
              <a:gd name="connsiteY267" fmla="*/ 3081281 h 6858000"/>
              <a:gd name="connsiteX268" fmla="*/ 1238695 w 7467600"/>
              <a:gd name="connsiteY268" fmla="*/ 3076820 h 6858000"/>
              <a:gd name="connsiteX269" fmla="*/ 5425627 w 7467600"/>
              <a:gd name="connsiteY269" fmla="*/ 2954192 h 6858000"/>
              <a:gd name="connsiteX270" fmla="*/ 5470770 w 7467600"/>
              <a:gd name="connsiteY270" fmla="*/ 3005435 h 6858000"/>
              <a:gd name="connsiteX271" fmla="*/ 5519779 w 7467600"/>
              <a:gd name="connsiteY271" fmla="*/ 4359223 h 6858000"/>
              <a:gd name="connsiteX272" fmla="*/ 5520293 w 7467600"/>
              <a:gd name="connsiteY272" fmla="*/ 4360602 h 6858000"/>
              <a:gd name="connsiteX273" fmla="*/ 5767221 w 7467600"/>
              <a:gd name="connsiteY273" fmla="*/ 4665564 h 6858000"/>
              <a:gd name="connsiteX274" fmla="*/ 6937169 w 7467600"/>
              <a:gd name="connsiteY274" fmla="*/ 4815941 h 6858000"/>
              <a:gd name="connsiteX275" fmla="*/ 6953922 w 7467600"/>
              <a:gd name="connsiteY275" fmla="*/ 4890068 h 6858000"/>
              <a:gd name="connsiteX276" fmla="*/ 6071359 w 7467600"/>
              <a:gd name="connsiteY276" fmla="*/ 4770770 h 6858000"/>
              <a:gd name="connsiteX277" fmla="*/ 6038839 w 7467600"/>
              <a:gd name="connsiteY277" fmla="*/ 4764474 h 6858000"/>
              <a:gd name="connsiteX278" fmla="*/ 6038706 w 7467600"/>
              <a:gd name="connsiteY278" fmla="*/ 4763847 h 6858000"/>
              <a:gd name="connsiteX279" fmla="*/ 6037784 w 7467600"/>
              <a:gd name="connsiteY279" fmla="*/ 4764270 h 6858000"/>
              <a:gd name="connsiteX280" fmla="*/ 6038839 w 7467600"/>
              <a:gd name="connsiteY280" fmla="*/ 4764474 h 6858000"/>
              <a:gd name="connsiteX281" fmla="*/ 6040338 w 7467600"/>
              <a:gd name="connsiteY281" fmla="*/ 4771418 h 6858000"/>
              <a:gd name="connsiteX282" fmla="*/ 6024488 w 7467600"/>
              <a:gd name="connsiteY282" fmla="*/ 4809903 h 6858000"/>
              <a:gd name="connsiteX283" fmla="*/ 5599771 w 7467600"/>
              <a:gd name="connsiteY283" fmla="*/ 5509652 h 6858000"/>
              <a:gd name="connsiteX284" fmla="*/ 5548843 w 7467600"/>
              <a:gd name="connsiteY284" fmla="*/ 5563845 h 6858000"/>
              <a:gd name="connsiteX285" fmla="*/ 5940952 w 7467600"/>
              <a:gd name="connsiteY285" fmla="*/ 6250028 h 6858000"/>
              <a:gd name="connsiteX286" fmla="*/ 6043441 w 7467600"/>
              <a:gd name="connsiteY286" fmla="*/ 6665847 h 6858000"/>
              <a:gd name="connsiteX287" fmla="*/ 6093432 w 7467600"/>
              <a:gd name="connsiteY287" fmla="*/ 6858000 h 6858000"/>
              <a:gd name="connsiteX288" fmla="*/ 6034344 w 7467600"/>
              <a:gd name="connsiteY288" fmla="*/ 6858000 h 6858000"/>
              <a:gd name="connsiteX289" fmla="*/ 6026679 w 7467600"/>
              <a:gd name="connsiteY289" fmla="*/ 6836959 h 6858000"/>
              <a:gd name="connsiteX290" fmla="*/ 5800441 w 7467600"/>
              <a:gd name="connsiteY290" fmla="*/ 6335286 h 6858000"/>
              <a:gd name="connsiteX291" fmla="*/ 5526562 w 7467600"/>
              <a:gd name="connsiteY291" fmla="*/ 5705388 h 6858000"/>
              <a:gd name="connsiteX292" fmla="*/ 5519640 w 7467600"/>
              <a:gd name="connsiteY292" fmla="*/ 5683774 h 6858000"/>
              <a:gd name="connsiteX293" fmla="*/ 5844559 w 7467600"/>
              <a:gd name="connsiteY293" fmla="*/ 6553349 h 6858000"/>
              <a:gd name="connsiteX294" fmla="*/ 5975994 w 7467600"/>
              <a:gd name="connsiteY294" fmla="*/ 6858000 h 6858000"/>
              <a:gd name="connsiteX295" fmla="*/ 5898547 w 7467600"/>
              <a:gd name="connsiteY295" fmla="*/ 6858000 h 6858000"/>
              <a:gd name="connsiteX296" fmla="*/ 5682041 w 7467600"/>
              <a:gd name="connsiteY296" fmla="*/ 6355860 h 6858000"/>
              <a:gd name="connsiteX297" fmla="*/ 5461758 w 7467600"/>
              <a:gd name="connsiteY297" fmla="*/ 5820220 h 6858000"/>
              <a:gd name="connsiteX298" fmla="*/ 5237282 w 7467600"/>
              <a:gd name="connsiteY298" fmla="*/ 6579086 h 6858000"/>
              <a:gd name="connsiteX299" fmla="*/ 5115009 w 7467600"/>
              <a:gd name="connsiteY299" fmla="*/ 6858000 h 6858000"/>
              <a:gd name="connsiteX300" fmla="*/ 5028074 w 7467600"/>
              <a:gd name="connsiteY300" fmla="*/ 6858000 h 6858000"/>
              <a:gd name="connsiteX301" fmla="*/ 5079508 w 7467600"/>
              <a:gd name="connsiteY301" fmla="*/ 6749074 h 6858000"/>
              <a:gd name="connsiteX302" fmla="*/ 5371846 w 7467600"/>
              <a:gd name="connsiteY302" fmla="*/ 5924413 h 6858000"/>
              <a:gd name="connsiteX303" fmla="*/ 5270512 w 7467600"/>
              <a:gd name="connsiteY303" fmla="*/ 6138975 h 6858000"/>
              <a:gd name="connsiteX304" fmla="*/ 5062409 w 7467600"/>
              <a:gd name="connsiteY304" fmla="*/ 6653544 h 6858000"/>
              <a:gd name="connsiteX305" fmla="*/ 5036628 w 7467600"/>
              <a:gd name="connsiteY305" fmla="*/ 6754247 h 6858000"/>
              <a:gd name="connsiteX306" fmla="*/ 5009112 w 7467600"/>
              <a:gd name="connsiteY306" fmla="*/ 6858000 h 6858000"/>
              <a:gd name="connsiteX307" fmla="*/ 4976679 w 7467600"/>
              <a:gd name="connsiteY307" fmla="*/ 6858000 h 6858000"/>
              <a:gd name="connsiteX308" fmla="*/ 5006537 w 7467600"/>
              <a:gd name="connsiteY308" fmla="*/ 6747068 h 6858000"/>
              <a:gd name="connsiteX309" fmla="*/ 5032723 w 7467600"/>
              <a:gd name="connsiteY309" fmla="*/ 6644957 h 6858000"/>
              <a:gd name="connsiteX310" fmla="*/ 5242949 w 7467600"/>
              <a:gd name="connsiteY310" fmla="*/ 6125175 h 6858000"/>
              <a:gd name="connsiteX311" fmla="*/ 5286321 w 7467600"/>
              <a:gd name="connsiteY311" fmla="*/ 6033555 h 6858000"/>
              <a:gd name="connsiteX312" fmla="*/ 5008210 w 7467600"/>
              <a:gd name="connsiteY312" fmla="*/ 6649194 h 6858000"/>
              <a:gd name="connsiteX313" fmla="*/ 4986321 w 7467600"/>
              <a:gd name="connsiteY313" fmla="*/ 6765687 h 6858000"/>
              <a:gd name="connsiteX314" fmla="*/ 4973474 w 7467600"/>
              <a:gd name="connsiteY314" fmla="*/ 6858000 h 6858000"/>
              <a:gd name="connsiteX315" fmla="*/ 4907178 w 7467600"/>
              <a:gd name="connsiteY315" fmla="*/ 6858000 h 6858000"/>
              <a:gd name="connsiteX316" fmla="*/ 4910810 w 7467600"/>
              <a:gd name="connsiteY316" fmla="*/ 6829660 h 6858000"/>
              <a:gd name="connsiteX317" fmla="*/ 4987461 w 7467600"/>
              <a:gd name="connsiteY317" fmla="*/ 6432994 h 6858000"/>
              <a:gd name="connsiteX318" fmla="*/ 5179262 w 7467600"/>
              <a:gd name="connsiteY318" fmla="*/ 6035044 h 6858000"/>
              <a:gd name="connsiteX319" fmla="*/ 4689678 w 7467600"/>
              <a:gd name="connsiteY319" fmla="*/ 6440241 h 6858000"/>
              <a:gd name="connsiteX320" fmla="*/ 4477543 w 7467600"/>
              <a:gd name="connsiteY320" fmla="*/ 6674836 h 6858000"/>
              <a:gd name="connsiteX321" fmla="*/ 4329957 w 7467600"/>
              <a:gd name="connsiteY321" fmla="*/ 6858000 h 6858000"/>
              <a:gd name="connsiteX322" fmla="*/ 4218595 w 7467600"/>
              <a:gd name="connsiteY322" fmla="*/ 6858000 h 6858000"/>
              <a:gd name="connsiteX323" fmla="*/ 4368888 w 7467600"/>
              <a:gd name="connsiteY323" fmla="*/ 6668412 h 6858000"/>
              <a:gd name="connsiteX324" fmla="*/ 4563091 w 7467600"/>
              <a:gd name="connsiteY324" fmla="*/ 6442508 h 6858000"/>
              <a:gd name="connsiteX325" fmla="*/ 5387324 w 7467600"/>
              <a:gd name="connsiteY325" fmla="*/ 5705830 h 6858000"/>
              <a:gd name="connsiteX326" fmla="*/ 5073620 w 7467600"/>
              <a:gd name="connsiteY326" fmla="*/ 5955437 h 6858000"/>
              <a:gd name="connsiteX327" fmla="*/ 4689789 w 7467600"/>
              <a:gd name="connsiteY327" fmla="*/ 6268382 h 6858000"/>
              <a:gd name="connsiteX328" fmla="*/ 4418722 w 7467600"/>
              <a:gd name="connsiteY328" fmla="*/ 6570886 h 6858000"/>
              <a:gd name="connsiteX329" fmla="*/ 4214944 w 7467600"/>
              <a:gd name="connsiteY329" fmla="*/ 6858000 h 6858000"/>
              <a:gd name="connsiteX330" fmla="*/ 4177898 w 7467600"/>
              <a:gd name="connsiteY330" fmla="*/ 6858000 h 6858000"/>
              <a:gd name="connsiteX331" fmla="*/ 4391597 w 7467600"/>
              <a:gd name="connsiteY331" fmla="*/ 6556370 h 6858000"/>
              <a:gd name="connsiteX332" fmla="*/ 4668889 w 7467600"/>
              <a:gd name="connsiteY332" fmla="*/ 6246399 h 6858000"/>
              <a:gd name="connsiteX333" fmla="*/ 5055427 w 7467600"/>
              <a:gd name="connsiteY333" fmla="*/ 5931476 h 6858000"/>
              <a:gd name="connsiteX334" fmla="*/ 5371814 w 7467600"/>
              <a:gd name="connsiteY334" fmla="*/ 5678975 h 6858000"/>
              <a:gd name="connsiteX335" fmla="*/ 4987918 w 7467600"/>
              <a:gd name="connsiteY335" fmla="*/ 5838701 h 6858000"/>
              <a:gd name="connsiteX336" fmla="*/ 4317146 w 7467600"/>
              <a:gd name="connsiteY336" fmla="*/ 6587716 h 6858000"/>
              <a:gd name="connsiteX337" fmla="*/ 4171627 w 7467600"/>
              <a:gd name="connsiteY337" fmla="*/ 6858000 h 6858000"/>
              <a:gd name="connsiteX338" fmla="*/ 4081585 w 7467600"/>
              <a:gd name="connsiteY338" fmla="*/ 6858000 h 6858000"/>
              <a:gd name="connsiteX339" fmla="*/ 4238603 w 7467600"/>
              <a:gd name="connsiteY339" fmla="*/ 6559341 h 6858000"/>
              <a:gd name="connsiteX340" fmla="*/ 4778333 w 7467600"/>
              <a:gd name="connsiteY340" fmla="*/ 5873626 h 6858000"/>
              <a:gd name="connsiteX341" fmla="*/ 5414185 w 7467600"/>
              <a:gd name="connsiteY341" fmla="*/ 5573882 h 6858000"/>
              <a:gd name="connsiteX342" fmla="*/ 5959648 w 7467600"/>
              <a:gd name="connsiteY342" fmla="*/ 4760797 h 6858000"/>
              <a:gd name="connsiteX343" fmla="*/ 5355019 w 7467600"/>
              <a:gd name="connsiteY343" fmla="*/ 4734672 h 6858000"/>
              <a:gd name="connsiteX344" fmla="*/ 5083565 w 7467600"/>
              <a:gd name="connsiteY344" fmla="*/ 5179121 h 6858000"/>
              <a:gd name="connsiteX345" fmla="*/ 4713577 w 7467600"/>
              <a:gd name="connsiteY345" fmla="*/ 5616803 h 6858000"/>
              <a:gd name="connsiteX346" fmla="*/ 3989559 w 7467600"/>
              <a:gd name="connsiteY346" fmla="*/ 6145945 h 6858000"/>
              <a:gd name="connsiteX347" fmla="*/ 3939824 w 7467600"/>
              <a:gd name="connsiteY347" fmla="*/ 6066900 h 6858000"/>
              <a:gd name="connsiteX348" fmla="*/ 4584537 w 7467600"/>
              <a:gd name="connsiteY348" fmla="*/ 5324826 h 6858000"/>
              <a:gd name="connsiteX349" fmla="*/ 5037105 w 7467600"/>
              <a:gd name="connsiteY349" fmla="*/ 5088765 h 6858000"/>
              <a:gd name="connsiteX350" fmla="*/ 5039930 w 7467600"/>
              <a:gd name="connsiteY350" fmla="*/ 5089585 h 6858000"/>
              <a:gd name="connsiteX351" fmla="*/ 5263764 w 7467600"/>
              <a:gd name="connsiteY351" fmla="*/ 4735525 h 6858000"/>
              <a:gd name="connsiteX352" fmla="*/ 4086300 w 7467600"/>
              <a:gd name="connsiteY352" fmla="*/ 4884599 h 6858000"/>
              <a:gd name="connsiteX353" fmla="*/ 4085485 w 7467600"/>
              <a:gd name="connsiteY353" fmla="*/ 4899070 h 6858000"/>
              <a:gd name="connsiteX354" fmla="*/ 3871915 w 7467600"/>
              <a:gd name="connsiteY354" fmla="*/ 5253645 h 6858000"/>
              <a:gd name="connsiteX355" fmla="*/ 3799374 w 7467600"/>
              <a:gd name="connsiteY355" fmla="*/ 5466127 h 6858000"/>
              <a:gd name="connsiteX356" fmla="*/ 3498850 w 7467600"/>
              <a:gd name="connsiteY356" fmla="*/ 6661888 h 6858000"/>
              <a:gd name="connsiteX357" fmla="*/ 3399216 w 7467600"/>
              <a:gd name="connsiteY357" fmla="*/ 6858000 h 6858000"/>
              <a:gd name="connsiteX358" fmla="*/ 3303688 w 7467600"/>
              <a:gd name="connsiteY358" fmla="*/ 6858000 h 6858000"/>
              <a:gd name="connsiteX359" fmla="*/ 3391774 w 7467600"/>
              <a:gd name="connsiteY359" fmla="*/ 6697181 h 6858000"/>
              <a:gd name="connsiteX360" fmla="*/ 3735540 w 7467600"/>
              <a:gd name="connsiteY360" fmla="*/ 5546923 h 6858000"/>
              <a:gd name="connsiteX361" fmla="*/ 3729438 w 7467600"/>
              <a:gd name="connsiteY361" fmla="*/ 5569058 h 6858000"/>
              <a:gd name="connsiteX362" fmla="*/ 3707782 w 7467600"/>
              <a:gd name="connsiteY362" fmla="*/ 5644908 h 6858000"/>
              <a:gd name="connsiteX363" fmla="*/ 3583827 w 7467600"/>
              <a:gd name="connsiteY363" fmla="*/ 6039215 h 6858000"/>
              <a:gd name="connsiteX364" fmla="*/ 3547861 w 7467600"/>
              <a:gd name="connsiteY364" fmla="*/ 6129609 h 6858000"/>
              <a:gd name="connsiteX365" fmla="*/ 3490905 w 7467600"/>
              <a:gd name="connsiteY365" fmla="*/ 6277660 h 6858000"/>
              <a:gd name="connsiteX366" fmla="*/ 3455859 w 7467600"/>
              <a:gd name="connsiteY366" fmla="*/ 6391301 h 6858000"/>
              <a:gd name="connsiteX367" fmla="*/ 3429112 w 7467600"/>
              <a:gd name="connsiteY367" fmla="*/ 6479469 h 6858000"/>
              <a:gd name="connsiteX368" fmla="*/ 3304862 w 7467600"/>
              <a:gd name="connsiteY368" fmla="*/ 6796476 h 6858000"/>
              <a:gd name="connsiteX369" fmla="*/ 3276071 w 7467600"/>
              <a:gd name="connsiteY369" fmla="*/ 6858000 h 6858000"/>
              <a:gd name="connsiteX370" fmla="*/ 3240805 w 7467600"/>
              <a:gd name="connsiteY370" fmla="*/ 6858000 h 6858000"/>
              <a:gd name="connsiteX371" fmla="*/ 3275917 w 7467600"/>
              <a:gd name="connsiteY371" fmla="*/ 6783192 h 6858000"/>
              <a:gd name="connsiteX372" fmla="*/ 3399358 w 7467600"/>
              <a:gd name="connsiteY372" fmla="*/ 6469011 h 6858000"/>
              <a:gd name="connsiteX373" fmla="*/ 3425650 w 7467600"/>
              <a:gd name="connsiteY373" fmla="*/ 6381333 h 6858000"/>
              <a:gd name="connsiteX374" fmla="*/ 3460661 w 7467600"/>
              <a:gd name="connsiteY374" fmla="*/ 6266763 h 6858000"/>
              <a:gd name="connsiteX375" fmla="*/ 3518021 w 7467600"/>
              <a:gd name="connsiteY375" fmla="*/ 6117298 h 6858000"/>
              <a:gd name="connsiteX376" fmla="*/ 3554035 w 7467600"/>
              <a:gd name="connsiteY376" fmla="*/ 6027832 h 6858000"/>
              <a:gd name="connsiteX377" fmla="*/ 3677174 w 7467600"/>
              <a:gd name="connsiteY377" fmla="*/ 5636351 h 6858000"/>
              <a:gd name="connsiteX378" fmla="*/ 3698819 w 7467600"/>
              <a:gd name="connsiteY378" fmla="*/ 5560503 h 6858000"/>
              <a:gd name="connsiteX379" fmla="*/ 3702094 w 7467600"/>
              <a:gd name="connsiteY379" fmla="*/ 5549194 h 6858000"/>
              <a:gd name="connsiteX380" fmla="*/ 3398355 w 7467600"/>
              <a:gd name="connsiteY380" fmla="*/ 6094603 h 6858000"/>
              <a:gd name="connsiteX381" fmla="*/ 3193941 w 7467600"/>
              <a:gd name="connsiteY381" fmla="*/ 6798775 h 6858000"/>
              <a:gd name="connsiteX382" fmla="*/ 3184140 w 7467600"/>
              <a:gd name="connsiteY382" fmla="*/ 6858000 h 6858000"/>
              <a:gd name="connsiteX383" fmla="*/ 3099978 w 7467600"/>
              <a:gd name="connsiteY383" fmla="*/ 6858000 h 6858000"/>
              <a:gd name="connsiteX384" fmla="*/ 3101556 w 7467600"/>
              <a:gd name="connsiteY384" fmla="*/ 6843337 h 6858000"/>
              <a:gd name="connsiteX385" fmla="*/ 3370162 w 7467600"/>
              <a:gd name="connsiteY385" fmla="*/ 5785550 h 6858000"/>
              <a:gd name="connsiteX386" fmla="*/ 3746477 w 7467600"/>
              <a:gd name="connsiteY386" fmla="*/ 5377889 h 6858000"/>
              <a:gd name="connsiteX387" fmla="*/ 3863399 w 7467600"/>
              <a:gd name="connsiteY387" fmla="*/ 5087257 h 6858000"/>
              <a:gd name="connsiteX388" fmla="*/ 3968712 w 7467600"/>
              <a:gd name="connsiteY388" fmla="*/ 4913989 h 6858000"/>
              <a:gd name="connsiteX389" fmla="*/ 2792390 w 7467600"/>
              <a:gd name="connsiteY389" fmla="*/ 5382974 h 6858000"/>
              <a:gd name="connsiteX390" fmla="*/ 2714982 w 7467600"/>
              <a:gd name="connsiteY390" fmla="*/ 5427051 h 6858000"/>
              <a:gd name="connsiteX391" fmla="*/ 2813361 w 7467600"/>
              <a:gd name="connsiteY391" fmla="*/ 6023912 h 6858000"/>
              <a:gd name="connsiteX392" fmla="*/ 2688430 w 7467600"/>
              <a:gd name="connsiteY392" fmla="*/ 6801564 h 6858000"/>
              <a:gd name="connsiteX393" fmla="*/ 2629626 w 7467600"/>
              <a:gd name="connsiteY393" fmla="*/ 6763394 h 6858000"/>
              <a:gd name="connsiteX394" fmla="*/ 2565328 w 7467600"/>
              <a:gd name="connsiteY394" fmla="*/ 5516399 h 6858000"/>
              <a:gd name="connsiteX395" fmla="*/ 1922999 w 7467600"/>
              <a:gd name="connsiteY395" fmla="*/ 5980343 h 6858000"/>
              <a:gd name="connsiteX396" fmla="*/ 1950261 w 7467600"/>
              <a:gd name="connsiteY396" fmla="*/ 6405858 h 6858000"/>
              <a:gd name="connsiteX397" fmla="*/ 2365554 w 7467600"/>
              <a:gd name="connsiteY397" fmla="*/ 6759107 h 6858000"/>
              <a:gd name="connsiteX398" fmla="*/ 2424142 w 7467600"/>
              <a:gd name="connsiteY398" fmla="*/ 6858000 h 6858000"/>
              <a:gd name="connsiteX399" fmla="*/ 2395994 w 7467600"/>
              <a:gd name="connsiteY399" fmla="*/ 6858000 h 6858000"/>
              <a:gd name="connsiteX400" fmla="*/ 2392863 w 7467600"/>
              <a:gd name="connsiteY400" fmla="*/ 6852964 h 6858000"/>
              <a:gd name="connsiteX401" fmla="*/ 2017589 w 7467600"/>
              <a:gd name="connsiteY401" fmla="*/ 6493982 h 6858000"/>
              <a:gd name="connsiteX402" fmla="*/ 2147336 w 7467600"/>
              <a:gd name="connsiteY402" fmla="*/ 6594052 h 6858000"/>
              <a:gd name="connsiteX403" fmla="*/ 2207047 w 7467600"/>
              <a:gd name="connsiteY403" fmla="*/ 6654540 h 6858000"/>
              <a:gd name="connsiteX404" fmla="*/ 2299106 w 7467600"/>
              <a:gd name="connsiteY404" fmla="*/ 6778931 h 6858000"/>
              <a:gd name="connsiteX405" fmla="*/ 2314430 w 7467600"/>
              <a:gd name="connsiteY405" fmla="*/ 6801144 h 6858000"/>
              <a:gd name="connsiteX406" fmla="*/ 2352406 w 7467600"/>
              <a:gd name="connsiteY406" fmla="*/ 6858000 h 6858000"/>
              <a:gd name="connsiteX407" fmla="*/ 2314492 w 7467600"/>
              <a:gd name="connsiteY407" fmla="*/ 6858000 h 6858000"/>
              <a:gd name="connsiteX408" fmla="*/ 2288095 w 7467600"/>
              <a:gd name="connsiteY408" fmla="*/ 6818030 h 6858000"/>
              <a:gd name="connsiteX409" fmla="*/ 2272768 w 7467600"/>
              <a:gd name="connsiteY409" fmla="*/ 6795822 h 6858000"/>
              <a:gd name="connsiteX410" fmla="*/ 2182715 w 7467600"/>
              <a:gd name="connsiteY410" fmla="*/ 6675071 h 6858000"/>
              <a:gd name="connsiteX411" fmla="*/ 2032061 w 7467600"/>
              <a:gd name="connsiteY411" fmla="*/ 6541380 h 6858000"/>
              <a:gd name="connsiteX412" fmla="*/ 2257220 w 7467600"/>
              <a:gd name="connsiteY412" fmla="*/ 6826257 h 6858000"/>
              <a:gd name="connsiteX413" fmla="*/ 2281324 w 7467600"/>
              <a:gd name="connsiteY413" fmla="*/ 6858000 h 6858000"/>
              <a:gd name="connsiteX414" fmla="*/ 2242860 w 7467600"/>
              <a:gd name="connsiteY414" fmla="*/ 6858000 h 6858000"/>
              <a:gd name="connsiteX415" fmla="*/ 2232818 w 7467600"/>
              <a:gd name="connsiteY415" fmla="*/ 6844926 h 6858000"/>
              <a:gd name="connsiteX416" fmla="*/ 1990172 w 7467600"/>
              <a:gd name="connsiteY416" fmla="*/ 6542121 h 6858000"/>
              <a:gd name="connsiteX417" fmla="*/ 2124090 w 7467600"/>
              <a:gd name="connsiteY417" fmla="*/ 6761017 h 6858000"/>
              <a:gd name="connsiteX418" fmla="*/ 2200380 w 7467600"/>
              <a:gd name="connsiteY418" fmla="*/ 6858000 h 6858000"/>
              <a:gd name="connsiteX419" fmla="*/ 2147507 w 7467600"/>
              <a:gd name="connsiteY419" fmla="*/ 6858000 h 6858000"/>
              <a:gd name="connsiteX420" fmla="*/ 2070668 w 7467600"/>
              <a:gd name="connsiteY420" fmla="*/ 6761520 h 6858000"/>
              <a:gd name="connsiteX421" fmla="*/ 1975142 w 7467600"/>
              <a:gd name="connsiteY421" fmla="*/ 6585570 h 6858000"/>
              <a:gd name="connsiteX422" fmla="*/ 2050035 w 7467600"/>
              <a:gd name="connsiteY422" fmla="*/ 6813345 h 6858000"/>
              <a:gd name="connsiteX423" fmla="*/ 2063025 w 7467600"/>
              <a:gd name="connsiteY423" fmla="*/ 6858000 h 6858000"/>
              <a:gd name="connsiteX424" fmla="*/ 2021675 w 7467600"/>
              <a:gd name="connsiteY424" fmla="*/ 6858000 h 6858000"/>
              <a:gd name="connsiteX425" fmla="*/ 2019308 w 7467600"/>
              <a:gd name="connsiteY425" fmla="*/ 6847118 h 6858000"/>
              <a:gd name="connsiteX426" fmla="*/ 1938835 w 7467600"/>
              <a:gd name="connsiteY426" fmla="*/ 6551160 h 6858000"/>
              <a:gd name="connsiteX427" fmla="*/ 1953230 w 7467600"/>
              <a:gd name="connsiteY427" fmla="*/ 6759699 h 6858000"/>
              <a:gd name="connsiteX428" fmla="*/ 1956763 w 7467600"/>
              <a:gd name="connsiteY428" fmla="*/ 6778191 h 6858000"/>
              <a:gd name="connsiteX429" fmla="*/ 1967925 w 7467600"/>
              <a:gd name="connsiteY429" fmla="*/ 6858000 h 6858000"/>
              <a:gd name="connsiteX430" fmla="*/ 1936622 w 7467600"/>
              <a:gd name="connsiteY430" fmla="*/ 6858000 h 6858000"/>
              <a:gd name="connsiteX431" fmla="*/ 1926261 w 7467600"/>
              <a:gd name="connsiteY431" fmla="*/ 6784064 h 6858000"/>
              <a:gd name="connsiteX432" fmla="*/ 1922724 w 7467600"/>
              <a:gd name="connsiteY432" fmla="*/ 6765577 h 6858000"/>
              <a:gd name="connsiteX433" fmla="*/ 1904650 w 7467600"/>
              <a:gd name="connsiteY433" fmla="*/ 6639616 h 6858000"/>
              <a:gd name="connsiteX434" fmla="*/ 1885273 w 7467600"/>
              <a:gd name="connsiteY434" fmla="*/ 6858000 h 6858000"/>
              <a:gd name="connsiteX435" fmla="*/ 1854363 w 7467600"/>
              <a:gd name="connsiteY435" fmla="*/ 6858000 h 6858000"/>
              <a:gd name="connsiteX436" fmla="*/ 1880391 w 7467600"/>
              <a:gd name="connsiteY436" fmla="*/ 6603796 h 6858000"/>
              <a:gd name="connsiteX437" fmla="*/ 1818273 w 7467600"/>
              <a:gd name="connsiteY437" fmla="*/ 6715729 h 6858000"/>
              <a:gd name="connsiteX438" fmla="*/ 1794691 w 7467600"/>
              <a:gd name="connsiteY438" fmla="*/ 6843239 h 6858000"/>
              <a:gd name="connsiteX439" fmla="*/ 1794914 w 7467600"/>
              <a:gd name="connsiteY439" fmla="*/ 6858000 h 6858000"/>
              <a:gd name="connsiteX440" fmla="*/ 1746128 w 7467600"/>
              <a:gd name="connsiteY440" fmla="*/ 6858000 h 6858000"/>
              <a:gd name="connsiteX441" fmla="*/ 1753934 w 7467600"/>
              <a:gd name="connsiteY441" fmla="*/ 6724796 h 6858000"/>
              <a:gd name="connsiteX442" fmla="*/ 1792053 w 7467600"/>
              <a:gd name="connsiteY442" fmla="*/ 6572396 h 6858000"/>
              <a:gd name="connsiteX443" fmla="*/ 1862248 w 7467600"/>
              <a:gd name="connsiteY443" fmla="*/ 6266397 h 6858000"/>
              <a:gd name="connsiteX444" fmla="*/ 1862250 w 7467600"/>
              <a:gd name="connsiteY444" fmla="*/ 6033531 h 6858000"/>
              <a:gd name="connsiteX445" fmla="*/ 1211999 w 7467600"/>
              <a:gd name="connsiteY445" fmla="*/ 6683610 h 6858000"/>
              <a:gd name="connsiteX446" fmla="*/ 1213266 w 7467600"/>
              <a:gd name="connsiteY446" fmla="*/ 6691947 h 6858000"/>
              <a:gd name="connsiteX447" fmla="*/ 1203370 w 7467600"/>
              <a:gd name="connsiteY447" fmla="*/ 6850676 h 6858000"/>
              <a:gd name="connsiteX448" fmla="*/ 1203671 w 7467600"/>
              <a:gd name="connsiteY448" fmla="*/ 6858000 h 6858000"/>
              <a:gd name="connsiteX449" fmla="*/ 1143180 w 7467600"/>
              <a:gd name="connsiteY449" fmla="*/ 6858000 h 6858000"/>
              <a:gd name="connsiteX450" fmla="*/ 1142176 w 7467600"/>
              <a:gd name="connsiteY450" fmla="*/ 6766045 h 6858000"/>
              <a:gd name="connsiteX451" fmla="*/ 1067484 w 7467600"/>
              <a:gd name="connsiteY451" fmla="*/ 6858000 h 6858000"/>
              <a:gd name="connsiteX452" fmla="*/ 953928 w 7467600"/>
              <a:gd name="connsiteY452" fmla="*/ 6858000 h 6858000"/>
              <a:gd name="connsiteX453" fmla="*/ 959715 w 7467600"/>
              <a:gd name="connsiteY453" fmla="*/ 6850185 h 6858000"/>
              <a:gd name="connsiteX454" fmla="*/ 1483788 w 7467600"/>
              <a:gd name="connsiteY454" fmla="*/ 6259174 h 6858000"/>
              <a:gd name="connsiteX455" fmla="*/ 1100671 w 7467600"/>
              <a:gd name="connsiteY455" fmla="*/ 6252137 h 6858000"/>
              <a:gd name="connsiteX456" fmla="*/ 1090144 w 7467600"/>
              <a:gd name="connsiteY456" fmla="*/ 6256748 h 6858000"/>
              <a:gd name="connsiteX457" fmla="*/ 1095872 w 7467600"/>
              <a:gd name="connsiteY457" fmla="*/ 6271892 h 6858000"/>
              <a:gd name="connsiteX458" fmla="*/ 262785 w 7467600"/>
              <a:gd name="connsiteY458" fmla="*/ 6845450 h 6858000"/>
              <a:gd name="connsiteX459" fmla="*/ 209968 w 7467600"/>
              <a:gd name="connsiteY459" fmla="*/ 6770713 h 6858000"/>
              <a:gd name="connsiteX460" fmla="*/ 873460 w 7467600"/>
              <a:gd name="connsiteY460" fmla="*/ 6253768 h 6858000"/>
              <a:gd name="connsiteX461" fmla="*/ 192686 w 7467600"/>
              <a:gd name="connsiteY461" fmla="*/ 5849257 h 6858000"/>
              <a:gd name="connsiteX462" fmla="*/ 4696 w 7467600"/>
              <a:gd name="connsiteY462" fmla="*/ 5697668 h 6858000"/>
              <a:gd name="connsiteX463" fmla="*/ 0 w 7467600"/>
              <a:gd name="connsiteY463" fmla="*/ 5689984 h 6858000"/>
              <a:gd name="connsiteX464" fmla="*/ 0 w 7467600"/>
              <a:gd name="connsiteY464" fmla="*/ 5513472 h 6858000"/>
              <a:gd name="connsiteX465" fmla="*/ 174101 w 7467600"/>
              <a:gd name="connsiteY465" fmla="*/ 5620277 h 6858000"/>
              <a:gd name="connsiteX466" fmla="*/ 891800 w 7467600"/>
              <a:gd name="connsiteY466" fmla="*/ 6036935 h 6858000"/>
              <a:gd name="connsiteX467" fmla="*/ 1072219 w 7467600"/>
              <a:gd name="connsiteY467" fmla="*/ 6169443 h 6858000"/>
              <a:gd name="connsiteX468" fmla="*/ 1074117 w 7467600"/>
              <a:gd name="connsiteY468" fmla="*/ 6170301 h 6858000"/>
              <a:gd name="connsiteX469" fmla="*/ 1083114 w 7467600"/>
              <a:gd name="connsiteY469" fmla="*/ 6174131 h 6858000"/>
              <a:gd name="connsiteX470" fmla="*/ 1543010 w 7467600"/>
              <a:gd name="connsiteY470" fmla="*/ 6191140 h 6858000"/>
              <a:gd name="connsiteX471" fmla="*/ 1551080 w 7467600"/>
              <a:gd name="connsiteY471" fmla="*/ 6195006 h 6858000"/>
              <a:gd name="connsiteX472" fmla="*/ 2345443 w 7467600"/>
              <a:gd name="connsiteY472" fmla="*/ 5549882 h 6858000"/>
              <a:gd name="connsiteX473" fmla="*/ 1721499 w 7467600"/>
              <a:gd name="connsiteY473" fmla="*/ 5599969 h 6858000"/>
              <a:gd name="connsiteX474" fmla="*/ 767716 w 7467600"/>
              <a:gd name="connsiteY474" fmla="*/ 5472768 h 6858000"/>
              <a:gd name="connsiteX475" fmla="*/ 722147 w 7467600"/>
              <a:gd name="connsiteY475" fmla="*/ 5393091 h 6858000"/>
              <a:gd name="connsiteX476" fmla="*/ 1485552 w 7467600"/>
              <a:gd name="connsiteY476" fmla="*/ 5313202 h 6858000"/>
              <a:gd name="connsiteX477" fmla="*/ 2143004 w 7467600"/>
              <a:gd name="connsiteY477" fmla="*/ 5402420 h 6858000"/>
              <a:gd name="connsiteX478" fmla="*/ 1933391 w 7467600"/>
              <a:gd name="connsiteY478" fmla="*/ 5156971 h 6858000"/>
              <a:gd name="connsiteX479" fmla="*/ 1827118 w 7467600"/>
              <a:gd name="connsiteY479" fmla="*/ 4968410 h 6858000"/>
              <a:gd name="connsiteX480" fmla="*/ 1837349 w 7467600"/>
              <a:gd name="connsiteY480" fmla="*/ 4956357 h 6858000"/>
              <a:gd name="connsiteX481" fmla="*/ 2162835 w 7467600"/>
              <a:gd name="connsiteY481" fmla="*/ 5187853 h 6858000"/>
              <a:gd name="connsiteX482" fmla="*/ 2257167 w 7467600"/>
              <a:gd name="connsiteY482" fmla="*/ 5462123 h 6858000"/>
              <a:gd name="connsiteX483" fmla="*/ 2261598 w 7467600"/>
              <a:gd name="connsiteY483" fmla="*/ 5467998 h 6858000"/>
              <a:gd name="connsiteX484" fmla="*/ 2437177 w 7467600"/>
              <a:gd name="connsiteY484" fmla="*/ 5479608 h 6858000"/>
              <a:gd name="connsiteX485" fmla="*/ 2445247 w 7467600"/>
              <a:gd name="connsiteY485" fmla="*/ 5483476 h 6858000"/>
              <a:gd name="connsiteX486" fmla="*/ 2743626 w 7467600"/>
              <a:gd name="connsiteY486" fmla="*/ 5304819 h 6858000"/>
              <a:gd name="connsiteX487" fmla="*/ 3048102 w 7467600"/>
              <a:gd name="connsiteY487" fmla="*/ 5150595 h 6858000"/>
              <a:gd name="connsiteX488" fmla="*/ 1799414 w 7467600"/>
              <a:gd name="connsiteY488" fmla="*/ 4694732 h 6858000"/>
              <a:gd name="connsiteX489" fmla="*/ 1771735 w 7467600"/>
              <a:gd name="connsiteY489" fmla="*/ 4619929 h 6858000"/>
              <a:gd name="connsiteX490" fmla="*/ 3104273 w 7467600"/>
              <a:gd name="connsiteY490" fmla="*/ 5076159 h 6858000"/>
              <a:gd name="connsiteX491" fmla="*/ 3113245 w 7467600"/>
              <a:gd name="connsiteY491" fmla="*/ 5090705 h 6858000"/>
              <a:gd name="connsiteX492" fmla="*/ 3126294 w 7467600"/>
              <a:gd name="connsiteY492" fmla="*/ 5114400 h 6858000"/>
              <a:gd name="connsiteX493" fmla="*/ 3937433 w 7467600"/>
              <a:gd name="connsiteY493" fmla="*/ 4830473 h 6858000"/>
              <a:gd name="connsiteX494" fmla="*/ 3590475 w 7467600"/>
              <a:gd name="connsiteY494" fmla="*/ 4597974 h 6858000"/>
              <a:gd name="connsiteX495" fmla="*/ 3100264 w 7467600"/>
              <a:gd name="connsiteY495" fmla="*/ 4579845 h 6858000"/>
              <a:gd name="connsiteX496" fmla="*/ 2183576 w 7467600"/>
              <a:gd name="connsiteY496" fmla="*/ 4227150 h 6858000"/>
              <a:gd name="connsiteX497" fmla="*/ 2151029 w 7467600"/>
              <a:gd name="connsiteY497" fmla="*/ 4146947 h 6858000"/>
              <a:gd name="connsiteX498" fmla="*/ 3563434 w 7467600"/>
              <a:gd name="connsiteY498" fmla="*/ 4469115 h 6858000"/>
              <a:gd name="connsiteX499" fmla="*/ 3177952 w 7467600"/>
              <a:gd name="connsiteY499" fmla="*/ 3657386 h 6858000"/>
              <a:gd name="connsiteX500" fmla="*/ 3189263 w 7467600"/>
              <a:gd name="connsiteY500" fmla="*/ 3625726 h 6858000"/>
              <a:gd name="connsiteX501" fmla="*/ 3560912 w 7467600"/>
              <a:gd name="connsiteY501" fmla="*/ 4079863 h 6858000"/>
              <a:gd name="connsiteX502" fmla="*/ 3626636 w 7467600"/>
              <a:gd name="connsiteY502" fmla="*/ 4512230 h 6858000"/>
              <a:gd name="connsiteX503" fmla="*/ 3653088 w 7467600"/>
              <a:gd name="connsiteY503" fmla="*/ 4521417 h 6858000"/>
              <a:gd name="connsiteX504" fmla="*/ 3988128 w 7467600"/>
              <a:gd name="connsiteY504" fmla="*/ 4817267 h 6858000"/>
              <a:gd name="connsiteX505" fmla="*/ 4830582 w 7467600"/>
              <a:gd name="connsiteY505" fmla="*/ 4676000 h 6858000"/>
              <a:gd name="connsiteX506" fmla="*/ 4830100 w 7467600"/>
              <a:gd name="connsiteY506" fmla="*/ 4675554 h 6858000"/>
              <a:gd name="connsiteX507" fmla="*/ 4036318 w 7467600"/>
              <a:gd name="connsiteY507" fmla="*/ 4147013 h 6858000"/>
              <a:gd name="connsiteX508" fmla="*/ 3432098 w 7467600"/>
              <a:gd name="connsiteY508" fmla="*/ 3537312 h 6858000"/>
              <a:gd name="connsiteX509" fmla="*/ 3446761 w 7467600"/>
              <a:gd name="connsiteY509" fmla="*/ 3461278 h 6858000"/>
              <a:gd name="connsiteX510" fmla="*/ 4419733 w 7467600"/>
              <a:gd name="connsiteY510" fmla="*/ 3963555 h 6858000"/>
              <a:gd name="connsiteX511" fmla="*/ 4781371 w 7467600"/>
              <a:gd name="connsiteY511" fmla="*/ 4458604 h 6858000"/>
              <a:gd name="connsiteX512" fmla="*/ 4780440 w 7467600"/>
              <a:gd name="connsiteY512" fmla="*/ 4470290 h 6858000"/>
              <a:gd name="connsiteX513" fmla="*/ 4898954 w 7467600"/>
              <a:gd name="connsiteY513" fmla="*/ 4662092 h 6858000"/>
              <a:gd name="connsiteX514" fmla="*/ 4900699 w 7467600"/>
              <a:gd name="connsiteY514" fmla="*/ 4670867 h 6858000"/>
              <a:gd name="connsiteX515" fmla="*/ 5714511 w 7467600"/>
              <a:gd name="connsiteY515" fmla="*/ 4663483 h 6858000"/>
              <a:gd name="connsiteX516" fmla="*/ 5464793 w 7467600"/>
              <a:gd name="connsiteY516" fmla="*/ 4393556 h 6858000"/>
              <a:gd name="connsiteX517" fmla="*/ 5461897 w 7467600"/>
              <a:gd name="connsiteY517" fmla="*/ 4390879 h 6858000"/>
              <a:gd name="connsiteX518" fmla="*/ 4294126 w 7467600"/>
              <a:gd name="connsiteY518" fmla="*/ 3303048 h 6858000"/>
              <a:gd name="connsiteX519" fmla="*/ 4305321 w 7467600"/>
              <a:gd name="connsiteY519" fmla="*/ 3256953 h 6858000"/>
              <a:gd name="connsiteX520" fmla="*/ 4949299 w 7467600"/>
              <a:gd name="connsiteY520" fmla="*/ 3766336 h 6858000"/>
              <a:gd name="connsiteX521" fmla="*/ 5291452 w 7467600"/>
              <a:gd name="connsiteY521" fmla="*/ 4076801 h 6858000"/>
              <a:gd name="connsiteX522" fmla="*/ 5434998 w 7467600"/>
              <a:gd name="connsiteY522" fmla="*/ 4254100 h 6858000"/>
              <a:gd name="connsiteX523" fmla="*/ 5351015 w 7467600"/>
              <a:gd name="connsiteY523" fmla="*/ 3760989 h 6858000"/>
              <a:gd name="connsiteX524" fmla="*/ 5413780 w 7467600"/>
              <a:gd name="connsiteY524" fmla="*/ 2966265 h 6858000"/>
              <a:gd name="connsiteX525" fmla="*/ 5425627 w 7467600"/>
              <a:gd name="connsiteY525" fmla="*/ 2954192 h 6858000"/>
              <a:gd name="connsiteX526" fmla="*/ 6604735 w 7467600"/>
              <a:gd name="connsiteY526" fmla="*/ 2041381 h 6858000"/>
              <a:gd name="connsiteX527" fmla="*/ 7204487 w 7467600"/>
              <a:gd name="connsiteY527" fmla="*/ 2742112 h 6858000"/>
              <a:gd name="connsiteX528" fmla="*/ 7131592 w 7467600"/>
              <a:gd name="connsiteY528" fmla="*/ 2672096 h 6858000"/>
              <a:gd name="connsiteX529" fmla="*/ 6996344 w 7467600"/>
              <a:gd name="connsiteY529" fmla="*/ 2518310 h 6858000"/>
              <a:gd name="connsiteX530" fmla="*/ 6735495 w 7467600"/>
              <a:gd name="connsiteY530" fmla="*/ 2196890 h 6858000"/>
              <a:gd name="connsiteX531" fmla="*/ 6721901 w 7467600"/>
              <a:gd name="connsiteY531" fmla="*/ 2179274 h 6858000"/>
              <a:gd name="connsiteX532" fmla="*/ 6604735 w 7467600"/>
              <a:gd name="connsiteY532" fmla="*/ 2041381 h 6858000"/>
              <a:gd name="connsiteX533" fmla="*/ 6591670 w 7467600"/>
              <a:gd name="connsiteY533" fmla="*/ 1988277 h 6858000"/>
              <a:gd name="connsiteX534" fmla="*/ 6747349 w 7467600"/>
              <a:gd name="connsiteY534" fmla="*/ 2160069 h 6858000"/>
              <a:gd name="connsiteX535" fmla="*/ 6760943 w 7467600"/>
              <a:gd name="connsiteY535" fmla="*/ 2177686 h 6858000"/>
              <a:gd name="connsiteX536" fmla="*/ 7021065 w 7467600"/>
              <a:gd name="connsiteY536" fmla="*/ 2498102 h 6858000"/>
              <a:gd name="connsiteX537" fmla="*/ 7155223 w 7467600"/>
              <a:gd name="connsiteY537" fmla="*/ 2650386 h 6858000"/>
              <a:gd name="connsiteX538" fmla="*/ 7203167 w 7467600"/>
              <a:gd name="connsiteY538" fmla="*/ 2697288 h 6858000"/>
              <a:gd name="connsiteX539" fmla="*/ 6937703 w 7467600"/>
              <a:gd name="connsiteY539" fmla="*/ 2321981 h 6858000"/>
              <a:gd name="connsiteX540" fmla="*/ 6591670 w 7467600"/>
              <a:gd name="connsiteY540" fmla="*/ 1988277 h 6858000"/>
              <a:gd name="connsiteX541" fmla="*/ 5798671 w 7467600"/>
              <a:gd name="connsiteY541" fmla="*/ 1981601 h 6858000"/>
              <a:gd name="connsiteX542" fmla="*/ 5754709 w 7467600"/>
              <a:gd name="connsiteY542" fmla="*/ 2071454 h 6858000"/>
              <a:gd name="connsiteX543" fmla="*/ 5763044 w 7467600"/>
              <a:gd name="connsiteY543" fmla="*/ 2842206 h 6858000"/>
              <a:gd name="connsiteX544" fmla="*/ 5764974 w 7467600"/>
              <a:gd name="connsiteY544" fmla="*/ 2799609 h 6858000"/>
              <a:gd name="connsiteX545" fmla="*/ 5767665 w 7467600"/>
              <a:gd name="connsiteY545" fmla="*/ 2666409 h 6858000"/>
              <a:gd name="connsiteX546" fmla="*/ 5763055 w 7467600"/>
              <a:gd name="connsiteY546" fmla="*/ 2579705 h 6858000"/>
              <a:gd name="connsiteX547" fmla="*/ 5758079 w 7467600"/>
              <a:gd name="connsiteY547" fmla="*/ 2492508 h 6858000"/>
              <a:gd name="connsiteX548" fmla="*/ 5779325 w 7467600"/>
              <a:gd name="connsiteY548" fmla="*/ 2197069 h 6858000"/>
              <a:gd name="connsiteX549" fmla="*/ 5798671 w 7467600"/>
              <a:gd name="connsiteY549" fmla="*/ 1981601 h 6858000"/>
              <a:gd name="connsiteX550" fmla="*/ 5829202 w 7467600"/>
              <a:gd name="connsiteY550" fmla="*/ 1971679 h 6858000"/>
              <a:gd name="connsiteX551" fmla="*/ 5809558 w 7467600"/>
              <a:gd name="connsiteY551" fmla="*/ 2198043 h 6858000"/>
              <a:gd name="connsiteX552" fmla="*/ 5788653 w 7467600"/>
              <a:gd name="connsiteY552" fmla="*/ 2489430 h 6858000"/>
              <a:gd name="connsiteX553" fmla="*/ 5793439 w 7467600"/>
              <a:gd name="connsiteY553" fmla="*/ 2575235 h 6858000"/>
              <a:gd name="connsiteX554" fmla="*/ 5796837 w 7467600"/>
              <a:gd name="connsiteY554" fmla="*/ 2637633 h 6858000"/>
              <a:gd name="connsiteX555" fmla="*/ 5818614 w 7467600"/>
              <a:gd name="connsiteY555" fmla="*/ 2473055 h 6858000"/>
              <a:gd name="connsiteX556" fmla="*/ 5829202 w 7467600"/>
              <a:gd name="connsiteY556" fmla="*/ 1971679 h 6858000"/>
              <a:gd name="connsiteX557" fmla="*/ 5911389 w 7467600"/>
              <a:gd name="connsiteY557" fmla="*/ 1898371 h 6858000"/>
              <a:gd name="connsiteX558" fmla="*/ 6237627 w 7467600"/>
              <a:gd name="connsiteY558" fmla="*/ 2231921 h 6858000"/>
              <a:gd name="connsiteX559" fmla="*/ 5911389 w 7467600"/>
              <a:gd name="connsiteY559" fmla="*/ 1898371 h 6858000"/>
              <a:gd name="connsiteX560" fmla="*/ 6944437 w 7467600"/>
              <a:gd name="connsiteY560" fmla="*/ 1575402 h 6858000"/>
              <a:gd name="connsiteX561" fmla="*/ 6304730 w 7467600"/>
              <a:gd name="connsiteY561" fmla="*/ 1766654 h 6858000"/>
              <a:gd name="connsiteX562" fmla="*/ 6944437 w 7467600"/>
              <a:gd name="connsiteY562" fmla="*/ 1575402 h 6858000"/>
              <a:gd name="connsiteX563" fmla="*/ 7019523 w 7467600"/>
              <a:gd name="connsiteY563" fmla="*/ 1519450 h 6858000"/>
              <a:gd name="connsiteX564" fmla="*/ 6298091 w 7467600"/>
              <a:gd name="connsiteY564" fmla="*/ 1737122 h 6858000"/>
              <a:gd name="connsiteX565" fmla="*/ 7019523 w 7467600"/>
              <a:gd name="connsiteY565" fmla="*/ 1519450 h 6858000"/>
              <a:gd name="connsiteX566" fmla="*/ 2399523 w 7467600"/>
              <a:gd name="connsiteY566" fmla="*/ 1428234 h 6858000"/>
              <a:gd name="connsiteX567" fmla="*/ 2224982 w 7467600"/>
              <a:gd name="connsiteY567" fmla="*/ 1826201 h 6858000"/>
              <a:gd name="connsiteX568" fmla="*/ 2096099 w 7467600"/>
              <a:gd name="connsiteY568" fmla="*/ 2345900 h 6858000"/>
              <a:gd name="connsiteX569" fmla="*/ 2283317 w 7467600"/>
              <a:gd name="connsiteY569" fmla="*/ 1796925 h 6858000"/>
              <a:gd name="connsiteX570" fmla="*/ 2399523 w 7467600"/>
              <a:gd name="connsiteY570" fmla="*/ 1428234 h 6858000"/>
              <a:gd name="connsiteX571" fmla="*/ 2448558 w 7467600"/>
              <a:gd name="connsiteY571" fmla="*/ 1373435 h 6858000"/>
              <a:gd name="connsiteX572" fmla="*/ 2312521 w 7467600"/>
              <a:gd name="connsiteY572" fmla="*/ 1806140 h 6858000"/>
              <a:gd name="connsiteX573" fmla="*/ 2127533 w 7467600"/>
              <a:gd name="connsiteY573" fmla="*/ 2348380 h 6858000"/>
              <a:gd name="connsiteX574" fmla="*/ 2358080 w 7467600"/>
              <a:gd name="connsiteY574" fmla="*/ 1866134 h 6858000"/>
              <a:gd name="connsiteX575" fmla="*/ 2407436 w 7467600"/>
              <a:gd name="connsiteY575" fmla="*/ 1651070 h 6858000"/>
              <a:gd name="connsiteX576" fmla="*/ 2448558 w 7467600"/>
              <a:gd name="connsiteY576" fmla="*/ 1373435 h 6858000"/>
              <a:gd name="connsiteX577" fmla="*/ 278707 w 7467600"/>
              <a:gd name="connsiteY577" fmla="*/ 1352270 h 6858000"/>
              <a:gd name="connsiteX578" fmla="*/ 321570 w 7467600"/>
              <a:gd name="connsiteY578" fmla="*/ 1861610 h 6858000"/>
              <a:gd name="connsiteX579" fmla="*/ 294281 w 7467600"/>
              <a:gd name="connsiteY579" fmla="*/ 1440658 h 6858000"/>
              <a:gd name="connsiteX580" fmla="*/ 278707 w 7467600"/>
              <a:gd name="connsiteY580" fmla="*/ 1352270 h 6858000"/>
              <a:gd name="connsiteX581" fmla="*/ 1423821 w 7467600"/>
              <a:gd name="connsiteY581" fmla="*/ 1351958 h 6858000"/>
              <a:gd name="connsiteX582" fmla="*/ 1638521 w 7467600"/>
              <a:gd name="connsiteY582" fmla="*/ 1908470 h 6858000"/>
              <a:gd name="connsiteX583" fmla="*/ 1754199 w 7467600"/>
              <a:gd name="connsiteY583" fmla="*/ 2149284 h 6858000"/>
              <a:gd name="connsiteX584" fmla="*/ 1908359 w 7467600"/>
              <a:gd name="connsiteY584" fmla="*/ 2364988 h 6858000"/>
              <a:gd name="connsiteX585" fmla="*/ 1647661 w 7467600"/>
              <a:gd name="connsiteY585" fmla="*/ 1825945 h 6858000"/>
              <a:gd name="connsiteX586" fmla="*/ 1423821 w 7467600"/>
              <a:gd name="connsiteY586" fmla="*/ 1351958 h 6858000"/>
              <a:gd name="connsiteX587" fmla="*/ 1431890 w 7467600"/>
              <a:gd name="connsiteY587" fmla="*/ 1306475 h 6858000"/>
              <a:gd name="connsiteX588" fmla="*/ 1507597 w 7467600"/>
              <a:gd name="connsiteY588" fmla="*/ 1446132 h 6858000"/>
              <a:gd name="connsiteX589" fmla="*/ 1674586 w 7467600"/>
              <a:gd name="connsiteY589" fmla="*/ 1813832 h 6858000"/>
              <a:gd name="connsiteX590" fmla="*/ 1815950 w 7467600"/>
              <a:gd name="connsiteY590" fmla="*/ 2128564 h 6858000"/>
              <a:gd name="connsiteX591" fmla="*/ 1984242 w 7467600"/>
              <a:gd name="connsiteY591" fmla="*/ 2430829 h 6858000"/>
              <a:gd name="connsiteX592" fmla="*/ 2014023 w 7467600"/>
              <a:gd name="connsiteY592" fmla="*/ 2450995 h 6858000"/>
              <a:gd name="connsiteX593" fmla="*/ 1747337 w 7467600"/>
              <a:gd name="connsiteY593" fmla="*/ 1855264 h 6858000"/>
              <a:gd name="connsiteX594" fmla="*/ 1533749 w 7467600"/>
              <a:gd name="connsiteY594" fmla="*/ 1478656 h 6858000"/>
              <a:gd name="connsiteX595" fmla="*/ 1431890 w 7467600"/>
              <a:gd name="connsiteY595" fmla="*/ 1306475 h 6858000"/>
              <a:gd name="connsiteX596" fmla="*/ 5052692 w 7467600"/>
              <a:gd name="connsiteY596" fmla="*/ 1292994 h 6858000"/>
              <a:gd name="connsiteX597" fmla="*/ 5200661 w 7467600"/>
              <a:gd name="connsiteY597" fmla="*/ 1635186 h 6858000"/>
              <a:gd name="connsiteX598" fmla="*/ 5297138 w 7467600"/>
              <a:gd name="connsiteY598" fmla="*/ 1906351 h 6858000"/>
              <a:gd name="connsiteX599" fmla="*/ 5052692 w 7467600"/>
              <a:gd name="connsiteY599" fmla="*/ 1292994 h 6858000"/>
              <a:gd name="connsiteX600" fmla="*/ 5009948 w 7467600"/>
              <a:gd name="connsiteY600" fmla="*/ 1273619 h 6858000"/>
              <a:gd name="connsiteX601" fmla="*/ 5121777 w 7467600"/>
              <a:gd name="connsiteY601" fmla="*/ 1654213 h 6858000"/>
              <a:gd name="connsiteX602" fmla="*/ 5293545 w 7467600"/>
              <a:gd name="connsiteY602" fmla="*/ 2072247 h 6858000"/>
              <a:gd name="connsiteX603" fmla="*/ 5294042 w 7467600"/>
              <a:gd name="connsiteY603" fmla="*/ 2065019 h 6858000"/>
              <a:gd name="connsiteX604" fmla="*/ 5171936 w 7467600"/>
              <a:gd name="connsiteY604" fmla="*/ 1647613 h 6858000"/>
              <a:gd name="connsiteX605" fmla="*/ 5009948 w 7467600"/>
              <a:gd name="connsiteY605" fmla="*/ 1273619 h 6858000"/>
              <a:gd name="connsiteX606" fmla="*/ 655236 w 7467600"/>
              <a:gd name="connsiteY606" fmla="*/ 1268632 h 6858000"/>
              <a:gd name="connsiteX607" fmla="*/ 839521 w 7467600"/>
              <a:gd name="connsiteY607" fmla="*/ 1685315 h 6858000"/>
              <a:gd name="connsiteX608" fmla="*/ 1109416 w 7467600"/>
              <a:gd name="connsiteY608" fmla="*/ 2061663 h 6858000"/>
              <a:gd name="connsiteX609" fmla="*/ 1298300 w 7467600"/>
              <a:gd name="connsiteY609" fmla="*/ 2247742 h 6858000"/>
              <a:gd name="connsiteX610" fmla="*/ 1125871 w 7467600"/>
              <a:gd name="connsiteY610" fmla="*/ 1989513 h 6858000"/>
              <a:gd name="connsiteX611" fmla="*/ 981574 w 7467600"/>
              <a:gd name="connsiteY611" fmla="*/ 1783157 h 6858000"/>
              <a:gd name="connsiteX612" fmla="*/ 922198 w 7467600"/>
              <a:gd name="connsiteY612" fmla="*/ 1677437 h 6858000"/>
              <a:gd name="connsiteX613" fmla="*/ 869293 w 7467600"/>
              <a:gd name="connsiteY613" fmla="*/ 1583214 h 6858000"/>
              <a:gd name="connsiteX614" fmla="*/ 751431 w 7467600"/>
              <a:gd name="connsiteY614" fmla="*/ 1405731 h 6858000"/>
              <a:gd name="connsiteX615" fmla="*/ 655236 w 7467600"/>
              <a:gd name="connsiteY615" fmla="*/ 1268632 h 6858000"/>
              <a:gd name="connsiteX616" fmla="*/ 6516292 w 7467600"/>
              <a:gd name="connsiteY616" fmla="*/ 1263064 h 6858000"/>
              <a:gd name="connsiteX617" fmla="*/ 5736320 w 7467600"/>
              <a:gd name="connsiteY617" fmla="*/ 1501803 h 6858000"/>
              <a:gd name="connsiteX618" fmla="*/ 6516292 w 7467600"/>
              <a:gd name="connsiteY618" fmla="*/ 1263064 h 6858000"/>
              <a:gd name="connsiteX619" fmla="*/ 291466 w 7467600"/>
              <a:gd name="connsiteY619" fmla="*/ 1250369 h 6858000"/>
              <a:gd name="connsiteX620" fmla="*/ 323180 w 7467600"/>
              <a:gd name="connsiteY620" fmla="*/ 1435283 h 6858000"/>
              <a:gd name="connsiteX621" fmla="*/ 349381 w 7467600"/>
              <a:gd name="connsiteY621" fmla="*/ 1875041 h 6858000"/>
              <a:gd name="connsiteX622" fmla="*/ 374363 w 7467600"/>
              <a:gd name="connsiteY622" fmla="*/ 1506494 h 6858000"/>
              <a:gd name="connsiteX623" fmla="*/ 302168 w 7467600"/>
              <a:gd name="connsiteY623" fmla="*/ 1274495 h 6858000"/>
              <a:gd name="connsiteX624" fmla="*/ 291466 w 7467600"/>
              <a:gd name="connsiteY624" fmla="*/ 1250369 h 6858000"/>
              <a:gd name="connsiteX625" fmla="*/ 678222 w 7467600"/>
              <a:gd name="connsiteY625" fmla="*/ 1248670 h 6858000"/>
              <a:gd name="connsiteX626" fmla="*/ 775536 w 7467600"/>
              <a:gd name="connsiteY626" fmla="*/ 1388015 h 6858000"/>
              <a:gd name="connsiteX627" fmla="*/ 894529 w 7467600"/>
              <a:gd name="connsiteY627" fmla="*/ 1567739 h 6858000"/>
              <a:gd name="connsiteX628" fmla="*/ 948000 w 7467600"/>
              <a:gd name="connsiteY628" fmla="*/ 1663088 h 6858000"/>
              <a:gd name="connsiteX629" fmla="*/ 1006812 w 7467600"/>
              <a:gd name="connsiteY629" fmla="*/ 1767683 h 6858000"/>
              <a:gd name="connsiteX630" fmla="*/ 1149133 w 7467600"/>
              <a:gd name="connsiteY630" fmla="*/ 1971513 h 6858000"/>
              <a:gd name="connsiteX631" fmla="*/ 1333952 w 7467600"/>
              <a:gd name="connsiteY631" fmla="*/ 2251620 h 6858000"/>
              <a:gd name="connsiteX632" fmla="*/ 1337329 w 7467600"/>
              <a:gd name="connsiteY632" fmla="*/ 2258350 h 6858000"/>
              <a:gd name="connsiteX633" fmla="*/ 1014726 w 7467600"/>
              <a:gd name="connsiteY633" fmla="*/ 1615556 h 6858000"/>
              <a:gd name="connsiteX634" fmla="*/ 678222 w 7467600"/>
              <a:gd name="connsiteY634" fmla="*/ 1248670 h 6858000"/>
              <a:gd name="connsiteX635" fmla="*/ 6691602 w 7467600"/>
              <a:gd name="connsiteY635" fmla="*/ 1140573 h 6858000"/>
              <a:gd name="connsiteX636" fmla="*/ 6571100 w 7467600"/>
              <a:gd name="connsiteY636" fmla="*/ 1183662 h 6858000"/>
              <a:gd name="connsiteX637" fmla="*/ 6241687 w 7467600"/>
              <a:gd name="connsiteY637" fmla="*/ 1257600 h 6858000"/>
              <a:gd name="connsiteX638" fmla="*/ 5693009 w 7467600"/>
              <a:gd name="connsiteY638" fmla="*/ 1478256 h 6858000"/>
              <a:gd name="connsiteX639" fmla="*/ 6548420 w 7467600"/>
              <a:gd name="connsiteY639" fmla="*/ 1214599 h 6858000"/>
              <a:gd name="connsiteX640" fmla="*/ 6605473 w 7467600"/>
              <a:gd name="connsiteY640" fmla="*/ 1184686 h 6858000"/>
              <a:gd name="connsiteX641" fmla="*/ 6691602 w 7467600"/>
              <a:gd name="connsiteY641" fmla="*/ 1140573 h 6858000"/>
              <a:gd name="connsiteX642" fmla="*/ 4002475 w 7467600"/>
              <a:gd name="connsiteY642" fmla="*/ 1037802 h 6858000"/>
              <a:gd name="connsiteX643" fmla="*/ 4000324 w 7467600"/>
              <a:gd name="connsiteY643" fmla="*/ 1039362 h 6858000"/>
              <a:gd name="connsiteX644" fmla="*/ 4002862 w 7467600"/>
              <a:gd name="connsiteY644" fmla="*/ 1042866 h 6858000"/>
              <a:gd name="connsiteX645" fmla="*/ 4002475 w 7467600"/>
              <a:gd name="connsiteY645" fmla="*/ 1037802 h 6858000"/>
              <a:gd name="connsiteX646" fmla="*/ 506322 w 7467600"/>
              <a:gd name="connsiteY646" fmla="*/ 1020997 h 6858000"/>
              <a:gd name="connsiteX647" fmla="*/ 533068 w 7467600"/>
              <a:gd name="connsiteY647" fmla="*/ 1029409 h 6858000"/>
              <a:gd name="connsiteX648" fmla="*/ 1232525 w 7467600"/>
              <a:gd name="connsiteY648" fmla="*/ 1804675 h 6858000"/>
              <a:gd name="connsiteX649" fmla="*/ 1388858 w 7467600"/>
              <a:gd name="connsiteY649" fmla="*/ 2368011 h 6858000"/>
              <a:gd name="connsiteX650" fmla="*/ 1384098 w 7467600"/>
              <a:gd name="connsiteY650" fmla="*/ 2378125 h 6858000"/>
              <a:gd name="connsiteX651" fmla="*/ 1425393 w 7467600"/>
              <a:gd name="connsiteY651" fmla="*/ 2589124 h 6858000"/>
              <a:gd name="connsiteX652" fmla="*/ 1424001 w 7467600"/>
              <a:gd name="connsiteY652" fmla="*/ 2597541 h 6858000"/>
              <a:gd name="connsiteX653" fmla="*/ 2152729 w 7467600"/>
              <a:gd name="connsiteY653" fmla="*/ 2864487 h 6858000"/>
              <a:gd name="connsiteX654" fmla="*/ 2020609 w 7467600"/>
              <a:gd name="connsiteY654" fmla="*/ 2539671 h 6858000"/>
              <a:gd name="connsiteX655" fmla="*/ 2018920 w 7467600"/>
              <a:gd name="connsiteY655" fmla="*/ 2536309 h 6858000"/>
              <a:gd name="connsiteX656" fmla="*/ 1342441 w 7467600"/>
              <a:gd name="connsiteY656" fmla="*/ 1173017 h 6858000"/>
              <a:gd name="connsiteX657" fmla="*/ 1367925 w 7467600"/>
              <a:gd name="connsiteY657" fmla="*/ 1135648 h 6858000"/>
              <a:gd name="connsiteX658" fmla="*/ 1771401 w 7467600"/>
              <a:gd name="connsiteY658" fmla="*/ 1806673 h 6858000"/>
              <a:gd name="connsiteX659" fmla="*/ 1972385 w 7467600"/>
              <a:gd name="connsiteY659" fmla="*/ 2198735 h 6858000"/>
              <a:gd name="connsiteX660" fmla="*/ 2040892 w 7467600"/>
              <a:gd name="connsiteY660" fmla="*/ 2405205 h 6858000"/>
              <a:gd name="connsiteX661" fmla="*/ 2131689 w 7467600"/>
              <a:gd name="connsiteY661" fmla="*/ 1936926 h 6858000"/>
              <a:gd name="connsiteX662" fmla="*/ 2454820 w 7467600"/>
              <a:gd name="connsiteY662" fmla="*/ 1248808 h 6858000"/>
              <a:gd name="connsiteX663" fmla="*/ 2492512 w 7467600"/>
              <a:gd name="connsiteY663" fmla="*/ 1302920 h 6858000"/>
              <a:gd name="connsiteX664" fmla="*/ 2081216 w 7467600"/>
              <a:gd name="connsiteY664" fmla="*/ 2527513 h 6858000"/>
              <a:gd name="connsiteX665" fmla="*/ 2081211 w 7467600"/>
              <a:gd name="connsiteY665" fmla="*/ 2528916 h 6858000"/>
              <a:gd name="connsiteX666" fmla="*/ 2199067 w 7467600"/>
              <a:gd name="connsiteY666" fmla="*/ 2884061 h 6858000"/>
              <a:gd name="connsiteX667" fmla="*/ 3192586 w 7467600"/>
              <a:gd name="connsiteY667" fmla="*/ 3411496 h 6858000"/>
              <a:gd name="connsiteX668" fmla="*/ 3182620 w 7467600"/>
              <a:gd name="connsiteY668" fmla="*/ 3483279 h 6858000"/>
              <a:gd name="connsiteX669" fmla="*/ 2435119 w 7467600"/>
              <a:gd name="connsiteY669" fmla="*/ 3080173 h 6858000"/>
              <a:gd name="connsiteX670" fmla="*/ 2410152 w 7467600"/>
              <a:gd name="connsiteY670" fmla="*/ 3063751 h 6858000"/>
              <a:gd name="connsiteX671" fmla="*/ 2408099 w 7467600"/>
              <a:gd name="connsiteY671" fmla="*/ 3064403 h 6858000"/>
              <a:gd name="connsiteX672" fmla="*/ 2407218 w 7467600"/>
              <a:gd name="connsiteY672" fmla="*/ 3070324 h 6858000"/>
              <a:gd name="connsiteX673" fmla="*/ 2380138 w 7467600"/>
              <a:gd name="connsiteY673" fmla="*/ 3099341 h 6858000"/>
              <a:gd name="connsiteX674" fmla="*/ 1765923 w 7467600"/>
              <a:gd name="connsiteY674" fmla="*/ 3581043 h 6858000"/>
              <a:gd name="connsiteX675" fmla="*/ 1702258 w 7467600"/>
              <a:gd name="connsiteY675" fmla="*/ 3612286 h 6858000"/>
              <a:gd name="connsiteX676" fmla="*/ 1538370 w 7467600"/>
              <a:gd name="connsiteY676" fmla="*/ 3811804 h 6858000"/>
              <a:gd name="connsiteX677" fmla="*/ 542867 w 7467600"/>
              <a:gd name="connsiteY677" fmla="*/ 4944092 h 6858000"/>
              <a:gd name="connsiteX678" fmla="*/ 515800 w 7467600"/>
              <a:gd name="connsiteY678" fmla="*/ 4862180 h 6858000"/>
              <a:gd name="connsiteX679" fmla="*/ 909145 w 7467600"/>
              <a:gd name="connsiteY679" fmla="*/ 4199225 h 6858000"/>
              <a:gd name="connsiteX680" fmla="*/ 1214067 w 7467600"/>
              <a:gd name="connsiteY680" fmla="*/ 3908561 h 6858000"/>
              <a:gd name="connsiteX681" fmla="*/ 640967 w 7467600"/>
              <a:gd name="connsiteY681" fmla="*/ 4105601 h 6858000"/>
              <a:gd name="connsiteX682" fmla="*/ 112563 w 7467600"/>
              <a:gd name="connsiteY682" fmla="*/ 4396952 h 6858000"/>
              <a:gd name="connsiteX683" fmla="*/ 0 w 7467600"/>
              <a:gd name="connsiteY683" fmla="*/ 4466006 h 6858000"/>
              <a:gd name="connsiteX684" fmla="*/ 0 w 7467600"/>
              <a:gd name="connsiteY684" fmla="*/ 4233763 h 6858000"/>
              <a:gd name="connsiteX685" fmla="*/ 36881 w 7467600"/>
              <a:gd name="connsiteY685" fmla="*/ 4200118 h 6858000"/>
              <a:gd name="connsiteX686" fmla="*/ 910534 w 7467600"/>
              <a:gd name="connsiteY686" fmla="*/ 3629753 h 6858000"/>
              <a:gd name="connsiteX687" fmla="*/ 1578717 w 7467600"/>
              <a:gd name="connsiteY687" fmla="*/ 3575982 h 6858000"/>
              <a:gd name="connsiteX688" fmla="*/ 2338780 w 7467600"/>
              <a:gd name="connsiteY688" fmla="*/ 3033725 h 6858000"/>
              <a:gd name="connsiteX689" fmla="*/ 1807991 w 7467600"/>
              <a:gd name="connsiteY689" fmla="*/ 2807184 h 6858000"/>
              <a:gd name="connsiteX690" fmla="*/ 1416358 w 7467600"/>
              <a:gd name="connsiteY690" fmla="*/ 3112571 h 6858000"/>
              <a:gd name="connsiteX691" fmla="*/ 939066 w 7467600"/>
              <a:gd name="connsiteY691" fmla="*/ 3378798 h 6858000"/>
              <a:gd name="connsiteX692" fmla="*/ 115099 w 7467600"/>
              <a:gd name="connsiteY692" fmla="*/ 3607650 h 6858000"/>
              <a:gd name="connsiteX693" fmla="*/ 97284 w 7467600"/>
              <a:gd name="connsiteY693" fmla="*/ 3520393 h 6858000"/>
              <a:gd name="connsiteX694" fmla="*/ 922050 w 7467600"/>
              <a:gd name="connsiteY694" fmla="*/ 3074867 h 6858000"/>
              <a:gd name="connsiteX695" fmla="*/ 1405265 w 7467600"/>
              <a:gd name="connsiteY695" fmla="*/ 3016319 h 6858000"/>
              <a:gd name="connsiteX696" fmla="*/ 1407512 w 7467600"/>
              <a:gd name="connsiteY696" fmla="*/ 3018001 h 6858000"/>
              <a:gd name="connsiteX697" fmla="*/ 1726266 w 7467600"/>
              <a:gd name="connsiteY697" fmla="*/ 2777274 h 6858000"/>
              <a:gd name="connsiteX698" fmla="*/ 625390 w 7467600"/>
              <a:gd name="connsiteY698" fmla="*/ 2514541 h 6858000"/>
              <a:gd name="connsiteX699" fmla="*/ 619799 w 7467600"/>
              <a:gd name="connsiteY699" fmla="*/ 2527180 h 6858000"/>
              <a:gd name="connsiteX700" fmla="*/ 310030 w 7467600"/>
              <a:gd name="connsiteY700" fmla="*/ 2771818 h 6858000"/>
              <a:gd name="connsiteX701" fmla="*/ 173877 w 7467600"/>
              <a:gd name="connsiteY701" fmla="*/ 2937056 h 6858000"/>
              <a:gd name="connsiteX702" fmla="*/ 77889 w 7467600"/>
              <a:gd name="connsiteY702" fmla="*/ 3138440 h 6858000"/>
              <a:gd name="connsiteX703" fmla="*/ 0 w 7467600"/>
              <a:gd name="connsiteY703" fmla="*/ 3271395 h 6858000"/>
              <a:gd name="connsiteX704" fmla="*/ 0 w 7467600"/>
              <a:gd name="connsiteY704" fmla="*/ 3153002 h 6858000"/>
              <a:gd name="connsiteX705" fmla="*/ 2386 w 7467600"/>
              <a:gd name="connsiteY705" fmla="*/ 3149203 h 6858000"/>
              <a:gd name="connsiteX706" fmla="*/ 89753 w 7467600"/>
              <a:gd name="connsiteY706" fmla="*/ 2987702 h 6858000"/>
              <a:gd name="connsiteX707" fmla="*/ 76869 w 7467600"/>
              <a:gd name="connsiteY707" fmla="*/ 3005404 h 6858000"/>
              <a:gd name="connsiteX708" fmla="*/ 32049 w 7467600"/>
              <a:gd name="connsiteY708" fmla="*/ 3065814 h 6858000"/>
              <a:gd name="connsiteX709" fmla="*/ 0 w 7467600"/>
              <a:gd name="connsiteY709" fmla="*/ 3108744 h 6858000"/>
              <a:gd name="connsiteX710" fmla="*/ 0 w 7467600"/>
              <a:gd name="connsiteY710" fmla="*/ 3058059 h 6858000"/>
              <a:gd name="connsiteX711" fmla="*/ 7610 w 7467600"/>
              <a:gd name="connsiteY711" fmla="*/ 3047889 h 6858000"/>
              <a:gd name="connsiteX712" fmla="*/ 52419 w 7467600"/>
              <a:gd name="connsiteY712" fmla="*/ 2987479 h 6858000"/>
              <a:gd name="connsiteX713" fmla="*/ 59142 w 7467600"/>
              <a:gd name="connsiteY713" fmla="*/ 2978488 h 6858000"/>
              <a:gd name="connsiteX714" fmla="*/ 0 w 7467600"/>
              <a:gd name="connsiteY714" fmla="*/ 3015334 h 6858000"/>
              <a:gd name="connsiteX715" fmla="*/ 0 w 7467600"/>
              <a:gd name="connsiteY715" fmla="*/ 2914286 h 6858000"/>
              <a:gd name="connsiteX716" fmla="*/ 36383 w 7467600"/>
              <a:gd name="connsiteY716" fmla="*/ 2901128 h 6858000"/>
              <a:gd name="connsiteX717" fmla="*/ 156329 w 7467600"/>
              <a:gd name="connsiteY717" fmla="*/ 2840533 h 6858000"/>
              <a:gd name="connsiteX718" fmla="*/ 358355 w 7467600"/>
              <a:gd name="connsiteY718" fmla="*/ 2620471 h 6858000"/>
              <a:gd name="connsiteX719" fmla="*/ 510577 w 7467600"/>
              <a:gd name="connsiteY719" fmla="*/ 2501244 h 6858000"/>
              <a:gd name="connsiteX720" fmla="*/ 211967 w 7467600"/>
              <a:gd name="connsiteY720" fmla="*/ 2479171 h 6858000"/>
              <a:gd name="connsiteX721" fmla="*/ 0 w 7467600"/>
              <a:gd name="connsiteY721" fmla="*/ 2476398 h 6858000"/>
              <a:gd name="connsiteX722" fmla="*/ 0 w 7467600"/>
              <a:gd name="connsiteY722" fmla="*/ 2389189 h 6858000"/>
              <a:gd name="connsiteX723" fmla="*/ 103062 w 7467600"/>
              <a:gd name="connsiteY723" fmla="*/ 2389518 h 6858000"/>
              <a:gd name="connsiteX724" fmla="*/ 510734 w 7467600"/>
              <a:gd name="connsiteY724" fmla="*/ 2416201 h 6858000"/>
              <a:gd name="connsiteX725" fmla="*/ 279257 w 7467600"/>
              <a:gd name="connsiteY725" fmla="*/ 2092102 h 6858000"/>
              <a:gd name="connsiteX726" fmla="*/ 65265 w 7467600"/>
              <a:gd name="connsiteY726" fmla="*/ 2006049 h 6858000"/>
              <a:gd name="connsiteX727" fmla="*/ 0 w 7467600"/>
              <a:gd name="connsiteY727" fmla="*/ 1982532 h 6858000"/>
              <a:gd name="connsiteX728" fmla="*/ 0 w 7467600"/>
              <a:gd name="connsiteY728" fmla="*/ 1912789 h 6858000"/>
              <a:gd name="connsiteX729" fmla="*/ 97460 w 7467600"/>
              <a:gd name="connsiteY729" fmla="*/ 1953725 h 6858000"/>
              <a:gd name="connsiteX730" fmla="*/ 221272 w 7467600"/>
              <a:gd name="connsiteY730" fmla="*/ 1980766 h 6858000"/>
              <a:gd name="connsiteX731" fmla="*/ 116765 w 7467600"/>
              <a:gd name="connsiteY731" fmla="*/ 1911033 h 6858000"/>
              <a:gd name="connsiteX732" fmla="*/ 16405 w 7467600"/>
              <a:gd name="connsiteY732" fmla="*/ 1803412 h 6858000"/>
              <a:gd name="connsiteX733" fmla="*/ 0 w 7467600"/>
              <a:gd name="connsiteY733" fmla="*/ 1784777 h 6858000"/>
              <a:gd name="connsiteX734" fmla="*/ 0 w 7467600"/>
              <a:gd name="connsiteY734" fmla="*/ 1740082 h 6858000"/>
              <a:gd name="connsiteX735" fmla="*/ 39394 w 7467600"/>
              <a:gd name="connsiteY735" fmla="*/ 1784856 h 6858000"/>
              <a:gd name="connsiteX736" fmla="*/ 135813 w 7467600"/>
              <a:gd name="connsiteY736" fmla="*/ 1888838 h 6858000"/>
              <a:gd name="connsiteX737" fmla="*/ 242575 w 7467600"/>
              <a:gd name="connsiteY737" fmla="*/ 1958841 h 6858000"/>
              <a:gd name="connsiteX738" fmla="*/ 82197 w 7467600"/>
              <a:gd name="connsiteY738" fmla="*/ 1754826 h 6858000"/>
              <a:gd name="connsiteX739" fmla="*/ 0 w 7467600"/>
              <a:gd name="connsiteY739" fmla="*/ 1679650 h 6858000"/>
              <a:gd name="connsiteX740" fmla="*/ 0 w 7467600"/>
              <a:gd name="connsiteY740" fmla="*/ 1602463 h 6858000"/>
              <a:gd name="connsiteX741" fmla="*/ 84689 w 7467600"/>
              <a:gd name="connsiteY741" fmla="*/ 1677442 h 6858000"/>
              <a:gd name="connsiteX742" fmla="*/ 298437 w 7467600"/>
              <a:gd name="connsiteY742" fmla="*/ 1968019 h 6858000"/>
              <a:gd name="connsiteX743" fmla="*/ 227269 w 7467600"/>
              <a:gd name="connsiteY743" fmla="*/ 1114064 h 6858000"/>
              <a:gd name="connsiteX744" fmla="*/ 248003 w 7467600"/>
              <a:gd name="connsiteY744" fmla="*/ 1089613 h 6858000"/>
              <a:gd name="connsiteX745" fmla="*/ 427020 w 7467600"/>
              <a:gd name="connsiteY745" fmla="*/ 1619803 h 6858000"/>
              <a:gd name="connsiteX746" fmla="*/ 340345 w 7467600"/>
              <a:gd name="connsiteY746" fmla="*/ 2027739 h 6858000"/>
              <a:gd name="connsiteX747" fmla="*/ 360865 w 7467600"/>
              <a:gd name="connsiteY747" fmla="*/ 2044827 h 6858000"/>
              <a:gd name="connsiteX748" fmla="*/ 560414 w 7467600"/>
              <a:gd name="connsiteY748" fmla="*/ 2421457 h 6858000"/>
              <a:gd name="connsiteX749" fmla="*/ 1359703 w 7467600"/>
              <a:gd name="connsiteY749" fmla="*/ 2578554 h 6858000"/>
              <a:gd name="connsiteX750" fmla="*/ 1359422 w 7467600"/>
              <a:gd name="connsiteY750" fmla="*/ 2577994 h 6858000"/>
              <a:gd name="connsiteX751" fmla="*/ 828701 w 7467600"/>
              <a:gd name="connsiteY751" fmla="*/ 1839520 h 6858000"/>
              <a:gd name="connsiteX752" fmla="*/ 494427 w 7467600"/>
              <a:gd name="connsiteY752" fmla="*/ 1092333 h 6858000"/>
              <a:gd name="connsiteX753" fmla="*/ 506322 w 7467600"/>
              <a:gd name="connsiteY753" fmla="*/ 1020997 h 6858000"/>
              <a:gd name="connsiteX754" fmla="*/ 4570198 w 7467600"/>
              <a:gd name="connsiteY754" fmla="*/ 978081 h 6858000"/>
              <a:gd name="connsiteX755" fmla="*/ 4523691 w 7467600"/>
              <a:gd name="connsiteY755" fmla="*/ 1127776 h 6858000"/>
              <a:gd name="connsiteX756" fmla="*/ 4509875 w 7467600"/>
              <a:gd name="connsiteY756" fmla="*/ 1167552 h 6858000"/>
              <a:gd name="connsiteX757" fmla="*/ 4478168 w 7467600"/>
              <a:gd name="connsiteY757" fmla="*/ 1260735 h 6858000"/>
              <a:gd name="connsiteX758" fmla="*/ 4409309 w 7467600"/>
              <a:gd name="connsiteY758" fmla="*/ 1666996 h 6858000"/>
              <a:gd name="connsiteX759" fmla="*/ 4370031 w 7467600"/>
              <a:gd name="connsiteY759" fmla="*/ 1955666 h 6858000"/>
              <a:gd name="connsiteX760" fmla="*/ 4570198 w 7467600"/>
              <a:gd name="connsiteY760" fmla="*/ 978081 h 6858000"/>
              <a:gd name="connsiteX761" fmla="*/ 4557898 w 7467600"/>
              <a:gd name="connsiteY761" fmla="*/ 900011 h 6858000"/>
              <a:gd name="connsiteX762" fmla="*/ 4344840 w 7467600"/>
              <a:gd name="connsiteY762" fmla="*/ 1922038 h 6858000"/>
              <a:gd name="connsiteX763" fmla="*/ 4378710 w 7467600"/>
              <a:gd name="connsiteY763" fmla="*/ 1665516 h 6858000"/>
              <a:gd name="connsiteX764" fmla="*/ 4448798 w 7467600"/>
              <a:gd name="connsiteY764" fmla="*/ 1253024 h 6858000"/>
              <a:gd name="connsiteX765" fmla="*/ 4480315 w 7467600"/>
              <a:gd name="connsiteY765" fmla="*/ 1158454 h 6858000"/>
              <a:gd name="connsiteX766" fmla="*/ 4494133 w 7467600"/>
              <a:gd name="connsiteY766" fmla="*/ 1118676 h 6858000"/>
              <a:gd name="connsiteX767" fmla="*/ 4557898 w 7467600"/>
              <a:gd name="connsiteY767" fmla="*/ 900011 h 6858000"/>
              <a:gd name="connsiteX768" fmla="*/ 5870151 w 7467600"/>
              <a:gd name="connsiteY768" fmla="*/ 898890 h 6858000"/>
              <a:gd name="connsiteX769" fmla="*/ 5861335 w 7467600"/>
              <a:gd name="connsiteY769" fmla="*/ 899177 h 6858000"/>
              <a:gd name="connsiteX770" fmla="*/ 5843702 w 7467600"/>
              <a:gd name="connsiteY770" fmla="*/ 899748 h 6858000"/>
              <a:gd name="connsiteX771" fmla="*/ 5651107 w 7467600"/>
              <a:gd name="connsiteY771" fmla="*/ 920306 h 6858000"/>
              <a:gd name="connsiteX772" fmla="*/ 5459407 w 7467600"/>
              <a:gd name="connsiteY772" fmla="*/ 940975 h 6858000"/>
              <a:gd name="connsiteX773" fmla="*/ 5374846 w 7467600"/>
              <a:gd name="connsiteY773" fmla="*/ 941988 h 6858000"/>
              <a:gd name="connsiteX774" fmla="*/ 5256105 w 7467600"/>
              <a:gd name="connsiteY774" fmla="*/ 945632 h 6858000"/>
              <a:gd name="connsiteX775" fmla="*/ 5107071 w 7467600"/>
              <a:gd name="connsiteY775" fmla="*/ 969720 h 6858000"/>
              <a:gd name="connsiteX776" fmla="*/ 4998681 w 7467600"/>
              <a:gd name="connsiteY776" fmla="*/ 988771 h 6858000"/>
              <a:gd name="connsiteX777" fmla="*/ 5870151 w 7467600"/>
              <a:gd name="connsiteY777" fmla="*/ 898890 h 6858000"/>
              <a:gd name="connsiteX778" fmla="*/ 5504425 w 7467600"/>
              <a:gd name="connsiteY778" fmla="*/ 848067 h 6858000"/>
              <a:gd name="connsiteX779" fmla="*/ 4968849 w 7467600"/>
              <a:gd name="connsiteY779" fmla="*/ 962318 h 6858000"/>
              <a:gd name="connsiteX780" fmla="*/ 5104039 w 7467600"/>
              <a:gd name="connsiteY780" fmla="*/ 940634 h 6858000"/>
              <a:gd name="connsiteX781" fmla="*/ 5256311 w 7467600"/>
              <a:gd name="connsiteY781" fmla="*/ 916490 h 6858000"/>
              <a:gd name="connsiteX782" fmla="*/ 5377381 w 7467600"/>
              <a:gd name="connsiteY782" fmla="*/ 912671 h 6858000"/>
              <a:gd name="connsiteX783" fmla="*/ 5460148 w 7467600"/>
              <a:gd name="connsiteY783" fmla="*/ 911442 h 6858000"/>
              <a:gd name="connsiteX784" fmla="*/ 5648971 w 7467600"/>
              <a:gd name="connsiteY784" fmla="*/ 891331 h 6858000"/>
              <a:gd name="connsiteX785" fmla="*/ 5844807 w 7467600"/>
              <a:gd name="connsiteY785" fmla="*/ 870718 h 6858000"/>
              <a:gd name="connsiteX786" fmla="*/ 5862975 w 7467600"/>
              <a:gd name="connsiteY786" fmla="*/ 869756 h 6858000"/>
              <a:gd name="connsiteX787" fmla="*/ 5920887 w 7467600"/>
              <a:gd name="connsiteY787" fmla="*/ 865929 h 6858000"/>
              <a:gd name="connsiteX788" fmla="*/ 5504425 w 7467600"/>
              <a:gd name="connsiteY788" fmla="*/ 848067 h 6858000"/>
              <a:gd name="connsiteX789" fmla="*/ 3607114 w 7467600"/>
              <a:gd name="connsiteY789" fmla="*/ 467441 h 6858000"/>
              <a:gd name="connsiteX790" fmla="*/ 3296242 w 7467600"/>
              <a:gd name="connsiteY790" fmla="*/ 807991 h 6858000"/>
              <a:gd name="connsiteX791" fmla="*/ 3174674 w 7467600"/>
              <a:gd name="connsiteY791" fmla="*/ 919759 h 6858000"/>
              <a:gd name="connsiteX792" fmla="*/ 3042978 w 7467600"/>
              <a:gd name="connsiteY792" fmla="*/ 1054894 h 6858000"/>
              <a:gd name="connsiteX793" fmla="*/ 2968914 w 7467600"/>
              <a:gd name="connsiteY793" fmla="*/ 1133756 h 6858000"/>
              <a:gd name="connsiteX794" fmla="*/ 3103823 w 7467600"/>
              <a:gd name="connsiteY794" fmla="*/ 1026814 h 6858000"/>
              <a:gd name="connsiteX795" fmla="*/ 3607114 w 7467600"/>
              <a:gd name="connsiteY795" fmla="*/ 467441 h 6858000"/>
              <a:gd name="connsiteX796" fmla="*/ 3744487 w 7467600"/>
              <a:gd name="connsiteY796" fmla="*/ 383136 h 6858000"/>
              <a:gd name="connsiteX797" fmla="*/ 3970213 w 7467600"/>
              <a:gd name="connsiteY797" fmla="*/ 995559 h 6858000"/>
              <a:gd name="connsiteX798" fmla="*/ 3744487 w 7467600"/>
              <a:gd name="connsiteY798" fmla="*/ 383136 h 6858000"/>
              <a:gd name="connsiteX799" fmla="*/ 3624562 w 7467600"/>
              <a:gd name="connsiteY799" fmla="*/ 367041 h 6858000"/>
              <a:gd name="connsiteX800" fmla="*/ 3489712 w 7467600"/>
              <a:gd name="connsiteY800" fmla="*/ 485386 h 6858000"/>
              <a:gd name="connsiteX801" fmla="*/ 3182994 w 7467600"/>
              <a:gd name="connsiteY801" fmla="*/ 828265 h 6858000"/>
              <a:gd name="connsiteX802" fmla="*/ 2892114 w 7467600"/>
              <a:gd name="connsiteY802" fmla="*/ 1172635 h 6858000"/>
              <a:gd name="connsiteX803" fmla="*/ 3021459 w 7467600"/>
              <a:gd name="connsiteY803" fmla="*/ 1035385 h 6858000"/>
              <a:gd name="connsiteX804" fmla="*/ 3153873 w 7467600"/>
              <a:gd name="connsiteY804" fmla="*/ 898971 h 6858000"/>
              <a:gd name="connsiteX805" fmla="*/ 3276511 w 7467600"/>
              <a:gd name="connsiteY805" fmla="*/ 786423 h 6858000"/>
              <a:gd name="connsiteX806" fmla="*/ 3584154 w 7467600"/>
              <a:gd name="connsiteY806" fmla="*/ 448218 h 6858000"/>
              <a:gd name="connsiteX807" fmla="*/ 3624562 w 7467600"/>
              <a:gd name="connsiteY807" fmla="*/ 367041 h 6858000"/>
              <a:gd name="connsiteX808" fmla="*/ 3766672 w 7467600"/>
              <a:gd name="connsiteY808" fmla="*/ 359429 h 6858000"/>
              <a:gd name="connsiteX809" fmla="*/ 3996338 w 7467600"/>
              <a:gd name="connsiteY809" fmla="*/ 968237 h 6858000"/>
              <a:gd name="connsiteX810" fmla="*/ 3766672 w 7467600"/>
              <a:gd name="connsiteY810" fmla="*/ 359429 h 6858000"/>
              <a:gd name="connsiteX811" fmla="*/ 5805386 w 7467600"/>
              <a:gd name="connsiteY811" fmla="*/ 239240 h 6858000"/>
              <a:gd name="connsiteX812" fmla="*/ 5736947 w 7467600"/>
              <a:gd name="connsiteY812" fmla="*/ 261367 h 6858000"/>
              <a:gd name="connsiteX813" fmla="*/ 5427012 w 7467600"/>
              <a:gd name="connsiteY813" fmla="*/ 311272 h 6858000"/>
              <a:gd name="connsiteX814" fmla="*/ 5147818 w 7467600"/>
              <a:gd name="connsiteY814" fmla="*/ 322112 h 6858000"/>
              <a:gd name="connsiteX815" fmla="*/ 5060854 w 7467600"/>
              <a:gd name="connsiteY815" fmla="*/ 311882 h 6858000"/>
              <a:gd name="connsiteX816" fmla="*/ 4945989 w 7467600"/>
              <a:gd name="connsiteY816" fmla="*/ 300516 h 6858000"/>
              <a:gd name="connsiteX817" fmla="*/ 5410479 w 7467600"/>
              <a:gd name="connsiteY817" fmla="*/ 348434 h 6858000"/>
              <a:gd name="connsiteX818" fmla="*/ 5805386 w 7467600"/>
              <a:gd name="connsiteY818" fmla="*/ 239240 h 6858000"/>
              <a:gd name="connsiteX819" fmla="*/ 5905192 w 7467600"/>
              <a:gd name="connsiteY819" fmla="*/ 163079 h 6858000"/>
              <a:gd name="connsiteX820" fmla="*/ 5865655 w 7467600"/>
              <a:gd name="connsiteY820" fmla="*/ 171901 h 6858000"/>
              <a:gd name="connsiteX821" fmla="*/ 5259740 w 7467600"/>
              <a:gd name="connsiteY821" fmla="*/ 257013 h 6858000"/>
              <a:gd name="connsiteX822" fmla="*/ 5208466 w 7467600"/>
              <a:gd name="connsiteY822" fmla="*/ 257550 h 6858000"/>
              <a:gd name="connsiteX823" fmla="*/ 4980204 w 7467600"/>
              <a:gd name="connsiteY823" fmla="*/ 271903 h 6858000"/>
              <a:gd name="connsiteX824" fmla="*/ 5068068 w 7467600"/>
              <a:gd name="connsiteY824" fmla="*/ 282244 h 6858000"/>
              <a:gd name="connsiteX825" fmla="*/ 5153231 w 7467600"/>
              <a:gd name="connsiteY825" fmla="*/ 292240 h 6858000"/>
              <a:gd name="connsiteX826" fmla="*/ 5426491 w 7467600"/>
              <a:gd name="connsiteY826" fmla="*/ 281128 h 6858000"/>
              <a:gd name="connsiteX827" fmla="*/ 5731212 w 7467600"/>
              <a:gd name="connsiteY827" fmla="*/ 231951 h 6858000"/>
              <a:gd name="connsiteX828" fmla="*/ 5905192 w 7467600"/>
              <a:gd name="connsiteY828" fmla="*/ 163079 h 6858000"/>
              <a:gd name="connsiteX829" fmla="*/ 5944437 w 7467600"/>
              <a:gd name="connsiteY829" fmla="*/ 113829 h 6858000"/>
              <a:gd name="connsiteX830" fmla="*/ 5825032 w 7467600"/>
              <a:gd name="connsiteY830" fmla="*/ 146405 h 6858000"/>
              <a:gd name="connsiteX831" fmla="*/ 4955599 w 7467600"/>
              <a:gd name="connsiteY831" fmla="*/ 247008 h 6858000"/>
              <a:gd name="connsiteX832" fmla="*/ 5210104 w 7467600"/>
              <a:gd name="connsiteY832" fmla="*/ 228123 h 6858000"/>
              <a:gd name="connsiteX833" fmla="*/ 5261015 w 7467600"/>
              <a:gd name="connsiteY833" fmla="*/ 227087 h 6858000"/>
              <a:gd name="connsiteX834" fmla="*/ 5861181 w 7467600"/>
              <a:gd name="connsiteY834" fmla="*/ 143093 h 6858000"/>
              <a:gd name="connsiteX835" fmla="*/ 5961252 w 7467600"/>
              <a:gd name="connsiteY835" fmla="*/ 114820 h 6858000"/>
              <a:gd name="connsiteX836" fmla="*/ 5944437 w 7467600"/>
              <a:gd name="connsiteY836" fmla="*/ 113829 h 6858000"/>
              <a:gd name="connsiteX837" fmla="*/ 3882765 w 7467600"/>
              <a:gd name="connsiteY837" fmla="*/ 0 h 6858000"/>
              <a:gd name="connsiteX838" fmla="*/ 3995099 w 7467600"/>
              <a:gd name="connsiteY838" fmla="*/ 0 h 6858000"/>
              <a:gd name="connsiteX839" fmla="*/ 4163818 w 7467600"/>
              <a:gd name="connsiteY839" fmla="*/ 234104 h 6858000"/>
              <a:gd name="connsiteX840" fmla="*/ 4172099 w 7467600"/>
              <a:gd name="connsiteY840" fmla="*/ 234207 h 6858000"/>
              <a:gd name="connsiteX841" fmla="*/ 4784282 w 7467600"/>
              <a:gd name="connsiteY841" fmla="*/ 276561 h 6858000"/>
              <a:gd name="connsiteX842" fmla="*/ 4801687 w 7467600"/>
              <a:gd name="connsiteY842" fmla="*/ 267764 h 6858000"/>
              <a:gd name="connsiteX843" fmla="*/ 6082788 w 7467600"/>
              <a:gd name="connsiteY843" fmla="*/ 64119 h 6858000"/>
              <a:gd name="connsiteX844" fmla="*/ 6099442 w 7467600"/>
              <a:gd name="connsiteY844" fmla="*/ 82568 h 6858000"/>
              <a:gd name="connsiteX845" fmla="*/ 4804137 w 7467600"/>
              <a:gd name="connsiteY845" fmla="*/ 320931 h 6858000"/>
              <a:gd name="connsiteX846" fmla="*/ 4227047 w 7467600"/>
              <a:gd name="connsiteY846" fmla="*/ 313415 h 6858000"/>
              <a:gd name="connsiteX847" fmla="*/ 4346041 w 7467600"/>
              <a:gd name="connsiteY847" fmla="*/ 456086 h 6858000"/>
              <a:gd name="connsiteX848" fmla="*/ 4870967 w 7467600"/>
              <a:gd name="connsiteY848" fmla="*/ 963061 h 6858000"/>
              <a:gd name="connsiteX849" fmla="*/ 4889647 w 7467600"/>
              <a:gd name="connsiteY849" fmla="*/ 957147 h 6858000"/>
              <a:gd name="connsiteX850" fmla="*/ 5422504 w 7467600"/>
              <a:gd name="connsiteY850" fmla="*/ 805191 h 6858000"/>
              <a:gd name="connsiteX851" fmla="*/ 6087656 w 7467600"/>
              <a:gd name="connsiteY851" fmla="*/ 826703 h 6858000"/>
              <a:gd name="connsiteX852" fmla="*/ 6058717 w 7467600"/>
              <a:gd name="connsiteY852" fmla="*/ 865992 h 6858000"/>
              <a:gd name="connsiteX853" fmla="*/ 4974153 w 7467600"/>
              <a:gd name="connsiteY853" fmla="*/ 1045456 h 6858000"/>
              <a:gd name="connsiteX854" fmla="*/ 5627835 w 7467600"/>
              <a:gd name="connsiteY854" fmla="*/ 1472077 h 6858000"/>
              <a:gd name="connsiteX855" fmla="*/ 5629817 w 7467600"/>
              <a:gd name="connsiteY855" fmla="*/ 1471412 h 6858000"/>
              <a:gd name="connsiteX856" fmla="*/ 5634124 w 7467600"/>
              <a:gd name="connsiteY856" fmla="*/ 1470572 h 6858000"/>
              <a:gd name="connsiteX857" fmla="*/ 5755832 w 7467600"/>
              <a:gd name="connsiteY857" fmla="*/ 1383886 h 6858000"/>
              <a:gd name="connsiteX858" fmla="*/ 6014186 w 7467600"/>
              <a:gd name="connsiteY858" fmla="*/ 1279799 h 6858000"/>
              <a:gd name="connsiteX859" fmla="*/ 6901619 w 7467600"/>
              <a:gd name="connsiteY859" fmla="*/ 1047874 h 6858000"/>
              <a:gd name="connsiteX860" fmla="*/ 6931566 w 7467600"/>
              <a:gd name="connsiteY860" fmla="*/ 1062034 h 6858000"/>
              <a:gd name="connsiteX861" fmla="*/ 5790982 w 7467600"/>
              <a:gd name="connsiteY861" fmla="*/ 1561380 h 6858000"/>
              <a:gd name="connsiteX862" fmla="*/ 6188971 w 7467600"/>
              <a:gd name="connsiteY862" fmla="*/ 1755168 h 6858000"/>
              <a:gd name="connsiteX863" fmla="*/ 6202446 w 7467600"/>
              <a:gd name="connsiteY863" fmla="*/ 1752268 h 6858000"/>
              <a:gd name="connsiteX864" fmla="*/ 7179560 w 7467600"/>
              <a:gd name="connsiteY864" fmla="*/ 1467551 h 6858000"/>
              <a:gd name="connsiteX865" fmla="*/ 7158730 w 7467600"/>
              <a:gd name="connsiteY865" fmla="*/ 1507835 h 6858000"/>
              <a:gd name="connsiteX866" fmla="*/ 6326959 w 7467600"/>
              <a:gd name="connsiteY866" fmla="*/ 1817686 h 6858000"/>
              <a:gd name="connsiteX867" fmla="*/ 6537433 w 7467600"/>
              <a:gd name="connsiteY867" fmla="*/ 1907790 h 6858000"/>
              <a:gd name="connsiteX868" fmla="*/ 6550221 w 7467600"/>
              <a:gd name="connsiteY868" fmla="*/ 1910729 h 6858000"/>
              <a:gd name="connsiteX869" fmla="*/ 6964438 w 7467600"/>
              <a:gd name="connsiteY869" fmla="*/ 2209505 h 6858000"/>
              <a:gd name="connsiteX870" fmla="*/ 7367862 w 7467600"/>
              <a:gd name="connsiteY870" fmla="*/ 2806833 h 6858000"/>
              <a:gd name="connsiteX871" fmla="*/ 7364329 w 7467600"/>
              <a:gd name="connsiteY871" fmla="*/ 2826907 h 6858000"/>
              <a:gd name="connsiteX872" fmla="*/ 7290545 w 7467600"/>
              <a:gd name="connsiteY872" fmla="*/ 2850663 h 6858000"/>
              <a:gd name="connsiteX873" fmla="*/ 6472036 w 7467600"/>
              <a:gd name="connsiteY873" fmla="*/ 1959003 h 6858000"/>
              <a:gd name="connsiteX874" fmla="*/ 5792897 w 7467600"/>
              <a:gd name="connsiteY874" fmla="*/ 1647747 h 6858000"/>
              <a:gd name="connsiteX875" fmla="*/ 5842751 w 7467600"/>
              <a:gd name="connsiteY875" fmla="*/ 1816112 h 6858000"/>
              <a:gd name="connsiteX876" fmla="*/ 5847424 w 7467600"/>
              <a:gd name="connsiteY876" fmla="*/ 1815776 h 6858000"/>
              <a:gd name="connsiteX877" fmla="*/ 6399821 w 7467600"/>
              <a:gd name="connsiteY877" fmla="*/ 2344799 h 6858000"/>
              <a:gd name="connsiteX878" fmla="*/ 6323232 w 7467600"/>
              <a:gd name="connsiteY878" fmla="*/ 2389634 h 6858000"/>
              <a:gd name="connsiteX879" fmla="*/ 5942958 w 7467600"/>
              <a:gd name="connsiteY879" fmla="*/ 2077708 h 6858000"/>
              <a:gd name="connsiteX880" fmla="*/ 5921559 w 7467600"/>
              <a:gd name="connsiteY880" fmla="*/ 2378596 h 6858000"/>
              <a:gd name="connsiteX881" fmla="*/ 5817651 w 7467600"/>
              <a:gd name="connsiteY881" fmla="*/ 3023919 h 6858000"/>
              <a:gd name="connsiteX882" fmla="*/ 5729634 w 7467600"/>
              <a:gd name="connsiteY882" fmla="*/ 3051849 h 6858000"/>
              <a:gd name="connsiteX883" fmla="*/ 5611018 w 7467600"/>
              <a:gd name="connsiteY883" fmla="*/ 2316769 h 6858000"/>
              <a:gd name="connsiteX884" fmla="*/ 5687608 w 7467600"/>
              <a:gd name="connsiteY884" fmla="*/ 2039972 h 6858000"/>
              <a:gd name="connsiteX885" fmla="*/ 5657554 w 7467600"/>
              <a:gd name="connsiteY885" fmla="*/ 1576445 h 6858000"/>
              <a:gd name="connsiteX886" fmla="*/ 5150475 w 7467600"/>
              <a:gd name="connsiteY886" fmla="*/ 1274012 h 6858000"/>
              <a:gd name="connsiteX887" fmla="*/ 5349142 w 7467600"/>
              <a:gd name="connsiteY887" fmla="*/ 2204405 h 6858000"/>
              <a:gd name="connsiteX888" fmla="*/ 5262214 w 7467600"/>
              <a:gd name="connsiteY888" fmla="*/ 2233836 h 6858000"/>
              <a:gd name="connsiteX889" fmla="*/ 4981539 w 7467600"/>
              <a:gd name="connsiteY889" fmla="*/ 1542201 h 6858000"/>
              <a:gd name="connsiteX890" fmla="*/ 4958461 w 7467600"/>
              <a:gd name="connsiteY890" fmla="*/ 1136957 h 6858000"/>
              <a:gd name="connsiteX891" fmla="*/ 4655015 w 7467600"/>
              <a:gd name="connsiteY891" fmla="*/ 891426 h 6858000"/>
              <a:gd name="connsiteX892" fmla="*/ 4348002 w 7467600"/>
              <a:gd name="connsiteY892" fmla="*/ 2205895 h 6858000"/>
              <a:gd name="connsiteX893" fmla="*/ 4262250 w 7467600"/>
              <a:gd name="connsiteY893" fmla="*/ 2219972 h 6858000"/>
              <a:gd name="connsiteX894" fmla="*/ 4550611 w 7467600"/>
              <a:gd name="connsiteY894" fmla="*/ 817540 h 6858000"/>
              <a:gd name="connsiteX895" fmla="*/ 4564418 w 7467600"/>
              <a:gd name="connsiteY895" fmla="*/ 808293 h 6858000"/>
              <a:gd name="connsiteX896" fmla="*/ 4266388 w 7467600"/>
              <a:gd name="connsiteY896" fmla="*/ 500083 h 6858000"/>
              <a:gd name="connsiteX897" fmla="*/ 4032842 w 7467600"/>
              <a:gd name="connsiteY897" fmla="*/ 211809 h 6858000"/>
              <a:gd name="connsiteX898" fmla="*/ 3882765 w 7467600"/>
              <a:gd name="connsiteY898" fmla="*/ 0 h 6858000"/>
              <a:gd name="connsiteX899" fmla="*/ 3721337 w 7467600"/>
              <a:gd name="connsiteY899" fmla="*/ 0 h 6858000"/>
              <a:gd name="connsiteX900" fmla="*/ 3797544 w 7467600"/>
              <a:gd name="connsiteY900" fmla="*/ 0 h 6858000"/>
              <a:gd name="connsiteX901" fmla="*/ 3775734 w 7467600"/>
              <a:gd name="connsiteY901" fmla="*/ 95131 h 6858000"/>
              <a:gd name="connsiteX902" fmla="*/ 3724807 w 7467600"/>
              <a:gd name="connsiteY902" fmla="*/ 272257 h 6858000"/>
              <a:gd name="connsiteX903" fmla="*/ 3726844 w 7467600"/>
              <a:gd name="connsiteY903" fmla="*/ 282988 h 6858000"/>
              <a:gd name="connsiteX904" fmla="*/ 3742664 w 7467600"/>
              <a:gd name="connsiteY904" fmla="*/ 279918 h 6858000"/>
              <a:gd name="connsiteX905" fmla="*/ 4103910 w 7467600"/>
              <a:gd name="connsiteY905" fmla="*/ 1161917 h 6858000"/>
              <a:gd name="connsiteX906" fmla="*/ 4020269 w 7467600"/>
              <a:gd name="connsiteY906" fmla="*/ 1200406 h 6858000"/>
              <a:gd name="connsiteX907" fmla="*/ 3674882 w 7467600"/>
              <a:gd name="connsiteY907" fmla="*/ 488524 h 6858000"/>
              <a:gd name="connsiteX908" fmla="*/ 3132682 w 7467600"/>
              <a:gd name="connsiteY908" fmla="*/ 1072284 h 6858000"/>
              <a:gd name="connsiteX909" fmla="*/ 2716346 w 7467600"/>
              <a:gd name="connsiteY909" fmla="*/ 1276376 h 6858000"/>
              <a:gd name="connsiteX910" fmla="*/ 2716772 w 7467600"/>
              <a:gd name="connsiteY910" fmla="*/ 1255462 h 6858000"/>
              <a:gd name="connsiteX911" fmla="*/ 3471096 w 7467600"/>
              <a:gd name="connsiteY911" fmla="*/ 437072 h 6858000"/>
              <a:gd name="connsiteX912" fmla="*/ 3639057 w 7467600"/>
              <a:gd name="connsiteY912" fmla="*/ 286334 h 6858000"/>
              <a:gd name="connsiteX913" fmla="*/ 3640309 w 7467600"/>
              <a:gd name="connsiteY913" fmla="*/ 284664 h 6858000"/>
              <a:gd name="connsiteX914" fmla="*/ 3646022 w 7467600"/>
              <a:gd name="connsiteY914" fmla="*/ 276711 h 6858000"/>
              <a:gd name="connsiteX915" fmla="*/ 3707943 w 7467600"/>
              <a:gd name="connsiteY915" fmla="*/ 65958 h 6858000"/>
              <a:gd name="connsiteX916" fmla="*/ 3721337 w 7467600"/>
              <a:gd name="connsiteY916" fmla="*/ 0 h 6858000"/>
              <a:gd name="connsiteX917" fmla="*/ 2867960 w 7467600"/>
              <a:gd name="connsiteY917" fmla="*/ 0 h 6858000"/>
              <a:gd name="connsiteX918" fmla="*/ 2926351 w 7467600"/>
              <a:gd name="connsiteY918" fmla="*/ 0 h 6858000"/>
              <a:gd name="connsiteX919" fmla="*/ 2902823 w 7467600"/>
              <a:gd name="connsiteY919" fmla="*/ 262929 h 6858000"/>
              <a:gd name="connsiteX920" fmla="*/ 2940663 w 7467600"/>
              <a:gd name="connsiteY920" fmla="*/ 140884 h 6858000"/>
              <a:gd name="connsiteX921" fmla="*/ 2947039 w 7467600"/>
              <a:gd name="connsiteY921" fmla="*/ 122524 h 6858000"/>
              <a:gd name="connsiteX922" fmla="*/ 2984316 w 7467600"/>
              <a:gd name="connsiteY922" fmla="*/ 0 h 6858000"/>
              <a:gd name="connsiteX923" fmla="*/ 3016114 w 7467600"/>
              <a:gd name="connsiteY923" fmla="*/ 0 h 6858000"/>
              <a:gd name="connsiteX924" fmla="*/ 2979949 w 7467600"/>
              <a:gd name="connsiteY924" fmla="*/ 119274 h 6858000"/>
              <a:gd name="connsiteX925" fmla="*/ 3023879 w 7467600"/>
              <a:gd name="connsiteY925" fmla="*/ 0 h 6858000"/>
              <a:gd name="connsiteX926" fmla="*/ 3105400 w 7467600"/>
              <a:gd name="connsiteY926" fmla="*/ 0 h 6858000"/>
              <a:gd name="connsiteX927" fmla="*/ 3094669 w 7467600"/>
              <a:gd name="connsiteY927" fmla="*/ 30308 h 6858000"/>
              <a:gd name="connsiteX928" fmla="*/ 2901945 w 7467600"/>
              <a:gd name="connsiteY928" fmla="*/ 466538 h 6858000"/>
              <a:gd name="connsiteX929" fmla="*/ 2815209 w 7467600"/>
              <a:gd name="connsiteY929" fmla="*/ 497361 h 6858000"/>
              <a:gd name="connsiteX930" fmla="*/ 2844845 w 7467600"/>
              <a:gd name="connsiteY930" fmla="*/ 127638 h 6858000"/>
              <a:gd name="connsiteX931" fmla="*/ 2867960 w 7467600"/>
              <a:gd name="connsiteY931" fmla="*/ 0 h 6858000"/>
              <a:gd name="connsiteX932" fmla="*/ 1057230 w 7467600"/>
              <a:gd name="connsiteY932" fmla="*/ 0 h 6858000"/>
              <a:gd name="connsiteX933" fmla="*/ 1111003 w 7467600"/>
              <a:gd name="connsiteY933" fmla="*/ 0 h 6858000"/>
              <a:gd name="connsiteX934" fmla="*/ 1125553 w 7467600"/>
              <a:gd name="connsiteY934" fmla="*/ 52588 h 6858000"/>
              <a:gd name="connsiteX935" fmla="*/ 1304276 w 7467600"/>
              <a:gd name="connsiteY935" fmla="*/ 476275 h 6858000"/>
              <a:gd name="connsiteX936" fmla="*/ 1492066 w 7467600"/>
              <a:gd name="connsiteY936" fmla="*/ 886333 h 6858000"/>
              <a:gd name="connsiteX937" fmla="*/ 1423698 w 7467600"/>
              <a:gd name="connsiteY937" fmla="*/ 710817 h 6858000"/>
              <a:gd name="connsiteX938" fmla="*/ 1357609 w 7467600"/>
              <a:gd name="connsiteY938" fmla="*/ 532892 h 6858000"/>
              <a:gd name="connsiteX939" fmla="*/ 1309550 w 7467600"/>
              <a:gd name="connsiteY939" fmla="*/ 374031 h 6858000"/>
              <a:gd name="connsiteX940" fmla="*/ 1193673 w 7467600"/>
              <a:gd name="connsiteY940" fmla="*/ 49533 h 6858000"/>
              <a:gd name="connsiteX941" fmla="*/ 1164391 w 7467600"/>
              <a:gd name="connsiteY941" fmla="*/ 0 h 6858000"/>
              <a:gd name="connsiteX942" fmla="*/ 1200666 w 7467600"/>
              <a:gd name="connsiteY942" fmla="*/ 0 h 6858000"/>
              <a:gd name="connsiteX943" fmla="*/ 1223408 w 7467600"/>
              <a:gd name="connsiteY943" fmla="*/ 38996 h 6858000"/>
              <a:gd name="connsiteX944" fmla="*/ 1339635 w 7467600"/>
              <a:gd name="connsiteY944" fmla="*/ 365517 h 6858000"/>
              <a:gd name="connsiteX945" fmla="*/ 1387469 w 7467600"/>
              <a:gd name="connsiteY945" fmla="*/ 523079 h 6858000"/>
              <a:gd name="connsiteX946" fmla="*/ 1452685 w 7467600"/>
              <a:gd name="connsiteY946" fmla="*/ 699806 h 6858000"/>
              <a:gd name="connsiteX947" fmla="*/ 1492092 w 7467600"/>
              <a:gd name="connsiteY947" fmla="*/ 800424 h 6858000"/>
              <a:gd name="connsiteX948" fmla="*/ 1455302 w 7467600"/>
              <a:gd name="connsiteY948" fmla="*/ 632913 h 6858000"/>
              <a:gd name="connsiteX949" fmla="*/ 1222336 w 7467600"/>
              <a:gd name="connsiteY949" fmla="*/ 9480 h 6858000"/>
              <a:gd name="connsiteX950" fmla="*/ 1214634 w 7467600"/>
              <a:gd name="connsiteY950" fmla="*/ 0 h 6858000"/>
              <a:gd name="connsiteX951" fmla="*/ 1289827 w 7467600"/>
              <a:gd name="connsiteY951" fmla="*/ 0 h 6858000"/>
              <a:gd name="connsiteX952" fmla="*/ 1321076 w 7467600"/>
              <a:gd name="connsiteY952" fmla="*/ 59722 h 6858000"/>
              <a:gd name="connsiteX953" fmla="*/ 1512579 w 7467600"/>
              <a:gd name="connsiteY953" fmla="*/ 626441 h 6858000"/>
              <a:gd name="connsiteX954" fmla="*/ 1506076 w 7467600"/>
              <a:gd name="connsiteY954" fmla="*/ 1089289 h 6858000"/>
              <a:gd name="connsiteX955" fmla="*/ 1486346 w 7467600"/>
              <a:gd name="connsiteY955" fmla="*/ 1079919 h 6858000"/>
              <a:gd name="connsiteX956" fmla="*/ 1070511 w 7467600"/>
              <a:gd name="connsiteY956" fmla="*/ 48609 h 6858000"/>
              <a:gd name="connsiteX957" fmla="*/ 1057230 w 7467600"/>
              <a:gd name="connsiteY957" fmla="*/ 0 h 6858000"/>
              <a:gd name="connsiteX958" fmla="*/ 43151 w 7467600"/>
              <a:gd name="connsiteY958" fmla="*/ 0 h 6858000"/>
              <a:gd name="connsiteX959" fmla="*/ 95283 w 7467600"/>
              <a:gd name="connsiteY959" fmla="*/ 0 h 6858000"/>
              <a:gd name="connsiteX960" fmla="*/ 300708 w 7467600"/>
              <a:gd name="connsiteY960" fmla="*/ 154571 h 6858000"/>
              <a:gd name="connsiteX961" fmla="*/ 530414 w 7467600"/>
              <a:gd name="connsiteY961" fmla="*/ 354673 h 6858000"/>
              <a:gd name="connsiteX962" fmla="*/ 333785 w 7467600"/>
              <a:gd name="connsiteY962" fmla="*/ 161564 h 6858000"/>
              <a:gd name="connsiteX963" fmla="*/ 147005 w 7467600"/>
              <a:gd name="connsiteY963" fmla="*/ 0 h 6858000"/>
              <a:gd name="connsiteX964" fmla="*/ 272509 w 7467600"/>
              <a:gd name="connsiteY964" fmla="*/ 0 h 6858000"/>
              <a:gd name="connsiteX965" fmla="*/ 326276 w 7467600"/>
              <a:gd name="connsiteY965" fmla="*/ 45847 h 6858000"/>
              <a:gd name="connsiteX966" fmla="*/ 823759 w 7467600"/>
              <a:gd name="connsiteY966" fmla="*/ 574145 h 6858000"/>
              <a:gd name="connsiteX967" fmla="*/ 811254 w 7467600"/>
              <a:gd name="connsiteY967" fmla="*/ 665546 h 6858000"/>
              <a:gd name="connsiteX968" fmla="*/ 154042 w 7467600"/>
              <a:gd name="connsiteY968" fmla="*/ 261522 h 6858000"/>
              <a:gd name="connsiteX969" fmla="*/ 13550 w 7467600"/>
              <a:gd name="connsiteY969" fmla="*/ 158423 h 6858000"/>
              <a:gd name="connsiteX970" fmla="*/ 0 w 7467600"/>
              <a:gd name="connsiteY970" fmla="*/ 146618 h 6858000"/>
              <a:gd name="connsiteX971" fmla="*/ 0 w 7467600"/>
              <a:gd name="connsiteY971" fmla="*/ 59161 h 6858000"/>
              <a:gd name="connsiteX972" fmla="*/ 45427 w 7467600"/>
              <a:gd name="connsiteY972" fmla="*/ 101078 h 6858000"/>
              <a:gd name="connsiteX973" fmla="*/ 630103 w 7467600"/>
              <a:gd name="connsiteY973" fmla="*/ 485885 h 6858000"/>
              <a:gd name="connsiteX974" fmla="*/ 532040 w 7467600"/>
              <a:gd name="connsiteY974" fmla="*/ 399359 h 6858000"/>
              <a:gd name="connsiteX975" fmla="*/ 517618 w 7467600"/>
              <a:gd name="connsiteY975" fmla="*/ 385726 h 6858000"/>
              <a:gd name="connsiteX976" fmla="*/ 285074 w 7467600"/>
              <a:gd name="connsiteY976" fmla="*/ 182755 h 6858000"/>
              <a:gd name="connsiteX977" fmla="*/ 43151 w 7467600"/>
              <a:gd name="connsiteY977"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6844835 w 7467600"/>
              <a:gd name="connsiteY74" fmla="*/ 5424988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467600 w 7467600"/>
              <a:gd name="connsiteY78" fmla="*/ 5925131 h 6858000"/>
              <a:gd name="connsiteX79" fmla="*/ 7271900 w 7467600"/>
              <a:gd name="connsiteY79" fmla="*/ 5734551 h 6858000"/>
              <a:gd name="connsiteX80" fmla="*/ 7015907 w 7467600"/>
              <a:gd name="connsiteY80" fmla="*/ 5541548 h 6858000"/>
              <a:gd name="connsiteX81" fmla="*/ 7259646 w 7467600"/>
              <a:gd name="connsiteY81" fmla="*/ 5765985 h 6858000"/>
              <a:gd name="connsiteX82" fmla="*/ 7467600 w 7467600"/>
              <a:gd name="connsiteY82" fmla="*/ 6012219 h 6858000"/>
              <a:gd name="connsiteX83" fmla="*/ 6946849 w 7467600"/>
              <a:gd name="connsiteY83" fmla="*/ 5523271 h 6858000"/>
              <a:gd name="connsiteX84" fmla="*/ 6946972 w 7467600"/>
              <a:gd name="connsiteY84" fmla="*/ 5526491 h 6858000"/>
              <a:gd name="connsiteX85" fmla="*/ 7105827 w 7467600"/>
              <a:gd name="connsiteY85" fmla="*/ 5718700 h 6858000"/>
              <a:gd name="connsiteX86" fmla="*/ 7356878 w 7467600"/>
              <a:gd name="connsiteY86" fmla="*/ 5981332 h 6858000"/>
              <a:gd name="connsiteX87" fmla="*/ 7467600 w 7467600"/>
              <a:gd name="connsiteY87" fmla="*/ 6117703 h 6858000"/>
              <a:gd name="connsiteX88" fmla="*/ 7467600 w 7467600"/>
              <a:gd name="connsiteY88" fmla="*/ 6163634 h 6858000"/>
              <a:gd name="connsiteX89" fmla="*/ 7403637 w 7467600"/>
              <a:gd name="connsiteY89" fmla="*/ 6083957 h 6858000"/>
              <a:gd name="connsiteX90" fmla="*/ 7254615 w 7467600"/>
              <a:gd name="connsiteY90" fmla="*/ 5911918 h 6858000"/>
              <a:gd name="connsiteX91" fmla="*/ 7312589 w 7467600"/>
              <a:gd name="connsiteY91" fmla="*/ 5982309 h 6858000"/>
              <a:gd name="connsiteX92" fmla="*/ 7448321 w 7467600"/>
              <a:gd name="connsiteY92" fmla="*/ 6190991 h 6858000"/>
              <a:gd name="connsiteX93" fmla="*/ 7467600 w 7467600"/>
              <a:gd name="connsiteY93" fmla="*/ 6221686 h 6858000"/>
              <a:gd name="connsiteX94" fmla="*/ 7467600 w 7467600"/>
              <a:gd name="connsiteY94" fmla="*/ 6334256 h 6858000"/>
              <a:gd name="connsiteX95" fmla="*/ 7454976 w 7467600"/>
              <a:gd name="connsiteY95" fmla="*/ 6318297 h 6858000"/>
              <a:gd name="connsiteX96" fmla="*/ 7042773 w 7467600"/>
              <a:gd name="connsiteY96" fmla="*/ 5734011 h 6858000"/>
              <a:gd name="connsiteX97" fmla="*/ 6844835 w 7467600"/>
              <a:gd name="connsiteY97" fmla="*/ 5424988 h 6858000"/>
              <a:gd name="connsiteX98" fmla="*/ 1456157 w 7467600"/>
              <a:gd name="connsiteY98" fmla="*/ 5371404 h 6858000"/>
              <a:gd name="connsiteX99" fmla="*/ 1244432 w 7467600"/>
              <a:gd name="connsiteY99" fmla="*/ 5385601 h 6858000"/>
              <a:gd name="connsiteX100" fmla="*/ 973990 w 7467600"/>
              <a:gd name="connsiteY100" fmla="*/ 5424940 h 6858000"/>
              <a:gd name="connsiteX101" fmla="*/ 1103809 w 7467600"/>
              <a:gd name="connsiteY101" fmla="*/ 5433720 h 6858000"/>
              <a:gd name="connsiteX102" fmla="*/ 1123454 w 7467600"/>
              <a:gd name="connsiteY102" fmla="*/ 5435727 h 6858000"/>
              <a:gd name="connsiteX103" fmla="*/ 1737017 w 7467600"/>
              <a:gd name="connsiteY103" fmla="*/ 5452183 h 6858000"/>
              <a:gd name="connsiteX104" fmla="*/ 1824397 w 7467600"/>
              <a:gd name="connsiteY104" fmla="*/ 5447757 h 6858000"/>
              <a:gd name="connsiteX105" fmla="*/ 2070059 w 7467600"/>
              <a:gd name="connsiteY105" fmla="*/ 5441660 h 6858000"/>
              <a:gd name="connsiteX106" fmla="*/ 1456157 w 7467600"/>
              <a:gd name="connsiteY106" fmla="*/ 5371404 h 6858000"/>
              <a:gd name="connsiteX107" fmla="*/ 4988186 w 7467600"/>
              <a:gd name="connsiteY107" fmla="*/ 5216467 h 6858000"/>
              <a:gd name="connsiteX108" fmla="*/ 4777334 w 7467600"/>
              <a:gd name="connsiteY108" fmla="*/ 5406072 h 6858000"/>
              <a:gd name="connsiteX109" fmla="*/ 4718341 w 7467600"/>
              <a:gd name="connsiteY109" fmla="*/ 5468043 h 6858000"/>
              <a:gd name="connsiteX110" fmla="*/ 4604655 w 7467600"/>
              <a:gd name="connsiteY110" fmla="*/ 5583434 h 6858000"/>
              <a:gd name="connsiteX111" fmla="*/ 4565074 w 7467600"/>
              <a:gd name="connsiteY111" fmla="*/ 5618550 h 6858000"/>
              <a:gd name="connsiteX112" fmla="*/ 4988186 w 7467600"/>
              <a:gd name="connsiteY112" fmla="*/ 5216467 h 6858000"/>
              <a:gd name="connsiteX113" fmla="*/ 4978032 w 7467600"/>
              <a:gd name="connsiteY113" fmla="*/ 5183809 h 6858000"/>
              <a:gd name="connsiteX114" fmla="*/ 4463413 w 7467600"/>
              <a:gd name="connsiteY114" fmla="*/ 5615162 h 6858000"/>
              <a:gd name="connsiteX115" fmla="*/ 4358134 w 7467600"/>
              <a:gd name="connsiteY115" fmla="*/ 5742791 h 6858000"/>
              <a:gd name="connsiteX116" fmla="*/ 4376219 w 7467600"/>
              <a:gd name="connsiteY116" fmla="*/ 5729027 h 6858000"/>
              <a:gd name="connsiteX117" fmla="*/ 4582340 w 7467600"/>
              <a:gd name="connsiteY117" fmla="*/ 5561037 h 6858000"/>
              <a:gd name="connsiteX118" fmla="*/ 4694684 w 7467600"/>
              <a:gd name="connsiteY118" fmla="*/ 5447098 h 6858000"/>
              <a:gd name="connsiteX119" fmla="*/ 4754123 w 7467600"/>
              <a:gd name="connsiteY119" fmla="*/ 5384643 h 6858000"/>
              <a:gd name="connsiteX120" fmla="*/ 4978032 w 7467600"/>
              <a:gd name="connsiteY120" fmla="*/ 5183809 h 6858000"/>
              <a:gd name="connsiteX121" fmla="*/ 1903353 w 7467600"/>
              <a:gd name="connsiteY121" fmla="*/ 5044827 h 6858000"/>
              <a:gd name="connsiteX122" fmla="*/ 1936931 w 7467600"/>
              <a:gd name="connsiteY122" fmla="*/ 5093954 h 6858000"/>
              <a:gd name="connsiteX123" fmla="*/ 2195868 w 7467600"/>
              <a:gd name="connsiteY123" fmla="*/ 5396574 h 6858000"/>
              <a:gd name="connsiteX124" fmla="*/ 2088852 w 7467600"/>
              <a:gd name="connsiteY124" fmla="*/ 5166123 h 6858000"/>
              <a:gd name="connsiteX125" fmla="*/ 1958241 w 7467600"/>
              <a:gd name="connsiteY125" fmla="*/ 5067955 h 6858000"/>
              <a:gd name="connsiteX126" fmla="*/ 1903353 w 7467600"/>
              <a:gd name="connsiteY126" fmla="*/ 5044827 h 6858000"/>
              <a:gd name="connsiteX127" fmla="*/ 1979378 w 7467600"/>
              <a:gd name="connsiteY127" fmla="*/ 4769504 h 6858000"/>
              <a:gd name="connsiteX128" fmla="*/ 2882120 w 7467600"/>
              <a:gd name="connsiteY128" fmla="*/ 5064547 h 6858000"/>
              <a:gd name="connsiteX129" fmla="*/ 2793103 w 7467600"/>
              <a:gd name="connsiteY129" fmla="*/ 5039699 h 6858000"/>
              <a:gd name="connsiteX130" fmla="*/ 2770041 w 7467600"/>
              <a:gd name="connsiteY130" fmla="*/ 5033634 h 6858000"/>
              <a:gd name="connsiteX131" fmla="*/ 1979378 w 7467600"/>
              <a:gd name="connsiteY131" fmla="*/ 4769504 h 6858000"/>
              <a:gd name="connsiteX132" fmla="*/ 1927410 w 7467600"/>
              <a:gd name="connsiteY132" fmla="*/ 4716164 h 6858000"/>
              <a:gd name="connsiteX133" fmla="*/ 1959587 w 7467600"/>
              <a:gd name="connsiteY133" fmla="*/ 4728849 h 6858000"/>
              <a:gd name="connsiteX134" fmla="*/ 2777707 w 7467600"/>
              <a:gd name="connsiteY134" fmla="*/ 5003991 h 6858000"/>
              <a:gd name="connsiteX135" fmla="*/ 2800768 w 7467600"/>
              <a:gd name="connsiteY135" fmla="*/ 5010056 h 6858000"/>
              <a:gd name="connsiteX136" fmla="*/ 2879408 w 7467600"/>
              <a:gd name="connsiteY136" fmla="*/ 5031590 h 6858000"/>
              <a:gd name="connsiteX137" fmla="*/ 2862295 w 7467600"/>
              <a:gd name="connsiteY137" fmla="*/ 5022958 h 6858000"/>
              <a:gd name="connsiteX138" fmla="*/ 2813343 w 7467600"/>
              <a:gd name="connsiteY138" fmla="*/ 4998369 h 6858000"/>
              <a:gd name="connsiteX139" fmla="*/ 2646245 w 7467600"/>
              <a:gd name="connsiteY139" fmla="*/ 4930999 h 6858000"/>
              <a:gd name="connsiteX140" fmla="*/ 1999243 w 7467600"/>
              <a:gd name="connsiteY140" fmla="*/ 4730524 h 6858000"/>
              <a:gd name="connsiteX141" fmla="*/ 1979527 w 7467600"/>
              <a:gd name="connsiteY141" fmla="*/ 4726651 h 6858000"/>
              <a:gd name="connsiteX142" fmla="*/ 1927410 w 7467600"/>
              <a:gd name="connsiteY142" fmla="*/ 4716164 h 6858000"/>
              <a:gd name="connsiteX143" fmla="*/ 1997014 w 7467600"/>
              <a:gd name="connsiteY143" fmla="*/ 4698007 h 6858000"/>
              <a:gd name="connsiteX144" fmla="*/ 2005458 w 7467600"/>
              <a:gd name="connsiteY144" fmla="*/ 4699540 h 6858000"/>
              <a:gd name="connsiteX145" fmla="*/ 2657186 w 7467600"/>
              <a:gd name="connsiteY145" fmla="*/ 4901687 h 6858000"/>
              <a:gd name="connsiteX146" fmla="*/ 2826662 w 7467600"/>
              <a:gd name="connsiteY146" fmla="*/ 4970362 h 6858000"/>
              <a:gd name="connsiteX147" fmla="*/ 2876100 w 7467600"/>
              <a:gd name="connsiteY147" fmla="*/ 4995397 h 6858000"/>
              <a:gd name="connsiteX148" fmla="*/ 3042600 w 7467600"/>
              <a:gd name="connsiteY148" fmla="*/ 5059532 h 6858000"/>
              <a:gd name="connsiteX149" fmla="*/ 1997014 w 7467600"/>
              <a:gd name="connsiteY149" fmla="*/ 4698007 h 6858000"/>
              <a:gd name="connsiteX150" fmla="*/ 2305292 w 7467600"/>
              <a:gd name="connsiteY150" fmla="*/ 4219492 h 6858000"/>
              <a:gd name="connsiteX151" fmla="*/ 3360922 w 7467600"/>
              <a:gd name="connsiteY151" fmla="*/ 4529373 h 6858000"/>
              <a:gd name="connsiteX152" fmla="*/ 3492420 w 7467600"/>
              <a:gd name="connsiteY152" fmla="*/ 4510145 h 6858000"/>
              <a:gd name="connsiteX153" fmla="*/ 3364086 w 7467600"/>
              <a:gd name="connsiteY153" fmla="*/ 4480340 h 6858000"/>
              <a:gd name="connsiteX154" fmla="*/ 3225818 w 7467600"/>
              <a:gd name="connsiteY154" fmla="*/ 4411822 h 6858000"/>
              <a:gd name="connsiteX155" fmla="*/ 3129696 w 7467600"/>
              <a:gd name="connsiteY155" fmla="*/ 4360704 h 6858000"/>
              <a:gd name="connsiteX156" fmla="*/ 2814545 w 7467600"/>
              <a:gd name="connsiteY156" fmla="*/ 4282955 h 6858000"/>
              <a:gd name="connsiteX157" fmla="*/ 2305292 w 7467600"/>
              <a:gd name="connsiteY157" fmla="*/ 4219492 h 6858000"/>
              <a:gd name="connsiteX158" fmla="*/ 2626982 w 7467600"/>
              <a:gd name="connsiteY158" fmla="*/ 4206450 h 6858000"/>
              <a:gd name="connsiteX159" fmla="*/ 2490617 w 7467600"/>
              <a:gd name="connsiteY159" fmla="*/ 4206951 h 6858000"/>
              <a:gd name="connsiteX160" fmla="*/ 2819869 w 7467600"/>
              <a:gd name="connsiteY160" fmla="*/ 4252936 h 6858000"/>
              <a:gd name="connsiteX161" fmla="*/ 3143018 w 7467600"/>
              <a:gd name="connsiteY161" fmla="*/ 4332698 h 6858000"/>
              <a:gd name="connsiteX162" fmla="*/ 3241520 w 7467600"/>
              <a:gd name="connsiteY162" fmla="*/ 4385112 h 6858000"/>
              <a:gd name="connsiteX163" fmla="*/ 3374575 w 7467600"/>
              <a:gd name="connsiteY163" fmla="*/ 4451517 h 6858000"/>
              <a:gd name="connsiteX164" fmla="*/ 3505221 w 7467600"/>
              <a:gd name="connsiteY164" fmla="*/ 4480757 h 6858000"/>
              <a:gd name="connsiteX165" fmla="*/ 2626982 w 7467600"/>
              <a:gd name="connsiteY165" fmla="*/ 4206450 h 6858000"/>
              <a:gd name="connsiteX166" fmla="*/ 1310106 w 7467600"/>
              <a:gd name="connsiteY166" fmla="*/ 3943217 h 6858000"/>
              <a:gd name="connsiteX167" fmla="*/ 854994 w 7467600"/>
              <a:gd name="connsiteY167" fmla="*/ 4399136 h 6858000"/>
              <a:gd name="connsiteX168" fmla="*/ 742462 w 7467600"/>
              <a:gd name="connsiteY168" fmla="*/ 4594648 h 6858000"/>
              <a:gd name="connsiteX169" fmla="*/ 820602 w 7467600"/>
              <a:gd name="connsiteY169" fmla="*/ 4485915 h 6858000"/>
              <a:gd name="connsiteX170" fmla="*/ 878295 w 7467600"/>
              <a:gd name="connsiteY170" fmla="*/ 4403594 h 6858000"/>
              <a:gd name="connsiteX171" fmla="*/ 1240607 w 7467600"/>
              <a:gd name="connsiteY171" fmla="*/ 4010401 h 6858000"/>
              <a:gd name="connsiteX172" fmla="*/ 1310106 w 7467600"/>
              <a:gd name="connsiteY172" fmla="*/ 3943217 h 6858000"/>
              <a:gd name="connsiteX173" fmla="*/ 1423113 w 7467600"/>
              <a:gd name="connsiteY173" fmla="*/ 3874565 h 6858000"/>
              <a:gd name="connsiteX174" fmla="*/ 1260565 w 7467600"/>
              <a:gd name="connsiteY174" fmla="*/ 4031982 h 6858000"/>
              <a:gd name="connsiteX175" fmla="*/ 901900 w 7467600"/>
              <a:gd name="connsiteY175" fmla="*/ 4421236 h 6858000"/>
              <a:gd name="connsiteX176" fmla="*/ 845044 w 7467600"/>
              <a:gd name="connsiteY176" fmla="*/ 4502436 h 6858000"/>
              <a:gd name="connsiteX177" fmla="*/ 685926 w 7467600"/>
              <a:gd name="connsiteY177" fmla="*/ 4703069 h 6858000"/>
              <a:gd name="connsiteX178" fmla="*/ 684248 w 7467600"/>
              <a:gd name="connsiteY178" fmla="*/ 4706721 h 6858000"/>
              <a:gd name="connsiteX179" fmla="*/ 1423113 w 7467600"/>
              <a:gd name="connsiteY179" fmla="*/ 3874565 h 6858000"/>
              <a:gd name="connsiteX180" fmla="*/ 3316479 w 7467600"/>
              <a:gd name="connsiteY180" fmla="*/ 3872136 h 6858000"/>
              <a:gd name="connsiteX181" fmla="*/ 3546806 w 7467600"/>
              <a:gd name="connsiteY181" fmla="*/ 4356139 h 6858000"/>
              <a:gd name="connsiteX182" fmla="*/ 3364433 w 7467600"/>
              <a:gd name="connsiteY182" fmla="*/ 3953121 h 6858000"/>
              <a:gd name="connsiteX183" fmla="*/ 3316479 w 7467600"/>
              <a:gd name="connsiteY183" fmla="*/ 3872136 h 6858000"/>
              <a:gd name="connsiteX184" fmla="*/ 3291335 w 7467600"/>
              <a:gd name="connsiteY184" fmla="*/ 3767420 h 6858000"/>
              <a:gd name="connsiteX185" fmla="*/ 3390805 w 7467600"/>
              <a:gd name="connsiteY185" fmla="*/ 3937163 h 6858000"/>
              <a:gd name="connsiteX186" fmla="*/ 3579062 w 7467600"/>
              <a:gd name="connsiteY186" fmla="*/ 4359040 h 6858000"/>
              <a:gd name="connsiteX187" fmla="*/ 3467355 w 7467600"/>
              <a:gd name="connsiteY187" fmla="*/ 3988130 h 6858000"/>
              <a:gd name="connsiteX188" fmla="*/ 3310753 w 7467600"/>
              <a:gd name="connsiteY188" fmla="*/ 3787140 h 6858000"/>
              <a:gd name="connsiteX189" fmla="*/ 3291335 w 7467600"/>
              <a:gd name="connsiteY189" fmla="*/ 3767420 h 6858000"/>
              <a:gd name="connsiteX190" fmla="*/ 1635889 w 7467600"/>
              <a:gd name="connsiteY190" fmla="*/ 3709494 h 6858000"/>
              <a:gd name="connsiteX191" fmla="*/ 1634800 w 7467600"/>
              <a:gd name="connsiteY191" fmla="*/ 3731111 h 6858000"/>
              <a:gd name="connsiteX192" fmla="*/ 1635889 w 7467600"/>
              <a:gd name="connsiteY192" fmla="*/ 3709494 h 6858000"/>
              <a:gd name="connsiteX193" fmla="*/ 1510397 w 7467600"/>
              <a:gd name="connsiteY193" fmla="*/ 3684705 h 6858000"/>
              <a:gd name="connsiteX194" fmla="*/ 1146550 w 7467600"/>
              <a:gd name="connsiteY194" fmla="*/ 3802012 h 6858000"/>
              <a:gd name="connsiteX195" fmla="*/ 698834 w 7467600"/>
              <a:gd name="connsiteY195" fmla="*/ 3952272 h 6858000"/>
              <a:gd name="connsiteX196" fmla="*/ 34256 w 7467600"/>
              <a:gd name="connsiteY196" fmla="*/ 4347603 h 6858000"/>
              <a:gd name="connsiteX197" fmla="*/ 527241 w 7467600"/>
              <a:gd name="connsiteY197" fmla="*/ 4065078 h 6858000"/>
              <a:gd name="connsiteX198" fmla="*/ 1510397 w 7467600"/>
              <a:gd name="connsiteY198" fmla="*/ 3684705 h 6858000"/>
              <a:gd name="connsiteX199" fmla="*/ 1313114 w 7467600"/>
              <a:gd name="connsiteY199" fmla="*/ 3655216 h 6858000"/>
              <a:gd name="connsiteX200" fmla="*/ 1109304 w 7467600"/>
              <a:gd name="connsiteY200" fmla="*/ 3669030 h 6858000"/>
              <a:gd name="connsiteX201" fmla="*/ 8129 w 7467600"/>
              <a:gd name="connsiteY201" fmla="*/ 4330519 h 6858000"/>
              <a:gd name="connsiteX202" fmla="*/ 687572 w 7467600"/>
              <a:gd name="connsiteY202" fmla="*/ 3925629 h 6858000"/>
              <a:gd name="connsiteX203" fmla="*/ 1138365 w 7467600"/>
              <a:gd name="connsiteY203" fmla="*/ 3774515 h 6858000"/>
              <a:gd name="connsiteX204" fmla="*/ 1505579 w 7467600"/>
              <a:gd name="connsiteY204" fmla="*/ 3655526 h 6858000"/>
              <a:gd name="connsiteX205" fmla="*/ 1313114 w 7467600"/>
              <a:gd name="connsiteY205" fmla="*/ 3655216 h 6858000"/>
              <a:gd name="connsiteX206" fmla="*/ 3655073 w 7467600"/>
              <a:gd name="connsiteY206" fmla="*/ 3650884 h 6858000"/>
              <a:gd name="connsiteX207" fmla="*/ 3989938 w 7467600"/>
              <a:gd name="connsiteY207" fmla="*/ 3991685 h 6858000"/>
              <a:gd name="connsiteX208" fmla="*/ 4393907 w 7467600"/>
              <a:gd name="connsiteY208" fmla="*/ 4261258 h 6858000"/>
              <a:gd name="connsiteX209" fmla="*/ 4648051 w 7467600"/>
              <a:gd name="connsiteY209" fmla="*/ 4374051 h 6858000"/>
              <a:gd name="connsiteX210" fmla="*/ 4383389 w 7467600"/>
              <a:gd name="connsiteY210" fmla="*/ 4184369 h 6858000"/>
              <a:gd name="connsiteX211" fmla="*/ 4165508 w 7467600"/>
              <a:gd name="connsiteY211" fmla="*/ 4035196 h 6858000"/>
              <a:gd name="connsiteX212" fmla="*/ 4068162 w 7467600"/>
              <a:gd name="connsiteY212" fmla="*/ 3953394 h 6858000"/>
              <a:gd name="connsiteX213" fmla="*/ 3981416 w 7467600"/>
              <a:gd name="connsiteY213" fmla="*/ 3880482 h 6858000"/>
              <a:gd name="connsiteX214" fmla="*/ 3800147 w 7467600"/>
              <a:gd name="connsiteY214" fmla="*/ 3749872 h 6858000"/>
              <a:gd name="connsiteX215" fmla="*/ 3655073 w 7467600"/>
              <a:gd name="connsiteY215" fmla="*/ 3650884 h 6858000"/>
              <a:gd name="connsiteX216" fmla="*/ 3670252 w 7467600"/>
              <a:gd name="connsiteY216" fmla="*/ 3622798 h 6858000"/>
              <a:gd name="connsiteX217" fmla="*/ 3817258 w 7467600"/>
              <a:gd name="connsiteY217" fmla="*/ 3723577 h 6858000"/>
              <a:gd name="connsiteX218" fmla="*/ 4000461 w 7467600"/>
              <a:gd name="connsiteY218" fmla="*/ 3855966 h 6858000"/>
              <a:gd name="connsiteX219" fmla="*/ 4088180 w 7467600"/>
              <a:gd name="connsiteY219" fmla="*/ 3929774 h 6858000"/>
              <a:gd name="connsiteX220" fmla="*/ 4184555 w 7467600"/>
              <a:gd name="connsiteY220" fmla="*/ 4010683 h 6858000"/>
              <a:gd name="connsiteX221" fmla="*/ 4399563 w 7467600"/>
              <a:gd name="connsiteY221" fmla="*/ 4158106 h 6858000"/>
              <a:gd name="connsiteX222" fmla="*/ 4684469 w 7467600"/>
              <a:gd name="connsiteY222" fmla="*/ 4364680 h 6858000"/>
              <a:gd name="connsiteX223" fmla="*/ 4690271 w 7467600"/>
              <a:gd name="connsiteY223" fmla="*/ 4370034 h 6858000"/>
              <a:gd name="connsiteX224" fmla="*/ 4136093 w 7467600"/>
              <a:gd name="connsiteY224" fmla="*/ 3858466 h 6858000"/>
              <a:gd name="connsiteX225" fmla="*/ 3670252 w 7467600"/>
              <a:gd name="connsiteY225" fmla="*/ 3622798 h 6858000"/>
              <a:gd name="connsiteX226" fmla="*/ 4440129 w 7467600"/>
              <a:gd name="connsiteY226" fmla="*/ 3448571 h 6858000"/>
              <a:gd name="connsiteX227" fmla="*/ 4856525 w 7467600"/>
              <a:gd name="connsiteY227" fmla="*/ 3915351 h 6858000"/>
              <a:gd name="connsiteX228" fmla="*/ 5059055 w 7467600"/>
              <a:gd name="connsiteY228" fmla="*/ 4108918 h 6858000"/>
              <a:gd name="connsiteX229" fmla="*/ 5290070 w 7467600"/>
              <a:gd name="connsiteY229" fmla="*/ 4263619 h 6858000"/>
              <a:gd name="connsiteX230" fmla="*/ 4834991 w 7467600"/>
              <a:gd name="connsiteY230" fmla="*/ 3830985 h 6858000"/>
              <a:gd name="connsiteX231" fmla="*/ 4440129 w 7467600"/>
              <a:gd name="connsiteY231" fmla="*/ 3448571 h 6858000"/>
              <a:gd name="connsiteX232" fmla="*/ 4441737 w 7467600"/>
              <a:gd name="connsiteY232" fmla="*/ 3399734 h 6858000"/>
              <a:gd name="connsiteX233" fmla="*/ 4431236 w 7467600"/>
              <a:gd name="connsiteY233" fmla="*/ 3400954 h 6858000"/>
              <a:gd name="connsiteX234" fmla="*/ 4557150 w 7467600"/>
              <a:gd name="connsiteY234" fmla="*/ 3510023 h 6858000"/>
              <a:gd name="connsiteX235" fmla="*/ 4856936 w 7467600"/>
              <a:gd name="connsiteY235" fmla="*/ 3809146 h 6858000"/>
              <a:gd name="connsiteX236" fmla="*/ 5111996 w 7467600"/>
              <a:gd name="connsiteY236" fmla="*/ 4065759 h 6858000"/>
              <a:gd name="connsiteX237" fmla="*/ 5388878 w 7467600"/>
              <a:gd name="connsiteY237" fmla="*/ 4300185 h 6858000"/>
              <a:gd name="connsiteX238" fmla="*/ 5425556 w 7467600"/>
              <a:gd name="connsiteY238" fmla="*/ 4308967 h 6858000"/>
              <a:gd name="connsiteX239" fmla="*/ 4943646 w 7467600"/>
              <a:gd name="connsiteY239" fmla="*/ 3822916 h 6858000"/>
              <a:gd name="connsiteX240" fmla="*/ 4594837 w 7467600"/>
              <a:gd name="connsiteY240" fmla="*/ 3532274 h 6858000"/>
              <a:gd name="connsiteX241" fmla="*/ 4441737 w 7467600"/>
              <a:gd name="connsiteY241" fmla="*/ 3399734 h 6858000"/>
              <a:gd name="connsiteX242" fmla="*/ 5425834 w 7467600"/>
              <a:gd name="connsiteY242" fmla="*/ 3162785 h 6858000"/>
              <a:gd name="connsiteX243" fmla="*/ 5401644 w 7467600"/>
              <a:gd name="connsiteY243" fmla="*/ 3617847 h 6858000"/>
              <a:gd name="connsiteX244" fmla="*/ 5467256 w 7467600"/>
              <a:gd name="connsiteY244" fmla="*/ 4175494 h 6858000"/>
              <a:gd name="connsiteX245" fmla="*/ 5448069 w 7467600"/>
              <a:gd name="connsiteY245" fmla="*/ 3567554 h 6858000"/>
              <a:gd name="connsiteX246" fmla="*/ 5425834 w 7467600"/>
              <a:gd name="connsiteY246" fmla="*/ 3162785 h 6858000"/>
              <a:gd name="connsiteX247" fmla="*/ 1318687 w 7467600"/>
              <a:gd name="connsiteY247" fmla="*/ 3113840 h 6858000"/>
              <a:gd name="connsiteX248" fmla="*/ 1066793 w 7467600"/>
              <a:gd name="connsiteY248" fmla="*/ 3212171 h 6858000"/>
              <a:gd name="connsiteX249" fmla="*/ 993319 w 7467600"/>
              <a:gd name="connsiteY249" fmla="*/ 3247648 h 6858000"/>
              <a:gd name="connsiteX250" fmla="*/ 853081 w 7467600"/>
              <a:gd name="connsiteY250" fmla="*/ 3312410 h 6858000"/>
              <a:gd name="connsiteX251" fmla="*/ 805957 w 7467600"/>
              <a:gd name="connsiteY251" fmla="*/ 3330443 h 6858000"/>
              <a:gd name="connsiteX252" fmla="*/ 1318687 w 7467600"/>
              <a:gd name="connsiteY252" fmla="*/ 3113840 h 6858000"/>
              <a:gd name="connsiteX253" fmla="*/ 5453702 w 7467600"/>
              <a:gd name="connsiteY253" fmla="*/ 3090882 h 6858000"/>
              <a:gd name="connsiteX254" fmla="*/ 5480135 w 7467600"/>
              <a:gd name="connsiteY254" fmla="*/ 3565802 h 6858000"/>
              <a:gd name="connsiteX255" fmla="*/ 5499023 w 7467600"/>
              <a:gd name="connsiteY255" fmla="*/ 4166310 h 6858000"/>
              <a:gd name="connsiteX256" fmla="*/ 5547022 w 7467600"/>
              <a:gd name="connsiteY256" fmla="*/ 3607838 h 6858000"/>
              <a:gd name="connsiteX257" fmla="*/ 5515964 w 7467600"/>
              <a:gd name="connsiteY257" fmla="*/ 3378541 h 6858000"/>
              <a:gd name="connsiteX258" fmla="*/ 5453702 w 7467600"/>
              <a:gd name="connsiteY258" fmla="*/ 3090882 h 6858000"/>
              <a:gd name="connsiteX259" fmla="*/ 1238695 w 7467600"/>
              <a:gd name="connsiteY259" fmla="*/ 3076820 h 6858000"/>
              <a:gd name="connsiteX260" fmla="*/ 716371 w 7467600"/>
              <a:gd name="connsiteY260" fmla="*/ 3293249 h 6858000"/>
              <a:gd name="connsiteX261" fmla="*/ 579522 w 7467600"/>
              <a:gd name="connsiteY261" fmla="*/ 3371759 h 6858000"/>
              <a:gd name="connsiteX262" fmla="*/ 600288 w 7467600"/>
              <a:gd name="connsiteY262" fmla="*/ 3365555 h 6858000"/>
              <a:gd name="connsiteX263" fmla="*/ 840692 w 7467600"/>
              <a:gd name="connsiteY263" fmla="*/ 3284921 h 6858000"/>
              <a:gd name="connsiteX264" fmla="*/ 979248 w 7467600"/>
              <a:gd name="connsiteY264" fmla="*/ 3221003 h 6858000"/>
              <a:gd name="connsiteX265" fmla="*/ 1053282 w 7467600"/>
              <a:gd name="connsiteY265" fmla="*/ 3185247 h 6858000"/>
              <a:gd name="connsiteX266" fmla="*/ 1320603 w 7467600"/>
              <a:gd name="connsiteY266" fmla="*/ 3081281 h 6858000"/>
              <a:gd name="connsiteX267" fmla="*/ 1238695 w 7467600"/>
              <a:gd name="connsiteY267" fmla="*/ 3076820 h 6858000"/>
              <a:gd name="connsiteX268" fmla="*/ 5425627 w 7467600"/>
              <a:gd name="connsiteY268" fmla="*/ 2954192 h 6858000"/>
              <a:gd name="connsiteX269" fmla="*/ 5470770 w 7467600"/>
              <a:gd name="connsiteY269" fmla="*/ 3005435 h 6858000"/>
              <a:gd name="connsiteX270" fmla="*/ 5519779 w 7467600"/>
              <a:gd name="connsiteY270" fmla="*/ 4359223 h 6858000"/>
              <a:gd name="connsiteX271" fmla="*/ 5520293 w 7467600"/>
              <a:gd name="connsiteY271" fmla="*/ 4360602 h 6858000"/>
              <a:gd name="connsiteX272" fmla="*/ 5767221 w 7467600"/>
              <a:gd name="connsiteY272" fmla="*/ 4665564 h 6858000"/>
              <a:gd name="connsiteX273" fmla="*/ 6937169 w 7467600"/>
              <a:gd name="connsiteY273" fmla="*/ 4815941 h 6858000"/>
              <a:gd name="connsiteX274" fmla="*/ 6953922 w 7467600"/>
              <a:gd name="connsiteY274" fmla="*/ 4890068 h 6858000"/>
              <a:gd name="connsiteX275" fmla="*/ 6071359 w 7467600"/>
              <a:gd name="connsiteY275" fmla="*/ 4770770 h 6858000"/>
              <a:gd name="connsiteX276" fmla="*/ 6038839 w 7467600"/>
              <a:gd name="connsiteY276" fmla="*/ 4764474 h 6858000"/>
              <a:gd name="connsiteX277" fmla="*/ 6038706 w 7467600"/>
              <a:gd name="connsiteY277" fmla="*/ 4763847 h 6858000"/>
              <a:gd name="connsiteX278" fmla="*/ 6037784 w 7467600"/>
              <a:gd name="connsiteY278" fmla="*/ 4764270 h 6858000"/>
              <a:gd name="connsiteX279" fmla="*/ 6038839 w 7467600"/>
              <a:gd name="connsiteY279" fmla="*/ 4764474 h 6858000"/>
              <a:gd name="connsiteX280" fmla="*/ 6040338 w 7467600"/>
              <a:gd name="connsiteY280" fmla="*/ 4771418 h 6858000"/>
              <a:gd name="connsiteX281" fmla="*/ 6024488 w 7467600"/>
              <a:gd name="connsiteY281" fmla="*/ 4809903 h 6858000"/>
              <a:gd name="connsiteX282" fmla="*/ 5599771 w 7467600"/>
              <a:gd name="connsiteY282" fmla="*/ 5509652 h 6858000"/>
              <a:gd name="connsiteX283" fmla="*/ 5548843 w 7467600"/>
              <a:gd name="connsiteY283" fmla="*/ 5563845 h 6858000"/>
              <a:gd name="connsiteX284" fmla="*/ 5940952 w 7467600"/>
              <a:gd name="connsiteY284" fmla="*/ 6250028 h 6858000"/>
              <a:gd name="connsiteX285" fmla="*/ 6043441 w 7467600"/>
              <a:gd name="connsiteY285" fmla="*/ 6665847 h 6858000"/>
              <a:gd name="connsiteX286" fmla="*/ 6093432 w 7467600"/>
              <a:gd name="connsiteY286" fmla="*/ 6858000 h 6858000"/>
              <a:gd name="connsiteX287" fmla="*/ 6034344 w 7467600"/>
              <a:gd name="connsiteY287" fmla="*/ 6858000 h 6858000"/>
              <a:gd name="connsiteX288" fmla="*/ 6026679 w 7467600"/>
              <a:gd name="connsiteY288" fmla="*/ 6836959 h 6858000"/>
              <a:gd name="connsiteX289" fmla="*/ 5800441 w 7467600"/>
              <a:gd name="connsiteY289" fmla="*/ 6335286 h 6858000"/>
              <a:gd name="connsiteX290" fmla="*/ 5526562 w 7467600"/>
              <a:gd name="connsiteY290" fmla="*/ 5705388 h 6858000"/>
              <a:gd name="connsiteX291" fmla="*/ 5519640 w 7467600"/>
              <a:gd name="connsiteY291" fmla="*/ 5683774 h 6858000"/>
              <a:gd name="connsiteX292" fmla="*/ 5844559 w 7467600"/>
              <a:gd name="connsiteY292" fmla="*/ 6553349 h 6858000"/>
              <a:gd name="connsiteX293" fmla="*/ 5975994 w 7467600"/>
              <a:gd name="connsiteY293" fmla="*/ 6858000 h 6858000"/>
              <a:gd name="connsiteX294" fmla="*/ 5898547 w 7467600"/>
              <a:gd name="connsiteY294" fmla="*/ 6858000 h 6858000"/>
              <a:gd name="connsiteX295" fmla="*/ 5682041 w 7467600"/>
              <a:gd name="connsiteY295" fmla="*/ 6355860 h 6858000"/>
              <a:gd name="connsiteX296" fmla="*/ 5461758 w 7467600"/>
              <a:gd name="connsiteY296" fmla="*/ 5820220 h 6858000"/>
              <a:gd name="connsiteX297" fmla="*/ 5237282 w 7467600"/>
              <a:gd name="connsiteY297" fmla="*/ 6579086 h 6858000"/>
              <a:gd name="connsiteX298" fmla="*/ 5115009 w 7467600"/>
              <a:gd name="connsiteY298" fmla="*/ 6858000 h 6858000"/>
              <a:gd name="connsiteX299" fmla="*/ 5028074 w 7467600"/>
              <a:gd name="connsiteY299" fmla="*/ 6858000 h 6858000"/>
              <a:gd name="connsiteX300" fmla="*/ 5079508 w 7467600"/>
              <a:gd name="connsiteY300" fmla="*/ 6749074 h 6858000"/>
              <a:gd name="connsiteX301" fmla="*/ 5371846 w 7467600"/>
              <a:gd name="connsiteY301" fmla="*/ 5924413 h 6858000"/>
              <a:gd name="connsiteX302" fmla="*/ 5270512 w 7467600"/>
              <a:gd name="connsiteY302" fmla="*/ 6138975 h 6858000"/>
              <a:gd name="connsiteX303" fmla="*/ 5062409 w 7467600"/>
              <a:gd name="connsiteY303" fmla="*/ 6653544 h 6858000"/>
              <a:gd name="connsiteX304" fmla="*/ 5036628 w 7467600"/>
              <a:gd name="connsiteY304" fmla="*/ 6754247 h 6858000"/>
              <a:gd name="connsiteX305" fmla="*/ 5009112 w 7467600"/>
              <a:gd name="connsiteY305" fmla="*/ 6858000 h 6858000"/>
              <a:gd name="connsiteX306" fmla="*/ 4976679 w 7467600"/>
              <a:gd name="connsiteY306" fmla="*/ 6858000 h 6858000"/>
              <a:gd name="connsiteX307" fmla="*/ 5006537 w 7467600"/>
              <a:gd name="connsiteY307" fmla="*/ 6747068 h 6858000"/>
              <a:gd name="connsiteX308" fmla="*/ 5032723 w 7467600"/>
              <a:gd name="connsiteY308" fmla="*/ 6644957 h 6858000"/>
              <a:gd name="connsiteX309" fmla="*/ 5242949 w 7467600"/>
              <a:gd name="connsiteY309" fmla="*/ 6125175 h 6858000"/>
              <a:gd name="connsiteX310" fmla="*/ 5286321 w 7467600"/>
              <a:gd name="connsiteY310" fmla="*/ 6033555 h 6858000"/>
              <a:gd name="connsiteX311" fmla="*/ 5008210 w 7467600"/>
              <a:gd name="connsiteY311" fmla="*/ 6649194 h 6858000"/>
              <a:gd name="connsiteX312" fmla="*/ 4986321 w 7467600"/>
              <a:gd name="connsiteY312" fmla="*/ 6765687 h 6858000"/>
              <a:gd name="connsiteX313" fmla="*/ 4973474 w 7467600"/>
              <a:gd name="connsiteY313" fmla="*/ 6858000 h 6858000"/>
              <a:gd name="connsiteX314" fmla="*/ 4907178 w 7467600"/>
              <a:gd name="connsiteY314" fmla="*/ 6858000 h 6858000"/>
              <a:gd name="connsiteX315" fmla="*/ 4910810 w 7467600"/>
              <a:gd name="connsiteY315" fmla="*/ 6829660 h 6858000"/>
              <a:gd name="connsiteX316" fmla="*/ 4987461 w 7467600"/>
              <a:gd name="connsiteY316" fmla="*/ 6432994 h 6858000"/>
              <a:gd name="connsiteX317" fmla="*/ 5179262 w 7467600"/>
              <a:gd name="connsiteY317" fmla="*/ 6035044 h 6858000"/>
              <a:gd name="connsiteX318" fmla="*/ 4689678 w 7467600"/>
              <a:gd name="connsiteY318" fmla="*/ 6440241 h 6858000"/>
              <a:gd name="connsiteX319" fmla="*/ 4477543 w 7467600"/>
              <a:gd name="connsiteY319" fmla="*/ 6674836 h 6858000"/>
              <a:gd name="connsiteX320" fmla="*/ 4329957 w 7467600"/>
              <a:gd name="connsiteY320" fmla="*/ 6858000 h 6858000"/>
              <a:gd name="connsiteX321" fmla="*/ 4218595 w 7467600"/>
              <a:gd name="connsiteY321" fmla="*/ 6858000 h 6858000"/>
              <a:gd name="connsiteX322" fmla="*/ 4368888 w 7467600"/>
              <a:gd name="connsiteY322" fmla="*/ 6668412 h 6858000"/>
              <a:gd name="connsiteX323" fmla="*/ 4563091 w 7467600"/>
              <a:gd name="connsiteY323" fmla="*/ 6442508 h 6858000"/>
              <a:gd name="connsiteX324" fmla="*/ 5387324 w 7467600"/>
              <a:gd name="connsiteY324" fmla="*/ 5705830 h 6858000"/>
              <a:gd name="connsiteX325" fmla="*/ 5073620 w 7467600"/>
              <a:gd name="connsiteY325" fmla="*/ 5955437 h 6858000"/>
              <a:gd name="connsiteX326" fmla="*/ 4689789 w 7467600"/>
              <a:gd name="connsiteY326" fmla="*/ 6268382 h 6858000"/>
              <a:gd name="connsiteX327" fmla="*/ 4418722 w 7467600"/>
              <a:gd name="connsiteY327" fmla="*/ 6570886 h 6858000"/>
              <a:gd name="connsiteX328" fmla="*/ 4214944 w 7467600"/>
              <a:gd name="connsiteY328" fmla="*/ 6858000 h 6858000"/>
              <a:gd name="connsiteX329" fmla="*/ 4177898 w 7467600"/>
              <a:gd name="connsiteY329" fmla="*/ 6858000 h 6858000"/>
              <a:gd name="connsiteX330" fmla="*/ 4391597 w 7467600"/>
              <a:gd name="connsiteY330" fmla="*/ 6556370 h 6858000"/>
              <a:gd name="connsiteX331" fmla="*/ 4668889 w 7467600"/>
              <a:gd name="connsiteY331" fmla="*/ 6246399 h 6858000"/>
              <a:gd name="connsiteX332" fmla="*/ 5055427 w 7467600"/>
              <a:gd name="connsiteY332" fmla="*/ 5931476 h 6858000"/>
              <a:gd name="connsiteX333" fmla="*/ 5371814 w 7467600"/>
              <a:gd name="connsiteY333" fmla="*/ 5678975 h 6858000"/>
              <a:gd name="connsiteX334" fmla="*/ 4987918 w 7467600"/>
              <a:gd name="connsiteY334" fmla="*/ 5838701 h 6858000"/>
              <a:gd name="connsiteX335" fmla="*/ 4317146 w 7467600"/>
              <a:gd name="connsiteY335" fmla="*/ 6587716 h 6858000"/>
              <a:gd name="connsiteX336" fmla="*/ 4171627 w 7467600"/>
              <a:gd name="connsiteY336" fmla="*/ 6858000 h 6858000"/>
              <a:gd name="connsiteX337" fmla="*/ 4081585 w 7467600"/>
              <a:gd name="connsiteY337" fmla="*/ 6858000 h 6858000"/>
              <a:gd name="connsiteX338" fmla="*/ 4238603 w 7467600"/>
              <a:gd name="connsiteY338" fmla="*/ 6559341 h 6858000"/>
              <a:gd name="connsiteX339" fmla="*/ 4778333 w 7467600"/>
              <a:gd name="connsiteY339" fmla="*/ 5873626 h 6858000"/>
              <a:gd name="connsiteX340" fmla="*/ 5414185 w 7467600"/>
              <a:gd name="connsiteY340" fmla="*/ 5573882 h 6858000"/>
              <a:gd name="connsiteX341" fmla="*/ 5959648 w 7467600"/>
              <a:gd name="connsiteY341" fmla="*/ 4760797 h 6858000"/>
              <a:gd name="connsiteX342" fmla="*/ 5355019 w 7467600"/>
              <a:gd name="connsiteY342" fmla="*/ 4734672 h 6858000"/>
              <a:gd name="connsiteX343" fmla="*/ 5083565 w 7467600"/>
              <a:gd name="connsiteY343" fmla="*/ 5179121 h 6858000"/>
              <a:gd name="connsiteX344" fmla="*/ 4713577 w 7467600"/>
              <a:gd name="connsiteY344" fmla="*/ 5616803 h 6858000"/>
              <a:gd name="connsiteX345" fmla="*/ 3989559 w 7467600"/>
              <a:gd name="connsiteY345" fmla="*/ 6145945 h 6858000"/>
              <a:gd name="connsiteX346" fmla="*/ 3939824 w 7467600"/>
              <a:gd name="connsiteY346" fmla="*/ 6066900 h 6858000"/>
              <a:gd name="connsiteX347" fmla="*/ 4584537 w 7467600"/>
              <a:gd name="connsiteY347" fmla="*/ 5324826 h 6858000"/>
              <a:gd name="connsiteX348" fmla="*/ 5037105 w 7467600"/>
              <a:gd name="connsiteY348" fmla="*/ 5088765 h 6858000"/>
              <a:gd name="connsiteX349" fmla="*/ 5039930 w 7467600"/>
              <a:gd name="connsiteY349" fmla="*/ 5089585 h 6858000"/>
              <a:gd name="connsiteX350" fmla="*/ 5263764 w 7467600"/>
              <a:gd name="connsiteY350" fmla="*/ 4735525 h 6858000"/>
              <a:gd name="connsiteX351" fmla="*/ 4086300 w 7467600"/>
              <a:gd name="connsiteY351" fmla="*/ 4884599 h 6858000"/>
              <a:gd name="connsiteX352" fmla="*/ 4085485 w 7467600"/>
              <a:gd name="connsiteY352" fmla="*/ 4899070 h 6858000"/>
              <a:gd name="connsiteX353" fmla="*/ 3871915 w 7467600"/>
              <a:gd name="connsiteY353" fmla="*/ 5253645 h 6858000"/>
              <a:gd name="connsiteX354" fmla="*/ 3799374 w 7467600"/>
              <a:gd name="connsiteY354" fmla="*/ 5466127 h 6858000"/>
              <a:gd name="connsiteX355" fmla="*/ 3498850 w 7467600"/>
              <a:gd name="connsiteY355" fmla="*/ 6661888 h 6858000"/>
              <a:gd name="connsiteX356" fmla="*/ 3399216 w 7467600"/>
              <a:gd name="connsiteY356" fmla="*/ 6858000 h 6858000"/>
              <a:gd name="connsiteX357" fmla="*/ 3303688 w 7467600"/>
              <a:gd name="connsiteY357" fmla="*/ 6858000 h 6858000"/>
              <a:gd name="connsiteX358" fmla="*/ 3391774 w 7467600"/>
              <a:gd name="connsiteY358" fmla="*/ 6697181 h 6858000"/>
              <a:gd name="connsiteX359" fmla="*/ 3735540 w 7467600"/>
              <a:gd name="connsiteY359" fmla="*/ 5546923 h 6858000"/>
              <a:gd name="connsiteX360" fmla="*/ 3729438 w 7467600"/>
              <a:gd name="connsiteY360" fmla="*/ 5569058 h 6858000"/>
              <a:gd name="connsiteX361" fmla="*/ 3707782 w 7467600"/>
              <a:gd name="connsiteY361" fmla="*/ 5644908 h 6858000"/>
              <a:gd name="connsiteX362" fmla="*/ 3583827 w 7467600"/>
              <a:gd name="connsiteY362" fmla="*/ 6039215 h 6858000"/>
              <a:gd name="connsiteX363" fmla="*/ 3547861 w 7467600"/>
              <a:gd name="connsiteY363" fmla="*/ 6129609 h 6858000"/>
              <a:gd name="connsiteX364" fmla="*/ 3490905 w 7467600"/>
              <a:gd name="connsiteY364" fmla="*/ 6277660 h 6858000"/>
              <a:gd name="connsiteX365" fmla="*/ 3455859 w 7467600"/>
              <a:gd name="connsiteY365" fmla="*/ 6391301 h 6858000"/>
              <a:gd name="connsiteX366" fmla="*/ 3429112 w 7467600"/>
              <a:gd name="connsiteY366" fmla="*/ 6479469 h 6858000"/>
              <a:gd name="connsiteX367" fmla="*/ 3304862 w 7467600"/>
              <a:gd name="connsiteY367" fmla="*/ 6796476 h 6858000"/>
              <a:gd name="connsiteX368" fmla="*/ 3276071 w 7467600"/>
              <a:gd name="connsiteY368" fmla="*/ 6858000 h 6858000"/>
              <a:gd name="connsiteX369" fmla="*/ 3240805 w 7467600"/>
              <a:gd name="connsiteY369" fmla="*/ 6858000 h 6858000"/>
              <a:gd name="connsiteX370" fmla="*/ 3275917 w 7467600"/>
              <a:gd name="connsiteY370" fmla="*/ 6783192 h 6858000"/>
              <a:gd name="connsiteX371" fmla="*/ 3399358 w 7467600"/>
              <a:gd name="connsiteY371" fmla="*/ 6469011 h 6858000"/>
              <a:gd name="connsiteX372" fmla="*/ 3425650 w 7467600"/>
              <a:gd name="connsiteY372" fmla="*/ 6381333 h 6858000"/>
              <a:gd name="connsiteX373" fmla="*/ 3460661 w 7467600"/>
              <a:gd name="connsiteY373" fmla="*/ 6266763 h 6858000"/>
              <a:gd name="connsiteX374" fmla="*/ 3518021 w 7467600"/>
              <a:gd name="connsiteY374" fmla="*/ 6117298 h 6858000"/>
              <a:gd name="connsiteX375" fmla="*/ 3554035 w 7467600"/>
              <a:gd name="connsiteY375" fmla="*/ 6027832 h 6858000"/>
              <a:gd name="connsiteX376" fmla="*/ 3677174 w 7467600"/>
              <a:gd name="connsiteY376" fmla="*/ 5636351 h 6858000"/>
              <a:gd name="connsiteX377" fmla="*/ 3698819 w 7467600"/>
              <a:gd name="connsiteY377" fmla="*/ 5560503 h 6858000"/>
              <a:gd name="connsiteX378" fmla="*/ 3702094 w 7467600"/>
              <a:gd name="connsiteY378" fmla="*/ 5549194 h 6858000"/>
              <a:gd name="connsiteX379" fmla="*/ 3398355 w 7467600"/>
              <a:gd name="connsiteY379" fmla="*/ 6094603 h 6858000"/>
              <a:gd name="connsiteX380" fmla="*/ 3193941 w 7467600"/>
              <a:gd name="connsiteY380" fmla="*/ 6798775 h 6858000"/>
              <a:gd name="connsiteX381" fmla="*/ 3184140 w 7467600"/>
              <a:gd name="connsiteY381" fmla="*/ 6858000 h 6858000"/>
              <a:gd name="connsiteX382" fmla="*/ 3099978 w 7467600"/>
              <a:gd name="connsiteY382" fmla="*/ 6858000 h 6858000"/>
              <a:gd name="connsiteX383" fmla="*/ 3101556 w 7467600"/>
              <a:gd name="connsiteY383" fmla="*/ 6843337 h 6858000"/>
              <a:gd name="connsiteX384" fmla="*/ 3370162 w 7467600"/>
              <a:gd name="connsiteY384" fmla="*/ 5785550 h 6858000"/>
              <a:gd name="connsiteX385" fmla="*/ 3746477 w 7467600"/>
              <a:gd name="connsiteY385" fmla="*/ 5377889 h 6858000"/>
              <a:gd name="connsiteX386" fmla="*/ 3863399 w 7467600"/>
              <a:gd name="connsiteY386" fmla="*/ 5087257 h 6858000"/>
              <a:gd name="connsiteX387" fmla="*/ 3968712 w 7467600"/>
              <a:gd name="connsiteY387" fmla="*/ 4913989 h 6858000"/>
              <a:gd name="connsiteX388" fmla="*/ 2792390 w 7467600"/>
              <a:gd name="connsiteY388" fmla="*/ 5382974 h 6858000"/>
              <a:gd name="connsiteX389" fmla="*/ 2714982 w 7467600"/>
              <a:gd name="connsiteY389" fmla="*/ 5427051 h 6858000"/>
              <a:gd name="connsiteX390" fmla="*/ 2813361 w 7467600"/>
              <a:gd name="connsiteY390" fmla="*/ 6023912 h 6858000"/>
              <a:gd name="connsiteX391" fmla="*/ 2688430 w 7467600"/>
              <a:gd name="connsiteY391" fmla="*/ 6801564 h 6858000"/>
              <a:gd name="connsiteX392" fmla="*/ 2629626 w 7467600"/>
              <a:gd name="connsiteY392" fmla="*/ 6763394 h 6858000"/>
              <a:gd name="connsiteX393" fmla="*/ 2565328 w 7467600"/>
              <a:gd name="connsiteY393" fmla="*/ 5516399 h 6858000"/>
              <a:gd name="connsiteX394" fmla="*/ 1922999 w 7467600"/>
              <a:gd name="connsiteY394" fmla="*/ 5980343 h 6858000"/>
              <a:gd name="connsiteX395" fmla="*/ 1950261 w 7467600"/>
              <a:gd name="connsiteY395" fmla="*/ 6405858 h 6858000"/>
              <a:gd name="connsiteX396" fmla="*/ 2365554 w 7467600"/>
              <a:gd name="connsiteY396" fmla="*/ 6759107 h 6858000"/>
              <a:gd name="connsiteX397" fmla="*/ 2424142 w 7467600"/>
              <a:gd name="connsiteY397" fmla="*/ 6858000 h 6858000"/>
              <a:gd name="connsiteX398" fmla="*/ 2395994 w 7467600"/>
              <a:gd name="connsiteY398" fmla="*/ 6858000 h 6858000"/>
              <a:gd name="connsiteX399" fmla="*/ 2392863 w 7467600"/>
              <a:gd name="connsiteY399" fmla="*/ 6852964 h 6858000"/>
              <a:gd name="connsiteX400" fmla="*/ 2017589 w 7467600"/>
              <a:gd name="connsiteY400" fmla="*/ 6493982 h 6858000"/>
              <a:gd name="connsiteX401" fmla="*/ 2147336 w 7467600"/>
              <a:gd name="connsiteY401" fmla="*/ 6594052 h 6858000"/>
              <a:gd name="connsiteX402" fmla="*/ 2207047 w 7467600"/>
              <a:gd name="connsiteY402" fmla="*/ 6654540 h 6858000"/>
              <a:gd name="connsiteX403" fmla="*/ 2299106 w 7467600"/>
              <a:gd name="connsiteY403" fmla="*/ 6778931 h 6858000"/>
              <a:gd name="connsiteX404" fmla="*/ 2314430 w 7467600"/>
              <a:gd name="connsiteY404" fmla="*/ 6801144 h 6858000"/>
              <a:gd name="connsiteX405" fmla="*/ 2352406 w 7467600"/>
              <a:gd name="connsiteY405" fmla="*/ 6858000 h 6858000"/>
              <a:gd name="connsiteX406" fmla="*/ 2314492 w 7467600"/>
              <a:gd name="connsiteY406" fmla="*/ 6858000 h 6858000"/>
              <a:gd name="connsiteX407" fmla="*/ 2288095 w 7467600"/>
              <a:gd name="connsiteY407" fmla="*/ 6818030 h 6858000"/>
              <a:gd name="connsiteX408" fmla="*/ 2272768 w 7467600"/>
              <a:gd name="connsiteY408" fmla="*/ 6795822 h 6858000"/>
              <a:gd name="connsiteX409" fmla="*/ 2182715 w 7467600"/>
              <a:gd name="connsiteY409" fmla="*/ 6675071 h 6858000"/>
              <a:gd name="connsiteX410" fmla="*/ 2032061 w 7467600"/>
              <a:gd name="connsiteY410" fmla="*/ 6541380 h 6858000"/>
              <a:gd name="connsiteX411" fmla="*/ 2257220 w 7467600"/>
              <a:gd name="connsiteY411" fmla="*/ 6826257 h 6858000"/>
              <a:gd name="connsiteX412" fmla="*/ 2281324 w 7467600"/>
              <a:gd name="connsiteY412" fmla="*/ 6858000 h 6858000"/>
              <a:gd name="connsiteX413" fmla="*/ 2242860 w 7467600"/>
              <a:gd name="connsiteY413" fmla="*/ 6858000 h 6858000"/>
              <a:gd name="connsiteX414" fmla="*/ 2232818 w 7467600"/>
              <a:gd name="connsiteY414" fmla="*/ 6844926 h 6858000"/>
              <a:gd name="connsiteX415" fmla="*/ 1990172 w 7467600"/>
              <a:gd name="connsiteY415" fmla="*/ 6542121 h 6858000"/>
              <a:gd name="connsiteX416" fmla="*/ 2124090 w 7467600"/>
              <a:gd name="connsiteY416" fmla="*/ 6761017 h 6858000"/>
              <a:gd name="connsiteX417" fmla="*/ 2200380 w 7467600"/>
              <a:gd name="connsiteY417" fmla="*/ 6858000 h 6858000"/>
              <a:gd name="connsiteX418" fmla="*/ 2147507 w 7467600"/>
              <a:gd name="connsiteY418" fmla="*/ 6858000 h 6858000"/>
              <a:gd name="connsiteX419" fmla="*/ 2070668 w 7467600"/>
              <a:gd name="connsiteY419" fmla="*/ 6761520 h 6858000"/>
              <a:gd name="connsiteX420" fmla="*/ 1975142 w 7467600"/>
              <a:gd name="connsiteY420" fmla="*/ 6585570 h 6858000"/>
              <a:gd name="connsiteX421" fmla="*/ 2050035 w 7467600"/>
              <a:gd name="connsiteY421" fmla="*/ 6813345 h 6858000"/>
              <a:gd name="connsiteX422" fmla="*/ 2063025 w 7467600"/>
              <a:gd name="connsiteY422" fmla="*/ 6858000 h 6858000"/>
              <a:gd name="connsiteX423" fmla="*/ 2021675 w 7467600"/>
              <a:gd name="connsiteY423" fmla="*/ 6858000 h 6858000"/>
              <a:gd name="connsiteX424" fmla="*/ 2019308 w 7467600"/>
              <a:gd name="connsiteY424" fmla="*/ 6847118 h 6858000"/>
              <a:gd name="connsiteX425" fmla="*/ 1938835 w 7467600"/>
              <a:gd name="connsiteY425" fmla="*/ 6551160 h 6858000"/>
              <a:gd name="connsiteX426" fmla="*/ 1953230 w 7467600"/>
              <a:gd name="connsiteY426" fmla="*/ 6759699 h 6858000"/>
              <a:gd name="connsiteX427" fmla="*/ 1956763 w 7467600"/>
              <a:gd name="connsiteY427" fmla="*/ 6778191 h 6858000"/>
              <a:gd name="connsiteX428" fmla="*/ 1967925 w 7467600"/>
              <a:gd name="connsiteY428" fmla="*/ 6858000 h 6858000"/>
              <a:gd name="connsiteX429" fmla="*/ 1936622 w 7467600"/>
              <a:gd name="connsiteY429" fmla="*/ 6858000 h 6858000"/>
              <a:gd name="connsiteX430" fmla="*/ 1926261 w 7467600"/>
              <a:gd name="connsiteY430" fmla="*/ 6784064 h 6858000"/>
              <a:gd name="connsiteX431" fmla="*/ 1922724 w 7467600"/>
              <a:gd name="connsiteY431" fmla="*/ 6765577 h 6858000"/>
              <a:gd name="connsiteX432" fmla="*/ 1904650 w 7467600"/>
              <a:gd name="connsiteY432" fmla="*/ 6639616 h 6858000"/>
              <a:gd name="connsiteX433" fmla="*/ 1885273 w 7467600"/>
              <a:gd name="connsiteY433" fmla="*/ 6858000 h 6858000"/>
              <a:gd name="connsiteX434" fmla="*/ 1854363 w 7467600"/>
              <a:gd name="connsiteY434" fmla="*/ 6858000 h 6858000"/>
              <a:gd name="connsiteX435" fmla="*/ 1880391 w 7467600"/>
              <a:gd name="connsiteY435" fmla="*/ 6603796 h 6858000"/>
              <a:gd name="connsiteX436" fmla="*/ 1818273 w 7467600"/>
              <a:gd name="connsiteY436" fmla="*/ 6715729 h 6858000"/>
              <a:gd name="connsiteX437" fmla="*/ 1794691 w 7467600"/>
              <a:gd name="connsiteY437" fmla="*/ 6843239 h 6858000"/>
              <a:gd name="connsiteX438" fmla="*/ 1794914 w 7467600"/>
              <a:gd name="connsiteY438" fmla="*/ 6858000 h 6858000"/>
              <a:gd name="connsiteX439" fmla="*/ 1746128 w 7467600"/>
              <a:gd name="connsiteY439" fmla="*/ 6858000 h 6858000"/>
              <a:gd name="connsiteX440" fmla="*/ 1753934 w 7467600"/>
              <a:gd name="connsiteY440" fmla="*/ 6724796 h 6858000"/>
              <a:gd name="connsiteX441" fmla="*/ 1792053 w 7467600"/>
              <a:gd name="connsiteY441" fmla="*/ 6572396 h 6858000"/>
              <a:gd name="connsiteX442" fmla="*/ 1862248 w 7467600"/>
              <a:gd name="connsiteY442" fmla="*/ 6266397 h 6858000"/>
              <a:gd name="connsiteX443" fmla="*/ 1862250 w 7467600"/>
              <a:gd name="connsiteY443" fmla="*/ 6033531 h 6858000"/>
              <a:gd name="connsiteX444" fmla="*/ 1211999 w 7467600"/>
              <a:gd name="connsiteY444" fmla="*/ 6683610 h 6858000"/>
              <a:gd name="connsiteX445" fmla="*/ 1213266 w 7467600"/>
              <a:gd name="connsiteY445" fmla="*/ 6691947 h 6858000"/>
              <a:gd name="connsiteX446" fmla="*/ 1203370 w 7467600"/>
              <a:gd name="connsiteY446" fmla="*/ 6850676 h 6858000"/>
              <a:gd name="connsiteX447" fmla="*/ 1203671 w 7467600"/>
              <a:gd name="connsiteY447" fmla="*/ 6858000 h 6858000"/>
              <a:gd name="connsiteX448" fmla="*/ 1143180 w 7467600"/>
              <a:gd name="connsiteY448" fmla="*/ 6858000 h 6858000"/>
              <a:gd name="connsiteX449" fmla="*/ 1142176 w 7467600"/>
              <a:gd name="connsiteY449" fmla="*/ 6766045 h 6858000"/>
              <a:gd name="connsiteX450" fmla="*/ 1067484 w 7467600"/>
              <a:gd name="connsiteY450" fmla="*/ 6858000 h 6858000"/>
              <a:gd name="connsiteX451" fmla="*/ 953928 w 7467600"/>
              <a:gd name="connsiteY451" fmla="*/ 6858000 h 6858000"/>
              <a:gd name="connsiteX452" fmla="*/ 959715 w 7467600"/>
              <a:gd name="connsiteY452" fmla="*/ 6850185 h 6858000"/>
              <a:gd name="connsiteX453" fmla="*/ 1483788 w 7467600"/>
              <a:gd name="connsiteY453" fmla="*/ 6259174 h 6858000"/>
              <a:gd name="connsiteX454" fmla="*/ 1100671 w 7467600"/>
              <a:gd name="connsiteY454" fmla="*/ 6252137 h 6858000"/>
              <a:gd name="connsiteX455" fmla="*/ 1090144 w 7467600"/>
              <a:gd name="connsiteY455" fmla="*/ 6256748 h 6858000"/>
              <a:gd name="connsiteX456" fmla="*/ 1095872 w 7467600"/>
              <a:gd name="connsiteY456" fmla="*/ 6271892 h 6858000"/>
              <a:gd name="connsiteX457" fmla="*/ 262785 w 7467600"/>
              <a:gd name="connsiteY457" fmla="*/ 6845450 h 6858000"/>
              <a:gd name="connsiteX458" fmla="*/ 209968 w 7467600"/>
              <a:gd name="connsiteY458" fmla="*/ 6770713 h 6858000"/>
              <a:gd name="connsiteX459" fmla="*/ 873460 w 7467600"/>
              <a:gd name="connsiteY459" fmla="*/ 6253768 h 6858000"/>
              <a:gd name="connsiteX460" fmla="*/ 192686 w 7467600"/>
              <a:gd name="connsiteY460" fmla="*/ 5849257 h 6858000"/>
              <a:gd name="connsiteX461" fmla="*/ 4696 w 7467600"/>
              <a:gd name="connsiteY461" fmla="*/ 5697668 h 6858000"/>
              <a:gd name="connsiteX462" fmla="*/ 0 w 7467600"/>
              <a:gd name="connsiteY462" fmla="*/ 5689984 h 6858000"/>
              <a:gd name="connsiteX463" fmla="*/ 0 w 7467600"/>
              <a:gd name="connsiteY463" fmla="*/ 5513472 h 6858000"/>
              <a:gd name="connsiteX464" fmla="*/ 174101 w 7467600"/>
              <a:gd name="connsiteY464" fmla="*/ 5620277 h 6858000"/>
              <a:gd name="connsiteX465" fmla="*/ 891800 w 7467600"/>
              <a:gd name="connsiteY465" fmla="*/ 6036935 h 6858000"/>
              <a:gd name="connsiteX466" fmla="*/ 1072219 w 7467600"/>
              <a:gd name="connsiteY466" fmla="*/ 6169443 h 6858000"/>
              <a:gd name="connsiteX467" fmla="*/ 1074117 w 7467600"/>
              <a:gd name="connsiteY467" fmla="*/ 6170301 h 6858000"/>
              <a:gd name="connsiteX468" fmla="*/ 1083114 w 7467600"/>
              <a:gd name="connsiteY468" fmla="*/ 6174131 h 6858000"/>
              <a:gd name="connsiteX469" fmla="*/ 1543010 w 7467600"/>
              <a:gd name="connsiteY469" fmla="*/ 6191140 h 6858000"/>
              <a:gd name="connsiteX470" fmla="*/ 1551080 w 7467600"/>
              <a:gd name="connsiteY470" fmla="*/ 6195006 h 6858000"/>
              <a:gd name="connsiteX471" fmla="*/ 2345443 w 7467600"/>
              <a:gd name="connsiteY471" fmla="*/ 5549882 h 6858000"/>
              <a:gd name="connsiteX472" fmla="*/ 1721499 w 7467600"/>
              <a:gd name="connsiteY472" fmla="*/ 5599969 h 6858000"/>
              <a:gd name="connsiteX473" fmla="*/ 767716 w 7467600"/>
              <a:gd name="connsiteY473" fmla="*/ 5472768 h 6858000"/>
              <a:gd name="connsiteX474" fmla="*/ 722147 w 7467600"/>
              <a:gd name="connsiteY474" fmla="*/ 5393091 h 6858000"/>
              <a:gd name="connsiteX475" fmla="*/ 1485552 w 7467600"/>
              <a:gd name="connsiteY475" fmla="*/ 5313202 h 6858000"/>
              <a:gd name="connsiteX476" fmla="*/ 2143004 w 7467600"/>
              <a:gd name="connsiteY476" fmla="*/ 5402420 h 6858000"/>
              <a:gd name="connsiteX477" fmla="*/ 1933391 w 7467600"/>
              <a:gd name="connsiteY477" fmla="*/ 5156971 h 6858000"/>
              <a:gd name="connsiteX478" fmla="*/ 1827118 w 7467600"/>
              <a:gd name="connsiteY478" fmla="*/ 4968410 h 6858000"/>
              <a:gd name="connsiteX479" fmla="*/ 1837349 w 7467600"/>
              <a:gd name="connsiteY479" fmla="*/ 4956357 h 6858000"/>
              <a:gd name="connsiteX480" fmla="*/ 2162835 w 7467600"/>
              <a:gd name="connsiteY480" fmla="*/ 5187853 h 6858000"/>
              <a:gd name="connsiteX481" fmla="*/ 2257167 w 7467600"/>
              <a:gd name="connsiteY481" fmla="*/ 5462123 h 6858000"/>
              <a:gd name="connsiteX482" fmla="*/ 2261598 w 7467600"/>
              <a:gd name="connsiteY482" fmla="*/ 5467998 h 6858000"/>
              <a:gd name="connsiteX483" fmla="*/ 2437177 w 7467600"/>
              <a:gd name="connsiteY483" fmla="*/ 5479608 h 6858000"/>
              <a:gd name="connsiteX484" fmla="*/ 2445247 w 7467600"/>
              <a:gd name="connsiteY484" fmla="*/ 5483476 h 6858000"/>
              <a:gd name="connsiteX485" fmla="*/ 2743626 w 7467600"/>
              <a:gd name="connsiteY485" fmla="*/ 5304819 h 6858000"/>
              <a:gd name="connsiteX486" fmla="*/ 3048102 w 7467600"/>
              <a:gd name="connsiteY486" fmla="*/ 5150595 h 6858000"/>
              <a:gd name="connsiteX487" fmla="*/ 1799414 w 7467600"/>
              <a:gd name="connsiteY487" fmla="*/ 4694732 h 6858000"/>
              <a:gd name="connsiteX488" fmla="*/ 1771735 w 7467600"/>
              <a:gd name="connsiteY488" fmla="*/ 4619929 h 6858000"/>
              <a:gd name="connsiteX489" fmla="*/ 3104273 w 7467600"/>
              <a:gd name="connsiteY489" fmla="*/ 5076159 h 6858000"/>
              <a:gd name="connsiteX490" fmla="*/ 3113245 w 7467600"/>
              <a:gd name="connsiteY490" fmla="*/ 5090705 h 6858000"/>
              <a:gd name="connsiteX491" fmla="*/ 3126294 w 7467600"/>
              <a:gd name="connsiteY491" fmla="*/ 5114400 h 6858000"/>
              <a:gd name="connsiteX492" fmla="*/ 3937433 w 7467600"/>
              <a:gd name="connsiteY492" fmla="*/ 4830473 h 6858000"/>
              <a:gd name="connsiteX493" fmla="*/ 3590475 w 7467600"/>
              <a:gd name="connsiteY493" fmla="*/ 4597974 h 6858000"/>
              <a:gd name="connsiteX494" fmla="*/ 3100264 w 7467600"/>
              <a:gd name="connsiteY494" fmla="*/ 4579845 h 6858000"/>
              <a:gd name="connsiteX495" fmla="*/ 2183576 w 7467600"/>
              <a:gd name="connsiteY495" fmla="*/ 4227150 h 6858000"/>
              <a:gd name="connsiteX496" fmla="*/ 2151029 w 7467600"/>
              <a:gd name="connsiteY496" fmla="*/ 4146947 h 6858000"/>
              <a:gd name="connsiteX497" fmla="*/ 3563434 w 7467600"/>
              <a:gd name="connsiteY497" fmla="*/ 4469115 h 6858000"/>
              <a:gd name="connsiteX498" fmla="*/ 3177952 w 7467600"/>
              <a:gd name="connsiteY498" fmla="*/ 3657386 h 6858000"/>
              <a:gd name="connsiteX499" fmla="*/ 3189263 w 7467600"/>
              <a:gd name="connsiteY499" fmla="*/ 3625726 h 6858000"/>
              <a:gd name="connsiteX500" fmla="*/ 3560912 w 7467600"/>
              <a:gd name="connsiteY500" fmla="*/ 4079863 h 6858000"/>
              <a:gd name="connsiteX501" fmla="*/ 3626636 w 7467600"/>
              <a:gd name="connsiteY501" fmla="*/ 4512230 h 6858000"/>
              <a:gd name="connsiteX502" fmla="*/ 3653088 w 7467600"/>
              <a:gd name="connsiteY502" fmla="*/ 4521417 h 6858000"/>
              <a:gd name="connsiteX503" fmla="*/ 3988128 w 7467600"/>
              <a:gd name="connsiteY503" fmla="*/ 4817267 h 6858000"/>
              <a:gd name="connsiteX504" fmla="*/ 4830582 w 7467600"/>
              <a:gd name="connsiteY504" fmla="*/ 4676000 h 6858000"/>
              <a:gd name="connsiteX505" fmla="*/ 4830100 w 7467600"/>
              <a:gd name="connsiteY505" fmla="*/ 4675554 h 6858000"/>
              <a:gd name="connsiteX506" fmla="*/ 4036318 w 7467600"/>
              <a:gd name="connsiteY506" fmla="*/ 4147013 h 6858000"/>
              <a:gd name="connsiteX507" fmla="*/ 3432098 w 7467600"/>
              <a:gd name="connsiteY507" fmla="*/ 3537312 h 6858000"/>
              <a:gd name="connsiteX508" fmla="*/ 3446761 w 7467600"/>
              <a:gd name="connsiteY508" fmla="*/ 3461278 h 6858000"/>
              <a:gd name="connsiteX509" fmla="*/ 4419733 w 7467600"/>
              <a:gd name="connsiteY509" fmla="*/ 3963555 h 6858000"/>
              <a:gd name="connsiteX510" fmla="*/ 4781371 w 7467600"/>
              <a:gd name="connsiteY510" fmla="*/ 4458604 h 6858000"/>
              <a:gd name="connsiteX511" fmla="*/ 4780440 w 7467600"/>
              <a:gd name="connsiteY511" fmla="*/ 4470290 h 6858000"/>
              <a:gd name="connsiteX512" fmla="*/ 4898954 w 7467600"/>
              <a:gd name="connsiteY512" fmla="*/ 4662092 h 6858000"/>
              <a:gd name="connsiteX513" fmla="*/ 4900699 w 7467600"/>
              <a:gd name="connsiteY513" fmla="*/ 4670867 h 6858000"/>
              <a:gd name="connsiteX514" fmla="*/ 5714511 w 7467600"/>
              <a:gd name="connsiteY514" fmla="*/ 4663483 h 6858000"/>
              <a:gd name="connsiteX515" fmla="*/ 5464793 w 7467600"/>
              <a:gd name="connsiteY515" fmla="*/ 4393556 h 6858000"/>
              <a:gd name="connsiteX516" fmla="*/ 5461897 w 7467600"/>
              <a:gd name="connsiteY516" fmla="*/ 4390879 h 6858000"/>
              <a:gd name="connsiteX517" fmla="*/ 4294126 w 7467600"/>
              <a:gd name="connsiteY517" fmla="*/ 3303048 h 6858000"/>
              <a:gd name="connsiteX518" fmla="*/ 4305321 w 7467600"/>
              <a:gd name="connsiteY518" fmla="*/ 3256953 h 6858000"/>
              <a:gd name="connsiteX519" fmla="*/ 4949299 w 7467600"/>
              <a:gd name="connsiteY519" fmla="*/ 3766336 h 6858000"/>
              <a:gd name="connsiteX520" fmla="*/ 5291452 w 7467600"/>
              <a:gd name="connsiteY520" fmla="*/ 4076801 h 6858000"/>
              <a:gd name="connsiteX521" fmla="*/ 5434998 w 7467600"/>
              <a:gd name="connsiteY521" fmla="*/ 4254100 h 6858000"/>
              <a:gd name="connsiteX522" fmla="*/ 5351015 w 7467600"/>
              <a:gd name="connsiteY522" fmla="*/ 3760989 h 6858000"/>
              <a:gd name="connsiteX523" fmla="*/ 5413780 w 7467600"/>
              <a:gd name="connsiteY523" fmla="*/ 2966265 h 6858000"/>
              <a:gd name="connsiteX524" fmla="*/ 5425627 w 7467600"/>
              <a:gd name="connsiteY524" fmla="*/ 2954192 h 6858000"/>
              <a:gd name="connsiteX525" fmla="*/ 6604735 w 7467600"/>
              <a:gd name="connsiteY525" fmla="*/ 2041381 h 6858000"/>
              <a:gd name="connsiteX526" fmla="*/ 7204487 w 7467600"/>
              <a:gd name="connsiteY526" fmla="*/ 2742112 h 6858000"/>
              <a:gd name="connsiteX527" fmla="*/ 7131592 w 7467600"/>
              <a:gd name="connsiteY527" fmla="*/ 2672096 h 6858000"/>
              <a:gd name="connsiteX528" fmla="*/ 6996344 w 7467600"/>
              <a:gd name="connsiteY528" fmla="*/ 2518310 h 6858000"/>
              <a:gd name="connsiteX529" fmla="*/ 6735495 w 7467600"/>
              <a:gd name="connsiteY529" fmla="*/ 2196890 h 6858000"/>
              <a:gd name="connsiteX530" fmla="*/ 6721901 w 7467600"/>
              <a:gd name="connsiteY530" fmla="*/ 2179274 h 6858000"/>
              <a:gd name="connsiteX531" fmla="*/ 6604735 w 7467600"/>
              <a:gd name="connsiteY531" fmla="*/ 2041381 h 6858000"/>
              <a:gd name="connsiteX532" fmla="*/ 6591670 w 7467600"/>
              <a:gd name="connsiteY532" fmla="*/ 1988277 h 6858000"/>
              <a:gd name="connsiteX533" fmla="*/ 6747349 w 7467600"/>
              <a:gd name="connsiteY533" fmla="*/ 2160069 h 6858000"/>
              <a:gd name="connsiteX534" fmla="*/ 6760943 w 7467600"/>
              <a:gd name="connsiteY534" fmla="*/ 2177686 h 6858000"/>
              <a:gd name="connsiteX535" fmla="*/ 7021065 w 7467600"/>
              <a:gd name="connsiteY535" fmla="*/ 2498102 h 6858000"/>
              <a:gd name="connsiteX536" fmla="*/ 7155223 w 7467600"/>
              <a:gd name="connsiteY536" fmla="*/ 2650386 h 6858000"/>
              <a:gd name="connsiteX537" fmla="*/ 7203167 w 7467600"/>
              <a:gd name="connsiteY537" fmla="*/ 2697288 h 6858000"/>
              <a:gd name="connsiteX538" fmla="*/ 6937703 w 7467600"/>
              <a:gd name="connsiteY538" fmla="*/ 2321981 h 6858000"/>
              <a:gd name="connsiteX539" fmla="*/ 6591670 w 7467600"/>
              <a:gd name="connsiteY539" fmla="*/ 1988277 h 6858000"/>
              <a:gd name="connsiteX540" fmla="*/ 5798671 w 7467600"/>
              <a:gd name="connsiteY540" fmla="*/ 1981601 h 6858000"/>
              <a:gd name="connsiteX541" fmla="*/ 5754709 w 7467600"/>
              <a:gd name="connsiteY541" fmla="*/ 2071454 h 6858000"/>
              <a:gd name="connsiteX542" fmla="*/ 5763044 w 7467600"/>
              <a:gd name="connsiteY542" fmla="*/ 2842206 h 6858000"/>
              <a:gd name="connsiteX543" fmla="*/ 5764974 w 7467600"/>
              <a:gd name="connsiteY543" fmla="*/ 2799609 h 6858000"/>
              <a:gd name="connsiteX544" fmla="*/ 5767665 w 7467600"/>
              <a:gd name="connsiteY544" fmla="*/ 2666409 h 6858000"/>
              <a:gd name="connsiteX545" fmla="*/ 5763055 w 7467600"/>
              <a:gd name="connsiteY545" fmla="*/ 2579705 h 6858000"/>
              <a:gd name="connsiteX546" fmla="*/ 5758079 w 7467600"/>
              <a:gd name="connsiteY546" fmla="*/ 2492508 h 6858000"/>
              <a:gd name="connsiteX547" fmla="*/ 5779325 w 7467600"/>
              <a:gd name="connsiteY547" fmla="*/ 2197069 h 6858000"/>
              <a:gd name="connsiteX548" fmla="*/ 5798671 w 7467600"/>
              <a:gd name="connsiteY548" fmla="*/ 1981601 h 6858000"/>
              <a:gd name="connsiteX549" fmla="*/ 5829202 w 7467600"/>
              <a:gd name="connsiteY549" fmla="*/ 1971679 h 6858000"/>
              <a:gd name="connsiteX550" fmla="*/ 5809558 w 7467600"/>
              <a:gd name="connsiteY550" fmla="*/ 2198043 h 6858000"/>
              <a:gd name="connsiteX551" fmla="*/ 5788653 w 7467600"/>
              <a:gd name="connsiteY551" fmla="*/ 2489430 h 6858000"/>
              <a:gd name="connsiteX552" fmla="*/ 5793439 w 7467600"/>
              <a:gd name="connsiteY552" fmla="*/ 2575235 h 6858000"/>
              <a:gd name="connsiteX553" fmla="*/ 5796837 w 7467600"/>
              <a:gd name="connsiteY553" fmla="*/ 2637633 h 6858000"/>
              <a:gd name="connsiteX554" fmla="*/ 5818614 w 7467600"/>
              <a:gd name="connsiteY554" fmla="*/ 2473055 h 6858000"/>
              <a:gd name="connsiteX555" fmla="*/ 5829202 w 7467600"/>
              <a:gd name="connsiteY555" fmla="*/ 1971679 h 6858000"/>
              <a:gd name="connsiteX556" fmla="*/ 5911389 w 7467600"/>
              <a:gd name="connsiteY556" fmla="*/ 1898371 h 6858000"/>
              <a:gd name="connsiteX557" fmla="*/ 6237627 w 7467600"/>
              <a:gd name="connsiteY557" fmla="*/ 2231921 h 6858000"/>
              <a:gd name="connsiteX558" fmla="*/ 5911389 w 7467600"/>
              <a:gd name="connsiteY558" fmla="*/ 1898371 h 6858000"/>
              <a:gd name="connsiteX559" fmla="*/ 6944437 w 7467600"/>
              <a:gd name="connsiteY559" fmla="*/ 1575402 h 6858000"/>
              <a:gd name="connsiteX560" fmla="*/ 6304730 w 7467600"/>
              <a:gd name="connsiteY560" fmla="*/ 1766654 h 6858000"/>
              <a:gd name="connsiteX561" fmla="*/ 6944437 w 7467600"/>
              <a:gd name="connsiteY561" fmla="*/ 1575402 h 6858000"/>
              <a:gd name="connsiteX562" fmla="*/ 7019523 w 7467600"/>
              <a:gd name="connsiteY562" fmla="*/ 1519450 h 6858000"/>
              <a:gd name="connsiteX563" fmla="*/ 6298091 w 7467600"/>
              <a:gd name="connsiteY563" fmla="*/ 1737122 h 6858000"/>
              <a:gd name="connsiteX564" fmla="*/ 7019523 w 7467600"/>
              <a:gd name="connsiteY564" fmla="*/ 1519450 h 6858000"/>
              <a:gd name="connsiteX565" fmla="*/ 2399523 w 7467600"/>
              <a:gd name="connsiteY565" fmla="*/ 1428234 h 6858000"/>
              <a:gd name="connsiteX566" fmla="*/ 2224982 w 7467600"/>
              <a:gd name="connsiteY566" fmla="*/ 1826201 h 6858000"/>
              <a:gd name="connsiteX567" fmla="*/ 2096099 w 7467600"/>
              <a:gd name="connsiteY567" fmla="*/ 2345900 h 6858000"/>
              <a:gd name="connsiteX568" fmla="*/ 2283317 w 7467600"/>
              <a:gd name="connsiteY568" fmla="*/ 1796925 h 6858000"/>
              <a:gd name="connsiteX569" fmla="*/ 2399523 w 7467600"/>
              <a:gd name="connsiteY569" fmla="*/ 1428234 h 6858000"/>
              <a:gd name="connsiteX570" fmla="*/ 2448558 w 7467600"/>
              <a:gd name="connsiteY570" fmla="*/ 1373435 h 6858000"/>
              <a:gd name="connsiteX571" fmla="*/ 2312521 w 7467600"/>
              <a:gd name="connsiteY571" fmla="*/ 1806140 h 6858000"/>
              <a:gd name="connsiteX572" fmla="*/ 2127533 w 7467600"/>
              <a:gd name="connsiteY572" fmla="*/ 2348380 h 6858000"/>
              <a:gd name="connsiteX573" fmla="*/ 2358080 w 7467600"/>
              <a:gd name="connsiteY573" fmla="*/ 1866134 h 6858000"/>
              <a:gd name="connsiteX574" fmla="*/ 2407436 w 7467600"/>
              <a:gd name="connsiteY574" fmla="*/ 1651070 h 6858000"/>
              <a:gd name="connsiteX575" fmla="*/ 2448558 w 7467600"/>
              <a:gd name="connsiteY575" fmla="*/ 1373435 h 6858000"/>
              <a:gd name="connsiteX576" fmla="*/ 278707 w 7467600"/>
              <a:gd name="connsiteY576" fmla="*/ 1352270 h 6858000"/>
              <a:gd name="connsiteX577" fmla="*/ 321570 w 7467600"/>
              <a:gd name="connsiteY577" fmla="*/ 1861610 h 6858000"/>
              <a:gd name="connsiteX578" fmla="*/ 294281 w 7467600"/>
              <a:gd name="connsiteY578" fmla="*/ 1440658 h 6858000"/>
              <a:gd name="connsiteX579" fmla="*/ 278707 w 7467600"/>
              <a:gd name="connsiteY579" fmla="*/ 1352270 h 6858000"/>
              <a:gd name="connsiteX580" fmla="*/ 1423821 w 7467600"/>
              <a:gd name="connsiteY580" fmla="*/ 1351958 h 6858000"/>
              <a:gd name="connsiteX581" fmla="*/ 1638521 w 7467600"/>
              <a:gd name="connsiteY581" fmla="*/ 1908470 h 6858000"/>
              <a:gd name="connsiteX582" fmla="*/ 1754199 w 7467600"/>
              <a:gd name="connsiteY582" fmla="*/ 2149284 h 6858000"/>
              <a:gd name="connsiteX583" fmla="*/ 1908359 w 7467600"/>
              <a:gd name="connsiteY583" fmla="*/ 2364988 h 6858000"/>
              <a:gd name="connsiteX584" fmla="*/ 1647661 w 7467600"/>
              <a:gd name="connsiteY584" fmla="*/ 1825945 h 6858000"/>
              <a:gd name="connsiteX585" fmla="*/ 1423821 w 7467600"/>
              <a:gd name="connsiteY585" fmla="*/ 1351958 h 6858000"/>
              <a:gd name="connsiteX586" fmla="*/ 1431890 w 7467600"/>
              <a:gd name="connsiteY586" fmla="*/ 1306475 h 6858000"/>
              <a:gd name="connsiteX587" fmla="*/ 1507597 w 7467600"/>
              <a:gd name="connsiteY587" fmla="*/ 1446132 h 6858000"/>
              <a:gd name="connsiteX588" fmla="*/ 1674586 w 7467600"/>
              <a:gd name="connsiteY588" fmla="*/ 1813832 h 6858000"/>
              <a:gd name="connsiteX589" fmla="*/ 1815950 w 7467600"/>
              <a:gd name="connsiteY589" fmla="*/ 2128564 h 6858000"/>
              <a:gd name="connsiteX590" fmla="*/ 1984242 w 7467600"/>
              <a:gd name="connsiteY590" fmla="*/ 2430829 h 6858000"/>
              <a:gd name="connsiteX591" fmla="*/ 2014023 w 7467600"/>
              <a:gd name="connsiteY591" fmla="*/ 2450995 h 6858000"/>
              <a:gd name="connsiteX592" fmla="*/ 1747337 w 7467600"/>
              <a:gd name="connsiteY592" fmla="*/ 1855264 h 6858000"/>
              <a:gd name="connsiteX593" fmla="*/ 1533749 w 7467600"/>
              <a:gd name="connsiteY593" fmla="*/ 1478656 h 6858000"/>
              <a:gd name="connsiteX594" fmla="*/ 1431890 w 7467600"/>
              <a:gd name="connsiteY594" fmla="*/ 1306475 h 6858000"/>
              <a:gd name="connsiteX595" fmla="*/ 5052692 w 7467600"/>
              <a:gd name="connsiteY595" fmla="*/ 1292994 h 6858000"/>
              <a:gd name="connsiteX596" fmla="*/ 5200661 w 7467600"/>
              <a:gd name="connsiteY596" fmla="*/ 1635186 h 6858000"/>
              <a:gd name="connsiteX597" fmla="*/ 5297138 w 7467600"/>
              <a:gd name="connsiteY597" fmla="*/ 1906351 h 6858000"/>
              <a:gd name="connsiteX598" fmla="*/ 5052692 w 7467600"/>
              <a:gd name="connsiteY598" fmla="*/ 1292994 h 6858000"/>
              <a:gd name="connsiteX599" fmla="*/ 5009948 w 7467600"/>
              <a:gd name="connsiteY599" fmla="*/ 1273619 h 6858000"/>
              <a:gd name="connsiteX600" fmla="*/ 5121777 w 7467600"/>
              <a:gd name="connsiteY600" fmla="*/ 1654213 h 6858000"/>
              <a:gd name="connsiteX601" fmla="*/ 5293545 w 7467600"/>
              <a:gd name="connsiteY601" fmla="*/ 2072247 h 6858000"/>
              <a:gd name="connsiteX602" fmla="*/ 5294042 w 7467600"/>
              <a:gd name="connsiteY602" fmla="*/ 2065019 h 6858000"/>
              <a:gd name="connsiteX603" fmla="*/ 5171936 w 7467600"/>
              <a:gd name="connsiteY603" fmla="*/ 1647613 h 6858000"/>
              <a:gd name="connsiteX604" fmla="*/ 5009948 w 7467600"/>
              <a:gd name="connsiteY604" fmla="*/ 1273619 h 6858000"/>
              <a:gd name="connsiteX605" fmla="*/ 655236 w 7467600"/>
              <a:gd name="connsiteY605" fmla="*/ 1268632 h 6858000"/>
              <a:gd name="connsiteX606" fmla="*/ 839521 w 7467600"/>
              <a:gd name="connsiteY606" fmla="*/ 1685315 h 6858000"/>
              <a:gd name="connsiteX607" fmla="*/ 1109416 w 7467600"/>
              <a:gd name="connsiteY607" fmla="*/ 2061663 h 6858000"/>
              <a:gd name="connsiteX608" fmla="*/ 1298300 w 7467600"/>
              <a:gd name="connsiteY608" fmla="*/ 2247742 h 6858000"/>
              <a:gd name="connsiteX609" fmla="*/ 1125871 w 7467600"/>
              <a:gd name="connsiteY609" fmla="*/ 1989513 h 6858000"/>
              <a:gd name="connsiteX610" fmla="*/ 981574 w 7467600"/>
              <a:gd name="connsiteY610" fmla="*/ 1783157 h 6858000"/>
              <a:gd name="connsiteX611" fmla="*/ 922198 w 7467600"/>
              <a:gd name="connsiteY611" fmla="*/ 1677437 h 6858000"/>
              <a:gd name="connsiteX612" fmla="*/ 869293 w 7467600"/>
              <a:gd name="connsiteY612" fmla="*/ 1583214 h 6858000"/>
              <a:gd name="connsiteX613" fmla="*/ 751431 w 7467600"/>
              <a:gd name="connsiteY613" fmla="*/ 1405731 h 6858000"/>
              <a:gd name="connsiteX614" fmla="*/ 655236 w 7467600"/>
              <a:gd name="connsiteY614" fmla="*/ 1268632 h 6858000"/>
              <a:gd name="connsiteX615" fmla="*/ 6516292 w 7467600"/>
              <a:gd name="connsiteY615" fmla="*/ 1263064 h 6858000"/>
              <a:gd name="connsiteX616" fmla="*/ 5736320 w 7467600"/>
              <a:gd name="connsiteY616" fmla="*/ 1501803 h 6858000"/>
              <a:gd name="connsiteX617" fmla="*/ 6516292 w 7467600"/>
              <a:gd name="connsiteY617" fmla="*/ 1263064 h 6858000"/>
              <a:gd name="connsiteX618" fmla="*/ 291466 w 7467600"/>
              <a:gd name="connsiteY618" fmla="*/ 1250369 h 6858000"/>
              <a:gd name="connsiteX619" fmla="*/ 323180 w 7467600"/>
              <a:gd name="connsiteY619" fmla="*/ 1435283 h 6858000"/>
              <a:gd name="connsiteX620" fmla="*/ 349381 w 7467600"/>
              <a:gd name="connsiteY620" fmla="*/ 1875041 h 6858000"/>
              <a:gd name="connsiteX621" fmla="*/ 374363 w 7467600"/>
              <a:gd name="connsiteY621" fmla="*/ 1506494 h 6858000"/>
              <a:gd name="connsiteX622" fmla="*/ 302168 w 7467600"/>
              <a:gd name="connsiteY622" fmla="*/ 1274495 h 6858000"/>
              <a:gd name="connsiteX623" fmla="*/ 291466 w 7467600"/>
              <a:gd name="connsiteY623" fmla="*/ 1250369 h 6858000"/>
              <a:gd name="connsiteX624" fmla="*/ 678222 w 7467600"/>
              <a:gd name="connsiteY624" fmla="*/ 1248670 h 6858000"/>
              <a:gd name="connsiteX625" fmla="*/ 775536 w 7467600"/>
              <a:gd name="connsiteY625" fmla="*/ 1388015 h 6858000"/>
              <a:gd name="connsiteX626" fmla="*/ 894529 w 7467600"/>
              <a:gd name="connsiteY626" fmla="*/ 1567739 h 6858000"/>
              <a:gd name="connsiteX627" fmla="*/ 948000 w 7467600"/>
              <a:gd name="connsiteY627" fmla="*/ 1663088 h 6858000"/>
              <a:gd name="connsiteX628" fmla="*/ 1006812 w 7467600"/>
              <a:gd name="connsiteY628" fmla="*/ 1767683 h 6858000"/>
              <a:gd name="connsiteX629" fmla="*/ 1149133 w 7467600"/>
              <a:gd name="connsiteY629" fmla="*/ 1971513 h 6858000"/>
              <a:gd name="connsiteX630" fmla="*/ 1333952 w 7467600"/>
              <a:gd name="connsiteY630" fmla="*/ 2251620 h 6858000"/>
              <a:gd name="connsiteX631" fmla="*/ 1337329 w 7467600"/>
              <a:gd name="connsiteY631" fmla="*/ 2258350 h 6858000"/>
              <a:gd name="connsiteX632" fmla="*/ 1014726 w 7467600"/>
              <a:gd name="connsiteY632" fmla="*/ 1615556 h 6858000"/>
              <a:gd name="connsiteX633" fmla="*/ 678222 w 7467600"/>
              <a:gd name="connsiteY633" fmla="*/ 1248670 h 6858000"/>
              <a:gd name="connsiteX634" fmla="*/ 6691602 w 7467600"/>
              <a:gd name="connsiteY634" fmla="*/ 1140573 h 6858000"/>
              <a:gd name="connsiteX635" fmla="*/ 6571100 w 7467600"/>
              <a:gd name="connsiteY635" fmla="*/ 1183662 h 6858000"/>
              <a:gd name="connsiteX636" fmla="*/ 6241687 w 7467600"/>
              <a:gd name="connsiteY636" fmla="*/ 1257600 h 6858000"/>
              <a:gd name="connsiteX637" fmla="*/ 5693009 w 7467600"/>
              <a:gd name="connsiteY637" fmla="*/ 1478256 h 6858000"/>
              <a:gd name="connsiteX638" fmla="*/ 6548420 w 7467600"/>
              <a:gd name="connsiteY638" fmla="*/ 1214599 h 6858000"/>
              <a:gd name="connsiteX639" fmla="*/ 6605473 w 7467600"/>
              <a:gd name="connsiteY639" fmla="*/ 1184686 h 6858000"/>
              <a:gd name="connsiteX640" fmla="*/ 6691602 w 7467600"/>
              <a:gd name="connsiteY640" fmla="*/ 1140573 h 6858000"/>
              <a:gd name="connsiteX641" fmla="*/ 4002475 w 7467600"/>
              <a:gd name="connsiteY641" fmla="*/ 1037802 h 6858000"/>
              <a:gd name="connsiteX642" fmla="*/ 4000324 w 7467600"/>
              <a:gd name="connsiteY642" fmla="*/ 1039362 h 6858000"/>
              <a:gd name="connsiteX643" fmla="*/ 4002862 w 7467600"/>
              <a:gd name="connsiteY643" fmla="*/ 1042866 h 6858000"/>
              <a:gd name="connsiteX644" fmla="*/ 4002475 w 7467600"/>
              <a:gd name="connsiteY644" fmla="*/ 1037802 h 6858000"/>
              <a:gd name="connsiteX645" fmla="*/ 506322 w 7467600"/>
              <a:gd name="connsiteY645" fmla="*/ 1020997 h 6858000"/>
              <a:gd name="connsiteX646" fmla="*/ 533068 w 7467600"/>
              <a:gd name="connsiteY646" fmla="*/ 1029409 h 6858000"/>
              <a:gd name="connsiteX647" fmla="*/ 1232525 w 7467600"/>
              <a:gd name="connsiteY647" fmla="*/ 1804675 h 6858000"/>
              <a:gd name="connsiteX648" fmla="*/ 1388858 w 7467600"/>
              <a:gd name="connsiteY648" fmla="*/ 2368011 h 6858000"/>
              <a:gd name="connsiteX649" fmla="*/ 1384098 w 7467600"/>
              <a:gd name="connsiteY649" fmla="*/ 2378125 h 6858000"/>
              <a:gd name="connsiteX650" fmla="*/ 1425393 w 7467600"/>
              <a:gd name="connsiteY650" fmla="*/ 2589124 h 6858000"/>
              <a:gd name="connsiteX651" fmla="*/ 1424001 w 7467600"/>
              <a:gd name="connsiteY651" fmla="*/ 2597541 h 6858000"/>
              <a:gd name="connsiteX652" fmla="*/ 2152729 w 7467600"/>
              <a:gd name="connsiteY652" fmla="*/ 2864487 h 6858000"/>
              <a:gd name="connsiteX653" fmla="*/ 2020609 w 7467600"/>
              <a:gd name="connsiteY653" fmla="*/ 2539671 h 6858000"/>
              <a:gd name="connsiteX654" fmla="*/ 2018920 w 7467600"/>
              <a:gd name="connsiteY654" fmla="*/ 2536309 h 6858000"/>
              <a:gd name="connsiteX655" fmla="*/ 1342441 w 7467600"/>
              <a:gd name="connsiteY655" fmla="*/ 1173017 h 6858000"/>
              <a:gd name="connsiteX656" fmla="*/ 1367925 w 7467600"/>
              <a:gd name="connsiteY656" fmla="*/ 1135648 h 6858000"/>
              <a:gd name="connsiteX657" fmla="*/ 1771401 w 7467600"/>
              <a:gd name="connsiteY657" fmla="*/ 1806673 h 6858000"/>
              <a:gd name="connsiteX658" fmla="*/ 1972385 w 7467600"/>
              <a:gd name="connsiteY658" fmla="*/ 2198735 h 6858000"/>
              <a:gd name="connsiteX659" fmla="*/ 2040892 w 7467600"/>
              <a:gd name="connsiteY659" fmla="*/ 2405205 h 6858000"/>
              <a:gd name="connsiteX660" fmla="*/ 2131689 w 7467600"/>
              <a:gd name="connsiteY660" fmla="*/ 1936926 h 6858000"/>
              <a:gd name="connsiteX661" fmla="*/ 2454820 w 7467600"/>
              <a:gd name="connsiteY661" fmla="*/ 1248808 h 6858000"/>
              <a:gd name="connsiteX662" fmla="*/ 2492512 w 7467600"/>
              <a:gd name="connsiteY662" fmla="*/ 1302920 h 6858000"/>
              <a:gd name="connsiteX663" fmla="*/ 2081216 w 7467600"/>
              <a:gd name="connsiteY663" fmla="*/ 2527513 h 6858000"/>
              <a:gd name="connsiteX664" fmla="*/ 2081211 w 7467600"/>
              <a:gd name="connsiteY664" fmla="*/ 2528916 h 6858000"/>
              <a:gd name="connsiteX665" fmla="*/ 2199067 w 7467600"/>
              <a:gd name="connsiteY665" fmla="*/ 2884061 h 6858000"/>
              <a:gd name="connsiteX666" fmla="*/ 3192586 w 7467600"/>
              <a:gd name="connsiteY666" fmla="*/ 3411496 h 6858000"/>
              <a:gd name="connsiteX667" fmla="*/ 3182620 w 7467600"/>
              <a:gd name="connsiteY667" fmla="*/ 3483279 h 6858000"/>
              <a:gd name="connsiteX668" fmla="*/ 2435119 w 7467600"/>
              <a:gd name="connsiteY668" fmla="*/ 3080173 h 6858000"/>
              <a:gd name="connsiteX669" fmla="*/ 2410152 w 7467600"/>
              <a:gd name="connsiteY669" fmla="*/ 3063751 h 6858000"/>
              <a:gd name="connsiteX670" fmla="*/ 2408099 w 7467600"/>
              <a:gd name="connsiteY670" fmla="*/ 3064403 h 6858000"/>
              <a:gd name="connsiteX671" fmla="*/ 2407218 w 7467600"/>
              <a:gd name="connsiteY671" fmla="*/ 3070324 h 6858000"/>
              <a:gd name="connsiteX672" fmla="*/ 2380138 w 7467600"/>
              <a:gd name="connsiteY672" fmla="*/ 3099341 h 6858000"/>
              <a:gd name="connsiteX673" fmla="*/ 1765923 w 7467600"/>
              <a:gd name="connsiteY673" fmla="*/ 3581043 h 6858000"/>
              <a:gd name="connsiteX674" fmla="*/ 1702258 w 7467600"/>
              <a:gd name="connsiteY674" fmla="*/ 3612286 h 6858000"/>
              <a:gd name="connsiteX675" fmla="*/ 1538370 w 7467600"/>
              <a:gd name="connsiteY675" fmla="*/ 3811804 h 6858000"/>
              <a:gd name="connsiteX676" fmla="*/ 542867 w 7467600"/>
              <a:gd name="connsiteY676" fmla="*/ 4944092 h 6858000"/>
              <a:gd name="connsiteX677" fmla="*/ 515800 w 7467600"/>
              <a:gd name="connsiteY677" fmla="*/ 4862180 h 6858000"/>
              <a:gd name="connsiteX678" fmla="*/ 909145 w 7467600"/>
              <a:gd name="connsiteY678" fmla="*/ 4199225 h 6858000"/>
              <a:gd name="connsiteX679" fmla="*/ 1214067 w 7467600"/>
              <a:gd name="connsiteY679" fmla="*/ 3908561 h 6858000"/>
              <a:gd name="connsiteX680" fmla="*/ 640967 w 7467600"/>
              <a:gd name="connsiteY680" fmla="*/ 4105601 h 6858000"/>
              <a:gd name="connsiteX681" fmla="*/ 112563 w 7467600"/>
              <a:gd name="connsiteY681" fmla="*/ 4396952 h 6858000"/>
              <a:gd name="connsiteX682" fmla="*/ 0 w 7467600"/>
              <a:gd name="connsiteY682" fmla="*/ 4466006 h 6858000"/>
              <a:gd name="connsiteX683" fmla="*/ 0 w 7467600"/>
              <a:gd name="connsiteY683" fmla="*/ 4233763 h 6858000"/>
              <a:gd name="connsiteX684" fmla="*/ 36881 w 7467600"/>
              <a:gd name="connsiteY684" fmla="*/ 4200118 h 6858000"/>
              <a:gd name="connsiteX685" fmla="*/ 910534 w 7467600"/>
              <a:gd name="connsiteY685" fmla="*/ 3629753 h 6858000"/>
              <a:gd name="connsiteX686" fmla="*/ 1578717 w 7467600"/>
              <a:gd name="connsiteY686" fmla="*/ 3575982 h 6858000"/>
              <a:gd name="connsiteX687" fmla="*/ 2338780 w 7467600"/>
              <a:gd name="connsiteY687" fmla="*/ 3033725 h 6858000"/>
              <a:gd name="connsiteX688" fmla="*/ 1807991 w 7467600"/>
              <a:gd name="connsiteY688" fmla="*/ 2807184 h 6858000"/>
              <a:gd name="connsiteX689" fmla="*/ 1416358 w 7467600"/>
              <a:gd name="connsiteY689" fmla="*/ 3112571 h 6858000"/>
              <a:gd name="connsiteX690" fmla="*/ 939066 w 7467600"/>
              <a:gd name="connsiteY690" fmla="*/ 3378798 h 6858000"/>
              <a:gd name="connsiteX691" fmla="*/ 115099 w 7467600"/>
              <a:gd name="connsiteY691" fmla="*/ 3607650 h 6858000"/>
              <a:gd name="connsiteX692" fmla="*/ 97284 w 7467600"/>
              <a:gd name="connsiteY692" fmla="*/ 3520393 h 6858000"/>
              <a:gd name="connsiteX693" fmla="*/ 922050 w 7467600"/>
              <a:gd name="connsiteY693" fmla="*/ 3074867 h 6858000"/>
              <a:gd name="connsiteX694" fmla="*/ 1405265 w 7467600"/>
              <a:gd name="connsiteY694" fmla="*/ 3016319 h 6858000"/>
              <a:gd name="connsiteX695" fmla="*/ 1407512 w 7467600"/>
              <a:gd name="connsiteY695" fmla="*/ 3018001 h 6858000"/>
              <a:gd name="connsiteX696" fmla="*/ 1726266 w 7467600"/>
              <a:gd name="connsiteY696" fmla="*/ 2777274 h 6858000"/>
              <a:gd name="connsiteX697" fmla="*/ 625390 w 7467600"/>
              <a:gd name="connsiteY697" fmla="*/ 2514541 h 6858000"/>
              <a:gd name="connsiteX698" fmla="*/ 619799 w 7467600"/>
              <a:gd name="connsiteY698" fmla="*/ 2527180 h 6858000"/>
              <a:gd name="connsiteX699" fmla="*/ 310030 w 7467600"/>
              <a:gd name="connsiteY699" fmla="*/ 2771818 h 6858000"/>
              <a:gd name="connsiteX700" fmla="*/ 173877 w 7467600"/>
              <a:gd name="connsiteY700" fmla="*/ 2937056 h 6858000"/>
              <a:gd name="connsiteX701" fmla="*/ 77889 w 7467600"/>
              <a:gd name="connsiteY701" fmla="*/ 3138440 h 6858000"/>
              <a:gd name="connsiteX702" fmla="*/ 0 w 7467600"/>
              <a:gd name="connsiteY702" fmla="*/ 3271395 h 6858000"/>
              <a:gd name="connsiteX703" fmla="*/ 0 w 7467600"/>
              <a:gd name="connsiteY703" fmla="*/ 3153002 h 6858000"/>
              <a:gd name="connsiteX704" fmla="*/ 2386 w 7467600"/>
              <a:gd name="connsiteY704" fmla="*/ 3149203 h 6858000"/>
              <a:gd name="connsiteX705" fmla="*/ 89753 w 7467600"/>
              <a:gd name="connsiteY705" fmla="*/ 2987702 h 6858000"/>
              <a:gd name="connsiteX706" fmla="*/ 76869 w 7467600"/>
              <a:gd name="connsiteY706" fmla="*/ 3005404 h 6858000"/>
              <a:gd name="connsiteX707" fmla="*/ 32049 w 7467600"/>
              <a:gd name="connsiteY707" fmla="*/ 3065814 h 6858000"/>
              <a:gd name="connsiteX708" fmla="*/ 0 w 7467600"/>
              <a:gd name="connsiteY708" fmla="*/ 3108744 h 6858000"/>
              <a:gd name="connsiteX709" fmla="*/ 0 w 7467600"/>
              <a:gd name="connsiteY709" fmla="*/ 3058059 h 6858000"/>
              <a:gd name="connsiteX710" fmla="*/ 7610 w 7467600"/>
              <a:gd name="connsiteY710" fmla="*/ 3047889 h 6858000"/>
              <a:gd name="connsiteX711" fmla="*/ 52419 w 7467600"/>
              <a:gd name="connsiteY711" fmla="*/ 2987479 h 6858000"/>
              <a:gd name="connsiteX712" fmla="*/ 59142 w 7467600"/>
              <a:gd name="connsiteY712" fmla="*/ 2978488 h 6858000"/>
              <a:gd name="connsiteX713" fmla="*/ 0 w 7467600"/>
              <a:gd name="connsiteY713" fmla="*/ 3015334 h 6858000"/>
              <a:gd name="connsiteX714" fmla="*/ 0 w 7467600"/>
              <a:gd name="connsiteY714" fmla="*/ 2914286 h 6858000"/>
              <a:gd name="connsiteX715" fmla="*/ 36383 w 7467600"/>
              <a:gd name="connsiteY715" fmla="*/ 2901128 h 6858000"/>
              <a:gd name="connsiteX716" fmla="*/ 156329 w 7467600"/>
              <a:gd name="connsiteY716" fmla="*/ 2840533 h 6858000"/>
              <a:gd name="connsiteX717" fmla="*/ 358355 w 7467600"/>
              <a:gd name="connsiteY717" fmla="*/ 2620471 h 6858000"/>
              <a:gd name="connsiteX718" fmla="*/ 510577 w 7467600"/>
              <a:gd name="connsiteY718" fmla="*/ 2501244 h 6858000"/>
              <a:gd name="connsiteX719" fmla="*/ 211967 w 7467600"/>
              <a:gd name="connsiteY719" fmla="*/ 2479171 h 6858000"/>
              <a:gd name="connsiteX720" fmla="*/ 0 w 7467600"/>
              <a:gd name="connsiteY720" fmla="*/ 2476398 h 6858000"/>
              <a:gd name="connsiteX721" fmla="*/ 0 w 7467600"/>
              <a:gd name="connsiteY721" fmla="*/ 2389189 h 6858000"/>
              <a:gd name="connsiteX722" fmla="*/ 103062 w 7467600"/>
              <a:gd name="connsiteY722" fmla="*/ 2389518 h 6858000"/>
              <a:gd name="connsiteX723" fmla="*/ 510734 w 7467600"/>
              <a:gd name="connsiteY723" fmla="*/ 2416201 h 6858000"/>
              <a:gd name="connsiteX724" fmla="*/ 279257 w 7467600"/>
              <a:gd name="connsiteY724" fmla="*/ 2092102 h 6858000"/>
              <a:gd name="connsiteX725" fmla="*/ 65265 w 7467600"/>
              <a:gd name="connsiteY725" fmla="*/ 2006049 h 6858000"/>
              <a:gd name="connsiteX726" fmla="*/ 0 w 7467600"/>
              <a:gd name="connsiteY726" fmla="*/ 1982532 h 6858000"/>
              <a:gd name="connsiteX727" fmla="*/ 0 w 7467600"/>
              <a:gd name="connsiteY727" fmla="*/ 1912789 h 6858000"/>
              <a:gd name="connsiteX728" fmla="*/ 97460 w 7467600"/>
              <a:gd name="connsiteY728" fmla="*/ 1953725 h 6858000"/>
              <a:gd name="connsiteX729" fmla="*/ 221272 w 7467600"/>
              <a:gd name="connsiteY729" fmla="*/ 1980766 h 6858000"/>
              <a:gd name="connsiteX730" fmla="*/ 116765 w 7467600"/>
              <a:gd name="connsiteY730" fmla="*/ 1911033 h 6858000"/>
              <a:gd name="connsiteX731" fmla="*/ 16405 w 7467600"/>
              <a:gd name="connsiteY731" fmla="*/ 1803412 h 6858000"/>
              <a:gd name="connsiteX732" fmla="*/ 0 w 7467600"/>
              <a:gd name="connsiteY732" fmla="*/ 1784777 h 6858000"/>
              <a:gd name="connsiteX733" fmla="*/ 0 w 7467600"/>
              <a:gd name="connsiteY733" fmla="*/ 1740082 h 6858000"/>
              <a:gd name="connsiteX734" fmla="*/ 39394 w 7467600"/>
              <a:gd name="connsiteY734" fmla="*/ 1784856 h 6858000"/>
              <a:gd name="connsiteX735" fmla="*/ 135813 w 7467600"/>
              <a:gd name="connsiteY735" fmla="*/ 1888838 h 6858000"/>
              <a:gd name="connsiteX736" fmla="*/ 242575 w 7467600"/>
              <a:gd name="connsiteY736" fmla="*/ 1958841 h 6858000"/>
              <a:gd name="connsiteX737" fmla="*/ 82197 w 7467600"/>
              <a:gd name="connsiteY737" fmla="*/ 1754826 h 6858000"/>
              <a:gd name="connsiteX738" fmla="*/ 0 w 7467600"/>
              <a:gd name="connsiteY738" fmla="*/ 1679650 h 6858000"/>
              <a:gd name="connsiteX739" fmla="*/ 0 w 7467600"/>
              <a:gd name="connsiteY739" fmla="*/ 1602463 h 6858000"/>
              <a:gd name="connsiteX740" fmla="*/ 84689 w 7467600"/>
              <a:gd name="connsiteY740" fmla="*/ 1677442 h 6858000"/>
              <a:gd name="connsiteX741" fmla="*/ 298437 w 7467600"/>
              <a:gd name="connsiteY741" fmla="*/ 1968019 h 6858000"/>
              <a:gd name="connsiteX742" fmla="*/ 227269 w 7467600"/>
              <a:gd name="connsiteY742" fmla="*/ 1114064 h 6858000"/>
              <a:gd name="connsiteX743" fmla="*/ 248003 w 7467600"/>
              <a:gd name="connsiteY743" fmla="*/ 1089613 h 6858000"/>
              <a:gd name="connsiteX744" fmla="*/ 427020 w 7467600"/>
              <a:gd name="connsiteY744" fmla="*/ 1619803 h 6858000"/>
              <a:gd name="connsiteX745" fmla="*/ 340345 w 7467600"/>
              <a:gd name="connsiteY745" fmla="*/ 2027739 h 6858000"/>
              <a:gd name="connsiteX746" fmla="*/ 360865 w 7467600"/>
              <a:gd name="connsiteY746" fmla="*/ 2044827 h 6858000"/>
              <a:gd name="connsiteX747" fmla="*/ 560414 w 7467600"/>
              <a:gd name="connsiteY747" fmla="*/ 2421457 h 6858000"/>
              <a:gd name="connsiteX748" fmla="*/ 1359703 w 7467600"/>
              <a:gd name="connsiteY748" fmla="*/ 2578554 h 6858000"/>
              <a:gd name="connsiteX749" fmla="*/ 1359422 w 7467600"/>
              <a:gd name="connsiteY749" fmla="*/ 2577994 h 6858000"/>
              <a:gd name="connsiteX750" fmla="*/ 828701 w 7467600"/>
              <a:gd name="connsiteY750" fmla="*/ 1839520 h 6858000"/>
              <a:gd name="connsiteX751" fmla="*/ 494427 w 7467600"/>
              <a:gd name="connsiteY751" fmla="*/ 1092333 h 6858000"/>
              <a:gd name="connsiteX752" fmla="*/ 506322 w 7467600"/>
              <a:gd name="connsiteY752" fmla="*/ 1020997 h 6858000"/>
              <a:gd name="connsiteX753" fmla="*/ 4570198 w 7467600"/>
              <a:gd name="connsiteY753" fmla="*/ 978081 h 6858000"/>
              <a:gd name="connsiteX754" fmla="*/ 4523691 w 7467600"/>
              <a:gd name="connsiteY754" fmla="*/ 1127776 h 6858000"/>
              <a:gd name="connsiteX755" fmla="*/ 4509875 w 7467600"/>
              <a:gd name="connsiteY755" fmla="*/ 1167552 h 6858000"/>
              <a:gd name="connsiteX756" fmla="*/ 4478168 w 7467600"/>
              <a:gd name="connsiteY756" fmla="*/ 1260735 h 6858000"/>
              <a:gd name="connsiteX757" fmla="*/ 4409309 w 7467600"/>
              <a:gd name="connsiteY757" fmla="*/ 1666996 h 6858000"/>
              <a:gd name="connsiteX758" fmla="*/ 4370031 w 7467600"/>
              <a:gd name="connsiteY758" fmla="*/ 1955666 h 6858000"/>
              <a:gd name="connsiteX759" fmla="*/ 4570198 w 7467600"/>
              <a:gd name="connsiteY759" fmla="*/ 978081 h 6858000"/>
              <a:gd name="connsiteX760" fmla="*/ 4557898 w 7467600"/>
              <a:gd name="connsiteY760" fmla="*/ 900011 h 6858000"/>
              <a:gd name="connsiteX761" fmla="*/ 4344840 w 7467600"/>
              <a:gd name="connsiteY761" fmla="*/ 1922038 h 6858000"/>
              <a:gd name="connsiteX762" fmla="*/ 4378710 w 7467600"/>
              <a:gd name="connsiteY762" fmla="*/ 1665516 h 6858000"/>
              <a:gd name="connsiteX763" fmla="*/ 4448798 w 7467600"/>
              <a:gd name="connsiteY763" fmla="*/ 1253024 h 6858000"/>
              <a:gd name="connsiteX764" fmla="*/ 4480315 w 7467600"/>
              <a:gd name="connsiteY764" fmla="*/ 1158454 h 6858000"/>
              <a:gd name="connsiteX765" fmla="*/ 4494133 w 7467600"/>
              <a:gd name="connsiteY765" fmla="*/ 1118676 h 6858000"/>
              <a:gd name="connsiteX766" fmla="*/ 4557898 w 7467600"/>
              <a:gd name="connsiteY766" fmla="*/ 900011 h 6858000"/>
              <a:gd name="connsiteX767" fmla="*/ 5870151 w 7467600"/>
              <a:gd name="connsiteY767" fmla="*/ 898890 h 6858000"/>
              <a:gd name="connsiteX768" fmla="*/ 5861335 w 7467600"/>
              <a:gd name="connsiteY768" fmla="*/ 899177 h 6858000"/>
              <a:gd name="connsiteX769" fmla="*/ 5843702 w 7467600"/>
              <a:gd name="connsiteY769" fmla="*/ 899748 h 6858000"/>
              <a:gd name="connsiteX770" fmla="*/ 5651107 w 7467600"/>
              <a:gd name="connsiteY770" fmla="*/ 920306 h 6858000"/>
              <a:gd name="connsiteX771" fmla="*/ 5459407 w 7467600"/>
              <a:gd name="connsiteY771" fmla="*/ 940975 h 6858000"/>
              <a:gd name="connsiteX772" fmla="*/ 5374846 w 7467600"/>
              <a:gd name="connsiteY772" fmla="*/ 941988 h 6858000"/>
              <a:gd name="connsiteX773" fmla="*/ 5256105 w 7467600"/>
              <a:gd name="connsiteY773" fmla="*/ 945632 h 6858000"/>
              <a:gd name="connsiteX774" fmla="*/ 5107071 w 7467600"/>
              <a:gd name="connsiteY774" fmla="*/ 969720 h 6858000"/>
              <a:gd name="connsiteX775" fmla="*/ 4998681 w 7467600"/>
              <a:gd name="connsiteY775" fmla="*/ 988771 h 6858000"/>
              <a:gd name="connsiteX776" fmla="*/ 5870151 w 7467600"/>
              <a:gd name="connsiteY776" fmla="*/ 898890 h 6858000"/>
              <a:gd name="connsiteX777" fmla="*/ 5504425 w 7467600"/>
              <a:gd name="connsiteY777" fmla="*/ 848067 h 6858000"/>
              <a:gd name="connsiteX778" fmla="*/ 4968849 w 7467600"/>
              <a:gd name="connsiteY778" fmla="*/ 962318 h 6858000"/>
              <a:gd name="connsiteX779" fmla="*/ 5104039 w 7467600"/>
              <a:gd name="connsiteY779" fmla="*/ 940634 h 6858000"/>
              <a:gd name="connsiteX780" fmla="*/ 5256311 w 7467600"/>
              <a:gd name="connsiteY780" fmla="*/ 916490 h 6858000"/>
              <a:gd name="connsiteX781" fmla="*/ 5377381 w 7467600"/>
              <a:gd name="connsiteY781" fmla="*/ 912671 h 6858000"/>
              <a:gd name="connsiteX782" fmla="*/ 5460148 w 7467600"/>
              <a:gd name="connsiteY782" fmla="*/ 911442 h 6858000"/>
              <a:gd name="connsiteX783" fmla="*/ 5648971 w 7467600"/>
              <a:gd name="connsiteY783" fmla="*/ 891331 h 6858000"/>
              <a:gd name="connsiteX784" fmla="*/ 5844807 w 7467600"/>
              <a:gd name="connsiteY784" fmla="*/ 870718 h 6858000"/>
              <a:gd name="connsiteX785" fmla="*/ 5862975 w 7467600"/>
              <a:gd name="connsiteY785" fmla="*/ 869756 h 6858000"/>
              <a:gd name="connsiteX786" fmla="*/ 5920887 w 7467600"/>
              <a:gd name="connsiteY786" fmla="*/ 865929 h 6858000"/>
              <a:gd name="connsiteX787" fmla="*/ 5504425 w 7467600"/>
              <a:gd name="connsiteY787" fmla="*/ 848067 h 6858000"/>
              <a:gd name="connsiteX788" fmla="*/ 3607114 w 7467600"/>
              <a:gd name="connsiteY788" fmla="*/ 467441 h 6858000"/>
              <a:gd name="connsiteX789" fmla="*/ 3296242 w 7467600"/>
              <a:gd name="connsiteY789" fmla="*/ 807991 h 6858000"/>
              <a:gd name="connsiteX790" fmla="*/ 3174674 w 7467600"/>
              <a:gd name="connsiteY790" fmla="*/ 919759 h 6858000"/>
              <a:gd name="connsiteX791" fmla="*/ 3042978 w 7467600"/>
              <a:gd name="connsiteY791" fmla="*/ 1054894 h 6858000"/>
              <a:gd name="connsiteX792" fmla="*/ 2968914 w 7467600"/>
              <a:gd name="connsiteY792" fmla="*/ 1133756 h 6858000"/>
              <a:gd name="connsiteX793" fmla="*/ 3103823 w 7467600"/>
              <a:gd name="connsiteY793" fmla="*/ 1026814 h 6858000"/>
              <a:gd name="connsiteX794" fmla="*/ 3607114 w 7467600"/>
              <a:gd name="connsiteY794" fmla="*/ 467441 h 6858000"/>
              <a:gd name="connsiteX795" fmla="*/ 3744487 w 7467600"/>
              <a:gd name="connsiteY795" fmla="*/ 383136 h 6858000"/>
              <a:gd name="connsiteX796" fmla="*/ 3970213 w 7467600"/>
              <a:gd name="connsiteY796" fmla="*/ 995559 h 6858000"/>
              <a:gd name="connsiteX797" fmla="*/ 3744487 w 7467600"/>
              <a:gd name="connsiteY797" fmla="*/ 383136 h 6858000"/>
              <a:gd name="connsiteX798" fmla="*/ 3624562 w 7467600"/>
              <a:gd name="connsiteY798" fmla="*/ 367041 h 6858000"/>
              <a:gd name="connsiteX799" fmla="*/ 3489712 w 7467600"/>
              <a:gd name="connsiteY799" fmla="*/ 485386 h 6858000"/>
              <a:gd name="connsiteX800" fmla="*/ 3182994 w 7467600"/>
              <a:gd name="connsiteY800" fmla="*/ 828265 h 6858000"/>
              <a:gd name="connsiteX801" fmla="*/ 2892114 w 7467600"/>
              <a:gd name="connsiteY801" fmla="*/ 1172635 h 6858000"/>
              <a:gd name="connsiteX802" fmla="*/ 3021459 w 7467600"/>
              <a:gd name="connsiteY802" fmla="*/ 1035385 h 6858000"/>
              <a:gd name="connsiteX803" fmla="*/ 3153873 w 7467600"/>
              <a:gd name="connsiteY803" fmla="*/ 898971 h 6858000"/>
              <a:gd name="connsiteX804" fmla="*/ 3276511 w 7467600"/>
              <a:gd name="connsiteY804" fmla="*/ 786423 h 6858000"/>
              <a:gd name="connsiteX805" fmla="*/ 3584154 w 7467600"/>
              <a:gd name="connsiteY805" fmla="*/ 448218 h 6858000"/>
              <a:gd name="connsiteX806" fmla="*/ 3624562 w 7467600"/>
              <a:gd name="connsiteY806" fmla="*/ 367041 h 6858000"/>
              <a:gd name="connsiteX807" fmla="*/ 3766672 w 7467600"/>
              <a:gd name="connsiteY807" fmla="*/ 359429 h 6858000"/>
              <a:gd name="connsiteX808" fmla="*/ 3996338 w 7467600"/>
              <a:gd name="connsiteY808" fmla="*/ 968237 h 6858000"/>
              <a:gd name="connsiteX809" fmla="*/ 3766672 w 7467600"/>
              <a:gd name="connsiteY809" fmla="*/ 359429 h 6858000"/>
              <a:gd name="connsiteX810" fmla="*/ 5805386 w 7467600"/>
              <a:gd name="connsiteY810" fmla="*/ 239240 h 6858000"/>
              <a:gd name="connsiteX811" fmla="*/ 5736947 w 7467600"/>
              <a:gd name="connsiteY811" fmla="*/ 261367 h 6858000"/>
              <a:gd name="connsiteX812" fmla="*/ 5427012 w 7467600"/>
              <a:gd name="connsiteY812" fmla="*/ 311272 h 6858000"/>
              <a:gd name="connsiteX813" fmla="*/ 5147818 w 7467600"/>
              <a:gd name="connsiteY813" fmla="*/ 322112 h 6858000"/>
              <a:gd name="connsiteX814" fmla="*/ 5060854 w 7467600"/>
              <a:gd name="connsiteY814" fmla="*/ 311882 h 6858000"/>
              <a:gd name="connsiteX815" fmla="*/ 4945989 w 7467600"/>
              <a:gd name="connsiteY815" fmla="*/ 300516 h 6858000"/>
              <a:gd name="connsiteX816" fmla="*/ 5410479 w 7467600"/>
              <a:gd name="connsiteY816" fmla="*/ 348434 h 6858000"/>
              <a:gd name="connsiteX817" fmla="*/ 5805386 w 7467600"/>
              <a:gd name="connsiteY817" fmla="*/ 239240 h 6858000"/>
              <a:gd name="connsiteX818" fmla="*/ 5905192 w 7467600"/>
              <a:gd name="connsiteY818" fmla="*/ 163079 h 6858000"/>
              <a:gd name="connsiteX819" fmla="*/ 5865655 w 7467600"/>
              <a:gd name="connsiteY819" fmla="*/ 171901 h 6858000"/>
              <a:gd name="connsiteX820" fmla="*/ 5259740 w 7467600"/>
              <a:gd name="connsiteY820" fmla="*/ 257013 h 6858000"/>
              <a:gd name="connsiteX821" fmla="*/ 5208466 w 7467600"/>
              <a:gd name="connsiteY821" fmla="*/ 257550 h 6858000"/>
              <a:gd name="connsiteX822" fmla="*/ 4980204 w 7467600"/>
              <a:gd name="connsiteY822" fmla="*/ 271903 h 6858000"/>
              <a:gd name="connsiteX823" fmla="*/ 5068068 w 7467600"/>
              <a:gd name="connsiteY823" fmla="*/ 282244 h 6858000"/>
              <a:gd name="connsiteX824" fmla="*/ 5153231 w 7467600"/>
              <a:gd name="connsiteY824" fmla="*/ 292240 h 6858000"/>
              <a:gd name="connsiteX825" fmla="*/ 5426491 w 7467600"/>
              <a:gd name="connsiteY825" fmla="*/ 281128 h 6858000"/>
              <a:gd name="connsiteX826" fmla="*/ 5731212 w 7467600"/>
              <a:gd name="connsiteY826" fmla="*/ 231951 h 6858000"/>
              <a:gd name="connsiteX827" fmla="*/ 5905192 w 7467600"/>
              <a:gd name="connsiteY827" fmla="*/ 163079 h 6858000"/>
              <a:gd name="connsiteX828" fmla="*/ 5944437 w 7467600"/>
              <a:gd name="connsiteY828" fmla="*/ 113829 h 6858000"/>
              <a:gd name="connsiteX829" fmla="*/ 5825032 w 7467600"/>
              <a:gd name="connsiteY829" fmla="*/ 146405 h 6858000"/>
              <a:gd name="connsiteX830" fmla="*/ 4955599 w 7467600"/>
              <a:gd name="connsiteY830" fmla="*/ 247008 h 6858000"/>
              <a:gd name="connsiteX831" fmla="*/ 5210104 w 7467600"/>
              <a:gd name="connsiteY831" fmla="*/ 228123 h 6858000"/>
              <a:gd name="connsiteX832" fmla="*/ 5261015 w 7467600"/>
              <a:gd name="connsiteY832" fmla="*/ 227087 h 6858000"/>
              <a:gd name="connsiteX833" fmla="*/ 5861181 w 7467600"/>
              <a:gd name="connsiteY833" fmla="*/ 143093 h 6858000"/>
              <a:gd name="connsiteX834" fmla="*/ 5961252 w 7467600"/>
              <a:gd name="connsiteY834" fmla="*/ 114820 h 6858000"/>
              <a:gd name="connsiteX835" fmla="*/ 5944437 w 7467600"/>
              <a:gd name="connsiteY835" fmla="*/ 113829 h 6858000"/>
              <a:gd name="connsiteX836" fmla="*/ 3882765 w 7467600"/>
              <a:gd name="connsiteY836" fmla="*/ 0 h 6858000"/>
              <a:gd name="connsiteX837" fmla="*/ 3995099 w 7467600"/>
              <a:gd name="connsiteY837" fmla="*/ 0 h 6858000"/>
              <a:gd name="connsiteX838" fmla="*/ 4163818 w 7467600"/>
              <a:gd name="connsiteY838" fmla="*/ 234104 h 6858000"/>
              <a:gd name="connsiteX839" fmla="*/ 4172099 w 7467600"/>
              <a:gd name="connsiteY839" fmla="*/ 234207 h 6858000"/>
              <a:gd name="connsiteX840" fmla="*/ 4784282 w 7467600"/>
              <a:gd name="connsiteY840" fmla="*/ 276561 h 6858000"/>
              <a:gd name="connsiteX841" fmla="*/ 4801687 w 7467600"/>
              <a:gd name="connsiteY841" fmla="*/ 267764 h 6858000"/>
              <a:gd name="connsiteX842" fmla="*/ 6082788 w 7467600"/>
              <a:gd name="connsiteY842" fmla="*/ 64119 h 6858000"/>
              <a:gd name="connsiteX843" fmla="*/ 6099442 w 7467600"/>
              <a:gd name="connsiteY843" fmla="*/ 82568 h 6858000"/>
              <a:gd name="connsiteX844" fmla="*/ 4804137 w 7467600"/>
              <a:gd name="connsiteY844" fmla="*/ 320931 h 6858000"/>
              <a:gd name="connsiteX845" fmla="*/ 4227047 w 7467600"/>
              <a:gd name="connsiteY845" fmla="*/ 313415 h 6858000"/>
              <a:gd name="connsiteX846" fmla="*/ 4346041 w 7467600"/>
              <a:gd name="connsiteY846" fmla="*/ 456086 h 6858000"/>
              <a:gd name="connsiteX847" fmla="*/ 4870967 w 7467600"/>
              <a:gd name="connsiteY847" fmla="*/ 963061 h 6858000"/>
              <a:gd name="connsiteX848" fmla="*/ 4889647 w 7467600"/>
              <a:gd name="connsiteY848" fmla="*/ 957147 h 6858000"/>
              <a:gd name="connsiteX849" fmla="*/ 5422504 w 7467600"/>
              <a:gd name="connsiteY849" fmla="*/ 805191 h 6858000"/>
              <a:gd name="connsiteX850" fmla="*/ 6087656 w 7467600"/>
              <a:gd name="connsiteY850" fmla="*/ 826703 h 6858000"/>
              <a:gd name="connsiteX851" fmla="*/ 6058717 w 7467600"/>
              <a:gd name="connsiteY851" fmla="*/ 865992 h 6858000"/>
              <a:gd name="connsiteX852" fmla="*/ 4974153 w 7467600"/>
              <a:gd name="connsiteY852" fmla="*/ 1045456 h 6858000"/>
              <a:gd name="connsiteX853" fmla="*/ 5627835 w 7467600"/>
              <a:gd name="connsiteY853" fmla="*/ 1472077 h 6858000"/>
              <a:gd name="connsiteX854" fmla="*/ 5629817 w 7467600"/>
              <a:gd name="connsiteY854" fmla="*/ 1471412 h 6858000"/>
              <a:gd name="connsiteX855" fmla="*/ 5634124 w 7467600"/>
              <a:gd name="connsiteY855" fmla="*/ 1470572 h 6858000"/>
              <a:gd name="connsiteX856" fmla="*/ 5755832 w 7467600"/>
              <a:gd name="connsiteY856" fmla="*/ 1383886 h 6858000"/>
              <a:gd name="connsiteX857" fmla="*/ 6014186 w 7467600"/>
              <a:gd name="connsiteY857" fmla="*/ 1279799 h 6858000"/>
              <a:gd name="connsiteX858" fmla="*/ 6901619 w 7467600"/>
              <a:gd name="connsiteY858" fmla="*/ 1047874 h 6858000"/>
              <a:gd name="connsiteX859" fmla="*/ 6931566 w 7467600"/>
              <a:gd name="connsiteY859" fmla="*/ 1062034 h 6858000"/>
              <a:gd name="connsiteX860" fmla="*/ 5790982 w 7467600"/>
              <a:gd name="connsiteY860" fmla="*/ 1561380 h 6858000"/>
              <a:gd name="connsiteX861" fmla="*/ 6188971 w 7467600"/>
              <a:gd name="connsiteY861" fmla="*/ 1755168 h 6858000"/>
              <a:gd name="connsiteX862" fmla="*/ 6202446 w 7467600"/>
              <a:gd name="connsiteY862" fmla="*/ 1752268 h 6858000"/>
              <a:gd name="connsiteX863" fmla="*/ 7179560 w 7467600"/>
              <a:gd name="connsiteY863" fmla="*/ 1467551 h 6858000"/>
              <a:gd name="connsiteX864" fmla="*/ 7158730 w 7467600"/>
              <a:gd name="connsiteY864" fmla="*/ 1507835 h 6858000"/>
              <a:gd name="connsiteX865" fmla="*/ 6326959 w 7467600"/>
              <a:gd name="connsiteY865" fmla="*/ 1817686 h 6858000"/>
              <a:gd name="connsiteX866" fmla="*/ 6537433 w 7467600"/>
              <a:gd name="connsiteY866" fmla="*/ 1907790 h 6858000"/>
              <a:gd name="connsiteX867" fmla="*/ 6550221 w 7467600"/>
              <a:gd name="connsiteY867" fmla="*/ 1910729 h 6858000"/>
              <a:gd name="connsiteX868" fmla="*/ 6964438 w 7467600"/>
              <a:gd name="connsiteY868" fmla="*/ 2209505 h 6858000"/>
              <a:gd name="connsiteX869" fmla="*/ 7367862 w 7467600"/>
              <a:gd name="connsiteY869" fmla="*/ 2806833 h 6858000"/>
              <a:gd name="connsiteX870" fmla="*/ 7364329 w 7467600"/>
              <a:gd name="connsiteY870" fmla="*/ 2826907 h 6858000"/>
              <a:gd name="connsiteX871" fmla="*/ 7290545 w 7467600"/>
              <a:gd name="connsiteY871" fmla="*/ 2850663 h 6858000"/>
              <a:gd name="connsiteX872" fmla="*/ 6472036 w 7467600"/>
              <a:gd name="connsiteY872" fmla="*/ 1959003 h 6858000"/>
              <a:gd name="connsiteX873" fmla="*/ 5792897 w 7467600"/>
              <a:gd name="connsiteY873" fmla="*/ 1647747 h 6858000"/>
              <a:gd name="connsiteX874" fmla="*/ 5842751 w 7467600"/>
              <a:gd name="connsiteY874" fmla="*/ 1816112 h 6858000"/>
              <a:gd name="connsiteX875" fmla="*/ 5847424 w 7467600"/>
              <a:gd name="connsiteY875" fmla="*/ 1815776 h 6858000"/>
              <a:gd name="connsiteX876" fmla="*/ 6399821 w 7467600"/>
              <a:gd name="connsiteY876" fmla="*/ 2344799 h 6858000"/>
              <a:gd name="connsiteX877" fmla="*/ 6323232 w 7467600"/>
              <a:gd name="connsiteY877" fmla="*/ 2389634 h 6858000"/>
              <a:gd name="connsiteX878" fmla="*/ 5942958 w 7467600"/>
              <a:gd name="connsiteY878" fmla="*/ 2077708 h 6858000"/>
              <a:gd name="connsiteX879" fmla="*/ 5921559 w 7467600"/>
              <a:gd name="connsiteY879" fmla="*/ 2378596 h 6858000"/>
              <a:gd name="connsiteX880" fmla="*/ 5817651 w 7467600"/>
              <a:gd name="connsiteY880" fmla="*/ 3023919 h 6858000"/>
              <a:gd name="connsiteX881" fmla="*/ 5729634 w 7467600"/>
              <a:gd name="connsiteY881" fmla="*/ 3051849 h 6858000"/>
              <a:gd name="connsiteX882" fmla="*/ 5611018 w 7467600"/>
              <a:gd name="connsiteY882" fmla="*/ 2316769 h 6858000"/>
              <a:gd name="connsiteX883" fmla="*/ 5687608 w 7467600"/>
              <a:gd name="connsiteY883" fmla="*/ 2039972 h 6858000"/>
              <a:gd name="connsiteX884" fmla="*/ 5657554 w 7467600"/>
              <a:gd name="connsiteY884" fmla="*/ 1576445 h 6858000"/>
              <a:gd name="connsiteX885" fmla="*/ 5150475 w 7467600"/>
              <a:gd name="connsiteY885" fmla="*/ 1274012 h 6858000"/>
              <a:gd name="connsiteX886" fmla="*/ 5349142 w 7467600"/>
              <a:gd name="connsiteY886" fmla="*/ 2204405 h 6858000"/>
              <a:gd name="connsiteX887" fmla="*/ 5262214 w 7467600"/>
              <a:gd name="connsiteY887" fmla="*/ 2233836 h 6858000"/>
              <a:gd name="connsiteX888" fmla="*/ 4981539 w 7467600"/>
              <a:gd name="connsiteY888" fmla="*/ 1542201 h 6858000"/>
              <a:gd name="connsiteX889" fmla="*/ 4958461 w 7467600"/>
              <a:gd name="connsiteY889" fmla="*/ 1136957 h 6858000"/>
              <a:gd name="connsiteX890" fmla="*/ 4655015 w 7467600"/>
              <a:gd name="connsiteY890" fmla="*/ 891426 h 6858000"/>
              <a:gd name="connsiteX891" fmla="*/ 4348002 w 7467600"/>
              <a:gd name="connsiteY891" fmla="*/ 2205895 h 6858000"/>
              <a:gd name="connsiteX892" fmla="*/ 4262250 w 7467600"/>
              <a:gd name="connsiteY892" fmla="*/ 2219972 h 6858000"/>
              <a:gd name="connsiteX893" fmla="*/ 4550611 w 7467600"/>
              <a:gd name="connsiteY893" fmla="*/ 817540 h 6858000"/>
              <a:gd name="connsiteX894" fmla="*/ 4564418 w 7467600"/>
              <a:gd name="connsiteY894" fmla="*/ 808293 h 6858000"/>
              <a:gd name="connsiteX895" fmla="*/ 4266388 w 7467600"/>
              <a:gd name="connsiteY895" fmla="*/ 500083 h 6858000"/>
              <a:gd name="connsiteX896" fmla="*/ 4032842 w 7467600"/>
              <a:gd name="connsiteY896" fmla="*/ 211809 h 6858000"/>
              <a:gd name="connsiteX897" fmla="*/ 3882765 w 7467600"/>
              <a:gd name="connsiteY897" fmla="*/ 0 h 6858000"/>
              <a:gd name="connsiteX898" fmla="*/ 3721337 w 7467600"/>
              <a:gd name="connsiteY898" fmla="*/ 0 h 6858000"/>
              <a:gd name="connsiteX899" fmla="*/ 3797544 w 7467600"/>
              <a:gd name="connsiteY899" fmla="*/ 0 h 6858000"/>
              <a:gd name="connsiteX900" fmla="*/ 3775734 w 7467600"/>
              <a:gd name="connsiteY900" fmla="*/ 95131 h 6858000"/>
              <a:gd name="connsiteX901" fmla="*/ 3724807 w 7467600"/>
              <a:gd name="connsiteY901" fmla="*/ 272257 h 6858000"/>
              <a:gd name="connsiteX902" fmla="*/ 3726844 w 7467600"/>
              <a:gd name="connsiteY902" fmla="*/ 282988 h 6858000"/>
              <a:gd name="connsiteX903" fmla="*/ 3742664 w 7467600"/>
              <a:gd name="connsiteY903" fmla="*/ 279918 h 6858000"/>
              <a:gd name="connsiteX904" fmla="*/ 4103910 w 7467600"/>
              <a:gd name="connsiteY904" fmla="*/ 1161917 h 6858000"/>
              <a:gd name="connsiteX905" fmla="*/ 4020269 w 7467600"/>
              <a:gd name="connsiteY905" fmla="*/ 1200406 h 6858000"/>
              <a:gd name="connsiteX906" fmla="*/ 3674882 w 7467600"/>
              <a:gd name="connsiteY906" fmla="*/ 488524 h 6858000"/>
              <a:gd name="connsiteX907" fmla="*/ 3132682 w 7467600"/>
              <a:gd name="connsiteY907" fmla="*/ 1072284 h 6858000"/>
              <a:gd name="connsiteX908" fmla="*/ 2716346 w 7467600"/>
              <a:gd name="connsiteY908" fmla="*/ 1276376 h 6858000"/>
              <a:gd name="connsiteX909" fmla="*/ 2716772 w 7467600"/>
              <a:gd name="connsiteY909" fmla="*/ 1255462 h 6858000"/>
              <a:gd name="connsiteX910" fmla="*/ 3471096 w 7467600"/>
              <a:gd name="connsiteY910" fmla="*/ 437072 h 6858000"/>
              <a:gd name="connsiteX911" fmla="*/ 3639057 w 7467600"/>
              <a:gd name="connsiteY911" fmla="*/ 286334 h 6858000"/>
              <a:gd name="connsiteX912" fmla="*/ 3640309 w 7467600"/>
              <a:gd name="connsiteY912" fmla="*/ 284664 h 6858000"/>
              <a:gd name="connsiteX913" fmla="*/ 3646022 w 7467600"/>
              <a:gd name="connsiteY913" fmla="*/ 276711 h 6858000"/>
              <a:gd name="connsiteX914" fmla="*/ 3707943 w 7467600"/>
              <a:gd name="connsiteY914" fmla="*/ 65958 h 6858000"/>
              <a:gd name="connsiteX915" fmla="*/ 3721337 w 7467600"/>
              <a:gd name="connsiteY915" fmla="*/ 0 h 6858000"/>
              <a:gd name="connsiteX916" fmla="*/ 2867960 w 7467600"/>
              <a:gd name="connsiteY916" fmla="*/ 0 h 6858000"/>
              <a:gd name="connsiteX917" fmla="*/ 2926351 w 7467600"/>
              <a:gd name="connsiteY917" fmla="*/ 0 h 6858000"/>
              <a:gd name="connsiteX918" fmla="*/ 2902823 w 7467600"/>
              <a:gd name="connsiteY918" fmla="*/ 262929 h 6858000"/>
              <a:gd name="connsiteX919" fmla="*/ 2940663 w 7467600"/>
              <a:gd name="connsiteY919" fmla="*/ 140884 h 6858000"/>
              <a:gd name="connsiteX920" fmla="*/ 2947039 w 7467600"/>
              <a:gd name="connsiteY920" fmla="*/ 122524 h 6858000"/>
              <a:gd name="connsiteX921" fmla="*/ 2984316 w 7467600"/>
              <a:gd name="connsiteY921" fmla="*/ 0 h 6858000"/>
              <a:gd name="connsiteX922" fmla="*/ 3016114 w 7467600"/>
              <a:gd name="connsiteY922" fmla="*/ 0 h 6858000"/>
              <a:gd name="connsiteX923" fmla="*/ 2979949 w 7467600"/>
              <a:gd name="connsiteY923" fmla="*/ 119274 h 6858000"/>
              <a:gd name="connsiteX924" fmla="*/ 3023879 w 7467600"/>
              <a:gd name="connsiteY924" fmla="*/ 0 h 6858000"/>
              <a:gd name="connsiteX925" fmla="*/ 3105400 w 7467600"/>
              <a:gd name="connsiteY925" fmla="*/ 0 h 6858000"/>
              <a:gd name="connsiteX926" fmla="*/ 3094669 w 7467600"/>
              <a:gd name="connsiteY926" fmla="*/ 30308 h 6858000"/>
              <a:gd name="connsiteX927" fmla="*/ 2901945 w 7467600"/>
              <a:gd name="connsiteY927" fmla="*/ 466538 h 6858000"/>
              <a:gd name="connsiteX928" fmla="*/ 2815209 w 7467600"/>
              <a:gd name="connsiteY928" fmla="*/ 497361 h 6858000"/>
              <a:gd name="connsiteX929" fmla="*/ 2844845 w 7467600"/>
              <a:gd name="connsiteY929" fmla="*/ 127638 h 6858000"/>
              <a:gd name="connsiteX930" fmla="*/ 2867960 w 7467600"/>
              <a:gd name="connsiteY930" fmla="*/ 0 h 6858000"/>
              <a:gd name="connsiteX931" fmla="*/ 1057230 w 7467600"/>
              <a:gd name="connsiteY931" fmla="*/ 0 h 6858000"/>
              <a:gd name="connsiteX932" fmla="*/ 1111003 w 7467600"/>
              <a:gd name="connsiteY932" fmla="*/ 0 h 6858000"/>
              <a:gd name="connsiteX933" fmla="*/ 1125553 w 7467600"/>
              <a:gd name="connsiteY933" fmla="*/ 52588 h 6858000"/>
              <a:gd name="connsiteX934" fmla="*/ 1304276 w 7467600"/>
              <a:gd name="connsiteY934" fmla="*/ 476275 h 6858000"/>
              <a:gd name="connsiteX935" fmla="*/ 1492066 w 7467600"/>
              <a:gd name="connsiteY935" fmla="*/ 886333 h 6858000"/>
              <a:gd name="connsiteX936" fmla="*/ 1423698 w 7467600"/>
              <a:gd name="connsiteY936" fmla="*/ 710817 h 6858000"/>
              <a:gd name="connsiteX937" fmla="*/ 1357609 w 7467600"/>
              <a:gd name="connsiteY937" fmla="*/ 532892 h 6858000"/>
              <a:gd name="connsiteX938" fmla="*/ 1309550 w 7467600"/>
              <a:gd name="connsiteY938" fmla="*/ 374031 h 6858000"/>
              <a:gd name="connsiteX939" fmla="*/ 1193673 w 7467600"/>
              <a:gd name="connsiteY939" fmla="*/ 49533 h 6858000"/>
              <a:gd name="connsiteX940" fmla="*/ 1164391 w 7467600"/>
              <a:gd name="connsiteY940" fmla="*/ 0 h 6858000"/>
              <a:gd name="connsiteX941" fmla="*/ 1200666 w 7467600"/>
              <a:gd name="connsiteY941" fmla="*/ 0 h 6858000"/>
              <a:gd name="connsiteX942" fmla="*/ 1223408 w 7467600"/>
              <a:gd name="connsiteY942" fmla="*/ 38996 h 6858000"/>
              <a:gd name="connsiteX943" fmla="*/ 1339635 w 7467600"/>
              <a:gd name="connsiteY943" fmla="*/ 365517 h 6858000"/>
              <a:gd name="connsiteX944" fmla="*/ 1387469 w 7467600"/>
              <a:gd name="connsiteY944" fmla="*/ 523079 h 6858000"/>
              <a:gd name="connsiteX945" fmla="*/ 1452685 w 7467600"/>
              <a:gd name="connsiteY945" fmla="*/ 699806 h 6858000"/>
              <a:gd name="connsiteX946" fmla="*/ 1492092 w 7467600"/>
              <a:gd name="connsiteY946" fmla="*/ 800424 h 6858000"/>
              <a:gd name="connsiteX947" fmla="*/ 1455302 w 7467600"/>
              <a:gd name="connsiteY947" fmla="*/ 632913 h 6858000"/>
              <a:gd name="connsiteX948" fmla="*/ 1222336 w 7467600"/>
              <a:gd name="connsiteY948" fmla="*/ 9480 h 6858000"/>
              <a:gd name="connsiteX949" fmla="*/ 1214634 w 7467600"/>
              <a:gd name="connsiteY949" fmla="*/ 0 h 6858000"/>
              <a:gd name="connsiteX950" fmla="*/ 1289827 w 7467600"/>
              <a:gd name="connsiteY950" fmla="*/ 0 h 6858000"/>
              <a:gd name="connsiteX951" fmla="*/ 1321076 w 7467600"/>
              <a:gd name="connsiteY951" fmla="*/ 59722 h 6858000"/>
              <a:gd name="connsiteX952" fmla="*/ 1512579 w 7467600"/>
              <a:gd name="connsiteY952" fmla="*/ 626441 h 6858000"/>
              <a:gd name="connsiteX953" fmla="*/ 1506076 w 7467600"/>
              <a:gd name="connsiteY953" fmla="*/ 1089289 h 6858000"/>
              <a:gd name="connsiteX954" fmla="*/ 1486346 w 7467600"/>
              <a:gd name="connsiteY954" fmla="*/ 1079919 h 6858000"/>
              <a:gd name="connsiteX955" fmla="*/ 1070511 w 7467600"/>
              <a:gd name="connsiteY955" fmla="*/ 48609 h 6858000"/>
              <a:gd name="connsiteX956" fmla="*/ 1057230 w 7467600"/>
              <a:gd name="connsiteY956" fmla="*/ 0 h 6858000"/>
              <a:gd name="connsiteX957" fmla="*/ 43151 w 7467600"/>
              <a:gd name="connsiteY957" fmla="*/ 0 h 6858000"/>
              <a:gd name="connsiteX958" fmla="*/ 95283 w 7467600"/>
              <a:gd name="connsiteY958" fmla="*/ 0 h 6858000"/>
              <a:gd name="connsiteX959" fmla="*/ 300708 w 7467600"/>
              <a:gd name="connsiteY959" fmla="*/ 154571 h 6858000"/>
              <a:gd name="connsiteX960" fmla="*/ 530414 w 7467600"/>
              <a:gd name="connsiteY960" fmla="*/ 354673 h 6858000"/>
              <a:gd name="connsiteX961" fmla="*/ 333785 w 7467600"/>
              <a:gd name="connsiteY961" fmla="*/ 161564 h 6858000"/>
              <a:gd name="connsiteX962" fmla="*/ 147005 w 7467600"/>
              <a:gd name="connsiteY962" fmla="*/ 0 h 6858000"/>
              <a:gd name="connsiteX963" fmla="*/ 272509 w 7467600"/>
              <a:gd name="connsiteY963" fmla="*/ 0 h 6858000"/>
              <a:gd name="connsiteX964" fmla="*/ 326276 w 7467600"/>
              <a:gd name="connsiteY964" fmla="*/ 45847 h 6858000"/>
              <a:gd name="connsiteX965" fmla="*/ 823759 w 7467600"/>
              <a:gd name="connsiteY965" fmla="*/ 574145 h 6858000"/>
              <a:gd name="connsiteX966" fmla="*/ 811254 w 7467600"/>
              <a:gd name="connsiteY966" fmla="*/ 665546 h 6858000"/>
              <a:gd name="connsiteX967" fmla="*/ 154042 w 7467600"/>
              <a:gd name="connsiteY967" fmla="*/ 261522 h 6858000"/>
              <a:gd name="connsiteX968" fmla="*/ 13550 w 7467600"/>
              <a:gd name="connsiteY968" fmla="*/ 158423 h 6858000"/>
              <a:gd name="connsiteX969" fmla="*/ 0 w 7467600"/>
              <a:gd name="connsiteY969" fmla="*/ 146618 h 6858000"/>
              <a:gd name="connsiteX970" fmla="*/ 0 w 7467600"/>
              <a:gd name="connsiteY970" fmla="*/ 59161 h 6858000"/>
              <a:gd name="connsiteX971" fmla="*/ 45427 w 7467600"/>
              <a:gd name="connsiteY971" fmla="*/ 101078 h 6858000"/>
              <a:gd name="connsiteX972" fmla="*/ 630103 w 7467600"/>
              <a:gd name="connsiteY972" fmla="*/ 485885 h 6858000"/>
              <a:gd name="connsiteX973" fmla="*/ 532040 w 7467600"/>
              <a:gd name="connsiteY973" fmla="*/ 399359 h 6858000"/>
              <a:gd name="connsiteX974" fmla="*/ 517618 w 7467600"/>
              <a:gd name="connsiteY974" fmla="*/ 385726 h 6858000"/>
              <a:gd name="connsiteX975" fmla="*/ 285074 w 7467600"/>
              <a:gd name="connsiteY975" fmla="*/ 182755 h 6858000"/>
              <a:gd name="connsiteX976" fmla="*/ 43151 w 7467600"/>
              <a:gd name="connsiteY97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6844835 w 7467600"/>
              <a:gd name="connsiteY74" fmla="*/ 5424988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271900 w 7467600"/>
              <a:gd name="connsiteY78" fmla="*/ 5734551 h 6858000"/>
              <a:gd name="connsiteX79" fmla="*/ 7015907 w 7467600"/>
              <a:gd name="connsiteY79" fmla="*/ 5541548 h 6858000"/>
              <a:gd name="connsiteX80" fmla="*/ 7259646 w 7467600"/>
              <a:gd name="connsiteY80" fmla="*/ 5765985 h 6858000"/>
              <a:gd name="connsiteX81" fmla="*/ 7467600 w 7467600"/>
              <a:gd name="connsiteY81" fmla="*/ 6012219 h 6858000"/>
              <a:gd name="connsiteX82" fmla="*/ 6946849 w 7467600"/>
              <a:gd name="connsiteY82" fmla="*/ 5523271 h 6858000"/>
              <a:gd name="connsiteX83" fmla="*/ 6946972 w 7467600"/>
              <a:gd name="connsiteY83" fmla="*/ 5526491 h 6858000"/>
              <a:gd name="connsiteX84" fmla="*/ 7105827 w 7467600"/>
              <a:gd name="connsiteY84" fmla="*/ 5718700 h 6858000"/>
              <a:gd name="connsiteX85" fmla="*/ 7356878 w 7467600"/>
              <a:gd name="connsiteY85" fmla="*/ 5981332 h 6858000"/>
              <a:gd name="connsiteX86" fmla="*/ 7467600 w 7467600"/>
              <a:gd name="connsiteY86" fmla="*/ 6117703 h 6858000"/>
              <a:gd name="connsiteX87" fmla="*/ 7467600 w 7467600"/>
              <a:gd name="connsiteY87" fmla="*/ 6163634 h 6858000"/>
              <a:gd name="connsiteX88" fmla="*/ 7403637 w 7467600"/>
              <a:gd name="connsiteY88" fmla="*/ 6083957 h 6858000"/>
              <a:gd name="connsiteX89" fmla="*/ 7254615 w 7467600"/>
              <a:gd name="connsiteY89" fmla="*/ 5911918 h 6858000"/>
              <a:gd name="connsiteX90" fmla="*/ 7312589 w 7467600"/>
              <a:gd name="connsiteY90" fmla="*/ 5982309 h 6858000"/>
              <a:gd name="connsiteX91" fmla="*/ 7448321 w 7467600"/>
              <a:gd name="connsiteY91" fmla="*/ 6190991 h 6858000"/>
              <a:gd name="connsiteX92" fmla="*/ 7467600 w 7467600"/>
              <a:gd name="connsiteY92" fmla="*/ 6221686 h 6858000"/>
              <a:gd name="connsiteX93" fmla="*/ 7467600 w 7467600"/>
              <a:gd name="connsiteY93" fmla="*/ 6334256 h 6858000"/>
              <a:gd name="connsiteX94" fmla="*/ 7454976 w 7467600"/>
              <a:gd name="connsiteY94" fmla="*/ 6318297 h 6858000"/>
              <a:gd name="connsiteX95" fmla="*/ 7042773 w 7467600"/>
              <a:gd name="connsiteY95" fmla="*/ 5734011 h 6858000"/>
              <a:gd name="connsiteX96" fmla="*/ 6844835 w 7467600"/>
              <a:gd name="connsiteY96" fmla="*/ 5424988 h 6858000"/>
              <a:gd name="connsiteX97" fmla="*/ 1456157 w 7467600"/>
              <a:gd name="connsiteY97" fmla="*/ 5371404 h 6858000"/>
              <a:gd name="connsiteX98" fmla="*/ 1244432 w 7467600"/>
              <a:gd name="connsiteY98" fmla="*/ 5385601 h 6858000"/>
              <a:gd name="connsiteX99" fmla="*/ 973990 w 7467600"/>
              <a:gd name="connsiteY99" fmla="*/ 5424940 h 6858000"/>
              <a:gd name="connsiteX100" fmla="*/ 1103809 w 7467600"/>
              <a:gd name="connsiteY100" fmla="*/ 5433720 h 6858000"/>
              <a:gd name="connsiteX101" fmla="*/ 1123454 w 7467600"/>
              <a:gd name="connsiteY101" fmla="*/ 5435727 h 6858000"/>
              <a:gd name="connsiteX102" fmla="*/ 1737017 w 7467600"/>
              <a:gd name="connsiteY102" fmla="*/ 5452183 h 6858000"/>
              <a:gd name="connsiteX103" fmla="*/ 1824397 w 7467600"/>
              <a:gd name="connsiteY103" fmla="*/ 5447757 h 6858000"/>
              <a:gd name="connsiteX104" fmla="*/ 2070059 w 7467600"/>
              <a:gd name="connsiteY104" fmla="*/ 5441660 h 6858000"/>
              <a:gd name="connsiteX105" fmla="*/ 1456157 w 7467600"/>
              <a:gd name="connsiteY105" fmla="*/ 5371404 h 6858000"/>
              <a:gd name="connsiteX106" fmla="*/ 4988186 w 7467600"/>
              <a:gd name="connsiteY106" fmla="*/ 5216467 h 6858000"/>
              <a:gd name="connsiteX107" fmla="*/ 4777334 w 7467600"/>
              <a:gd name="connsiteY107" fmla="*/ 5406072 h 6858000"/>
              <a:gd name="connsiteX108" fmla="*/ 4718341 w 7467600"/>
              <a:gd name="connsiteY108" fmla="*/ 5468043 h 6858000"/>
              <a:gd name="connsiteX109" fmla="*/ 4604655 w 7467600"/>
              <a:gd name="connsiteY109" fmla="*/ 5583434 h 6858000"/>
              <a:gd name="connsiteX110" fmla="*/ 4565074 w 7467600"/>
              <a:gd name="connsiteY110" fmla="*/ 5618550 h 6858000"/>
              <a:gd name="connsiteX111" fmla="*/ 4988186 w 7467600"/>
              <a:gd name="connsiteY111" fmla="*/ 5216467 h 6858000"/>
              <a:gd name="connsiteX112" fmla="*/ 4978032 w 7467600"/>
              <a:gd name="connsiteY112" fmla="*/ 5183809 h 6858000"/>
              <a:gd name="connsiteX113" fmla="*/ 4463413 w 7467600"/>
              <a:gd name="connsiteY113" fmla="*/ 5615162 h 6858000"/>
              <a:gd name="connsiteX114" fmla="*/ 4358134 w 7467600"/>
              <a:gd name="connsiteY114" fmla="*/ 5742791 h 6858000"/>
              <a:gd name="connsiteX115" fmla="*/ 4376219 w 7467600"/>
              <a:gd name="connsiteY115" fmla="*/ 5729027 h 6858000"/>
              <a:gd name="connsiteX116" fmla="*/ 4582340 w 7467600"/>
              <a:gd name="connsiteY116" fmla="*/ 5561037 h 6858000"/>
              <a:gd name="connsiteX117" fmla="*/ 4694684 w 7467600"/>
              <a:gd name="connsiteY117" fmla="*/ 5447098 h 6858000"/>
              <a:gd name="connsiteX118" fmla="*/ 4754123 w 7467600"/>
              <a:gd name="connsiteY118" fmla="*/ 5384643 h 6858000"/>
              <a:gd name="connsiteX119" fmla="*/ 4978032 w 7467600"/>
              <a:gd name="connsiteY119" fmla="*/ 5183809 h 6858000"/>
              <a:gd name="connsiteX120" fmla="*/ 1903353 w 7467600"/>
              <a:gd name="connsiteY120" fmla="*/ 5044827 h 6858000"/>
              <a:gd name="connsiteX121" fmla="*/ 1936931 w 7467600"/>
              <a:gd name="connsiteY121" fmla="*/ 5093954 h 6858000"/>
              <a:gd name="connsiteX122" fmla="*/ 2195868 w 7467600"/>
              <a:gd name="connsiteY122" fmla="*/ 5396574 h 6858000"/>
              <a:gd name="connsiteX123" fmla="*/ 2088852 w 7467600"/>
              <a:gd name="connsiteY123" fmla="*/ 5166123 h 6858000"/>
              <a:gd name="connsiteX124" fmla="*/ 1958241 w 7467600"/>
              <a:gd name="connsiteY124" fmla="*/ 5067955 h 6858000"/>
              <a:gd name="connsiteX125" fmla="*/ 1903353 w 7467600"/>
              <a:gd name="connsiteY125" fmla="*/ 5044827 h 6858000"/>
              <a:gd name="connsiteX126" fmla="*/ 1979378 w 7467600"/>
              <a:gd name="connsiteY126" fmla="*/ 4769504 h 6858000"/>
              <a:gd name="connsiteX127" fmla="*/ 2882120 w 7467600"/>
              <a:gd name="connsiteY127" fmla="*/ 5064547 h 6858000"/>
              <a:gd name="connsiteX128" fmla="*/ 2793103 w 7467600"/>
              <a:gd name="connsiteY128" fmla="*/ 5039699 h 6858000"/>
              <a:gd name="connsiteX129" fmla="*/ 2770041 w 7467600"/>
              <a:gd name="connsiteY129" fmla="*/ 5033634 h 6858000"/>
              <a:gd name="connsiteX130" fmla="*/ 1979378 w 7467600"/>
              <a:gd name="connsiteY130" fmla="*/ 4769504 h 6858000"/>
              <a:gd name="connsiteX131" fmla="*/ 1927410 w 7467600"/>
              <a:gd name="connsiteY131" fmla="*/ 4716164 h 6858000"/>
              <a:gd name="connsiteX132" fmla="*/ 1959587 w 7467600"/>
              <a:gd name="connsiteY132" fmla="*/ 4728849 h 6858000"/>
              <a:gd name="connsiteX133" fmla="*/ 2777707 w 7467600"/>
              <a:gd name="connsiteY133" fmla="*/ 5003991 h 6858000"/>
              <a:gd name="connsiteX134" fmla="*/ 2800768 w 7467600"/>
              <a:gd name="connsiteY134" fmla="*/ 5010056 h 6858000"/>
              <a:gd name="connsiteX135" fmla="*/ 2879408 w 7467600"/>
              <a:gd name="connsiteY135" fmla="*/ 5031590 h 6858000"/>
              <a:gd name="connsiteX136" fmla="*/ 2862295 w 7467600"/>
              <a:gd name="connsiteY136" fmla="*/ 5022958 h 6858000"/>
              <a:gd name="connsiteX137" fmla="*/ 2813343 w 7467600"/>
              <a:gd name="connsiteY137" fmla="*/ 4998369 h 6858000"/>
              <a:gd name="connsiteX138" fmla="*/ 2646245 w 7467600"/>
              <a:gd name="connsiteY138" fmla="*/ 4930999 h 6858000"/>
              <a:gd name="connsiteX139" fmla="*/ 1999243 w 7467600"/>
              <a:gd name="connsiteY139" fmla="*/ 4730524 h 6858000"/>
              <a:gd name="connsiteX140" fmla="*/ 1979527 w 7467600"/>
              <a:gd name="connsiteY140" fmla="*/ 4726651 h 6858000"/>
              <a:gd name="connsiteX141" fmla="*/ 1927410 w 7467600"/>
              <a:gd name="connsiteY141" fmla="*/ 4716164 h 6858000"/>
              <a:gd name="connsiteX142" fmla="*/ 1997014 w 7467600"/>
              <a:gd name="connsiteY142" fmla="*/ 4698007 h 6858000"/>
              <a:gd name="connsiteX143" fmla="*/ 2005458 w 7467600"/>
              <a:gd name="connsiteY143" fmla="*/ 4699540 h 6858000"/>
              <a:gd name="connsiteX144" fmla="*/ 2657186 w 7467600"/>
              <a:gd name="connsiteY144" fmla="*/ 4901687 h 6858000"/>
              <a:gd name="connsiteX145" fmla="*/ 2826662 w 7467600"/>
              <a:gd name="connsiteY145" fmla="*/ 4970362 h 6858000"/>
              <a:gd name="connsiteX146" fmla="*/ 2876100 w 7467600"/>
              <a:gd name="connsiteY146" fmla="*/ 4995397 h 6858000"/>
              <a:gd name="connsiteX147" fmla="*/ 3042600 w 7467600"/>
              <a:gd name="connsiteY147" fmla="*/ 5059532 h 6858000"/>
              <a:gd name="connsiteX148" fmla="*/ 1997014 w 7467600"/>
              <a:gd name="connsiteY148" fmla="*/ 4698007 h 6858000"/>
              <a:gd name="connsiteX149" fmla="*/ 2305292 w 7467600"/>
              <a:gd name="connsiteY149" fmla="*/ 4219492 h 6858000"/>
              <a:gd name="connsiteX150" fmla="*/ 3360922 w 7467600"/>
              <a:gd name="connsiteY150" fmla="*/ 4529373 h 6858000"/>
              <a:gd name="connsiteX151" fmla="*/ 3492420 w 7467600"/>
              <a:gd name="connsiteY151" fmla="*/ 4510145 h 6858000"/>
              <a:gd name="connsiteX152" fmla="*/ 3364086 w 7467600"/>
              <a:gd name="connsiteY152" fmla="*/ 4480340 h 6858000"/>
              <a:gd name="connsiteX153" fmla="*/ 3225818 w 7467600"/>
              <a:gd name="connsiteY153" fmla="*/ 4411822 h 6858000"/>
              <a:gd name="connsiteX154" fmla="*/ 3129696 w 7467600"/>
              <a:gd name="connsiteY154" fmla="*/ 4360704 h 6858000"/>
              <a:gd name="connsiteX155" fmla="*/ 2814545 w 7467600"/>
              <a:gd name="connsiteY155" fmla="*/ 4282955 h 6858000"/>
              <a:gd name="connsiteX156" fmla="*/ 2305292 w 7467600"/>
              <a:gd name="connsiteY156" fmla="*/ 4219492 h 6858000"/>
              <a:gd name="connsiteX157" fmla="*/ 2626982 w 7467600"/>
              <a:gd name="connsiteY157" fmla="*/ 4206450 h 6858000"/>
              <a:gd name="connsiteX158" fmla="*/ 2490617 w 7467600"/>
              <a:gd name="connsiteY158" fmla="*/ 4206951 h 6858000"/>
              <a:gd name="connsiteX159" fmla="*/ 2819869 w 7467600"/>
              <a:gd name="connsiteY159" fmla="*/ 4252936 h 6858000"/>
              <a:gd name="connsiteX160" fmla="*/ 3143018 w 7467600"/>
              <a:gd name="connsiteY160" fmla="*/ 4332698 h 6858000"/>
              <a:gd name="connsiteX161" fmla="*/ 3241520 w 7467600"/>
              <a:gd name="connsiteY161" fmla="*/ 4385112 h 6858000"/>
              <a:gd name="connsiteX162" fmla="*/ 3374575 w 7467600"/>
              <a:gd name="connsiteY162" fmla="*/ 4451517 h 6858000"/>
              <a:gd name="connsiteX163" fmla="*/ 3505221 w 7467600"/>
              <a:gd name="connsiteY163" fmla="*/ 4480757 h 6858000"/>
              <a:gd name="connsiteX164" fmla="*/ 2626982 w 7467600"/>
              <a:gd name="connsiteY164" fmla="*/ 4206450 h 6858000"/>
              <a:gd name="connsiteX165" fmla="*/ 1310106 w 7467600"/>
              <a:gd name="connsiteY165" fmla="*/ 3943217 h 6858000"/>
              <a:gd name="connsiteX166" fmla="*/ 854994 w 7467600"/>
              <a:gd name="connsiteY166" fmla="*/ 4399136 h 6858000"/>
              <a:gd name="connsiteX167" fmla="*/ 742462 w 7467600"/>
              <a:gd name="connsiteY167" fmla="*/ 4594648 h 6858000"/>
              <a:gd name="connsiteX168" fmla="*/ 820602 w 7467600"/>
              <a:gd name="connsiteY168" fmla="*/ 4485915 h 6858000"/>
              <a:gd name="connsiteX169" fmla="*/ 878295 w 7467600"/>
              <a:gd name="connsiteY169" fmla="*/ 4403594 h 6858000"/>
              <a:gd name="connsiteX170" fmla="*/ 1240607 w 7467600"/>
              <a:gd name="connsiteY170" fmla="*/ 4010401 h 6858000"/>
              <a:gd name="connsiteX171" fmla="*/ 1310106 w 7467600"/>
              <a:gd name="connsiteY171" fmla="*/ 3943217 h 6858000"/>
              <a:gd name="connsiteX172" fmla="*/ 1423113 w 7467600"/>
              <a:gd name="connsiteY172" fmla="*/ 3874565 h 6858000"/>
              <a:gd name="connsiteX173" fmla="*/ 1260565 w 7467600"/>
              <a:gd name="connsiteY173" fmla="*/ 4031982 h 6858000"/>
              <a:gd name="connsiteX174" fmla="*/ 901900 w 7467600"/>
              <a:gd name="connsiteY174" fmla="*/ 4421236 h 6858000"/>
              <a:gd name="connsiteX175" fmla="*/ 845044 w 7467600"/>
              <a:gd name="connsiteY175" fmla="*/ 4502436 h 6858000"/>
              <a:gd name="connsiteX176" fmla="*/ 685926 w 7467600"/>
              <a:gd name="connsiteY176" fmla="*/ 4703069 h 6858000"/>
              <a:gd name="connsiteX177" fmla="*/ 684248 w 7467600"/>
              <a:gd name="connsiteY177" fmla="*/ 4706721 h 6858000"/>
              <a:gd name="connsiteX178" fmla="*/ 1423113 w 7467600"/>
              <a:gd name="connsiteY178" fmla="*/ 3874565 h 6858000"/>
              <a:gd name="connsiteX179" fmla="*/ 3316479 w 7467600"/>
              <a:gd name="connsiteY179" fmla="*/ 3872136 h 6858000"/>
              <a:gd name="connsiteX180" fmla="*/ 3546806 w 7467600"/>
              <a:gd name="connsiteY180" fmla="*/ 4356139 h 6858000"/>
              <a:gd name="connsiteX181" fmla="*/ 3364433 w 7467600"/>
              <a:gd name="connsiteY181" fmla="*/ 3953121 h 6858000"/>
              <a:gd name="connsiteX182" fmla="*/ 3316479 w 7467600"/>
              <a:gd name="connsiteY182" fmla="*/ 3872136 h 6858000"/>
              <a:gd name="connsiteX183" fmla="*/ 3291335 w 7467600"/>
              <a:gd name="connsiteY183" fmla="*/ 3767420 h 6858000"/>
              <a:gd name="connsiteX184" fmla="*/ 3390805 w 7467600"/>
              <a:gd name="connsiteY184" fmla="*/ 3937163 h 6858000"/>
              <a:gd name="connsiteX185" fmla="*/ 3579062 w 7467600"/>
              <a:gd name="connsiteY185" fmla="*/ 4359040 h 6858000"/>
              <a:gd name="connsiteX186" fmla="*/ 3467355 w 7467600"/>
              <a:gd name="connsiteY186" fmla="*/ 3988130 h 6858000"/>
              <a:gd name="connsiteX187" fmla="*/ 3310753 w 7467600"/>
              <a:gd name="connsiteY187" fmla="*/ 3787140 h 6858000"/>
              <a:gd name="connsiteX188" fmla="*/ 3291335 w 7467600"/>
              <a:gd name="connsiteY188" fmla="*/ 3767420 h 6858000"/>
              <a:gd name="connsiteX189" fmla="*/ 1635889 w 7467600"/>
              <a:gd name="connsiteY189" fmla="*/ 3709494 h 6858000"/>
              <a:gd name="connsiteX190" fmla="*/ 1634800 w 7467600"/>
              <a:gd name="connsiteY190" fmla="*/ 3731111 h 6858000"/>
              <a:gd name="connsiteX191" fmla="*/ 1635889 w 7467600"/>
              <a:gd name="connsiteY191" fmla="*/ 3709494 h 6858000"/>
              <a:gd name="connsiteX192" fmla="*/ 1510397 w 7467600"/>
              <a:gd name="connsiteY192" fmla="*/ 3684705 h 6858000"/>
              <a:gd name="connsiteX193" fmla="*/ 1146550 w 7467600"/>
              <a:gd name="connsiteY193" fmla="*/ 3802012 h 6858000"/>
              <a:gd name="connsiteX194" fmla="*/ 698834 w 7467600"/>
              <a:gd name="connsiteY194" fmla="*/ 3952272 h 6858000"/>
              <a:gd name="connsiteX195" fmla="*/ 34256 w 7467600"/>
              <a:gd name="connsiteY195" fmla="*/ 4347603 h 6858000"/>
              <a:gd name="connsiteX196" fmla="*/ 527241 w 7467600"/>
              <a:gd name="connsiteY196" fmla="*/ 4065078 h 6858000"/>
              <a:gd name="connsiteX197" fmla="*/ 1510397 w 7467600"/>
              <a:gd name="connsiteY197" fmla="*/ 3684705 h 6858000"/>
              <a:gd name="connsiteX198" fmla="*/ 1313114 w 7467600"/>
              <a:gd name="connsiteY198" fmla="*/ 3655216 h 6858000"/>
              <a:gd name="connsiteX199" fmla="*/ 1109304 w 7467600"/>
              <a:gd name="connsiteY199" fmla="*/ 3669030 h 6858000"/>
              <a:gd name="connsiteX200" fmla="*/ 8129 w 7467600"/>
              <a:gd name="connsiteY200" fmla="*/ 4330519 h 6858000"/>
              <a:gd name="connsiteX201" fmla="*/ 687572 w 7467600"/>
              <a:gd name="connsiteY201" fmla="*/ 3925629 h 6858000"/>
              <a:gd name="connsiteX202" fmla="*/ 1138365 w 7467600"/>
              <a:gd name="connsiteY202" fmla="*/ 3774515 h 6858000"/>
              <a:gd name="connsiteX203" fmla="*/ 1505579 w 7467600"/>
              <a:gd name="connsiteY203" fmla="*/ 3655526 h 6858000"/>
              <a:gd name="connsiteX204" fmla="*/ 1313114 w 7467600"/>
              <a:gd name="connsiteY204" fmla="*/ 3655216 h 6858000"/>
              <a:gd name="connsiteX205" fmla="*/ 3655073 w 7467600"/>
              <a:gd name="connsiteY205" fmla="*/ 3650884 h 6858000"/>
              <a:gd name="connsiteX206" fmla="*/ 3989938 w 7467600"/>
              <a:gd name="connsiteY206" fmla="*/ 3991685 h 6858000"/>
              <a:gd name="connsiteX207" fmla="*/ 4393907 w 7467600"/>
              <a:gd name="connsiteY207" fmla="*/ 4261258 h 6858000"/>
              <a:gd name="connsiteX208" fmla="*/ 4648051 w 7467600"/>
              <a:gd name="connsiteY208" fmla="*/ 4374051 h 6858000"/>
              <a:gd name="connsiteX209" fmla="*/ 4383389 w 7467600"/>
              <a:gd name="connsiteY209" fmla="*/ 4184369 h 6858000"/>
              <a:gd name="connsiteX210" fmla="*/ 4165508 w 7467600"/>
              <a:gd name="connsiteY210" fmla="*/ 4035196 h 6858000"/>
              <a:gd name="connsiteX211" fmla="*/ 4068162 w 7467600"/>
              <a:gd name="connsiteY211" fmla="*/ 3953394 h 6858000"/>
              <a:gd name="connsiteX212" fmla="*/ 3981416 w 7467600"/>
              <a:gd name="connsiteY212" fmla="*/ 3880482 h 6858000"/>
              <a:gd name="connsiteX213" fmla="*/ 3800147 w 7467600"/>
              <a:gd name="connsiteY213" fmla="*/ 3749872 h 6858000"/>
              <a:gd name="connsiteX214" fmla="*/ 3655073 w 7467600"/>
              <a:gd name="connsiteY214" fmla="*/ 3650884 h 6858000"/>
              <a:gd name="connsiteX215" fmla="*/ 3670252 w 7467600"/>
              <a:gd name="connsiteY215" fmla="*/ 3622798 h 6858000"/>
              <a:gd name="connsiteX216" fmla="*/ 3817258 w 7467600"/>
              <a:gd name="connsiteY216" fmla="*/ 3723577 h 6858000"/>
              <a:gd name="connsiteX217" fmla="*/ 4000461 w 7467600"/>
              <a:gd name="connsiteY217" fmla="*/ 3855966 h 6858000"/>
              <a:gd name="connsiteX218" fmla="*/ 4088180 w 7467600"/>
              <a:gd name="connsiteY218" fmla="*/ 3929774 h 6858000"/>
              <a:gd name="connsiteX219" fmla="*/ 4184555 w 7467600"/>
              <a:gd name="connsiteY219" fmla="*/ 4010683 h 6858000"/>
              <a:gd name="connsiteX220" fmla="*/ 4399563 w 7467600"/>
              <a:gd name="connsiteY220" fmla="*/ 4158106 h 6858000"/>
              <a:gd name="connsiteX221" fmla="*/ 4684469 w 7467600"/>
              <a:gd name="connsiteY221" fmla="*/ 4364680 h 6858000"/>
              <a:gd name="connsiteX222" fmla="*/ 4690271 w 7467600"/>
              <a:gd name="connsiteY222" fmla="*/ 4370034 h 6858000"/>
              <a:gd name="connsiteX223" fmla="*/ 4136093 w 7467600"/>
              <a:gd name="connsiteY223" fmla="*/ 3858466 h 6858000"/>
              <a:gd name="connsiteX224" fmla="*/ 3670252 w 7467600"/>
              <a:gd name="connsiteY224" fmla="*/ 3622798 h 6858000"/>
              <a:gd name="connsiteX225" fmla="*/ 4440129 w 7467600"/>
              <a:gd name="connsiteY225" fmla="*/ 3448571 h 6858000"/>
              <a:gd name="connsiteX226" fmla="*/ 4856525 w 7467600"/>
              <a:gd name="connsiteY226" fmla="*/ 3915351 h 6858000"/>
              <a:gd name="connsiteX227" fmla="*/ 5059055 w 7467600"/>
              <a:gd name="connsiteY227" fmla="*/ 4108918 h 6858000"/>
              <a:gd name="connsiteX228" fmla="*/ 5290070 w 7467600"/>
              <a:gd name="connsiteY228" fmla="*/ 4263619 h 6858000"/>
              <a:gd name="connsiteX229" fmla="*/ 4834991 w 7467600"/>
              <a:gd name="connsiteY229" fmla="*/ 3830985 h 6858000"/>
              <a:gd name="connsiteX230" fmla="*/ 4440129 w 7467600"/>
              <a:gd name="connsiteY230" fmla="*/ 3448571 h 6858000"/>
              <a:gd name="connsiteX231" fmla="*/ 4441737 w 7467600"/>
              <a:gd name="connsiteY231" fmla="*/ 3399734 h 6858000"/>
              <a:gd name="connsiteX232" fmla="*/ 4431236 w 7467600"/>
              <a:gd name="connsiteY232" fmla="*/ 3400954 h 6858000"/>
              <a:gd name="connsiteX233" fmla="*/ 4557150 w 7467600"/>
              <a:gd name="connsiteY233" fmla="*/ 3510023 h 6858000"/>
              <a:gd name="connsiteX234" fmla="*/ 4856936 w 7467600"/>
              <a:gd name="connsiteY234" fmla="*/ 3809146 h 6858000"/>
              <a:gd name="connsiteX235" fmla="*/ 5111996 w 7467600"/>
              <a:gd name="connsiteY235" fmla="*/ 4065759 h 6858000"/>
              <a:gd name="connsiteX236" fmla="*/ 5388878 w 7467600"/>
              <a:gd name="connsiteY236" fmla="*/ 4300185 h 6858000"/>
              <a:gd name="connsiteX237" fmla="*/ 5425556 w 7467600"/>
              <a:gd name="connsiteY237" fmla="*/ 4308967 h 6858000"/>
              <a:gd name="connsiteX238" fmla="*/ 4943646 w 7467600"/>
              <a:gd name="connsiteY238" fmla="*/ 3822916 h 6858000"/>
              <a:gd name="connsiteX239" fmla="*/ 4594837 w 7467600"/>
              <a:gd name="connsiteY239" fmla="*/ 3532274 h 6858000"/>
              <a:gd name="connsiteX240" fmla="*/ 4441737 w 7467600"/>
              <a:gd name="connsiteY240" fmla="*/ 3399734 h 6858000"/>
              <a:gd name="connsiteX241" fmla="*/ 5425834 w 7467600"/>
              <a:gd name="connsiteY241" fmla="*/ 3162785 h 6858000"/>
              <a:gd name="connsiteX242" fmla="*/ 5401644 w 7467600"/>
              <a:gd name="connsiteY242" fmla="*/ 3617847 h 6858000"/>
              <a:gd name="connsiteX243" fmla="*/ 5467256 w 7467600"/>
              <a:gd name="connsiteY243" fmla="*/ 4175494 h 6858000"/>
              <a:gd name="connsiteX244" fmla="*/ 5448069 w 7467600"/>
              <a:gd name="connsiteY244" fmla="*/ 3567554 h 6858000"/>
              <a:gd name="connsiteX245" fmla="*/ 5425834 w 7467600"/>
              <a:gd name="connsiteY245" fmla="*/ 3162785 h 6858000"/>
              <a:gd name="connsiteX246" fmla="*/ 1318687 w 7467600"/>
              <a:gd name="connsiteY246" fmla="*/ 3113840 h 6858000"/>
              <a:gd name="connsiteX247" fmla="*/ 1066793 w 7467600"/>
              <a:gd name="connsiteY247" fmla="*/ 3212171 h 6858000"/>
              <a:gd name="connsiteX248" fmla="*/ 993319 w 7467600"/>
              <a:gd name="connsiteY248" fmla="*/ 3247648 h 6858000"/>
              <a:gd name="connsiteX249" fmla="*/ 853081 w 7467600"/>
              <a:gd name="connsiteY249" fmla="*/ 3312410 h 6858000"/>
              <a:gd name="connsiteX250" fmla="*/ 805957 w 7467600"/>
              <a:gd name="connsiteY250" fmla="*/ 3330443 h 6858000"/>
              <a:gd name="connsiteX251" fmla="*/ 1318687 w 7467600"/>
              <a:gd name="connsiteY251" fmla="*/ 3113840 h 6858000"/>
              <a:gd name="connsiteX252" fmla="*/ 5453702 w 7467600"/>
              <a:gd name="connsiteY252" fmla="*/ 3090882 h 6858000"/>
              <a:gd name="connsiteX253" fmla="*/ 5480135 w 7467600"/>
              <a:gd name="connsiteY253" fmla="*/ 3565802 h 6858000"/>
              <a:gd name="connsiteX254" fmla="*/ 5499023 w 7467600"/>
              <a:gd name="connsiteY254" fmla="*/ 4166310 h 6858000"/>
              <a:gd name="connsiteX255" fmla="*/ 5547022 w 7467600"/>
              <a:gd name="connsiteY255" fmla="*/ 3607838 h 6858000"/>
              <a:gd name="connsiteX256" fmla="*/ 5515964 w 7467600"/>
              <a:gd name="connsiteY256" fmla="*/ 3378541 h 6858000"/>
              <a:gd name="connsiteX257" fmla="*/ 5453702 w 7467600"/>
              <a:gd name="connsiteY257" fmla="*/ 3090882 h 6858000"/>
              <a:gd name="connsiteX258" fmla="*/ 1238695 w 7467600"/>
              <a:gd name="connsiteY258" fmla="*/ 3076820 h 6858000"/>
              <a:gd name="connsiteX259" fmla="*/ 716371 w 7467600"/>
              <a:gd name="connsiteY259" fmla="*/ 3293249 h 6858000"/>
              <a:gd name="connsiteX260" fmla="*/ 579522 w 7467600"/>
              <a:gd name="connsiteY260" fmla="*/ 3371759 h 6858000"/>
              <a:gd name="connsiteX261" fmla="*/ 600288 w 7467600"/>
              <a:gd name="connsiteY261" fmla="*/ 3365555 h 6858000"/>
              <a:gd name="connsiteX262" fmla="*/ 840692 w 7467600"/>
              <a:gd name="connsiteY262" fmla="*/ 3284921 h 6858000"/>
              <a:gd name="connsiteX263" fmla="*/ 979248 w 7467600"/>
              <a:gd name="connsiteY263" fmla="*/ 3221003 h 6858000"/>
              <a:gd name="connsiteX264" fmla="*/ 1053282 w 7467600"/>
              <a:gd name="connsiteY264" fmla="*/ 3185247 h 6858000"/>
              <a:gd name="connsiteX265" fmla="*/ 1320603 w 7467600"/>
              <a:gd name="connsiteY265" fmla="*/ 3081281 h 6858000"/>
              <a:gd name="connsiteX266" fmla="*/ 1238695 w 7467600"/>
              <a:gd name="connsiteY266" fmla="*/ 3076820 h 6858000"/>
              <a:gd name="connsiteX267" fmla="*/ 5425627 w 7467600"/>
              <a:gd name="connsiteY267" fmla="*/ 2954192 h 6858000"/>
              <a:gd name="connsiteX268" fmla="*/ 5470770 w 7467600"/>
              <a:gd name="connsiteY268" fmla="*/ 3005435 h 6858000"/>
              <a:gd name="connsiteX269" fmla="*/ 5519779 w 7467600"/>
              <a:gd name="connsiteY269" fmla="*/ 4359223 h 6858000"/>
              <a:gd name="connsiteX270" fmla="*/ 5520293 w 7467600"/>
              <a:gd name="connsiteY270" fmla="*/ 4360602 h 6858000"/>
              <a:gd name="connsiteX271" fmla="*/ 5767221 w 7467600"/>
              <a:gd name="connsiteY271" fmla="*/ 4665564 h 6858000"/>
              <a:gd name="connsiteX272" fmla="*/ 6937169 w 7467600"/>
              <a:gd name="connsiteY272" fmla="*/ 4815941 h 6858000"/>
              <a:gd name="connsiteX273" fmla="*/ 6953922 w 7467600"/>
              <a:gd name="connsiteY273" fmla="*/ 4890068 h 6858000"/>
              <a:gd name="connsiteX274" fmla="*/ 6071359 w 7467600"/>
              <a:gd name="connsiteY274" fmla="*/ 4770770 h 6858000"/>
              <a:gd name="connsiteX275" fmla="*/ 6038839 w 7467600"/>
              <a:gd name="connsiteY275" fmla="*/ 4764474 h 6858000"/>
              <a:gd name="connsiteX276" fmla="*/ 6038706 w 7467600"/>
              <a:gd name="connsiteY276" fmla="*/ 4763847 h 6858000"/>
              <a:gd name="connsiteX277" fmla="*/ 6037784 w 7467600"/>
              <a:gd name="connsiteY277" fmla="*/ 4764270 h 6858000"/>
              <a:gd name="connsiteX278" fmla="*/ 6038839 w 7467600"/>
              <a:gd name="connsiteY278" fmla="*/ 4764474 h 6858000"/>
              <a:gd name="connsiteX279" fmla="*/ 6040338 w 7467600"/>
              <a:gd name="connsiteY279" fmla="*/ 4771418 h 6858000"/>
              <a:gd name="connsiteX280" fmla="*/ 6024488 w 7467600"/>
              <a:gd name="connsiteY280" fmla="*/ 4809903 h 6858000"/>
              <a:gd name="connsiteX281" fmla="*/ 5599771 w 7467600"/>
              <a:gd name="connsiteY281" fmla="*/ 5509652 h 6858000"/>
              <a:gd name="connsiteX282" fmla="*/ 5548843 w 7467600"/>
              <a:gd name="connsiteY282" fmla="*/ 5563845 h 6858000"/>
              <a:gd name="connsiteX283" fmla="*/ 5940952 w 7467600"/>
              <a:gd name="connsiteY283" fmla="*/ 6250028 h 6858000"/>
              <a:gd name="connsiteX284" fmla="*/ 6043441 w 7467600"/>
              <a:gd name="connsiteY284" fmla="*/ 6665847 h 6858000"/>
              <a:gd name="connsiteX285" fmla="*/ 6093432 w 7467600"/>
              <a:gd name="connsiteY285" fmla="*/ 6858000 h 6858000"/>
              <a:gd name="connsiteX286" fmla="*/ 6034344 w 7467600"/>
              <a:gd name="connsiteY286" fmla="*/ 6858000 h 6858000"/>
              <a:gd name="connsiteX287" fmla="*/ 6026679 w 7467600"/>
              <a:gd name="connsiteY287" fmla="*/ 6836959 h 6858000"/>
              <a:gd name="connsiteX288" fmla="*/ 5800441 w 7467600"/>
              <a:gd name="connsiteY288" fmla="*/ 6335286 h 6858000"/>
              <a:gd name="connsiteX289" fmla="*/ 5526562 w 7467600"/>
              <a:gd name="connsiteY289" fmla="*/ 5705388 h 6858000"/>
              <a:gd name="connsiteX290" fmla="*/ 5519640 w 7467600"/>
              <a:gd name="connsiteY290" fmla="*/ 5683774 h 6858000"/>
              <a:gd name="connsiteX291" fmla="*/ 5844559 w 7467600"/>
              <a:gd name="connsiteY291" fmla="*/ 6553349 h 6858000"/>
              <a:gd name="connsiteX292" fmla="*/ 5975994 w 7467600"/>
              <a:gd name="connsiteY292" fmla="*/ 6858000 h 6858000"/>
              <a:gd name="connsiteX293" fmla="*/ 5898547 w 7467600"/>
              <a:gd name="connsiteY293" fmla="*/ 6858000 h 6858000"/>
              <a:gd name="connsiteX294" fmla="*/ 5682041 w 7467600"/>
              <a:gd name="connsiteY294" fmla="*/ 6355860 h 6858000"/>
              <a:gd name="connsiteX295" fmla="*/ 5461758 w 7467600"/>
              <a:gd name="connsiteY295" fmla="*/ 5820220 h 6858000"/>
              <a:gd name="connsiteX296" fmla="*/ 5237282 w 7467600"/>
              <a:gd name="connsiteY296" fmla="*/ 6579086 h 6858000"/>
              <a:gd name="connsiteX297" fmla="*/ 5115009 w 7467600"/>
              <a:gd name="connsiteY297" fmla="*/ 6858000 h 6858000"/>
              <a:gd name="connsiteX298" fmla="*/ 5028074 w 7467600"/>
              <a:gd name="connsiteY298" fmla="*/ 6858000 h 6858000"/>
              <a:gd name="connsiteX299" fmla="*/ 5079508 w 7467600"/>
              <a:gd name="connsiteY299" fmla="*/ 6749074 h 6858000"/>
              <a:gd name="connsiteX300" fmla="*/ 5371846 w 7467600"/>
              <a:gd name="connsiteY300" fmla="*/ 5924413 h 6858000"/>
              <a:gd name="connsiteX301" fmla="*/ 5270512 w 7467600"/>
              <a:gd name="connsiteY301" fmla="*/ 6138975 h 6858000"/>
              <a:gd name="connsiteX302" fmla="*/ 5062409 w 7467600"/>
              <a:gd name="connsiteY302" fmla="*/ 6653544 h 6858000"/>
              <a:gd name="connsiteX303" fmla="*/ 5036628 w 7467600"/>
              <a:gd name="connsiteY303" fmla="*/ 6754247 h 6858000"/>
              <a:gd name="connsiteX304" fmla="*/ 5009112 w 7467600"/>
              <a:gd name="connsiteY304" fmla="*/ 6858000 h 6858000"/>
              <a:gd name="connsiteX305" fmla="*/ 4976679 w 7467600"/>
              <a:gd name="connsiteY305" fmla="*/ 6858000 h 6858000"/>
              <a:gd name="connsiteX306" fmla="*/ 5006537 w 7467600"/>
              <a:gd name="connsiteY306" fmla="*/ 6747068 h 6858000"/>
              <a:gd name="connsiteX307" fmla="*/ 5032723 w 7467600"/>
              <a:gd name="connsiteY307" fmla="*/ 6644957 h 6858000"/>
              <a:gd name="connsiteX308" fmla="*/ 5242949 w 7467600"/>
              <a:gd name="connsiteY308" fmla="*/ 6125175 h 6858000"/>
              <a:gd name="connsiteX309" fmla="*/ 5286321 w 7467600"/>
              <a:gd name="connsiteY309" fmla="*/ 6033555 h 6858000"/>
              <a:gd name="connsiteX310" fmla="*/ 5008210 w 7467600"/>
              <a:gd name="connsiteY310" fmla="*/ 6649194 h 6858000"/>
              <a:gd name="connsiteX311" fmla="*/ 4986321 w 7467600"/>
              <a:gd name="connsiteY311" fmla="*/ 6765687 h 6858000"/>
              <a:gd name="connsiteX312" fmla="*/ 4973474 w 7467600"/>
              <a:gd name="connsiteY312" fmla="*/ 6858000 h 6858000"/>
              <a:gd name="connsiteX313" fmla="*/ 4907178 w 7467600"/>
              <a:gd name="connsiteY313" fmla="*/ 6858000 h 6858000"/>
              <a:gd name="connsiteX314" fmla="*/ 4910810 w 7467600"/>
              <a:gd name="connsiteY314" fmla="*/ 6829660 h 6858000"/>
              <a:gd name="connsiteX315" fmla="*/ 4987461 w 7467600"/>
              <a:gd name="connsiteY315" fmla="*/ 6432994 h 6858000"/>
              <a:gd name="connsiteX316" fmla="*/ 5179262 w 7467600"/>
              <a:gd name="connsiteY316" fmla="*/ 6035044 h 6858000"/>
              <a:gd name="connsiteX317" fmla="*/ 4689678 w 7467600"/>
              <a:gd name="connsiteY317" fmla="*/ 6440241 h 6858000"/>
              <a:gd name="connsiteX318" fmla="*/ 4477543 w 7467600"/>
              <a:gd name="connsiteY318" fmla="*/ 6674836 h 6858000"/>
              <a:gd name="connsiteX319" fmla="*/ 4329957 w 7467600"/>
              <a:gd name="connsiteY319" fmla="*/ 6858000 h 6858000"/>
              <a:gd name="connsiteX320" fmla="*/ 4218595 w 7467600"/>
              <a:gd name="connsiteY320" fmla="*/ 6858000 h 6858000"/>
              <a:gd name="connsiteX321" fmla="*/ 4368888 w 7467600"/>
              <a:gd name="connsiteY321" fmla="*/ 6668412 h 6858000"/>
              <a:gd name="connsiteX322" fmla="*/ 4563091 w 7467600"/>
              <a:gd name="connsiteY322" fmla="*/ 6442508 h 6858000"/>
              <a:gd name="connsiteX323" fmla="*/ 5387324 w 7467600"/>
              <a:gd name="connsiteY323" fmla="*/ 5705830 h 6858000"/>
              <a:gd name="connsiteX324" fmla="*/ 5073620 w 7467600"/>
              <a:gd name="connsiteY324" fmla="*/ 5955437 h 6858000"/>
              <a:gd name="connsiteX325" fmla="*/ 4689789 w 7467600"/>
              <a:gd name="connsiteY325" fmla="*/ 6268382 h 6858000"/>
              <a:gd name="connsiteX326" fmla="*/ 4418722 w 7467600"/>
              <a:gd name="connsiteY326" fmla="*/ 6570886 h 6858000"/>
              <a:gd name="connsiteX327" fmla="*/ 4214944 w 7467600"/>
              <a:gd name="connsiteY327" fmla="*/ 6858000 h 6858000"/>
              <a:gd name="connsiteX328" fmla="*/ 4177898 w 7467600"/>
              <a:gd name="connsiteY328" fmla="*/ 6858000 h 6858000"/>
              <a:gd name="connsiteX329" fmla="*/ 4391597 w 7467600"/>
              <a:gd name="connsiteY329" fmla="*/ 6556370 h 6858000"/>
              <a:gd name="connsiteX330" fmla="*/ 4668889 w 7467600"/>
              <a:gd name="connsiteY330" fmla="*/ 6246399 h 6858000"/>
              <a:gd name="connsiteX331" fmla="*/ 5055427 w 7467600"/>
              <a:gd name="connsiteY331" fmla="*/ 5931476 h 6858000"/>
              <a:gd name="connsiteX332" fmla="*/ 5371814 w 7467600"/>
              <a:gd name="connsiteY332" fmla="*/ 5678975 h 6858000"/>
              <a:gd name="connsiteX333" fmla="*/ 4987918 w 7467600"/>
              <a:gd name="connsiteY333" fmla="*/ 5838701 h 6858000"/>
              <a:gd name="connsiteX334" fmla="*/ 4317146 w 7467600"/>
              <a:gd name="connsiteY334" fmla="*/ 6587716 h 6858000"/>
              <a:gd name="connsiteX335" fmla="*/ 4171627 w 7467600"/>
              <a:gd name="connsiteY335" fmla="*/ 6858000 h 6858000"/>
              <a:gd name="connsiteX336" fmla="*/ 4081585 w 7467600"/>
              <a:gd name="connsiteY336" fmla="*/ 6858000 h 6858000"/>
              <a:gd name="connsiteX337" fmla="*/ 4238603 w 7467600"/>
              <a:gd name="connsiteY337" fmla="*/ 6559341 h 6858000"/>
              <a:gd name="connsiteX338" fmla="*/ 4778333 w 7467600"/>
              <a:gd name="connsiteY338" fmla="*/ 5873626 h 6858000"/>
              <a:gd name="connsiteX339" fmla="*/ 5414185 w 7467600"/>
              <a:gd name="connsiteY339" fmla="*/ 5573882 h 6858000"/>
              <a:gd name="connsiteX340" fmla="*/ 5959648 w 7467600"/>
              <a:gd name="connsiteY340" fmla="*/ 4760797 h 6858000"/>
              <a:gd name="connsiteX341" fmla="*/ 5355019 w 7467600"/>
              <a:gd name="connsiteY341" fmla="*/ 4734672 h 6858000"/>
              <a:gd name="connsiteX342" fmla="*/ 5083565 w 7467600"/>
              <a:gd name="connsiteY342" fmla="*/ 5179121 h 6858000"/>
              <a:gd name="connsiteX343" fmla="*/ 4713577 w 7467600"/>
              <a:gd name="connsiteY343" fmla="*/ 5616803 h 6858000"/>
              <a:gd name="connsiteX344" fmla="*/ 3989559 w 7467600"/>
              <a:gd name="connsiteY344" fmla="*/ 6145945 h 6858000"/>
              <a:gd name="connsiteX345" fmla="*/ 3939824 w 7467600"/>
              <a:gd name="connsiteY345" fmla="*/ 6066900 h 6858000"/>
              <a:gd name="connsiteX346" fmla="*/ 4584537 w 7467600"/>
              <a:gd name="connsiteY346" fmla="*/ 5324826 h 6858000"/>
              <a:gd name="connsiteX347" fmla="*/ 5037105 w 7467600"/>
              <a:gd name="connsiteY347" fmla="*/ 5088765 h 6858000"/>
              <a:gd name="connsiteX348" fmla="*/ 5039930 w 7467600"/>
              <a:gd name="connsiteY348" fmla="*/ 5089585 h 6858000"/>
              <a:gd name="connsiteX349" fmla="*/ 5263764 w 7467600"/>
              <a:gd name="connsiteY349" fmla="*/ 4735525 h 6858000"/>
              <a:gd name="connsiteX350" fmla="*/ 4086300 w 7467600"/>
              <a:gd name="connsiteY350" fmla="*/ 4884599 h 6858000"/>
              <a:gd name="connsiteX351" fmla="*/ 4085485 w 7467600"/>
              <a:gd name="connsiteY351" fmla="*/ 4899070 h 6858000"/>
              <a:gd name="connsiteX352" fmla="*/ 3871915 w 7467600"/>
              <a:gd name="connsiteY352" fmla="*/ 5253645 h 6858000"/>
              <a:gd name="connsiteX353" fmla="*/ 3799374 w 7467600"/>
              <a:gd name="connsiteY353" fmla="*/ 5466127 h 6858000"/>
              <a:gd name="connsiteX354" fmla="*/ 3498850 w 7467600"/>
              <a:gd name="connsiteY354" fmla="*/ 6661888 h 6858000"/>
              <a:gd name="connsiteX355" fmla="*/ 3399216 w 7467600"/>
              <a:gd name="connsiteY355" fmla="*/ 6858000 h 6858000"/>
              <a:gd name="connsiteX356" fmla="*/ 3303688 w 7467600"/>
              <a:gd name="connsiteY356" fmla="*/ 6858000 h 6858000"/>
              <a:gd name="connsiteX357" fmla="*/ 3391774 w 7467600"/>
              <a:gd name="connsiteY357" fmla="*/ 6697181 h 6858000"/>
              <a:gd name="connsiteX358" fmla="*/ 3735540 w 7467600"/>
              <a:gd name="connsiteY358" fmla="*/ 5546923 h 6858000"/>
              <a:gd name="connsiteX359" fmla="*/ 3729438 w 7467600"/>
              <a:gd name="connsiteY359" fmla="*/ 5569058 h 6858000"/>
              <a:gd name="connsiteX360" fmla="*/ 3707782 w 7467600"/>
              <a:gd name="connsiteY360" fmla="*/ 5644908 h 6858000"/>
              <a:gd name="connsiteX361" fmla="*/ 3583827 w 7467600"/>
              <a:gd name="connsiteY361" fmla="*/ 6039215 h 6858000"/>
              <a:gd name="connsiteX362" fmla="*/ 3547861 w 7467600"/>
              <a:gd name="connsiteY362" fmla="*/ 6129609 h 6858000"/>
              <a:gd name="connsiteX363" fmla="*/ 3490905 w 7467600"/>
              <a:gd name="connsiteY363" fmla="*/ 6277660 h 6858000"/>
              <a:gd name="connsiteX364" fmla="*/ 3455859 w 7467600"/>
              <a:gd name="connsiteY364" fmla="*/ 6391301 h 6858000"/>
              <a:gd name="connsiteX365" fmla="*/ 3429112 w 7467600"/>
              <a:gd name="connsiteY365" fmla="*/ 6479469 h 6858000"/>
              <a:gd name="connsiteX366" fmla="*/ 3304862 w 7467600"/>
              <a:gd name="connsiteY366" fmla="*/ 6796476 h 6858000"/>
              <a:gd name="connsiteX367" fmla="*/ 3276071 w 7467600"/>
              <a:gd name="connsiteY367" fmla="*/ 6858000 h 6858000"/>
              <a:gd name="connsiteX368" fmla="*/ 3240805 w 7467600"/>
              <a:gd name="connsiteY368" fmla="*/ 6858000 h 6858000"/>
              <a:gd name="connsiteX369" fmla="*/ 3275917 w 7467600"/>
              <a:gd name="connsiteY369" fmla="*/ 6783192 h 6858000"/>
              <a:gd name="connsiteX370" fmla="*/ 3399358 w 7467600"/>
              <a:gd name="connsiteY370" fmla="*/ 6469011 h 6858000"/>
              <a:gd name="connsiteX371" fmla="*/ 3425650 w 7467600"/>
              <a:gd name="connsiteY371" fmla="*/ 6381333 h 6858000"/>
              <a:gd name="connsiteX372" fmla="*/ 3460661 w 7467600"/>
              <a:gd name="connsiteY372" fmla="*/ 6266763 h 6858000"/>
              <a:gd name="connsiteX373" fmla="*/ 3518021 w 7467600"/>
              <a:gd name="connsiteY373" fmla="*/ 6117298 h 6858000"/>
              <a:gd name="connsiteX374" fmla="*/ 3554035 w 7467600"/>
              <a:gd name="connsiteY374" fmla="*/ 6027832 h 6858000"/>
              <a:gd name="connsiteX375" fmla="*/ 3677174 w 7467600"/>
              <a:gd name="connsiteY375" fmla="*/ 5636351 h 6858000"/>
              <a:gd name="connsiteX376" fmla="*/ 3698819 w 7467600"/>
              <a:gd name="connsiteY376" fmla="*/ 5560503 h 6858000"/>
              <a:gd name="connsiteX377" fmla="*/ 3702094 w 7467600"/>
              <a:gd name="connsiteY377" fmla="*/ 5549194 h 6858000"/>
              <a:gd name="connsiteX378" fmla="*/ 3398355 w 7467600"/>
              <a:gd name="connsiteY378" fmla="*/ 6094603 h 6858000"/>
              <a:gd name="connsiteX379" fmla="*/ 3193941 w 7467600"/>
              <a:gd name="connsiteY379" fmla="*/ 6798775 h 6858000"/>
              <a:gd name="connsiteX380" fmla="*/ 3184140 w 7467600"/>
              <a:gd name="connsiteY380" fmla="*/ 6858000 h 6858000"/>
              <a:gd name="connsiteX381" fmla="*/ 3099978 w 7467600"/>
              <a:gd name="connsiteY381" fmla="*/ 6858000 h 6858000"/>
              <a:gd name="connsiteX382" fmla="*/ 3101556 w 7467600"/>
              <a:gd name="connsiteY382" fmla="*/ 6843337 h 6858000"/>
              <a:gd name="connsiteX383" fmla="*/ 3370162 w 7467600"/>
              <a:gd name="connsiteY383" fmla="*/ 5785550 h 6858000"/>
              <a:gd name="connsiteX384" fmla="*/ 3746477 w 7467600"/>
              <a:gd name="connsiteY384" fmla="*/ 5377889 h 6858000"/>
              <a:gd name="connsiteX385" fmla="*/ 3863399 w 7467600"/>
              <a:gd name="connsiteY385" fmla="*/ 5087257 h 6858000"/>
              <a:gd name="connsiteX386" fmla="*/ 3968712 w 7467600"/>
              <a:gd name="connsiteY386" fmla="*/ 4913989 h 6858000"/>
              <a:gd name="connsiteX387" fmla="*/ 2792390 w 7467600"/>
              <a:gd name="connsiteY387" fmla="*/ 5382974 h 6858000"/>
              <a:gd name="connsiteX388" fmla="*/ 2714982 w 7467600"/>
              <a:gd name="connsiteY388" fmla="*/ 5427051 h 6858000"/>
              <a:gd name="connsiteX389" fmla="*/ 2813361 w 7467600"/>
              <a:gd name="connsiteY389" fmla="*/ 6023912 h 6858000"/>
              <a:gd name="connsiteX390" fmla="*/ 2688430 w 7467600"/>
              <a:gd name="connsiteY390" fmla="*/ 6801564 h 6858000"/>
              <a:gd name="connsiteX391" fmla="*/ 2629626 w 7467600"/>
              <a:gd name="connsiteY391" fmla="*/ 6763394 h 6858000"/>
              <a:gd name="connsiteX392" fmla="*/ 2565328 w 7467600"/>
              <a:gd name="connsiteY392" fmla="*/ 5516399 h 6858000"/>
              <a:gd name="connsiteX393" fmla="*/ 1922999 w 7467600"/>
              <a:gd name="connsiteY393" fmla="*/ 5980343 h 6858000"/>
              <a:gd name="connsiteX394" fmla="*/ 1950261 w 7467600"/>
              <a:gd name="connsiteY394" fmla="*/ 6405858 h 6858000"/>
              <a:gd name="connsiteX395" fmla="*/ 2365554 w 7467600"/>
              <a:gd name="connsiteY395" fmla="*/ 6759107 h 6858000"/>
              <a:gd name="connsiteX396" fmla="*/ 2424142 w 7467600"/>
              <a:gd name="connsiteY396" fmla="*/ 6858000 h 6858000"/>
              <a:gd name="connsiteX397" fmla="*/ 2395994 w 7467600"/>
              <a:gd name="connsiteY397" fmla="*/ 6858000 h 6858000"/>
              <a:gd name="connsiteX398" fmla="*/ 2392863 w 7467600"/>
              <a:gd name="connsiteY398" fmla="*/ 6852964 h 6858000"/>
              <a:gd name="connsiteX399" fmla="*/ 2017589 w 7467600"/>
              <a:gd name="connsiteY399" fmla="*/ 6493982 h 6858000"/>
              <a:gd name="connsiteX400" fmla="*/ 2147336 w 7467600"/>
              <a:gd name="connsiteY400" fmla="*/ 6594052 h 6858000"/>
              <a:gd name="connsiteX401" fmla="*/ 2207047 w 7467600"/>
              <a:gd name="connsiteY401" fmla="*/ 6654540 h 6858000"/>
              <a:gd name="connsiteX402" fmla="*/ 2299106 w 7467600"/>
              <a:gd name="connsiteY402" fmla="*/ 6778931 h 6858000"/>
              <a:gd name="connsiteX403" fmla="*/ 2314430 w 7467600"/>
              <a:gd name="connsiteY403" fmla="*/ 6801144 h 6858000"/>
              <a:gd name="connsiteX404" fmla="*/ 2352406 w 7467600"/>
              <a:gd name="connsiteY404" fmla="*/ 6858000 h 6858000"/>
              <a:gd name="connsiteX405" fmla="*/ 2314492 w 7467600"/>
              <a:gd name="connsiteY405" fmla="*/ 6858000 h 6858000"/>
              <a:gd name="connsiteX406" fmla="*/ 2288095 w 7467600"/>
              <a:gd name="connsiteY406" fmla="*/ 6818030 h 6858000"/>
              <a:gd name="connsiteX407" fmla="*/ 2272768 w 7467600"/>
              <a:gd name="connsiteY407" fmla="*/ 6795822 h 6858000"/>
              <a:gd name="connsiteX408" fmla="*/ 2182715 w 7467600"/>
              <a:gd name="connsiteY408" fmla="*/ 6675071 h 6858000"/>
              <a:gd name="connsiteX409" fmla="*/ 2032061 w 7467600"/>
              <a:gd name="connsiteY409" fmla="*/ 6541380 h 6858000"/>
              <a:gd name="connsiteX410" fmla="*/ 2257220 w 7467600"/>
              <a:gd name="connsiteY410" fmla="*/ 6826257 h 6858000"/>
              <a:gd name="connsiteX411" fmla="*/ 2281324 w 7467600"/>
              <a:gd name="connsiteY411" fmla="*/ 6858000 h 6858000"/>
              <a:gd name="connsiteX412" fmla="*/ 2242860 w 7467600"/>
              <a:gd name="connsiteY412" fmla="*/ 6858000 h 6858000"/>
              <a:gd name="connsiteX413" fmla="*/ 2232818 w 7467600"/>
              <a:gd name="connsiteY413" fmla="*/ 6844926 h 6858000"/>
              <a:gd name="connsiteX414" fmla="*/ 1990172 w 7467600"/>
              <a:gd name="connsiteY414" fmla="*/ 6542121 h 6858000"/>
              <a:gd name="connsiteX415" fmla="*/ 2124090 w 7467600"/>
              <a:gd name="connsiteY415" fmla="*/ 6761017 h 6858000"/>
              <a:gd name="connsiteX416" fmla="*/ 2200380 w 7467600"/>
              <a:gd name="connsiteY416" fmla="*/ 6858000 h 6858000"/>
              <a:gd name="connsiteX417" fmla="*/ 2147507 w 7467600"/>
              <a:gd name="connsiteY417" fmla="*/ 6858000 h 6858000"/>
              <a:gd name="connsiteX418" fmla="*/ 2070668 w 7467600"/>
              <a:gd name="connsiteY418" fmla="*/ 6761520 h 6858000"/>
              <a:gd name="connsiteX419" fmla="*/ 1975142 w 7467600"/>
              <a:gd name="connsiteY419" fmla="*/ 6585570 h 6858000"/>
              <a:gd name="connsiteX420" fmla="*/ 2050035 w 7467600"/>
              <a:gd name="connsiteY420" fmla="*/ 6813345 h 6858000"/>
              <a:gd name="connsiteX421" fmla="*/ 2063025 w 7467600"/>
              <a:gd name="connsiteY421" fmla="*/ 6858000 h 6858000"/>
              <a:gd name="connsiteX422" fmla="*/ 2021675 w 7467600"/>
              <a:gd name="connsiteY422" fmla="*/ 6858000 h 6858000"/>
              <a:gd name="connsiteX423" fmla="*/ 2019308 w 7467600"/>
              <a:gd name="connsiteY423" fmla="*/ 6847118 h 6858000"/>
              <a:gd name="connsiteX424" fmla="*/ 1938835 w 7467600"/>
              <a:gd name="connsiteY424" fmla="*/ 6551160 h 6858000"/>
              <a:gd name="connsiteX425" fmla="*/ 1953230 w 7467600"/>
              <a:gd name="connsiteY425" fmla="*/ 6759699 h 6858000"/>
              <a:gd name="connsiteX426" fmla="*/ 1956763 w 7467600"/>
              <a:gd name="connsiteY426" fmla="*/ 6778191 h 6858000"/>
              <a:gd name="connsiteX427" fmla="*/ 1967925 w 7467600"/>
              <a:gd name="connsiteY427" fmla="*/ 6858000 h 6858000"/>
              <a:gd name="connsiteX428" fmla="*/ 1936622 w 7467600"/>
              <a:gd name="connsiteY428" fmla="*/ 6858000 h 6858000"/>
              <a:gd name="connsiteX429" fmla="*/ 1926261 w 7467600"/>
              <a:gd name="connsiteY429" fmla="*/ 6784064 h 6858000"/>
              <a:gd name="connsiteX430" fmla="*/ 1922724 w 7467600"/>
              <a:gd name="connsiteY430" fmla="*/ 6765577 h 6858000"/>
              <a:gd name="connsiteX431" fmla="*/ 1904650 w 7467600"/>
              <a:gd name="connsiteY431" fmla="*/ 6639616 h 6858000"/>
              <a:gd name="connsiteX432" fmla="*/ 1885273 w 7467600"/>
              <a:gd name="connsiteY432" fmla="*/ 6858000 h 6858000"/>
              <a:gd name="connsiteX433" fmla="*/ 1854363 w 7467600"/>
              <a:gd name="connsiteY433" fmla="*/ 6858000 h 6858000"/>
              <a:gd name="connsiteX434" fmla="*/ 1880391 w 7467600"/>
              <a:gd name="connsiteY434" fmla="*/ 6603796 h 6858000"/>
              <a:gd name="connsiteX435" fmla="*/ 1818273 w 7467600"/>
              <a:gd name="connsiteY435" fmla="*/ 6715729 h 6858000"/>
              <a:gd name="connsiteX436" fmla="*/ 1794691 w 7467600"/>
              <a:gd name="connsiteY436" fmla="*/ 6843239 h 6858000"/>
              <a:gd name="connsiteX437" fmla="*/ 1794914 w 7467600"/>
              <a:gd name="connsiteY437" fmla="*/ 6858000 h 6858000"/>
              <a:gd name="connsiteX438" fmla="*/ 1746128 w 7467600"/>
              <a:gd name="connsiteY438" fmla="*/ 6858000 h 6858000"/>
              <a:gd name="connsiteX439" fmla="*/ 1753934 w 7467600"/>
              <a:gd name="connsiteY439" fmla="*/ 6724796 h 6858000"/>
              <a:gd name="connsiteX440" fmla="*/ 1792053 w 7467600"/>
              <a:gd name="connsiteY440" fmla="*/ 6572396 h 6858000"/>
              <a:gd name="connsiteX441" fmla="*/ 1862248 w 7467600"/>
              <a:gd name="connsiteY441" fmla="*/ 6266397 h 6858000"/>
              <a:gd name="connsiteX442" fmla="*/ 1862250 w 7467600"/>
              <a:gd name="connsiteY442" fmla="*/ 6033531 h 6858000"/>
              <a:gd name="connsiteX443" fmla="*/ 1211999 w 7467600"/>
              <a:gd name="connsiteY443" fmla="*/ 6683610 h 6858000"/>
              <a:gd name="connsiteX444" fmla="*/ 1213266 w 7467600"/>
              <a:gd name="connsiteY444" fmla="*/ 6691947 h 6858000"/>
              <a:gd name="connsiteX445" fmla="*/ 1203370 w 7467600"/>
              <a:gd name="connsiteY445" fmla="*/ 6850676 h 6858000"/>
              <a:gd name="connsiteX446" fmla="*/ 1203671 w 7467600"/>
              <a:gd name="connsiteY446" fmla="*/ 6858000 h 6858000"/>
              <a:gd name="connsiteX447" fmla="*/ 1143180 w 7467600"/>
              <a:gd name="connsiteY447" fmla="*/ 6858000 h 6858000"/>
              <a:gd name="connsiteX448" fmla="*/ 1142176 w 7467600"/>
              <a:gd name="connsiteY448" fmla="*/ 6766045 h 6858000"/>
              <a:gd name="connsiteX449" fmla="*/ 1067484 w 7467600"/>
              <a:gd name="connsiteY449" fmla="*/ 6858000 h 6858000"/>
              <a:gd name="connsiteX450" fmla="*/ 953928 w 7467600"/>
              <a:gd name="connsiteY450" fmla="*/ 6858000 h 6858000"/>
              <a:gd name="connsiteX451" fmla="*/ 959715 w 7467600"/>
              <a:gd name="connsiteY451" fmla="*/ 6850185 h 6858000"/>
              <a:gd name="connsiteX452" fmla="*/ 1483788 w 7467600"/>
              <a:gd name="connsiteY452" fmla="*/ 6259174 h 6858000"/>
              <a:gd name="connsiteX453" fmla="*/ 1100671 w 7467600"/>
              <a:gd name="connsiteY453" fmla="*/ 6252137 h 6858000"/>
              <a:gd name="connsiteX454" fmla="*/ 1090144 w 7467600"/>
              <a:gd name="connsiteY454" fmla="*/ 6256748 h 6858000"/>
              <a:gd name="connsiteX455" fmla="*/ 1095872 w 7467600"/>
              <a:gd name="connsiteY455" fmla="*/ 6271892 h 6858000"/>
              <a:gd name="connsiteX456" fmla="*/ 262785 w 7467600"/>
              <a:gd name="connsiteY456" fmla="*/ 6845450 h 6858000"/>
              <a:gd name="connsiteX457" fmla="*/ 209968 w 7467600"/>
              <a:gd name="connsiteY457" fmla="*/ 6770713 h 6858000"/>
              <a:gd name="connsiteX458" fmla="*/ 873460 w 7467600"/>
              <a:gd name="connsiteY458" fmla="*/ 6253768 h 6858000"/>
              <a:gd name="connsiteX459" fmla="*/ 192686 w 7467600"/>
              <a:gd name="connsiteY459" fmla="*/ 5849257 h 6858000"/>
              <a:gd name="connsiteX460" fmla="*/ 4696 w 7467600"/>
              <a:gd name="connsiteY460" fmla="*/ 5697668 h 6858000"/>
              <a:gd name="connsiteX461" fmla="*/ 0 w 7467600"/>
              <a:gd name="connsiteY461" fmla="*/ 5689984 h 6858000"/>
              <a:gd name="connsiteX462" fmla="*/ 0 w 7467600"/>
              <a:gd name="connsiteY462" fmla="*/ 5513472 h 6858000"/>
              <a:gd name="connsiteX463" fmla="*/ 174101 w 7467600"/>
              <a:gd name="connsiteY463" fmla="*/ 5620277 h 6858000"/>
              <a:gd name="connsiteX464" fmla="*/ 891800 w 7467600"/>
              <a:gd name="connsiteY464" fmla="*/ 6036935 h 6858000"/>
              <a:gd name="connsiteX465" fmla="*/ 1072219 w 7467600"/>
              <a:gd name="connsiteY465" fmla="*/ 6169443 h 6858000"/>
              <a:gd name="connsiteX466" fmla="*/ 1074117 w 7467600"/>
              <a:gd name="connsiteY466" fmla="*/ 6170301 h 6858000"/>
              <a:gd name="connsiteX467" fmla="*/ 1083114 w 7467600"/>
              <a:gd name="connsiteY467" fmla="*/ 6174131 h 6858000"/>
              <a:gd name="connsiteX468" fmla="*/ 1543010 w 7467600"/>
              <a:gd name="connsiteY468" fmla="*/ 6191140 h 6858000"/>
              <a:gd name="connsiteX469" fmla="*/ 1551080 w 7467600"/>
              <a:gd name="connsiteY469" fmla="*/ 6195006 h 6858000"/>
              <a:gd name="connsiteX470" fmla="*/ 2345443 w 7467600"/>
              <a:gd name="connsiteY470" fmla="*/ 5549882 h 6858000"/>
              <a:gd name="connsiteX471" fmla="*/ 1721499 w 7467600"/>
              <a:gd name="connsiteY471" fmla="*/ 5599969 h 6858000"/>
              <a:gd name="connsiteX472" fmla="*/ 767716 w 7467600"/>
              <a:gd name="connsiteY472" fmla="*/ 5472768 h 6858000"/>
              <a:gd name="connsiteX473" fmla="*/ 722147 w 7467600"/>
              <a:gd name="connsiteY473" fmla="*/ 5393091 h 6858000"/>
              <a:gd name="connsiteX474" fmla="*/ 1485552 w 7467600"/>
              <a:gd name="connsiteY474" fmla="*/ 5313202 h 6858000"/>
              <a:gd name="connsiteX475" fmla="*/ 2143004 w 7467600"/>
              <a:gd name="connsiteY475" fmla="*/ 5402420 h 6858000"/>
              <a:gd name="connsiteX476" fmla="*/ 1933391 w 7467600"/>
              <a:gd name="connsiteY476" fmla="*/ 5156971 h 6858000"/>
              <a:gd name="connsiteX477" fmla="*/ 1827118 w 7467600"/>
              <a:gd name="connsiteY477" fmla="*/ 4968410 h 6858000"/>
              <a:gd name="connsiteX478" fmla="*/ 1837349 w 7467600"/>
              <a:gd name="connsiteY478" fmla="*/ 4956357 h 6858000"/>
              <a:gd name="connsiteX479" fmla="*/ 2162835 w 7467600"/>
              <a:gd name="connsiteY479" fmla="*/ 5187853 h 6858000"/>
              <a:gd name="connsiteX480" fmla="*/ 2257167 w 7467600"/>
              <a:gd name="connsiteY480" fmla="*/ 5462123 h 6858000"/>
              <a:gd name="connsiteX481" fmla="*/ 2261598 w 7467600"/>
              <a:gd name="connsiteY481" fmla="*/ 5467998 h 6858000"/>
              <a:gd name="connsiteX482" fmla="*/ 2437177 w 7467600"/>
              <a:gd name="connsiteY482" fmla="*/ 5479608 h 6858000"/>
              <a:gd name="connsiteX483" fmla="*/ 2445247 w 7467600"/>
              <a:gd name="connsiteY483" fmla="*/ 5483476 h 6858000"/>
              <a:gd name="connsiteX484" fmla="*/ 2743626 w 7467600"/>
              <a:gd name="connsiteY484" fmla="*/ 5304819 h 6858000"/>
              <a:gd name="connsiteX485" fmla="*/ 3048102 w 7467600"/>
              <a:gd name="connsiteY485" fmla="*/ 5150595 h 6858000"/>
              <a:gd name="connsiteX486" fmla="*/ 1799414 w 7467600"/>
              <a:gd name="connsiteY486" fmla="*/ 4694732 h 6858000"/>
              <a:gd name="connsiteX487" fmla="*/ 1771735 w 7467600"/>
              <a:gd name="connsiteY487" fmla="*/ 4619929 h 6858000"/>
              <a:gd name="connsiteX488" fmla="*/ 3104273 w 7467600"/>
              <a:gd name="connsiteY488" fmla="*/ 5076159 h 6858000"/>
              <a:gd name="connsiteX489" fmla="*/ 3113245 w 7467600"/>
              <a:gd name="connsiteY489" fmla="*/ 5090705 h 6858000"/>
              <a:gd name="connsiteX490" fmla="*/ 3126294 w 7467600"/>
              <a:gd name="connsiteY490" fmla="*/ 5114400 h 6858000"/>
              <a:gd name="connsiteX491" fmla="*/ 3937433 w 7467600"/>
              <a:gd name="connsiteY491" fmla="*/ 4830473 h 6858000"/>
              <a:gd name="connsiteX492" fmla="*/ 3590475 w 7467600"/>
              <a:gd name="connsiteY492" fmla="*/ 4597974 h 6858000"/>
              <a:gd name="connsiteX493" fmla="*/ 3100264 w 7467600"/>
              <a:gd name="connsiteY493" fmla="*/ 4579845 h 6858000"/>
              <a:gd name="connsiteX494" fmla="*/ 2183576 w 7467600"/>
              <a:gd name="connsiteY494" fmla="*/ 4227150 h 6858000"/>
              <a:gd name="connsiteX495" fmla="*/ 2151029 w 7467600"/>
              <a:gd name="connsiteY495" fmla="*/ 4146947 h 6858000"/>
              <a:gd name="connsiteX496" fmla="*/ 3563434 w 7467600"/>
              <a:gd name="connsiteY496" fmla="*/ 4469115 h 6858000"/>
              <a:gd name="connsiteX497" fmla="*/ 3177952 w 7467600"/>
              <a:gd name="connsiteY497" fmla="*/ 3657386 h 6858000"/>
              <a:gd name="connsiteX498" fmla="*/ 3189263 w 7467600"/>
              <a:gd name="connsiteY498" fmla="*/ 3625726 h 6858000"/>
              <a:gd name="connsiteX499" fmla="*/ 3560912 w 7467600"/>
              <a:gd name="connsiteY499" fmla="*/ 4079863 h 6858000"/>
              <a:gd name="connsiteX500" fmla="*/ 3626636 w 7467600"/>
              <a:gd name="connsiteY500" fmla="*/ 4512230 h 6858000"/>
              <a:gd name="connsiteX501" fmla="*/ 3653088 w 7467600"/>
              <a:gd name="connsiteY501" fmla="*/ 4521417 h 6858000"/>
              <a:gd name="connsiteX502" fmla="*/ 3988128 w 7467600"/>
              <a:gd name="connsiteY502" fmla="*/ 4817267 h 6858000"/>
              <a:gd name="connsiteX503" fmla="*/ 4830582 w 7467600"/>
              <a:gd name="connsiteY503" fmla="*/ 4676000 h 6858000"/>
              <a:gd name="connsiteX504" fmla="*/ 4830100 w 7467600"/>
              <a:gd name="connsiteY504" fmla="*/ 4675554 h 6858000"/>
              <a:gd name="connsiteX505" fmla="*/ 4036318 w 7467600"/>
              <a:gd name="connsiteY505" fmla="*/ 4147013 h 6858000"/>
              <a:gd name="connsiteX506" fmla="*/ 3432098 w 7467600"/>
              <a:gd name="connsiteY506" fmla="*/ 3537312 h 6858000"/>
              <a:gd name="connsiteX507" fmla="*/ 3446761 w 7467600"/>
              <a:gd name="connsiteY507" fmla="*/ 3461278 h 6858000"/>
              <a:gd name="connsiteX508" fmla="*/ 4419733 w 7467600"/>
              <a:gd name="connsiteY508" fmla="*/ 3963555 h 6858000"/>
              <a:gd name="connsiteX509" fmla="*/ 4781371 w 7467600"/>
              <a:gd name="connsiteY509" fmla="*/ 4458604 h 6858000"/>
              <a:gd name="connsiteX510" fmla="*/ 4780440 w 7467600"/>
              <a:gd name="connsiteY510" fmla="*/ 4470290 h 6858000"/>
              <a:gd name="connsiteX511" fmla="*/ 4898954 w 7467600"/>
              <a:gd name="connsiteY511" fmla="*/ 4662092 h 6858000"/>
              <a:gd name="connsiteX512" fmla="*/ 4900699 w 7467600"/>
              <a:gd name="connsiteY512" fmla="*/ 4670867 h 6858000"/>
              <a:gd name="connsiteX513" fmla="*/ 5714511 w 7467600"/>
              <a:gd name="connsiteY513" fmla="*/ 4663483 h 6858000"/>
              <a:gd name="connsiteX514" fmla="*/ 5464793 w 7467600"/>
              <a:gd name="connsiteY514" fmla="*/ 4393556 h 6858000"/>
              <a:gd name="connsiteX515" fmla="*/ 5461897 w 7467600"/>
              <a:gd name="connsiteY515" fmla="*/ 4390879 h 6858000"/>
              <a:gd name="connsiteX516" fmla="*/ 4294126 w 7467600"/>
              <a:gd name="connsiteY516" fmla="*/ 3303048 h 6858000"/>
              <a:gd name="connsiteX517" fmla="*/ 4305321 w 7467600"/>
              <a:gd name="connsiteY517" fmla="*/ 3256953 h 6858000"/>
              <a:gd name="connsiteX518" fmla="*/ 4949299 w 7467600"/>
              <a:gd name="connsiteY518" fmla="*/ 3766336 h 6858000"/>
              <a:gd name="connsiteX519" fmla="*/ 5291452 w 7467600"/>
              <a:gd name="connsiteY519" fmla="*/ 4076801 h 6858000"/>
              <a:gd name="connsiteX520" fmla="*/ 5434998 w 7467600"/>
              <a:gd name="connsiteY520" fmla="*/ 4254100 h 6858000"/>
              <a:gd name="connsiteX521" fmla="*/ 5351015 w 7467600"/>
              <a:gd name="connsiteY521" fmla="*/ 3760989 h 6858000"/>
              <a:gd name="connsiteX522" fmla="*/ 5413780 w 7467600"/>
              <a:gd name="connsiteY522" fmla="*/ 2966265 h 6858000"/>
              <a:gd name="connsiteX523" fmla="*/ 5425627 w 7467600"/>
              <a:gd name="connsiteY523" fmla="*/ 2954192 h 6858000"/>
              <a:gd name="connsiteX524" fmla="*/ 6604735 w 7467600"/>
              <a:gd name="connsiteY524" fmla="*/ 2041381 h 6858000"/>
              <a:gd name="connsiteX525" fmla="*/ 7204487 w 7467600"/>
              <a:gd name="connsiteY525" fmla="*/ 2742112 h 6858000"/>
              <a:gd name="connsiteX526" fmla="*/ 7131592 w 7467600"/>
              <a:gd name="connsiteY526" fmla="*/ 2672096 h 6858000"/>
              <a:gd name="connsiteX527" fmla="*/ 6996344 w 7467600"/>
              <a:gd name="connsiteY527" fmla="*/ 2518310 h 6858000"/>
              <a:gd name="connsiteX528" fmla="*/ 6735495 w 7467600"/>
              <a:gd name="connsiteY528" fmla="*/ 2196890 h 6858000"/>
              <a:gd name="connsiteX529" fmla="*/ 6721901 w 7467600"/>
              <a:gd name="connsiteY529" fmla="*/ 2179274 h 6858000"/>
              <a:gd name="connsiteX530" fmla="*/ 6604735 w 7467600"/>
              <a:gd name="connsiteY530" fmla="*/ 2041381 h 6858000"/>
              <a:gd name="connsiteX531" fmla="*/ 6591670 w 7467600"/>
              <a:gd name="connsiteY531" fmla="*/ 1988277 h 6858000"/>
              <a:gd name="connsiteX532" fmla="*/ 6747349 w 7467600"/>
              <a:gd name="connsiteY532" fmla="*/ 2160069 h 6858000"/>
              <a:gd name="connsiteX533" fmla="*/ 6760943 w 7467600"/>
              <a:gd name="connsiteY533" fmla="*/ 2177686 h 6858000"/>
              <a:gd name="connsiteX534" fmla="*/ 7021065 w 7467600"/>
              <a:gd name="connsiteY534" fmla="*/ 2498102 h 6858000"/>
              <a:gd name="connsiteX535" fmla="*/ 7155223 w 7467600"/>
              <a:gd name="connsiteY535" fmla="*/ 2650386 h 6858000"/>
              <a:gd name="connsiteX536" fmla="*/ 7203167 w 7467600"/>
              <a:gd name="connsiteY536" fmla="*/ 2697288 h 6858000"/>
              <a:gd name="connsiteX537" fmla="*/ 6937703 w 7467600"/>
              <a:gd name="connsiteY537" fmla="*/ 2321981 h 6858000"/>
              <a:gd name="connsiteX538" fmla="*/ 6591670 w 7467600"/>
              <a:gd name="connsiteY538" fmla="*/ 1988277 h 6858000"/>
              <a:gd name="connsiteX539" fmla="*/ 5798671 w 7467600"/>
              <a:gd name="connsiteY539" fmla="*/ 1981601 h 6858000"/>
              <a:gd name="connsiteX540" fmla="*/ 5754709 w 7467600"/>
              <a:gd name="connsiteY540" fmla="*/ 2071454 h 6858000"/>
              <a:gd name="connsiteX541" fmla="*/ 5763044 w 7467600"/>
              <a:gd name="connsiteY541" fmla="*/ 2842206 h 6858000"/>
              <a:gd name="connsiteX542" fmla="*/ 5764974 w 7467600"/>
              <a:gd name="connsiteY542" fmla="*/ 2799609 h 6858000"/>
              <a:gd name="connsiteX543" fmla="*/ 5767665 w 7467600"/>
              <a:gd name="connsiteY543" fmla="*/ 2666409 h 6858000"/>
              <a:gd name="connsiteX544" fmla="*/ 5763055 w 7467600"/>
              <a:gd name="connsiteY544" fmla="*/ 2579705 h 6858000"/>
              <a:gd name="connsiteX545" fmla="*/ 5758079 w 7467600"/>
              <a:gd name="connsiteY545" fmla="*/ 2492508 h 6858000"/>
              <a:gd name="connsiteX546" fmla="*/ 5779325 w 7467600"/>
              <a:gd name="connsiteY546" fmla="*/ 2197069 h 6858000"/>
              <a:gd name="connsiteX547" fmla="*/ 5798671 w 7467600"/>
              <a:gd name="connsiteY547" fmla="*/ 1981601 h 6858000"/>
              <a:gd name="connsiteX548" fmla="*/ 5829202 w 7467600"/>
              <a:gd name="connsiteY548" fmla="*/ 1971679 h 6858000"/>
              <a:gd name="connsiteX549" fmla="*/ 5809558 w 7467600"/>
              <a:gd name="connsiteY549" fmla="*/ 2198043 h 6858000"/>
              <a:gd name="connsiteX550" fmla="*/ 5788653 w 7467600"/>
              <a:gd name="connsiteY550" fmla="*/ 2489430 h 6858000"/>
              <a:gd name="connsiteX551" fmla="*/ 5793439 w 7467600"/>
              <a:gd name="connsiteY551" fmla="*/ 2575235 h 6858000"/>
              <a:gd name="connsiteX552" fmla="*/ 5796837 w 7467600"/>
              <a:gd name="connsiteY552" fmla="*/ 2637633 h 6858000"/>
              <a:gd name="connsiteX553" fmla="*/ 5818614 w 7467600"/>
              <a:gd name="connsiteY553" fmla="*/ 2473055 h 6858000"/>
              <a:gd name="connsiteX554" fmla="*/ 5829202 w 7467600"/>
              <a:gd name="connsiteY554" fmla="*/ 1971679 h 6858000"/>
              <a:gd name="connsiteX555" fmla="*/ 5911389 w 7467600"/>
              <a:gd name="connsiteY555" fmla="*/ 1898371 h 6858000"/>
              <a:gd name="connsiteX556" fmla="*/ 6237627 w 7467600"/>
              <a:gd name="connsiteY556" fmla="*/ 2231921 h 6858000"/>
              <a:gd name="connsiteX557" fmla="*/ 5911389 w 7467600"/>
              <a:gd name="connsiteY557" fmla="*/ 1898371 h 6858000"/>
              <a:gd name="connsiteX558" fmla="*/ 6944437 w 7467600"/>
              <a:gd name="connsiteY558" fmla="*/ 1575402 h 6858000"/>
              <a:gd name="connsiteX559" fmla="*/ 6304730 w 7467600"/>
              <a:gd name="connsiteY559" fmla="*/ 1766654 h 6858000"/>
              <a:gd name="connsiteX560" fmla="*/ 6944437 w 7467600"/>
              <a:gd name="connsiteY560" fmla="*/ 1575402 h 6858000"/>
              <a:gd name="connsiteX561" fmla="*/ 7019523 w 7467600"/>
              <a:gd name="connsiteY561" fmla="*/ 1519450 h 6858000"/>
              <a:gd name="connsiteX562" fmla="*/ 6298091 w 7467600"/>
              <a:gd name="connsiteY562" fmla="*/ 1737122 h 6858000"/>
              <a:gd name="connsiteX563" fmla="*/ 7019523 w 7467600"/>
              <a:gd name="connsiteY563" fmla="*/ 1519450 h 6858000"/>
              <a:gd name="connsiteX564" fmla="*/ 2399523 w 7467600"/>
              <a:gd name="connsiteY564" fmla="*/ 1428234 h 6858000"/>
              <a:gd name="connsiteX565" fmla="*/ 2224982 w 7467600"/>
              <a:gd name="connsiteY565" fmla="*/ 1826201 h 6858000"/>
              <a:gd name="connsiteX566" fmla="*/ 2096099 w 7467600"/>
              <a:gd name="connsiteY566" fmla="*/ 2345900 h 6858000"/>
              <a:gd name="connsiteX567" fmla="*/ 2283317 w 7467600"/>
              <a:gd name="connsiteY567" fmla="*/ 1796925 h 6858000"/>
              <a:gd name="connsiteX568" fmla="*/ 2399523 w 7467600"/>
              <a:gd name="connsiteY568" fmla="*/ 1428234 h 6858000"/>
              <a:gd name="connsiteX569" fmla="*/ 2448558 w 7467600"/>
              <a:gd name="connsiteY569" fmla="*/ 1373435 h 6858000"/>
              <a:gd name="connsiteX570" fmla="*/ 2312521 w 7467600"/>
              <a:gd name="connsiteY570" fmla="*/ 1806140 h 6858000"/>
              <a:gd name="connsiteX571" fmla="*/ 2127533 w 7467600"/>
              <a:gd name="connsiteY571" fmla="*/ 2348380 h 6858000"/>
              <a:gd name="connsiteX572" fmla="*/ 2358080 w 7467600"/>
              <a:gd name="connsiteY572" fmla="*/ 1866134 h 6858000"/>
              <a:gd name="connsiteX573" fmla="*/ 2407436 w 7467600"/>
              <a:gd name="connsiteY573" fmla="*/ 1651070 h 6858000"/>
              <a:gd name="connsiteX574" fmla="*/ 2448558 w 7467600"/>
              <a:gd name="connsiteY574" fmla="*/ 1373435 h 6858000"/>
              <a:gd name="connsiteX575" fmla="*/ 278707 w 7467600"/>
              <a:gd name="connsiteY575" fmla="*/ 1352270 h 6858000"/>
              <a:gd name="connsiteX576" fmla="*/ 321570 w 7467600"/>
              <a:gd name="connsiteY576" fmla="*/ 1861610 h 6858000"/>
              <a:gd name="connsiteX577" fmla="*/ 294281 w 7467600"/>
              <a:gd name="connsiteY577" fmla="*/ 1440658 h 6858000"/>
              <a:gd name="connsiteX578" fmla="*/ 278707 w 7467600"/>
              <a:gd name="connsiteY578" fmla="*/ 1352270 h 6858000"/>
              <a:gd name="connsiteX579" fmla="*/ 1423821 w 7467600"/>
              <a:gd name="connsiteY579" fmla="*/ 1351958 h 6858000"/>
              <a:gd name="connsiteX580" fmla="*/ 1638521 w 7467600"/>
              <a:gd name="connsiteY580" fmla="*/ 1908470 h 6858000"/>
              <a:gd name="connsiteX581" fmla="*/ 1754199 w 7467600"/>
              <a:gd name="connsiteY581" fmla="*/ 2149284 h 6858000"/>
              <a:gd name="connsiteX582" fmla="*/ 1908359 w 7467600"/>
              <a:gd name="connsiteY582" fmla="*/ 2364988 h 6858000"/>
              <a:gd name="connsiteX583" fmla="*/ 1647661 w 7467600"/>
              <a:gd name="connsiteY583" fmla="*/ 1825945 h 6858000"/>
              <a:gd name="connsiteX584" fmla="*/ 1423821 w 7467600"/>
              <a:gd name="connsiteY584" fmla="*/ 1351958 h 6858000"/>
              <a:gd name="connsiteX585" fmla="*/ 1431890 w 7467600"/>
              <a:gd name="connsiteY585" fmla="*/ 1306475 h 6858000"/>
              <a:gd name="connsiteX586" fmla="*/ 1507597 w 7467600"/>
              <a:gd name="connsiteY586" fmla="*/ 1446132 h 6858000"/>
              <a:gd name="connsiteX587" fmla="*/ 1674586 w 7467600"/>
              <a:gd name="connsiteY587" fmla="*/ 1813832 h 6858000"/>
              <a:gd name="connsiteX588" fmla="*/ 1815950 w 7467600"/>
              <a:gd name="connsiteY588" fmla="*/ 2128564 h 6858000"/>
              <a:gd name="connsiteX589" fmla="*/ 1984242 w 7467600"/>
              <a:gd name="connsiteY589" fmla="*/ 2430829 h 6858000"/>
              <a:gd name="connsiteX590" fmla="*/ 2014023 w 7467600"/>
              <a:gd name="connsiteY590" fmla="*/ 2450995 h 6858000"/>
              <a:gd name="connsiteX591" fmla="*/ 1747337 w 7467600"/>
              <a:gd name="connsiteY591" fmla="*/ 1855264 h 6858000"/>
              <a:gd name="connsiteX592" fmla="*/ 1533749 w 7467600"/>
              <a:gd name="connsiteY592" fmla="*/ 1478656 h 6858000"/>
              <a:gd name="connsiteX593" fmla="*/ 1431890 w 7467600"/>
              <a:gd name="connsiteY593" fmla="*/ 1306475 h 6858000"/>
              <a:gd name="connsiteX594" fmla="*/ 5052692 w 7467600"/>
              <a:gd name="connsiteY594" fmla="*/ 1292994 h 6858000"/>
              <a:gd name="connsiteX595" fmla="*/ 5200661 w 7467600"/>
              <a:gd name="connsiteY595" fmla="*/ 1635186 h 6858000"/>
              <a:gd name="connsiteX596" fmla="*/ 5297138 w 7467600"/>
              <a:gd name="connsiteY596" fmla="*/ 1906351 h 6858000"/>
              <a:gd name="connsiteX597" fmla="*/ 5052692 w 7467600"/>
              <a:gd name="connsiteY597" fmla="*/ 1292994 h 6858000"/>
              <a:gd name="connsiteX598" fmla="*/ 5009948 w 7467600"/>
              <a:gd name="connsiteY598" fmla="*/ 1273619 h 6858000"/>
              <a:gd name="connsiteX599" fmla="*/ 5121777 w 7467600"/>
              <a:gd name="connsiteY599" fmla="*/ 1654213 h 6858000"/>
              <a:gd name="connsiteX600" fmla="*/ 5293545 w 7467600"/>
              <a:gd name="connsiteY600" fmla="*/ 2072247 h 6858000"/>
              <a:gd name="connsiteX601" fmla="*/ 5294042 w 7467600"/>
              <a:gd name="connsiteY601" fmla="*/ 2065019 h 6858000"/>
              <a:gd name="connsiteX602" fmla="*/ 5171936 w 7467600"/>
              <a:gd name="connsiteY602" fmla="*/ 1647613 h 6858000"/>
              <a:gd name="connsiteX603" fmla="*/ 5009948 w 7467600"/>
              <a:gd name="connsiteY603" fmla="*/ 1273619 h 6858000"/>
              <a:gd name="connsiteX604" fmla="*/ 655236 w 7467600"/>
              <a:gd name="connsiteY604" fmla="*/ 1268632 h 6858000"/>
              <a:gd name="connsiteX605" fmla="*/ 839521 w 7467600"/>
              <a:gd name="connsiteY605" fmla="*/ 1685315 h 6858000"/>
              <a:gd name="connsiteX606" fmla="*/ 1109416 w 7467600"/>
              <a:gd name="connsiteY606" fmla="*/ 2061663 h 6858000"/>
              <a:gd name="connsiteX607" fmla="*/ 1298300 w 7467600"/>
              <a:gd name="connsiteY607" fmla="*/ 2247742 h 6858000"/>
              <a:gd name="connsiteX608" fmla="*/ 1125871 w 7467600"/>
              <a:gd name="connsiteY608" fmla="*/ 1989513 h 6858000"/>
              <a:gd name="connsiteX609" fmla="*/ 981574 w 7467600"/>
              <a:gd name="connsiteY609" fmla="*/ 1783157 h 6858000"/>
              <a:gd name="connsiteX610" fmla="*/ 922198 w 7467600"/>
              <a:gd name="connsiteY610" fmla="*/ 1677437 h 6858000"/>
              <a:gd name="connsiteX611" fmla="*/ 869293 w 7467600"/>
              <a:gd name="connsiteY611" fmla="*/ 1583214 h 6858000"/>
              <a:gd name="connsiteX612" fmla="*/ 751431 w 7467600"/>
              <a:gd name="connsiteY612" fmla="*/ 1405731 h 6858000"/>
              <a:gd name="connsiteX613" fmla="*/ 655236 w 7467600"/>
              <a:gd name="connsiteY613" fmla="*/ 1268632 h 6858000"/>
              <a:gd name="connsiteX614" fmla="*/ 6516292 w 7467600"/>
              <a:gd name="connsiteY614" fmla="*/ 1263064 h 6858000"/>
              <a:gd name="connsiteX615" fmla="*/ 5736320 w 7467600"/>
              <a:gd name="connsiteY615" fmla="*/ 1501803 h 6858000"/>
              <a:gd name="connsiteX616" fmla="*/ 6516292 w 7467600"/>
              <a:gd name="connsiteY616" fmla="*/ 1263064 h 6858000"/>
              <a:gd name="connsiteX617" fmla="*/ 291466 w 7467600"/>
              <a:gd name="connsiteY617" fmla="*/ 1250369 h 6858000"/>
              <a:gd name="connsiteX618" fmla="*/ 323180 w 7467600"/>
              <a:gd name="connsiteY618" fmla="*/ 1435283 h 6858000"/>
              <a:gd name="connsiteX619" fmla="*/ 349381 w 7467600"/>
              <a:gd name="connsiteY619" fmla="*/ 1875041 h 6858000"/>
              <a:gd name="connsiteX620" fmla="*/ 374363 w 7467600"/>
              <a:gd name="connsiteY620" fmla="*/ 1506494 h 6858000"/>
              <a:gd name="connsiteX621" fmla="*/ 302168 w 7467600"/>
              <a:gd name="connsiteY621" fmla="*/ 1274495 h 6858000"/>
              <a:gd name="connsiteX622" fmla="*/ 291466 w 7467600"/>
              <a:gd name="connsiteY622" fmla="*/ 1250369 h 6858000"/>
              <a:gd name="connsiteX623" fmla="*/ 678222 w 7467600"/>
              <a:gd name="connsiteY623" fmla="*/ 1248670 h 6858000"/>
              <a:gd name="connsiteX624" fmla="*/ 775536 w 7467600"/>
              <a:gd name="connsiteY624" fmla="*/ 1388015 h 6858000"/>
              <a:gd name="connsiteX625" fmla="*/ 894529 w 7467600"/>
              <a:gd name="connsiteY625" fmla="*/ 1567739 h 6858000"/>
              <a:gd name="connsiteX626" fmla="*/ 948000 w 7467600"/>
              <a:gd name="connsiteY626" fmla="*/ 1663088 h 6858000"/>
              <a:gd name="connsiteX627" fmla="*/ 1006812 w 7467600"/>
              <a:gd name="connsiteY627" fmla="*/ 1767683 h 6858000"/>
              <a:gd name="connsiteX628" fmla="*/ 1149133 w 7467600"/>
              <a:gd name="connsiteY628" fmla="*/ 1971513 h 6858000"/>
              <a:gd name="connsiteX629" fmla="*/ 1333952 w 7467600"/>
              <a:gd name="connsiteY629" fmla="*/ 2251620 h 6858000"/>
              <a:gd name="connsiteX630" fmla="*/ 1337329 w 7467600"/>
              <a:gd name="connsiteY630" fmla="*/ 2258350 h 6858000"/>
              <a:gd name="connsiteX631" fmla="*/ 1014726 w 7467600"/>
              <a:gd name="connsiteY631" fmla="*/ 1615556 h 6858000"/>
              <a:gd name="connsiteX632" fmla="*/ 678222 w 7467600"/>
              <a:gd name="connsiteY632" fmla="*/ 1248670 h 6858000"/>
              <a:gd name="connsiteX633" fmla="*/ 6691602 w 7467600"/>
              <a:gd name="connsiteY633" fmla="*/ 1140573 h 6858000"/>
              <a:gd name="connsiteX634" fmla="*/ 6571100 w 7467600"/>
              <a:gd name="connsiteY634" fmla="*/ 1183662 h 6858000"/>
              <a:gd name="connsiteX635" fmla="*/ 6241687 w 7467600"/>
              <a:gd name="connsiteY635" fmla="*/ 1257600 h 6858000"/>
              <a:gd name="connsiteX636" fmla="*/ 5693009 w 7467600"/>
              <a:gd name="connsiteY636" fmla="*/ 1478256 h 6858000"/>
              <a:gd name="connsiteX637" fmla="*/ 6548420 w 7467600"/>
              <a:gd name="connsiteY637" fmla="*/ 1214599 h 6858000"/>
              <a:gd name="connsiteX638" fmla="*/ 6605473 w 7467600"/>
              <a:gd name="connsiteY638" fmla="*/ 1184686 h 6858000"/>
              <a:gd name="connsiteX639" fmla="*/ 6691602 w 7467600"/>
              <a:gd name="connsiteY639" fmla="*/ 1140573 h 6858000"/>
              <a:gd name="connsiteX640" fmla="*/ 4002475 w 7467600"/>
              <a:gd name="connsiteY640" fmla="*/ 1037802 h 6858000"/>
              <a:gd name="connsiteX641" fmla="*/ 4000324 w 7467600"/>
              <a:gd name="connsiteY641" fmla="*/ 1039362 h 6858000"/>
              <a:gd name="connsiteX642" fmla="*/ 4002862 w 7467600"/>
              <a:gd name="connsiteY642" fmla="*/ 1042866 h 6858000"/>
              <a:gd name="connsiteX643" fmla="*/ 4002475 w 7467600"/>
              <a:gd name="connsiteY643" fmla="*/ 1037802 h 6858000"/>
              <a:gd name="connsiteX644" fmla="*/ 506322 w 7467600"/>
              <a:gd name="connsiteY644" fmla="*/ 1020997 h 6858000"/>
              <a:gd name="connsiteX645" fmla="*/ 533068 w 7467600"/>
              <a:gd name="connsiteY645" fmla="*/ 1029409 h 6858000"/>
              <a:gd name="connsiteX646" fmla="*/ 1232525 w 7467600"/>
              <a:gd name="connsiteY646" fmla="*/ 1804675 h 6858000"/>
              <a:gd name="connsiteX647" fmla="*/ 1388858 w 7467600"/>
              <a:gd name="connsiteY647" fmla="*/ 2368011 h 6858000"/>
              <a:gd name="connsiteX648" fmla="*/ 1384098 w 7467600"/>
              <a:gd name="connsiteY648" fmla="*/ 2378125 h 6858000"/>
              <a:gd name="connsiteX649" fmla="*/ 1425393 w 7467600"/>
              <a:gd name="connsiteY649" fmla="*/ 2589124 h 6858000"/>
              <a:gd name="connsiteX650" fmla="*/ 1424001 w 7467600"/>
              <a:gd name="connsiteY650" fmla="*/ 2597541 h 6858000"/>
              <a:gd name="connsiteX651" fmla="*/ 2152729 w 7467600"/>
              <a:gd name="connsiteY651" fmla="*/ 2864487 h 6858000"/>
              <a:gd name="connsiteX652" fmla="*/ 2020609 w 7467600"/>
              <a:gd name="connsiteY652" fmla="*/ 2539671 h 6858000"/>
              <a:gd name="connsiteX653" fmla="*/ 2018920 w 7467600"/>
              <a:gd name="connsiteY653" fmla="*/ 2536309 h 6858000"/>
              <a:gd name="connsiteX654" fmla="*/ 1342441 w 7467600"/>
              <a:gd name="connsiteY654" fmla="*/ 1173017 h 6858000"/>
              <a:gd name="connsiteX655" fmla="*/ 1367925 w 7467600"/>
              <a:gd name="connsiteY655" fmla="*/ 1135648 h 6858000"/>
              <a:gd name="connsiteX656" fmla="*/ 1771401 w 7467600"/>
              <a:gd name="connsiteY656" fmla="*/ 1806673 h 6858000"/>
              <a:gd name="connsiteX657" fmla="*/ 1972385 w 7467600"/>
              <a:gd name="connsiteY657" fmla="*/ 2198735 h 6858000"/>
              <a:gd name="connsiteX658" fmla="*/ 2040892 w 7467600"/>
              <a:gd name="connsiteY658" fmla="*/ 2405205 h 6858000"/>
              <a:gd name="connsiteX659" fmla="*/ 2131689 w 7467600"/>
              <a:gd name="connsiteY659" fmla="*/ 1936926 h 6858000"/>
              <a:gd name="connsiteX660" fmla="*/ 2454820 w 7467600"/>
              <a:gd name="connsiteY660" fmla="*/ 1248808 h 6858000"/>
              <a:gd name="connsiteX661" fmla="*/ 2492512 w 7467600"/>
              <a:gd name="connsiteY661" fmla="*/ 1302920 h 6858000"/>
              <a:gd name="connsiteX662" fmla="*/ 2081216 w 7467600"/>
              <a:gd name="connsiteY662" fmla="*/ 2527513 h 6858000"/>
              <a:gd name="connsiteX663" fmla="*/ 2081211 w 7467600"/>
              <a:gd name="connsiteY663" fmla="*/ 2528916 h 6858000"/>
              <a:gd name="connsiteX664" fmla="*/ 2199067 w 7467600"/>
              <a:gd name="connsiteY664" fmla="*/ 2884061 h 6858000"/>
              <a:gd name="connsiteX665" fmla="*/ 3192586 w 7467600"/>
              <a:gd name="connsiteY665" fmla="*/ 3411496 h 6858000"/>
              <a:gd name="connsiteX666" fmla="*/ 3182620 w 7467600"/>
              <a:gd name="connsiteY666" fmla="*/ 3483279 h 6858000"/>
              <a:gd name="connsiteX667" fmla="*/ 2435119 w 7467600"/>
              <a:gd name="connsiteY667" fmla="*/ 3080173 h 6858000"/>
              <a:gd name="connsiteX668" fmla="*/ 2410152 w 7467600"/>
              <a:gd name="connsiteY668" fmla="*/ 3063751 h 6858000"/>
              <a:gd name="connsiteX669" fmla="*/ 2408099 w 7467600"/>
              <a:gd name="connsiteY669" fmla="*/ 3064403 h 6858000"/>
              <a:gd name="connsiteX670" fmla="*/ 2407218 w 7467600"/>
              <a:gd name="connsiteY670" fmla="*/ 3070324 h 6858000"/>
              <a:gd name="connsiteX671" fmla="*/ 2380138 w 7467600"/>
              <a:gd name="connsiteY671" fmla="*/ 3099341 h 6858000"/>
              <a:gd name="connsiteX672" fmla="*/ 1765923 w 7467600"/>
              <a:gd name="connsiteY672" fmla="*/ 3581043 h 6858000"/>
              <a:gd name="connsiteX673" fmla="*/ 1702258 w 7467600"/>
              <a:gd name="connsiteY673" fmla="*/ 3612286 h 6858000"/>
              <a:gd name="connsiteX674" fmla="*/ 1538370 w 7467600"/>
              <a:gd name="connsiteY674" fmla="*/ 3811804 h 6858000"/>
              <a:gd name="connsiteX675" fmla="*/ 542867 w 7467600"/>
              <a:gd name="connsiteY675" fmla="*/ 4944092 h 6858000"/>
              <a:gd name="connsiteX676" fmla="*/ 515800 w 7467600"/>
              <a:gd name="connsiteY676" fmla="*/ 4862180 h 6858000"/>
              <a:gd name="connsiteX677" fmla="*/ 909145 w 7467600"/>
              <a:gd name="connsiteY677" fmla="*/ 4199225 h 6858000"/>
              <a:gd name="connsiteX678" fmla="*/ 1214067 w 7467600"/>
              <a:gd name="connsiteY678" fmla="*/ 3908561 h 6858000"/>
              <a:gd name="connsiteX679" fmla="*/ 640967 w 7467600"/>
              <a:gd name="connsiteY679" fmla="*/ 4105601 h 6858000"/>
              <a:gd name="connsiteX680" fmla="*/ 112563 w 7467600"/>
              <a:gd name="connsiteY680" fmla="*/ 4396952 h 6858000"/>
              <a:gd name="connsiteX681" fmla="*/ 0 w 7467600"/>
              <a:gd name="connsiteY681" fmla="*/ 4466006 h 6858000"/>
              <a:gd name="connsiteX682" fmla="*/ 0 w 7467600"/>
              <a:gd name="connsiteY682" fmla="*/ 4233763 h 6858000"/>
              <a:gd name="connsiteX683" fmla="*/ 36881 w 7467600"/>
              <a:gd name="connsiteY683" fmla="*/ 4200118 h 6858000"/>
              <a:gd name="connsiteX684" fmla="*/ 910534 w 7467600"/>
              <a:gd name="connsiteY684" fmla="*/ 3629753 h 6858000"/>
              <a:gd name="connsiteX685" fmla="*/ 1578717 w 7467600"/>
              <a:gd name="connsiteY685" fmla="*/ 3575982 h 6858000"/>
              <a:gd name="connsiteX686" fmla="*/ 2338780 w 7467600"/>
              <a:gd name="connsiteY686" fmla="*/ 3033725 h 6858000"/>
              <a:gd name="connsiteX687" fmla="*/ 1807991 w 7467600"/>
              <a:gd name="connsiteY687" fmla="*/ 2807184 h 6858000"/>
              <a:gd name="connsiteX688" fmla="*/ 1416358 w 7467600"/>
              <a:gd name="connsiteY688" fmla="*/ 3112571 h 6858000"/>
              <a:gd name="connsiteX689" fmla="*/ 939066 w 7467600"/>
              <a:gd name="connsiteY689" fmla="*/ 3378798 h 6858000"/>
              <a:gd name="connsiteX690" fmla="*/ 115099 w 7467600"/>
              <a:gd name="connsiteY690" fmla="*/ 3607650 h 6858000"/>
              <a:gd name="connsiteX691" fmla="*/ 97284 w 7467600"/>
              <a:gd name="connsiteY691" fmla="*/ 3520393 h 6858000"/>
              <a:gd name="connsiteX692" fmla="*/ 922050 w 7467600"/>
              <a:gd name="connsiteY692" fmla="*/ 3074867 h 6858000"/>
              <a:gd name="connsiteX693" fmla="*/ 1405265 w 7467600"/>
              <a:gd name="connsiteY693" fmla="*/ 3016319 h 6858000"/>
              <a:gd name="connsiteX694" fmla="*/ 1407512 w 7467600"/>
              <a:gd name="connsiteY694" fmla="*/ 3018001 h 6858000"/>
              <a:gd name="connsiteX695" fmla="*/ 1726266 w 7467600"/>
              <a:gd name="connsiteY695" fmla="*/ 2777274 h 6858000"/>
              <a:gd name="connsiteX696" fmla="*/ 625390 w 7467600"/>
              <a:gd name="connsiteY696" fmla="*/ 2514541 h 6858000"/>
              <a:gd name="connsiteX697" fmla="*/ 619799 w 7467600"/>
              <a:gd name="connsiteY697" fmla="*/ 2527180 h 6858000"/>
              <a:gd name="connsiteX698" fmla="*/ 310030 w 7467600"/>
              <a:gd name="connsiteY698" fmla="*/ 2771818 h 6858000"/>
              <a:gd name="connsiteX699" fmla="*/ 173877 w 7467600"/>
              <a:gd name="connsiteY699" fmla="*/ 2937056 h 6858000"/>
              <a:gd name="connsiteX700" fmla="*/ 77889 w 7467600"/>
              <a:gd name="connsiteY700" fmla="*/ 3138440 h 6858000"/>
              <a:gd name="connsiteX701" fmla="*/ 0 w 7467600"/>
              <a:gd name="connsiteY701" fmla="*/ 3271395 h 6858000"/>
              <a:gd name="connsiteX702" fmla="*/ 0 w 7467600"/>
              <a:gd name="connsiteY702" fmla="*/ 3153002 h 6858000"/>
              <a:gd name="connsiteX703" fmla="*/ 2386 w 7467600"/>
              <a:gd name="connsiteY703" fmla="*/ 3149203 h 6858000"/>
              <a:gd name="connsiteX704" fmla="*/ 89753 w 7467600"/>
              <a:gd name="connsiteY704" fmla="*/ 2987702 h 6858000"/>
              <a:gd name="connsiteX705" fmla="*/ 76869 w 7467600"/>
              <a:gd name="connsiteY705" fmla="*/ 3005404 h 6858000"/>
              <a:gd name="connsiteX706" fmla="*/ 32049 w 7467600"/>
              <a:gd name="connsiteY706" fmla="*/ 3065814 h 6858000"/>
              <a:gd name="connsiteX707" fmla="*/ 0 w 7467600"/>
              <a:gd name="connsiteY707" fmla="*/ 3108744 h 6858000"/>
              <a:gd name="connsiteX708" fmla="*/ 0 w 7467600"/>
              <a:gd name="connsiteY708" fmla="*/ 3058059 h 6858000"/>
              <a:gd name="connsiteX709" fmla="*/ 7610 w 7467600"/>
              <a:gd name="connsiteY709" fmla="*/ 3047889 h 6858000"/>
              <a:gd name="connsiteX710" fmla="*/ 52419 w 7467600"/>
              <a:gd name="connsiteY710" fmla="*/ 2987479 h 6858000"/>
              <a:gd name="connsiteX711" fmla="*/ 59142 w 7467600"/>
              <a:gd name="connsiteY711" fmla="*/ 2978488 h 6858000"/>
              <a:gd name="connsiteX712" fmla="*/ 0 w 7467600"/>
              <a:gd name="connsiteY712" fmla="*/ 3015334 h 6858000"/>
              <a:gd name="connsiteX713" fmla="*/ 0 w 7467600"/>
              <a:gd name="connsiteY713" fmla="*/ 2914286 h 6858000"/>
              <a:gd name="connsiteX714" fmla="*/ 36383 w 7467600"/>
              <a:gd name="connsiteY714" fmla="*/ 2901128 h 6858000"/>
              <a:gd name="connsiteX715" fmla="*/ 156329 w 7467600"/>
              <a:gd name="connsiteY715" fmla="*/ 2840533 h 6858000"/>
              <a:gd name="connsiteX716" fmla="*/ 358355 w 7467600"/>
              <a:gd name="connsiteY716" fmla="*/ 2620471 h 6858000"/>
              <a:gd name="connsiteX717" fmla="*/ 510577 w 7467600"/>
              <a:gd name="connsiteY717" fmla="*/ 2501244 h 6858000"/>
              <a:gd name="connsiteX718" fmla="*/ 211967 w 7467600"/>
              <a:gd name="connsiteY718" fmla="*/ 2479171 h 6858000"/>
              <a:gd name="connsiteX719" fmla="*/ 0 w 7467600"/>
              <a:gd name="connsiteY719" fmla="*/ 2476398 h 6858000"/>
              <a:gd name="connsiteX720" fmla="*/ 0 w 7467600"/>
              <a:gd name="connsiteY720" fmla="*/ 2389189 h 6858000"/>
              <a:gd name="connsiteX721" fmla="*/ 103062 w 7467600"/>
              <a:gd name="connsiteY721" fmla="*/ 2389518 h 6858000"/>
              <a:gd name="connsiteX722" fmla="*/ 510734 w 7467600"/>
              <a:gd name="connsiteY722" fmla="*/ 2416201 h 6858000"/>
              <a:gd name="connsiteX723" fmla="*/ 279257 w 7467600"/>
              <a:gd name="connsiteY723" fmla="*/ 2092102 h 6858000"/>
              <a:gd name="connsiteX724" fmla="*/ 65265 w 7467600"/>
              <a:gd name="connsiteY724" fmla="*/ 2006049 h 6858000"/>
              <a:gd name="connsiteX725" fmla="*/ 0 w 7467600"/>
              <a:gd name="connsiteY725" fmla="*/ 1982532 h 6858000"/>
              <a:gd name="connsiteX726" fmla="*/ 0 w 7467600"/>
              <a:gd name="connsiteY726" fmla="*/ 1912789 h 6858000"/>
              <a:gd name="connsiteX727" fmla="*/ 97460 w 7467600"/>
              <a:gd name="connsiteY727" fmla="*/ 1953725 h 6858000"/>
              <a:gd name="connsiteX728" fmla="*/ 221272 w 7467600"/>
              <a:gd name="connsiteY728" fmla="*/ 1980766 h 6858000"/>
              <a:gd name="connsiteX729" fmla="*/ 116765 w 7467600"/>
              <a:gd name="connsiteY729" fmla="*/ 1911033 h 6858000"/>
              <a:gd name="connsiteX730" fmla="*/ 16405 w 7467600"/>
              <a:gd name="connsiteY730" fmla="*/ 1803412 h 6858000"/>
              <a:gd name="connsiteX731" fmla="*/ 0 w 7467600"/>
              <a:gd name="connsiteY731" fmla="*/ 1784777 h 6858000"/>
              <a:gd name="connsiteX732" fmla="*/ 0 w 7467600"/>
              <a:gd name="connsiteY732" fmla="*/ 1740082 h 6858000"/>
              <a:gd name="connsiteX733" fmla="*/ 39394 w 7467600"/>
              <a:gd name="connsiteY733" fmla="*/ 1784856 h 6858000"/>
              <a:gd name="connsiteX734" fmla="*/ 135813 w 7467600"/>
              <a:gd name="connsiteY734" fmla="*/ 1888838 h 6858000"/>
              <a:gd name="connsiteX735" fmla="*/ 242575 w 7467600"/>
              <a:gd name="connsiteY735" fmla="*/ 1958841 h 6858000"/>
              <a:gd name="connsiteX736" fmla="*/ 82197 w 7467600"/>
              <a:gd name="connsiteY736" fmla="*/ 1754826 h 6858000"/>
              <a:gd name="connsiteX737" fmla="*/ 0 w 7467600"/>
              <a:gd name="connsiteY737" fmla="*/ 1679650 h 6858000"/>
              <a:gd name="connsiteX738" fmla="*/ 0 w 7467600"/>
              <a:gd name="connsiteY738" fmla="*/ 1602463 h 6858000"/>
              <a:gd name="connsiteX739" fmla="*/ 84689 w 7467600"/>
              <a:gd name="connsiteY739" fmla="*/ 1677442 h 6858000"/>
              <a:gd name="connsiteX740" fmla="*/ 298437 w 7467600"/>
              <a:gd name="connsiteY740" fmla="*/ 1968019 h 6858000"/>
              <a:gd name="connsiteX741" fmla="*/ 227269 w 7467600"/>
              <a:gd name="connsiteY741" fmla="*/ 1114064 h 6858000"/>
              <a:gd name="connsiteX742" fmla="*/ 248003 w 7467600"/>
              <a:gd name="connsiteY742" fmla="*/ 1089613 h 6858000"/>
              <a:gd name="connsiteX743" fmla="*/ 427020 w 7467600"/>
              <a:gd name="connsiteY743" fmla="*/ 1619803 h 6858000"/>
              <a:gd name="connsiteX744" fmla="*/ 340345 w 7467600"/>
              <a:gd name="connsiteY744" fmla="*/ 2027739 h 6858000"/>
              <a:gd name="connsiteX745" fmla="*/ 360865 w 7467600"/>
              <a:gd name="connsiteY745" fmla="*/ 2044827 h 6858000"/>
              <a:gd name="connsiteX746" fmla="*/ 560414 w 7467600"/>
              <a:gd name="connsiteY746" fmla="*/ 2421457 h 6858000"/>
              <a:gd name="connsiteX747" fmla="*/ 1359703 w 7467600"/>
              <a:gd name="connsiteY747" fmla="*/ 2578554 h 6858000"/>
              <a:gd name="connsiteX748" fmla="*/ 1359422 w 7467600"/>
              <a:gd name="connsiteY748" fmla="*/ 2577994 h 6858000"/>
              <a:gd name="connsiteX749" fmla="*/ 828701 w 7467600"/>
              <a:gd name="connsiteY749" fmla="*/ 1839520 h 6858000"/>
              <a:gd name="connsiteX750" fmla="*/ 494427 w 7467600"/>
              <a:gd name="connsiteY750" fmla="*/ 1092333 h 6858000"/>
              <a:gd name="connsiteX751" fmla="*/ 506322 w 7467600"/>
              <a:gd name="connsiteY751" fmla="*/ 1020997 h 6858000"/>
              <a:gd name="connsiteX752" fmla="*/ 4570198 w 7467600"/>
              <a:gd name="connsiteY752" fmla="*/ 978081 h 6858000"/>
              <a:gd name="connsiteX753" fmla="*/ 4523691 w 7467600"/>
              <a:gd name="connsiteY753" fmla="*/ 1127776 h 6858000"/>
              <a:gd name="connsiteX754" fmla="*/ 4509875 w 7467600"/>
              <a:gd name="connsiteY754" fmla="*/ 1167552 h 6858000"/>
              <a:gd name="connsiteX755" fmla="*/ 4478168 w 7467600"/>
              <a:gd name="connsiteY755" fmla="*/ 1260735 h 6858000"/>
              <a:gd name="connsiteX756" fmla="*/ 4409309 w 7467600"/>
              <a:gd name="connsiteY756" fmla="*/ 1666996 h 6858000"/>
              <a:gd name="connsiteX757" fmla="*/ 4370031 w 7467600"/>
              <a:gd name="connsiteY757" fmla="*/ 1955666 h 6858000"/>
              <a:gd name="connsiteX758" fmla="*/ 4570198 w 7467600"/>
              <a:gd name="connsiteY758" fmla="*/ 978081 h 6858000"/>
              <a:gd name="connsiteX759" fmla="*/ 4557898 w 7467600"/>
              <a:gd name="connsiteY759" fmla="*/ 900011 h 6858000"/>
              <a:gd name="connsiteX760" fmla="*/ 4344840 w 7467600"/>
              <a:gd name="connsiteY760" fmla="*/ 1922038 h 6858000"/>
              <a:gd name="connsiteX761" fmla="*/ 4378710 w 7467600"/>
              <a:gd name="connsiteY761" fmla="*/ 1665516 h 6858000"/>
              <a:gd name="connsiteX762" fmla="*/ 4448798 w 7467600"/>
              <a:gd name="connsiteY762" fmla="*/ 1253024 h 6858000"/>
              <a:gd name="connsiteX763" fmla="*/ 4480315 w 7467600"/>
              <a:gd name="connsiteY763" fmla="*/ 1158454 h 6858000"/>
              <a:gd name="connsiteX764" fmla="*/ 4494133 w 7467600"/>
              <a:gd name="connsiteY764" fmla="*/ 1118676 h 6858000"/>
              <a:gd name="connsiteX765" fmla="*/ 4557898 w 7467600"/>
              <a:gd name="connsiteY765" fmla="*/ 900011 h 6858000"/>
              <a:gd name="connsiteX766" fmla="*/ 5870151 w 7467600"/>
              <a:gd name="connsiteY766" fmla="*/ 898890 h 6858000"/>
              <a:gd name="connsiteX767" fmla="*/ 5861335 w 7467600"/>
              <a:gd name="connsiteY767" fmla="*/ 899177 h 6858000"/>
              <a:gd name="connsiteX768" fmla="*/ 5843702 w 7467600"/>
              <a:gd name="connsiteY768" fmla="*/ 899748 h 6858000"/>
              <a:gd name="connsiteX769" fmla="*/ 5651107 w 7467600"/>
              <a:gd name="connsiteY769" fmla="*/ 920306 h 6858000"/>
              <a:gd name="connsiteX770" fmla="*/ 5459407 w 7467600"/>
              <a:gd name="connsiteY770" fmla="*/ 940975 h 6858000"/>
              <a:gd name="connsiteX771" fmla="*/ 5374846 w 7467600"/>
              <a:gd name="connsiteY771" fmla="*/ 941988 h 6858000"/>
              <a:gd name="connsiteX772" fmla="*/ 5256105 w 7467600"/>
              <a:gd name="connsiteY772" fmla="*/ 945632 h 6858000"/>
              <a:gd name="connsiteX773" fmla="*/ 5107071 w 7467600"/>
              <a:gd name="connsiteY773" fmla="*/ 969720 h 6858000"/>
              <a:gd name="connsiteX774" fmla="*/ 4998681 w 7467600"/>
              <a:gd name="connsiteY774" fmla="*/ 988771 h 6858000"/>
              <a:gd name="connsiteX775" fmla="*/ 5870151 w 7467600"/>
              <a:gd name="connsiteY775" fmla="*/ 898890 h 6858000"/>
              <a:gd name="connsiteX776" fmla="*/ 5504425 w 7467600"/>
              <a:gd name="connsiteY776" fmla="*/ 848067 h 6858000"/>
              <a:gd name="connsiteX777" fmla="*/ 4968849 w 7467600"/>
              <a:gd name="connsiteY777" fmla="*/ 962318 h 6858000"/>
              <a:gd name="connsiteX778" fmla="*/ 5104039 w 7467600"/>
              <a:gd name="connsiteY778" fmla="*/ 940634 h 6858000"/>
              <a:gd name="connsiteX779" fmla="*/ 5256311 w 7467600"/>
              <a:gd name="connsiteY779" fmla="*/ 916490 h 6858000"/>
              <a:gd name="connsiteX780" fmla="*/ 5377381 w 7467600"/>
              <a:gd name="connsiteY780" fmla="*/ 912671 h 6858000"/>
              <a:gd name="connsiteX781" fmla="*/ 5460148 w 7467600"/>
              <a:gd name="connsiteY781" fmla="*/ 911442 h 6858000"/>
              <a:gd name="connsiteX782" fmla="*/ 5648971 w 7467600"/>
              <a:gd name="connsiteY782" fmla="*/ 891331 h 6858000"/>
              <a:gd name="connsiteX783" fmla="*/ 5844807 w 7467600"/>
              <a:gd name="connsiteY783" fmla="*/ 870718 h 6858000"/>
              <a:gd name="connsiteX784" fmla="*/ 5862975 w 7467600"/>
              <a:gd name="connsiteY784" fmla="*/ 869756 h 6858000"/>
              <a:gd name="connsiteX785" fmla="*/ 5920887 w 7467600"/>
              <a:gd name="connsiteY785" fmla="*/ 865929 h 6858000"/>
              <a:gd name="connsiteX786" fmla="*/ 5504425 w 7467600"/>
              <a:gd name="connsiteY786" fmla="*/ 848067 h 6858000"/>
              <a:gd name="connsiteX787" fmla="*/ 3607114 w 7467600"/>
              <a:gd name="connsiteY787" fmla="*/ 467441 h 6858000"/>
              <a:gd name="connsiteX788" fmla="*/ 3296242 w 7467600"/>
              <a:gd name="connsiteY788" fmla="*/ 807991 h 6858000"/>
              <a:gd name="connsiteX789" fmla="*/ 3174674 w 7467600"/>
              <a:gd name="connsiteY789" fmla="*/ 919759 h 6858000"/>
              <a:gd name="connsiteX790" fmla="*/ 3042978 w 7467600"/>
              <a:gd name="connsiteY790" fmla="*/ 1054894 h 6858000"/>
              <a:gd name="connsiteX791" fmla="*/ 2968914 w 7467600"/>
              <a:gd name="connsiteY791" fmla="*/ 1133756 h 6858000"/>
              <a:gd name="connsiteX792" fmla="*/ 3103823 w 7467600"/>
              <a:gd name="connsiteY792" fmla="*/ 1026814 h 6858000"/>
              <a:gd name="connsiteX793" fmla="*/ 3607114 w 7467600"/>
              <a:gd name="connsiteY793" fmla="*/ 467441 h 6858000"/>
              <a:gd name="connsiteX794" fmla="*/ 3744487 w 7467600"/>
              <a:gd name="connsiteY794" fmla="*/ 383136 h 6858000"/>
              <a:gd name="connsiteX795" fmla="*/ 3970213 w 7467600"/>
              <a:gd name="connsiteY795" fmla="*/ 995559 h 6858000"/>
              <a:gd name="connsiteX796" fmla="*/ 3744487 w 7467600"/>
              <a:gd name="connsiteY796" fmla="*/ 383136 h 6858000"/>
              <a:gd name="connsiteX797" fmla="*/ 3624562 w 7467600"/>
              <a:gd name="connsiteY797" fmla="*/ 367041 h 6858000"/>
              <a:gd name="connsiteX798" fmla="*/ 3489712 w 7467600"/>
              <a:gd name="connsiteY798" fmla="*/ 485386 h 6858000"/>
              <a:gd name="connsiteX799" fmla="*/ 3182994 w 7467600"/>
              <a:gd name="connsiteY799" fmla="*/ 828265 h 6858000"/>
              <a:gd name="connsiteX800" fmla="*/ 2892114 w 7467600"/>
              <a:gd name="connsiteY800" fmla="*/ 1172635 h 6858000"/>
              <a:gd name="connsiteX801" fmla="*/ 3021459 w 7467600"/>
              <a:gd name="connsiteY801" fmla="*/ 1035385 h 6858000"/>
              <a:gd name="connsiteX802" fmla="*/ 3153873 w 7467600"/>
              <a:gd name="connsiteY802" fmla="*/ 898971 h 6858000"/>
              <a:gd name="connsiteX803" fmla="*/ 3276511 w 7467600"/>
              <a:gd name="connsiteY803" fmla="*/ 786423 h 6858000"/>
              <a:gd name="connsiteX804" fmla="*/ 3584154 w 7467600"/>
              <a:gd name="connsiteY804" fmla="*/ 448218 h 6858000"/>
              <a:gd name="connsiteX805" fmla="*/ 3624562 w 7467600"/>
              <a:gd name="connsiteY805" fmla="*/ 367041 h 6858000"/>
              <a:gd name="connsiteX806" fmla="*/ 3766672 w 7467600"/>
              <a:gd name="connsiteY806" fmla="*/ 359429 h 6858000"/>
              <a:gd name="connsiteX807" fmla="*/ 3996338 w 7467600"/>
              <a:gd name="connsiteY807" fmla="*/ 968237 h 6858000"/>
              <a:gd name="connsiteX808" fmla="*/ 3766672 w 7467600"/>
              <a:gd name="connsiteY808" fmla="*/ 359429 h 6858000"/>
              <a:gd name="connsiteX809" fmla="*/ 5805386 w 7467600"/>
              <a:gd name="connsiteY809" fmla="*/ 239240 h 6858000"/>
              <a:gd name="connsiteX810" fmla="*/ 5736947 w 7467600"/>
              <a:gd name="connsiteY810" fmla="*/ 261367 h 6858000"/>
              <a:gd name="connsiteX811" fmla="*/ 5427012 w 7467600"/>
              <a:gd name="connsiteY811" fmla="*/ 311272 h 6858000"/>
              <a:gd name="connsiteX812" fmla="*/ 5147818 w 7467600"/>
              <a:gd name="connsiteY812" fmla="*/ 322112 h 6858000"/>
              <a:gd name="connsiteX813" fmla="*/ 5060854 w 7467600"/>
              <a:gd name="connsiteY813" fmla="*/ 311882 h 6858000"/>
              <a:gd name="connsiteX814" fmla="*/ 4945989 w 7467600"/>
              <a:gd name="connsiteY814" fmla="*/ 300516 h 6858000"/>
              <a:gd name="connsiteX815" fmla="*/ 5410479 w 7467600"/>
              <a:gd name="connsiteY815" fmla="*/ 348434 h 6858000"/>
              <a:gd name="connsiteX816" fmla="*/ 5805386 w 7467600"/>
              <a:gd name="connsiteY816" fmla="*/ 239240 h 6858000"/>
              <a:gd name="connsiteX817" fmla="*/ 5905192 w 7467600"/>
              <a:gd name="connsiteY817" fmla="*/ 163079 h 6858000"/>
              <a:gd name="connsiteX818" fmla="*/ 5865655 w 7467600"/>
              <a:gd name="connsiteY818" fmla="*/ 171901 h 6858000"/>
              <a:gd name="connsiteX819" fmla="*/ 5259740 w 7467600"/>
              <a:gd name="connsiteY819" fmla="*/ 257013 h 6858000"/>
              <a:gd name="connsiteX820" fmla="*/ 5208466 w 7467600"/>
              <a:gd name="connsiteY820" fmla="*/ 257550 h 6858000"/>
              <a:gd name="connsiteX821" fmla="*/ 4980204 w 7467600"/>
              <a:gd name="connsiteY821" fmla="*/ 271903 h 6858000"/>
              <a:gd name="connsiteX822" fmla="*/ 5068068 w 7467600"/>
              <a:gd name="connsiteY822" fmla="*/ 282244 h 6858000"/>
              <a:gd name="connsiteX823" fmla="*/ 5153231 w 7467600"/>
              <a:gd name="connsiteY823" fmla="*/ 292240 h 6858000"/>
              <a:gd name="connsiteX824" fmla="*/ 5426491 w 7467600"/>
              <a:gd name="connsiteY824" fmla="*/ 281128 h 6858000"/>
              <a:gd name="connsiteX825" fmla="*/ 5731212 w 7467600"/>
              <a:gd name="connsiteY825" fmla="*/ 231951 h 6858000"/>
              <a:gd name="connsiteX826" fmla="*/ 5905192 w 7467600"/>
              <a:gd name="connsiteY826" fmla="*/ 163079 h 6858000"/>
              <a:gd name="connsiteX827" fmla="*/ 5944437 w 7467600"/>
              <a:gd name="connsiteY827" fmla="*/ 113829 h 6858000"/>
              <a:gd name="connsiteX828" fmla="*/ 5825032 w 7467600"/>
              <a:gd name="connsiteY828" fmla="*/ 146405 h 6858000"/>
              <a:gd name="connsiteX829" fmla="*/ 4955599 w 7467600"/>
              <a:gd name="connsiteY829" fmla="*/ 247008 h 6858000"/>
              <a:gd name="connsiteX830" fmla="*/ 5210104 w 7467600"/>
              <a:gd name="connsiteY830" fmla="*/ 228123 h 6858000"/>
              <a:gd name="connsiteX831" fmla="*/ 5261015 w 7467600"/>
              <a:gd name="connsiteY831" fmla="*/ 227087 h 6858000"/>
              <a:gd name="connsiteX832" fmla="*/ 5861181 w 7467600"/>
              <a:gd name="connsiteY832" fmla="*/ 143093 h 6858000"/>
              <a:gd name="connsiteX833" fmla="*/ 5961252 w 7467600"/>
              <a:gd name="connsiteY833" fmla="*/ 114820 h 6858000"/>
              <a:gd name="connsiteX834" fmla="*/ 5944437 w 7467600"/>
              <a:gd name="connsiteY834" fmla="*/ 113829 h 6858000"/>
              <a:gd name="connsiteX835" fmla="*/ 3882765 w 7467600"/>
              <a:gd name="connsiteY835" fmla="*/ 0 h 6858000"/>
              <a:gd name="connsiteX836" fmla="*/ 3995099 w 7467600"/>
              <a:gd name="connsiteY836" fmla="*/ 0 h 6858000"/>
              <a:gd name="connsiteX837" fmla="*/ 4163818 w 7467600"/>
              <a:gd name="connsiteY837" fmla="*/ 234104 h 6858000"/>
              <a:gd name="connsiteX838" fmla="*/ 4172099 w 7467600"/>
              <a:gd name="connsiteY838" fmla="*/ 234207 h 6858000"/>
              <a:gd name="connsiteX839" fmla="*/ 4784282 w 7467600"/>
              <a:gd name="connsiteY839" fmla="*/ 276561 h 6858000"/>
              <a:gd name="connsiteX840" fmla="*/ 4801687 w 7467600"/>
              <a:gd name="connsiteY840" fmla="*/ 267764 h 6858000"/>
              <a:gd name="connsiteX841" fmla="*/ 6082788 w 7467600"/>
              <a:gd name="connsiteY841" fmla="*/ 64119 h 6858000"/>
              <a:gd name="connsiteX842" fmla="*/ 6099442 w 7467600"/>
              <a:gd name="connsiteY842" fmla="*/ 82568 h 6858000"/>
              <a:gd name="connsiteX843" fmla="*/ 4804137 w 7467600"/>
              <a:gd name="connsiteY843" fmla="*/ 320931 h 6858000"/>
              <a:gd name="connsiteX844" fmla="*/ 4227047 w 7467600"/>
              <a:gd name="connsiteY844" fmla="*/ 313415 h 6858000"/>
              <a:gd name="connsiteX845" fmla="*/ 4346041 w 7467600"/>
              <a:gd name="connsiteY845" fmla="*/ 456086 h 6858000"/>
              <a:gd name="connsiteX846" fmla="*/ 4870967 w 7467600"/>
              <a:gd name="connsiteY846" fmla="*/ 963061 h 6858000"/>
              <a:gd name="connsiteX847" fmla="*/ 4889647 w 7467600"/>
              <a:gd name="connsiteY847" fmla="*/ 957147 h 6858000"/>
              <a:gd name="connsiteX848" fmla="*/ 5422504 w 7467600"/>
              <a:gd name="connsiteY848" fmla="*/ 805191 h 6858000"/>
              <a:gd name="connsiteX849" fmla="*/ 6087656 w 7467600"/>
              <a:gd name="connsiteY849" fmla="*/ 826703 h 6858000"/>
              <a:gd name="connsiteX850" fmla="*/ 6058717 w 7467600"/>
              <a:gd name="connsiteY850" fmla="*/ 865992 h 6858000"/>
              <a:gd name="connsiteX851" fmla="*/ 4974153 w 7467600"/>
              <a:gd name="connsiteY851" fmla="*/ 1045456 h 6858000"/>
              <a:gd name="connsiteX852" fmla="*/ 5627835 w 7467600"/>
              <a:gd name="connsiteY852" fmla="*/ 1472077 h 6858000"/>
              <a:gd name="connsiteX853" fmla="*/ 5629817 w 7467600"/>
              <a:gd name="connsiteY853" fmla="*/ 1471412 h 6858000"/>
              <a:gd name="connsiteX854" fmla="*/ 5634124 w 7467600"/>
              <a:gd name="connsiteY854" fmla="*/ 1470572 h 6858000"/>
              <a:gd name="connsiteX855" fmla="*/ 5755832 w 7467600"/>
              <a:gd name="connsiteY855" fmla="*/ 1383886 h 6858000"/>
              <a:gd name="connsiteX856" fmla="*/ 6014186 w 7467600"/>
              <a:gd name="connsiteY856" fmla="*/ 1279799 h 6858000"/>
              <a:gd name="connsiteX857" fmla="*/ 6901619 w 7467600"/>
              <a:gd name="connsiteY857" fmla="*/ 1047874 h 6858000"/>
              <a:gd name="connsiteX858" fmla="*/ 6931566 w 7467600"/>
              <a:gd name="connsiteY858" fmla="*/ 1062034 h 6858000"/>
              <a:gd name="connsiteX859" fmla="*/ 5790982 w 7467600"/>
              <a:gd name="connsiteY859" fmla="*/ 1561380 h 6858000"/>
              <a:gd name="connsiteX860" fmla="*/ 6188971 w 7467600"/>
              <a:gd name="connsiteY860" fmla="*/ 1755168 h 6858000"/>
              <a:gd name="connsiteX861" fmla="*/ 6202446 w 7467600"/>
              <a:gd name="connsiteY861" fmla="*/ 1752268 h 6858000"/>
              <a:gd name="connsiteX862" fmla="*/ 7179560 w 7467600"/>
              <a:gd name="connsiteY862" fmla="*/ 1467551 h 6858000"/>
              <a:gd name="connsiteX863" fmla="*/ 7158730 w 7467600"/>
              <a:gd name="connsiteY863" fmla="*/ 1507835 h 6858000"/>
              <a:gd name="connsiteX864" fmla="*/ 6326959 w 7467600"/>
              <a:gd name="connsiteY864" fmla="*/ 1817686 h 6858000"/>
              <a:gd name="connsiteX865" fmla="*/ 6537433 w 7467600"/>
              <a:gd name="connsiteY865" fmla="*/ 1907790 h 6858000"/>
              <a:gd name="connsiteX866" fmla="*/ 6550221 w 7467600"/>
              <a:gd name="connsiteY866" fmla="*/ 1910729 h 6858000"/>
              <a:gd name="connsiteX867" fmla="*/ 6964438 w 7467600"/>
              <a:gd name="connsiteY867" fmla="*/ 2209505 h 6858000"/>
              <a:gd name="connsiteX868" fmla="*/ 7367862 w 7467600"/>
              <a:gd name="connsiteY868" fmla="*/ 2806833 h 6858000"/>
              <a:gd name="connsiteX869" fmla="*/ 7364329 w 7467600"/>
              <a:gd name="connsiteY869" fmla="*/ 2826907 h 6858000"/>
              <a:gd name="connsiteX870" fmla="*/ 7290545 w 7467600"/>
              <a:gd name="connsiteY870" fmla="*/ 2850663 h 6858000"/>
              <a:gd name="connsiteX871" fmla="*/ 6472036 w 7467600"/>
              <a:gd name="connsiteY871" fmla="*/ 1959003 h 6858000"/>
              <a:gd name="connsiteX872" fmla="*/ 5792897 w 7467600"/>
              <a:gd name="connsiteY872" fmla="*/ 1647747 h 6858000"/>
              <a:gd name="connsiteX873" fmla="*/ 5842751 w 7467600"/>
              <a:gd name="connsiteY873" fmla="*/ 1816112 h 6858000"/>
              <a:gd name="connsiteX874" fmla="*/ 5847424 w 7467600"/>
              <a:gd name="connsiteY874" fmla="*/ 1815776 h 6858000"/>
              <a:gd name="connsiteX875" fmla="*/ 6399821 w 7467600"/>
              <a:gd name="connsiteY875" fmla="*/ 2344799 h 6858000"/>
              <a:gd name="connsiteX876" fmla="*/ 6323232 w 7467600"/>
              <a:gd name="connsiteY876" fmla="*/ 2389634 h 6858000"/>
              <a:gd name="connsiteX877" fmla="*/ 5942958 w 7467600"/>
              <a:gd name="connsiteY877" fmla="*/ 2077708 h 6858000"/>
              <a:gd name="connsiteX878" fmla="*/ 5921559 w 7467600"/>
              <a:gd name="connsiteY878" fmla="*/ 2378596 h 6858000"/>
              <a:gd name="connsiteX879" fmla="*/ 5817651 w 7467600"/>
              <a:gd name="connsiteY879" fmla="*/ 3023919 h 6858000"/>
              <a:gd name="connsiteX880" fmla="*/ 5729634 w 7467600"/>
              <a:gd name="connsiteY880" fmla="*/ 3051849 h 6858000"/>
              <a:gd name="connsiteX881" fmla="*/ 5611018 w 7467600"/>
              <a:gd name="connsiteY881" fmla="*/ 2316769 h 6858000"/>
              <a:gd name="connsiteX882" fmla="*/ 5687608 w 7467600"/>
              <a:gd name="connsiteY882" fmla="*/ 2039972 h 6858000"/>
              <a:gd name="connsiteX883" fmla="*/ 5657554 w 7467600"/>
              <a:gd name="connsiteY883" fmla="*/ 1576445 h 6858000"/>
              <a:gd name="connsiteX884" fmla="*/ 5150475 w 7467600"/>
              <a:gd name="connsiteY884" fmla="*/ 1274012 h 6858000"/>
              <a:gd name="connsiteX885" fmla="*/ 5349142 w 7467600"/>
              <a:gd name="connsiteY885" fmla="*/ 2204405 h 6858000"/>
              <a:gd name="connsiteX886" fmla="*/ 5262214 w 7467600"/>
              <a:gd name="connsiteY886" fmla="*/ 2233836 h 6858000"/>
              <a:gd name="connsiteX887" fmla="*/ 4981539 w 7467600"/>
              <a:gd name="connsiteY887" fmla="*/ 1542201 h 6858000"/>
              <a:gd name="connsiteX888" fmla="*/ 4958461 w 7467600"/>
              <a:gd name="connsiteY888" fmla="*/ 1136957 h 6858000"/>
              <a:gd name="connsiteX889" fmla="*/ 4655015 w 7467600"/>
              <a:gd name="connsiteY889" fmla="*/ 891426 h 6858000"/>
              <a:gd name="connsiteX890" fmla="*/ 4348002 w 7467600"/>
              <a:gd name="connsiteY890" fmla="*/ 2205895 h 6858000"/>
              <a:gd name="connsiteX891" fmla="*/ 4262250 w 7467600"/>
              <a:gd name="connsiteY891" fmla="*/ 2219972 h 6858000"/>
              <a:gd name="connsiteX892" fmla="*/ 4550611 w 7467600"/>
              <a:gd name="connsiteY892" fmla="*/ 817540 h 6858000"/>
              <a:gd name="connsiteX893" fmla="*/ 4564418 w 7467600"/>
              <a:gd name="connsiteY893" fmla="*/ 808293 h 6858000"/>
              <a:gd name="connsiteX894" fmla="*/ 4266388 w 7467600"/>
              <a:gd name="connsiteY894" fmla="*/ 500083 h 6858000"/>
              <a:gd name="connsiteX895" fmla="*/ 4032842 w 7467600"/>
              <a:gd name="connsiteY895" fmla="*/ 211809 h 6858000"/>
              <a:gd name="connsiteX896" fmla="*/ 3882765 w 7467600"/>
              <a:gd name="connsiteY896" fmla="*/ 0 h 6858000"/>
              <a:gd name="connsiteX897" fmla="*/ 3721337 w 7467600"/>
              <a:gd name="connsiteY897" fmla="*/ 0 h 6858000"/>
              <a:gd name="connsiteX898" fmla="*/ 3797544 w 7467600"/>
              <a:gd name="connsiteY898" fmla="*/ 0 h 6858000"/>
              <a:gd name="connsiteX899" fmla="*/ 3775734 w 7467600"/>
              <a:gd name="connsiteY899" fmla="*/ 95131 h 6858000"/>
              <a:gd name="connsiteX900" fmla="*/ 3724807 w 7467600"/>
              <a:gd name="connsiteY900" fmla="*/ 272257 h 6858000"/>
              <a:gd name="connsiteX901" fmla="*/ 3726844 w 7467600"/>
              <a:gd name="connsiteY901" fmla="*/ 282988 h 6858000"/>
              <a:gd name="connsiteX902" fmla="*/ 3742664 w 7467600"/>
              <a:gd name="connsiteY902" fmla="*/ 279918 h 6858000"/>
              <a:gd name="connsiteX903" fmla="*/ 4103910 w 7467600"/>
              <a:gd name="connsiteY903" fmla="*/ 1161917 h 6858000"/>
              <a:gd name="connsiteX904" fmla="*/ 4020269 w 7467600"/>
              <a:gd name="connsiteY904" fmla="*/ 1200406 h 6858000"/>
              <a:gd name="connsiteX905" fmla="*/ 3674882 w 7467600"/>
              <a:gd name="connsiteY905" fmla="*/ 488524 h 6858000"/>
              <a:gd name="connsiteX906" fmla="*/ 3132682 w 7467600"/>
              <a:gd name="connsiteY906" fmla="*/ 1072284 h 6858000"/>
              <a:gd name="connsiteX907" fmla="*/ 2716346 w 7467600"/>
              <a:gd name="connsiteY907" fmla="*/ 1276376 h 6858000"/>
              <a:gd name="connsiteX908" fmla="*/ 2716772 w 7467600"/>
              <a:gd name="connsiteY908" fmla="*/ 1255462 h 6858000"/>
              <a:gd name="connsiteX909" fmla="*/ 3471096 w 7467600"/>
              <a:gd name="connsiteY909" fmla="*/ 437072 h 6858000"/>
              <a:gd name="connsiteX910" fmla="*/ 3639057 w 7467600"/>
              <a:gd name="connsiteY910" fmla="*/ 286334 h 6858000"/>
              <a:gd name="connsiteX911" fmla="*/ 3640309 w 7467600"/>
              <a:gd name="connsiteY911" fmla="*/ 284664 h 6858000"/>
              <a:gd name="connsiteX912" fmla="*/ 3646022 w 7467600"/>
              <a:gd name="connsiteY912" fmla="*/ 276711 h 6858000"/>
              <a:gd name="connsiteX913" fmla="*/ 3707943 w 7467600"/>
              <a:gd name="connsiteY913" fmla="*/ 65958 h 6858000"/>
              <a:gd name="connsiteX914" fmla="*/ 3721337 w 7467600"/>
              <a:gd name="connsiteY914" fmla="*/ 0 h 6858000"/>
              <a:gd name="connsiteX915" fmla="*/ 2867960 w 7467600"/>
              <a:gd name="connsiteY915" fmla="*/ 0 h 6858000"/>
              <a:gd name="connsiteX916" fmla="*/ 2926351 w 7467600"/>
              <a:gd name="connsiteY916" fmla="*/ 0 h 6858000"/>
              <a:gd name="connsiteX917" fmla="*/ 2902823 w 7467600"/>
              <a:gd name="connsiteY917" fmla="*/ 262929 h 6858000"/>
              <a:gd name="connsiteX918" fmla="*/ 2940663 w 7467600"/>
              <a:gd name="connsiteY918" fmla="*/ 140884 h 6858000"/>
              <a:gd name="connsiteX919" fmla="*/ 2947039 w 7467600"/>
              <a:gd name="connsiteY919" fmla="*/ 122524 h 6858000"/>
              <a:gd name="connsiteX920" fmla="*/ 2984316 w 7467600"/>
              <a:gd name="connsiteY920" fmla="*/ 0 h 6858000"/>
              <a:gd name="connsiteX921" fmla="*/ 3016114 w 7467600"/>
              <a:gd name="connsiteY921" fmla="*/ 0 h 6858000"/>
              <a:gd name="connsiteX922" fmla="*/ 2979949 w 7467600"/>
              <a:gd name="connsiteY922" fmla="*/ 119274 h 6858000"/>
              <a:gd name="connsiteX923" fmla="*/ 3023879 w 7467600"/>
              <a:gd name="connsiteY923" fmla="*/ 0 h 6858000"/>
              <a:gd name="connsiteX924" fmla="*/ 3105400 w 7467600"/>
              <a:gd name="connsiteY924" fmla="*/ 0 h 6858000"/>
              <a:gd name="connsiteX925" fmla="*/ 3094669 w 7467600"/>
              <a:gd name="connsiteY925" fmla="*/ 30308 h 6858000"/>
              <a:gd name="connsiteX926" fmla="*/ 2901945 w 7467600"/>
              <a:gd name="connsiteY926" fmla="*/ 466538 h 6858000"/>
              <a:gd name="connsiteX927" fmla="*/ 2815209 w 7467600"/>
              <a:gd name="connsiteY927" fmla="*/ 497361 h 6858000"/>
              <a:gd name="connsiteX928" fmla="*/ 2844845 w 7467600"/>
              <a:gd name="connsiteY928" fmla="*/ 127638 h 6858000"/>
              <a:gd name="connsiteX929" fmla="*/ 2867960 w 7467600"/>
              <a:gd name="connsiteY929" fmla="*/ 0 h 6858000"/>
              <a:gd name="connsiteX930" fmla="*/ 1057230 w 7467600"/>
              <a:gd name="connsiteY930" fmla="*/ 0 h 6858000"/>
              <a:gd name="connsiteX931" fmla="*/ 1111003 w 7467600"/>
              <a:gd name="connsiteY931" fmla="*/ 0 h 6858000"/>
              <a:gd name="connsiteX932" fmla="*/ 1125553 w 7467600"/>
              <a:gd name="connsiteY932" fmla="*/ 52588 h 6858000"/>
              <a:gd name="connsiteX933" fmla="*/ 1304276 w 7467600"/>
              <a:gd name="connsiteY933" fmla="*/ 476275 h 6858000"/>
              <a:gd name="connsiteX934" fmla="*/ 1492066 w 7467600"/>
              <a:gd name="connsiteY934" fmla="*/ 886333 h 6858000"/>
              <a:gd name="connsiteX935" fmla="*/ 1423698 w 7467600"/>
              <a:gd name="connsiteY935" fmla="*/ 710817 h 6858000"/>
              <a:gd name="connsiteX936" fmla="*/ 1357609 w 7467600"/>
              <a:gd name="connsiteY936" fmla="*/ 532892 h 6858000"/>
              <a:gd name="connsiteX937" fmla="*/ 1309550 w 7467600"/>
              <a:gd name="connsiteY937" fmla="*/ 374031 h 6858000"/>
              <a:gd name="connsiteX938" fmla="*/ 1193673 w 7467600"/>
              <a:gd name="connsiteY938" fmla="*/ 49533 h 6858000"/>
              <a:gd name="connsiteX939" fmla="*/ 1164391 w 7467600"/>
              <a:gd name="connsiteY939" fmla="*/ 0 h 6858000"/>
              <a:gd name="connsiteX940" fmla="*/ 1200666 w 7467600"/>
              <a:gd name="connsiteY940" fmla="*/ 0 h 6858000"/>
              <a:gd name="connsiteX941" fmla="*/ 1223408 w 7467600"/>
              <a:gd name="connsiteY941" fmla="*/ 38996 h 6858000"/>
              <a:gd name="connsiteX942" fmla="*/ 1339635 w 7467600"/>
              <a:gd name="connsiteY942" fmla="*/ 365517 h 6858000"/>
              <a:gd name="connsiteX943" fmla="*/ 1387469 w 7467600"/>
              <a:gd name="connsiteY943" fmla="*/ 523079 h 6858000"/>
              <a:gd name="connsiteX944" fmla="*/ 1452685 w 7467600"/>
              <a:gd name="connsiteY944" fmla="*/ 699806 h 6858000"/>
              <a:gd name="connsiteX945" fmla="*/ 1492092 w 7467600"/>
              <a:gd name="connsiteY945" fmla="*/ 800424 h 6858000"/>
              <a:gd name="connsiteX946" fmla="*/ 1455302 w 7467600"/>
              <a:gd name="connsiteY946" fmla="*/ 632913 h 6858000"/>
              <a:gd name="connsiteX947" fmla="*/ 1222336 w 7467600"/>
              <a:gd name="connsiteY947" fmla="*/ 9480 h 6858000"/>
              <a:gd name="connsiteX948" fmla="*/ 1214634 w 7467600"/>
              <a:gd name="connsiteY948" fmla="*/ 0 h 6858000"/>
              <a:gd name="connsiteX949" fmla="*/ 1289827 w 7467600"/>
              <a:gd name="connsiteY949" fmla="*/ 0 h 6858000"/>
              <a:gd name="connsiteX950" fmla="*/ 1321076 w 7467600"/>
              <a:gd name="connsiteY950" fmla="*/ 59722 h 6858000"/>
              <a:gd name="connsiteX951" fmla="*/ 1512579 w 7467600"/>
              <a:gd name="connsiteY951" fmla="*/ 626441 h 6858000"/>
              <a:gd name="connsiteX952" fmla="*/ 1506076 w 7467600"/>
              <a:gd name="connsiteY952" fmla="*/ 1089289 h 6858000"/>
              <a:gd name="connsiteX953" fmla="*/ 1486346 w 7467600"/>
              <a:gd name="connsiteY953" fmla="*/ 1079919 h 6858000"/>
              <a:gd name="connsiteX954" fmla="*/ 1070511 w 7467600"/>
              <a:gd name="connsiteY954" fmla="*/ 48609 h 6858000"/>
              <a:gd name="connsiteX955" fmla="*/ 1057230 w 7467600"/>
              <a:gd name="connsiteY955" fmla="*/ 0 h 6858000"/>
              <a:gd name="connsiteX956" fmla="*/ 43151 w 7467600"/>
              <a:gd name="connsiteY956" fmla="*/ 0 h 6858000"/>
              <a:gd name="connsiteX957" fmla="*/ 95283 w 7467600"/>
              <a:gd name="connsiteY957" fmla="*/ 0 h 6858000"/>
              <a:gd name="connsiteX958" fmla="*/ 300708 w 7467600"/>
              <a:gd name="connsiteY958" fmla="*/ 154571 h 6858000"/>
              <a:gd name="connsiteX959" fmla="*/ 530414 w 7467600"/>
              <a:gd name="connsiteY959" fmla="*/ 354673 h 6858000"/>
              <a:gd name="connsiteX960" fmla="*/ 333785 w 7467600"/>
              <a:gd name="connsiteY960" fmla="*/ 161564 h 6858000"/>
              <a:gd name="connsiteX961" fmla="*/ 147005 w 7467600"/>
              <a:gd name="connsiteY961" fmla="*/ 0 h 6858000"/>
              <a:gd name="connsiteX962" fmla="*/ 272509 w 7467600"/>
              <a:gd name="connsiteY962" fmla="*/ 0 h 6858000"/>
              <a:gd name="connsiteX963" fmla="*/ 326276 w 7467600"/>
              <a:gd name="connsiteY963" fmla="*/ 45847 h 6858000"/>
              <a:gd name="connsiteX964" fmla="*/ 823759 w 7467600"/>
              <a:gd name="connsiteY964" fmla="*/ 574145 h 6858000"/>
              <a:gd name="connsiteX965" fmla="*/ 811254 w 7467600"/>
              <a:gd name="connsiteY965" fmla="*/ 665546 h 6858000"/>
              <a:gd name="connsiteX966" fmla="*/ 154042 w 7467600"/>
              <a:gd name="connsiteY966" fmla="*/ 261522 h 6858000"/>
              <a:gd name="connsiteX967" fmla="*/ 13550 w 7467600"/>
              <a:gd name="connsiteY967" fmla="*/ 158423 h 6858000"/>
              <a:gd name="connsiteX968" fmla="*/ 0 w 7467600"/>
              <a:gd name="connsiteY968" fmla="*/ 146618 h 6858000"/>
              <a:gd name="connsiteX969" fmla="*/ 0 w 7467600"/>
              <a:gd name="connsiteY969" fmla="*/ 59161 h 6858000"/>
              <a:gd name="connsiteX970" fmla="*/ 45427 w 7467600"/>
              <a:gd name="connsiteY970" fmla="*/ 101078 h 6858000"/>
              <a:gd name="connsiteX971" fmla="*/ 630103 w 7467600"/>
              <a:gd name="connsiteY971" fmla="*/ 485885 h 6858000"/>
              <a:gd name="connsiteX972" fmla="*/ 532040 w 7467600"/>
              <a:gd name="connsiteY972" fmla="*/ 399359 h 6858000"/>
              <a:gd name="connsiteX973" fmla="*/ 517618 w 7467600"/>
              <a:gd name="connsiteY973" fmla="*/ 385726 h 6858000"/>
              <a:gd name="connsiteX974" fmla="*/ 285074 w 7467600"/>
              <a:gd name="connsiteY974" fmla="*/ 182755 h 6858000"/>
              <a:gd name="connsiteX975" fmla="*/ 43151 w 7467600"/>
              <a:gd name="connsiteY975"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042773 w 7467600"/>
              <a:gd name="connsiteY74" fmla="*/ 5734011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271900 w 7467600"/>
              <a:gd name="connsiteY78" fmla="*/ 5734551 h 6858000"/>
              <a:gd name="connsiteX79" fmla="*/ 7015907 w 7467600"/>
              <a:gd name="connsiteY79" fmla="*/ 5541548 h 6858000"/>
              <a:gd name="connsiteX80" fmla="*/ 7259646 w 7467600"/>
              <a:gd name="connsiteY80" fmla="*/ 5765985 h 6858000"/>
              <a:gd name="connsiteX81" fmla="*/ 7467600 w 7467600"/>
              <a:gd name="connsiteY81" fmla="*/ 6012219 h 6858000"/>
              <a:gd name="connsiteX82" fmla="*/ 6946849 w 7467600"/>
              <a:gd name="connsiteY82" fmla="*/ 5523271 h 6858000"/>
              <a:gd name="connsiteX83" fmla="*/ 6946972 w 7467600"/>
              <a:gd name="connsiteY83" fmla="*/ 5526491 h 6858000"/>
              <a:gd name="connsiteX84" fmla="*/ 7105827 w 7467600"/>
              <a:gd name="connsiteY84" fmla="*/ 5718700 h 6858000"/>
              <a:gd name="connsiteX85" fmla="*/ 7356878 w 7467600"/>
              <a:gd name="connsiteY85" fmla="*/ 5981332 h 6858000"/>
              <a:gd name="connsiteX86" fmla="*/ 7467600 w 7467600"/>
              <a:gd name="connsiteY86" fmla="*/ 6117703 h 6858000"/>
              <a:gd name="connsiteX87" fmla="*/ 7467600 w 7467600"/>
              <a:gd name="connsiteY87" fmla="*/ 6163634 h 6858000"/>
              <a:gd name="connsiteX88" fmla="*/ 7403637 w 7467600"/>
              <a:gd name="connsiteY88" fmla="*/ 6083957 h 6858000"/>
              <a:gd name="connsiteX89" fmla="*/ 7254615 w 7467600"/>
              <a:gd name="connsiteY89" fmla="*/ 5911918 h 6858000"/>
              <a:gd name="connsiteX90" fmla="*/ 7312589 w 7467600"/>
              <a:gd name="connsiteY90" fmla="*/ 5982309 h 6858000"/>
              <a:gd name="connsiteX91" fmla="*/ 7448321 w 7467600"/>
              <a:gd name="connsiteY91" fmla="*/ 6190991 h 6858000"/>
              <a:gd name="connsiteX92" fmla="*/ 7467600 w 7467600"/>
              <a:gd name="connsiteY92" fmla="*/ 6221686 h 6858000"/>
              <a:gd name="connsiteX93" fmla="*/ 7467600 w 7467600"/>
              <a:gd name="connsiteY93" fmla="*/ 6334256 h 6858000"/>
              <a:gd name="connsiteX94" fmla="*/ 7454976 w 7467600"/>
              <a:gd name="connsiteY94" fmla="*/ 6318297 h 6858000"/>
              <a:gd name="connsiteX95" fmla="*/ 7042773 w 7467600"/>
              <a:gd name="connsiteY95" fmla="*/ 5734011 h 6858000"/>
              <a:gd name="connsiteX96" fmla="*/ 1456157 w 7467600"/>
              <a:gd name="connsiteY96" fmla="*/ 5371404 h 6858000"/>
              <a:gd name="connsiteX97" fmla="*/ 1244432 w 7467600"/>
              <a:gd name="connsiteY97" fmla="*/ 5385601 h 6858000"/>
              <a:gd name="connsiteX98" fmla="*/ 973990 w 7467600"/>
              <a:gd name="connsiteY98" fmla="*/ 5424940 h 6858000"/>
              <a:gd name="connsiteX99" fmla="*/ 1103809 w 7467600"/>
              <a:gd name="connsiteY99" fmla="*/ 5433720 h 6858000"/>
              <a:gd name="connsiteX100" fmla="*/ 1123454 w 7467600"/>
              <a:gd name="connsiteY100" fmla="*/ 5435727 h 6858000"/>
              <a:gd name="connsiteX101" fmla="*/ 1737017 w 7467600"/>
              <a:gd name="connsiteY101" fmla="*/ 5452183 h 6858000"/>
              <a:gd name="connsiteX102" fmla="*/ 1824397 w 7467600"/>
              <a:gd name="connsiteY102" fmla="*/ 5447757 h 6858000"/>
              <a:gd name="connsiteX103" fmla="*/ 2070059 w 7467600"/>
              <a:gd name="connsiteY103" fmla="*/ 5441660 h 6858000"/>
              <a:gd name="connsiteX104" fmla="*/ 1456157 w 7467600"/>
              <a:gd name="connsiteY104" fmla="*/ 5371404 h 6858000"/>
              <a:gd name="connsiteX105" fmla="*/ 4988186 w 7467600"/>
              <a:gd name="connsiteY105" fmla="*/ 5216467 h 6858000"/>
              <a:gd name="connsiteX106" fmla="*/ 4777334 w 7467600"/>
              <a:gd name="connsiteY106" fmla="*/ 5406072 h 6858000"/>
              <a:gd name="connsiteX107" fmla="*/ 4718341 w 7467600"/>
              <a:gd name="connsiteY107" fmla="*/ 5468043 h 6858000"/>
              <a:gd name="connsiteX108" fmla="*/ 4604655 w 7467600"/>
              <a:gd name="connsiteY108" fmla="*/ 5583434 h 6858000"/>
              <a:gd name="connsiteX109" fmla="*/ 4565074 w 7467600"/>
              <a:gd name="connsiteY109" fmla="*/ 5618550 h 6858000"/>
              <a:gd name="connsiteX110" fmla="*/ 4988186 w 7467600"/>
              <a:gd name="connsiteY110" fmla="*/ 5216467 h 6858000"/>
              <a:gd name="connsiteX111" fmla="*/ 4978032 w 7467600"/>
              <a:gd name="connsiteY111" fmla="*/ 5183809 h 6858000"/>
              <a:gd name="connsiteX112" fmla="*/ 4463413 w 7467600"/>
              <a:gd name="connsiteY112" fmla="*/ 5615162 h 6858000"/>
              <a:gd name="connsiteX113" fmla="*/ 4358134 w 7467600"/>
              <a:gd name="connsiteY113" fmla="*/ 5742791 h 6858000"/>
              <a:gd name="connsiteX114" fmla="*/ 4376219 w 7467600"/>
              <a:gd name="connsiteY114" fmla="*/ 5729027 h 6858000"/>
              <a:gd name="connsiteX115" fmla="*/ 4582340 w 7467600"/>
              <a:gd name="connsiteY115" fmla="*/ 5561037 h 6858000"/>
              <a:gd name="connsiteX116" fmla="*/ 4694684 w 7467600"/>
              <a:gd name="connsiteY116" fmla="*/ 5447098 h 6858000"/>
              <a:gd name="connsiteX117" fmla="*/ 4754123 w 7467600"/>
              <a:gd name="connsiteY117" fmla="*/ 5384643 h 6858000"/>
              <a:gd name="connsiteX118" fmla="*/ 4978032 w 7467600"/>
              <a:gd name="connsiteY118" fmla="*/ 5183809 h 6858000"/>
              <a:gd name="connsiteX119" fmla="*/ 1903353 w 7467600"/>
              <a:gd name="connsiteY119" fmla="*/ 5044827 h 6858000"/>
              <a:gd name="connsiteX120" fmla="*/ 1936931 w 7467600"/>
              <a:gd name="connsiteY120" fmla="*/ 5093954 h 6858000"/>
              <a:gd name="connsiteX121" fmla="*/ 2195868 w 7467600"/>
              <a:gd name="connsiteY121" fmla="*/ 5396574 h 6858000"/>
              <a:gd name="connsiteX122" fmla="*/ 2088852 w 7467600"/>
              <a:gd name="connsiteY122" fmla="*/ 5166123 h 6858000"/>
              <a:gd name="connsiteX123" fmla="*/ 1958241 w 7467600"/>
              <a:gd name="connsiteY123" fmla="*/ 5067955 h 6858000"/>
              <a:gd name="connsiteX124" fmla="*/ 1903353 w 7467600"/>
              <a:gd name="connsiteY124" fmla="*/ 5044827 h 6858000"/>
              <a:gd name="connsiteX125" fmla="*/ 1979378 w 7467600"/>
              <a:gd name="connsiteY125" fmla="*/ 4769504 h 6858000"/>
              <a:gd name="connsiteX126" fmla="*/ 2882120 w 7467600"/>
              <a:gd name="connsiteY126" fmla="*/ 5064547 h 6858000"/>
              <a:gd name="connsiteX127" fmla="*/ 2793103 w 7467600"/>
              <a:gd name="connsiteY127" fmla="*/ 5039699 h 6858000"/>
              <a:gd name="connsiteX128" fmla="*/ 2770041 w 7467600"/>
              <a:gd name="connsiteY128" fmla="*/ 5033634 h 6858000"/>
              <a:gd name="connsiteX129" fmla="*/ 1979378 w 7467600"/>
              <a:gd name="connsiteY129" fmla="*/ 4769504 h 6858000"/>
              <a:gd name="connsiteX130" fmla="*/ 1927410 w 7467600"/>
              <a:gd name="connsiteY130" fmla="*/ 4716164 h 6858000"/>
              <a:gd name="connsiteX131" fmla="*/ 1959587 w 7467600"/>
              <a:gd name="connsiteY131" fmla="*/ 4728849 h 6858000"/>
              <a:gd name="connsiteX132" fmla="*/ 2777707 w 7467600"/>
              <a:gd name="connsiteY132" fmla="*/ 5003991 h 6858000"/>
              <a:gd name="connsiteX133" fmla="*/ 2800768 w 7467600"/>
              <a:gd name="connsiteY133" fmla="*/ 5010056 h 6858000"/>
              <a:gd name="connsiteX134" fmla="*/ 2879408 w 7467600"/>
              <a:gd name="connsiteY134" fmla="*/ 5031590 h 6858000"/>
              <a:gd name="connsiteX135" fmla="*/ 2862295 w 7467600"/>
              <a:gd name="connsiteY135" fmla="*/ 5022958 h 6858000"/>
              <a:gd name="connsiteX136" fmla="*/ 2813343 w 7467600"/>
              <a:gd name="connsiteY136" fmla="*/ 4998369 h 6858000"/>
              <a:gd name="connsiteX137" fmla="*/ 2646245 w 7467600"/>
              <a:gd name="connsiteY137" fmla="*/ 4930999 h 6858000"/>
              <a:gd name="connsiteX138" fmla="*/ 1999243 w 7467600"/>
              <a:gd name="connsiteY138" fmla="*/ 4730524 h 6858000"/>
              <a:gd name="connsiteX139" fmla="*/ 1979527 w 7467600"/>
              <a:gd name="connsiteY139" fmla="*/ 4726651 h 6858000"/>
              <a:gd name="connsiteX140" fmla="*/ 1927410 w 7467600"/>
              <a:gd name="connsiteY140" fmla="*/ 4716164 h 6858000"/>
              <a:gd name="connsiteX141" fmla="*/ 1997014 w 7467600"/>
              <a:gd name="connsiteY141" fmla="*/ 4698007 h 6858000"/>
              <a:gd name="connsiteX142" fmla="*/ 2005458 w 7467600"/>
              <a:gd name="connsiteY142" fmla="*/ 4699540 h 6858000"/>
              <a:gd name="connsiteX143" fmla="*/ 2657186 w 7467600"/>
              <a:gd name="connsiteY143" fmla="*/ 4901687 h 6858000"/>
              <a:gd name="connsiteX144" fmla="*/ 2826662 w 7467600"/>
              <a:gd name="connsiteY144" fmla="*/ 4970362 h 6858000"/>
              <a:gd name="connsiteX145" fmla="*/ 2876100 w 7467600"/>
              <a:gd name="connsiteY145" fmla="*/ 4995397 h 6858000"/>
              <a:gd name="connsiteX146" fmla="*/ 3042600 w 7467600"/>
              <a:gd name="connsiteY146" fmla="*/ 5059532 h 6858000"/>
              <a:gd name="connsiteX147" fmla="*/ 1997014 w 7467600"/>
              <a:gd name="connsiteY147" fmla="*/ 4698007 h 6858000"/>
              <a:gd name="connsiteX148" fmla="*/ 2305292 w 7467600"/>
              <a:gd name="connsiteY148" fmla="*/ 4219492 h 6858000"/>
              <a:gd name="connsiteX149" fmla="*/ 3360922 w 7467600"/>
              <a:gd name="connsiteY149" fmla="*/ 4529373 h 6858000"/>
              <a:gd name="connsiteX150" fmla="*/ 3492420 w 7467600"/>
              <a:gd name="connsiteY150" fmla="*/ 4510145 h 6858000"/>
              <a:gd name="connsiteX151" fmla="*/ 3364086 w 7467600"/>
              <a:gd name="connsiteY151" fmla="*/ 4480340 h 6858000"/>
              <a:gd name="connsiteX152" fmla="*/ 3225818 w 7467600"/>
              <a:gd name="connsiteY152" fmla="*/ 4411822 h 6858000"/>
              <a:gd name="connsiteX153" fmla="*/ 3129696 w 7467600"/>
              <a:gd name="connsiteY153" fmla="*/ 4360704 h 6858000"/>
              <a:gd name="connsiteX154" fmla="*/ 2814545 w 7467600"/>
              <a:gd name="connsiteY154" fmla="*/ 4282955 h 6858000"/>
              <a:gd name="connsiteX155" fmla="*/ 2305292 w 7467600"/>
              <a:gd name="connsiteY155" fmla="*/ 4219492 h 6858000"/>
              <a:gd name="connsiteX156" fmla="*/ 2626982 w 7467600"/>
              <a:gd name="connsiteY156" fmla="*/ 4206450 h 6858000"/>
              <a:gd name="connsiteX157" fmla="*/ 2490617 w 7467600"/>
              <a:gd name="connsiteY157" fmla="*/ 4206951 h 6858000"/>
              <a:gd name="connsiteX158" fmla="*/ 2819869 w 7467600"/>
              <a:gd name="connsiteY158" fmla="*/ 4252936 h 6858000"/>
              <a:gd name="connsiteX159" fmla="*/ 3143018 w 7467600"/>
              <a:gd name="connsiteY159" fmla="*/ 4332698 h 6858000"/>
              <a:gd name="connsiteX160" fmla="*/ 3241520 w 7467600"/>
              <a:gd name="connsiteY160" fmla="*/ 4385112 h 6858000"/>
              <a:gd name="connsiteX161" fmla="*/ 3374575 w 7467600"/>
              <a:gd name="connsiteY161" fmla="*/ 4451517 h 6858000"/>
              <a:gd name="connsiteX162" fmla="*/ 3505221 w 7467600"/>
              <a:gd name="connsiteY162" fmla="*/ 4480757 h 6858000"/>
              <a:gd name="connsiteX163" fmla="*/ 2626982 w 7467600"/>
              <a:gd name="connsiteY163" fmla="*/ 4206450 h 6858000"/>
              <a:gd name="connsiteX164" fmla="*/ 1310106 w 7467600"/>
              <a:gd name="connsiteY164" fmla="*/ 3943217 h 6858000"/>
              <a:gd name="connsiteX165" fmla="*/ 854994 w 7467600"/>
              <a:gd name="connsiteY165" fmla="*/ 4399136 h 6858000"/>
              <a:gd name="connsiteX166" fmla="*/ 742462 w 7467600"/>
              <a:gd name="connsiteY166" fmla="*/ 4594648 h 6858000"/>
              <a:gd name="connsiteX167" fmla="*/ 820602 w 7467600"/>
              <a:gd name="connsiteY167" fmla="*/ 4485915 h 6858000"/>
              <a:gd name="connsiteX168" fmla="*/ 878295 w 7467600"/>
              <a:gd name="connsiteY168" fmla="*/ 4403594 h 6858000"/>
              <a:gd name="connsiteX169" fmla="*/ 1240607 w 7467600"/>
              <a:gd name="connsiteY169" fmla="*/ 4010401 h 6858000"/>
              <a:gd name="connsiteX170" fmla="*/ 1310106 w 7467600"/>
              <a:gd name="connsiteY170" fmla="*/ 3943217 h 6858000"/>
              <a:gd name="connsiteX171" fmla="*/ 1423113 w 7467600"/>
              <a:gd name="connsiteY171" fmla="*/ 3874565 h 6858000"/>
              <a:gd name="connsiteX172" fmla="*/ 1260565 w 7467600"/>
              <a:gd name="connsiteY172" fmla="*/ 4031982 h 6858000"/>
              <a:gd name="connsiteX173" fmla="*/ 901900 w 7467600"/>
              <a:gd name="connsiteY173" fmla="*/ 4421236 h 6858000"/>
              <a:gd name="connsiteX174" fmla="*/ 845044 w 7467600"/>
              <a:gd name="connsiteY174" fmla="*/ 4502436 h 6858000"/>
              <a:gd name="connsiteX175" fmla="*/ 685926 w 7467600"/>
              <a:gd name="connsiteY175" fmla="*/ 4703069 h 6858000"/>
              <a:gd name="connsiteX176" fmla="*/ 684248 w 7467600"/>
              <a:gd name="connsiteY176" fmla="*/ 4706721 h 6858000"/>
              <a:gd name="connsiteX177" fmla="*/ 1423113 w 7467600"/>
              <a:gd name="connsiteY177" fmla="*/ 3874565 h 6858000"/>
              <a:gd name="connsiteX178" fmla="*/ 3316479 w 7467600"/>
              <a:gd name="connsiteY178" fmla="*/ 3872136 h 6858000"/>
              <a:gd name="connsiteX179" fmla="*/ 3546806 w 7467600"/>
              <a:gd name="connsiteY179" fmla="*/ 4356139 h 6858000"/>
              <a:gd name="connsiteX180" fmla="*/ 3364433 w 7467600"/>
              <a:gd name="connsiteY180" fmla="*/ 3953121 h 6858000"/>
              <a:gd name="connsiteX181" fmla="*/ 3316479 w 7467600"/>
              <a:gd name="connsiteY181" fmla="*/ 3872136 h 6858000"/>
              <a:gd name="connsiteX182" fmla="*/ 3291335 w 7467600"/>
              <a:gd name="connsiteY182" fmla="*/ 3767420 h 6858000"/>
              <a:gd name="connsiteX183" fmla="*/ 3390805 w 7467600"/>
              <a:gd name="connsiteY183" fmla="*/ 3937163 h 6858000"/>
              <a:gd name="connsiteX184" fmla="*/ 3579062 w 7467600"/>
              <a:gd name="connsiteY184" fmla="*/ 4359040 h 6858000"/>
              <a:gd name="connsiteX185" fmla="*/ 3467355 w 7467600"/>
              <a:gd name="connsiteY185" fmla="*/ 3988130 h 6858000"/>
              <a:gd name="connsiteX186" fmla="*/ 3310753 w 7467600"/>
              <a:gd name="connsiteY186" fmla="*/ 3787140 h 6858000"/>
              <a:gd name="connsiteX187" fmla="*/ 3291335 w 7467600"/>
              <a:gd name="connsiteY187" fmla="*/ 3767420 h 6858000"/>
              <a:gd name="connsiteX188" fmla="*/ 1635889 w 7467600"/>
              <a:gd name="connsiteY188" fmla="*/ 3709494 h 6858000"/>
              <a:gd name="connsiteX189" fmla="*/ 1634800 w 7467600"/>
              <a:gd name="connsiteY189" fmla="*/ 3731111 h 6858000"/>
              <a:gd name="connsiteX190" fmla="*/ 1635889 w 7467600"/>
              <a:gd name="connsiteY190" fmla="*/ 3709494 h 6858000"/>
              <a:gd name="connsiteX191" fmla="*/ 1510397 w 7467600"/>
              <a:gd name="connsiteY191" fmla="*/ 3684705 h 6858000"/>
              <a:gd name="connsiteX192" fmla="*/ 1146550 w 7467600"/>
              <a:gd name="connsiteY192" fmla="*/ 3802012 h 6858000"/>
              <a:gd name="connsiteX193" fmla="*/ 698834 w 7467600"/>
              <a:gd name="connsiteY193" fmla="*/ 3952272 h 6858000"/>
              <a:gd name="connsiteX194" fmla="*/ 34256 w 7467600"/>
              <a:gd name="connsiteY194" fmla="*/ 4347603 h 6858000"/>
              <a:gd name="connsiteX195" fmla="*/ 527241 w 7467600"/>
              <a:gd name="connsiteY195" fmla="*/ 4065078 h 6858000"/>
              <a:gd name="connsiteX196" fmla="*/ 1510397 w 7467600"/>
              <a:gd name="connsiteY196" fmla="*/ 3684705 h 6858000"/>
              <a:gd name="connsiteX197" fmla="*/ 1313114 w 7467600"/>
              <a:gd name="connsiteY197" fmla="*/ 3655216 h 6858000"/>
              <a:gd name="connsiteX198" fmla="*/ 1109304 w 7467600"/>
              <a:gd name="connsiteY198" fmla="*/ 3669030 h 6858000"/>
              <a:gd name="connsiteX199" fmla="*/ 8129 w 7467600"/>
              <a:gd name="connsiteY199" fmla="*/ 4330519 h 6858000"/>
              <a:gd name="connsiteX200" fmla="*/ 687572 w 7467600"/>
              <a:gd name="connsiteY200" fmla="*/ 3925629 h 6858000"/>
              <a:gd name="connsiteX201" fmla="*/ 1138365 w 7467600"/>
              <a:gd name="connsiteY201" fmla="*/ 3774515 h 6858000"/>
              <a:gd name="connsiteX202" fmla="*/ 1505579 w 7467600"/>
              <a:gd name="connsiteY202" fmla="*/ 3655526 h 6858000"/>
              <a:gd name="connsiteX203" fmla="*/ 1313114 w 7467600"/>
              <a:gd name="connsiteY203" fmla="*/ 3655216 h 6858000"/>
              <a:gd name="connsiteX204" fmla="*/ 3655073 w 7467600"/>
              <a:gd name="connsiteY204" fmla="*/ 3650884 h 6858000"/>
              <a:gd name="connsiteX205" fmla="*/ 3989938 w 7467600"/>
              <a:gd name="connsiteY205" fmla="*/ 3991685 h 6858000"/>
              <a:gd name="connsiteX206" fmla="*/ 4393907 w 7467600"/>
              <a:gd name="connsiteY206" fmla="*/ 4261258 h 6858000"/>
              <a:gd name="connsiteX207" fmla="*/ 4648051 w 7467600"/>
              <a:gd name="connsiteY207" fmla="*/ 4374051 h 6858000"/>
              <a:gd name="connsiteX208" fmla="*/ 4383389 w 7467600"/>
              <a:gd name="connsiteY208" fmla="*/ 4184369 h 6858000"/>
              <a:gd name="connsiteX209" fmla="*/ 4165508 w 7467600"/>
              <a:gd name="connsiteY209" fmla="*/ 4035196 h 6858000"/>
              <a:gd name="connsiteX210" fmla="*/ 4068162 w 7467600"/>
              <a:gd name="connsiteY210" fmla="*/ 3953394 h 6858000"/>
              <a:gd name="connsiteX211" fmla="*/ 3981416 w 7467600"/>
              <a:gd name="connsiteY211" fmla="*/ 3880482 h 6858000"/>
              <a:gd name="connsiteX212" fmla="*/ 3800147 w 7467600"/>
              <a:gd name="connsiteY212" fmla="*/ 3749872 h 6858000"/>
              <a:gd name="connsiteX213" fmla="*/ 3655073 w 7467600"/>
              <a:gd name="connsiteY213" fmla="*/ 3650884 h 6858000"/>
              <a:gd name="connsiteX214" fmla="*/ 3670252 w 7467600"/>
              <a:gd name="connsiteY214" fmla="*/ 3622798 h 6858000"/>
              <a:gd name="connsiteX215" fmla="*/ 3817258 w 7467600"/>
              <a:gd name="connsiteY215" fmla="*/ 3723577 h 6858000"/>
              <a:gd name="connsiteX216" fmla="*/ 4000461 w 7467600"/>
              <a:gd name="connsiteY216" fmla="*/ 3855966 h 6858000"/>
              <a:gd name="connsiteX217" fmla="*/ 4088180 w 7467600"/>
              <a:gd name="connsiteY217" fmla="*/ 3929774 h 6858000"/>
              <a:gd name="connsiteX218" fmla="*/ 4184555 w 7467600"/>
              <a:gd name="connsiteY218" fmla="*/ 4010683 h 6858000"/>
              <a:gd name="connsiteX219" fmla="*/ 4399563 w 7467600"/>
              <a:gd name="connsiteY219" fmla="*/ 4158106 h 6858000"/>
              <a:gd name="connsiteX220" fmla="*/ 4684469 w 7467600"/>
              <a:gd name="connsiteY220" fmla="*/ 4364680 h 6858000"/>
              <a:gd name="connsiteX221" fmla="*/ 4690271 w 7467600"/>
              <a:gd name="connsiteY221" fmla="*/ 4370034 h 6858000"/>
              <a:gd name="connsiteX222" fmla="*/ 4136093 w 7467600"/>
              <a:gd name="connsiteY222" fmla="*/ 3858466 h 6858000"/>
              <a:gd name="connsiteX223" fmla="*/ 3670252 w 7467600"/>
              <a:gd name="connsiteY223" fmla="*/ 3622798 h 6858000"/>
              <a:gd name="connsiteX224" fmla="*/ 4440129 w 7467600"/>
              <a:gd name="connsiteY224" fmla="*/ 3448571 h 6858000"/>
              <a:gd name="connsiteX225" fmla="*/ 4856525 w 7467600"/>
              <a:gd name="connsiteY225" fmla="*/ 3915351 h 6858000"/>
              <a:gd name="connsiteX226" fmla="*/ 5059055 w 7467600"/>
              <a:gd name="connsiteY226" fmla="*/ 4108918 h 6858000"/>
              <a:gd name="connsiteX227" fmla="*/ 5290070 w 7467600"/>
              <a:gd name="connsiteY227" fmla="*/ 4263619 h 6858000"/>
              <a:gd name="connsiteX228" fmla="*/ 4834991 w 7467600"/>
              <a:gd name="connsiteY228" fmla="*/ 3830985 h 6858000"/>
              <a:gd name="connsiteX229" fmla="*/ 4440129 w 7467600"/>
              <a:gd name="connsiteY229" fmla="*/ 3448571 h 6858000"/>
              <a:gd name="connsiteX230" fmla="*/ 4441737 w 7467600"/>
              <a:gd name="connsiteY230" fmla="*/ 3399734 h 6858000"/>
              <a:gd name="connsiteX231" fmla="*/ 4431236 w 7467600"/>
              <a:gd name="connsiteY231" fmla="*/ 3400954 h 6858000"/>
              <a:gd name="connsiteX232" fmla="*/ 4557150 w 7467600"/>
              <a:gd name="connsiteY232" fmla="*/ 3510023 h 6858000"/>
              <a:gd name="connsiteX233" fmla="*/ 4856936 w 7467600"/>
              <a:gd name="connsiteY233" fmla="*/ 3809146 h 6858000"/>
              <a:gd name="connsiteX234" fmla="*/ 5111996 w 7467600"/>
              <a:gd name="connsiteY234" fmla="*/ 4065759 h 6858000"/>
              <a:gd name="connsiteX235" fmla="*/ 5388878 w 7467600"/>
              <a:gd name="connsiteY235" fmla="*/ 4300185 h 6858000"/>
              <a:gd name="connsiteX236" fmla="*/ 5425556 w 7467600"/>
              <a:gd name="connsiteY236" fmla="*/ 4308967 h 6858000"/>
              <a:gd name="connsiteX237" fmla="*/ 4943646 w 7467600"/>
              <a:gd name="connsiteY237" fmla="*/ 3822916 h 6858000"/>
              <a:gd name="connsiteX238" fmla="*/ 4594837 w 7467600"/>
              <a:gd name="connsiteY238" fmla="*/ 3532274 h 6858000"/>
              <a:gd name="connsiteX239" fmla="*/ 4441737 w 7467600"/>
              <a:gd name="connsiteY239" fmla="*/ 3399734 h 6858000"/>
              <a:gd name="connsiteX240" fmla="*/ 5425834 w 7467600"/>
              <a:gd name="connsiteY240" fmla="*/ 3162785 h 6858000"/>
              <a:gd name="connsiteX241" fmla="*/ 5401644 w 7467600"/>
              <a:gd name="connsiteY241" fmla="*/ 3617847 h 6858000"/>
              <a:gd name="connsiteX242" fmla="*/ 5467256 w 7467600"/>
              <a:gd name="connsiteY242" fmla="*/ 4175494 h 6858000"/>
              <a:gd name="connsiteX243" fmla="*/ 5448069 w 7467600"/>
              <a:gd name="connsiteY243" fmla="*/ 3567554 h 6858000"/>
              <a:gd name="connsiteX244" fmla="*/ 5425834 w 7467600"/>
              <a:gd name="connsiteY244" fmla="*/ 3162785 h 6858000"/>
              <a:gd name="connsiteX245" fmla="*/ 1318687 w 7467600"/>
              <a:gd name="connsiteY245" fmla="*/ 3113840 h 6858000"/>
              <a:gd name="connsiteX246" fmla="*/ 1066793 w 7467600"/>
              <a:gd name="connsiteY246" fmla="*/ 3212171 h 6858000"/>
              <a:gd name="connsiteX247" fmla="*/ 993319 w 7467600"/>
              <a:gd name="connsiteY247" fmla="*/ 3247648 h 6858000"/>
              <a:gd name="connsiteX248" fmla="*/ 853081 w 7467600"/>
              <a:gd name="connsiteY248" fmla="*/ 3312410 h 6858000"/>
              <a:gd name="connsiteX249" fmla="*/ 805957 w 7467600"/>
              <a:gd name="connsiteY249" fmla="*/ 3330443 h 6858000"/>
              <a:gd name="connsiteX250" fmla="*/ 1318687 w 7467600"/>
              <a:gd name="connsiteY250" fmla="*/ 3113840 h 6858000"/>
              <a:gd name="connsiteX251" fmla="*/ 5453702 w 7467600"/>
              <a:gd name="connsiteY251" fmla="*/ 3090882 h 6858000"/>
              <a:gd name="connsiteX252" fmla="*/ 5480135 w 7467600"/>
              <a:gd name="connsiteY252" fmla="*/ 3565802 h 6858000"/>
              <a:gd name="connsiteX253" fmla="*/ 5499023 w 7467600"/>
              <a:gd name="connsiteY253" fmla="*/ 4166310 h 6858000"/>
              <a:gd name="connsiteX254" fmla="*/ 5547022 w 7467600"/>
              <a:gd name="connsiteY254" fmla="*/ 3607838 h 6858000"/>
              <a:gd name="connsiteX255" fmla="*/ 5515964 w 7467600"/>
              <a:gd name="connsiteY255" fmla="*/ 3378541 h 6858000"/>
              <a:gd name="connsiteX256" fmla="*/ 5453702 w 7467600"/>
              <a:gd name="connsiteY256" fmla="*/ 3090882 h 6858000"/>
              <a:gd name="connsiteX257" fmla="*/ 1238695 w 7467600"/>
              <a:gd name="connsiteY257" fmla="*/ 3076820 h 6858000"/>
              <a:gd name="connsiteX258" fmla="*/ 716371 w 7467600"/>
              <a:gd name="connsiteY258" fmla="*/ 3293249 h 6858000"/>
              <a:gd name="connsiteX259" fmla="*/ 579522 w 7467600"/>
              <a:gd name="connsiteY259" fmla="*/ 3371759 h 6858000"/>
              <a:gd name="connsiteX260" fmla="*/ 600288 w 7467600"/>
              <a:gd name="connsiteY260" fmla="*/ 3365555 h 6858000"/>
              <a:gd name="connsiteX261" fmla="*/ 840692 w 7467600"/>
              <a:gd name="connsiteY261" fmla="*/ 3284921 h 6858000"/>
              <a:gd name="connsiteX262" fmla="*/ 979248 w 7467600"/>
              <a:gd name="connsiteY262" fmla="*/ 3221003 h 6858000"/>
              <a:gd name="connsiteX263" fmla="*/ 1053282 w 7467600"/>
              <a:gd name="connsiteY263" fmla="*/ 3185247 h 6858000"/>
              <a:gd name="connsiteX264" fmla="*/ 1320603 w 7467600"/>
              <a:gd name="connsiteY264" fmla="*/ 3081281 h 6858000"/>
              <a:gd name="connsiteX265" fmla="*/ 1238695 w 7467600"/>
              <a:gd name="connsiteY265" fmla="*/ 3076820 h 6858000"/>
              <a:gd name="connsiteX266" fmla="*/ 5425627 w 7467600"/>
              <a:gd name="connsiteY266" fmla="*/ 2954192 h 6858000"/>
              <a:gd name="connsiteX267" fmla="*/ 5470770 w 7467600"/>
              <a:gd name="connsiteY267" fmla="*/ 3005435 h 6858000"/>
              <a:gd name="connsiteX268" fmla="*/ 5519779 w 7467600"/>
              <a:gd name="connsiteY268" fmla="*/ 4359223 h 6858000"/>
              <a:gd name="connsiteX269" fmla="*/ 5520293 w 7467600"/>
              <a:gd name="connsiteY269" fmla="*/ 4360602 h 6858000"/>
              <a:gd name="connsiteX270" fmla="*/ 5767221 w 7467600"/>
              <a:gd name="connsiteY270" fmla="*/ 4665564 h 6858000"/>
              <a:gd name="connsiteX271" fmla="*/ 6937169 w 7467600"/>
              <a:gd name="connsiteY271" fmla="*/ 4815941 h 6858000"/>
              <a:gd name="connsiteX272" fmla="*/ 6953922 w 7467600"/>
              <a:gd name="connsiteY272" fmla="*/ 4890068 h 6858000"/>
              <a:gd name="connsiteX273" fmla="*/ 6071359 w 7467600"/>
              <a:gd name="connsiteY273" fmla="*/ 4770770 h 6858000"/>
              <a:gd name="connsiteX274" fmla="*/ 6038839 w 7467600"/>
              <a:gd name="connsiteY274" fmla="*/ 4764474 h 6858000"/>
              <a:gd name="connsiteX275" fmla="*/ 6038706 w 7467600"/>
              <a:gd name="connsiteY275" fmla="*/ 4763847 h 6858000"/>
              <a:gd name="connsiteX276" fmla="*/ 6037784 w 7467600"/>
              <a:gd name="connsiteY276" fmla="*/ 4764270 h 6858000"/>
              <a:gd name="connsiteX277" fmla="*/ 6038839 w 7467600"/>
              <a:gd name="connsiteY277" fmla="*/ 4764474 h 6858000"/>
              <a:gd name="connsiteX278" fmla="*/ 6040338 w 7467600"/>
              <a:gd name="connsiteY278" fmla="*/ 4771418 h 6858000"/>
              <a:gd name="connsiteX279" fmla="*/ 6024488 w 7467600"/>
              <a:gd name="connsiteY279" fmla="*/ 4809903 h 6858000"/>
              <a:gd name="connsiteX280" fmla="*/ 5599771 w 7467600"/>
              <a:gd name="connsiteY280" fmla="*/ 5509652 h 6858000"/>
              <a:gd name="connsiteX281" fmla="*/ 5548843 w 7467600"/>
              <a:gd name="connsiteY281" fmla="*/ 5563845 h 6858000"/>
              <a:gd name="connsiteX282" fmla="*/ 5940952 w 7467600"/>
              <a:gd name="connsiteY282" fmla="*/ 6250028 h 6858000"/>
              <a:gd name="connsiteX283" fmla="*/ 6043441 w 7467600"/>
              <a:gd name="connsiteY283" fmla="*/ 6665847 h 6858000"/>
              <a:gd name="connsiteX284" fmla="*/ 6093432 w 7467600"/>
              <a:gd name="connsiteY284" fmla="*/ 6858000 h 6858000"/>
              <a:gd name="connsiteX285" fmla="*/ 6034344 w 7467600"/>
              <a:gd name="connsiteY285" fmla="*/ 6858000 h 6858000"/>
              <a:gd name="connsiteX286" fmla="*/ 6026679 w 7467600"/>
              <a:gd name="connsiteY286" fmla="*/ 6836959 h 6858000"/>
              <a:gd name="connsiteX287" fmla="*/ 5800441 w 7467600"/>
              <a:gd name="connsiteY287" fmla="*/ 6335286 h 6858000"/>
              <a:gd name="connsiteX288" fmla="*/ 5526562 w 7467600"/>
              <a:gd name="connsiteY288" fmla="*/ 5705388 h 6858000"/>
              <a:gd name="connsiteX289" fmla="*/ 5519640 w 7467600"/>
              <a:gd name="connsiteY289" fmla="*/ 5683774 h 6858000"/>
              <a:gd name="connsiteX290" fmla="*/ 5844559 w 7467600"/>
              <a:gd name="connsiteY290" fmla="*/ 6553349 h 6858000"/>
              <a:gd name="connsiteX291" fmla="*/ 5975994 w 7467600"/>
              <a:gd name="connsiteY291" fmla="*/ 6858000 h 6858000"/>
              <a:gd name="connsiteX292" fmla="*/ 5898547 w 7467600"/>
              <a:gd name="connsiteY292" fmla="*/ 6858000 h 6858000"/>
              <a:gd name="connsiteX293" fmla="*/ 5682041 w 7467600"/>
              <a:gd name="connsiteY293" fmla="*/ 6355860 h 6858000"/>
              <a:gd name="connsiteX294" fmla="*/ 5461758 w 7467600"/>
              <a:gd name="connsiteY294" fmla="*/ 5820220 h 6858000"/>
              <a:gd name="connsiteX295" fmla="*/ 5237282 w 7467600"/>
              <a:gd name="connsiteY295" fmla="*/ 6579086 h 6858000"/>
              <a:gd name="connsiteX296" fmla="*/ 5115009 w 7467600"/>
              <a:gd name="connsiteY296" fmla="*/ 6858000 h 6858000"/>
              <a:gd name="connsiteX297" fmla="*/ 5028074 w 7467600"/>
              <a:gd name="connsiteY297" fmla="*/ 6858000 h 6858000"/>
              <a:gd name="connsiteX298" fmla="*/ 5079508 w 7467600"/>
              <a:gd name="connsiteY298" fmla="*/ 6749074 h 6858000"/>
              <a:gd name="connsiteX299" fmla="*/ 5371846 w 7467600"/>
              <a:gd name="connsiteY299" fmla="*/ 5924413 h 6858000"/>
              <a:gd name="connsiteX300" fmla="*/ 5270512 w 7467600"/>
              <a:gd name="connsiteY300" fmla="*/ 6138975 h 6858000"/>
              <a:gd name="connsiteX301" fmla="*/ 5062409 w 7467600"/>
              <a:gd name="connsiteY301" fmla="*/ 6653544 h 6858000"/>
              <a:gd name="connsiteX302" fmla="*/ 5036628 w 7467600"/>
              <a:gd name="connsiteY302" fmla="*/ 6754247 h 6858000"/>
              <a:gd name="connsiteX303" fmla="*/ 5009112 w 7467600"/>
              <a:gd name="connsiteY303" fmla="*/ 6858000 h 6858000"/>
              <a:gd name="connsiteX304" fmla="*/ 4976679 w 7467600"/>
              <a:gd name="connsiteY304" fmla="*/ 6858000 h 6858000"/>
              <a:gd name="connsiteX305" fmla="*/ 5006537 w 7467600"/>
              <a:gd name="connsiteY305" fmla="*/ 6747068 h 6858000"/>
              <a:gd name="connsiteX306" fmla="*/ 5032723 w 7467600"/>
              <a:gd name="connsiteY306" fmla="*/ 6644957 h 6858000"/>
              <a:gd name="connsiteX307" fmla="*/ 5242949 w 7467600"/>
              <a:gd name="connsiteY307" fmla="*/ 6125175 h 6858000"/>
              <a:gd name="connsiteX308" fmla="*/ 5286321 w 7467600"/>
              <a:gd name="connsiteY308" fmla="*/ 6033555 h 6858000"/>
              <a:gd name="connsiteX309" fmla="*/ 5008210 w 7467600"/>
              <a:gd name="connsiteY309" fmla="*/ 6649194 h 6858000"/>
              <a:gd name="connsiteX310" fmla="*/ 4986321 w 7467600"/>
              <a:gd name="connsiteY310" fmla="*/ 6765687 h 6858000"/>
              <a:gd name="connsiteX311" fmla="*/ 4973474 w 7467600"/>
              <a:gd name="connsiteY311" fmla="*/ 6858000 h 6858000"/>
              <a:gd name="connsiteX312" fmla="*/ 4907178 w 7467600"/>
              <a:gd name="connsiteY312" fmla="*/ 6858000 h 6858000"/>
              <a:gd name="connsiteX313" fmla="*/ 4910810 w 7467600"/>
              <a:gd name="connsiteY313" fmla="*/ 6829660 h 6858000"/>
              <a:gd name="connsiteX314" fmla="*/ 4987461 w 7467600"/>
              <a:gd name="connsiteY314" fmla="*/ 6432994 h 6858000"/>
              <a:gd name="connsiteX315" fmla="*/ 5179262 w 7467600"/>
              <a:gd name="connsiteY315" fmla="*/ 6035044 h 6858000"/>
              <a:gd name="connsiteX316" fmla="*/ 4689678 w 7467600"/>
              <a:gd name="connsiteY316" fmla="*/ 6440241 h 6858000"/>
              <a:gd name="connsiteX317" fmla="*/ 4477543 w 7467600"/>
              <a:gd name="connsiteY317" fmla="*/ 6674836 h 6858000"/>
              <a:gd name="connsiteX318" fmla="*/ 4329957 w 7467600"/>
              <a:gd name="connsiteY318" fmla="*/ 6858000 h 6858000"/>
              <a:gd name="connsiteX319" fmla="*/ 4218595 w 7467600"/>
              <a:gd name="connsiteY319" fmla="*/ 6858000 h 6858000"/>
              <a:gd name="connsiteX320" fmla="*/ 4368888 w 7467600"/>
              <a:gd name="connsiteY320" fmla="*/ 6668412 h 6858000"/>
              <a:gd name="connsiteX321" fmla="*/ 4563091 w 7467600"/>
              <a:gd name="connsiteY321" fmla="*/ 6442508 h 6858000"/>
              <a:gd name="connsiteX322" fmla="*/ 5387324 w 7467600"/>
              <a:gd name="connsiteY322" fmla="*/ 5705830 h 6858000"/>
              <a:gd name="connsiteX323" fmla="*/ 5073620 w 7467600"/>
              <a:gd name="connsiteY323" fmla="*/ 5955437 h 6858000"/>
              <a:gd name="connsiteX324" fmla="*/ 4689789 w 7467600"/>
              <a:gd name="connsiteY324" fmla="*/ 6268382 h 6858000"/>
              <a:gd name="connsiteX325" fmla="*/ 4418722 w 7467600"/>
              <a:gd name="connsiteY325" fmla="*/ 6570886 h 6858000"/>
              <a:gd name="connsiteX326" fmla="*/ 4214944 w 7467600"/>
              <a:gd name="connsiteY326" fmla="*/ 6858000 h 6858000"/>
              <a:gd name="connsiteX327" fmla="*/ 4177898 w 7467600"/>
              <a:gd name="connsiteY327" fmla="*/ 6858000 h 6858000"/>
              <a:gd name="connsiteX328" fmla="*/ 4391597 w 7467600"/>
              <a:gd name="connsiteY328" fmla="*/ 6556370 h 6858000"/>
              <a:gd name="connsiteX329" fmla="*/ 4668889 w 7467600"/>
              <a:gd name="connsiteY329" fmla="*/ 6246399 h 6858000"/>
              <a:gd name="connsiteX330" fmla="*/ 5055427 w 7467600"/>
              <a:gd name="connsiteY330" fmla="*/ 5931476 h 6858000"/>
              <a:gd name="connsiteX331" fmla="*/ 5371814 w 7467600"/>
              <a:gd name="connsiteY331" fmla="*/ 5678975 h 6858000"/>
              <a:gd name="connsiteX332" fmla="*/ 4987918 w 7467600"/>
              <a:gd name="connsiteY332" fmla="*/ 5838701 h 6858000"/>
              <a:gd name="connsiteX333" fmla="*/ 4317146 w 7467600"/>
              <a:gd name="connsiteY333" fmla="*/ 6587716 h 6858000"/>
              <a:gd name="connsiteX334" fmla="*/ 4171627 w 7467600"/>
              <a:gd name="connsiteY334" fmla="*/ 6858000 h 6858000"/>
              <a:gd name="connsiteX335" fmla="*/ 4081585 w 7467600"/>
              <a:gd name="connsiteY335" fmla="*/ 6858000 h 6858000"/>
              <a:gd name="connsiteX336" fmla="*/ 4238603 w 7467600"/>
              <a:gd name="connsiteY336" fmla="*/ 6559341 h 6858000"/>
              <a:gd name="connsiteX337" fmla="*/ 4778333 w 7467600"/>
              <a:gd name="connsiteY337" fmla="*/ 5873626 h 6858000"/>
              <a:gd name="connsiteX338" fmla="*/ 5414185 w 7467600"/>
              <a:gd name="connsiteY338" fmla="*/ 5573882 h 6858000"/>
              <a:gd name="connsiteX339" fmla="*/ 5959648 w 7467600"/>
              <a:gd name="connsiteY339" fmla="*/ 4760797 h 6858000"/>
              <a:gd name="connsiteX340" fmla="*/ 5355019 w 7467600"/>
              <a:gd name="connsiteY340" fmla="*/ 4734672 h 6858000"/>
              <a:gd name="connsiteX341" fmla="*/ 5083565 w 7467600"/>
              <a:gd name="connsiteY341" fmla="*/ 5179121 h 6858000"/>
              <a:gd name="connsiteX342" fmla="*/ 4713577 w 7467600"/>
              <a:gd name="connsiteY342" fmla="*/ 5616803 h 6858000"/>
              <a:gd name="connsiteX343" fmla="*/ 3989559 w 7467600"/>
              <a:gd name="connsiteY343" fmla="*/ 6145945 h 6858000"/>
              <a:gd name="connsiteX344" fmla="*/ 3939824 w 7467600"/>
              <a:gd name="connsiteY344" fmla="*/ 6066900 h 6858000"/>
              <a:gd name="connsiteX345" fmla="*/ 4584537 w 7467600"/>
              <a:gd name="connsiteY345" fmla="*/ 5324826 h 6858000"/>
              <a:gd name="connsiteX346" fmla="*/ 5037105 w 7467600"/>
              <a:gd name="connsiteY346" fmla="*/ 5088765 h 6858000"/>
              <a:gd name="connsiteX347" fmla="*/ 5039930 w 7467600"/>
              <a:gd name="connsiteY347" fmla="*/ 5089585 h 6858000"/>
              <a:gd name="connsiteX348" fmla="*/ 5263764 w 7467600"/>
              <a:gd name="connsiteY348" fmla="*/ 4735525 h 6858000"/>
              <a:gd name="connsiteX349" fmla="*/ 4086300 w 7467600"/>
              <a:gd name="connsiteY349" fmla="*/ 4884599 h 6858000"/>
              <a:gd name="connsiteX350" fmla="*/ 4085485 w 7467600"/>
              <a:gd name="connsiteY350" fmla="*/ 4899070 h 6858000"/>
              <a:gd name="connsiteX351" fmla="*/ 3871915 w 7467600"/>
              <a:gd name="connsiteY351" fmla="*/ 5253645 h 6858000"/>
              <a:gd name="connsiteX352" fmla="*/ 3799374 w 7467600"/>
              <a:gd name="connsiteY352" fmla="*/ 5466127 h 6858000"/>
              <a:gd name="connsiteX353" fmla="*/ 3498850 w 7467600"/>
              <a:gd name="connsiteY353" fmla="*/ 6661888 h 6858000"/>
              <a:gd name="connsiteX354" fmla="*/ 3399216 w 7467600"/>
              <a:gd name="connsiteY354" fmla="*/ 6858000 h 6858000"/>
              <a:gd name="connsiteX355" fmla="*/ 3303688 w 7467600"/>
              <a:gd name="connsiteY355" fmla="*/ 6858000 h 6858000"/>
              <a:gd name="connsiteX356" fmla="*/ 3391774 w 7467600"/>
              <a:gd name="connsiteY356" fmla="*/ 6697181 h 6858000"/>
              <a:gd name="connsiteX357" fmla="*/ 3735540 w 7467600"/>
              <a:gd name="connsiteY357" fmla="*/ 5546923 h 6858000"/>
              <a:gd name="connsiteX358" fmla="*/ 3729438 w 7467600"/>
              <a:gd name="connsiteY358" fmla="*/ 5569058 h 6858000"/>
              <a:gd name="connsiteX359" fmla="*/ 3707782 w 7467600"/>
              <a:gd name="connsiteY359" fmla="*/ 5644908 h 6858000"/>
              <a:gd name="connsiteX360" fmla="*/ 3583827 w 7467600"/>
              <a:gd name="connsiteY360" fmla="*/ 6039215 h 6858000"/>
              <a:gd name="connsiteX361" fmla="*/ 3547861 w 7467600"/>
              <a:gd name="connsiteY361" fmla="*/ 6129609 h 6858000"/>
              <a:gd name="connsiteX362" fmla="*/ 3490905 w 7467600"/>
              <a:gd name="connsiteY362" fmla="*/ 6277660 h 6858000"/>
              <a:gd name="connsiteX363" fmla="*/ 3455859 w 7467600"/>
              <a:gd name="connsiteY363" fmla="*/ 6391301 h 6858000"/>
              <a:gd name="connsiteX364" fmla="*/ 3429112 w 7467600"/>
              <a:gd name="connsiteY364" fmla="*/ 6479469 h 6858000"/>
              <a:gd name="connsiteX365" fmla="*/ 3304862 w 7467600"/>
              <a:gd name="connsiteY365" fmla="*/ 6796476 h 6858000"/>
              <a:gd name="connsiteX366" fmla="*/ 3276071 w 7467600"/>
              <a:gd name="connsiteY366" fmla="*/ 6858000 h 6858000"/>
              <a:gd name="connsiteX367" fmla="*/ 3240805 w 7467600"/>
              <a:gd name="connsiteY367" fmla="*/ 6858000 h 6858000"/>
              <a:gd name="connsiteX368" fmla="*/ 3275917 w 7467600"/>
              <a:gd name="connsiteY368" fmla="*/ 6783192 h 6858000"/>
              <a:gd name="connsiteX369" fmla="*/ 3399358 w 7467600"/>
              <a:gd name="connsiteY369" fmla="*/ 6469011 h 6858000"/>
              <a:gd name="connsiteX370" fmla="*/ 3425650 w 7467600"/>
              <a:gd name="connsiteY370" fmla="*/ 6381333 h 6858000"/>
              <a:gd name="connsiteX371" fmla="*/ 3460661 w 7467600"/>
              <a:gd name="connsiteY371" fmla="*/ 6266763 h 6858000"/>
              <a:gd name="connsiteX372" fmla="*/ 3518021 w 7467600"/>
              <a:gd name="connsiteY372" fmla="*/ 6117298 h 6858000"/>
              <a:gd name="connsiteX373" fmla="*/ 3554035 w 7467600"/>
              <a:gd name="connsiteY373" fmla="*/ 6027832 h 6858000"/>
              <a:gd name="connsiteX374" fmla="*/ 3677174 w 7467600"/>
              <a:gd name="connsiteY374" fmla="*/ 5636351 h 6858000"/>
              <a:gd name="connsiteX375" fmla="*/ 3698819 w 7467600"/>
              <a:gd name="connsiteY375" fmla="*/ 5560503 h 6858000"/>
              <a:gd name="connsiteX376" fmla="*/ 3702094 w 7467600"/>
              <a:gd name="connsiteY376" fmla="*/ 5549194 h 6858000"/>
              <a:gd name="connsiteX377" fmla="*/ 3398355 w 7467600"/>
              <a:gd name="connsiteY377" fmla="*/ 6094603 h 6858000"/>
              <a:gd name="connsiteX378" fmla="*/ 3193941 w 7467600"/>
              <a:gd name="connsiteY378" fmla="*/ 6798775 h 6858000"/>
              <a:gd name="connsiteX379" fmla="*/ 3184140 w 7467600"/>
              <a:gd name="connsiteY379" fmla="*/ 6858000 h 6858000"/>
              <a:gd name="connsiteX380" fmla="*/ 3099978 w 7467600"/>
              <a:gd name="connsiteY380" fmla="*/ 6858000 h 6858000"/>
              <a:gd name="connsiteX381" fmla="*/ 3101556 w 7467600"/>
              <a:gd name="connsiteY381" fmla="*/ 6843337 h 6858000"/>
              <a:gd name="connsiteX382" fmla="*/ 3370162 w 7467600"/>
              <a:gd name="connsiteY382" fmla="*/ 5785550 h 6858000"/>
              <a:gd name="connsiteX383" fmla="*/ 3746477 w 7467600"/>
              <a:gd name="connsiteY383" fmla="*/ 5377889 h 6858000"/>
              <a:gd name="connsiteX384" fmla="*/ 3863399 w 7467600"/>
              <a:gd name="connsiteY384" fmla="*/ 5087257 h 6858000"/>
              <a:gd name="connsiteX385" fmla="*/ 3968712 w 7467600"/>
              <a:gd name="connsiteY385" fmla="*/ 4913989 h 6858000"/>
              <a:gd name="connsiteX386" fmla="*/ 2792390 w 7467600"/>
              <a:gd name="connsiteY386" fmla="*/ 5382974 h 6858000"/>
              <a:gd name="connsiteX387" fmla="*/ 2714982 w 7467600"/>
              <a:gd name="connsiteY387" fmla="*/ 5427051 h 6858000"/>
              <a:gd name="connsiteX388" fmla="*/ 2813361 w 7467600"/>
              <a:gd name="connsiteY388" fmla="*/ 6023912 h 6858000"/>
              <a:gd name="connsiteX389" fmla="*/ 2688430 w 7467600"/>
              <a:gd name="connsiteY389" fmla="*/ 6801564 h 6858000"/>
              <a:gd name="connsiteX390" fmla="*/ 2629626 w 7467600"/>
              <a:gd name="connsiteY390" fmla="*/ 6763394 h 6858000"/>
              <a:gd name="connsiteX391" fmla="*/ 2565328 w 7467600"/>
              <a:gd name="connsiteY391" fmla="*/ 5516399 h 6858000"/>
              <a:gd name="connsiteX392" fmla="*/ 1922999 w 7467600"/>
              <a:gd name="connsiteY392" fmla="*/ 5980343 h 6858000"/>
              <a:gd name="connsiteX393" fmla="*/ 1950261 w 7467600"/>
              <a:gd name="connsiteY393" fmla="*/ 6405858 h 6858000"/>
              <a:gd name="connsiteX394" fmla="*/ 2365554 w 7467600"/>
              <a:gd name="connsiteY394" fmla="*/ 6759107 h 6858000"/>
              <a:gd name="connsiteX395" fmla="*/ 2424142 w 7467600"/>
              <a:gd name="connsiteY395" fmla="*/ 6858000 h 6858000"/>
              <a:gd name="connsiteX396" fmla="*/ 2395994 w 7467600"/>
              <a:gd name="connsiteY396" fmla="*/ 6858000 h 6858000"/>
              <a:gd name="connsiteX397" fmla="*/ 2392863 w 7467600"/>
              <a:gd name="connsiteY397" fmla="*/ 6852964 h 6858000"/>
              <a:gd name="connsiteX398" fmla="*/ 2017589 w 7467600"/>
              <a:gd name="connsiteY398" fmla="*/ 6493982 h 6858000"/>
              <a:gd name="connsiteX399" fmla="*/ 2147336 w 7467600"/>
              <a:gd name="connsiteY399" fmla="*/ 6594052 h 6858000"/>
              <a:gd name="connsiteX400" fmla="*/ 2207047 w 7467600"/>
              <a:gd name="connsiteY400" fmla="*/ 6654540 h 6858000"/>
              <a:gd name="connsiteX401" fmla="*/ 2299106 w 7467600"/>
              <a:gd name="connsiteY401" fmla="*/ 6778931 h 6858000"/>
              <a:gd name="connsiteX402" fmla="*/ 2314430 w 7467600"/>
              <a:gd name="connsiteY402" fmla="*/ 6801144 h 6858000"/>
              <a:gd name="connsiteX403" fmla="*/ 2352406 w 7467600"/>
              <a:gd name="connsiteY403" fmla="*/ 6858000 h 6858000"/>
              <a:gd name="connsiteX404" fmla="*/ 2314492 w 7467600"/>
              <a:gd name="connsiteY404" fmla="*/ 6858000 h 6858000"/>
              <a:gd name="connsiteX405" fmla="*/ 2288095 w 7467600"/>
              <a:gd name="connsiteY405" fmla="*/ 6818030 h 6858000"/>
              <a:gd name="connsiteX406" fmla="*/ 2272768 w 7467600"/>
              <a:gd name="connsiteY406" fmla="*/ 6795822 h 6858000"/>
              <a:gd name="connsiteX407" fmla="*/ 2182715 w 7467600"/>
              <a:gd name="connsiteY407" fmla="*/ 6675071 h 6858000"/>
              <a:gd name="connsiteX408" fmla="*/ 2032061 w 7467600"/>
              <a:gd name="connsiteY408" fmla="*/ 6541380 h 6858000"/>
              <a:gd name="connsiteX409" fmla="*/ 2257220 w 7467600"/>
              <a:gd name="connsiteY409" fmla="*/ 6826257 h 6858000"/>
              <a:gd name="connsiteX410" fmla="*/ 2281324 w 7467600"/>
              <a:gd name="connsiteY410" fmla="*/ 6858000 h 6858000"/>
              <a:gd name="connsiteX411" fmla="*/ 2242860 w 7467600"/>
              <a:gd name="connsiteY411" fmla="*/ 6858000 h 6858000"/>
              <a:gd name="connsiteX412" fmla="*/ 2232818 w 7467600"/>
              <a:gd name="connsiteY412" fmla="*/ 6844926 h 6858000"/>
              <a:gd name="connsiteX413" fmla="*/ 1990172 w 7467600"/>
              <a:gd name="connsiteY413" fmla="*/ 6542121 h 6858000"/>
              <a:gd name="connsiteX414" fmla="*/ 2124090 w 7467600"/>
              <a:gd name="connsiteY414" fmla="*/ 6761017 h 6858000"/>
              <a:gd name="connsiteX415" fmla="*/ 2200380 w 7467600"/>
              <a:gd name="connsiteY415" fmla="*/ 6858000 h 6858000"/>
              <a:gd name="connsiteX416" fmla="*/ 2147507 w 7467600"/>
              <a:gd name="connsiteY416" fmla="*/ 6858000 h 6858000"/>
              <a:gd name="connsiteX417" fmla="*/ 2070668 w 7467600"/>
              <a:gd name="connsiteY417" fmla="*/ 6761520 h 6858000"/>
              <a:gd name="connsiteX418" fmla="*/ 1975142 w 7467600"/>
              <a:gd name="connsiteY418" fmla="*/ 6585570 h 6858000"/>
              <a:gd name="connsiteX419" fmla="*/ 2050035 w 7467600"/>
              <a:gd name="connsiteY419" fmla="*/ 6813345 h 6858000"/>
              <a:gd name="connsiteX420" fmla="*/ 2063025 w 7467600"/>
              <a:gd name="connsiteY420" fmla="*/ 6858000 h 6858000"/>
              <a:gd name="connsiteX421" fmla="*/ 2021675 w 7467600"/>
              <a:gd name="connsiteY421" fmla="*/ 6858000 h 6858000"/>
              <a:gd name="connsiteX422" fmla="*/ 2019308 w 7467600"/>
              <a:gd name="connsiteY422" fmla="*/ 6847118 h 6858000"/>
              <a:gd name="connsiteX423" fmla="*/ 1938835 w 7467600"/>
              <a:gd name="connsiteY423" fmla="*/ 6551160 h 6858000"/>
              <a:gd name="connsiteX424" fmla="*/ 1953230 w 7467600"/>
              <a:gd name="connsiteY424" fmla="*/ 6759699 h 6858000"/>
              <a:gd name="connsiteX425" fmla="*/ 1956763 w 7467600"/>
              <a:gd name="connsiteY425" fmla="*/ 6778191 h 6858000"/>
              <a:gd name="connsiteX426" fmla="*/ 1967925 w 7467600"/>
              <a:gd name="connsiteY426" fmla="*/ 6858000 h 6858000"/>
              <a:gd name="connsiteX427" fmla="*/ 1936622 w 7467600"/>
              <a:gd name="connsiteY427" fmla="*/ 6858000 h 6858000"/>
              <a:gd name="connsiteX428" fmla="*/ 1926261 w 7467600"/>
              <a:gd name="connsiteY428" fmla="*/ 6784064 h 6858000"/>
              <a:gd name="connsiteX429" fmla="*/ 1922724 w 7467600"/>
              <a:gd name="connsiteY429" fmla="*/ 6765577 h 6858000"/>
              <a:gd name="connsiteX430" fmla="*/ 1904650 w 7467600"/>
              <a:gd name="connsiteY430" fmla="*/ 6639616 h 6858000"/>
              <a:gd name="connsiteX431" fmla="*/ 1885273 w 7467600"/>
              <a:gd name="connsiteY431" fmla="*/ 6858000 h 6858000"/>
              <a:gd name="connsiteX432" fmla="*/ 1854363 w 7467600"/>
              <a:gd name="connsiteY432" fmla="*/ 6858000 h 6858000"/>
              <a:gd name="connsiteX433" fmla="*/ 1880391 w 7467600"/>
              <a:gd name="connsiteY433" fmla="*/ 6603796 h 6858000"/>
              <a:gd name="connsiteX434" fmla="*/ 1818273 w 7467600"/>
              <a:gd name="connsiteY434" fmla="*/ 6715729 h 6858000"/>
              <a:gd name="connsiteX435" fmla="*/ 1794691 w 7467600"/>
              <a:gd name="connsiteY435" fmla="*/ 6843239 h 6858000"/>
              <a:gd name="connsiteX436" fmla="*/ 1794914 w 7467600"/>
              <a:gd name="connsiteY436" fmla="*/ 6858000 h 6858000"/>
              <a:gd name="connsiteX437" fmla="*/ 1746128 w 7467600"/>
              <a:gd name="connsiteY437" fmla="*/ 6858000 h 6858000"/>
              <a:gd name="connsiteX438" fmla="*/ 1753934 w 7467600"/>
              <a:gd name="connsiteY438" fmla="*/ 6724796 h 6858000"/>
              <a:gd name="connsiteX439" fmla="*/ 1792053 w 7467600"/>
              <a:gd name="connsiteY439" fmla="*/ 6572396 h 6858000"/>
              <a:gd name="connsiteX440" fmla="*/ 1862248 w 7467600"/>
              <a:gd name="connsiteY440" fmla="*/ 6266397 h 6858000"/>
              <a:gd name="connsiteX441" fmla="*/ 1862250 w 7467600"/>
              <a:gd name="connsiteY441" fmla="*/ 6033531 h 6858000"/>
              <a:gd name="connsiteX442" fmla="*/ 1211999 w 7467600"/>
              <a:gd name="connsiteY442" fmla="*/ 6683610 h 6858000"/>
              <a:gd name="connsiteX443" fmla="*/ 1213266 w 7467600"/>
              <a:gd name="connsiteY443" fmla="*/ 6691947 h 6858000"/>
              <a:gd name="connsiteX444" fmla="*/ 1203370 w 7467600"/>
              <a:gd name="connsiteY444" fmla="*/ 6850676 h 6858000"/>
              <a:gd name="connsiteX445" fmla="*/ 1203671 w 7467600"/>
              <a:gd name="connsiteY445" fmla="*/ 6858000 h 6858000"/>
              <a:gd name="connsiteX446" fmla="*/ 1143180 w 7467600"/>
              <a:gd name="connsiteY446" fmla="*/ 6858000 h 6858000"/>
              <a:gd name="connsiteX447" fmla="*/ 1142176 w 7467600"/>
              <a:gd name="connsiteY447" fmla="*/ 6766045 h 6858000"/>
              <a:gd name="connsiteX448" fmla="*/ 1067484 w 7467600"/>
              <a:gd name="connsiteY448" fmla="*/ 6858000 h 6858000"/>
              <a:gd name="connsiteX449" fmla="*/ 953928 w 7467600"/>
              <a:gd name="connsiteY449" fmla="*/ 6858000 h 6858000"/>
              <a:gd name="connsiteX450" fmla="*/ 959715 w 7467600"/>
              <a:gd name="connsiteY450" fmla="*/ 6850185 h 6858000"/>
              <a:gd name="connsiteX451" fmla="*/ 1483788 w 7467600"/>
              <a:gd name="connsiteY451" fmla="*/ 6259174 h 6858000"/>
              <a:gd name="connsiteX452" fmla="*/ 1100671 w 7467600"/>
              <a:gd name="connsiteY452" fmla="*/ 6252137 h 6858000"/>
              <a:gd name="connsiteX453" fmla="*/ 1090144 w 7467600"/>
              <a:gd name="connsiteY453" fmla="*/ 6256748 h 6858000"/>
              <a:gd name="connsiteX454" fmla="*/ 1095872 w 7467600"/>
              <a:gd name="connsiteY454" fmla="*/ 6271892 h 6858000"/>
              <a:gd name="connsiteX455" fmla="*/ 262785 w 7467600"/>
              <a:gd name="connsiteY455" fmla="*/ 6845450 h 6858000"/>
              <a:gd name="connsiteX456" fmla="*/ 209968 w 7467600"/>
              <a:gd name="connsiteY456" fmla="*/ 6770713 h 6858000"/>
              <a:gd name="connsiteX457" fmla="*/ 873460 w 7467600"/>
              <a:gd name="connsiteY457" fmla="*/ 6253768 h 6858000"/>
              <a:gd name="connsiteX458" fmla="*/ 192686 w 7467600"/>
              <a:gd name="connsiteY458" fmla="*/ 5849257 h 6858000"/>
              <a:gd name="connsiteX459" fmla="*/ 4696 w 7467600"/>
              <a:gd name="connsiteY459" fmla="*/ 5697668 h 6858000"/>
              <a:gd name="connsiteX460" fmla="*/ 0 w 7467600"/>
              <a:gd name="connsiteY460" fmla="*/ 5689984 h 6858000"/>
              <a:gd name="connsiteX461" fmla="*/ 0 w 7467600"/>
              <a:gd name="connsiteY461" fmla="*/ 5513472 h 6858000"/>
              <a:gd name="connsiteX462" fmla="*/ 174101 w 7467600"/>
              <a:gd name="connsiteY462" fmla="*/ 5620277 h 6858000"/>
              <a:gd name="connsiteX463" fmla="*/ 891800 w 7467600"/>
              <a:gd name="connsiteY463" fmla="*/ 6036935 h 6858000"/>
              <a:gd name="connsiteX464" fmla="*/ 1072219 w 7467600"/>
              <a:gd name="connsiteY464" fmla="*/ 6169443 h 6858000"/>
              <a:gd name="connsiteX465" fmla="*/ 1074117 w 7467600"/>
              <a:gd name="connsiteY465" fmla="*/ 6170301 h 6858000"/>
              <a:gd name="connsiteX466" fmla="*/ 1083114 w 7467600"/>
              <a:gd name="connsiteY466" fmla="*/ 6174131 h 6858000"/>
              <a:gd name="connsiteX467" fmla="*/ 1543010 w 7467600"/>
              <a:gd name="connsiteY467" fmla="*/ 6191140 h 6858000"/>
              <a:gd name="connsiteX468" fmla="*/ 1551080 w 7467600"/>
              <a:gd name="connsiteY468" fmla="*/ 6195006 h 6858000"/>
              <a:gd name="connsiteX469" fmla="*/ 2345443 w 7467600"/>
              <a:gd name="connsiteY469" fmla="*/ 5549882 h 6858000"/>
              <a:gd name="connsiteX470" fmla="*/ 1721499 w 7467600"/>
              <a:gd name="connsiteY470" fmla="*/ 5599969 h 6858000"/>
              <a:gd name="connsiteX471" fmla="*/ 767716 w 7467600"/>
              <a:gd name="connsiteY471" fmla="*/ 5472768 h 6858000"/>
              <a:gd name="connsiteX472" fmla="*/ 722147 w 7467600"/>
              <a:gd name="connsiteY472" fmla="*/ 5393091 h 6858000"/>
              <a:gd name="connsiteX473" fmla="*/ 1485552 w 7467600"/>
              <a:gd name="connsiteY473" fmla="*/ 5313202 h 6858000"/>
              <a:gd name="connsiteX474" fmla="*/ 2143004 w 7467600"/>
              <a:gd name="connsiteY474" fmla="*/ 5402420 h 6858000"/>
              <a:gd name="connsiteX475" fmla="*/ 1933391 w 7467600"/>
              <a:gd name="connsiteY475" fmla="*/ 5156971 h 6858000"/>
              <a:gd name="connsiteX476" fmla="*/ 1827118 w 7467600"/>
              <a:gd name="connsiteY476" fmla="*/ 4968410 h 6858000"/>
              <a:gd name="connsiteX477" fmla="*/ 1837349 w 7467600"/>
              <a:gd name="connsiteY477" fmla="*/ 4956357 h 6858000"/>
              <a:gd name="connsiteX478" fmla="*/ 2162835 w 7467600"/>
              <a:gd name="connsiteY478" fmla="*/ 5187853 h 6858000"/>
              <a:gd name="connsiteX479" fmla="*/ 2257167 w 7467600"/>
              <a:gd name="connsiteY479" fmla="*/ 5462123 h 6858000"/>
              <a:gd name="connsiteX480" fmla="*/ 2261598 w 7467600"/>
              <a:gd name="connsiteY480" fmla="*/ 5467998 h 6858000"/>
              <a:gd name="connsiteX481" fmla="*/ 2437177 w 7467600"/>
              <a:gd name="connsiteY481" fmla="*/ 5479608 h 6858000"/>
              <a:gd name="connsiteX482" fmla="*/ 2445247 w 7467600"/>
              <a:gd name="connsiteY482" fmla="*/ 5483476 h 6858000"/>
              <a:gd name="connsiteX483" fmla="*/ 2743626 w 7467600"/>
              <a:gd name="connsiteY483" fmla="*/ 5304819 h 6858000"/>
              <a:gd name="connsiteX484" fmla="*/ 3048102 w 7467600"/>
              <a:gd name="connsiteY484" fmla="*/ 5150595 h 6858000"/>
              <a:gd name="connsiteX485" fmla="*/ 1799414 w 7467600"/>
              <a:gd name="connsiteY485" fmla="*/ 4694732 h 6858000"/>
              <a:gd name="connsiteX486" fmla="*/ 1771735 w 7467600"/>
              <a:gd name="connsiteY486" fmla="*/ 4619929 h 6858000"/>
              <a:gd name="connsiteX487" fmla="*/ 3104273 w 7467600"/>
              <a:gd name="connsiteY487" fmla="*/ 5076159 h 6858000"/>
              <a:gd name="connsiteX488" fmla="*/ 3113245 w 7467600"/>
              <a:gd name="connsiteY488" fmla="*/ 5090705 h 6858000"/>
              <a:gd name="connsiteX489" fmla="*/ 3126294 w 7467600"/>
              <a:gd name="connsiteY489" fmla="*/ 5114400 h 6858000"/>
              <a:gd name="connsiteX490" fmla="*/ 3937433 w 7467600"/>
              <a:gd name="connsiteY490" fmla="*/ 4830473 h 6858000"/>
              <a:gd name="connsiteX491" fmla="*/ 3590475 w 7467600"/>
              <a:gd name="connsiteY491" fmla="*/ 4597974 h 6858000"/>
              <a:gd name="connsiteX492" fmla="*/ 3100264 w 7467600"/>
              <a:gd name="connsiteY492" fmla="*/ 4579845 h 6858000"/>
              <a:gd name="connsiteX493" fmla="*/ 2183576 w 7467600"/>
              <a:gd name="connsiteY493" fmla="*/ 4227150 h 6858000"/>
              <a:gd name="connsiteX494" fmla="*/ 2151029 w 7467600"/>
              <a:gd name="connsiteY494" fmla="*/ 4146947 h 6858000"/>
              <a:gd name="connsiteX495" fmla="*/ 3563434 w 7467600"/>
              <a:gd name="connsiteY495" fmla="*/ 4469115 h 6858000"/>
              <a:gd name="connsiteX496" fmla="*/ 3177952 w 7467600"/>
              <a:gd name="connsiteY496" fmla="*/ 3657386 h 6858000"/>
              <a:gd name="connsiteX497" fmla="*/ 3189263 w 7467600"/>
              <a:gd name="connsiteY497" fmla="*/ 3625726 h 6858000"/>
              <a:gd name="connsiteX498" fmla="*/ 3560912 w 7467600"/>
              <a:gd name="connsiteY498" fmla="*/ 4079863 h 6858000"/>
              <a:gd name="connsiteX499" fmla="*/ 3626636 w 7467600"/>
              <a:gd name="connsiteY499" fmla="*/ 4512230 h 6858000"/>
              <a:gd name="connsiteX500" fmla="*/ 3653088 w 7467600"/>
              <a:gd name="connsiteY500" fmla="*/ 4521417 h 6858000"/>
              <a:gd name="connsiteX501" fmla="*/ 3988128 w 7467600"/>
              <a:gd name="connsiteY501" fmla="*/ 4817267 h 6858000"/>
              <a:gd name="connsiteX502" fmla="*/ 4830582 w 7467600"/>
              <a:gd name="connsiteY502" fmla="*/ 4676000 h 6858000"/>
              <a:gd name="connsiteX503" fmla="*/ 4830100 w 7467600"/>
              <a:gd name="connsiteY503" fmla="*/ 4675554 h 6858000"/>
              <a:gd name="connsiteX504" fmla="*/ 4036318 w 7467600"/>
              <a:gd name="connsiteY504" fmla="*/ 4147013 h 6858000"/>
              <a:gd name="connsiteX505" fmla="*/ 3432098 w 7467600"/>
              <a:gd name="connsiteY505" fmla="*/ 3537312 h 6858000"/>
              <a:gd name="connsiteX506" fmla="*/ 3446761 w 7467600"/>
              <a:gd name="connsiteY506" fmla="*/ 3461278 h 6858000"/>
              <a:gd name="connsiteX507" fmla="*/ 4419733 w 7467600"/>
              <a:gd name="connsiteY507" fmla="*/ 3963555 h 6858000"/>
              <a:gd name="connsiteX508" fmla="*/ 4781371 w 7467600"/>
              <a:gd name="connsiteY508" fmla="*/ 4458604 h 6858000"/>
              <a:gd name="connsiteX509" fmla="*/ 4780440 w 7467600"/>
              <a:gd name="connsiteY509" fmla="*/ 4470290 h 6858000"/>
              <a:gd name="connsiteX510" fmla="*/ 4898954 w 7467600"/>
              <a:gd name="connsiteY510" fmla="*/ 4662092 h 6858000"/>
              <a:gd name="connsiteX511" fmla="*/ 4900699 w 7467600"/>
              <a:gd name="connsiteY511" fmla="*/ 4670867 h 6858000"/>
              <a:gd name="connsiteX512" fmla="*/ 5714511 w 7467600"/>
              <a:gd name="connsiteY512" fmla="*/ 4663483 h 6858000"/>
              <a:gd name="connsiteX513" fmla="*/ 5464793 w 7467600"/>
              <a:gd name="connsiteY513" fmla="*/ 4393556 h 6858000"/>
              <a:gd name="connsiteX514" fmla="*/ 5461897 w 7467600"/>
              <a:gd name="connsiteY514" fmla="*/ 4390879 h 6858000"/>
              <a:gd name="connsiteX515" fmla="*/ 4294126 w 7467600"/>
              <a:gd name="connsiteY515" fmla="*/ 3303048 h 6858000"/>
              <a:gd name="connsiteX516" fmla="*/ 4305321 w 7467600"/>
              <a:gd name="connsiteY516" fmla="*/ 3256953 h 6858000"/>
              <a:gd name="connsiteX517" fmla="*/ 4949299 w 7467600"/>
              <a:gd name="connsiteY517" fmla="*/ 3766336 h 6858000"/>
              <a:gd name="connsiteX518" fmla="*/ 5291452 w 7467600"/>
              <a:gd name="connsiteY518" fmla="*/ 4076801 h 6858000"/>
              <a:gd name="connsiteX519" fmla="*/ 5434998 w 7467600"/>
              <a:gd name="connsiteY519" fmla="*/ 4254100 h 6858000"/>
              <a:gd name="connsiteX520" fmla="*/ 5351015 w 7467600"/>
              <a:gd name="connsiteY520" fmla="*/ 3760989 h 6858000"/>
              <a:gd name="connsiteX521" fmla="*/ 5413780 w 7467600"/>
              <a:gd name="connsiteY521" fmla="*/ 2966265 h 6858000"/>
              <a:gd name="connsiteX522" fmla="*/ 5425627 w 7467600"/>
              <a:gd name="connsiteY522" fmla="*/ 2954192 h 6858000"/>
              <a:gd name="connsiteX523" fmla="*/ 6604735 w 7467600"/>
              <a:gd name="connsiteY523" fmla="*/ 2041381 h 6858000"/>
              <a:gd name="connsiteX524" fmla="*/ 7204487 w 7467600"/>
              <a:gd name="connsiteY524" fmla="*/ 2742112 h 6858000"/>
              <a:gd name="connsiteX525" fmla="*/ 7131592 w 7467600"/>
              <a:gd name="connsiteY525" fmla="*/ 2672096 h 6858000"/>
              <a:gd name="connsiteX526" fmla="*/ 6996344 w 7467600"/>
              <a:gd name="connsiteY526" fmla="*/ 2518310 h 6858000"/>
              <a:gd name="connsiteX527" fmla="*/ 6735495 w 7467600"/>
              <a:gd name="connsiteY527" fmla="*/ 2196890 h 6858000"/>
              <a:gd name="connsiteX528" fmla="*/ 6721901 w 7467600"/>
              <a:gd name="connsiteY528" fmla="*/ 2179274 h 6858000"/>
              <a:gd name="connsiteX529" fmla="*/ 6604735 w 7467600"/>
              <a:gd name="connsiteY529" fmla="*/ 2041381 h 6858000"/>
              <a:gd name="connsiteX530" fmla="*/ 6591670 w 7467600"/>
              <a:gd name="connsiteY530" fmla="*/ 1988277 h 6858000"/>
              <a:gd name="connsiteX531" fmla="*/ 6747349 w 7467600"/>
              <a:gd name="connsiteY531" fmla="*/ 2160069 h 6858000"/>
              <a:gd name="connsiteX532" fmla="*/ 6760943 w 7467600"/>
              <a:gd name="connsiteY532" fmla="*/ 2177686 h 6858000"/>
              <a:gd name="connsiteX533" fmla="*/ 7021065 w 7467600"/>
              <a:gd name="connsiteY533" fmla="*/ 2498102 h 6858000"/>
              <a:gd name="connsiteX534" fmla="*/ 7155223 w 7467600"/>
              <a:gd name="connsiteY534" fmla="*/ 2650386 h 6858000"/>
              <a:gd name="connsiteX535" fmla="*/ 7203167 w 7467600"/>
              <a:gd name="connsiteY535" fmla="*/ 2697288 h 6858000"/>
              <a:gd name="connsiteX536" fmla="*/ 6937703 w 7467600"/>
              <a:gd name="connsiteY536" fmla="*/ 2321981 h 6858000"/>
              <a:gd name="connsiteX537" fmla="*/ 6591670 w 7467600"/>
              <a:gd name="connsiteY537" fmla="*/ 1988277 h 6858000"/>
              <a:gd name="connsiteX538" fmla="*/ 5798671 w 7467600"/>
              <a:gd name="connsiteY538" fmla="*/ 1981601 h 6858000"/>
              <a:gd name="connsiteX539" fmla="*/ 5754709 w 7467600"/>
              <a:gd name="connsiteY539" fmla="*/ 2071454 h 6858000"/>
              <a:gd name="connsiteX540" fmla="*/ 5763044 w 7467600"/>
              <a:gd name="connsiteY540" fmla="*/ 2842206 h 6858000"/>
              <a:gd name="connsiteX541" fmla="*/ 5764974 w 7467600"/>
              <a:gd name="connsiteY541" fmla="*/ 2799609 h 6858000"/>
              <a:gd name="connsiteX542" fmla="*/ 5767665 w 7467600"/>
              <a:gd name="connsiteY542" fmla="*/ 2666409 h 6858000"/>
              <a:gd name="connsiteX543" fmla="*/ 5763055 w 7467600"/>
              <a:gd name="connsiteY543" fmla="*/ 2579705 h 6858000"/>
              <a:gd name="connsiteX544" fmla="*/ 5758079 w 7467600"/>
              <a:gd name="connsiteY544" fmla="*/ 2492508 h 6858000"/>
              <a:gd name="connsiteX545" fmla="*/ 5779325 w 7467600"/>
              <a:gd name="connsiteY545" fmla="*/ 2197069 h 6858000"/>
              <a:gd name="connsiteX546" fmla="*/ 5798671 w 7467600"/>
              <a:gd name="connsiteY546" fmla="*/ 1981601 h 6858000"/>
              <a:gd name="connsiteX547" fmla="*/ 5829202 w 7467600"/>
              <a:gd name="connsiteY547" fmla="*/ 1971679 h 6858000"/>
              <a:gd name="connsiteX548" fmla="*/ 5809558 w 7467600"/>
              <a:gd name="connsiteY548" fmla="*/ 2198043 h 6858000"/>
              <a:gd name="connsiteX549" fmla="*/ 5788653 w 7467600"/>
              <a:gd name="connsiteY549" fmla="*/ 2489430 h 6858000"/>
              <a:gd name="connsiteX550" fmla="*/ 5793439 w 7467600"/>
              <a:gd name="connsiteY550" fmla="*/ 2575235 h 6858000"/>
              <a:gd name="connsiteX551" fmla="*/ 5796837 w 7467600"/>
              <a:gd name="connsiteY551" fmla="*/ 2637633 h 6858000"/>
              <a:gd name="connsiteX552" fmla="*/ 5818614 w 7467600"/>
              <a:gd name="connsiteY552" fmla="*/ 2473055 h 6858000"/>
              <a:gd name="connsiteX553" fmla="*/ 5829202 w 7467600"/>
              <a:gd name="connsiteY553" fmla="*/ 1971679 h 6858000"/>
              <a:gd name="connsiteX554" fmla="*/ 5911389 w 7467600"/>
              <a:gd name="connsiteY554" fmla="*/ 1898371 h 6858000"/>
              <a:gd name="connsiteX555" fmla="*/ 6237627 w 7467600"/>
              <a:gd name="connsiteY555" fmla="*/ 2231921 h 6858000"/>
              <a:gd name="connsiteX556" fmla="*/ 5911389 w 7467600"/>
              <a:gd name="connsiteY556" fmla="*/ 1898371 h 6858000"/>
              <a:gd name="connsiteX557" fmla="*/ 6944437 w 7467600"/>
              <a:gd name="connsiteY557" fmla="*/ 1575402 h 6858000"/>
              <a:gd name="connsiteX558" fmla="*/ 6304730 w 7467600"/>
              <a:gd name="connsiteY558" fmla="*/ 1766654 h 6858000"/>
              <a:gd name="connsiteX559" fmla="*/ 6944437 w 7467600"/>
              <a:gd name="connsiteY559" fmla="*/ 1575402 h 6858000"/>
              <a:gd name="connsiteX560" fmla="*/ 7019523 w 7467600"/>
              <a:gd name="connsiteY560" fmla="*/ 1519450 h 6858000"/>
              <a:gd name="connsiteX561" fmla="*/ 6298091 w 7467600"/>
              <a:gd name="connsiteY561" fmla="*/ 1737122 h 6858000"/>
              <a:gd name="connsiteX562" fmla="*/ 7019523 w 7467600"/>
              <a:gd name="connsiteY562" fmla="*/ 1519450 h 6858000"/>
              <a:gd name="connsiteX563" fmla="*/ 2399523 w 7467600"/>
              <a:gd name="connsiteY563" fmla="*/ 1428234 h 6858000"/>
              <a:gd name="connsiteX564" fmla="*/ 2224982 w 7467600"/>
              <a:gd name="connsiteY564" fmla="*/ 1826201 h 6858000"/>
              <a:gd name="connsiteX565" fmla="*/ 2096099 w 7467600"/>
              <a:gd name="connsiteY565" fmla="*/ 2345900 h 6858000"/>
              <a:gd name="connsiteX566" fmla="*/ 2283317 w 7467600"/>
              <a:gd name="connsiteY566" fmla="*/ 1796925 h 6858000"/>
              <a:gd name="connsiteX567" fmla="*/ 2399523 w 7467600"/>
              <a:gd name="connsiteY567" fmla="*/ 1428234 h 6858000"/>
              <a:gd name="connsiteX568" fmla="*/ 2448558 w 7467600"/>
              <a:gd name="connsiteY568" fmla="*/ 1373435 h 6858000"/>
              <a:gd name="connsiteX569" fmla="*/ 2312521 w 7467600"/>
              <a:gd name="connsiteY569" fmla="*/ 1806140 h 6858000"/>
              <a:gd name="connsiteX570" fmla="*/ 2127533 w 7467600"/>
              <a:gd name="connsiteY570" fmla="*/ 2348380 h 6858000"/>
              <a:gd name="connsiteX571" fmla="*/ 2358080 w 7467600"/>
              <a:gd name="connsiteY571" fmla="*/ 1866134 h 6858000"/>
              <a:gd name="connsiteX572" fmla="*/ 2407436 w 7467600"/>
              <a:gd name="connsiteY572" fmla="*/ 1651070 h 6858000"/>
              <a:gd name="connsiteX573" fmla="*/ 2448558 w 7467600"/>
              <a:gd name="connsiteY573" fmla="*/ 1373435 h 6858000"/>
              <a:gd name="connsiteX574" fmla="*/ 278707 w 7467600"/>
              <a:gd name="connsiteY574" fmla="*/ 1352270 h 6858000"/>
              <a:gd name="connsiteX575" fmla="*/ 321570 w 7467600"/>
              <a:gd name="connsiteY575" fmla="*/ 1861610 h 6858000"/>
              <a:gd name="connsiteX576" fmla="*/ 294281 w 7467600"/>
              <a:gd name="connsiteY576" fmla="*/ 1440658 h 6858000"/>
              <a:gd name="connsiteX577" fmla="*/ 278707 w 7467600"/>
              <a:gd name="connsiteY577" fmla="*/ 1352270 h 6858000"/>
              <a:gd name="connsiteX578" fmla="*/ 1423821 w 7467600"/>
              <a:gd name="connsiteY578" fmla="*/ 1351958 h 6858000"/>
              <a:gd name="connsiteX579" fmla="*/ 1638521 w 7467600"/>
              <a:gd name="connsiteY579" fmla="*/ 1908470 h 6858000"/>
              <a:gd name="connsiteX580" fmla="*/ 1754199 w 7467600"/>
              <a:gd name="connsiteY580" fmla="*/ 2149284 h 6858000"/>
              <a:gd name="connsiteX581" fmla="*/ 1908359 w 7467600"/>
              <a:gd name="connsiteY581" fmla="*/ 2364988 h 6858000"/>
              <a:gd name="connsiteX582" fmla="*/ 1647661 w 7467600"/>
              <a:gd name="connsiteY582" fmla="*/ 1825945 h 6858000"/>
              <a:gd name="connsiteX583" fmla="*/ 1423821 w 7467600"/>
              <a:gd name="connsiteY583" fmla="*/ 1351958 h 6858000"/>
              <a:gd name="connsiteX584" fmla="*/ 1431890 w 7467600"/>
              <a:gd name="connsiteY584" fmla="*/ 1306475 h 6858000"/>
              <a:gd name="connsiteX585" fmla="*/ 1507597 w 7467600"/>
              <a:gd name="connsiteY585" fmla="*/ 1446132 h 6858000"/>
              <a:gd name="connsiteX586" fmla="*/ 1674586 w 7467600"/>
              <a:gd name="connsiteY586" fmla="*/ 1813832 h 6858000"/>
              <a:gd name="connsiteX587" fmla="*/ 1815950 w 7467600"/>
              <a:gd name="connsiteY587" fmla="*/ 2128564 h 6858000"/>
              <a:gd name="connsiteX588" fmla="*/ 1984242 w 7467600"/>
              <a:gd name="connsiteY588" fmla="*/ 2430829 h 6858000"/>
              <a:gd name="connsiteX589" fmla="*/ 2014023 w 7467600"/>
              <a:gd name="connsiteY589" fmla="*/ 2450995 h 6858000"/>
              <a:gd name="connsiteX590" fmla="*/ 1747337 w 7467600"/>
              <a:gd name="connsiteY590" fmla="*/ 1855264 h 6858000"/>
              <a:gd name="connsiteX591" fmla="*/ 1533749 w 7467600"/>
              <a:gd name="connsiteY591" fmla="*/ 1478656 h 6858000"/>
              <a:gd name="connsiteX592" fmla="*/ 1431890 w 7467600"/>
              <a:gd name="connsiteY592" fmla="*/ 1306475 h 6858000"/>
              <a:gd name="connsiteX593" fmla="*/ 5052692 w 7467600"/>
              <a:gd name="connsiteY593" fmla="*/ 1292994 h 6858000"/>
              <a:gd name="connsiteX594" fmla="*/ 5200661 w 7467600"/>
              <a:gd name="connsiteY594" fmla="*/ 1635186 h 6858000"/>
              <a:gd name="connsiteX595" fmla="*/ 5297138 w 7467600"/>
              <a:gd name="connsiteY595" fmla="*/ 1906351 h 6858000"/>
              <a:gd name="connsiteX596" fmla="*/ 5052692 w 7467600"/>
              <a:gd name="connsiteY596" fmla="*/ 1292994 h 6858000"/>
              <a:gd name="connsiteX597" fmla="*/ 5009948 w 7467600"/>
              <a:gd name="connsiteY597" fmla="*/ 1273619 h 6858000"/>
              <a:gd name="connsiteX598" fmla="*/ 5121777 w 7467600"/>
              <a:gd name="connsiteY598" fmla="*/ 1654213 h 6858000"/>
              <a:gd name="connsiteX599" fmla="*/ 5293545 w 7467600"/>
              <a:gd name="connsiteY599" fmla="*/ 2072247 h 6858000"/>
              <a:gd name="connsiteX600" fmla="*/ 5294042 w 7467600"/>
              <a:gd name="connsiteY600" fmla="*/ 2065019 h 6858000"/>
              <a:gd name="connsiteX601" fmla="*/ 5171936 w 7467600"/>
              <a:gd name="connsiteY601" fmla="*/ 1647613 h 6858000"/>
              <a:gd name="connsiteX602" fmla="*/ 5009948 w 7467600"/>
              <a:gd name="connsiteY602" fmla="*/ 1273619 h 6858000"/>
              <a:gd name="connsiteX603" fmla="*/ 655236 w 7467600"/>
              <a:gd name="connsiteY603" fmla="*/ 1268632 h 6858000"/>
              <a:gd name="connsiteX604" fmla="*/ 839521 w 7467600"/>
              <a:gd name="connsiteY604" fmla="*/ 1685315 h 6858000"/>
              <a:gd name="connsiteX605" fmla="*/ 1109416 w 7467600"/>
              <a:gd name="connsiteY605" fmla="*/ 2061663 h 6858000"/>
              <a:gd name="connsiteX606" fmla="*/ 1298300 w 7467600"/>
              <a:gd name="connsiteY606" fmla="*/ 2247742 h 6858000"/>
              <a:gd name="connsiteX607" fmla="*/ 1125871 w 7467600"/>
              <a:gd name="connsiteY607" fmla="*/ 1989513 h 6858000"/>
              <a:gd name="connsiteX608" fmla="*/ 981574 w 7467600"/>
              <a:gd name="connsiteY608" fmla="*/ 1783157 h 6858000"/>
              <a:gd name="connsiteX609" fmla="*/ 922198 w 7467600"/>
              <a:gd name="connsiteY609" fmla="*/ 1677437 h 6858000"/>
              <a:gd name="connsiteX610" fmla="*/ 869293 w 7467600"/>
              <a:gd name="connsiteY610" fmla="*/ 1583214 h 6858000"/>
              <a:gd name="connsiteX611" fmla="*/ 751431 w 7467600"/>
              <a:gd name="connsiteY611" fmla="*/ 1405731 h 6858000"/>
              <a:gd name="connsiteX612" fmla="*/ 655236 w 7467600"/>
              <a:gd name="connsiteY612" fmla="*/ 1268632 h 6858000"/>
              <a:gd name="connsiteX613" fmla="*/ 6516292 w 7467600"/>
              <a:gd name="connsiteY613" fmla="*/ 1263064 h 6858000"/>
              <a:gd name="connsiteX614" fmla="*/ 5736320 w 7467600"/>
              <a:gd name="connsiteY614" fmla="*/ 1501803 h 6858000"/>
              <a:gd name="connsiteX615" fmla="*/ 6516292 w 7467600"/>
              <a:gd name="connsiteY615" fmla="*/ 1263064 h 6858000"/>
              <a:gd name="connsiteX616" fmla="*/ 291466 w 7467600"/>
              <a:gd name="connsiteY616" fmla="*/ 1250369 h 6858000"/>
              <a:gd name="connsiteX617" fmla="*/ 323180 w 7467600"/>
              <a:gd name="connsiteY617" fmla="*/ 1435283 h 6858000"/>
              <a:gd name="connsiteX618" fmla="*/ 349381 w 7467600"/>
              <a:gd name="connsiteY618" fmla="*/ 1875041 h 6858000"/>
              <a:gd name="connsiteX619" fmla="*/ 374363 w 7467600"/>
              <a:gd name="connsiteY619" fmla="*/ 1506494 h 6858000"/>
              <a:gd name="connsiteX620" fmla="*/ 302168 w 7467600"/>
              <a:gd name="connsiteY620" fmla="*/ 1274495 h 6858000"/>
              <a:gd name="connsiteX621" fmla="*/ 291466 w 7467600"/>
              <a:gd name="connsiteY621" fmla="*/ 1250369 h 6858000"/>
              <a:gd name="connsiteX622" fmla="*/ 678222 w 7467600"/>
              <a:gd name="connsiteY622" fmla="*/ 1248670 h 6858000"/>
              <a:gd name="connsiteX623" fmla="*/ 775536 w 7467600"/>
              <a:gd name="connsiteY623" fmla="*/ 1388015 h 6858000"/>
              <a:gd name="connsiteX624" fmla="*/ 894529 w 7467600"/>
              <a:gd name="connsiteY624" fmla="*/ 1567739 h 6858000"/>
              <a:gd name="connsiteX625" fmla="*/ 948000 w 7467600"/>
              <a:gd name="connsiteY625" fmla="*/ 1663088 h 6858000"/>
              <a:gd name="connsiteX626" fmla="*/ 1006812 w 7467600"/>
              <a:gd name="connsiteY626" fmla="*/ 1767683 h 6858000"/>
              <a:gd name="connsiteX627" fmla="*/ 1149133 w 7467600"/>
              <a:gd name="connsiteY627" fmla="*/ 1971513 h 6858000"/>
              <a:gd name="connsiteX628" fmla="*/ 1333952 w 7467600"/>
              <a:gd name="connsiteY628" fmla="*/ 2251620 h 6858000"/>
              <a:gd name="connsiteX629" fmla="*/ 1337329 w 7467600"/>
              <a:gd name="connsiteY629" fmla="*/ 2258350 h 6858000"/>
              <a:gd name="connsiteX630" fmla="*/ 1014726 w 7467600"/>
              <a:gd name="connsiteY630" fmla="*/ 1615556 h 6858000"/>
              <a:gd name="connsiteX631" fmla="*/ 678222 w 7467600"/>
              <a:gd name="connsiteY631" fmla="*/ 1248670 h 6858000"/>
              <a:gd name="connsiteX632" fmla="*/ 6691602 w 7467600"/>
              <a:gd name="connsiteY632" fmla="*/ 1140573 h 6858000"/>
              <a:gd name="connsiteX633" fmla="*/ 6571100 w 7467600"/>
              <a:gd name="connsiteY633" fmla="*/ 1183662 h 6858000"/>
              <a:gd name="connsiteX634" fmla="*/ 6241687 w 7467600"/>
              <a:gd name="connsiteY634" fmla="*/ 1257600 h 6858000"/>
              <a:gd name="connsiteX635" fmla="*/ 5693009 w 7467600"/>
              <a:gd name="connsiteY635" fmla="*/ 1478256 h 6858000"/>
              <a:gd name="connsiteX636" fmla="*/ 6548420 w 7467600"/>
              <a:gd name="connsiteY636" fmla="*/ 1214599 h 6858000"/>
              <a:gd name="connsiteX637" fmla="*/ 6605473 w 7467600"/>
              <a:gd name="connsiteY637" fmla="*/ 1184686 h 6858000"/>
              <a:gd name="connsiteX638" fmla="*/ 6691602 w 7467600"/>
              <a:gd name="connsiteY638" fmla="*/ 1140573 h 6858000"/>
              <a:gd name="connsiteX639" fmla="*/ 4002475 w 7467600"/>
              <a:gd name="connsiteY639" fmla="*/ 1037802 h 6858000"/>
              <a:gd name="connsiteX640" fmla="*/ 4000324 w 7467600"/>
              <a:gd name="connsiteY640" fmla="*/ 1039362 h 6858000"/>
              <a:gd name="connsiteX641" fmla="*/ 4002862 w 7467600"/>
              <a:gd name="connsiteY641" fmla="*/ 1042866 h 6858000"/>
              <a:gd name="connsiteX642" fmla="*/ 4002475 w 7467600"/>
              <a:gd name="connsiteY642" fmla="*/ 1037802 h 6858000"/>
              <a:gd name="connsiteX643" fmla="*/ 506322 w 7467600"/>
              <a:gd name="connsiteY643" fmla="*/ 1020997 h 6858000"/>
              <a:gd name="connsiteX644" fmla="*/ 533068 w 7467600"/>
              <a:gd name="connsiteY644" fmla="*/ 1029409 h 6858000"/>
              <a:gd name="connsiteX645" fmla="*/ 1232525 w 7467600"/>
              <a:gd name="connsiteY645" fmla="*/ 1804675 h 6858000"/>
              <a:gd name="connsiteX646" fmla="*/ 1388858 w 7467600"/>
              <a:gd name="connsiteY646" fmla="*/ 2368011 h 6858000"/>
              <a:gd name="connsiteX647" fmla="*/ 1384098 w 7467600"/>
              <a:gd name="connsiteY647" fmla="*/ 2378125 h 6858000"/>
              <a:gd name="connsiteX648" fmla="*/ 1425393 w 7467600"/>
              <a:gd name="connsiteY648" fmla="*/ 2589124 h 6858000"/>
              <a:gd name="connsiteX649" fmla="*/ 1424001 w 7467600"/>
              <a:gd name="connsiteY649" fmla="*/ 2597541 h 6858000"/>
              <a:gd name="connsiteX650" fmla="*/ 2152729 w 7467600"/>
              <a:gd name="connsiteY650" fmla="*/ 2864487 h 6858000"/>
              <a:gd name="connsiteX651" fmla="*/ 2020609 w 7467600"/>
              <a:gd name="connsiteY651" fmla="*/ 2539671 h 6858000"/>
              <a:gd name="connsiteX652" fmla="*/ 2018920 w 7467600"/>
              <a:gd name="connsiteY652" fmla="*/ 2536309 h 6858000"/>
              <a:gd name="connsiteX653" fmla="*/ 1342441 w 7467600"/>
              <a:gd name="connsiteY653" fmla="*/ 1173017 h 6858000"/>
              <a:gd name="connsiteX654" fmla="*/ 1367925 w 7467600"/>
              <a:gd name="connsiteY654" fmla="*/ 1135648 h 6858000"/>
              <a:gd name="connsiteX655" fmla="*/ 1771401 w 7467600"/>
              <a:gd name="connsiteY655" fmla="*/ 1806673 h 6858000"/>
              <a:gd name="connsiteX656" fmla="*/ 1972385 w 7467600"/>
              <a:gd name="connsiteY656" fmla="*/ 2198735 h 6858000"/>
              <a:gd name="connsiteX657" fmla="*/ 2040892 w 7467600"/>
              <a:gd name="connsiteY657" fmla="*/ 2405205 h 6858000"/>
              <a:gd name="connsiteX658" fmla="*/ 2131689 w 7467600"/>
              <a:gd name="connsiteY658" fmla="*/ 1936926 h 6858000"/>
              <a:gd name="connsiteX659" fmla="*/ 2454820 w 7467600"/>
              <a:gd name="connsiteY659" fmla="*/ 1248808 h 6858000"/>
              <a:gd name="connsiteX660" fmla="*/ 2492512 w 7467600"/>
              <a:gd name="connsiteY660" fmla="*/ 1302920 h 6858000"/>
              <a:gd name="connsiteX661" fmla="*/ 2081216 w 7467600"/>
              <a:gd name="connsiteY661" fmla="*/ 2527513 h 6858000"/>
              <a:gd name="connsiteX662" fmla="*/ 2081211 w 7467600"/>
              <a:gd name="connsiteY662" fmla="*/ 2528916 h 6858000"/>
              <a:gd name="connsiteX663" fmla="*/ 2199067 w 7467600"/>
              <a:gd name="connsiteY663" fmla="*/ 2884061 h 6858000"/>
              <a:gd name="connsiteX664" fmla="*/ 3192586 w 7467600"/>
              <a:gd name="connsiteY664" fmla="*/ 3411496 h 6858000"/>
              <a:gd name="connsiteX665" fmla="*/ 3182620 w 7467600"/>
              <a:gd name="connsiteY665" fmla="*/ 3483279 h 6858000"/>
              <a:gd name="connsiteX666" fmla="*/ 2435119 w 7467600"/>
              <a:gd name="connsiteY666" fmla="*/ 3080173 h 6858000"/>
              <a:gd name="connsiteX667" fmla="*/ 2410152 w 7467600"/>
              <a:gd name="connsiteY667" fmla="*/ 3063751 h 6858000"/>
              <a:gd name="connsiteX668" fmla="*/ 2408099 w 7467600"/>
              <a:gd name="connsiteY668" fmla="*/ 3064403 h 6858000"/>
              <a:gd name="connsiteX669" fmla="*/ 2407218 w 7467600"/>
              <a:gd name="connsiteY669" fmla="*/ 3070324 h 6858000"/>
              <a:gd name="connsiteX670" fmla="*/ 2380138 w 7467600"/>
              <a:gd name="connsiteY670" fmla="*/ 3099341 h 6858000"/>
              <a:gd name="connsiteX671" fmla="*/ 1765923 w 7467600"/>
              <a:gd name="connsiteY671" fmla="*/ 3581043 h 6858000"/>
              <a:gd name="connsiteX672" fmla="*/ 1702258 w 7467600"/>
              <a:gd name="connsiteY672" fmla="*/ 3612286 h 6858000"/>
              <a:gd name="connsiteX673" fmla="*/ 1538370 w 7467600"/>
              <a:gd name="connsiteY673" fmla="*/ 3811804 h 6858000"/>
              <a:gd name="connsiteX674" fmla="*/ 542867 w 7467600"/>
              <a:gd name="connsiteY674" fmla="*/ 4944092 h 6858000"/>
              <a:gd name="connsiteX675" fmla="*/ 515800 w 7467600"/>
              <a:gd name="connsiteY675" fmla="*/ 4862180 h 6858000"/>
              <a:gd name="connsiteX676" fmla="*/ 909145 w 7467600"/>
              <a:gd name="connsiteY676" fmla="*/ 4199225 h 6858000"/>
              <a:gd name="connsiteX677" fmla="*/ 1214067 w 7467600"/>
              <a:gd name="connsiteY677" fmla="*/ 3908561 h 6858000"/>
              <a:gd name="connsiteX678" fmla="*/ 640967 w 7467600"/>
              <a:gd name="connsiteY678" fmla="*/ 4105601 h 6858000"/>
              <a:gd name="connsiteX679" fmla="*/ 112563 w 7467600"/>
              <a:gd name="connsiteY679" fmla="*/ 4396952 h 6858000"/>
              <a:gd name="connsiteX680" fmla="*/ 0 w 7467600"/>
              <a:gd name="connsiteY680" fmla="*/ 4466006 h 6858000"/>
              <a:gd name="connsiteX681" fmla="*/ 0 w 7467600"/>
              <a:gd name="connsiteY681" fmla="*/ 4233763 h 6858000"/>
              <a:gd name="connsiteX682" fmla="*/ 36881 w 7467600"/>
              <a:gd name="connsiteY682" fmla="*/ 4200118 h 6858000"/>
              <a:gd name="connsiteX683" fmla="*/ 910534 w 7467600"/>
              <a:gd name="connsiteY683" fmla="*/ 3629753 h 6858000"/>
              <a:gd name="connsiteX684" fmla="*/ 1578717 w 7467600"/>
              <a:gd name="connsiteY684" fmla="*/ 3575982 h 6858000"/>
              <a:gd name="connsiteX685" fmla="*/ 2338780 w 7467600"/>
              <a:gd name="connsiteY685" fmla="*/ 3033725 h 6858000"/>
              <a:gd name="connsiteX686" fmla="*/ 1807991 w 7467600"/>
              <a:gd name="connsiteY686" fmla="*/ 2807184 h 6858000"/>
              <a:gd name="connsiteX687" fmla="*/ 1416358 w 7467600"/>
              <a:gd name="connsiteY687" fmla="*/ 3112571 h 6858000"/>
              <a:gd name="connsiteX688" fmla="*/ 939066 w 7467600"/>
              <a:gd name="connsiteY688" fmla="*/ 3378798 h 6858000"/>
              <a:gd name="connsiteX689" fmla="*/ 115099 w 7467600"/>
              <a:gd name="connsiteY689" fmla="*/ 3607650 h 6858000"/>
              <a:gd name="connsiteX690" fmla="*/ 97284 w 7467600"/>
              <a:gd name="connsiteY690" fmla="*/ 3520393 h 6858000"/>
              <a:gd name="connsiteX691" fmla="*/ 922050 w 7467600"/>
              <a:gd name="connsiteY691" fmla="*/ 3074867 h 6858000"/>
              <a:gd name="connsiteX692" fmla="*/ 1405265 w 7467600"/>
              <a:gd name="connsiteY692" fmla="*/ 3016319 h 6858000"/>
              <a:gd name="connsiteX693" fmla="*/ 1407512 w 7467600"/>
              <a:gd name="connsiteY693" fmla="*/ 3018001 h 6858000"/>
              <a:gd name="connsiteX694" fmla="*/ 1726266 w 7467600"/>
              <a:gd name="connsiteY694" fmla="*/ 2777274 h 6858000"/>
              <a:gd name="connsiteX695" fmla="*/ 625390 w 7467600"/>
              <a:gd name="connsiteY695" fmla="*/ 2514541 h 6858000"/>
              <a:gd name="connsiteX696" fmla="*/ 619799 w 7467600"/>
              <a:gd name="connsiteY696" fmla="*/ 2527180 h 6858000"/>
              <a:gd name="connsiteX697" fmla="*/ 310030 w 7467600"/>
              <a:gd name="connsiteY697" fmla="*/ 2771818 h 6858000"/>
              <a:gd name="connsiteX698" fmla="*/ 173877 w 7467600"/>
              <a:gd name="connsiteY698" fmla="*/ 2937056 h 6858000"/>
              <a:gd name="connsiteX699" fmla="*/ 77889 w 7467600"/>
              <a:gd name="connsiteY699" fmla="*/ 3138440 h 6858000"/>
              <a:gd name="connsiteX700" fmla="*/ 0 w 7467600"/>
              <a:gd name="connsiteY700" fmla="*/ 3271395 h 6858000"/>
              <a:gd name="connsiteX701" fmla="*/ 0 w 7467600"/>
              <a:gd name="connsiteY701" fmla="*/ 3153002 h 6858000"/>
              <a:gd name="connsiteX702" fmla="*/ 2386 w 7467600"/>
              <a:gd name="connsiteY702" fmla="*/ 3149203 h 6858000"/>
              <a:gd name="connsiteX703" fmla="*/ 89753 w 7467600"/>
              <a:gd name="connsiteY703" fmla="*/ 2987702 h 6858000"/>
              <a:gd name="connsiteX704" fmla="*/ 76869 w 7467600"/>
              <a:gd name="connsiteY704" fmla="*/ 3005404 h 6858000"/>
              <a:gd name="connsiteX705" fmla="*/ 32049 w 7467600"/>
              <a:gd name="connsiteY705" fmla="*/ 3065814 h 6858000"/>
              <a:gd name="connsiteX706" fmla="*/ 0 w 7467600"/>
              <a:gd name="connsiteY706" fmla="*/ 3108744 h 6858000"/>
              <a:gd name="connsiteX707" fmla="*/ 0 w 7467600"/>
              <a:gd name="connsiteY707" fmla="*/ 3058059 h 6858000"/>
              <a:gd name="connsiteX708" fmla="*/ 7610 w 7467600"/>
              <a:gd name="connsiteY708" fmla="*/ 3047889 h 6858000"/>
              <a:gd name="connsiteX709" fmla="*/ 52419 w 7467600"/>
              <a:gd name="connsiteY709" fmla="*/ 2987479 h 6858000"/>
              <a:gd name="connsiteX710" fmla="*/ 59142 w 7467600"/>
              <a:gd name="connsiteY710" fmla="*/ 2978488 h 6858000"/>
              <a:gd name="connsiteX711" fmla="*/ 0 w 7467600"/>
              <a:gd name="connsiteY711" fmla="*/ 3015334 h 6858000"/>
              <a:gd name="connsiteX712" fmla="*/ 0 w 7467600"/>
              <a:gd name="connsiteY712" fmla="*/ 2914286 h 6858000"/>
              <a:gd name="connsiteX713" fmla="*/ 36383 w 7467600"/>
              <a:gd name="connsiteY713" fmla="*/ 2901128 h 6858000"/>
              <a:gd name="connsiteX714" fmla="*/ 156329 w 7467600"/>
              <a:gd name="connsiteY714" fmla="*/ 2840533 h 6858000"/>
              <a:gd name="connsiteX715" fmla="*/ 358355 w 7467600"/>
              <a:gd name="connsiteY715" fmla="*/ 2620471 h 6858000"/>
              <a:gd name="connsiteX716" fmla="*/ 510577 w 7467600"/>
              <a:gd name="connsiteY716" fmla="*/ 2501244 h 6858000"/>
              <a:gd name="connsiteX717" fmla="*/ 211967 w 7467600"/>
              <a:gd name="connsiteY717" fmla="*/ 2479171 h 6858000"/>
              <a:gd name="connsiteX718" fmla="*/ 0 w 7467600"/>
              <a:gd name="connsiteY718" fmla="*/ 2476398 h 6858000"/>
              <a:gd name="connsiteX719" fmla="*/ 0 w 7467600"/>
              <a:gd name="connsiteY719" fmla="*/ 2389189 h 6858000"/>
              <a:gd name="connsiteX720" fmla="*/ 103062 w 7467600"/>
              <a:gd name="connsiteY720" fmla="*/ 2389518 h 6858000"/>
              <a:gd name="connsiteX721" fmla="*/ 510734 w 7467600"/>
              <a:gd name="connsiteY721" fmla="*/ 2416201 h 6858000"/>
              <a:gd name="connsiteX722" fmla="*/ 279257 w 7467600"/>
              <a:gd name="connsiteY722" fmla="*/ 2092102 h 6858000"/>
              <a:gd name="connsiteX723" fmla="*/ 65265 w 7467600"/>
              <a:gd name="connsiteY723" fmla="*/ 2006049 h 6858000"/>
              <a:gd name="connsiteX724" fmla="*/ 0 w 7467600"/>
              <a:gd name="connsiteY724" fmla="*/ 1982532 h 6858000"/>
              <a:gd name="connsiteX725" fmla="*/ 0 w 7467600"/>
              <a:gd name="connsiteY725" fmla="*/ 1912789 h 6858000"/>
              <a:gd name="connsiteX726" fmla="*/ 97460 w 7467600"/>
              <a:gd name="connsiteY726" fmla="*/ 1953725 h 6858000"/>
              <a:gd name="connsiteX727" fmla="*/ 221272 w 7467600"/>
              <a:gd name="connsiteY727" fmla="*/ 1980766 h 6858000"/>
              <a:gd name="connsiteX728" fmla="*/ 116765 w 7467600"/>
              <a:gd name="connsiteY728" fmla="*/ 1911033 h 6858000"/>
              <a:gd name="connsiteX729" fmla="*/ 16405 w 7467600"/>
              <a:gd name="connsiteY729" fmla="*/ 1803412 h 6858000"/>
              <a:gd name="connsiteX730" fmla="*/ 0 w 7467600"/>
              <a:gd name="connsiteY730" fmla="*/ 1784777 h 6858000"/>
              <a:gd name="connsiteX731" fmla="*/ 0 w 7467600"/>
              <a:gd name="connsiteY731" fmla="*/ 1740082 h 6858000"/>
              <a:gd name="connsiteX732" fmla="*/ 39394 w 7467600"/>
              <a:gd name="connsiteY732" fmla="*/ 1784856 h 6858000"/>
              <a:gd name="connsiteX733" fmla="*/ 135813 w 7467600"/>
              <a:gd name="connsiteY733" fmla="*/ 1888838 h 6858000"/>
              <a:gd name="connsiteX734" fmla="*/ 242575 w 7467600"/>
              <a:gd name="connsiteY734" fmla="*/ 1958841 h 6858000"/>
              <a:gd name="connsiteX735" fmla="*/ 82197 w 7467600"/>
              <a:gd name="connsiteY735" fmla="*/ 1754826 h 6858000"/>
              <a:gd name="connsiteX736" fmla="*/ 0 w 7467600"/>
              <a:gd name="connsiteY736" fmla="*/ 1679650 h 6858000"/>
              <a:gd name="connsiteX737" fmla="*/ 0 w 7467600"/>
              <a:gd name="connsiteY737" fmla="*/ 1602463 h 6858000"/>
              <a:gd name="connsiteX738" fmla="*/ 84689 w 7467600"/>
              <a:gd name="connsiteY738" fmla="*/ 1677442 h 6858000"/>
              <a:gd name="connsiteX739" fmla="*/ 298437 w 7467600"/>
              <a:gd name="connsiteY739" fmla="*/ 1968019 h 6858000"/>
              <a:gd name="connsiteX740" fmla="*/ 227269 w 7467600"/>
              <a:gd name="connsiteY740" fmla="*/ 1114064 h 6858000"/>
              <a:gd name="connsiteX741" fmla="*/ 248003 w 7467600"/>
              <a:gd name="connsiteY741" fmla="*/ 1089613 h 6858000"/>
              <a:gd name="connsiteX742" fmla="*/ 427020 w 7467600"/>
              <a:gd name="connsiteY742" fmla="*/ 1619803 h 6858000"/>
              <a:gd name="connsiteX743" fmla="*/ 340345 w 7467600"/>
              <a:gd name="connsiteY743" fmla="*/ 2027739 h 6858000"/>
              <a:gd name="connsiteX744" fmla="*/ 360865 w 7467600"/>
              <a:gd name="connsiteY744" fmla="*/ 2044827 h 6858000"/>
              <a:gd name="connsiteX745" fmla="*/ 560414 w 7467600"/>
              <a:gd name="connsiteY745" fmla="*/ 2421457 h 6858000"/>
              <a:gd name="connsiteX746" fmla="*/ 1359703 w 7467600"/>
              <a:gd name="connsiteY746" fmla="*/ 2578554 h 6858000"/>
              <a:gd name="connsiteX747" fmla="*/ 1359422 w 7467600"/>
              <a:gd name="connsiteY747" fmla="*/ 2577994 h 6858000"/>
              <a:gd name="connsiteX748" fmla="*/ 828701 w 7467600"/>
              <a:gd name="connsiteY748" fmla="*/ 1839520 h 6858000"/>
              <a:gd name="connsiteX749" fmla="*/ 494427 w 7467600"/>
              <a:gd name="connsiteY749" fmla="*/ 1092333 h 6858000"/>
              <a:gd name="connsiteX750" fmla="*/ 506322 w 7467600"/>
              <a:gd name="connsiteY750" fmla="*/ 1020997 h 6858000"/>
              <a:gd name="connsiteX751" fmla="*/ 4570198 w 7467600"/>
              <a:gd name="connsiteY751" fmla="*/ 978081 h 6858000"/>
              <a:gd name="connsiteX752" fmla="*/ 4523691 w 7467600"/>
              <a:gd name="connsiteY752" fmla="*/ 1127776 h 6858000"/>
              <a:gd name="connsiteX753" fmla="*/ 4509875 w 7467600"/>
              <a:gd name="connsiteY753" fmla="*/ 1167552 h 6858000"/>
              <a:gd name="connsiteX754" fmla="*/ 4478168 w 7467600"/>
              <a:gd name="connsiteY754" fmla="*/ 1260735 h 6858000"/>
              <a:gd name="connsiteX755" fmla="*/ 4409309 w 7467600"/>
              <a:gd name="connsiteY755" fmla="*/ 1666996 h 6858000"/>
              <a:gd name="connsiteX756" fmla="*/ 4370031 w 7467600"/>
              <a:gd name="connsiteY756" fmla="*/ 1955666 h 6858000"/>
              <a:gd name="connsiteX757" fmla="*/ 4570198 w 7467600"/>
              <a:gd name="connsiteY757" fmla="*/ 978081 h 6858000"/>
              <a:gd name="connsiteX758" fmla="*/ 4557898 w 7467600"/>
              <a:gd name="connsiteY758" fmla="*/ 900011 h 6858000"/>
              <a:gd name="connsiteX759" fmla="*/ 4344840 w 7467600"/>
              <a:gd name="connsiteY759" fmla="*/ 1922038 h 6858000"/>
              <a:gd name="connsiteX760" fmla="*/ 4378710 w 7467600"/>
              <a:gd name="connsiteY760" fmla="*/ 1665516 h 6858000"/>
              <a:gd name="connsiteX761" fmla="*/ 4448798 w 7467600"/>
              <a:gd name="connsiteY761" fmla="*/ 1253024 h 6858000"/>
              <a:gd name="connsiteX762" fmla="*/ 4480315 w 7467600"/>
              <a:gd name="connsiteY762" fmla="*/ 1158454 h 6858000"/>
              <a:gd name="connsiteX763" fmla="*/ 4494133 w 7467600"/>
              <a:gd name="connsiteY763" fmla="*/ 1118676 h 6858000"/>
              <a:gd name="connsiteX764" fmla="*/ 4557898 w 7467600"/>
              <a:gd name="connsiteY764" fmla="*/ 900011 h 6858000"/>
              <a:gd name="connsiteX765" fmla="*/ 5870151 w 7467600"/>
              <a:gd name="connsiteY765" fmla="*/ 898890 h 6858000"/>
              <a:gd name="connsiteX766" fmla="*/ 5861335 w 7467600"/>
              <a:gd name="connsiteY766" fmla="*/ 899177 h 6858000"/>
              <a:gd name="connsiteX767" fmla="*/ 5843702 w 7467600"/>
              <a:gd name="connsiteY767" fmla="*/ 899748 h 6858000"/>
              <a:gd name="connsiteX768" fmla="*/ 5651107 w 7467600"/>
              <a:gd name="connsiteY768" fmla="*/ 920306 h 6858000"/>
              <a:gd name="connsiteX769" fmla="*/ 5459407 w 7467600"/>
              <a:gd name="connsiteY769" fmla="*/ 940975 h 6858000"/>
              <a:gd name="connsiteX770" fmla="*/ 5374846 w 7467600"/>
              <a:gd name="connsiteY770" fmla="*/ 941988 h 6858000"/>
              <a:gd name="connsiteX771" fmla="*/ 5256105 w 7467600"/>
              <a:gd name="connsiteY771" fmla="*/ 945632 h 6858000"/>
              <a:gd name="connsiteX772" fmla="*/ 5107071 w 7467600"/>
              <a:gd name="connsiteY772" fmla="*/ 969720 h 6858000"/>
              <a:gd name="connsiteX773" fmla="*/ 4998681 w 7467600"/>
              <a:gd name="connsiteY773" fmla="*/ 988771 h 6858000"/>
              <a:gd name="connsiteX774" fmla="*/ 5870151 w 7467600"/>
              <a:gd name="connsiteY774" fmla="*/ 898890 h 6858000"/>
              <a:gd name="connsiteX775" fmla="*/ 5504425 w 7467600"/>
              <a:gd name="connsiteY775" fmla="*/ 848067 h 6858000"/>
              <a:gd name="connsiteX776" fmla="*/ 4968849 w 7467600"/>
              <a:gd name="connsiteY776" fmla="*/ 962318 h 6858000"/>
              <a:gd name="connsiteX777" fmla="*/ 5104039 w 7467600"/>
              <a:gd name="connsiteY777" fmla="*/ 940634 h 6858000"/>
              <a:gd name="connsiteX778" fmla="*/ 5256311 w 7467600"/>
              <a:gd name="connsiteY778" fmla="*/ 916490 h 6858000"/>
              <a:gd name="connsiteX779" fmla="*/ 5377381 w 7467600"/>
              <a:gd name="connsiteY779" fmla="*/ 912671 h 6858000"/>
              <a:gd name="connsiteX780" fmla="*/ 5460148 w 7467600"/>
              <a:gd name="connsiteY780" fmla="*/ 911442 h 6858000"/>
              <a:gd name="connsiteX781" fmla="*/ 5648971 w 7467600"/>
              <a:gd name="connsiteY781" fmla="*/ 891331 h 6858000"/>
              <a:gd name="connsiteX782" fmla="*/ 5844807 w 7467600"/>
              <a:gd name="connsiteY782" fmla="*/ 870718 h 6858000"/>
              <a:gd name="connsiteX783" fmla="*/ 5862975 w 7467600"/>
              <a:gd name="connsiteY783" fmla="*/ 869756 h 6858000"/>
              <a:gd name="connsiteX784" fmla="*/ 5920887 w 7467600"/>
              <a:gd name="connsiteY784" fmla="*/ 865929 h 6858000"/>
              <a:gd name="connsiteX785" fmla="*/ 5504425 w 7467600"/>
              <a:gd name="connsiteY785" fmla="*/ 848067 h 6858000"/>
              <a:gd name="connsiteX786" fmla="*/ 3607114 w 7467600"/>
              <a:gd name="connsiteY786" fmla="*/ 467441 h 6858000"/>
              <a:gd name="connsiteX787" fmla="*/ 3296242 w 7467600"/>
              <a:gd name="connsiteY787" fmla="*/ 807991 h 6858000"/>
              <a:gd name="connsiteX788" fmla="*/ 3174674 w 7467600"/>
              <a:gd name="connsiteY788" fmla="*/ 919759 h 6858000"/>
              <a:gd name="connsiteX789" fmla="*/ 3042978 w 7467600"/>
              <a:gd name="connsiteY789" fmla="*/ 1054894 h 6858000"/>
              <a:gd name="connsiteX790" fmla="*/ 2968914 w 7467600"/>
              <a:gd name="connsiteY790" fmla="*/ 1133756 h 6858000"/>
              <a:gd name="connsiteX791" fmla="*/ 3103823 w 7467600"/>
              <a:gd name="connsiteY791" fmla="*/ 1026814 h 6858000"/>
              <a:gd name="connsiteX792" fmla="*/ 3607114 w 7467600"/>
              <a:gd name="connsiteY792" fmla="*/ 467441 h 6858000"/>
              <a:gd name="connsiteX793" fmla="*/ 3744487 w 7467600"/>
              <a:gd name="connsiteY793" fmla="*/ 383136 h 6858000"/>
              <a:gd name="connsiteX794" fmla="*/ 3970213 w 7467600"/>
              <a:gd name="connsiteY794" fmla="*/ 995559 h 6858000"/>
              <a:gd name="connsiteX795" fmla="*/ 3744487 w 7467600"/>
              <a:gd name="connsiteY795" fmla="*/ 383136 h 6858000"/>
              <a:gd name="connsiteX796" fmla="*/ 3624562 w 7467600"/>
              <a:gd name="connsiteY796" fmla="*/ 367041 h 6858000"/>
              <a:gd name="connsiteX797" fmla="*/ 3489712 w 7467600"/>
              <a:gd name="connsiteY797" fmla="*/ 485386 h 6858000"/>
              <a:gd name="connsiteX798" fmla="*/ 3182994 w 7467600"/>
              <a:gd name="connsiteY798" fmla="*/ 828265 h 6858000"/>
              <a:gd name="connsiteX799" fmla="*/ 2892114 w 7467600"/>
              <a:gd name="connsiteY799" fmla="*/ 1172635 h 6858000"/>
              <a:gd name="connsiteX800" fmla="*/ 3021459 w 7467600"/>
              <a:gd name="connsiteY800" fmla="*/ 1035385 h 6858000"/>
              <a:gd name="connsiteX801" fmla="*/ 3153873 w 7467600"/>
              <a:gd name="connsiteY801" fmla="*/ 898971 h 6858000"/>
              <a:gd name="connsiteX802" fmla="*/ 3276511 w 7467600"/>
              <a:gd name="connsiteY802" fmla="*/ 786423 h 6858000"/>
              <a:gd name="connsiteX803" fmla="*/ 3584154 w 7467600"/>
              <a:gd name="connsiteY803" fmla="*/ 448218 h 6858000"/>
              <a:gd name="connsiteX804" fmla="*/ 3624562 w 7467600"/>
              <a:gd name="connsiteY804" fmla="*/ 367041 h 6858000"/>
              <a:gd name="connsiteX805" fmla="*/ 3766672 w 7467600"/>
              <a:gd name="connsiteY805" fmla="*/ 359429 h 6858000"/>
              <a:gd name="connsiteX806" fmla="*/ 3996338 w 7467600"/>
              <a:gd name="connsiteY806" fmla="*/ 968237 h 6858000"/>
              <a:gd name="connsiteX807" fmla="*/ 3766672 w 7467600"/>
              <a:gd name="connsiteY807" fmla="*/ 359429 h 6858000"/>
              <a:gd name="connsiteX808" fmla="*/ 5805386 w 7467600"/>
              <a:gd name="connsiteY808" fmla="*/ 239240 h 6858000"/>
              <a:gd name="connsiteX809" fmla="*/ 5736947 w 7467600"/>
              <a:gd name="connsiteY809" fmla="*/ 261367 h 6858000"/>
              <a:gd name="connsiteX810" fmla="*/ 5427012 w 7467600"/>
              <a:gd name="connsiteY810" fmla="*/ 311272 h 6858000"/>
              <a:gd name="connsiteX811" fmla="*/ 5147818 w 7467600"/>
              <a:gd name="connsiteY811" fmla="*/ 322112 h 6858000"/>
              <a:gd name="connsiteX812" fmla="*/ 5060854 w 7467600"/>
              <a:gd name="connsiteY812" fmla="*/ 311882 h 6858000"/>
              <a:gd name="connsiteX813" fmla="*/ 4945989 w 7467600"/>
              <a:gd name="connsiteY813" fmla="*/ 300516 h 6858000"/>
              <a:gd name="connsiteX814" fmla="*/ 5410479 w 7467600"/>
              <a:gd name="connsiteY814" fmla="*/ 348434 h 6858000"/>
              <a:gd name="connsiteX815" fmla="*/ 5805386 w 7467600"/>
              <a:gd name="connsiteY815" fmla="*/ 239240 h 6858000"/>
              <a:gd name="connsiteX816" fmla="*/ 5905192 w 7467600"/>
              <a:gd name="connsiteY816" fmla="*/ 163079 h 6858000"/>
              <a:gd name="connsiteX817" fmla="*/ 5865655 w 7467600"/>
              <a:gd name="connsiteY817" fmla="*/ 171901 h 6858000"/>
              <a:gd name="connsiteX818" fmla="*/ 5259740 w 7467600"/>
              <a:gd name="connsiteY818" fmla="*/ 257013 h 6858000"/>
              <a:gd name="connsiteX819" fmla="*/ 5208466 w 7467600"/>
              <a:gd name="connsiteY819" fmla="*/ 257550 h 6858000"/>
              <a:gd name="connsiteX820" fmla="*/ 4980204 w 7467600"/>
              <a:gd name="connsiteY820" fmla="*/ 271903 h 6858000"/>
              <a:gd name="connsiteX821" fmla="*/ 5068068 w 7467600"/>
              <a:gd name="connsiteY821" fmla="*/ 282244 h 6858000"/>
              <a:gd name="connsiteX822" fmla="*/ 5153231 w 7467600"/>
              <a:gd name="connsiteY822" fmla="*/ 292240 h 6858000"/>
              <a:gd name="connsiteX823" fmla="*/ 5426491 w 7467600"/>
              <a:gd name="connsiteY823" fmla="*/ 281128 h 6858000"/>
              <a:gd name="connsiteX824" fmla="*/ 5731212 w 7467600"/>
              <a:gd name="connsiteY824" fmla="*/ 231951 h 6858000"/>
              <a:gd name="connsiteX825" fmla="*/ 5905192 w 7467600"/>
              <a:gd name="connsiteY825" fmla="*/ 163079 h 6858000"/>
              <a:gd name="connsiteX826" fmla="*/ 5944437 w 7467600"/>
              <a:gd name="connsiteY826" fmla="*/ 113829 h 6858000"/>
              <a:gd name="connsiteX827" fmla="*/ 5825032 w 7467600"/>
              <a:gd name="connsiteY827" fmla="*/ 146405 h 6858000"/>
              <a:gd name="connsiteX828" fmla="*/ 4955599 w 7467600"/>
              <a:gd name="connsiteY828" fmla="*/ 247008 h 6858000"/>
              <a:gd name="connsiteX829" fmla="*/ 5210104 w 7467600"/>
              <a:gd name="connsiteY829" fmla="*/ 228123 h 6858000"/>
              <a:gd name="connsiteX830" fmla="*/ 5261015 w 7467600"/>
              <a:gd name="connsiteY830" fmla="*/ 227087 h 6858000"/>
              <a:gd name="connsiteX831" fmla="*/ 5861181 w 7467600"/>
              <a:gd name="connsiteY831" fmla="*/ 143093 h 6858000"/>
              <a:gd name="connsiteX832" fmla="*/ 5961252 w 7467600"/>
              <a:gd name="connsiteY832" fmla="*/ 114820 h 6858000"/>
              <a:gd name="connsiteX833" fmla="*/ 5944437 w 7467600"/>
              <a:gd name="connsiteY833" fmla="*/ 113829 h 6858000"/>
              <a:gd name="connsiteX834" fmla="*/ 3882765 w 7467600"/>
              <a:gd name="connsiteY834" fmla="*/ 0 h 6858000"/>
              <a:gd name="connsiteX835" fmla="*/ 3995099 w 7467600"/>
              <a:gd name="connsiteY835" fmla="*/ 0 h 6858000"/>
              <a:gd name="connsiteX836" fmla="*/ 4163818 w 7467600"/>
              <a:gd name="connsiteY836" fmla="*/ 234104 h 6858000"/>
              <a:gd name="connsiteX837" fmla="*/ 4172099 w 7467600"/>
              <a:gd name="connsiteY837" fmla="*/ 234207 h 6858000"/>
              <a:gd name="connsiteX838" fmla="*/ 4784282 w 7467600"/>
              <a:gd name="connsiteY838" fmla="*/ 276561 h 6858000"/>
              <a:gd name="connsiteX839" fmla="*/ 4801687 w 7467600"/>
              <a:gd name="connsiteY839" fmla="*/ 267764 h 6858000"/>
              <a:gd name="connsiteX840" fmla="*/ 6082788 w 7467600"/>
              <a:gd name="connsiteY840" fmla="*/ 64119 h 6858000"/>
              <a:gd name="connsiteX841" fmla="*/ 6099442 w 7467600"/>
              <a:gd name="connsiteY841" fmla="*/ 82568 h 6858000"/>
              <a:gd name="connsiteX842" fmla="*/ 4804137 w 7467600"/>
              <a:gd name="connsiteY842" fmla="*/ 320931 h 6858000"/>
              <a:gd name="connsiteX843" fmla="*/ 4227047 w 7467600"/>
              <a:gd name="connsiteY843" fmla="*/ 313415 h 6858000"/>
              <a:gd name="connsiteX844" fmla="*/ 4346041 w 7467600"/>
              <a:gd name="connsiteY844" fmla="*/ 456086 h 6858000"/>
              <a:gd name="connsiteX845" fmla="*/ 4870967 w 7467600"/>
              <a:gd name="connsiteY845" fmla="*/ 963061 h 6858000"/>
              <a:gd name="connsiteX846" fmla="*/ 4889647 w 7467600"/>
              <a:gd name="connsiteY846" fmla="*/ 957147 h 6858000"/>
              <a:gd name="connsiteX847" fmla="*/ 5422504 w 7467600"/>
              <a:gd name="connsiteY847" fmla="*/ 805191 h 6858000"/>
              <a:gd name="connsiteX848" fmla="*/ 6087656 w 7467600"/>
              <a:gd name="connsiteY848" fmla="*/ 826703 h 6858000"/>
              <a:gd name="connsiteX849" fmla="*/ 6058717 w 7467600"/>
              <a:gd name="connsiteY849" fmla="*/ 865992 h 6858000"/>
              <a:gd name="connsiteX850" fmla="*/ 4974153 w 7467600"/>
              <a:gd name="connsiteY850" fmla="*/ 1045456 h 6858000"/>
              <a:gd name="connsiteX851" fmla="*/ 5627835 w 7467600"/>
              <a:gd name="connsiteY851" fmla="*/ 1472077 h 6858000"/>
              <a:gd name="connsiteX852" fmla="*/ 5629817 w 7467600"/>
              <a:gd name="connsiteY852" fmla="*/ 1471412 h 6858000"/>
              <a:gd name="connsiteX853" fmla="*/ 5634124 w 7467600"/>
              <a:gd name="connsiteY853" fmla="*/ 1470572 h 6858000"/>
              <a:gd name="connsiteX854" fmla="*/ 5755832 w 7467600"/>
              <a:gd name="connsiteY854" fmla="*/ 1383886 h 6858000"/>
              <a:gd name="connsiteX855" fmla="*/ 6014186 w 7467600"/>
              <a:gd name="connsiteY855" fmla="*/ 1279799 h 6858000"/>
              <a:gd name="connsiteX856" fmla="*/ 6901619 w 7467600"/>
              <a:gd name="connsiteY856" fmla="*/ 1047874 h 6858000"/>
              <a:gd name="connsiteX857" fmla="*/ 6931566 w 7467600"/>
              <a:gd name="connsiteY857" fmla="*/ 1062034 h 6858000"/>
              <a:gd name="connsiteX858" fmla="*/ 5790982 w 7467600"/>
              <a:gd name="connsiteY858" fmla="*/ 1561380 h 6858000"/>
              <a:gd name="connsiteX859" fmla="*/ 6188971 w 7467600"/>
              <a:gd name="connsiteY859" fmla="*/ 1755168 h 6858000"/>
              <a:gd name="connsiteX860" fmla="*/ 6202446 w 7467600"/>
              <a:gd name="connsiteY860" fmla="*/ 1752268 h 6858000"/>
              <a:gd name="connsiteX861" fmla="*/ 7179560 w 7467600"/>
              <a:gd name="connsiteY861" fmla="*/ 1467551 h 6858000"/>
              <a:gd name="connsiteX862" fmla="*/ 7158730 w 7467600"/>
              <a:gd name="connsiteY862" fmla="*/ 1507835 h 6858000"/>
              <a:gd name="connsiteX863" fmla="*/ 6326959 w 7467600"/>
              <a:gd name="connsiteY863" fmla="*/ 1817686 h 6858000"/>
              <a:gd name="connsiteX864" fmla="*/ 6537433 w 7467600"/>
              <a:gd name="connsiteY864" fmla="*/ 1907790 h 6858000"/>
              <a:gd name="connsiteX865" fmla="*/ 6550221 w 7467600"/>
              <a:gd name="connsiteY865" fmla="*/ 1910729 h 6858000"/>
              <a:gd name="connsiteX866" fmla="*/ 6964438 w 7467600"/>
              <a:gd name="connsiteY866" fmla="*/ 2209505 h 6858000"/>
              <a:gd name="connsiteX867" fmla="*/ 7367862 w 7467600"/>
              <a:gd name="connsiteY867" fmla="*/ 2806833 h 6858000"/>
              <a:gd name="connsiteX868" fmla="*/ 7364329 w 7467600"/>
              <a:gd name="connsiteY868" fmla="*/ 2826907 h 6858000"/>
              <a:gd name="connsiteX869" fmla="*/ 7290545 w 7467600"/>
              <a:gd name="connsiteY869" fmla="*/ 2850663 h 6858000"/>
              <a:gd name="connsiteX870" fmla="*/ 6472036 w 7467600"/>
              <a:gd name="connsiteY870" fmla="*/ 1959003 h 6858000"/>
              <a:gd name="connsiteX871" fmla="*/ 5792897 w 7467600"/>
              <a:gd name="connsiteY871" fmla="*/ 1647747 h 6858000"/>
              <a:gd name="connsiteX872" fmla="*/ 5842751 w 7467600"/>
              <a:gd name="connsiteY872" fmla="*/ 1816112 h 6858000"/>
              <a:gd name="connsiteX873" fmla="*/ 5847424 w 7467600"/>
              <a:gd name="connsiteY873" fmla="*/ 1815776 h 6858000"/>
              <a:gd name="connsiteX874" fmla="*/ 6399821 w 7467600"/>
              <a:gd name="connsiteY874" fmla="*/ 2344799 h 6858000"/>
              <a:gd name="connsiteX875" fmla="*/ 6323232 w 7467600"/>
              <a:gd name="connsiteY875" fmla="*/ 2389634 h 6858000"/>
              <a:gd name="connsiteX876" fmla="*/ 5942958 w 7467600"/>
              <a:gd name="connsiteY876" fmla="*/ 2077708 h 6858000"/>
              <a:gd name="connsiteX877" fmla="*/ 5921559 w 7467600"/>
              <a:gd name="connsiteY877" fmla="*/ 2378596 h 6858000"/>
              <a:gd name="connsiteX878" fmla="*/ 5817651 w 7467600"/>
              <a:gd name="connsiteY878" fmla="*/ 3023919 h 6858000"/>
              <a:gd name="connsiteX879" fmla="*/ 5729634 w 7467600"/>
              <a:gd name="connsiteY879" fmla="*/ 3051849 h 6858000"/>
              <a:gd name="connsiteX880" fmla="*/ 5611018 w 7467600"/>
              <a:gd name="connsiteY880" fmla="*/ 2316769 h 6858000"/>
              <a:gd name="connsiteX881" fmla="*/ 5687608 w 7467600"/>
              <a:gd name="connsiteY881" fmla="*/ 2039972 h 6858000"/>
              <a:gd name="connsiteX882" fmla="*/ 5657554 w 7467600"/>
              <a:gd name="connsiteY882" fmla="*/ 1576445 h 6858000"/>
              <a:gd name="connsiteX883" fmla="*/ 5150475 w 7467600"/>
              <a:gd name="connsiteY883" fmla="*/ 1274012 h 6858000"/>
              <a:gd name="connsiteX884" fmla="*/ 5349142 w 7467600"/>
              <a:gd name="connsiteY884" fmla="*/ 2204405 h 6858000"/>
              <a:gd name="connsiteX885" fmla="*/ 5262214 w 7467600"/>
              <a:gd name="connsiteY885" fmla="*/ 2233836 h 6858000"/>
              <a:gd name="connsiteX886" fmla="*/ 4981539 w 7467600"/>
              <a:gd name="connsiteY886" fmla="*/ 1542201 h 6858000"/>
              <a:gd name="connsiteX887" fmla="*/ 4958461 w 7467600"/>
              <a:gd name="connsiteY887" fmla="*/ 1136957 h 6858000"/>
              <a:gd name="connsiteX888" fmla="*/ 4655015 w 7467600"/>
              <a:gd name="connsiteY888" fmla="*/ 891426 h 6858000"/>
              <a:gd name="connsiteX889" fmla="*/ 4348002 w 7467600"/>
              <a:gd name="connsiteY889" fmla="*/ 2205895 h 6858000"/>
              <a:gd name="connsiteX890" fmla="*/ 4262250 w 7467600"/>
              <a:gd name="connsiteY890" fmla="*/ 2219972 h 6858000"/>
              <a:gd name="connsiteX891" fmla="*/ 4550611 w 7467600"/>
              <a:gd name="connsiteY891" fmla="*/ 817540 h 6858000"/>
              <a:gd name="connsiteX892" fmla="*/ 4564418 w 7467600"/>
              <a:gd name="connsiteY892" fmla="*/ 808293 h 6858000"/>
              <a:gd name="connsiteX893" fmla="*/ 4266388 w 7467600"/>
              <a:gd name="connsiteY893" fmla="*/ 500083 h 6858000"/>
              <a:gd name="connsiteX894" fmla="*/ 4032842 w 7467600"/>
              <a:gd name="connsiteY894" fmla="*/ 211809 h 6858000"/>
              <a:gd name="connsiteX895" fmla="*/ 3882765 w 7467600"/>
              <a:gd name="connsiteY895" fmla="*/ 0 h 6858000"/>
              <a:gd name="connsiteX896" fmla="*/ 3721337 w 7467600"/>
              <a:gd name="connsiteY896" fmla="*/ 0 h 6858000"/>
              <a:gd name="connsiteX897" fmla="*/ 3797544 w 7467600"/>
              <a:gd name="connsiteY897" fmla="*/ 0 h 6858000"/>
              <a:gd name="connsiteX898" fmla="*/ 3775734 w 7467600"/>
              <a:gd name="connsiteY898" fmla="*/ 95131 h 6858000"/>
              <a:gd name="connsiteX899" fmla="*/ 3724807 w 7467600"/>
              <a:gd name="connsiteY899" fmla="*/ 272257 h 6858000"/>
              <a:gd name="connsiteX900" fmla="*/ 3726844 w 7467600"/>
              <a:gd name="connsiteY900" fmla="*/ 282988 h 6858000"/>
              <a:gd name="connsiteX901" fmla="*/ 3742664 w 7467600"/>
              <a:gd name="connsiteY901" fmla="*/ 279918 h 6858000"/>
              <a:gd name="connsiteX902" fmla="*/ 4103910 w 7467600"/>
              <a:gd name="connsiteY902" fmla="*/ 1161917 h 6858000"/>
              <a:gd name="connsiteX903" fmla="*/ 4020269 w 7467600"/>
              <a:gd name="connsiteY903" fmla="*/ 1200406 h 6858000"/>
              <a:gd name="connsiteX904" fmla="*/ 3674882 w 7467600"/>
              <a:gd name="connsiteY904" fmla="*/ 488524 h 6858000"/>
              <a:gd name="connsiteX905" fmla="*/ 3132682 w 7467600"/>
              <a:gd name="connsiteY905" fmla="*/ 1072284 h 6858000"/>
              <a:gd name="connsiteX906" fmla="*/ 2716346 w 7467600"/>
              <a:gd name="connsiteY906" fmla="*/ 1276376 h 6858000"/>
              <a:gd name="connsiteX907" fmla="*/ 2716772 w 7467600"/>
              <a:gd name="connsiteY907" fmla="*/ 1255462 h 6858000"/>
              <a:gd name="connsiteX908" fmla="*/ 3471096 w 7467600"/>
              <a:gd name="connsiteY908" fmla="*/ 437072 h 6858000"/>
              <a:gd name="connsiteX909" fmla="*/ 3639057 w 7467600"/>
              <a:gd name="connsiteY909" fmla="*/ 286334 h 6858000"/>
              <a:gd name="connsiteX910" fmla="*/ 3640309 w 7467600"/>
              <a:gd name="connsiteY910" fmla="*/ 284664 h 6858000"/>
              <a:gd name="connsiteX911" fmla="*/ 3646022 w 7467600"/>
              <a:gd name="connsiteY911" fmla="*/ 276711 h 6858000"/>
              <a:gd name="connsiteX912" fmla="*/ 3707943 w 7467600"/>
              <a:gd name="connsiteY912" fmla="*/ 65958 h 6858000"/>
              <a:gd name="connsiteX913" fmla="*/ 3721337 w 7467600"/>
              <a:gd name="connsiteY913" fmla="*/ 0 h 6858000"/>
              <a:gd name="connsiteX914" fmla="*/ 2867960 w 7467600"/>
              <a:gd name="connsiteY914" fmla="*/ 0 h 6858000"/>
              <a:gd name="connsiteX915" fmla="*/ 2926351 w 7467600"/>
              <a:gd name="connsiteY915" fmla="*/ 0 h 6858000"/>
              <a:gd name="connsiteX916" fmla="*/ 2902823 w 7467600"/>
              <a:gd name="connsiteY916" fmla="*/ 262929 h 6858000"/>
              <a:gd name="connsiteX917" fmla="*/ 2940663 w 7467600"/>
              <a:gd name="connsiteY917" fmla="*/ 140884 h 6858000"/>
              <a:gd name="connsiteX918" fmla="*/ 2947039 w 7467600"/>
              <a:gd name="connsiteY918" fmla="*/ 122524 h 6858000"/>
              <a:gd name="connsiteX919" fmla="*/ 2984316 w 7467600"/>
              <a:gd name="connsiteY919" fmla="*/ 0 h 6858000"/>
              <a:gd name="connsiteX920" fmla="*/ 3016114 w 7467600"/>
              <a:gd name="connsiteY920" fmla="*/ 0 h 6858000"/>
              <a:gd name="connsiteX921" fmla="*/ 2979949 w 7467600"/>
              <a:gd name="connsiteY921" fmla="*/ 119274 h 6858000"/>
              <a:gd name="connsiteX922" fmla="*/ 3023879 w 7467600"/>
              <a:gd name="connsiteY922" fmla="*/ 0 h 6858000"/>
              <a:gd name="connsiteX923" fmla="*/ 3105400 w 7467600"/>
              <a:gd name="connsiteY923" fmla="*/ 0 h 6858000"/>
              <a:gd name="connsiteX924" fmla="*/ 3094669 w 7467600"/>
              <a:gd name="connsiteY924" fmla="*/ 30308 h 6858000"/>
              <a:gd name="connsiteX925" fmla="*/ 2901945 w 7467600"/>
              <a:gd name="connsiteY925" fmla="*/ 466538 h 6858000"/>
              <a:gd name="connsiteX926" fmla="*/ 2815209 w 7467600"/>
              <a:gd name="connsiteY926" fmla="*/ 497361 h 6858000"/>
              <a:gd name="connsiteX927" fmla="*/ 2844845 w 7467600"/>
              <a:gd name="connsiteY927" fmla="*/ 127638 h 6858000"/>
              <a:gd name="connsiteX928" fmla="*/ 2867960 w 7467600"/>
              <a:gd name="connsiteY928" fmla="*/ 0 h 6858000"/>
              <a:gd name="connsiteX929" fmla="*/ 1057230 w 7467600"/>
              <a:gd name="connsiteY929" fmla="*/ 0 h 6858000"/>
              <a:gd name="connsiteX930" fmla="*/ 1111003 w 7467600"/>
              <a:gd name="connsiteY930" fmla="*/ 0 h 6858000"/>
              <a:gd name="connsiteX931" fmla="*/ 1125553 w 7467600"/>
              <a:gd name="connsiteY931" fmla="*/ 52588 h 6858000"/>
              <a:gd name="connsiteX932" fmla="*/ 1304276 w 7467600"/>
              <a:gd name="connsiteY932" fmla="*/ 476275 h 6858000"/>
              <a:gd name="connsiteX933" fmla="*/ 1492066 w 7467600"/>
              <a:gd name="connsiteY933" fmla="*/ 886333 h 6858000"/>
              <a:gd name="connsiteX934" fmla="*/ 1423698 w 7467600"/>
              <a:gd name="connsiteY934" fmla="*/ 710817 h 6858000"/>
              <a:gd name="connsiteX935" fmla="*/ 1357609 w 7467600"/>
              <a:gd name="connsiteY935" fmla="*/ 532892 h 6858000"/>
              <a:gd name="connsiteX936" fmla="*/ 1309550 w 7467600"/>
              <a:gd name="connsiteY936" fmla="*/ 374031 h 6858000"/>
              <a:gd name="connsiteX937" fmla="*/ 1193673 w 7467600"/>
              <a:gd name="connsiteY937" fmla="*/ 49533 h 6858000"/>
              <a:gd name="connsiteX938" fmla="*/ 1164391 w 7467600"/>
              <a:gd name="connsiteY938" fmla="*/ 0 h 6858000"/>
              <a:gd name="connsiteX939" fmla="*/ 1200666 w 7467600"/>
              <a:gd name="connsiteY939" fmla="*/ 0 h 6858000"/>
              <a:gd name="connsiteX940" fmla="*/ 1223408 w 7467600"/>
              <a:gd name="connsiteY940" fmla="*/ 38996 h 6858000"/>
              <a:gd name="connsiteX941" fmla="*/ 1339635 w 7467600"/>
              <a:gd name="connsiteY941" fmla="*/ 365517 h 6858000"/>
              <a:gd name="connsiteX942" fmla="*/ 1387469 w 7467600"/>
              <a:gd name="connsiteY942" fmla="*/ 523079 h 6858000"/>
              <a:gd name="connsiteX943" fmla="*/ 1452685 w 7467600"/>
              <a:gd name="connsiteY943" fmla="*/ 699806 h 6858000"/>
              <a:gd name="connsiteX944" fmla="*/ 1492092 w 7467600"/>
              <a:gd name="connsiteY944" fmla="*/ 800424 h 6858000"/>
              <a:gd name="connsiteX945" fmla="*/ 1455302 w 7467600"/>
              <a:gd name="connsiteY945" fmla="*/ 632913 h 6858000"/>
              <a:gd name="connsiteX946" fmla="*/ 1222336 w 7467600"/>
              <a:gd name="connsiteY946" fmla="*/ 9480 h 6858000"/>
              <a:gd name="connsiteX947" fmla="*/ 1214634 w 7467600"/>
              <a:gd name="connsiteY947" fmla="*/ 0 h 6858000"/>
              <a:gd name="connsiteX948" fmla="*/ 1289827 w 7467600"/>
              <a:gd name="connsiteY948" fmla="*/ 0 h 6858000"/>
              <a:gd name="connsiteX949" fmla="*/ 1321076 w 7467600"/>
              <a:gd name="connsiteY949" fmla="*/ 59722 h 6858000"/>
              <a:gd name="connsiteX950" fmla="*/ 1512579 w 7467600"/>
              <a:gd name="connsiteY950" fmla="*/ 626441 h 6858000"/>
              <a:gd name="connsiteX951" fmla="*/ 1506076 w 7467600"/>
              <a:gd name="connsiteY951" fmla="*/ 1089289 h 6858000"/>
              <a:gd name="connsiteX952" fmla="*/ 1486346 w 7467600"/>
              <a:gd name="connsiteY952" fmla="*/ 1079919 h 6858000"/>
              <a:gd name="connsiteX953" fmla="*/ 1070511 w 7467600"/>
              <a:gd name="connsiteY953" fmla="*/ 48609 h 6858000"/>
              <a:gd name="connsiteX954" fmla="*/ 1057230 w 7467600"/>
              <a:gd name="connsiteY954" fmla="*/ 0 h 6858000"/>
              <a:gd name="connsiteX955" fmla="*/ 43151 w 7467600"/>
              <a:gd name="connsiteY955" fmla="*/ 0 h 6858000"/>
              <a:gd name="connsiteX956" fmla="*/ 95283 w 7467600"/>
              <a:gd name="connsiteY956" fmla="*/ 0 h 6858000"/>
              <a:gd name="connsiteX957" fmla="*/ 300708 w 7467600"/>
              <a:gd name="connsiteY957" fmla="*/ 154571 h 6858000"/>
              <a:gd name="connsiteX958" fmla="*/ 530414 w 7467600"/>
              <a:gd name="connsiteY958" fmla="*/ 354673 h 6858000"/>
              <a:gd name="connsiteX959" fmla="*/ 333785 w 7467600"/>
              <a:gd name="connsiteY959" fmla="*/ 161564 h 6858000"/>
              <a:gd name="connsiteX960" fmla="*/ 147005 w 7467600"/>
              <a:gd name="connsiteY960" fmla="*/ 0 h 6858000"/>
              <a:gd name="connsiteX961" fmla="*/ 272509 w 7467600"/>
              <a:gd name="connsiteY961" fmla="*/ 0 h 6858000"/>
              <a:gd name="connsiteX962" fmla="*/ 326276 w 7467600"/>
              <a:gd name="connsiteY962" fmla="*/ 45847 h 6858000"/>
              <a:gd name="connsiteX963" fmla="*/ 823759 w 7467600"/>
              <a:gd name="connsiteY963" fmla="*/ 574145 h 6858000"/>
              <a:gd name="connsiteX964" fmla="*/ 811254 w 7467600"/>
              <a:gd name="connsiteY964" fmla="*/ 665546 h 6858000"/>
              <a:gd name="connsiteX965" fmla="*/ 154042 w 7467600"/>
              <a:gd name="connsiteY965" fmla="*/ 261522 h 6858000"/>
              <a:gd name="connsiteX966" fmla="*/ 13550 w 7467600"/>
              <a:gd name="connsiteY966" fmla="*/ 158423 h 6858000"/>
              <a:gd name="connsiteX967" fmla="*/ 0 w 7467600"/>
              <a:gd name="connsiteY967" fmla="*/ 146618 h 6858000"/>
              <a:gd name="connsiteX968" fmla="*/ 0 w 7467600"/>
              <a:gd name="connsiteY968" fmla="*/ 59161 h 6858000"/>
              <a:gd name="connsiteX969" fmla="*/ 45427 w 7467600"/>
              <a:gd name="connsiteY969" fmla="*/ 101078 h 6858000"/>
              <a:gd name="connsiteX970" fmla="*/ 630103 w 7467600"/>
              <a:gd name="connsiteY970" fmla="*/ 485885 h 6858000"/>
              <a:gd name="connsiteX971" fmla="*/ 532040 w 7467600"/>
              <a:gd name="connsiteY971" fmla="*/ 399359 h 6858000"/>
              <a:gd name="connsiteX972" fmla="*/ 517618 w 7467600"/>
              <a:gd name="connsiteY972" fmla="*/ 385726 h 6858000"/>
              <a:gd name="connsiteX973" fmla="*/ 285074 w 7467600"/>
              <a:gd name="connsiteY973" fmla="*/ 182755 h 6858000"/>
              <a:gd name="connsiteX974" fmla="*/ 43151 w 7467600"/>
              <a:gd name="connsiteY974"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042773 w 7467600"/>
              <a:gd name="connsiteY74" fmla="*/ 5734011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271900 w 7467600"/>
              <a:gd name="connsiteY78" fmla="*/ 5734551 h 6858000"/>
              <a:gd name="connsiteX79" fmla="*/ 7015907 w 7467600"/>
              <a:gd name="connsiteY79" fmla="*/ 5541548 h 6858000"/>
              <a:gd name="connsiteX80" fmla="*/ 7259646 w 7467600"/>
              <a:gd name="connsiteY80" fmla="*/ 5765985 h 6858000"/>
              <a:gd name="connsiteX81" fmla="*/ 7467600 w 7467600"/>
              <a:gd name="connsiteY81" fmla="*/ 6012219 h 6858000"/>
              <a:gd name="connsiteX82" fmla="*/ 6946849 w 7467600"/>
              <a:gd name="connsiteY82" fmla="*/ 5523271 h 6858000"/>
              <a:gd name="connsiteX83" fmla="*/ 7105827 w 7467600"/>
              <a:gd name="connsiteY83" fmla="*/ 5718700 h 6858000"/>
              <a:gd name="connsiteX84" fmla="*/ 7356878 w 7467600"/>
              <a:gd name="connsiteY84" fmla="*/ 5981332 h 6858000"/>
              <a:gd name="connsiteX85" fmla="*/ 7467600 w 7467600"/>
              <a:gd name="connsiteY85" fmla="*/ 6117703 h 6858000"/>
              <a:gd name="connsiteX86" fmla="*/ 7467600 w 7467600"/>
              <a:gd name="connsiteY86" fmla="*/ 6163634 h 6858000"/>
              <a:gd name="connsiteX87" fmla="*/ 7403637 w 7467600"/>
              <a:gd name="connsiteY87" fmla="*/ 6083957 h 6858000"/>
              <a:gd name="connsiteX88" fmla="*/ 7254615 w 7467600"/>
              <a:gd name="connsiteY88" fmla="*/ 5911918 h 6858000"/>
              <a:gd name="connsiteX89" fmla="*/ 7312589 w 7467600"/>
              <a:gd name="connsiteY89" fmla="*/ 5982309 h 6858000"/>
              <a:gd name="connsiteX90" fmla="*/ 7448321 w 7467600"/>
              <a:gd name="connsiteY90" fmla="*/ 6190991 h 6858000"/>
              <a:gd name="connsiteX91" fmla="*/ 7467600 w 7467600"/>
              <a:gd name="connsiteY91" fmla="*/ 6221686 h 6858000"/>
              <a:gd name="connsiteX92" fmla="*/ 7467600 w 7467600"/>
              <a:gd name="connsiteY92" fmla="*/ 6334256 h 6858000"/>
              <a:gd name="connsiteX93" fmla="*/ 7454976 w 7467600"/>
              <a:gd name="connsiteY93" fmla="*/ 6318297 h 6858000"/>
              <a:gd name="connsiteX94" fmla="*/ 7042773 w 7467600"/>
              <a:gd name="connsiteY94" fmla="*/ 5734011 h 6858000"/>
              <a:gd name="connsiteX95" fmla="*/ 1456157 w 7467600"/>
              <a:gd name="connsiteY95" fmla="*/ 5371404 h 6858000"/>
              <a:gd name="connsiteX96" fmla="*/ 1244432 w 7467600"/>
              <a:gd name="connsiteY96" fmla="*/ 5385601 h 6858000"/>
              <a:gd name="connsiteX97" fmla="*/ 973990 w 7467600"/>
              <a:gd name="connsiteY97" fmla="*/ 5424940 h 6858000"/>
              <a:gd name="connsiteX98" fmla="*/ 1103809 w 7467600"/>
              <a:gd name="connsiteY98" fmla="*/ 5433720 h 6858000"/>
              <a:gd name="connsiteX99" fmla="*/ 1123454 w 7467600"/>
              <a:gd name="connsiteY99" fmla="*/ 5435727 h 6858000"/>
              <a:gd name="connsiteX100" fmla="*/ 1737017 w 7467600"/>
              <a:gd name="connsiteY100" fmla="*/ 5452183 h 6858000"/>
              <a:gd name="connsiteX101" fmla="*/ 1824397 w 7467600"/>
              <a:gd name="connsiteY101" fmla="*/ 5447757 h 6858000"/>
              <a:gd name="connsiteX102" fmla="*/ 2070059 w 7467600"/>
              <a:gd name="connsiteY102" fmla="*/ 5441660 h 6858000"/>
              <a:gd name="connsiteX103" fmla="*/ 1456157 w 7467600"/>
              <a:gd name="connsiteY103" fmla="*/ 5371404 h 6858000"/>
              <a:gd name="connsiteX104" fmla="*/ 4988186 w 7467600"/>
              <a:gd name="connsiteY104" fmla="*/ 5216467 h 6858000"/>
              <a:gd name="connsiteX105" fmla="*/ 4777334 w 7467600"/>
              <a:gd name="connsiteY105" fmla="*/ 5406072 h 6858000"/>
              <a:gd name="connsiteX106" fmla="*/ 4718341 w 7467600"/>
              <a:gd name="connsiteY106" fmla="*/ 5468043 h 6858000"/>
              <a:gd name="connsiteX107" fmla="*/ 4604655 w 7467600"/>
              <a:gd name="connsiteY107" fmla="*/ 5583434 h 6858000"/>
              <a:gd name="connsiteX108" fmla="*/ 4565074 w 7467600"/>
              <a:gd name="connsiteY108" fmla="*/ 5618550 h 6858000"/>
              <a:gd name="connsiteX109" fmla="*/ 4988186 w 7467600"/>
              <a:gd name="connsiteY109" fmla="*/ 5216467 h 6858000"/>
              <a:gd name="connsiteX110" fmla="*/ 4978032 w 7467600"/>
              <a:gd name="connsiteY110" fmla="*/ 5183809 h 6858000"/>
              <a:gd name="connsiteX111" fmla="*/ 4463413 w 7467600"/>
              <a:gd name="connsiteY111" fmla="*/ 5615162 h 6858000"/>
              <a:gd name="connsiteX112" fmla="*/ 4358134 w 7467600"/>
              <a:gd name="connsiteY112" fmla="*/ 5742791 h 6858000"/>
              <a:gd name="connsiteX113" fmla="*/ 4376219 w 7467600"/>
              <a:gd name="connsiteY113" fmla="*/ 5729027 h 6858000"/>
              <a:gd name="connsiteX114" fmla="*/ 4582340 w 7467600"/>
              <a:gd name="connsiteY114" fmla="*/ 5561037 h 6858000"/>
              <a:gd name="connsiteX115" fmla="*/ 4694684 w 7467600"/>
              <a:gd name="connsiteY115" fmla="*/ 5447098 h 6858000"/>
              <a:gd name="connsiteX116" fmla="*/ 4754123 w 7467600"/>
              <a:gd name="connsiteY116" fmla="*/ 5384643 h 6858000"/>
              <a:gd name="connsiteX117" fmla="*/ 4978032 w 7467600"/>
              <a:gd name="connsiteY117" fmla="*/ 5183809 h 6858000"/>
              <a:gd name="connsiteX118" fmla="*/ 1903353 w 7467600"/>
              <a:gd name="connsiteY118" fmla="*/ 5044827 h 6858000"/>
              <a:gd name="connsiteX119" fmla="*/ 1936931 w 7467600"/>
              <a:gd name="connsiteY119" fmla="*/ 5093954 h 6858000"/>
              <a:gd name="connsiteX120" fmla="*/ 2195868 w 7467600"/>
              <a:gd name="connsiteY120" fmla="*/ 5396574 h 6858000"/>
              <a:gd name="connsiteX121" fmla="*/ 2088852 w 7467600"/>
              <a:gd name="connsiteY121" fmla="*/ 5166123 h 6858000"/>
              <a:gd name="connsiteX122" fmla="*/ 1958241 w 7467600"/>
              <a:gd name="connsiteY122" fmla="*/ 5067955 h 6858000"/>
              <a:gd name="connsiteX123" fmla="*/ 1903353 w 7467600"/>
              <a:gd name="connsiteY123" fmla="*/ 5044827 h 6858000"/>
              <a:gd name="connsiteX124" fmla="*/ 1979378 w 7467600"/>
              <a:gd name="connsiteY124" fmla="*/ 4769504 h 6858000"/>
              <a:gd name="connsiteX125" fmla="*/ 2882120 w 7467600"/>
              <a:gd name="connsiteY125" fmla="*/ 5064547 h 6858000"/>
              <a:gd name="connsiteX126" fmla="*/ 2793103 w 7467600"/>
              <a:gd name="connsiteY126" fmla="*/ 5039699 h 6858000"/>
              <a:gd name="connsiteX127" fmla="*/ 2770041 w 7467600"/>
              <a:gd name="connsiteY127" fmla="*/ 5033634 h 6858000"/>
              <a:gd name="connsiteX128" fmla="*/ 1979378 w 7467600"/>
              <a:gd name="connsiteY128" fmla="*/ 4769504 h 6858000"/>
              <a:gd name="connsiteX129" fmla="*/ 1927410 w 7467600"/>
              <a:gd name="connsiteY129" fmla="*/ 4716164 h 6858000"/>
              <a:gd name="connsiteX130" fmla="*/ 1959587 w 7467600"/>
              <a:gd name="connsiteY130" fmla="*/ 4728849 h 6858000"/>
              <a:gd name="connsiteX131" fmla="*/ 2777707 w 7467600"/>
              <a:gd name="connsiteY131" fmla="*/ 5003991 h 6858000"/>
              <a:gd name="connsiteX132" fmla="*/ 2800768 w 7467600"/>
              <a:gd name="connsiteY132" fmla="*/ 5010056 h 6858000"/>
              <a:gd name="connsiteX133" fmla="*/ 2879408 w 7467600"/>
              <a:gd name="connsiteY133" fmla="*/ 5031590 h 6858000"/>
              <a:gd name="connsiteX134" fmla="*/ 2862295 w 7467600"/>
              <a:gd name="connsiteY134" fmla="*/ 5022958 h 6858000"/>
              <a:gd name="connsiteX135" fmla="*/ 2813343 w 7467600"/>
              <a:gd name="connsiteY135" fmla="*/ 4998369 h 6858000"/>
              <a:gd name="connsiteX136" fmla="*/ 2646245 w 7467600"/>
              <a:gd name="connsiteY136" fmla="*/ 4930999 h 6858000"/>
              <a:gd name="connsiteX137" fmla="*/ 1999243 w 7467600"/>
              <a:gd name="connsiteY137" fmla="*/ 4730524 h 6858000"/>
              <a:gd name="connsiteX138" fmla="*/ 1979527 w 7467600"/>
              <a:gd name="connsiteY138" fmla="*/ 4726651 h 6858000"/>
              <a:gd name="connsiteX139" fmla="*/ 1927410 w 7467600"/>
              <a:gd name="connsiteY139" fmla="*/ 4716164 h 6858000"/>
              <a:gd name="connsiteX140" fmla="*/ 1997014 w 7467600"/>
              <a:gd name="connsiteY140" fmla="*/ 4698007 h 6858000"/>
              <a:gd name="connsiteX141" fmla="*/ 2005458 w 7467600"/>
              <a:gd name="connsiteY141" fmla="*/ 4699540 h 6858000"/>
              <a:gd name="connsiteX142" fmla="*/ 2657186 w 7467600"/>
              <a:gd name="connsiteY142" fmla="*/ 4901687 h 6858000"/>
              <a:gd name="connsiteX143" fmla="*/ 2826662 w 7467600"/>
              <a:gd name="connsiteY143" fmla="*/ 4970362 h 6858000"/>
              <a:gd name="connsiteX144" fmla="*/ 2876100 w 7467600"/>
              <a:gd name="connsiteY144" fmla="*/ 4995397 h 6858000"/>
              <a:gd name="connsiteX145" fmla="*/ 3042600 w 7467600"/>
              <a:gd name="connsiteY145" fmla="*/ 5059532 h 6858000"/>
              <a:gd name="connsiteX146" fmla="*/ 1997014 w 7467600"/>
              <a:gd name="connsiteY146" fmla="*/ 4698007 h 6858000"/>
              <a:gd name="connsiteX147" fmla="*/ 2305292 w 7467600"/>
              <a:gd name="connsiteY147" fmla="*/ 4219492 h 6858000"/>
              <a:gd name="connsiteX148" fmla="*/ 3360922 w 7467600"/>
              <a:gd name="connsiteY148" fmla="*/ 4529373 h 6858000"/>
              <a:gd name="connsiteX149" fmla="*/ 3492420 w 7467600"/>
              <a:gd name="connsiteY149" fmla="*/ 4510145 h 6858000"/>
              <a:gd name="connsiteX150" fmla="*/ 3364086 w 7467600"/>
              <a:gd name="connsiteY150" fmla="*/ 4480340 h 6858000"/>
              <a:gd name="connsiteX151" fmla="*/ 3225818 w 7467600"/>
              <a:gd name="connsiteY151" fmla="*/ 4411822 h 6858000"/>
              <a:gd name="connsiteX152" fmla="*/ 3129696 w 7467600"/>
              <a:gd name="connsiteY152" fmla="*/ 4360704 h 6858000"/>
              <a:gd name="connsiteX153" fmla="*/ 2814545 w 7467600"/>
              <a:gd name="connsiteY153" fmla="*/ 4282955 h 6858000"/>
              <a:gd name="connsiteX154" fmla="*/ 2305292 w 7467600"/>
              <a:gd name="connsiteY154" fmla="*/ 4219492 h 6858000"/>
              <a:gd name="connsiteX155" fmla="*/ 2626982 w 7467600"/>
              <a:gd name="connsiteY155" fmla="*/ 4206450 h 6858000"/>
              <a:gd name="connsiteX156" fmla="*/ 2490617 w 7467600"/>
              <a:gd name="connsiteY156" fmla="*/ 4206951 h 6858000"/>
              <a:gd name="connsiteX157" fmla="*/ 2819869 w 7467600"/>
              <a:gd name="connsiteY157" fmla="*/ 4252936 h 6858000"/>
              <a:gd name="connsiteX158" fmla="*/ 3143018 w 7467600"/>
              <a:gd name="connsiteY158" fmla="*/ 4332698 h 6858000"/>
              <a:gd name="connsiteX159" fmla="*/ 3241520 w 7467600"/>
              <a:gd name="connsiteY159" fmla="*/ 4385112 h 6858000"/>
              <a:gd name="connsiteX160" fmla="*/ 3374575 w 7467600"/>
              <a:gd name="connsiteY160" fmla="*/ 4451517 h 6858000"/>
              <a:gd name="connsiteX161" fmla="*/ 3505221 w 7467600"/>
              <a:gd name="connsiteY161" fmla="*/ 4480757 h 6858000"/>
              <a:gd name="connsiteX162" fmla="*/ 2626982 w 7467600"/>
              <a:gd name="connsiteY162" fmla="*/ 4206450 h 6858000"/>
              <a:gd name="connsiteX163" fmla="*/ 1310106 w 7467600"/>
              <a:gd name="connsiteY163" fmla="*/ 3943217 h 6858000"/>
              <a:gd name="connsiteX164" fmla="*/ 854994 w 7467600"/>
              <a:gd name="connsiteY164" fmla="*/ 4399136 h 6858000"/>
              <a:gd name="connsiteX165" fmla="*/ 742462 w 7467600"/>
              <a:gd name="connsiteY165" fmla="*/ 4594648 h 6858000"/>
              <a:gd name="connsiteX166" fmla="*/ 820602 w 7467600"/>
              <a:gd name="connsiteY166" fmla="*/ 4485915 h 6858000"/>
              <a:gd name="connsiteX167" fmla="*/ 878295 w 7467600"/>
              <a:gd name="connsiteY167" fmla="*/ 4403594 h 6858000"/>
              <a:gd name="connsiteX168" fmla="*/ 1240607 w 7467600"/>
              <a:gd name="connsiteY168" fmla="*/ 4010401 h 6858000"/>
              <a:gd name="connsiteX169" fmla="*/ 1310106 w 7467600"/>
              <a:gd name="connsiteY169" fmla="*/ 3943217 h 6858000"/>
              <a:gd name="connsiteX170" fmla="*/ 1423113 w 7467600"/>
              <a:gd name="connsiteY170" fmla="*/ 3874565 h 6858000"/>
              <a:gd name="connsiteX171" fmla="*/ 1260565 w 7467600"/>
              <a:gd name="connsiteY171" fmla="*/ 4031982 h 6858000"/>
              <a:gd name="connsiteX172" fmla="*/ 901900 w 7467600"/>
              <a:gd name="connsiteY172" fmla="*/ 4421236 h 6858000"/>
              <a:gd name="connsiteX173" fmla="*/ 845044 w 7467600"/>
              <a:gd name="connsiteY173" fmla="*/ 4502436 h 6858000"/>
              <a:gd name="connsiteX174" fmla="*/ 685926 w 7467600"/>
              <a:gd name="connsiteY174" fmla="*/ 4703069 h 6858000"/>
              <a:gd name="connsiteX175" fmla="*/ 684248 w 7467600"/>
              <a:gd name="connsiteY175" fmla="*/ 4706721 h 6858000"/>
              <a:gd name="connsiteX176" fmla="*/ 1423113 w 7467600"/>
              <a:gd name="connsiteY176" fmla="*/ 3874565 h 6858000"/>
              <a:gd name="connsiteX177" fmla="*/ 3316479 w 7467600"/>
              <a:gd name="connsiteY177" fmla="*/ 3872136 h 6858000"/>
              <a:gd name="connsiteX178" fmla="*/ 3546806 w 7467600"/>
              <a:gd name="connsiteY178" fmla="*/ 4356139 h 6858000"/>
              <a:gd name="connsiteX179" fmla="*/ 3364433 w 7467600"/>
              <a:gd name="connsiteY179" fmla="*/ 3953121 h 6858000"/>
              <a:gd name="connsiteX180" fmla="*/ 3316479 w 7467600"/>
              <a:gd name="connsiteY180" fmla="*/ 3872136 h 6858000"/>
              <a:gd name="connsiteX181" fmla="*/ 3291335 w 7467600"/>
              <a:gd name="connsiteY181" fmla="*/ 3767420 h 6858000"/>
              <a:gd name="connsiteX182" fmla="*/ 3390805 w 7467600"/>
              <a:gd name="connsiteY182" fmla="*/ 3937163 h 6858000"/>
              <a:gd name="connsiteX183" fmla="*/ 3579062 w 7467600"/>
              <a:gd name="connsiteY183" fmla="*/ 4359040 h 6858000"/>
              <a:gd name="connsiteX184" fmla="*/ 3467355 w 7467600"/>
              <a:gd name="connsiteY184" fmla="*/ 3988130 h 6858000"/>
              <a:gd name="connsiteX185" fmla="*/ 3310753 w 7467600"/>
              <a:gd name="connsiteY185" fmla="*/ 3787140 h 6858000"/>
              <a:gd name="connsiteX186" fmla="*/ 3291335 w 7467600"/>
              <a:gd name="connsiteY186" fmla="*/ 3767420 h 6858000"/>
              <a:gd name="connsiteX187" fmla="*/ 1635889 w 7467600"/>
              <a:gd name="connsiteY187" fmla="*/ 3709494 h 6858000"/>
              <a:gd name="connsiteX188" fmla="*/ 1634800 w 7467600"/>
              <a:gd name="connsiteY188" fmla="*/ 3731111 h 6858000"/>
              <a:gd name="connsiteX189" fmla="*/ 1635889 w 7467600"/>
              <a:gd name="connsiteY189" fmla="*/ 3709494 h 6858000"/>
              <a:gd name="connsiteX190" fmla="*/ 1510397 w 7467600"/>
              <a:gd name="connsiteY190" fmla="*/ 3684705 h 6858000"/>
              <a:gd name="connsiteX191" fmla="*/ 1146550 w 7467600"/>
              <a:gd name="connsiteY191" fmla="*/ 3802012 h 6858000"/>
              <a:gd name="connsiteX192" fmla="*/ 698834 w 7467600"/>
              <a:gd name="connsiteY192" fmla="*/ 3952272 h 6858000"/>
              <a:gd name="connsiteX193" fmla="*/ 34256 w 7467600"/>
              <a:gd name="connsiteY193" fmla="*/ 4347603 h 6858000"/>
              <a:gd name="connsiteX194" fmla="*/ 527241 w 7467600"/>
              <a:gd name="connsiteY194" fmla="*/ 4065078 h 6858000"/>
              <a:gd name="connsiteX195" fmla="*/ 1510397 w 7467600"/>
              <a:gd name="connsiteY195" fmla="*/ 3684705 h 6858000"/>
              <a:gd name="connsiteX196" fmla="*/ 1313114 w 7467600"/>
              <a:gd name="connsiteY196" fmla="*/ 3655216 h 6858000"/>
              <a:gd name="connsiteX197" fmla="*/ 1109304 w 7467600"/>
              <a:gd name="connsiteY197" fmla="*/ 3669030 h 6858000"/>
              <a:gd name="connsiteX198" fmla="*/ 8129 w 7467600"/>
              <a:gd name="connsiteY198" fmla="*/ 4330519 h 6858000"/>
              <a:gd name="connsiteX199" fmla="*/ 687572 w 7467600"/>
              <a:gd name="connsiteY199" fmla="*/ 3925629 h 6858000"/>
              <a:gd name="connsiteX200" fmla="*/ 1138365 w 7467600"/>
              <a:gd name="connsiteY200" fmla="*/ 3774515 h 6858000"/>
              <a:gd name="connsiteX201" fmla="*/ 1505579 w 7467600"/>
              <a:gd name="connsiteY201" fmla="*/ 3655526 h 6858000"/>
              <a:gd name="connsiteX202" fmla="*/ 1313114 w 7467600"/>
              <a:gd name="connsiteY202" fmla="*/ 3655216 h 6858000"/>
              <a:gd name="connsiteX203" fmla="*/ 3655073 w 7467600"/>
              <a:gd name="connsiteY203" fmla="*/ 3650884 h 6858000"/>
              <a:gd name="connsiteX204" fmla="*/ 3989938 w 7467600"/>
              <a:gd name="connsiteY204" fmla="*/ 3991685 h 6858000"/>
              <a:gd name="connsiteX205" fmla="*/ 4393907 w 7467600"/>
              <a:gd name="connsiteY205" fmla="*/ 4261258 h 6858000"/>
              <a:gd name="connsiteX206" fmla="*/ 4648051 w 7467600"/>
              <a:gd name="connsiteY206" fmla="*/ 4374051 h 6858000"/>
              <a:gd name="connsiteX207" fmla="*/ 4383389 w 7467600"/>
              <a:gd name="connsiteY207" fmla="*/ 4184369 h 6858000"/>
              <a:gd name="connsiteX208" fmla="*/ 4165508 w 7467600"/>
              <a:gd name="connsiteY208" fmla="*/ 4035196 h 6858000"/>
              <a:gd name="connsiteX209" fmla="*/ 4068162 w 7467600"/>
              <a:gd name="connsiteY209" fmla="*/ 3953394 h 6858000"/>
              <a:gd name="connsiteX210" fmla="*/ 3981416 w 7467600"/>
              <a:gd name="connsiteY210" fmla="*/ 3880482 h 6858000"/>
              <a:gd name="connsiteX211" fmla="*/ 3800147 w 7467600"/>
              <a:gd name="connsiteY211" fmla="*/ 3749872 h 6858000"/>
              <a:gd name="connsiteX212" fmla="*/ 3655073 w 7467600"/>
              <a:gd name="connsiteY212" fmla="*/ 3650884 h 6858000"/>
              <a:gd name="connsiteX213" fmla="*/ 3670252 w 7467600"/>
              <a:gd name="connsiteY213" fmla="*/ 3622798 h 6858000"/>
              <a:gd name="connsiteX214" fmla="*/ 3817258 w 7467600"/>
              <a:gd name="connsiteY214" fmla="*/ 3723577 h 6858000"/>
              <a:gd name="connsiteX215" fmla="*/ 4000461 w 7467600"/>
              <a:gd name="connsiteY215" fmla="*/ 3855966 h 6858000"/>
              <a:gd name="connsiteX216" fmla="*/ 4088180 w 7467600"/>
              <a:gd name="connsiteY216" fmla="*/ 3929774 h 6858000"/>
              <a:gd name="connsiteX217" fmla="*/ 4184555 w 7467600"/>
              <a:gd name="connsiteY217" fmla="*/ 4010683 h 6858000"/>
              <a:gd name="connsiteX218" fmla="*/ 4399563 w 7467600"/>
              <a:gd name="connsiteY218" fmla="*/ 4158106 h 6858000"/>
              <a:gd name="connsiteX219" fmla="*/ 4684469 w 7467600"/>
              <a:gd name="connsiteY219" fmla="*/ 4364680 h 6858000"/>
              <a:gd name="connsiteX220" fmla="*/ 4690271 w 7467600"/>
              <a:gd name="connsiteY220" fmla="*/ 4370034 h 6858000"/>
              <a:gd name="connsiteX221" fmla="*/ 4136093 w 7467600"/>
              <a:gd name="connsiteY221" fmla="*/ 3858466 h 6858000"/>
              <a:gd name="connsiteX222" fmla="*/ 3670252 w 7467600"/>
              <a:gd name="connsiteY222" fmla="*/ 3622798 h 6858000"/>
              <a:gd name="connsiteX223" fmla="*/ 4440129 w 7467600"/>
              <a:gd name="connsiteY223" fmla="*/ 3448571 h 6858000"/>
              <a:gd name="connsiteX224" fmla="*/ 4856525 w 7467600"/>
              <a:gd name="connsiteY224" fmla="*/ 3915351 h 6858000"/>
              <a:gd name="connsiteX225" fmla="*/ 5059055 w 7467600"/>
              <a:gd name="connsiteY225" fmla="*/ 4108918 h 6858000"/>
              <a:gd name="connsiteX226" fmla="*/ 5290070 w 7467600"/>
              <a:gd name="connsiteY226" fmla="*/ 4263619 h 6858000"/>
              <a:gd name="connsiteX227" fmla="*/ 4834991 w 7467600"/>
              <a:gd name="connsiteY227" fmla="*/ 3830985 h 6858000"/>
              <a:gd name="connsiteX228" fmla="*/ 4440129 w 7467600"/>
              <a:gd name="connsiteY228" fmla="*/ 3448571 h 6858000"/>
              <a:gd name="connsiteX229" fmla="*/ 4441737 w 7467600"/>
              <a:gd name="connsiteY229" fmla="*/ 3399734 h 6858000"/>
              <a:gd name="connsiteX230" fmla="*/ 4431236 w 7467600"/>
              <a:gd name="connsiteY230" fmla="*/ 3400954 h 6858000"/>
              <a:gd name="connsiteX231" fmla="*/ 4557150 w 7467600"/>
              <a:gd name="connsiteY231" fmla="*/ 3510023 h 6858000"/>
              <a:gd name="connsiteX232" fmla="*/ 4856936 w 7467600"/>
              <a:gd name="connsiteY232" fmla="*/ 3809146 h 6858000"/>
              <a:gd name="connsiteX233" fmla="*/ 5111996 w 7467600"/>
              <a:gd name="connsiteY233" fmla="*/ 4065759 h 6858000"/>
              <a:gd name="connsiteX234" fmla="*/ 5388878 w 7467600"/>
              <a:gd name="connsiteY234" fmla="*/ 4300185 h 6858000"/>
              <a:gd name="connsiteX235" fmla="*/ 5425556 w 7467600"/>
              <a:gd name="connsiteY235" fmla="*/ 4308967 h 6858000"/>
              <a:gd name="connsiteX236" fmla="*/ 4943646 w 7467600"/>
              <a:gd name="connsiteY236" fmla="*/ 3822916 h 6858000"/>
              <a:gd name="connsiteX237" fmla="*/ 4594837 w 7467600"/>
              <a:gd name="connsiteY237" fmla="*/ 3532274 h 6858000"/>
              <a:gd name="connsiteX238" fmla="*/ 4441737 w 7467600"/>
              <a:gd name="connsiteY238" fmla="*/ 3399734 h 6858000"/>
              <a:gd name="connsiteX239" fmla="*/ 5425834 w 7467600"/>
              <a:gd name="connsiteY239" fmla="*/ 3162785 h 6858000"/>
              <a:gd name="connsiteX240" fmla="*/ 5401644 w 7467600"/>
              <a:gd name="connsiteY240" fmla="*/ 3617847 h 6858000"/>
              <a:gd name="connsiteX241" fmla="*/ 5467256 w 7467600"/>
              <a:gd name="connsiteY241" fmla="*/ 4175494 h 6858000"/>
              <a:gd name="connsiteX242" fmla="*/ 5448069 w 7467600"/>
              <a:gd name="connsiteY242" fmla="*/ 3567554 h 6858000"/>
              <a:gd name="connsiteX243" fmla="*/ 5425834 w 7467600"/>
              <a:gd name="connsiteY243" fmla="*/ 3162785 h 6858000"/>
              <a:gd name="connsiteX244" fmla="*/ 1318687 w 7467600"/>
              <a:gd name="connsiteY244" fmla="*/ 3113840 h 6858000"/>
              <a:gd name="connsiteX245" fmla="*/ 1066793 w 7467600"/>
              <a:gd name="connsiteY245" fmla="*/ 3212171 h 6858000"/>
              <a:gd name="connsiteX246" fmla="*/ 993319 w 7467600"/>
              <a:gd name="connsiteY246" fmla="*/ 3247648 h 6858000"/>
              <a:gd name="connsiteX247" fmla="*/ 853081 w 7467600"/>
              <a:gd name="connsiteY247" fmla="*/ 3312410 h 6858000"/>
              <a:gd name="connsiteX248" fmla="*/ 805957 w 7467600"/>
              <a:gd name="connsiteY248" fmla="*/ 3330443 h 6858000"/>
              <a:gd name="connsiteX249" fmla="*/ 1318687 w 7467600"/>
              <a:gd name="connsiteY249" fmla="*/ 3113840 h 6858000"/>
              <a:gd name="connsiteX250" fmla="*/ 5453702 w 7467600"/>
              <a:gd name="connsiteY250" fmla="*/ 3090882 h 6858000"/>
              <a:gd name="connsiteX251" fmla="*/ 5480135 w 7467600"/>
              <a:gd name="connsiteY251" fmla="*/ 3565802 h 6858000"/>
              <a:gd name="connsiteX252" fmla="*/ 5499023 w 7467600"/>
              <a:gd name="connsiteY252" fmla="*/ 4166310 h 6858000"/>
              <a:gd name="connsiteX253" fmla="*/ 5547022 w 7467600"/>
              <a:gd name="connsiteY253" fmla="*/ 3607838 h 6858000"/>
              <a:gd name="connsiteX254" fmla="*/ 5515964 w 7467600"/>
              <a:gd name="connsiteY254" fmla="*/ 3378541 h 6858000"/>
              <a:gd name="connsiteX255" fmla="*/ 5453702 w 7467600"/>
              <a:gd name="connsiteY255" fmla="*/ 3090882 h 6858000"/>
              <a:gd name="connsiteX256" fmla="*/ 1238695 w 7467600"/>
              <a:gd name="connsiteY256" fmla="*/ 3076820 h 6858000"/>
              <a:gd name="connsiteX257" fmla="*/ 716371 w 7467600"/>
              <a:gd name="connsiteY257" fmla="*/ 3293249 h 6858000"/>
              <a:gd name="connsiteX258" fmla="*/ 579522 w 7467600"/>
              <a:gd name="connsiteY258" fmla="*/ 3371759 h 6858000"/>
              <a:gd name="connsiteX259" fmla="*/ 600288 w 7467600"/>
              <a:gd name="connsiteY259" fmla="*/ 3365555 h 6858000"/>
              <a:gd name="connsiteX260" fmla="*/ 840692 w 7467600"/>
              <a:gd name="connsiteY260" fmla="*/ 3284921 h 6858000"/>
              <a:gd name="connsiteX261" fmla="*/ 979248 w 7467600"/>
              <a:gd name="connsiteY261" fmla="*/ 3221003 h 6858000"/>
              <a:gd name="connsiteX262" fmla="*/ 1053282 w 7467600"/>
              <a:gd name="connsiteY262" fmla="*/ 3185247 h 6858000"/>
              <a:gd name="connsiteX263" fmla="*/ 1320603 w 7467600"/>
              <a:gd name="connsiteY263" fmla="*/ 3081281 h 6858000"/>
              <a:gd name="connsiteX264" fmla="*/ 1238695 w 7467600"/>
              <a:gd name="connsiteY264" fmla="*/ 3076820 h 6858000"/>
              <a:gd name="connsiteX265" fmla="*/ 5425627 w 7467600"/>
              <a:gd name="connsiteY265" fmla="*/ 2954192 h 6858000"/>
              <a:gd name="connsiteX266" fmla="*/ 5470770 w 7467600"/>
              <a:gd name="connsiteY266" fmla="*/ 3005435 h 6858000"/>
              <a:gd name="connsiteX267" fmla="*/ 5519779 w 7467600"/>
              <a:gd name="connsiteY267" fmla="*/ 4359223 h 6858000"/>
              <a:gd name="connsiteX268" fmla="*/ 5520293 w 7467600"/>
              <a:gd name="connsiteY268" fmla="*/ 4360602 h 6858000"/>
              <a:gd name="connsiteX269" fmla="*/ 5767221 w 7467600"/>
              <a:gd name="connsiteY269" fmla="*/ 4665564 h 6858000"/>
              <a:gd name="connsiteX270" fmla="*/ 6937169 w 7467600"/>
              <a:gd name="connsiteY270" fmla="*/ 4815941 h 6858000"/>
              <a:gd name="connsiteX271" fmla="*/ 6953922 w 7467600"/>
              <a:gd name="connsiteY271" fmla="*/ 4890068 h 6858000"/>
              <a:gd name="connsiteX272" fmla="*/ 6071359 w 7467600"/>
              <a:gd name="connsiteY272" fmla="*/ 4770770 h 6858000"/>
              <a:gd name="connsiteX273" fmla="*/ 6038839 w 7467600"/>
              <a:gd name="connsiteY273" fmla="*/ 4764474 h 6858000"/>
              <a:gd name="connsiteX274" fmla="*/ 6038706 w 7467600"/>
              <a:gd name="connsiteY274" fmla="*/ 4763847 h 6858000"/>
              <a:gd name="connsiteX275" fmla="*/ 6037784 w 7467600"/>
              <a:gd name="connsiteY275" fmla="*/ 4764270 h 6858000"/>
              <a:gd name="connsiteX276" fmla="*/ 6038839 w 7467600"/>
              <a:gd name="connsiteY276" fmla="*/ 4764474 h 6858000"/>
              <a:gd name="connsiteX277" fmla="*/ 6040338 w 7467600"/>
              <a:gd name="connsiteY277" fmla="*/ 4771418 h 6858000"/>
              <a:gd name="connsiteX278" fmla="*/ 6024488 w 7467600"/>
              <a:gd name="connsiteY278" fmla="*/ 4809903 h 6858000"/>
              <a:gd name="connsiteX279" fmla="*/ 5599771 w 7467600"/>
              <a:gd name="connsiteY279" fmla="*/ 5509652 h 6858000"/>
              <a:gd name="connsiteX280" fmla="*/ 5548843 w 7467600"/>
              <a:gd name="connsiteY280" fmla="*/ 5563845 h 6858000"/>
              <a:gd name="connsiteX281" fmla="*/ 5940952 w 7467600"/>
              <a:gd name="connsiteY281" fmla="*/ 6250028 h 6858000"/>
              <a:gd name="connsiteX282" fmla="*/ 6043441 w 7467600"/>
              <a:gd name="connsiteY282" fmla="*/ 6665847 h 6858000"/>
              <a:gd name="connsiteX283" fmla="*/ 6093432 w 7467600"/>
              <a:gd name="connsiteY283" fmla="*/ 6858000 h 6858000"/>
              <a:gd name="connsiteX284" fmla="*/ 6034344 w 7467600"/>
              <a:gd name="connsiteY284" fmla="*/ 6858000 h 6858000"/>
              <a:gd name="connsiteX285" fmla="*/ 6026679 w 7467600"/>
              <a:gd name="connsiteY285" fmla="*/ 6836959 h 6858000"/>
              <a:gd name="connsiteX286" fmla="*/ 5800441 w 7467600"/>
              <a:gd name="connsiteY286" fmla="*/ 6335286 h 6858000"/>
              <a:gd name="connsiteX287" fmla="*/ 5526562 w 7467600"/>
              <a:gd name="connsiteY287" fmla="*/ 5705388 h 6858000"/>
              <a:gd name="connsiteX288" fmla="*/ 5519640 w 7467600"/>
              <a:gd name="connsiteY288" fmla="*/ 5683774 h 6858000"/>
              <a:gd name="connsiteX289" fmla="*/ 5844559 w 7467600"/>
              <a:gd name="connsiteY289" fmla="*/ 6553349 h 6858000"/>
              <a:gd name="connsiteX290" fmla="*/ 5975994 w 7467600"/>
              <a:gd name="connsiteY290" fmla="*/ 6858000 h 6858000"/>
              <a:gd name="connsiteX291" fmla="*/ 5898547 w 7467600"/>
              <a:gd name="connsiteY291" fmla="*/ 6858000 h 6858000"/>
              <a:gd name="connsiteX292" fmla="*/ 5682041 w 7467600"/>
              <a:gd name="connsiteY292" fmla="*/ 6355860 h 6858000"/>
              <a:gd name="connsiteX293" fmla="*/ 5461758 w 7467600"/>
              <a:gd name="connsiteY293" fmla="*/ 5820220 h 6858000"/>
              <a:gd name="connsiteX294" fmla="*/ 5237282 w 7467600"/>
              <a:gd name="connsiteY294" fmla="*/ 6579086 h 6858000"/>
              <a:gd name="connsiteX295" fmla="*/ 5115009 w 7467600"/>
              <a:gd name="connsiteY295" fmla="*/ 6858000 h 6858000"/>
              <a:gd name="connsiteX296" fmla="*/ 5028074 w 7467600"/>
              <a:gd name="connsiteY296" fmla="*/ 6858000 h 6858000"/>
              <a:gd name="connsiteX297" fmla="*/ 5079508 w 7467600"/>
              <a:gd name="connsiteY297" fmla="*/ 6749074 h 6858000"/>
              <a:gd name="connsiteX298" fmla="*/ 5371846 w 7467600"/>
              <a:gd name="connsiteY298" fmla="*/ 5924413 h 6858000"/>
              <a:gd name="connsiteX299" fmla="*/ 5270512 w 7467600"/>
              <a:gd name="connsiteY299" fmla="*/ 6138975 h 6858000"/>
              <a:gd name="connsiteX300" fmla="*/ 5062409 w 7467600"/>
              <a:gd name="connsiteY300" fmla="*/ 6653544 h 6858000"/>
              <a:gd name="connsiteX301" fmla="*/ 5036628 w 7467600"/>
              <a:gd name="connsiteY301" fmla="*/ 6754247 h 6858000"/>
              <a:gd name="connsiteX302" fmla="*/ 5009112 w 7467600"/>
              <a:gd name="connsiteY302" fmla="*/ 6858000 h 6858000"/>
              <a:gd name="connsiteX303" fmla="*/ 4976679 w 7467600"/>
              <a:gd name="connsiteY303" fmla="*/ 6858000 h 6858000"/>
              <a:gd name="connsiteX304" fmla="*/ 5006537 w 7467600"/>
              <a:gd name="connsiteY304" fmla="*/ 6747068 h 6858000"/>
              <a:gd name="connsiteX305" fmla="*/ 5032723 w 7467600"/>
              <a:gd name="connsiteY305" fmla="*/ 6644957 h 6858000"/>
              <a:gd name="connsiteX306" fmla="*/ 5242949 w 7467600"/>
              <a:gd name="connsiteY306" fmla="*/ 6125175 h 6858000"/>
              <a:gd name="connsiteX307" fmla="*/ 5286321 w 7467600"/>
              <a:gd name="connsiteY307" fmla="*/ 6033555 h 6858000"/>
              <a:gd name="connsiteX308" fmla="*/ 5008210 w 7467600"/>
              <a:gd name="connsiteY308" fmla="*/ 6649194 h 6858000"/>
              <a:gd name="connsiteX309" fmla="*/ 4986321 w 7467600"/>
              <a:gd name="connsiteY309" fmla="*/ 6765687 h 6858000"/>
              <a:gd name="connsiteX310" fmla="*/ 4973474 w 7467600"/>
              <a:gd name="connsiteY310" fmla="*/ 6858000 h 6858000"/>
              <a:gd name="connsiteX311" fmla="*/ 4907178 w 7467600"/>
              <a:gd name="connsiteY311" fmla="*/ 6858000 h 6858000"/>
              <a:gd name="connsiteX312" fmla="*/ 4910810 w 7467600"/>
              <a:gd name="connsiteY312" fmla="*/ 6829660 h 6858000"/>
              <a:gd name="connsiteX313" fmla="*/ 4987461 w 7467600"/>
              <a:gd name="connsiteY313" fmla="*/ 6432994 h 6858000"/>
              <a:gd name="connsiteX314" fmla="*/ 5179262 w 7467600"/>
              <a:gd name="connsiteY314" fmla="*/ 6035044 h 6858000"/>
              <a:gd name="connsiteX315" fmla="*/ 4689678 w 7467600"/>
              <a:gd name="connsiteY315" fmla="*/ 6440241 h 6858000"/>
              <a:gd name="connsiteX316" fmla="*/ 4477543 w 7467600"/>
              <a:gd name="connsiteY316" fmla="*/ 6674836 h 6858000"/>
              <a:gd name="connsiteX317" fmla="*/ 4329957 w 7467600"/>
              <a:gd name="connsiteY317" fmla="*/ 6858000 h 6858000"/>
              <a:gd name="connsiteX318" fmla="*/ 4218595 w 7467600"/>
              <a:gd name="connsiteY318" fmla="*/ 6858000 h 6858000"/>
              <a:gd name="connsiteX319" fmla="*/ 4368888 w 7467600"/>
              <a:gd name="connsiteY319" fmla="*/ 6668412 h 6858000"/>
              <a:gd name="connsiteX320" fmla="*/ 4563091 w 7467600"/>
              <a:gd name="connsiteY320" fmla="*/ 6442508 h 6858000"/>
              <a:gd name="connsiteX321" fmla="*/ 5387324 w 7467600"/>
              <a:gd name="connsiteY321" fmla="*/ 5705830 h 6858000"/>
              <a:gd name="connsiteX322" fmla="*/ 5073620 w 7467600"/>
              <a:gd name="connsiteY322" fmla="*/ 5955437 h 6858000"/>
              <a:gd name="connsiteX323" fmla="*/ 4689789 w 7467600"/>
              <a:gd name="connsiteY323" fmla="*/ 6268382 h 6858000"/>
              <a:gd name="connsiteX324" fmla="*/ 4418722 w 7467600"/>
              <a:gd name="connsiteY324" fmla="*/ 6570886 h 6858000"/>
              <a:gd name="connsiteX325" fmla="*/ 4214944 w 7467600"/>
              <a:gd name="connsiteY325" fmla="*/ 6858000 h 6858000"/>
              <a:gd name="connsiteX326" fmla="*/ 4177898 w 7467600"/>
              <a:gd name="connsiteY326" fmla="*/ 6858000 h 6858000"/>
              <a:gd name="connsiteX327" fmla="*/ 4391597 w 7467600"/>
              <a:gd name="connsiteY327" fmla="*/ 6556370 h 6858000"/>
              <a:gd name="connsiteX328" fmla="*/ 4668889 w 7467600"/>
              <a:gd name="connsiteY328" fmla="*/ 6246399 h 6858000"/>
              <a:gd name="connsiteX329" fmla="*/ 5055427 w 7467600"/>
              <a:gd name="connsiteY329" fmla="*/ 5931476 h 6858000"/>
              <a:gd name="connsiteX330" fmla="*/ 5371814 w 7467600"/>
              <a:gd name="connsiteY330" fmla="*/ 5678975 h 6858000"/>
              <a:gd name="connsiteX331" fmla="*/ 4987918 w 7467600"/>
              <a:gd name="connsiteY331" fmla="*/ 5838701 h 6858000"/>
              <a:gd name="connsiteX332" fmla="*/ 4317146 w 7467600"/>
              <a:gd name="connsiteY332" fmla="*/ 6587716 h 6858000"/>
              <a:gd name="connsiteX333" fmla="*/ 4171627 w 7467600"/>
              <a:gd name="connsiteY333" fmla="*/ 6858000 h 6858000"/>
              <a:gd name="connsiteX334" fmla="*/ 4081585 w 7467600"/>
              <a:gd name="connsiteY334" fmla="*/ 6858000 h 6858000"/>
              <a:gd name="connsiteX335" fmla="*/ 4238603 w 7467600"/>
              <a:gd name="connsiteY335" fmla="*/ 6559341 h 6858000"/>
              <a:gd name="connsiteX336" fmla="*/ 4778333 w 7467600"/>
              <a:gd name="connsiteY336" fmla="*/ 5873626 h 6858000"/>
              <a:gd name="connsiteX337" fmla="*/ 5414185 w 7467600"/>
              <a:gd name="connsiteY337" fmla="*/ 5573882 h 6858000"/>
              <a:gd name="connsiteX338" fmla="*/ 5959648 w 7467600"/>
              <a:gd name="connsiteY338" fmla="*/ 4760797 h 6858000"/>
              <a:gd name="connsiteX339" fmla="*/ 5355019 w 7467600"/>
              <a:gd name="connsiteY339" fmla="*/ 4734672 h 6858000"/>
              <a:gd name="connsiteX340" fmla="*/ 5083565 w 7467600"/>
              <a:gd name="connsiteY340" fmla="*/ 5179121 h 6858000"/>
              <a:gd name="connsiteX341" fmla="*/ 4713577 w 7467600"/>
              <a:gd name="connsiteY341" fmla="*/ 5616803 h 6858000"/>
              <a:gd name="connsiteX342" fmla="*/ 3989559 w 7467600"/>
              <a:gd name="connsiteY342" fmla="*/ 6145945 h 6858000"/>
              <a:gd name="connsiteX343" fmla="*/ 3939824 w 7467600"/>
              <a:gd name="connsiteY343" fmla="*/ 6066900 h 6858000"/>
              <a:gd name="connsiteX344" fmla="*/ 4584537 w 7467600"/>
              <a:gd name="connsiteY344" fmla="*/ 5324826 h 6858000"/>
              <a:gd name="connsiteX345" fmla="*/ 5037105 w 7467600"/>
              <a:gd name="connsiteY345" fmla="*/ 5088765 h 6858000"/>
              <a:gd name="connsiteX346" fmla="*/ 5039930 w 7467600"/>
              <a:gd name="connsiteY346" fmla="*/ 5089585 h 6858000"/>
              <a:gd name="connsiteX347" fmla="*/ 5263764 w 7467600"/>
              <a:gd name="connsiteY347" fmla="*/ 4735525 h 6858000"/>
              <a:gd name="connsiteX348" fmla="*/ 4086300 w 7467600"/>
              <a:gd name="connsiteY348" fmla="*/ 4884599 h 6858000"/>
              <a:gd name="connsiteX349" fmla="*/ 4085485 w 7467600"/>
              <a:gd name="connsiteY349" fmla="*/ 4899070 h 6858000"/>
              <a:gd name="connsiteX350" fmla="*/ 3871915 w 7467600"/>
              <a:gd name="connsiteY350" fmla="*/ 5253645 h 6858000"/>
              <a:gd name="connsiteX351" fmla="*/ 3799374 w 7467600"/>
              <a:gd name="connsiteY351" fmla="*/ 5466127 h 6858000"/>
              <a:gd name="connsiteX352" fmla="*/ 3498850 w 7467600"/>
              <a:gd name="connsiteY352" fmla="*/ 6661888 h 6858000"/>
              <a:gd name="connsiteX353" fmla="*/ 3399216 w 7467600"/>
              <a:gd name="connsiteY353" fmla="*/ 6858000 h 6858000"/>
              <a:gd name="connsiteX354" fmla="*/ 3303688 w 7467600"/>
              <a:gd name="connsiteY354" fmla="*/ 6858000 h 6858000"/>
              <a:gd name="connsiteX355" fmla="*/ 3391774 w 7467600"/>
              <a:gd name="connsiteY355" fmla="*/ 6697181 h 6858000"/>
              <a:gd name="connsiteX356" fmla="*/ 3735540 w 7467600"/>
              <a:gd name="connsiteY356" fmla="*/ 5546923 h 6858000"/>
              <a:gd name="connsiteX357" fmla="*/ 3729438 w 7467600"/>
              <a:gd name="connsiteY357" fmla="*/ 5569058 h 6858000"/>
              <a:gd name="connsiteX358" fmla="*/ 3707782 w 7467600"/>
              <a:gd name="connsiteY358" fmla="*/ 5644908 h 6858000"/>
              <a:gd name="connsiteX359" fmla="*/ 3583827 w 7467600"/>
              <a:gd name="connsiteY359" fmla="*/ 6039215 h 6858000"/>
              <a:gd name="connsiteX360" fmla="*/ 3547861 w 7467600"/>
              <a:gd name="connsiteY360" fmla="*/ 6129609 h 6858000"/>
              <a:gd name="connsiteX361" fmla="*/ 3490905 w 7467600"/>
              <a:gd name="connsiteY361" fmla="*/ 6277660 h 6858000"/>
              <a:gd name="connsiteX362" fmla="*/ 3455859 w 7467600"/>
              <a:gd name="connsiteY362" fmla="*/ 6391301 h 6858000"/>
              <a:gd name="connsiteX363" fmla="*/ 3429112 w 7467600"/>
              <a:gd name="connsiteY363" fmla="*/ 6479469 h 6858000"/>
              <a:gd name="connsiteX364" fmla="*/ 3304862 w 7467600"/>
              <a:gd name="connsiteY364" fmla="*/ 6796476 h 6858000"/>
              <a:gd name="connsiteX365" fmla="*/ 3276071 w 7467600"/>
              <a:gd name="connsiteY365" fmla="*/ 6858000 h 6858000"/>
              <a:gd name="connsiteX366" fmla="*/ 3240805 w 7467600"/>
              <a:gd name="connsiteY366" fmla="*/ 6858000 h 6858000"/>
              <a:gd name="connsiteX367" fmla="*/ 3275917 w 7467600"/>
              <a:gd name="connsiteY367" fmla="*/ 6783192 h 6858000"/>
              <a:gd name="connsiteX368" fmla="*/ 3399358 w 7467600"/>
              <a:gd name="connsiteY368" fmla="*/ 6469011 h 6858000"/>
              <a:gd name="connsiteX369" fmla="*/ 3425650 w 7467600"/>
              <a:gd name="connsiteY369" fmla="*/ 6381333 h 6858000"/>
              <a:gd name="connsiteX370" fmla="*/ 3460661 w 7467600"/>
              <a:gd name="connsiteY370" fmla="*/ 6266763 h 6858000"/>
              <a:gd name="connsiteX371" fmla="*/ 3518021 w 7467600"/>
              <a:gd name="connsiteY371" fmla="*/ 6117298 h 6858000"/>
              <a:gd name="connsiteX372" fmla="*/ 3554035 w 7467600"/>
              <a:gd name="connsiteY372" fmla="*/ 6027832 h 6858000"/>
              <a:gd name="connsiteX373" fmla="*/ 3677174 w 7467600"/>
              <a:gd name="connsiteY373" fmla="*/ 5636351 h 6858000"/>
              <a:gd name="connsiteX374" fmla="*/ 3698819 w 7467600"/>
              <a:gd name="connsiteY374" fmla="*/ 5560503 h 6858000"/>
              <a:gd name="connsiteX375" fmla="*/ 3702094 w 7467600"/>
              <a:gd name="connsiteY375" fmla="*/ 5549194 h 6858000"/>
              <a:gd name="connsiteX376" fmla="*/ 3398355 w 7467600"/>
              <a:gd name="connsiteY376" fmla="*/ 6094603 h 6858000"/>
              <a:gd name="connsiteX377" fmla="*/ 3193941 w 7467600"/>
              <a:gd name="connsiteY377" fmla="*/ 6798775 h 6858000"/>
              <a:gd name="connsiteX378" fmla="*/ 3184140 w 7467600"/>
              <a:gd name="connsiteY378" fmla="*/ 6858000 h 6858000"/>
              <a:gd name="connsiteX379" fmla="*/ 3099978 w 7467600"/>
              <a:gd name="connsiteY379" fmla="*/ 6858000 h 6858000"/>
              <a:gd name="connsiteX380" fmla="*/ 3101556 w 7467600"/>
              <a:gd name="connsiteY380" fmla="*/ 6843337 h 6858000"/>
              <a:gd name="connsiteX381" fmla="*/ 3370162 w 7467600"/>
              <a:gd name="connsiteY381" fmla="*/ 5785550 h 6858000"/>
              <a:gd name="connsiteX382" fmla="*/ 3746477 w 7467600"/>
              <a:gd name="connsiteY382" fmla="*/ 5377889 h 6858000"/>
              <a:gd name="connsiteX383" fmla="*/ 3863399 w 7467600"/>
              <a:gd name="connsiteY383" fmla="*/ 5087257 h 6858000"/>
              <a:gd name="connsiteX384" fmla="*/ 3968712 w 7467600"/>
              <a:gd name="connsiteY384" fmla="*/ 4913989 h 6858000"/>
              <a:gd name="connsiteX385" fmla="*/ 2792390 w 7467600"/>
              <a:gd name="connsiteY385" fmla="*/ 5382974 h 6858000"/>
              <a:gd name="connsiteX386" fmla="*/ 2714982 w 7467600"/>
              <a:gd name="connsiteY386" fmla="*/ 5427051 h 6858000"/>
              <a:gd name="connsiteX387" fmla="*/ 2813361 w 7467600"/>
              <a:gd name="connsiteY387" fmla="*/ 6023912 h 6858000"/>
              <a:gd name="connsiteX388" fmla="*/ 2688430 w 7467600"/>
              <a:gd name="connsiteY388" fmla="*/ 6801564 h 6858000"/>
              <a:gd name="connsiteX389" fmla="*/ 2629626 w 7467600"/>
              <a:gd name="connsiteY389" fmla="*/ 6763394 h 6858000"/>
              <a:gd name="connsiteX390" fmla="*/ 2565328 w 7467600"/>
              <a:gd name="connsiteY390" fmla="*/ 5516399 h 6858000"/>
              <a:gd name="connsiteX391" fmla="*/ 1922999 w 7467600"/>
              <a:gd name="connsiteY391" fmla="*/ 5980343 h 6858000"/>
              <a:gd name="connsiteX392" fmla="*/ 1950261 w 7467600"/>
              <a:gd name="connsiteY392" fmla="*/ 6405858 h 6858000"/>
              <a:gd name="connsiteX393" fmla="*/ 2365554 w 7467600"/>
              <a:gd name="connsiteY393" fmla="*/ 6759107 h 6858000"/>
              <a:gd name="connsiteX394" fmla="*/ 2424142 w 7467600"/>
              <a:gd name="connsiteY394" fmla="*/ 6858000 h 6858000"/>
              <a:gd name="connsiteX395" fmla="*/ 2395994 w 7467600"/>
              <a:gd name="connsiteY395" fmla="*/ 6858000 h 6858000"/>
              <a:gd name="connsiteX396" fmla="*/ 2392863 w 7467600"/>
              <a:gd name="connsiteY396" fmla="*/ 6852964 h 6858000"/>
              <a:gd name="connsiteX397" fmla="*/ 2017589 w 7467600"/>
              <a:gd name="connsiteY397" fmla="*/ 6493982 h 6858000"/>
              <a:gd name="connsiteX398" fmla="*/ 2147336 w 7467600"/>
              <a:gd name="connsiteY398" fmla="*/ 6594052 h 6858000"/>
              <a:gd name="connsiteX399" fmla="*/ 2207047 w 7467600"/>
              <a:gd name="connsiteY399" fmla="*/ 6654540 h 6858000"/>
              <a:gd name="connsiteX400" fmla="*/ 2299106 w 7467600"/>
              <a:gd name="connsiteY400" fmla="*/ 6778931 h 6858000"/>
              <a:gd name="connsiteX401" fmla="*/ 2314430 w 7467600"/>
              <a:gd name="connsiteY401" fmla="*/ 6801144 h 6858000"/>
              <a:gd name="connsiteX402" fmla="*/ 2352406 w 7467600"/>
              <a:gd name="connsiteY402" fmla="*/ 6858000 h 6858000"/>
              <a:gd name="connsiteX403" fmla="*/ 2314492 w 7467600"/>
              <a:gd name="connsiteY403" fmla="*/ 6858000 h 6858000"/>
              <a:gd name="connsiteX404" fmla="*/ 2288095 w 7467600"/>
              <a:gd name="connsiteY404" fmla="*/ 6818030 h 6858000"/>
              <a:gd name="connsiteX405" fmla="*/ 2272768 w 7467600"/>
              <a:gd name="connsiteY405" fmla="*/ 6795822 h 6858000"/>
              <a:gd name="connsiteX406" fmla="*/ 2182715 w 7467600"/>
              <a:gd name="connsiteY406" fmla="*/ 6675071 h 6858000"/>
              <a:gd name="connsiteX407" fmla="*/ 2032061 w 7467600"/>
              <a:gd name="connsiteY407" fmla="*/ 6541380 h 6858000"/>
              <a:gd name="connsiteX408" fmla="*/ 2257220 w 7467600"/>
              <a:gd name="connsiteY408" fmla="*/ 6826257 h 6858000"/>
              <a:gd name="connsiteX409" fmla="*/ 2281324 w 7467600"/>
              <a:gd name="connsiteY409" fmla="*/ 6858000 h 6858000"/>
              <a:gd name="connsiteX410" fmla="*/ 2242860 w 7467600"/>
              <a:gd name="connsiteY410" fmla="*/ 6858000 h 6858000"/>
              <a:gd name="connsiteX411" fmla="*/ 2232818 w 7467600"/>
              <a:gd name="connsiteY411" fmla="*/ 6844926 h 6858000"/>
              <a:gd name="connsiteX412" fmla="*/ 1990172 w 7467600"/>
              <a:gd name="connsiteY412" fmla="*/ 6542121 h 6858000"/>
              <a:gd name="connsiteX413" fmla="*/ 2124090 w 7467600"/>
              <a:gd name="connsiteY413" fmla="*/ 6761017 h 6858000"/>
              <a:gd name="connsiteX414" fmla="*/ 2200380 w 7467600"/>
              <a:gd name="connsiteY414" fmla="*/ 6858000 h 6858000"/>
              <a:gd name="connsiteX415" fmla="*/ 2147507 w 7467600"/>
              <a:gd name="connsiteY415" fmla="*/ 6858000 h 6858000"/>
              <a:gd name="connsiteX416" fmla="*/ 2070668 w 7467600"/>
              <a:gd name="connsiteY416" fmla="*/ 6761520 h 6858000"/>
              <a:gd name="connsiteX417" fmla="*/ 1975142 w 7467600"/>
              <a:gd name="connsiteY417" fmla="*/ 6585570 h 6858000"/>
              <a:gd name="connsiteX418" fmla="*/ 2050035 w 7467600"/>
              <a:gd name="connsiteY418" fmla="*/ 6813345 h 6858000"/>
              <a:gd name="connsiteX419" fmla="*/ 2063025 w 7467600"/>
              <a:gd name="connsiteY419" fmla="*/ 6858000 h 6858000"/>
              <a:gd name="connsiteX420" fmla="*/ 2021675 w 7467600"/>
              <a:gd name="connsiteY420" fmla="*/ 6858000 h 6858000"/>
              <a:gd name="connsiteX421" fmla="*/ 2019308 w 7467600"/>
              <a:gd name="connsiteY421" fmla="*/ 6847118 h 6858000"/>
              <a:gd name="connsiteX422" fmla="*/ 1938835 w 7467600"/>
              <a:gd name="connsiteY422" fmla="*/ 6551160 h 6858000"/>
              <a:gd name="connsiteX423" fmla="*/ 1953230 w 7467600"/>
              <a:gd name="connsiteY423" fmla="*/ 6759699 h 6858000"/>
              <a:gd name="connsiteX424" fmla="*/ 1956763 w 7467600"/>
              <a:gd name="connsiteY424" fmla="*/ 6778191 h 6858000"/>
              <a:gd name="connsiteX425" fmla="*/ 1967925 w 7467600"/>
              <a:gd name="connsiteY425" fmla="*/ 6858000 h 6858000"/>
              <a:gd name="connsiteX426" fmla="*/ 1936622 w 7467600"/>
              <a:gd name="connsiteY426" fmla="*/ 6858000 h 6858000"/>
              <a:gd name="connsiteX427" fmla="*/ 1926261 w 7467600"/>
              <a:gd name="connsiteY427" fmla="*/ 6784064 h 6858000"/>
              <a:gd name="connsiteX428" fmla="*/ 1922724 w 7467600"/>
              <a:gd name="connsiteY428" fmla="*/ 6765577 h 6858000"/>
              <a:gd name="connsiteX429" fmla="*/ 1904650 w 7467600"/>
              <a:gd name="connsiteY429" fmla="*/ 6639616 h 6858000"/>
              <a:gd name="connsiteX430" fmla="*/ 1885273 w 7467600"/>
              <a:gd name="connsiteY430" fmla="*/ 6858000 h 6858000"/>
              <a:gd name="connsiteX431" fmla="*/ 1854363 w 7467600"/>
              <a:gd name="connsiteY431" fmla="*/ 6858000 h 6858000"/>
              <a:gd name="connsiteX432" fmla="*/ 1880391 w 7467600"/>
              <a:gd name="connsiteY432" fmla="*/ 6603796 h 6858000"/>
              <a:gd name="connsiteX433" fmla="*/ 1818273 w 7467600"/>
              <a:gd name="connsiteY433" fmla="*/ 6715729 h 6858000"/>
              <a:gd name="connsiteX434" fmla="*/ 1794691 w 7467600"/>
              <a:gd name="connsiteY434" fmla="*/ 6843239 h 6858000"/>
              <a:gd name="connsiteX435" fmla="*/ 1794914 w 7467600"/>
              <a:gd name="connsiteY435" fmla="*/ 6858000 h 6858000"/>
              <a:gd name="connsiteX436" fmla="*/ 1746128 w 7467600"/>
              <a:gd name="connsiteY436" fmla="*/ 6858000 h 6858000"/>
              <a:gd name="connsiteX437" fmla="*/ 1753934 w 7467600"/>
              <a:gd name="connsiteY437" fmla="*/ 6724796 h 6858000"/>
              <a:gd name="connsiteX438" fmla="*/ 1792053 w 7467600"/>
              <a:gd name="connsiteY438" fmla="*/ 6572396 h 6858000"/>
              <a:gd name="connsiteX439" fmla="*/ 1862248 w 7467600"/>
              <a:gd name="connsiteY439" fmla="*/ 6266397 h 6858000"/>
              <a:gd name="connsiteX440" fmla="*/ 1862250 w 7467600"/>
              <a:gd name="connsiteY440" fmla="*/ 6033531 h 6858000"/>
              <a:gd name="connsiteX441" fmla="*/ 1211999 w 7467600"/>
              <a:gd name="connsiteY441" fmla="*/ 6683610 h 6858000"/>
              <a:gd name="connsiteX442" fmla="*/ 1213266 w 7467600"/>
              <a:gd name="connsiteY442" fmla="*/ 6691947 h 6858000"/>
              <a:gd name="connsiteX443" fmla="*/ 1203370 w 7467600"/>
              <a:gd name="connsiteY443" fmla="*/ 6850676 h 6858000"/>
              <a:gd name="connsiteX444" fmla="*/ 1203671 w 7467600"/>
              <a:gd name="connsiteY444" fmla="*/ 6858000 h 6858000"/>
              <a:gd name="connsiteX445" fmla="*/ 1143180 w 7467600"/>
              <a:gd name="connsiteY445" fmla="*/ 6858000 h 6858000"/>
              <a:gd name="connsiteX446" fmla="*/ 1142176 w 7467600"/>
              <a:gd name="connsiteY446" fmla="*/ 6766045 h 6858000"/>
              <a:gd name="connsiteX447" fmla="*/ 1067484 w 7467600"/>
              <a:gd name="connsiteY447" fmla="*/ 6858000 h 6858000"/>
              <a:gd name="connsiteX448" fmla="*/ 953928 w 7467600"/>
              <a:gd name="connsiteY448" fmla="*/ 6858000 h 6858000"/>
              <a:gd name="connsiteX449" fmla="*/ 959715 w 7467600"/>
              <a:gd name="connsiteY449" fmla="*/ 6850185 h 6858000"/>
              <a:gd name="connsiteX450" fmla="*/ 1483788 w 7467600"/>
              <a:gd name="connsiteY450" fmla="*/ 6259174 h 6858000"/>
              <a:gd name="connsiteX451" fmla="*/ 1100671 w 7467600"/>
              <a:gd name="connsiteY451" fmla="*/ 6252137 h 6858000"/>
              <a:gd name="connsiteX452" fmla="*/ 1090144 w 7467600"/>
              <a:gd name="connsiteY452" fmla="*/ 6256748 h 6858000"/>
              <a:gd name="connsiteX453" fmla="*/ 1095872 w 7467600"/>
              <a:gd name="connsiteY453" fmla="*/ 6271892 h 6858000"/>
              <a:gd name="connsiteX454" fmla="*/ 262785 w 7467600"/>
              <a:gd name="connsiteY454" fmla="*/ 6845450 h 6858000"/>
              <a:gd name="connsiteX455" fmla="*/ 209968 w 7467600"/>
              <a:gd name="connsiteY455" fmla="*/ 6770713 h 6858000"/>
              <a:gd name="connsiteX456" fmla="*/ 873460 w 7467600"/>
              <a:gd name="connsiteY456" fmla="*/ 6253768 h 6858000"/>
              <a:gd name="connsiteX457" fmla="*/ 192686 w 7467600"/>
              <a:gd name="connsiteY457" fmla="*/ 5849257 h 6858000"/>
              <a:gd name="connsiteX458" fmla="*/ 4696 w 7467600"/>
              <a:gd name="connsiteY458" fmla="*/ 5697668 h 6858000"/>
              <a:gd name="connsiteX459" fmla="*/ 0 w 7467600"/>
              <a:gd name="connsiteY459" fmla="*/ 5689984 h 6858000"/>
              <a:gd name="connsiteX460" fmla="*/ 0 w 7467600"/>
              <a:gd name="connsiteY460" fmla="*/ 5513472 h 6858000"/>
              <a:gd name="connsiteX461" fmla="*/ 174101 w 7467600"/>
              <a:gd name="connsiteY461" fmla="*/ 5620277 h 6858000"/>
              <a:gd name="connsiteX462" fmla="*/ 891800 w 7467600"/>
              <a:gd name="connsiteY462" fmla="*/ 6036935 h 6858000"/>
              <a:gd name="connsiteX463" fmla="*/ 1072219 w 7467600"/>
              <a:gd name="connsiteY463" fmla="*/ 6169443 h 6858000"/>
              <a:gd name="connsiteX464" fmla="*/ 1074117 w 7467600"/>
              <a:gd name="connsiteY464" fmla="*/ 6170301 h 6858000"/>
              <a:gd name="connsiteX465" fmla="*/ 1083114 w 7467600"/>
              <a:gd name="connsiteY465" fmla="*/ 6174131 h 6858000"/>
              <a:gd name="connsiteX466" fmla="*/ 1543010 w 7467600"/>
              <a:gd name="connsiteY466" fmla="*/ 6191140 h 6858000"/>
              <a:gd name="connsiteX467" fmla="*/ 1551080 w 7467600"/>
              <a:gd name="connsiteY467" fmla="*/ 6195006 h 6858000"/>
              <a:gd name="connsiteX468" fmla="*/ 2345443 w 7467600"/>
              <a:gd name="connsiteY468" fmla="*/ 5549882 h 6858000"/>
              <a:gd name="connsiteX469" fmla="*/ 1721499 w 7467600"/>
              <a:gd name="connsiteY469" fmla="*/ 5599969 h 6858000"/>
              <a:gd name="connsiteX470" fmla="*/ 767716 w 7467600"/>
              <a:gd name="connsiteY470" fmla="*/ 5472768 h 6858000"/>
              <a:gd name="connsiteX471" fmla="*/ 722147 w 7467600"/>
              <a:gd name="connsiteY471" fmla="*/ 5393091 h 6858000"/>
              <a:gd name="connsiteX472" fmla="*/ 1485552 w 7467600"/>
              <a:gd name="connsiteY472" fmla="*/ 5313202 h 6858000"/>
              <a:gd name="connsiteX473" fmla="*/ 2143004 w 7467600"/>
              <a:gd name="connsiteY473" fmla="*/ 5402420 h 6858000"/>
              <a:gd name="connsiteX474" fmla="*/ 1933391 w 7467600"/>
              <a:gd name="connsiteY474" fmla="*/ 5156971 h 6858000"/>
              <a:gd name="connsiteX475" fmla="*/ 1827118 w 7467600"/>
              <a:gd name="connsiteY475" fmla="*/ 4968410 h 6858000"/>
              <a:gd name="connsiteX476" fmla="*/ 1837349 w 7467600"/>
              <a:gd name="connsiteY476" fmla="*/ 4956357 h 6858000"/>
              <a:gd name="connsiteX477" fmla="*/ 2162835 w 7467600"/>
              <a:gd name="connsiteY477" fmla="*/ 5187853 h 6858000"/>
              <a:gd name="connsiteX478" fmla="*/ 2257167 w 7467600"/>
              <a:gd name="connsiteY478" fmla="*/ 5462123 h 6858000"/>
              <a:gd name="connsiteX479" fmla="*/ 2261598 w 7467600"/>
              <a:gd name="connsiteY479" fmla="*/ 5467998 h 6858000"/>
              <a:gd name="connsiteX480" fmla="*/ 2437177 w 7467600"/>
              <a:gd name="connsiteY480" fmla="*/ 5479608 h 6858000"/>
              <a:gd name="connsiteX481" fmla="*/ 2445247 w 7467600"/>
              <a:gd name="connsiteY481" fmla="*/ 5483476 h 6858000"/>
              <a:gd name="connsiteX482" fmla="*/ 2743626 w 7467600"/>
              <a:gd name="connsiteY482" fmla="*/ 5304819 h 6858000"/>
              <a:gd name="connsiteX483" fmla="*/ 3048102 w 7467600"/>
              <a:gd name="connsiteY483" fmla="*/ 5150595 h 6858000"/>
              <a:gd name="connsiteX484" fmla="*/ 1799414 w 7467600"/>
              <a:gd name="connsiteY484" fmla="*/ 4694732 h 6858000"/>
              <a:gd name="connsiteX485" fmla="*/ 1771735 w 7467600"/>
              <a:gd name="connsiteY485" fmla="*/ 4619929 h 6858000"/>
              <a:gd name="connsiteX486" fmla="*/ 3104273 w 7467600"/>
              <a:gd name="connsiteY486" fmla="*/ 5076159 h 6858000"/>
              <a:gd name="connsiteX487" fmla="*/ 3113245 w 7467600"/>
              <a:gd name="connsiteY487" fmla="*/ 5090705 h 6858000"/>
              <a:gd name="connsiteX488" fmla="*/ 3126294 w 7467600"/>
              <a:gd name="connsiteY488" fmla="*/ 5114400 h 6858000"/>
              <a:gd name="connsiteX489" fmla="*/ 3937433 w 7467600"/>
              <a:gd name="connsiteY489" fmla="*/ 4830473 h 6858000"/>
              <a:gd name="connsiteX490" fmla="*/ 3590475 w 7467600"/>
              <a:gd name="connsiteY490" fmla="*/ 4597974 h 6858000"/>
              <a:gd name="connsiteX491" fmla="*/ 3100264 w 7467600"/>
              <a:gd name="connsiteY491" fmla="*/ 4579845 h 6858000"/>
              <a:gd name="connsiteX492" fmla="*/ 2183576 w 7467600"/>
              <a:gd name="connsiteY492" fmla="*/ 4227150 h 6858000"/>
              <a:gd name="connsiteX493" fmla="*/ 2151029 w 7467600"/>
              <a:gd name="connsiteY493" fmla="*/ 4146947 h 6858000"/>
              <a:gd name="connsiteX494" fmla="*/ 3563434 w 7467600"/>
              <a:gd name="connsiteY494" fmla="*/ 4469115 h 6858000"/>
              <a:gd name="connsiteX495" fmla="*/ 3177952 w 7467600"/>
              <a:gd name="connsiteY495" fmla="*/ 3657386 h 6858000"/>
              <a:gd name="connsiteX496" fmla="*/ 3189263 w 7467600"/>
              <a:gd name="connsiteY496" fmla="*/ 3625726 h 6858000"/>
              <a:gd name="connsiteX497" fmla="*/ 3560912 w 7467600"/>
              <a:gd name="connsiteY497" fmla="*/ 4079863 h 6858000"/>
              <a:gd name="connsiteX498" fmla="*/ 3626636 w 7467600"/>
              <a:gd name="connsiteY498" fmla="*/ 4512230 h 6858000"/>
              <a:gd name="connsiteX499" fmla="*/ 3653088 w 7467600"/>
              <a:gd name="connsiteY499" fmla="*/ 4521417 h 6858000"/>
              <a:gd name="connsiteX500" fmla="*/ 3988128 w 7467600"/>
              <a:gd name="connsiteY500" fmla="*/ 4817267 h 6858000"/>
              <a:gd name="connsiteX501" fmla="*/ 4830582 w 7467600"/>
              <a:gd name="connsiteY501" fmla="*/ 4676000 h 6858000"/>
              <a:gd name="connsiteX502" fmla="*/ 4830100 w 7467600"/>
              <a:gd name="connsiteY502" fmla="*/ 4675554 h 6858000"/>
              <a:gd name="connsiteX503" fmla="*/ 4036318 w 7467600"/>
              <a:gd name="connsiteY503" fmla="*/ 4147013 h 6858000"/>
              <a:gd name="connsiteX504" fmla="*/ 3432098 w 7467600"/>
              <a:gd name="connsiteY504" fmla="*/ 3537312 h 6858000"/>
              <a:gd name="connsiteX505" fmla="*/ 3446761 w 7467600"/>
              <a:gd name="connsiteY505" fmla="*/ 3461278 h 6858000"/>
              <a:gd name="connsiteX506" fmla="*/ 4419733 w 7467600"/>
              <a:gd name="connsiteY506" fmla="*/ 3963555 h 6858000"/>
              <a:gd name="connsiteX507" fmla="*/ 4781371 w 7467600"/>
              <a:gd name="connsiteY507" fmla="*/ 4458604 h 6858000"/>
              <a:gd name="connsiteX508" fmla="*/ 4780440 w 7467600"/>
              <a:gd name="connsiteY508" fmla="*/ 4470290 h 6858000"/>
              <a:gd name="connsiteX509" fmla="*/ 4898954 w 7467600"/>
              <a:gd name="connsiteY509" fmla="*/ 4662092 h 6858000"/>
              <a:gd name="connsiteX510" fmla="*/ 4900699 w 7467600"/>
              <a:gd name="connsiteY510" fmla="*/ 4670867 h 6858000"/>
              <a:gd name="connsiteX511" fmla="*/ 5714511 w 7467600"/>
              <a:gd name="connsiteY511" fmla="*/ 4663483 h 6858000"/>
              <a:gd name="connsiteX512" fmla="*/ 5464793 w 7467600"/>
              <a:gd name="connsiteY512" fmla="*/ 4393556 h 6858000"/>
              <a:gd name="connsiteX513" fmla="*/ 5461897 w 7467600"/>
              <a:gd name="connsiteY513" fmla="*/ 4390879 h 6858000"/>
              <a:gd name="connsiteX514" fmla="*/ 4294126 w 7467600"/>
              <a:gd name="connsiteY514" fmla="*/ 3303048 h 6858000"/>
              <a:gd name="connsiteX515" fmla="*/ 4305321 w 7467600"/>
              <a:gd name="connsiteY515" fmla="*/ 3256953 h 6858000"/>
              <a:gd name="connsiteX516" fmla="*/ 4949299 w 7467600"/>
              <a:gd name="connsiteY516" fmla="*/ 3766336 h 6858000"/>
              <a:gd name="connsiteX517" fmla="*/ 5291452 w 7467600"/>
              <a:gd name="connsiteY517" fmla="*/ 4076801 h 6858000"/>
              <a:gd name="connsiteX518" fmla="*/ 5434998 w 7467600"/>
              <a:gd name="connsiteY518" fmla="*/ 4254100 h 6858000"/>
              <a:gd name="connsiteX519" fmla="*/ 5351015 w 7467600"/>
              <a:gd name="connsiteY519" fmla="*/ 3760989 h 6858000"/>
              <a:gd name="connsiteX520" fmla="*/ 5413780 w 7467600"/>
              <a:gd name="connsiteY520" fmla="*/ 2966265 h 6858000"/>
              <a:gd name="connsiteX521" fmla="*/ 5425627 w 7467600"/>
              <a:gd name="connsiteY521" fmla="*/ 2954192 h 6858000"/>
              <a:gd name="connsiteX522" fmla="*/ 6604735 w 7467600"/>
              <a:gd name="connsiteY522" fmla="*/ 2041381 h 6858000"/>
              <a:gd name="connsiteX523" fmla="*/ 7204487 w 7467600"/>
              <a:gd name="connsiteY523" fmla="*/ 2742112 h 6858000"/>
              <a:gd name="connsiteX524" fmla="*/ 7131592 w 7467600"/>
              <a:gd name="connsiteY524" fmla="*/ 2672096 h 6858000"/>
              <a:gd name="connsiteX525" fmla="*/ 6996344 w 7467600"/>
              <a:gd name="connsiteY525" fmla="*/ 2518310 h 6858000"/>
              <a:gd name="connsiteX526" fmla="*/ 6735495 w 7467600"/>
              <a:gd name="connsiteY526" fmla="*/ 2196890 h 6858000"/>
              <a:gd name="connsiteX527" fmla="*/ 6721901 w 7467600"/>
              <a:gd name="connsiteY527" fmla="*/ 2179274 h 6858000"/>
              <a:gd name="connsiteX528" fmla="*/ 6604735 w 7467600"/>
              <a:gd name="connsiteY528" fmla="*/ 2041381 h 6858000"/>
              <a:gd name="connsiteX529" fmla="*/ 6591670 w 7467600"/>
              <a:gd name="connsiteY529" fmla="*/ 1988277 h 6858000"/>
              <a:gd name="connsiteX530" fmla="*/ 6747349 w 7467600"/>
              <a:gd name="connsiteY530" fmla="*/ 2160069 h 6858000"/>
              <a:gd name="connsiteX531" fmla="*/ 6760943 w 7467600"/>
              <a:gd name="connsiteY531" fmla="*/ 2177686 h 6858000"/>
              <a:gd name="connsiteX532" fmla="*/ 7021065 w 7467600"/>
              <a:gd name="connsiteY532" fmla="*/ 2498102 h 6858000"/>
              <a:gd name="connsiteX533" fmla="*/ 7155223 w 7467600"/>
              <a:gd name="connsiteY533" fmla="*/ 2650386 h 6858000"/>
              <a:gd name="connsiteX534" fmla="*/ 7203167 w 7467600"/>
              <a:gd name="connsiteY534" fmla="*/ 2697288 h 6858000"/>
              <a:gd name="connsiteX535" fmla="*/ 6937703 w 7467600"/>
              <a:gd name="connsiteY535" fmla="*/ 2321981 h 6858000"/>
              <a:gd name="connsiteX536" fmla="*/ 6591670 w 7467600"/>
              <a:gd name="connsiteY536" fmla="*/ 1988277 h 6858000"/>
              <a:gd name="connsiteX537" fmla="*/ 5798671 w 7467600"/>
              <a:gd name="connsiteY537" fmla="*/ 1981601 h 6858000"/>
              <a:gd name="connsiteX538" fmla="*/ 5754709 w 7467600"/>
              <a:gd name="connsiteY538" fmla="*/ 2071454 h 6858000"/>
              <a:gd name="connsiteX539" fmla="*/ 5763044 w 7467600"/>
              <a:gd name="connsiteY539" fmla="*/ 2842206 h 6858000"/>
              <a:gd name="connsiteX540" fmla="*/ 5764974 w 7467600"/>
              <a:gd name="connsiteY540" fmla="*/ 2799609 h 6858000"/>
              <a:gd name="connsiteX541" fmla="*/ 5767665 w 7467600"/>
              <a:gd name="connsiteY541" fmla="*/ 2666409 h 6858000"/>
              <a:gd name="connsiteX542" fmla="*/ 5763055 w 7467600"/>
              <a:gd name="connsiteY542" fmla="*/ 2579705 h 6858000"/>
              <a:gd name="connsiteX543" fmla="*/ 5758079 w 7467600"/>
              <a:gd name="connsiteY543" fmla="*/ 2492508 h 6858000"/>
              <a:gd name="connsiteX544" fmla="*/ 5779325 w 7467600"/>
              <a:gd name="connsiteY544" fmla="*/ 2197069 h 6858000"/>
              <a:gd name="connsiteX545" fmla="*/ 5798671 w 7467600"/>
              <a:gd name="connsiteY545" fmla="*/ 1981601 h 6858000"/>
              <a:gd name="connsiteX546" fmla="*/ 5829202 w 7467600"/>
              <a:gd name="connsiteY546" fmla="*/ 1971679 h 6858000"/>
              <a:gd name="connsiteX547" fmla="*/ 5809558 w 7467600"/>
              <a:gd name="connsiteY547" fmla="*/ 2198043 h 6858000"/>
              <a:gd name="connsiteX548" fmla="*/ 5788653 w 7467600"/>
              <a:gd name="connsiteY548" fmla="*/ 2489430 h 6858000"/>
              <a:gd name="connsiteX549" fmla="*/ 5793439 w 7467600"/>
              <a:gd name="connsiteY549" fmla="*/ 2575235 h 6858000"/>
              <a:gd name="connsiteX550" fmla="*/ 5796837 w 7467600"/>
              <a:gd name="connsiteY550" fmla="*/ 2637633 h 6858000"/>
              <a:gd name="connsiteX551" fmla="*/ 5818614 w 7467600"/>
              <a:gd name="connsiteY551" fmla="*/ 2473055 h 6858000"/>
              <a:gd name="connsiteX552" fmla="*/ 5829202 w 7467600"/>
              <a:gd name="connsiteY552" fmla="*/ 1971679 h 6858000"/>
              <a:gd name="connsiteX553" fmla="*/ 5911389 w 7467600"/>
              <a:gd name="connsiteY553" fmla="*/ 1898371 h 6858000"/>
              <a:gd name="connsiteX554" fmla="*/ 6237627 w 7467600"/>
              <a:gd name="connsiteY554" fmla="*/ 2231921 h 6858000"/>
              <a:gd name="connsiteX555" fmla="*/ 5911389 w 7467600"/>
              <a:gd name="connsiteY555" fmla="*/ 1898371 h 6858000"/>
              <a:gd name="connsiteX556" fmla="*/ 6944437 w 7467600"/>
              <a:gd name="connsiteY556" fmla="*/ 1575402 h 6858000"/>
              <a:gd name="connsiteX557" fmla="*/ 6304730 w 7467600"/>
              <a:gd name="connsiteY557" fmla="*/ 1766654 h 6858000"/>
              <a:gd name="connsiteX558" fmla="*/ 6944437 w 7467600"/>
              <a:gd name="connsiteY558" fmla="*/ 1575402 h 6858000"/>
              <a:gd name="connsiteX559" fmla="*/ 7019523 w 7467600"/>
              <a:gd name="connsiteY559" fmla="*/ 1519450 h 6858000"/>
              <a:gd name="connsiteX560" fmla="*/ 6298091 w 7467600"/>
              <a:gd name="connsiteY560" fmla="*/ 1737122 h 6858000"/>
              <a:gd name="connsiteX561" fmla="*/ 7019523 w 7467600"/>
              <a:gd name="connsiteY561" fmla="*/ 1519450 h 6858000"/>
              <a:gd name="connsiteX562" fmla="*/ 2399523 w 7467600"/>
              <a:gd name="connsiteY562" fmla="*/ 1428234 h 6858000"/>
              <a:gd name="connsiteX563" fmla="*/ 2224982 w 7467600"/>
              <a:gd name="connsiteY563" fmla="*/ 1826201 h 6858000"/>
              <a:gd name="connsiteX564" fmla="*/ 2096099 w 7467600"/>
              <a:gd name="connsiteY564" fmla="*/ 2345900 h 6858000"/>
              <a:gd name="connsiteX565" fmla="*/ 2283317 w 7467600"/>
              <a:gd name="connsiteY565" fmla="*/ 1796925 h 6858000"/>
              <a:gd name="connsiteX566" fmla="*/ 2399523 w 7467600"/>
              <a:gd name="connsiteY566" fmla="*/ 1428234 h 6858000"/>
              <a:gd name="connsiteX567" fmla="*/ 2448558 w 7467600"/>
              <a:gd name="connsiteY567" fmla="*/ 1373435 h 6858000"/>
              <a:gd name="connsiteX568" fmla="*/ 2312521 w 7467600"/>
              <a:gd name="connsiteY568" fmla="*/ 1806140 h 6858000"/>
              <a:gd name="connsiteX569" fmla="*/ 2127533 w 7467600"/>
              <a:gd name="connsiteY569" fmla="*/ 2348380 h 6858000"/>
              <a:gd name="connsiteX570" fmla="*/ 2358080 w 7467600"/>
              <a:gd name="connsiteY570" fmla="*/ 1866134 h 6858000"/>
              <a:gd name="connsiteX571" fmla="*/ 2407436 w 7467600"/>
              <a:gd name="connsiteY571" fmla="*/ 1651070 h 6858000"/>
              <a:gd name="connsiteX572" fmla="*/ 2448558 w 7467600"/>
              <a:gd name="connsiteY572" fmla="*/ 1373435 h 6858000"/>
              <a:gd name="connsiteX573" fmla="*/ 278707 w 7467600"/>
              <a:gd name="connsiteY573" fmla="*/ 1352270 h 6858000"/>
              <a:gd name="connsiteX574" fmla="*/ 321570 w 7467600"/>
              <a:gd name="connsiteY574" fmla="*/ 1861610 h 6858000"/>
              <a:gd name="connsiteX575" fmla="*/ 294281 w 7467600"/>
              <a:gd name="connsiteY575" fmla="*/ 1440658 h 6858000"/>
              <a:gd name="connsiteX576" fmla="*/ 278707 w 7467600"/>
              <a:gd name="connsiteY576" fmla="*/ 1352270 h 6858000"/>
              <a:gd name="connsiteX577" fmla="*/ 1423821 w 7467600"/>
              <a:gd name="connsiteY577" fmla="*/ 1351958 h 6858000"/>
              <a:gd name="connsiteX578" fmla="*/ 1638521 w 7467600"/>
              <a:gd name="connsiteY578" fmla="*/ 1908470 h 6858000"/>
              <a:gd name="connsiteX579" fmla="*/ 1754199 w 7467600"/>
              <a:gd name="connsiteY579" fmla="*/ 2149284 h 6858000"/>
              <a:gd name="connsiteX580" fmla="*/ 1908359 w 7467600"/>
              <a:gd name="connsiteY580" fmla="*/ 2364988 h 6858000"/>
              <a:gd name="connsiteX581" fmla="*/ 1647661 w 7467600"/>
              <a:gd name="connsiteY581" fmla="*/ 1825945 h 6858000"/>
              <a:gd name="connsiteX582" fmla="*/ 1423821 w 7467600"/>
              <a:gd name="connsiteY582" fmla="*/ 1351958 h 6858000"/>
              <a:gd name="connsiteX583" fmla="*/ 1431890 w 7467600"/>
              <a:gd name="connsiteY583" fmla="*/ 1306475 h 6858000"/>
              <a:gd name="connsiteX584" fmla="*/ 1507597 w 7467600"/>
              <a:gd name="connsiteY584" fmla="*/ 1446132 h 6858000"/>
              <a:gd name="connsiteX585" fmla="*/ 1674586 w 7467600"/>
              <a:gd name="connsiteY585" fmla="*/ 1813832 h 6858000"/>
              <a:gd name="connsiteX586" fmla="*/ 1815950 w 7467600"/>
              <a:gd name="connsiteY586" fmla="*/ 2128564 h 6858000"/>
              <a:gd name="connsiteX587" fmla="*/ 1984242 w 7467600"/>
              <a:gd name="connsiteY587" fmla="*/ 2430829 h 6858000"/>
              <a:gd name="connsiteX588" fmla="*/ 2014023 w 7467600"/>
              <a:gd name="connsiteY588" fmla="*/ 2450995 h 6858000"/>
              <a:gd name="connsiteX589" fmla="*/ 1747337 w 7467600"/>
              <a:gd name="connsiteY589" fmla="*/ 1855264 h 6858000"/>
              <a:gd name="connsiteX590" fmla="*/ 1533749 w 7467600"/>
              <a:gd name="connsiteY590" fmla="*/ 1478656 h 6858000"/>
              <a:gd name="connsiteX591" fmla="*/ 1431890 w 7467600"/>
              <a:gd name="connsiteY591" fmla="*/ 1306475 h 6858000"/>
              <a:gd name="connsiteX592" fmla="*/ 5052692 w 7467600"/>
              <a:gd name="connsiteY592" fmla="*/ 1292994 h 6858000"/>
              <a:gd name="connsiteX593" fmla="*/ 5200661 w 7467600"/>
              <a:gd name="connsiteY593" fmla="*/ 1635186 h 6858000"/>
              <a:gd name="connsiteX594" fmla="*/ 5297138 w 7467600"/>
              <a:gd name="connsiteY594" fmla="*/ 1906351 h 6858000"/>
              <a:gd name="connsiteX595" fmla="*/ 5052692 w 7467600"/>
              <a:gd name="connsiteY595" fmla="*/ 1292994 h 6858000"/>
              <a:gd name="connsiteX596" fmla="*/ 5009948 w 7467600"/>
              <a:gd name="connsiteY596" fmla="*/ 1273619 h 6858000"/>
              <a:gd name="connsiteX597" fmla="*/ 5121777 w 7467600"/>
              <a:gd name="connsiteY597" fmla="*/ 1654213 h 6858000"/>
              <a:gd name="connsiteX598" fmla="*/ 5293545 w 7467600"/>
              <a:gd name="connsiteY598" fmla="*/ 2072247 h 6858000"/>
              <a:gd name="connsiteX599" fmla="*/ 5294042 w 7467600"/>
              <a:gd name="connsiteY599" fmla="*/ 2065019 h 6858000"/>
              <a:gd name="connsiteX600" fmla="*/ 5171936 w 7467600"/>
              <a:gd name="connsiteY600" fmla="*/ 1647613 h 6858000"/>
              <a:gd name="connsiteX601" fmla="*/ 5009948 w 7467600"/>
              <a:gd name="connsiteY601" fmla="*/ 1273619 h 6858000"/>
              <a:gd name="connsiteX602" fmla="*/ 655236 w 7467600"/>
              <a:gd name="connsiteY602" fmla="*/ 1268632 h 6858000"/>
              <a:gd name="connsiteX603" fmla="*/ 839521 w 7467600"/>
              <a:gd name="connsiteY603" fmla="*/ 1685315 h 6858000"/>
              <a:gd name="connsiteX604" fmla="*/ 1109416 w 7467600"/>
              <a:gd name="connsiteY604" fmla="*/ 2061663 h 6858000"/>
              <a:gd name="connsiteX605" fmla="*/ 1298300 w 7467600"/>
              <a:gd name="connsiteY605" fmla="*/ 2247742 h 6858000"/>
              <a:gd name="connsiteX606" fmla="*/ 1125871 w 7467600"/>
              <a:gd name="connsiteY606" fmla="*/ 1989513 h 6858000"/>
              <a:gd name="connsiteX607" fmla="*/ 981574 w 7467600"/>
              <a:gd name="connsiteY607" fmla="*/ 1783157 h 6858000"/>
              <a:gd name="connsiteX608" fmla="*/ 922198 w 7467600"/>
              <a:gd name="connsiteY608" fmla="*/ 1677437 h 6858000"/>
              <a:gd name="connsiteX609" fmla="*/ 869293 w 7467600"/>
              <a:gd name="connsiteY609" fmla="*/ 1583214 h 6858000"/>
              <a:gd name="connsiteX610" fmla="*/ 751431 w 7467600"/>
              <a:gd name="connsiteY610" fmla="*/ 1405731 h 6858000"/>
              <a:gd name="connsiteX611" fmla="*/ 655236 w 7467600"/>
              <a:gd name="connsiteY611" fmla="*/ 1268632 h 6858000"/>
              <a:gd name="connsiteX612" fmla="*/ 6516292 w 7467600"/>
              <a:gd name="connsiteY612" fmla="*/ 1263064 h 6858000"/>
              <a:gd name="connsiteX613" fmla="*/ 5736320 w 7467600"/>
              <a:gd name="connsiteY613" fmla="*/ 1501803 h 6858000"/>
              <a:gd name="connsiteX614" fmla="*/ 6516292 w 7467600"/>
              <a:gd name="connsiteY614" fmla="*/ 1263064 h 6858000"/>
              <a:gd name="connsiteX615" fmla="*/ 291466 w 7467600"/>
              <a:gd name="connsiteY615" fmla="*/ 1250369 h 6858000"/>
              <a:gd name="connsiteX616" fmla="*/ 323180 w 7467600"/>
              <a:gd name="connsiteY616" fmla="*/ 1435283 h 6858000"/>
              <a:gd name="connsiteX617" fmla="*/ 349381 w 7467600"/>
              <a:gd name="connsiteY617" fmla="*/ 1875041 h 6858000"/>
              <a:gd name="connsiteX618" fmla="*/ 374363 w 7467600"/>
              <a:gd name="connsiteY618" fmla="*/ 1506494 h 6858000"/>
              <a:gd name="connsiteX619" fmla="*/ 302168 w 7467600"/>
              <a:gd name="connsiteY619" fmla="*/ 1274495 h 6858000"/>
              <a:gd name="connsiteX620" fmla="*/ 291466 w 7467600"/>
              <a:gd name="connsiteY620" fmla="*/ 1250369 h 6858000"/>
              <a:gd name="connsiteX621" fmla="*/ 678222 w 7467600"/>
              <a:gd name="connsiteY621" fmla="*/ 1248670 h 6858000"/>
              <a:gd name="connsiteX622" fmla="*/ 775536 w 7467600"/>
              <a:gd name="connsiteY622" fmla="*/ 1388015 h 6858000"/>
              <a:gd name="connsiteX623" fmla="*/ 894529 w 7467600"/>
              <a:gd name="connsiteY623" fmla="*/ 1567739 h 6858000"/>
              <a:gd name="connsiteX624" fmla="*/ 948000 w 7467600"/>
              <a:gd name="connsiteY624" fmla="*/ 1663088 h 6858000"/>
              <a:gd name="connsiteX625" fmla="*/ 1006812 w 7467600"/>
              <a:gd name="connsiteY625" fmla="*/ 1767683 h 6858000"/>
              <a:gd name="connsiteX626" fmla="*/ 1149133 w 7467600"/>
              <a:gd name="connsiteY626" fmla="*/ 1971513 h 6858000"/>
              <a:gd name="connsiteX627" fmla="*/ 1333952 w 7467600"/>
              <a:gd name="connsiteY627" fmla="*/ 2251620 h 6858000"/>
              <a:gd name="connsiteX628" fmla="*/ 1337329 w 7467600"/>
              <a:gd name="connsiteY628" fmla="*/ 2258350 h 6858000"/>
              <a:gd name="connsiteX629" fmla="*/ 1014726 w 7467600"/>
              <a:gd name="connsiteY629" fmla="*/ 1615556 h 6858000"/>
              <a:gd name="connsiteX630" fmla="*/ 678222 w 7467600"/>
              <a:gd name="connsiteY630" fmla="*/ 1248670 h 6858000"/>
              <a:gd name="connsiteX631" fmla="*/ 6691602 w 7467600"/>
              <a:gd name="connsiteY631" fmla="*/ 1140573 h 6858000"/>
              <a:gd name="connsiteX632" fmla="*/ 6571100 w 7467600"/>
              <a:gd name="connsiteY632" fmla="*/ 1183662 h 6858000"/>
              <a:gd name="connsiteX633" fmla="*/ 6241687 w 7467600"/>
              <a:gd name="connsiteY633" fmla="*/ 1257600 h 6858000"/>
              <a:gd name="connsiteX634" fmla="*/ 5693009 w 7467600"/>
              <a:gd name="connsiteY634" fmla="*/ 1478256 h 6858000"/>
              <a:gd name="connsiteX635" fmla="*/ 6548420 w 7467600"/>
              <a:gd name="connsiteY635" fmla="*/ 1214599 h 6858000"/>
              <a:gd name="connsiteX636" fmla="*/ 6605473 w 7467600"/>
              <a:gd name="connsiteY636" fmla="*/ 1184686 h 6858000"/>
              <a:gd name="connsiteX637" fmla="*/ 6691602 w 7467600"/>
              <a:gd name="connsiteY637" fmla="*/ 1140573 h 6858000"/>
              <a:gd name="connsiteX638" fmla="*/ 4002475 w 7467600"/>
              <a:gd name="connsiteY638" fmla="*/ 1037802 h 6858000"/>
              <a:gd name="connsiteX639" fmla="*/ 4000324 w 7467600"/>
              <a:gd name="connsiteY639" fmla="*/ 1039362 h 6858000"/>
              <a:gd name="connsiteX640" fmla="*/ 4002862 w 7467600"/>
              <a:gd name="connsiteY640" fmla="*/ 1042866 h 6858000"/>
              <a:gd name="connsiteX641" fmla="*/ 4002475 w 7467600"/>
              <a:gd name="connsiteY641" fmla="*/ 1037802 h 6858000"/>
              <a:gd name="connsiteX642" fmla="*/ 506322 w 7467600"/>
              <a:gd name="connsiteY642" fmla="*/ 1020997 h 6858000"/>
              <a:gd name="connsiteX643" fmla="*/ 533068 w 7467600"/>
              <a:gd name="connsiteY643" fmla="*/ 1029409 h 6858000"/>
              <a:gd name="connsiteX644" fmla="*/ 1232525 w 7467600"/>
              <a:gd name="connsiteY644" fmla="*/ 1804675 h 6858000"/>
              <a:gd name="connsiteX645" fmla="*/ 1388858 w 7467600"/>
              <a:gd name="connsiteY645" fmla="*/ 2368011 h 6858000"/>
              <a:gd name="connsiteX646" fmla="*/ 1384098 w 7467600"/>
              <a:gd name="connsiteY646" fmla="*/ 2378125 h 6858000"/>
              <a:gd name="connsiteX647" fmla="*/ 1425393 w 7467600"/>
              <a:gd name="connsiteY647" fmla="*/ 2589124 h 6858000"/>
              <a:gd name="connsiteX648" fmla="*/ 1424001 w 7467600"/>
              <a:gd name="connsiteY648" fmla="*/ 2597541 h 6858000"/>
              <a:gd name="connsiteX649" fmla="*/ 2152729 w 7467600"/>
              <a:gd name="connsiteY649" fmla="*/ 2864487 h 6858000"/>
              <a:gd name="connsiteX650" fmla="*/ 2020609 w 7467600"/>
              <a:gd name="connsiteY650" fmla="*/ 2539671 h 6858000"/>
              <a:gd name="connsiteX651" fmla="*/ 2018920 w 7467600"/>
              <a:gd name="connsiteY651" fmla="*/ 2536309 h 6858000"/>
              <a:gd name="connsiteX652" fmla="*/ 1342441 w 7467600"/>
              <a:gd name="connsiteY652" fmla="*/ 1173017 h 6858000"/>
              <a:gd name="connsiteX653" fmla="*/ 1367925 w 7467600"/>
              <a:gd name="connsiteY653" fmla="*/ 1135648 h 6858000"/>
              <a:gd name="connsiteX654" fmla="*/ 1771401 w 7467600"/>
              <a:gd name="connsiteY654" fmla="*/ 1806673 h 6858000"/>
              <a:gd name="connsiteX655" fmla="*/ 1972385 w 7467600"/>
              <a:gd name="connsiteY655" fmla="*/ 2198735 h 6858000"/>
              <a:gd name="connsiteX656" fmla="*/ 2040892 w 7467600"/>
              <a:gd name="connsiteY656" fmla="*/ 2405205 h 6858000"/>
              <a:gd name="connsiteX657" fmla="*/ 2131689 w 7467600"/>
              <a:gd name="connsiteY657" fmla="*/ 1936926 h 6858000"/>
              <a:gd name="connsiteX658" fmla="*/ 2454820 w 7467600"/>
              <a:gd name="connsiteY658" fmla="*/ 1248808 h 6858000"/>
              <a:gd name="connsiteX659" fmla="*/ 2492512 w 7467600"/>
              <a:gd name="connsiteY659" fmla="*/ 1302920 h 6858000"/>
              <a:gd name="connsiteX660" fmla="*/ 2081216 w 7467600"/>
              <a:gd name="connsiteY660" fmla="*/ 2527513 h 6858000"/>
              <a:gd name="connsiteX661" fmla="*/ 2081211 w 7467600"/>
              <a:gd name="connsiteY661" fmla="*/ 2528916 h 6858000"/>
              <a:gd name="connsiteX662" fmla="*/ 2199067 w 7467600"/>
              <a:gd name="connsiteY662" fmla="*/ 2884061 h 6858000"/>
              <a:gd name="connsiteX663" fmla="*/ 3192586 w 7467600"/>
              <a:gd name="connsiteY663" fmla="*/ 3411496 h 6858000"/>
              <a:gd name="connsiteX664" fmla="*/ 3182620 w 7467600"/>
              <a:gd name="connsiteY664" fmla="*/ 3483279 h 6858000"/>
              <a:gd name="connsiteX665" fmla="*/ 2435119 w 7467600"/>
              <a:gd name="connsiteY665" fmla="*/ 3080173 h 6858000"/>
              <a:gd name="connsiteX666" fmla="*/ 2410152 w 7467600"/>
              <a:gd name="connsiteY666" fmla="*/ 3063751 h 6858000"/>
              <a:gd name="connsiteX667" fmla="*/ 2408099 w 7467600"/>
              <a:gd name="connsiteY667" fmla="*/ 3064403 h 6858000"/>
              <a:gd name="connsiteX668" fmla="*/ 2407218 w 7467600"/>
              <a:gd name="connsiteY668" fmla="*/ 3070324 h 6858000"/>
              <a:gd name="connsiteX669" fmla="*/ 2380138 w 7467600"/>
              <a:gd name="connsiteY669" fmla="*/ 3099341 h 6858000"/>
              <a:gd name="connsiteX670" fmla="*/ 1765923 w 7467600"/>
              <a:gd name="connsiteY670" fmla="*/ 3581043 h 6858000"/>
              <a:gd name="connsiteX671" fmla="*/ 1702258 w 7467600"/>
              <a:gd name="connsiteY671" fmla="*/ 3612286 h 6858000"/>
              <a:gd name="connsiteX672" fmla="*/ 1538370 w 7467600"/>
              <a:gd name="connsiteY672" fmla="*/ 3811804 h 6858000"/>
              <a:gd name="connsiteX673" fmla="*/ 542867 w 7467600"/>
              <a:gd name="connsiteY673" fmla="*/ 4944092 h 6858000"/>
              <a:gd name="connsiteX674" fmla="*/ 515800 w 7467600"/>
              <a:gd name="connsiteY674" fmla="*/ 4862180 h 6858000"/>
              <a:gd name="connsiteX675" fmla="*/ 909145 w 7467600"/>
              <a:gd name="connsiteY675" fmla="*/ 4199225 h 6858000"/>
              <a:gd name="connsiteX676" fmla="*/ 1214067 w 7467600"/>
              <a:gd name="connsiteY676" fmla="*/ 3908561 h 6858000"/>
              <a:gd name="connsiteX677" fmla="*/ 640967 w 7467600"/>
              <a:gd name="connsiteY677" fmla="*/ 4105601 h 6858000"/>
              <a:gd name="connsiteX678" fmla="*/ 112563 w 7467600"/>
              <a:gd name="connsiteY678" fmla="*/ 4396952 h 6858000"/>
              <a:gd name="connsiteX679" fmla="*/ 0 w 7467600"/>
              <a:gd name="connsiteY679" fmla="*/ 4466006 h 6858000"/>
              <a:gd name="connsiteX680" fmla="*/ 0 w 7467600"/>
              <a:gd name="connsiteY680" fmla="*/ 4233763 h 6858000"/>
              <a:gd name="connsiteX681" fmla="*/ 36881 w 7467600"/>
              <a:gd name="connsiteY681" fmla="*/ 4200118 h 6858000"/>
              <a:gd name="connsiteX682" fmla="*/ 910534 w 7467600"/>
              <a:gd name="connsiteY682" fmla="*/ 3629753 h 6858000"/>
              <a:gd name="connsiteX683" fmla="*/ 1578717 w 7467600"/>
              <a:gd name="connsiteY683" fmla="*/ 3575982 h 6858000"/>
              <a:gd name="connsiteX684" fmla="*/ 2338780 w 7467600"/>
              <a:gd name="connsiteY684" fmla="*/ 3033725 h 6858000"/>
              <a:gd name="connsiteX685" fmla="*/ 1807991 w 7467600"/>
              <a:gd name="connsiteY685" fmla="*/ 2807184 h 6858000"/>
              <a:gd name="connsiteX686" fmla="*/ 1416358 w 7467600"/>
              <a:gd name="connsiteY686" fmla="*/ 3112571 h 6858000"/>
              <a:gd name="connsiteX687" fmla="*/ 939066 w 7467600"/>
              <a:gd name="connsiteY687" fmla="*/ 3378798 h 6858000"/>
              <a:gd name="connsiteX688" fmla="*/ 115099 w 7467600"/>
              <a:gd name="connsiteY688" fmla="*/ 3607650 h 6858000"/>
              <a:gd name="connsiteX689" fmla="*/ 97284 w 7467600"/>
              <a:gd name="connsiteY689" fmla="*/ 3520393 h 6858000"/>
              <a:gd name="connsiteX690" fmla="*/ 922050 w 7467600"/>
              <a:gd name="connsiteY690" fmla="*/ 3074867 h 6858000"/>
              <a:gd name="connsiteX691" fmla="*/ 1405265 w 7467600"/>
              <a:gd name="connsiteY691" fmla="*/ 3016319 h 6858000"/>
              <a:gd name="connsiteX692" fmla="*/ 1407512 w 7467600"/>
              <a:gd name="connsiteY692" fmla="*/ 3018001 h 6858000"/>
              <a:gd name="connsiteX693" fmla="*/ 1726266 w 7467600"/>
              <a:gd name="connsiteY693" fmla="*/ 2777274 h 6858000"/>
              <a:gd name="connsiteX694" fmla="*/ 625390 w 7467600"/>
              <a:gd name="connsiteY694" fmla="*/ 2514541 h 6858000"/>
              <a:gd name="connsiteX695" fmla="*/ 619799 w 7467600"/>
              <a:gd name="connsiteY695" fmla="*/ 2527180 h 6858000"/>
              <a:gd name="connsiteX696" fmla="*/ 310030 w 7467600"/>
              <a:gd name="connsiteY696" fmla="*/ 2771818 h 6858000"/>
              <a:gd name="connsiteX697" fmla="*/ 173877 w 7467600"/>
              <a:gd name="connsiteY697" fmla="*/ 2937056 h 6858000"/>
              <a:gd name="connsiteX698" fmla="*/ 77889 w 7467600"/>
              <a:gd name="connsiteY698" fmla="*/ 3138440 h 6858000"/>
              <a:gd name="connsiteX699" fmla="*/ 0 w 7467600"/>
              <a:gd name="connsiteY699" fmla="*/ 3271395 h 6858000"/>
              <a:gd name="connsiteX700" fmla="*/ 0 w 7467600"/>
              <a:gd name="connsiteY700" fmla="*/ 3153002 h 6858000"/>
              <a:gd name="connsiteX701" fmla="*/ 2386 w 7467600"/>
              <a:gd name="connsiteY701" fmla="*/ 3149203 h 6858000"/>
              <a:gd name="connsiteX702" fmla="*/ 89753 w 7467600"/>
              <a:gd name="connsiteY702" fmla="*/ 2987702 h 6858000"/>
              <a:gd name="connsiteX703" fmla="*/ 76869 w 7467600"/>
              <a:gd name="connsiteY703" fmla="*/ 3005404 h 6858000"/>
              <a:gd name="connsiteX704" fmla="*/ 32049 w 7467600"/>
              <a:gd name="connsiteY704" fmla="*/ 3065814 h 6858000"/>
              <a:gd name="connsiteX705" fmla="*/ 0 w 7467600"/>
              <a:gd name="connsiteY705" fmla="*/ 3108744 h 6858000"/>
              <a:gd name="connsiteX706" fmla="*/ 0 w 7467600"/>
              <a:gd name="connsiteY706" fmla="*/ 3058059 h 6858000"/>
              <a:gd name="connsiteX707" fmla="*/ 7610 w 7467600"/>
              <a:gd name="connsiteY707" fmla="*/ 3047889 h 6858000"/>
              <a:gd name="connsiteX708" fmla="*/ 52419 w 7467600"/>
              <a:gd name="connsiteY708" fmla="*/ 2987479 h 6858000"/>
              <a:gd name="connsiteX709" fmla="*/ 59142 w 7467600"/>
              <a:gd name="connsiteY709" fmla="*/ 2978488 h 6858000"/>
              <a:gd name="connsiteX710" fmla="*/ 0 w 7467600"/>
              <a:gd name="connsiteY710" fmla="*/ 3015334 h 6858000"/>
              <a:gd name="connsiteX711" fmla="*/ 0 w 7467600"/>
              <a:gd name="connsiteY711" fmla="*/ 2914286 h 6858000"/>
              <a:gd name="connsiteX712" fmla="*/ 36383 w 7467600"/>
              <a:gd name="connsiteY712" fmla="*/ 2901128 h 6858000"/>
              <a:gd name="connsiteX713" fmla="*/ 156329 w 7467600"/>
              <a:gd name="connsiteY713" fmla="*/ 2840533 h 6858000"/>
              <a:gd name="connsiteX714" fmla="*/ 358355 w 7467600"/>
              <a:gd name="connsiteY714" fmla="*/ 2620471 h 6858000"/>
              <a:gd name="connsiteX715" fmla="*/ 510577 w 7467600"/>
              <a:gd name="connsiteY715" fmla="*/ 2501244 h 6858000"/>
              <a:gd name="connsiteX716" fmla="*/ 211967 w 7467600"/>
              <a:gd name="connsiteY716" fmla="*/ 2479171 h 6858000"/>
              <a:gd name="connsiteX717" fmla="*/ 0 w 7467600"/>
              <a:gd name="connsiteY717" fmla="*/ 2476398 h 6858000"/>
              <a:gd name="connsiteX718" fmla="*/ 0 w 7467600"/>
              <a:gd name="connsiteY718" fmla="*/ 2389189 h 6858000"/>
              <a:gd name="connsiteX719" fmla="*/ 103062 w 7467600"/>
              <a:gd name="connsiteY719" fmla="*/ 2389518 h 6858000"/>
              <a:gd name="connsiteX720" fmla="*/ 510734 w 7467600"/>
              <a:gd name="connsiteY720" fmla="*/ 2416201 h 6858000"/>
              <a:gd name="connsiteX721" fmla="*/ 279257 w 7467600"/>
              <a:gd name="connsiteY721" fmla="*/ 2092102 h 6858000"/>
              <a:gd name="connsiteX722" fmla="*/ 65265 w 7467600"/>
              <a:gd name="connsiteY722" fmla="*/ 2006049 h 6858000"/>
              <a:gd name="connsiteX723" fmla="*/ 0 w 7467600"/>
              <a:gd name="connsiteY723" fmla="*/ 1982532 h 6858000"/>
              <a:gd name="connsiteX724" fmla="*/ 0 w 7467600"/>
              <a:gd name="connsiteY724" fmla="*/ 1912789 h 6858000"/>
              <a:gd name="connsiteX725" fmla="*/ 97460 w 7467600"/>
              <a:gd name="connsiteY725" fmla="*/ 1953725 h 6858000"/>
              <a:gd name="connsiteX726" fmla="*/ 221272 w 7467600"/>
              <a:gd name="connsiteY726" fmla="*/ 1980766 h 6858000"/>
              <a:gd name="connsiteX727" fmla="*/ 116765 w 7467600"/>
              <a:gd name="connsiteY727" fmla="*/ 1911033 h 6858000"/>
              <a:gd name="connsiteX728" fmla="*/ 16405 w 7467600"/>
              <a:gd name="connsiteY728" fmla="*/ 1803412 h 6858000"/>
              <a:gd name="connsiteX729" fmla="*/ 0 w 7467600"/>
              <a:gd name="connsiteY729" fmla="*/ 1784777 h 6858000"/>
              <a:gd name="connsiteX730" fmla="*/ 0 w 7467600"/>
              <a:gd name="connsiteY730" fmla="*/ 1740082 h 6858000"/>
              <a:gd name="connsiteX731" fmla="*/ 39394 w 7467600"/>
              <a:gd name="connsiteY731" fmla="*/ 1784856 h 6858000"/>
              <a:gd name="connsiteX732" fmla="*/ 135813 w 7467600"/>
              <a:gd name="connsiteY732" fmla="*/ 1888838 h 6858000"/>
              <a:gd name="connsiteX733" fmla="*/ 242575 w 7467600"/>
              <a:gd name="connsiteY733" fmla="*/ 1958841 h 6858000"/>
              <a:gd name="connsiteX734" fmla="*/ 82197 w 7467600"/>
              <a:gd name="connsiteY734" fmla="*/ 1754826 h 6858000"/>
              <a:gd name="connsiteX735" fmla="*/ 0 w 7467600"/>
              <a:gd name="connsiteY735" fmla="*/ 1679650 h 6858000"/>
              <a:gd name="connsiteX736" fmla="*/ 0 w 7467600"/>
              <a:gd name="connsiteY736" fmla="*/ 1602463 h 6858000"/>
              <a:gd name="connsiteX737" fmla="*/ 84689 w 7467600"/>
              <a:gd name="connsiteY737" fmla="*/ 1677442 h 6858000"/>
              <a:gd name="connsiteX738" fmla="*/ 298437 w 7467600"/>
              <a:gd name="connsiteY738" fmla="*/ 1968019 h 6858000"/>
              <a:gd name="connsiteX739" fmla="*/ 227269 w 7467600"/>
              <a:gd name="connsiteY739" fmla="*/ 1114064 h 6858000"/>
              <a:gd name="connsiteX740" fmla="*/ 248003 w 7467600"/>
              <a:gd name="connsiteY740" fmla="*/ 1089613 h 6858000"/>
              <a:gd name="connsiteX741" fmla="*/ 427020 w 7467600"/>
              <a:gd name="connsiteY741" fmla="*/ 1619803 h 6858000"/>
              <a:gd name="connsiteX742" fmla="*/ 340345 w 7467600"/>
              <a:gd name="connsiteY742" fmla="*/ 2027739 h 6858000"/>
              <a:gd name="connsiteX743" fmla="*/ 360865 w 7467600"/>
              <a:gd name="connsiteY743" fmla="*/ 2044827 h 6858000"/>
              <a:gd name="connsiteX744" fmla="*/ 560414 w 7467600"/>
              <a:gd name="connsiteY744" fmla="*/ 2421457 h 6858000"/>
              <a:gd name="connsiteX745" fmla="*/ 1359703 w 7467600"/>
              <a:gd name="connsiteY745" fmla="*/ 2578554 h 6858000"/>
              <a:gd name="connsiteX746" fmla="*/ 1359422 w 7467600"/>
              <a:gd name="connsiteY746" fmla="*/ 2577994 h 6858000"/>
              <a:gd name="connsiteX747" fmla="*/ 828701 w 7467600"/>
              <a:gd name="connsiteY747" fmla="*/ 1839520 h 6858000"/>
              <a:gd name="connsiteX748" fmla="*/ 494427 w 7467600"/>
              <a:gd name="connsiteY748" fmla="*/ 1092333 h 6858000"/>
              <a:gd name="connsiteX749" fmla="*/ 506322 w 7467600"/>
              <a:gd name="connsiteY749" fmla="*/ 1020997 h 6858000"/>
              <a:gd name="connsiteX750" fmla="*/ 4570198 w 7467600"/>
              <a:gd name="connsiteY750" fmla="*/ 978081 h 6858000"/>
              <a:gd name="connsiteX751" fmla="*/ 4523691 w 7467600"/>
              <a:gd name="connsiteY751" fmla="*/ 1127776 h 6858000"/>
              <a:gd name="connsiteX752" fmla="*/ 4509875 w 7467600"/>
              <a:gd name="connsiteY752" fmla="*/ 1167552 h 6858000"/>
              <a:gd name="connsiteX753" fmla="*/ 4478168 w 7467600"/>
              <a:gd name="connsiteY753" fmla="*/ 1260735 h 6858000"/>
              <a:gd name="connsiteX754" fmla="*/ 4409309 w 7467600"/>
              <a:gd name="connsiteY754" fmla="*/ 1666996 h 6858000"/>
              <a:gd name="connsiteX755" fmla="*/ 4370031 w 7467600"/>
              <a:gd name="connsiteY755" fmla="*/ 1955666 h 6858000"/>
              <a:gd name="connsiteX756" fmla="*/ 4570198 w 7467600"/>
              <a:gd name="connsiteY756" fmla="*/ 978081 h 6858000"/>
              <a:gd name="connsiteX757" fmla="*/ 4557898 w 7467600"/>
              <a:gd name="connsiteY757" fmla="*/ 900011 h 6858000"/>
              <a:gd name="connsiteX758" fmla="*/ 4344840 w 7467600"/>
              <a:gd name="connsiteY758" fmla="*/ 1922038 h 6858000"/>
              <a:gd name="connsiteX759" fmla="*/ 4378710 w 7467600"/>
              <a:gd name="connsiteY759" fmla="*/ 1665516 h 6858000"/>
              <a:gd name="connsiteX760" fmla="*/ 4448798 w 7467600"/>
              <a:gd name="connsiteY760" fmla="*/ 1253024 h 6858000"/>
              <a:gd name="connsiteX761" fmla="*/ 4480315 w 7467600"/>
              <a:gd name="connsiteY761" fmla="*/ 1158454 h 6858000"/>
              <a:gd name="connsiteX762" fmla="*/ 4494133 w 7467600"/>
              <a:gd name="connsiteY762" fmla="*/ 1118676 h 6858000"/>
              <a:gd name="connsiteX763" fmla="*/ 4557898 w 7467600"/>
              <a:gd name="connsiteY763" fmla="*/ 900011 h 6858000"/>
              <a:gd name="connsiteX764" fmla="*/ 5870151 w 7467600"/>
              <a:gd name="connsiteY764" fmla="*/ 898890 h 6858000"/>
              <a:gd name="connsiteX765" fmla="*/ 5861335 w 7467600"/>
              <a:gd name="connsiteY765" fmla="*/ 899177 h 6858000"/>
              <a:gd name="connsiteX766" fmla="*/ 5843702 w 7467600"/>
              <a:gd name="connsiteY766" fmla="*/ 899748 h 6858000"/>
              <a:gd name="connsiteX767" fmla="*/ 5651107 w 7467600"/>
              <a:gd name="connsiteY767" fmla="*/ 920306 h 6858000"/>
              <a:gd name="connsiteX768" fmla="*/ 5459407 w 7467600"/>
              <a:gd name="connsiteY768" fmla="*/ 940975 h 6858000"/>
              <a:gd name="connsiteX769" fmla="*/ 5374846 w 7467600"/>
              <a:gd name="connsiteY769" fmla="*/ 941988 h 6858000"/>
              <a:gd name="connsiteX770" fmla="*/ 5256105 w 7467600"/>
              <a:gd name="connsiteY770" fmla="*/ 945632 h 6858000"/>
              <a:gd name="connsiteX771" fmla="*/ 5107071 w 7467600"/>
              <a:gd name="connsiteY771" fmla="*/ 969720 h 6858000"/>
              <a:gd name="connsiteX772" fmla="*/ 4998681 w 7467600"/>
              <a:gd name="connsiteY772" fmla="*/ 988771 h 6858000"/>
              <a:gd name="connsiteX773" fmla="*/ 5870151 w 7467600"/>
              <a:gd name="connsiteY773" fmla="*/ 898890 h 6858000"/>
              <a:gd name="connsiteX774" fmla="*/ 5504425 w 7467600"/>
              <a:gd name="connsiteY774" fmla="*/ 848067 h 6858000"/>
              <a:gd name="connsiteX775" fmla="*/ 4968849 w 7467600"/>
              <a:gd name="connsiteY775" fmla="*/ 962318 h 6858000"/>
              <a:gd name="connsiteX776" fmla="*/ 5104039 w 7467600"/>
              <a:gd name="connsiteY776" fmla="*/ 940634 h 6858000"/>
              <a:gd name="connsiteX777" fmla="*/ 5256311 w 7467600"/>
              <a:gd name="connsiteY777" fmla="*/ 916490 h 6858000"/>
              <a:gd name="connsiteX778" fmla="*/ 5377381 w 7467600"/>
              <a:gd name="connsiteY778" fmla="*/ 912671 h 6858000"/>
              <a:gd name="connsiteX779" fmla="*/ 5460148 w 7467600"/>
              <a:gd name="connsiteY779" fmla="*/ 911442 h 6858000"/>
              <a:gd name="connsiteX780" fmla="*/ 5648971 w 7467600"/>
              <a:gd name="connsiteY780" fmla="*/ 891331 h 6858000"/>
              <a:gd name="connsiteX781" fmla="*/ 5844807 w 7467600"/>
              <a:gd name="connsiteY781" fmla="*/ 870718 h 6858000"/>
              <a:gd name="connsiteX782" fmla="*/ 5862975 w 7467600"/>
              <a:gd name="connsiteY782" fmla="*/ 869756 h 6858000"/>
              <a:gd name="connsiteX783" fmla="*/ 5920887 w 7467600"/>
              <a:gd name="connsiteY783" fmla="*/ 865929 h 6858000"/>
              <a:gd name="connsiteX784" fmla="*/ 5504425 w 7467600"/>
              <a:gd name="connsiteY784" fmla="*/ 848067 h 6858000"/>
              <a:gd name="connsiteX785" fmla="*/ 3607114 w 7467600"/>
              <a:gd name="connsiteY785" fmla="*/ 467441 h 6858000"/>
              <a:gd name="connsiteX786" fmla="*/ 3296242 w 7467600"/>
              <a:gd name="connsiteY786" fmla="*/ 807991 h 6858000"/>
              <a:gd name="connsiteX787" fmla="*/ 3174674 w 7467600"/>
              <a:gd name="connsiteY787" fmla="*/ 919759 h 6858000"/>
              <a:gd name="connsiteX788" fmla="*/ 3042978 w 7467600"/>
              <a:gd name="connsiteY788" fmla="*/ 1054894 h 6858000"/>
              <a:gd name="connsiteX789" fmla="*/ 2968914 w 7467600"/>
              <a:gd name="connsiteY789" fmla="*/ 1133756 h 6858000"/>
              <a:gd name="connsiteX790" fmla="*/ 3103823 w 7467600"/>
              <a:gd name="connsiteY790" fmla="*/ 1026814 h 6858000"/>
              <a:gd name="connsiteX791" fmla="*/ 3607114 w 7467600"/>
              <a:gd name="connsiteY791" fmla="*/ 467441 h 6858000"/>
              <a:gd name="connsiteX792" fmla="*/ 3744487 w 7467600"/>
              <a:gd name="connsiteY792" fmla="*/ 383136 h 6858000"/>
              <a:gd name="connsiteX793" fmla="*/ 3970213 w 7467600"/>
              <a:gd name="connsiteY793" fmla="*/ 995559 h 6858000"/>
              <a:gd name="connsiteX794" fmla="*/ 3744487 w 7467600"/>
              <a:gd name="connsiteY794" fmla="*/ 383136 h 6858000"/>
              <a:gd name="connsiteX795" fmla="*/ 3624562 w 7467600"/>
              <a:gd name="connsiteY795" fmla="*/ 367041 h 6858000"/>
              <a:gd name="connsiteX796" fmla="*/ 3489712 w 7467600"/>
              <a:gd name="connsiteY796" fmla="*/ 485386 h 6858000"/>
              <a:gd name="connsiteX797" fmla="*/ 3182994 w 7467600"/>
              <a:gd name="connsiteY797" fmla="*/ 828265 h 6858000"/>
              <a:gd name="connsiteX798" fmla="*/ 2892114 w 7467600"/>
              <a:gd name="connsiteY798" fmla="*/ 1172635 h 6858000"/>
              <a:gd name="connsiteX799" fmla="*/ 3021459 w 7467600"/>
              <a:gd name="connsiteY799" fmla="*/ 1035385 h 6858000"/>
              <a:gd name="connsiteX800" fmla="*/ 3153873 w 7467600"/>
              <a:gd name="connsiteY800" fmla="*/ 898971 h 6858000"/>
              <a:gd name="connsiteX801" fmla="*/ 3276511 w 7467600"/>
              <a:gd name="connsiteY801" fmla="*/ 786423 h 6858000"/>
              <a:gd name="connsiteX802" fmla="*/ 3584154 w 7467600"/>
              <a:gd name="connsiteY802" fmla="*/ 448218 h 6858000"/>
              <a:gd name="connsiteX803" fmla="*/ 3624562 w 7467600"/>
              <a:gd name="connsiteY803" fmla="*/ 367041 h 6858000"/>
              <a:gd name="connsiteX804" fmla="*/ 3766672 w 7467600"/>
              <a:gd name="connsiteY804" fmla="*/ 359429 h 6858000"/>
              <a:gd name="connsiteX805" fmla="*/ 3996338 w 7467600"/>
              <a:gd name="connsiteY805" fmla="*/ 968237 h 6858000"/>
              <a:gd name="connsiteX806" fmla="*/ 3766672 w 7467600"/>
              <a:gd name="connsiteY806" fmla="*/ 359429 h 6858000"/>
              <a:gd name="connsiteX807" fmla="*/ 5805386 w 7467600"/>
              <a:gd name="connsiteY807" fmla="*/ 239240 h 6858000"/>
              <a:gd name="connsiteX808" fmla="*/ 5736947 w 7467600"/>
              <a:gd name="connsiteY808" fmla="*/ 261367 h 6858000"/>
              <a:gd name="connsiteX809" fmla="*/ 5427012 w 7467600"/>
              <a:gd name="connsiteY809" fmla="*/ 311272 h 6858000"/>
              <a:gd name="connsiteX810" fmla="*/ 5147818 w 7467600"/>
              <a:gd name="connsiteY810" fmla="*/ 322112 h 6858000"/>
              <a:gd name="connsiteX811" fmla="*/ 5060854 w 7467600"/>
              <a:gd name="connsiteY811" fmla="*/ 311882 h 6858000"/>
              <a:gd name="connsiteX812" fmla="*/ 4945989 w 7467600"/>
              <a:gd name="connsiteY812" fmla="*/ 300516 h 6858000"/>
              <a:gd name="connsiteX813" fmla="*/ 5410479 w 7467600"/>
              <a:gd name="connsiteY813" fmla="*/ 348434 h 6858000"/>
              <a:gd name="connsiteX814" fmla="*/ 5805386 w 7467600"/>
              <a:gd name="connsiteY814" fmla="*/ 239240 h 6858000"/>
              <a:gd name="connsiteX815" fmla="*/ 5905192 w 7467600"/>
              <a:gd name="connsiteY815" fmla="*/ 163079 h 6858000"/>
              <a:gd name="connsiteX816" fmla="*/ 5865655 w 7467600"/>
              <a:gd name="connsiteY816" fmla="*/ 171901 h 6858000"/>
              <a:gd name="connsiteX817" fmla="*/ 5259740 w 7467600"/>
              <a:gd name="connsiteY817" fmla="*/ 257013 h 6858000"/>
              <a:gd name="connsiteX818" fmla="*/ 5208466 w 7467600"/>
              <a:gd name="connsiteY818" fmla="*/ 257550 h 6858000"/>
              <a:gd name="connsiteX819" fmla="*/ 4980204 w 7467600"/>
              <a:gd name="connsiteY819" fmla="*/ 271903 h 6858000"/>
              <a:gd name="connsiteX820" fmla="*/ 5068068 w 7467600"/>
              <a:gd name="connsiteY820" fmla="*/ 282244 h 6858000"/>
              <a:gd name="connsiteX821" fmla="*/ 5153231 w 7467600"/>
              <a:gd name="connsiteY821" fmla="*/ 292240 h 6858000"/>
              <a:gd name="connsiteX822" fmla="*/ 5426491 w 7467600"/>
              <a:gd name="connsiteY822" fmla="*/ 281128 h 6858000"/>
              <a:gd name="connsiteX823" fmla="*/ 5731212 w 7467600"/>
              <a:gd name="connsiteY823" fmla="*/ 231951 h 6858000"/>
              <a:gd name="connsiteX824" fmla="*/ 5905192 w 7467600"/>
              <a:gd name="connsiteY824" fmla="*/ 163079 h 6858000"/>
              <a:gd name="connsiteX825" fmla="*/ 5944437 w 7467600"/>
              <a:gd name="connsiteY825" fmla="*/ 113829 h 6858000"/>
              <a:gd name="connsiteX826" fmla="*/ 5825032 w 7467600"/>
              <a:gd name="connsiteY826" fmla="*/ 146405 h 6858000"/>
              <a:gd name="connsiteX827" fmla="*/ 4955599 w 7467600"/>
              <a:gd name="connsiteY827" fmla="*/ 247008 h 6858000"/>
              <a:gd name="connsiteX828" fmla="*/ 5210104 w 7467600"/>
              <a:gd name="connsiteY828" fmla="*/ 228123 h 6858000"/>
              <a:gd name="connsiteX829" fmla="*/ 5261015 w 7467600"/>
              <a:gd name="connsiteY829" fmla="*/ 227087 h 6858000"/>
              <a:gd name="connsiteX830" fmla="*/ 5861181 w 7467600"/>
              <a:gd name="connsiteY830" fmla="*/ 143093 h 6858000"/>
              <a:gd name="connsiteX831" fmla="*/ 5961252 w 7467600"/>
              <a:gd name="connsiteY831" fmla="*/ 114820 h 6858000"/>
              <a:gd name="connsiteX832" fmla="*/ 5944437 w 7467600"/>
              <a:gd name="connsiteY832" fmla="*/ 113829 h 6858000"/>
              <a:gd name="connsiteX833" fmla="*/ 3882765 w 7467600"/>
              <a:gd name="connsiteY833" fmla="*/ 0 h 6858000"/>
              <a:gd name="connsiteX834" fmla="*/ 3995099 w 7467600"/>
              <a:gd name="connsiteY834" fmla="*/ 0 h 6858000"/>
              <a:gd name="connsiteX835" fmla="*/ 4163818 w 7467600"/>
              <a:gd name="connsiteY835" fmla="*/ 234104 h 6858000"/>
              <a:gd name="connsiteX836" fmla="*/ 4172099 w 7467600"/>
              <a:gd name="connsiteY836" fmla="*/ 234207 h 6858000"/>
              <a:gd name="connsiteX837" fmla="*/ 4784282 w 7467600"/>
              <a:gd name="connsiteY837" fmla="*/ 276561 h 6858000"/>
              <a:gd name="connsiteX838" fmla="*/ 4801687 w 7467600"/>
              <a:gd name="connsiteY838" fmla="*/ 267764 h 6858000"/>
              <a:gd name="connsiteX839" fmla="*/ 6082788 w 7467600"/>
              <a:gd name="connsiteY839" fmla="*/ 64119 h 6858000"/>
              <a:gd name="connsiteX840" fmla="*/ 6099442 w 7467600"/>
              <a:gd name="connsiteY840" fmla="*/ 82568 h 6858000"/>
              <a:gd name="connsiteX841" fmla="*/ 4804137 w 7467600"/>
              <a:gd name="connsiteY841" fmla="*/ 320931 h 6858000"/>
              <a:gd name="connsiteX842" fmla="*/ 4227047 w 7467600"/>
              <a:gd name="connsiteY842" fmla="*/ 313415 h 6858000"/>
              <a:gd name="connsiteX843" fmla="*/ 4346041 w 7467600"/>
              <a:gd name="connsiteY843" fmla="*/ 456086 h 6858000"/>
              <a:gd name="connsiteX844" fmla="*/ 4870967 w 7467600"/>
              <a:gd name="connsiteY844" fmla="*/ 963061 h 6858000"/>
              <a:gd name="connsiteX845" fmla="*/ 4889647 w 7467600"/>
              <a:gd name="connsiteY845" fmla="*/ 957147 h 6858000"/>
              <a:gd name="connsiteX846" fmla="*/ 5422504 w 7467600"/>
              <a:gd name="connsiteY846" fmla="*/ 805191 h 6858000"/>
              <a:gd name="connsiteX847" fmla="*/ 6087656 w 7467600"/>
              <a:gd name="connsiteY847" fmla="*/ 826703 h 6858000"/>
              <a:gd name="connsiteX848" fmla="*/ 6058717 w 7467600"/>
              <a:gd name="connsiteY848" fmla="*/ 865992 h 6858000"/>
              <a:gd name="connsiteX849" fmla="*/ 4974153 w 7467600"/>
              <a:gd name="connsiteY849" fmla="*/ 1045456 h 6858000"/>
              <a:gd name="connsiteX850" fmla="*/ 5627835 w 7467600"/>
              <a:gd name="connsiteY850" fmla="*/ 1472077 h 6858000"/>
              <a:gd name="connsiteX851" fmla="*/ 5629817 w 7467600"/>
              <a:gd name="connsiteY851" fmla="*/ 1471412 h 6858000"/>
              <a:gd name="connsiteX852" fmla="*/ 5634124 w 7467600"/>
              <a:gd name="connsiteY852" fmla="*/ 1470572 h 6858000"/>
              <a:gd name="connsiteX853" fmla="*/ 5755832 w 7467600"/>
              <a:gd name="connsiteY853" fmla="*/ 1383886 h 6858000"/>
              <a:gd name="connsiteX854" fmla="*/ 6014186 w 7467600"/>
              <a:gd name="connsiteY854" fmla="*/ 1279799 h 6858000"/>
              <a:gd name="connsiteX855" fmla="*/ 6901619 w 7467600"/>
              <a:gd name="connsiteY855" fmla="*/ 1047874 h 6858000"/>
              <a:gd name="connsiteX856" fmla="*/ 6931566 w 7467600"/>
              <a:gd name="connsiteY856" fmla="*/ 1062034 h 6858000"/>
              <a:gd name="connsiteX857" fmla="*/ 5790982 w 7467600"/>
              <a:gd name="connsiteY857" fmla="*/ 1561380 h 6858000"/>
              <a:gd name="connsiteX858" fmla="*/ 6188971 w 7467600"/>
              <a:gd name="connsiteY858" fmla="*/ 1755168 h 6858000"/>
              <a:gd name="connsiteX859" fmla="*/ 6202446 w 7467600"/>
              <a:gd name="connsiteY859" fmla="*/ 1752268 h 6858000"/>
              <a:gd name="connsiteX860" fmla="*/ 7179560 w 7467600"/>
              <a:gd name="connsiteY860" fmla="*/ 1467551 h 6858000"/>
              <a:gd name="connsiteX861" fmla="*/ 7158730 w 7467600"/>
              <a:gd name="connsiteY861" fmla="*/ 1507835 h 6858000"/>
              <a:gd name="connsiteX862" fmla="*/ 6326959 w 7467600"/>
              <a:gd name="connsiteY862" fmla="*/ 1817686 h 6858000"/>
              <a:gd name="connsiteX863" fmla="*/ 6537433 w 7467600"/>
              <a:gd name="connsiteY863" fmla="*/ 1907790 h 6858000"/>
              <a:gd name="connsiteX864" fmla="*/ 6550221 w 7467600"/>
              <a:gd name="connsiteY864" fmla="*/ 1910729 h 6858000"/>
              <a:gd name="connsiteX865" fmla="*/ 6964438 w 7467600"/>
              <a:gd name="connsiteY865" fmla="*/ 2209505 h 6858000"/>
              <a:gd name="connsiteX866" fmla="*/ 7367862 w 7467600"/>
              <a:gd name="connsiteY866" fmla="*/ 2806833 h 6858000"/>
              <a:gd name="connsiteX867" fmla="*/ 7364329 w 7467600"/>
              <a:gd name="connsiteY867" fmla="*/ 2826907 h 6858000"/>
              <a:gd name="connsiteX868" fmla="*/ 7290545 w 7467600"/>
              <a:gd name="connsiteY868" fmla="*/ 2850663 h 6858000"/>
              <a:gd name="connsiteX869" fmla="*/ 6472036 w 7467600"/>
              <a:gd name="connsiteY869" fmla="*/ 1959003 h 6858000"/>
              <a:gd name="connsiteX870" fmla="*/ 5792897 w 7467600"/>
              <a:gd name="connsiteY870" fmla="*/ 1647747 h 6858000"/>
              <a:gd name="connsiteX871" fmla="*/ 5842751 w 7467600"/>
              <a:gd name="connsiteY871" fmla="*/ 1816112 h 6858000"/>
              <a:gd name="connsiteX872" fmla="*/ 5847424 w 7467600"/>
              <a:gd name="connsiteY872" fmla="*/ 1815776 h 6858000"/>
              <a:gd name="connsiteX873" fmla="*/ 6399821 w 7467600"/>
              <a:gd name="connsiteY873" fmla="*/ 2344799 h 6858000"/>
              <a:gd name="connsiteX874" fmla="*/ 6323232 w 7467600"/>
              <a:gd name="connsiteY874" fmla="*/ 2389634 h 6858000"/>
              <a:gd name="connsiteX875" fmla="*/ 5942958 w 7467600"/>
              <a:gd name="connsiteY875" fmla="*/ 2077708 h 6858000"/>
              <a:gd name="connsiteX876" fmla="*/ 5921559 w 7467600"/>
              <a:gd name="connsiteY876" fmla="*/ 2378596 h 6858000"/>
              <a:gd name="connsiteX877" fmla="*/ 5817651 w 7467600"/>
              <a:gd name="connsiteY877" fmla="*/ 3023919 h 6858000"/>
              <a:gd name="connsiteX878" fmla="*/ 5729634 w 7467600"/>
              <a:gd name="connsiteY878" fmla="*/ 3051849 h 6858000"/>
              <a:gd name="connsiteX879" fmla="*/ 5611018 w 7467600"/>
              <a:gd name="connsiteY879" fmla="*/ 2316769 h 6858000"/>
              <a:gd name="connsiteX880" fmla="*/ 5687608 w 7467600"/>
              <a:gd name="connsiteY880" fmla="*/ 2039972 h 6858000"/>
              <a:gd name="connsiteX881" fmla="*/ 5657554 w 7467600"/>
              <a:gd name="connsiteY881" fmla="*/ 1576445 h 6858000"/>
              <a:gd name="connsiteX882" fmla="*/ 5150475 w 7467600"/>
              <a:gd name="connsiteY882" fmla="*/ 1274012 h 6858000"/>
              <a:gd name="connsiteX883" fmla="*/ 5349142 w 7467600"/>
              <a:gd name="connsiteY883" fmla="*/ 2204405 h 6858000"/>
              <a:gd name="connsiteX884" fmla="*/ 5262214 w 7467600"/>
              <a:gd name="connsiteY884" fmla="*/ 2233836 h 6858000"/>
              <a:gd name="connsiteX885" fmla="*/ 4981539 w 7467600"/>
              <a:gd name="connsiteY885" fmla="*/ 1542201 h 6858000"/>
              <a:gd name="connsiteX886" fmla="*/ 4958461 w 7467600"/>
              <a:gd name="connsiteY886" fmla="*/ 1136957 h 6858000"/>
              <a:gd name="connsiteX887" fmla="*/ 4655015 w 7467600"/>
              <a:gd name="connsiteY887" fmla="*/ 891426 h 6858000"/>
              <a:gd name="connsiteX888" fmla="*/ 4348002 w 7467600"/>
              <a:gd name="connsiteY888" fmla="*/ 2205895 h 6858000"/>
              <a:gd name="connsiteX889" fmla="*/ 4262250 w 7467600"/>
              <a:gd name="connsiteY889" fmla="*/ 2219972 h 6858000"/>
              <a:gd name="connsiteX890" fmla="*/ 4550611 w 7467600"/>
              <a:gd name="connsiteY890" fmla="*/ 817540 h 6858000"/>
              <a:gd name="connsiteX891" fmla="*/ 4564418 w 7467600"/>
              <a:gd name="connsiteY891" fmla="*/ 808293 h 6858000"/>
              <a:gd name="connsiteX892" fmla="*/ 4266388 w 7467600"/>
              <a:gd name="connsiteY892" fmla="*/ 500083 h 6858000"/>
              <a:gd name="connsiteX893" fmla="*/ 4032842 w 7467600"/>
              <a:gd name="connsiteY893" fmla="*/ 211809 h 6858000"/>
              <a:gd name="connsiteX894" fmla="*/ 3882765 w 7467600"/>
              <a:gd name="connsiteY894" fmla="*/ 0 h 6858000"/>
              <a:gd name="connsiteX895" fmla="*/ 3721337 w 7467600"/>
              <a:gd name="connsiteY895" fmla="*/ 0 h 6858000"/>
              <a:gd name="connsiteX896" fmla="*/ 3797544 w 7467600"/>
              <a:gd name="connsiteY896" fmla="*/ 0 h 6858000"/>
              <a:gd name="connsiteX897" fmla="*/ 3775734 w 7467600"/>
              <a:gd name="connsiteY897" fmla="*/ 95131 h 6858000"/>
              <a:gd name="connsiteX898" fmla="*/ 3724807 w 7467600"/>
              <a:gd name="connsiteY898" fmla="*/ 272257 h 6858000"/>
              <a:gd name="connsiteX899" fmla="*/ 3726844 w 7467600"/>
              <a:gd name="connsiteY899" fmla="*/ 282988 h 6858000"/>
              <a:gd name="connsiteX900" fmla="*/ 3742664 w 7467600"/>
              <a:gd name="connsiteY900" fmla="*/ 279918 h 6858000"/>
              <a:gd name="connsiteX901" fmla="*/ 4103910 w 7467600"/>
              <a:gd name="connsiteY901" fmla="*/ 1161917 h 6858000"/>
              <a:gd name="connsiteX902" fmla="*/ 4020269 w 7467600"/>
              <a:gd name="connsiteY902" fmla="*/ 1200406 h 6858000"/>
              <a:gd name="connsiteX903" fmla="*/ 3674882 w 7467600"/>
              <a:gd name="connsiteY903" fmla="*/ 488524 h 6858000"/>
              <a:gd name="connsiteX904" fmla="*/ 3132682 w 7467600"/>
              <a:gd name="connsiteY904" fmla="*/ 1072284 h 6858000"/>
              <a:gd name="connsiteX905" fmla="*/ 2716346 w 7467600"/>
              <a:gd name="connsiteY905" fmla="*/ 1276376 h 6858000"/>
              <a:gd name="connsiteX906" fmla="*/ 2716772 w 7467600"/>
              <a:gd name="connsiteY906" fmla="*/ 1255462 h 6858000"/>
              <a:gd name="connsiteX907" fmla="*/ 3471096 w 7467600"/>
              <a:gd name="connsiteY907" fmla="*/ 437072 h 6858000"/>
              <a:gd name="connsiteX908" fmla="*/ 3639057 w 7467600"/>
              <a:gd name="connsiteY908" fmla="*/ 286334 h 6858000"/>
              <a:gd name="connsiteX909" fmla="*/ 3640309 w 7467600"/>
              <a:gd name="connsiteY909" fmla="*/ 284664 h 6858000"/>
              <a:gd name="connsiteX910" fmla="*/ 3646022 w 7467600"/>
              <a:gd name="connsiteY910" fmla="*/ 276711 h 6858000"/>
              <a:gd name="connsiteX911" fmla="*/ 3707943 w 7467600"/>
              <a:gd name="connsiteY911" fmla="*/ 65958 h 6858000"/>
              <a:gd name="connsiteX912" fmla="*/ 3721337 w 7467600"/>
              <a:gd name="connsiteY912" fmla="*/ 0 h 6858000"/>
              <a:gd name="connsiteX913" fmla="*/ 2867960 w 7467600"/>
              <a:gd name="connsiteY913" fmla="*/ 0 h 6858000"/>
              <a:gd name="connsiteX914" fmla="*/ 2926351 w 7467600"/>
              <a:gd name="connsiteY914" fmla="*/ 0 h 6858000"/>
              <a:gd name="connsiteX915" fmla="*/ 2902823 w 7467600"/>
              <a:gd name="connsiteY915" fmla="*/ 262929 h 6858000"/>
              <a:gd name="connsiteX916" fmla="*/ 2940663 w 7467600"/>
              <a:gd name="connsiteY916" fmla="*/ 140884 h 6858000"/>
              <a:gd name="connsiteX917" fmla="*/ 2947039 w 7467600"/>
              <a:gd name="connsiteY917" fmla="*/ 122524 h 6858000"/>
              <a:gd name="connsiteX918" fmla="*/ 2984316 w 7467600"/>
              <a:gd name="connsiteY918" fmla="*/ 0 h 6858000"/>
              <a:gd name="connsiteX919" fmla="*/ 3016114 w 7467600"/>
              <a:gd name="connsiteY919" fmla="*/ 0 h 6858000"/>
              <a:gd name="connsiteX920" fmla="*/ 2979949 w 7467600"/>
              <a:gd name="connsiteY920" fmla="*/ 119274 h 6858000"/>
              <a:gd name="connsiteX921" fmla="*/ 3023879 w 7467600"/>
              <a:gd name="connsiteY921" fmla="*/ 0 h 6858000"/>
              <a:gd name="connsiteX922" fmla="*/ 3105400 w 7467600"/>
              <a:gd name="connsiteY922" fmla="*/ 0 h 6858000"/>
              <a:gd name="connsiteX923" fmla="*/ 3094669 w 7467600"/>
              <a:gd name="connsiteY923" fmla="*/ 30308 h 6858000"/>
              <a:gd name="connsiteX924" fmla="*/ 2901945 w 7467600"/>
              <a:gd name="connsiteY924" fmla="*/ 466538 h 6858000"/>
              <a:gd name="connsiteX925" fmla="*/ 2815209 w 7467600"/>
              <a:gd name="connsiteY925" fmla="*/ 497361 h 6858000"/>
              <a:gd name="connsiteX926" fmla="*/ 2844845 w 7467600"/>
              <a:gd name="connsiteY926" fmla="*/ 127638 h 6858000"/>
              <a:gd name="connsiteX927" fmla="*/ 2867960 w 7467600"/>
              <a:gd name="connsiteY927" fmla="*/ 0 h 6858000"/>
              <a:gd name="connsiteX928" fmla="*/ 1057230 w 7467600"/>
              <a:gd name="connsiteY928" fmla="*/ 0 h 6858000"/>
              <a:gd name="connsiteX929" fmla="*/ 1111003 w 7467600"/>
              <a:gd name="connsiteY929" fmla="*/ 0 h 6858000"/>
              <a:gd name="connsiteX930" fmla="*/ 1125553 w 7467600"/>
              <a:gd name="connsiteY930" fmla="*/ 52588 h 6858000"/>
              <a:gd name="connsiteX931" fmla="*/ 1304276 w 7467600"/>
              <a:gd name="connsiteY931" fmla="*/ 476275 h 6858000"/>
              <a:gd name="connsiteX932" fmla="*/ 1492066 w 7467600"/>
              <a:gd name="connsiteY932" fmla="*/ 886333 h 6858000"/>
              <a:gd name="connsiteX933" fmla="*/ 1423698 w 7467600"/>
              <a:gd name="connsiteY933" fmla="*/ 710817 h 6858000"/>
              <a:gd name="connsiteX934" fmla="*/ 1357609 w 7467600"/>
              <a:gd name="connsiteY934" fmla="*/ 532892 h 6858000"/>
              <a:gd name="connsiteX935" fmla="*/ 1309550 w 7467600"/>
              <a:gd name="connsiteY935" fmla="*/ 374031 h 6858000"/>
              <a:gd name="connsiteX936" fmla="*/ 1193673 w 7467600"/>
              <a:gd name="connsiteY936" fmla="*/ 49533 h 6858000"/>
              <a:gd name="connsiteX937" fmla="*/ 1164391 w 7467600"/>
              <a:gd name="connsiteY937" fmla="*/ 0 h 6858000"/>
              <a:gd name="connsiteX938" fmla="*/ 1200666 w 7467600"/>
              <a:gd name="connsiteY938" fmla="*/ 0 h 6858000"/>
              <a:gd name="connsiteX939" fmla="*/ 1223408 w 7467600"/>
              <a:gd name="connsiteY939" fmla="*/ 38996 h 6858000"/>
              <a:gd name="connsiteX940" fmla="*/ 1339635 w 7467600"/>
              <a:gd name="connsiteY940" fmla="*/ 365517 h 6858000"/>
              <a:gd name="connsiteX941" fmla="*/ 1387469 w 7467600"/>
              <a:gd name="connsiteY941" fmla="*/ 523079 h 6858000"/>
              <a:gd name="connsiteX942" fmla="*/ 1452685 w 7467600"/>
              <a:gd name="connsiteY942" fmla="*/ 699806 h 6858000"/>
              <a:gd name="connsiteX943" fmla="*/ 1492092 w 7467600"/>
              <a:gd name="connsiteY943" fmla="*/ 800424 h 6858000"/>
              <a:gd name="connsiteX944" fmla="*/ 1455302 w 7467600"/>
              <a:gd name="connsiteY944" fmla="*/ 632913 h 6858000"/>
              <a:gd name="connsiteX945" fmla="*/ 1222336 w 7467600"/>
              <a:gd name="connsiteY945" fmla="*/ 9480 h 6858000"/>
              <a:gd name="connsiteX946" fmla="*/ 1214634 w 7467600"/>
              <a:gd name="connsiteY946" fmla="*/ 0 h 6858000"/>
              <a:gd name="connsiteX947" fmla="*/ 1289827 w 7467600"/>
              <a:gd name="connsiteY947" fmla="*/ 0 h 6858000"/>
              <a:gd name="connsiteX948" fmla="*/ 1321076 w 7467600"/>
              <a:gd name="connsiteY948" fmla="*/ 59722 h 6858000"/>
              <a:gd name="connsiteX949" fmla="*/ 1512579 w 7467600"/>
              <a:gd name="connsiteY949" fmla="*/ 626441 h 6858000"/>
              <a:gd name="connsiteX950" fmla="*/ 1506076 w 7467600"/>
              <a:gd name="connsiteY950" fmla="*/ 1089289 h 6858000"/>
              <a:gd name="connsiteX951" fmla="*/ 1486346 w 7467600"/>
              <a:gd name="connsiteY951" fmla="*/ 1079919 h 6858000"/>
              <a:gd name="connsiteX952" fmla="*/ 1070511 w 7467600"/>
              <a:gd name="connsiteY952" fmla="*/ 48609 h 6858000"/>
              <a:gd name="connsiteX953" fmla="*/ 1057230 w 7467600"/>
              <a:gd name="connsiteY953" fmla="*/ 0 h 6858000"/>
              <a:gd name="connsiteX954" fmla="*/ 43151 w 7467600"/>
              <a:gd name="connsiteY954" fmla="*/ 0 h 6858000"/>
              <a:gd name="connsiteX955" fmla="*/ 95283 w 7467600"/>
              <a:gd name="connsiteY955" fmla="*/ 0 h 6858000"/>
              <a:gd name="connsiteX956" fmla="*/ 300708 w 7467600"/>
              <a:gd name="connsiteY956" fmla="*/ 154571 h 6858000"/>
              <a:gd name="connsiteX957" fmla="*/ 530414 w 7467600"/>
              <a:gd name="connsiteY957" fmla="*/ 354673 h 6858000"/>
              <a:gd name="connsiteX958" fmla="*/ 333785 w 7467600"/>
              <a:gd name="connsiteY958" fmla="*/ 161564 h 6858000"/>
              <a:gd name="connsiteX959" fmla="*/ 147005 w 7467600"/>
              <a:gd name="connsiteY959" fmla="*/ 0 h 6858000"/>
              <a:gd name="connsiteX960" fmla="*/ 272509 w 7467600"/>
              <a:gd name="connsiteY960" fmla="*/ 0 h 6858000"/>
              <a:gd name="connsiteX961" fmla="*/ 326276 w 7467600"/>
              <a:gd name="connsiteY961" fmla="*/ 45847 h 6858000"/>
              <a:gd name="connsiteX962" fmla="*/ 823759 w 7467600"/>
              <a:gd name="connsiteY962" fmla="*/ 574145 h 6858000"/>
              <a:gd name="connsiteX963" fmla="*/ 811254 w 7467600"/>
              <a:gd name="connsiteY963" fmla="*/ 665546 h 6858000"/>
              <a:gd name="connsiteX964" fmla="*/ 154042 w 7467600"/>
              <a:gd name="connsiteY964" fmla="*/ 261522 h 6858000"/>
              <a:gd name="connsiteX965" fmla="*/ 13550 w 7467600"/>
              <a:gd name="connsiteY965" fmla="*/ 158423 h 6858000"/>
              <a:gd name="connsiteX966" fmla="*/ 0 w 7467600"/>
              <a:gd name="connsiteY966" fmla="*/ 146618 h 6858000"/>
              <a:gd name="connsiteX967" fmla="*/ 0 w 7467600"/>
              <a:gd name="connsiteY967" fmla="*/ 59161 h 6858000"/>
              <a:gd name="connsiteX968" fmla="*/ 45427 w 7467600"/>
              <a:gd name="connsiteY968" fmla="*/ 101078 h 6858000"/>
              <a:gd name="connsiteX969" fmla="*/ 630103 w 7467600"/>
              <a:gd name="connsiteY969" fmla="*/ 485885 h 6858000"/>
              <a:gd name="connsiteX970" fmla="*/ 532040 w 7467600"/>
              <a:gd name="connsiteY970" fmla="*/ 399359 h 6858000"/>
              <a:gd name="connsiteX971" fmla="*/ 517618 w 7467600"/>
              <a:gd name="connsiteY971" fmla="*/ 385726 h 6858000"/>
              <a:gd name="connsiteX972" fmla="*/ 285074 w 7467600"/>
              <a:gd name="connsiteY972" fmla="*/ 182755 h 6858000"/>
              <a:gd name="connsiteX973" fmla="*/ 43151 w 7467600"/>
              <a:gd name="connsiteY973"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042773 w 7467600"/>
              <a:gd name="connsiteY74" fmla="*/ 5734011 h 6858000"/>
              <a:gd name="connsiteX75" fmla="*/ 7379510 w 7467600"/>
              <a:gd name="connsiteY75" fmla="*/ 5755454 h 6858000"/>
              <a:gd name="connsiteX76" fmla="*/ 7467600 w 7467600"/>
              <a:gd name="connsiteY76" fmla="*/ 5845526 h 6858000"/>
              <a:gd name="connsiteX77" fmla="*/ 7271900 w 7467600"/>
              <a:gd name="connsiteY77" fmla="*/ 5734551 h 6858000"/>
              <a:gd name="connsiteX78" fmla="*/ 7015907 w 7467600"/>
              <a:gd name="connsiteY78" fmla="*/ 5541548 h 6858000"/>
              <a:gd name="connsiteX79" fmla="*/ 7259646 w 7467600"/>
              <a:gd name="connsiteY79" fmla="*/ 5765985 h 6858000"/>
              <a:gd name="connsiteX80" fmla="*/ 7467600 w 7467600"/>
              <a:gd name="connsiteY80" fmla="*/ 6012219 h 6858000"/>
              <a:gd name="connsiteX81" fmla="*/ 6946849 w 7467600"/>
              <a:gd name="connsiteY81" fmla="*/ 5523271 h 6858000"/>
              <a:gd name="connsiteX82" fmla="*/ 7105827 w 7467600"/>
              <a:gd name="connsiteY82" fmla="*/ 5718700 h 6858000"/>
              <a:gd name="connsiteX83" fmla="*/ 7356878 w 7467600"/>
              <a:gd name="connsiteY83" fmla="*/ 5981332 h 6858000"/>
              <a:gd name="connsiteX84" fmla="*/ 7467600 w 7467600"/>
              <a:gd name="connsiteY84" fmla="*/ 6117703 h 6858000"/>
              <a:gd name="connsiteX85" fmla="*/ 7467600 w 7467600"/>
              <a:gd name="connsiteY85" fmla="*/ 6163634 h 6858000"/>
              <a:gd name="connsiteX86" fmla="*/ 7403637 w 7467600"/>
              <a:gd name="connsiteY86" fmla="*/ 6083957 h 6858000"/>
              <a:gd name="connsiteX87" fmla="*/ 7254615 w 7467600"/>
              <a:gd name="connsiteY87" fmla="*/ 5911918 h 6858000"/>
              <a:gd name="connsiteX88" fmla="*/ 7312589 w 7467600"/>
              <a:gd name="connsiteY88" fmla="*/ 5982309 h 6858000"/>
              <a:gd name="connsiteX89" fmla="*/ 7448321 w 7467600"/>
              <a:gd name="connsiteY89" fmla="*/ 6190991 h 6858000"/>
              <a:gd name="connsiteX90" fmla="*/ 7467600 w 7467600"/>
              <a:gd name="connsiteY90" fmla="*/ 6221686 h 6858000"/>
              <a:gd name="connsiteX91" fmla="*/ 7467600 w 7467600"/>
              <a:gd name="connsiteY91" fmla="*/ 6334256 h 6858000"/>
              <a:gd name="connsiteX92" fmla="*/ 7454976 w 7467600"/>
              <a:gd name="connsiteY92" fmla="*/ 6318297 h 6858000"/>
              <a:gd name="connsiteX93" fmla="*/ 7042773 w 7467600"/>
              <a:gd name="connsiteY93" fmla="*/ 5734011 h 6858000"/>
              <a:gd name="connsiteX94" fmla="*/ 1456157 w 7467600"/>
              <a:gd name="connsiteY94" fmla="*/ 5371404 h 6858000"/>
              <a:gd name="connsiteX95" fmla="*/ 1244432 w 7467600"/>
              <a:gd name="connsiteY95" fmla="*/ 5385601 h 6858000"/>
              <a:gd name="connsiteX96" fmla="*/ 973990 w 7467600"/>
              <a:gd name="connsiteY96" fmla="*/ 5424940 h 6858000"/>
              <a:gd name="connsiteX97" fmla="*/ 1103809 w 7467600"/>
              <a:gd name="connsiteY97" fmla="*/ 5433720 h 6858000"/>
              <a:gd name="connsiteX98" fmla="*/ 1123454 w 7467600"/>
              <a:gd name="connsiteY98" fmla="*/ 5435727 h 6858000"/>
              <a:gd name="connsiteX99" fmla="*/ 1737017 w 7467600"/>
              <a:gd name="connsiteY99" fmla="*/ 5452183 h 6858000"/>
              <a:gd name="connsiteX100" fmla="*/ 1824397 w 7467600"/>
              <a:gd name="connsiteY100" fmla="*/ 5447757 h 6858000"/>
              <a:gd name="connsiteX101" fmla="*/ 2070059 w 7467600"/>
              <a:gd name="connsiteY101" fmla="*/ 5441660 h 6858000"/>
              <a:gd name="connsiteX102" fmla="*/ 1456157 w 7467600"/>
              <a:gd name="connsiteY102" fmla="*/ 5371404 h 6858000"/>
              <a:gd name="connsiteX103" fmla="*/ 4988186 w 7467600"/>
              <a:gd name="connsiteY103" fmla="*/ 5216467 h 6858000"/>
              <a:gd name="connsiteX104" fmla="*/ 4777334 w 7467600"/>
              <a:gd name="connsiteY104" fmla="*/ 5406072 h 6858000"/>
              <a:gd name="connsiteX105" fmla="*/ 4718341 w 7467600"/>
              <a:gd name="connsiteY105" fmla="*/ 5468043 h 6858000"/>
              <a:gd name="connsiteX106" fmla="*/ 4604655 w 7467600"/>
              <a:gd name="connsiteY106" fmla="*/ 5583434 h 6858000"/>
              <a:gd name="connsiteX107" fmla="*/ 4565074 w 7467600"/>
              <a:gd name="connsiteY107" fmla="*/ 5618550 h 6858000"/>
              <a:gd name="connsiteX108" fmla="*/ 4988186 w 7467600"/>
              <a:gd name="connsiteY108" fmla="*/ 5216467 h 6858000"/>
              <a:gd name="connsiteX109" fmla="*/ 4978032 w 7467600"/>
              <a:gd name="connsiteY109" fmla="*/ 5183809 h 6858000"/>
              <a:gd name="connsiteX110" fmla="*/ 4463413 w 7467600"/>
              <a:gd name="connsiteY110" fmla="*/ 5615162 h 6858000"/>
              <a:gd name="connsiteX111" fmla="*/ 4358134 w 7467600"/>
              <a:gd name="connsiteY111" fmla="*/ 5742791 h 6858000"/>
              <a:gd name="connsiteX112" fmla="*/ 4376219 w 7467600"/>
              <a:gd name="connsiteY112" fmla="*/ 5729027 h 6858000"/>
              <a:gd name="connsiteX113" fmla="*/ 4582340 w 7467600"/>
              <a:gd name="connsiteY113" fmla="*/ 5561037 h 6858000"/>
              <a:gd name="connsiteX114" fmla="*/ 4694684 w 7467600"/>
              <a:gd name="connsiteY114" fmla="*/ 5447098 h 6858000"/>
              <a:gd name="connsiteX115" fmla="*/ 4754123 w 7467600"/>
              <a:gd name="connsiteY115" fmla="*/ 5384643 h 6858000"/>
              <a:gd name="connsiteX116" fmla="*/ 4978032 w 7467600"/>
              <a:gd name="connsiteY116" fmla="*/ 5183809 h 6858000"/>
              <a:gd name="connsiteX117" fmla="*/ 1903353 w 7467600"/>
              <a:gd name="connsiteY117" fmla="*/ 5044827 h 6858000"/>
              <a:gd name="connsiteX118" fmla="*/ 1936931 w 7467600"/>
              <a:gd name="connsiteY118" fmla="*/ 5093954 h 6858000"/>
              <a:gd name="connsiteX119" fmla="*/ 2195868 w 7467600"/>
              <a:gd name="connsiteY119" fmla="*/ 5396574 h 6858000"/>
              <a:gd name="connsiteX120" fmla="*/ 2088852 w 7467600"/>
              <a:gd name="connsiteY120" fmla="*/ 5166123 h 6858000"/>
              <a:gd name="connsiteX121" fmla="*/ 1958241 w 7467600"/>
              <a:gd name="connsiteY121" fmla="*/ 5067955 h 6858000"/>
              <a:gd name="connsiteX122" fmla="*/ 1903353 w 7467600"/>
              <a:gd name="connsiteY122" fmla="*/ 5044827 h 6858000"/>
              <a:gd name="connsiteX123" fmla="*/ 1979378 w 7467600"/>
              <a:gd name="connsiteY123" fmla="*/ 4769504 h 6858000"/>
              <a:gd name="connsiteX124" fmla="*/ 2882120 w 7467600"/>
              <a:gd name="connsiteY124" fmla="*/ 5064547 h 6858000"/>
              <a:gd name="connsiteX125" fmla="*/ 2793103 w 7467600"/>
              <a:gd name="connsiteY125" fmla="*/ 5039699 h 6858000"/>
              <a:gd name="connsiteX126" fmla="*/ 2770041 w 7467600"/>
              <a:gd name="connsiteY126" fmla="*/ 5033634 h 6858000"/>
              <a:gd name="connsiteX127" fmla="*/ 1979378 w 7467600"/>
              <a:gd name="connsiteY127" fmla="*/ 4769504 h 6858000"/>
              <a:gd name="connsiteX128" fmla="*/ 1927410 w 7467600"/>
              <a:gd name="connsiteY128" fmla="*/ 4716164 h 6858000"/>
              <a:gd name="connsiteX129" fmla="*/ 1959587 w 7467600"/>
              <a:gd name="connsiteY129" fmla="*/ 4728849 h 6858000"/>
              <a:gd name="connsiteX130" fmla="*/ 2777707 w 7467600"/>
              <a:gd name="connsiteY130" fmla="*/ 5003991 h 6858000"/>
              <a:gd name="connsiteX131" fmla="*/ 2800768 w 7467600"/>
              <a:gd name="connsiteY131" fmla="*/ 5010056 h 6858000"/>
              <a:gd name="connsiteX132" fmla="*/ 2879408 w 7467600"/>
              <a:gd name="connsiteY132" fmla="*/ 5031590 h 6858000"/>
              <a:gd name="connsiteX133" fmla="*/ 2862295 w 7467600"/>
              <a:gd name="connsiteY133" fmla="*/ 5022958 h 6858000"/>
              <a:gd name="connsiteX134" fmla="*/ 2813343 w 7467600"/>
              <a:gd name="connsiteY134" fmla="*/ 4998369 h 6858000"/>
              <a:gd name="connsiteX135" fmla="*/ 2646245 w 7467600"/>
              <a:gd name="connsiteY135" fmla="*/ 4930999 h 6858000"/>
              <a:gd name="connsiteX136" fmla="*/ 1999243 w 7467600"/>
              <a:gd name="connsiteY136" fmla="*/ 4730524 h 6858000"/>
              <a:gd name="connsiteX137" fmla="*/ 1979527 w 7467600"/>
              <a:gd name="connsiteY137" fmla="*/ 4726651 h 6858000"/>
              <a:gd name="connsiteX138" fmla="*/ 1927410 w 7467600"/>
              <a:gd name="connsiteY138" fmla="*/ 4716164 h 6858000"/>
              <a:gd name="connsiteX139" fmla="*/ 1997014 w 7467600"/>
              <a:gd name="connsiteY139" fmla="*/ 4698007 h 6858000"/>
              <a:gd name="connsiteX140" fmla="*/ 2005458 w 7467600"/>
              <a:gd name="connsiteY140" fmla="*/ 4699540 h 6858000"/>
              <a:gd name="connsiteX141" fmla="*/ 2657186 w 7467600"/>
              <a:gd name="connsiteY141" fmla="*/ 4901687 h 6858000"/>
              <a:gd name="connsiteX142" fmla="*/ 2826662 w 7467600"/>
              <a:gd name="connsiteY142" fmla="*/ 4970362 h 6858000"/>
              <a:gd name="connsiteX143" fmla="*/ 2876100 w 7467600"/>
              <a:gd name="connsiteY143" fmla="*/ 4995397 h 6858000"/>
              <a:gd name="connsiteX144" fmla="*/ 3042600 w 7467600"/>
              <a:gd name="connsiteY144" fmla="*/ 5059532 h 6858000"/>
              <a:gd name="connsiteX145" fmla="*/ 1997014 w 7467600"/>
              <a:gd name="connsiteY145" fmla="*/ 4698007 h 6858000"/>
              <a:gd name="connsiteX146" fmla="*/ 2305292 w 7467600"/>
              <a:gd name="connsiteY146" fmla="*/ 4219492 h 6858000"/>
              <a:gd name="connsiteX147" fmla="*/ 3360922 w 7467600"/>
              <a:gd name="connsiteY147" fmla="*/ 4529373 h 6858000"/>
              <a:gd name="connsiteX148" fmla="*/ 3492420 w 7467600"/>
              <a:gd name="connsiteY148" fmla="*/ 4510145 h 6858000"/>
              <a:gd name="connsiteX149" fmla="*/ 3364086 w 7467600"/>
              <a:gd name="connsiteY149" fmla="*/ 4480340 h 6858000"/>
              <a:gd name="connsiteX150" fmla="*/ 3225818 w 7467600"/>
              <a:gd name="connsiteY150" fmla="*/ 4411822 h 6858000"/>
              <a:gd name="connsiteX151" fmla="*/ 3129696 w 7467600"/>
              <a:gd name="connsiteY151" fmla="*/ 4360704 h 6858000"/>
              <a:gd name="connsiteX152" fmla="*/ 2814545 w 7467600"/>
              <a:gd name="connsiteY152" fmla="*/ 4282955 h 6858000"/>
              <a:gd name="connsiteX153" fmla="*/ 2305292 w 7467600"/>
              <a:gd name="connsiteY153" fmla="*/ 4219492 h 6858000"/>
              <a:gd name="connsiteX154" fmla="*/ 2626982 w 7467600"/>
              <a:gd name="connsiteY154" fmla="*/ 4206450 h 6858000"/>
              <a:gd name="connsiteX155" fmla="*/ 2490617 w 7467600"/>
              <a:gd name="connsiteY155" fmla="*/ 4206951 h 6858000"/>
              <a:gd name="connsiteX156" fmla="*/ 2819869 w 7467600"/>
              <a:gd name="connsiteY156" fmla="*/ 4252936 h 6858000"/>
              <a:gd name="connsiteX157" fmla="*/ 3143018 w 7467600"/>
              <a:gd name="connsiteY157" fmla="*/ 4332698 h 6858000"/>
              <a:gd name="connsiteX158" fmla="*/ 3241520 w 7467600"/>
              <a:gd name="connsiteY158" fmla="*/ 4385112 h 6858000"/>
              <a:gd name="connsiteX159" fmla="*/ 3374575 w 7467600"/>
              <a:gd name="connsiteY159" fmla="*/ 4451517 h 6858000"/>
              <a:gd name="connsiteX160" fmla="*/ 3505221 w 7467600"/>
              <a:gd name="connsiteY160" fmla="*/ 4480757 h 6858000"/>
              <a:gd name="connsiteX161" fmla="*/ 2626982 w 7467600"/>
              <a:gd name="connsiteY161" fmla="*/ 4206450 h 6858000"/>
              <a:gd name="connsiteX162" fmla="*/ 1310106 w 7467600"/>
              <a:gd name="connsiteY162" fmla="*/ 3943217 h 6858000"/>
              <a:gd name="connsiteX163" fmla="*/ 854994 w 7467600"/>
              <a:gd name="connsiteY163" fmla="*/ 4399136 h 6858000"/>
              <a:gd name="connsiteX164" fmla="*/ 742462 w 7467600"/>
              <a:gd name="connsiteY164" fmla="*/ 4594648 h 6858000"/>
              <a:gd name="connsiteX165" fmla="*/ 820602 w 7467600"/>
              <a:gd name="connsiteY165" fmla="*/ 4485915 h 6858000"/>
              <a:gd name="connsiteX166" fmla="*/ 878295 w 7467600"/>
              <a:gd name="connsiteY166" fmla="*/ 4403594 h 6858000"/>
              <a:gd name="connsiteX167" fmla="*/ 1240607 w 7467600"/>
              <a:gd name="connsiteY167" fmla="*/ 4010401 h 6858000"/>
              <a:gd name="connsiteX168" fmla="*/ 1310106 w 7467600"/>
              <a:gd name="connsiteY168" fmla="*/ 3943217 h 6858000"/>
              <a:gd name="connsiteX169" fmla="*/ 1423113 w 7467600"/>
              <a:gd name="connsiteY169" fmla="*/ 3874565 h 6858000"/>
              <a:gd name="connsiteX170" fmla="*/ 1260565 w 7467600"/>
              <a:gd name="connsiteY170" fmla="*/ 4031982 h 6858000"/>
              <a:gd name="connsiteX171" fmla="*/ 901900 w 7467600"/>
              <a:gd name="connsiteY171" fmla="*/ 4421236 h 6858000"/>
              <a:gd name="connsiteX172" fmla="*/ 845044 w 7467600"/>
              <a:gd name="connsiteY172" fmla="*/ 4502436 h 6858000"/>
              <a:gd name="connsiteX173" fmla="*/ 685926 w 7467600"/>
              <a:gd name="connsiteY173" fmla="*/ 4703069 h 6858000"/>
              <a:gd name="connsiteX174" fmla="*/ 684248 w 7467600"/>
              <a:gd name="connsiteY174" fmla="*/ 4706721 h 6858000"/>
              <a:gd name="connsiteX175" fmla="*/ 1423113 w 7467600"/>
              <a:gd name="connsiteY175" fmla="*/ 3874565 h 6858000"/>
              <a:gd name="connsiteX176" fmla="*/ 3316479 w 7467600"/>
              <a:gd name="connsiteY176" fmla="*/ 3872136 h 6858000"/>
              <a:gd name="connsiteX177" fmla="*/ 3546806 w 7467600"/>
              <a:gd name="connsiteY177" fmla="*/ 4356139 h 6858000"/>
              <a:gd name="connsiteX178" fmla="*/ 3364433 w 7467600"/>
              <a:gd name="connsiteY178" fmla="*/ 3953121 h 6858000"/>
              <a:gd name="connsiteX179" fmla="*/ 3316479 w 7467600"/>
              <a:gd name="connsiteY179" fmla="*/ 3872136 h 6858000"/>
              <a:gd name="connsiteX180" fmla="*/ 3291335 w 7467600"/>
              <a:gd name="connsiteY180" fmla="*/ 3767420 h 6858000"/>
              <a:gd name="connsiteX181" fmla="*/ 3390805 w 7467600"/>
              <a:gd name="connsiteY181" fmla="*/ 3937163 h 6858000"/>
              <a:gd name="connsiteX182" fmla="*/ 3579062 w 7467600"/>
              <a:gd name="connsiteY182" fmla="*/ 4359040 h 6858000"/>
              <a:gd name="connsiteX183" fmla="*/ 3467355 w 7467600"/>
              <a:gd name="connsiteY183" fmla="*/ 3988130 h 6858000"/>
              <a:gd name="connsiteX184" fmla="*/ 3310753 w 7467600"/>
              <a:gd name="connsiteY184" fmla="*/ 3787140 h 6858000"/>
              <a:gd name="connsiteX185" fmla="*/ 3291335 w 7467600"/>
              <a:gd name="connsiteY185" fmla="*/ 3767420 h 6858000"/>
              <a:gd name="connsiteX186" fmla="*/ 1635889 w 7467600"/>
              <a:gd name="connsiteY186" fmla="*/ 3709494 h 6858000"/>
              <a:gd name="connsiteX187" fmla="*/ 1634800 w 7467600"/>
              <a:gd name="connsiteY187" fmla="*/ 3731111 h 6858000"/>
              <a:gd name="connsiteX188" fmla="*/ 1635889 w 7467600"/>
              <a:gd name="connsiteY188" fmla="*/ 3709494 h 6858000"/>
              <a:gd name="connsiteX189" fmla="*/ 1510397 w 7467600"/>
              <a:gd name="connsiteY189" fmla="*/ 3684705 h 6858000"/>
              <a:gd name="connsiteX190" fmla="*/ 1146550 w 7467600"/>
              <a:gd name="connsiteY190" fmla="*/ 3802012 h 6858000"/>
              <a:gd name="connsiteX191" fmla="*/ 698834 w 7467600"/>
              <a:gd name="connsiteY191" fmla="*/ 3952272 h 6858000"/>
              <a:gd name="connsiteX192" fmla="*/ 34256 w 7467600"/>
              <a:gd name="connsiteY192" fmla="*/ 4347603 h 6858000"/>
              <a:gd name="connsiteX193" fmla="*/ 527241 w 7467600"/>
              <a:gd name="connsiteY193" fmla="*/ 4065078 h 6858000"/>
              <a:gd name="connsiteX194" fmla="*/ 1510397 w 7467600"/>
              <a:gd name="connsiteY194" fmla="*/ 3684705 h 6858000"/>
              <a:gd name="connsiteX195" fmla="*/ 1313114 w 7467600"/>
              <a:gd name="connsiteY195" fmla="*/ 3655216 h 6858000"/>
              <a:gd name="connsiteX196" fmla="*/ 1109304 w 7467600"/>
              <a:gd name="connsiteY196" fmla="*/ 3669030 h 6858000"/>
              <a:gd name="connsiteX197" fmla="*/ 8129 w 7467600"/>
              <a:gd name="connsiteY197" fmla="*/ 4330519 h 6858000"/>
              <a:gd name="connsiteX198" fmla="*/ 687572 w 7467600"/>
              <a:gd name="connsiteY198" fmla="*/ 3925629 h 6858000"/>
              <a:gd name="connsiteX199" fmla="*/ 1138365 w 7467600"/>
              <a:gd name="connsiteY199" fmla="*/ 3774515 h 6858000"/>
              <a:gd name="connsiteX200" fmla="*/ 1505579 w 7467600"/>
              <a:gd name="connsiteY200" fmla="*/ 3655526 h 6858000"/>
              <a:gd name="connsiteX201" fmla="*/ 1313114 w 7467600"/>
              <a:gd name="connsiteY201" fmla="*/ 3655216 h 6858000"/>
              <a:gd name="connsiteX202" fmla="*/ 3655073 w 7467600"/>
              <a:gd name="connsiteY202" fmla="*/ 3650884 h 6858000"/>
              <a:gd name="connsiteX203" fmla="*/ 3989938 w 7467600"/>
              <a:gd name="connsiteY203" fmla="*/ 3991685 h 6858000"/>
              <a:gd name="connsiteX204" fmla="*/ 4393907 w 7467600"/>
              <a:gd name="connsiteY204" fmla="*/ 4261258 h 6858000"/>
              <a:gd name="connsiteX205" fmla="*/ 4648051 w 7467600"/>
              <a:gd name="connsiteY205" fmla="*/ 4374051 h 6858000"/>
              <a:gd name="connsiteX206" fmla="*/ 4383389 w 7467600"/>
              <a:gd name="connsiteY206" fmla="*/ 4184369 h 6858000"/>
              <a:gd name="connsiteX207" fmla="*/ 4165508 w 7467600"/>
              <a:gd name="connsiteY207" fmla="*/ 4035196 h 6858000"/>
              <a:gd name="connsiteX208" fmla="*/ 4068162 w 7467600"/>
              <a:gd name="connsiteY208" fmla="*/ 3953394 h 6858000"/>
              <a:gd name="connsiteX209" fmla="*/ 3981416 w 7467600"/>
              <a:gd name="connsiteY209" fmla="*/ 3880482 h 6858000"/>
              <a:gd name="connsiteX210" fmla="*/ 3800147 w 7467600"/>
              <a:gd name="connsiteY210" fmla="*/ 3749872 h 6858000"/>
              <a:gd name="connsiteX211" fmla="*/ 3655073 w 7467600"/>
              <a:gd name="connsiteY211" fmla="*/ 3650884 h 6858000"/>
              <a:gd name="connsiteX212" fmla="*/ 3670252 w 7467600"/>
              <a:gd name="connsiteY212" fmla="*/ 3622798 h 6858000"/>
              <a:gd name="connsiteX213" fmla="*/ 3817258 w 7467600"/>
              <a:gd name="connsiteY213" fmla="*/ 3723577 h 6858000"/>
              <a:gd name="connsiteX214" fmla="*/ 4000461 w 7467600"/>
              <a:gd name="connsiteY214" fmla="*/ 3855966 h 6858000"/>
              <a:gd name="connsiteX215" fmla="*/ 4088180 w 7467600"/>
              <a:gd name="connsiteY215" fmla="*/ 3929774 h 6858000"/>
              <a:gd name="connsiteX216" fmla="*/ 4184555 w 7467600"/>
              <a:gd name="connsiteY216" fmla="*/ 4010683 h 6858000"/>
              <a:gd name="connsiteX217" fmla="*/ 4399563 w 7467600"/>
              <a:gd name="connsiteY217" fmla="*/ 4158106 h 6858000"/>
              <a:gd name="connsiteX218" fmla="*/ 4684469 w 7467600"/>
              <a:gd name="connsiteY218" fmla="*/ 4364680 h 6858000"/>
              <a:gd name="connsiteX219" fmla="*/ 4690271 w 7467600"/>
              <a:gd name="connsiteY219" fmla="*/ 4370034 h 6858000"/>
              <a:gd name="connsiteX220" fmla="*/ 4136093 w 7467600"/>
              <a:gd name="connsiteY220" fmla="*/ 3858466 h 6858000"/>
              <a:gd name="connsiteX221" fmla="*/ 3670252 w 7467600"/>
              <a:gd name="connsiteY221" fmla="*/ 3622798 h 6858000"/>
              <a:gd name="connsiteX222" fmla="*/ 4440129 w 7467600"/>
              <a:gd name="connsiteY222" fmla="*/ 3448571 h 6858000"/>
              <a:gd name="connsiteX223" fmla="*/ 4856525 w 7467600"/>
              <a:gd name="connsiteY223" fmla="*/ 3915351 h 6858000"/>
              <a:gd name="connsiteX224" fmla="*/ 5059055 w 7467600"/>
              <a:gd name="connsiteY224" fmla="*/ 4108918 h 6858000"/>
              <a:gd name="connsiteX225" fmla="*/ 5290070 w 7467600"/>
              <a:gd name="connsiteY225" fmla="*/ 4263619 h 6858000"/>
              <a:gd name="connsiteX226" fmla="*/ 4834991 w 7467600"/>
              <a:gd name="connsiteY226" fmla="*/ 3830985 h 6858000"/>
              <a:gd name="connsiteX227" fmla="*/ 4440129 w 7467600"/>
              <a:gd name="connsiteY227" fmla="*/ 3448571 h 6858000"/>
              <a:gd name="connsiteX228" fmla="*/ 4441737 w 7467600"/>
              <a:gd name="connsiteY228" fmla="*/ 3399734 h 6858000"/>
              <a:gd name="connsiteX229" fmla="*/ 4431236 w 7467600"/>
              <a:gd name="connsiteY229" fmla="*/ 3400954 h 6858000"/>
              <a:gd name="connsiteX230" fmla="*/ 4557150 w 7467600"/>
              <a:gd name="connsiteY230" fmla="*/ 3510023 h 6858000"/>
              <a:gd name="connsiteX231" fmla="*/ 4856936 w 7467600"/>
              <a:gd name="connsiteY231" fmla="*/ 3809146 h 6858000"/>
              <a:gd name="connsiteX232" fmla="*/ 5111996 w 7467600"/>
              <a:gd name="connsiteY232" fmla="*/ 4065759 h 6858000"/>
              <a:gd name="connsiteX233" fmla="*/ 5388878 w 7467600"/>
              <a:gd name="connsiteY233" fmla="*/ 4300185 h 6858000"/>
              <a:gd name="connsiteX234" fmla="*/ 5425556 w 7467600"/>
              <a:gd name="connsiteY234" fmla="*/ 4308967 h 6858000"/>
              <a:gd name="connsiteX235" fmla="*/ 4943646 w 7467600"/>
              <a:gd name="connsiteY235" fmla="*/ 3822916 h 6858000"/>
              <a:gd name="connsiteX236" fmla="*/ 4594837 w 7467600"/>
              <a:gd name="connsiteY236" fmla="*/ 3532274 h 6858000"/>
              <a:gd name="connsiteX237" fmla="*/ 4441737 w 7467600"/>
              <a:gd name="connsiteY237" fmla="*/ 3399734 h 6858000"/>
              <a:gd name="connsiteX238" fmla="*/ 5425834 w 7467600"/>
              <a:gd name="connsiteY238" fmla="*/ 3162785 h 6858000"/>
              <a:gd name="connsiteX239" fmla="*/ 5401644 w 7467600"/>
              <a:gd name="connsiteY239" fmla="*/ 3617847 h 6858000"/>
              <a:gd name="connsiteX240" fmla="*/ 5467256 w 7467600"/>
              <a:gd name="connsiteY240" fmla="*/ 4175494 h 6858000"/>
              <a:gd name="connsiteX241" fmla="*/ 5448069 w 7467600"/>
              <a:gd name="connsiteY241" fmla="*/ 3567554 h 6858000"/>
              <a:gd name="connsiteX242" fmla="*/ 5425834 w 7467600"/>
              <a:gd name="connsiteY242" fmla="*/ 3162785 h 6858000"/>
              <a:gd name="connsiteX243" fmla="*/ 1318687 w 7467600"/>
              <a:gd name="connsiteY243" fmla="*/ 3113840 h 6858000"/>
              <a:gd name="connsiteX244" fmla="*/ 1066793 w 7467600"/>
              <a:gd name="connsiteY244" fmla="*/ 3212171 h 6858000"/>
              <a:gd name="connsiteX245" fmla="*/ 993319 w 7467600"/>
              <a:gd name="connsiteY245" fmla="*/ 3247648 h 6858000"/>
              <a:gd name="connsiteX246" fmla="*/ 853081 w 7467600"/>
              <a:gd name="connsiteY246" fmla="*/ 3312410 h 6858000"/>
              <a:gd name="connsiteX247" fmla="*/ 805957 w 7467600"/>
              <a:gd name="connsiteY247" fmla="*/ 3330443 h 6858000"/>
              <a:gd name="connsiteX248" fmla="*/ 1318687 w 7467600"/>
              <a:gd name="connsiteY248" fmla="*/ 3113840 h 6858000"/>
              <a:gd name="connsiteX249" fmla="*/ 5453702 w 7467600"/>
              <a:gd name="connsiteY249" fmla="*/ 3090882 h 6858000"/>
              <a:gd name="connsiteX250" fmla="*/ 5480135 w 7467600"/>
              <a:gd name="connsiteY250" fmla="*/ 3565802 h 6858000"/>
              <a:gd name="connsiteX251" fmla="*/ 5499023 w 7467600"/>
              <a:gd name="connsiteY251" fmla="*/ 4166310 h 6858000"/>
              <a:gd name="connsiteX252" fmla="*/ 5547022 w 7467600"/>
              <a:gd name="connsiteY252" fmla="*/ 3607838 h 6858000"/>
              <a:gd name="connsiteX253" fmla="*/ 5515964 w 7467600"/>
              <a:gd name="connsiteY253" fmla="*/ 3378541 h 6858000"/>
              <a:gd name="connsiteX254" fmla="*/ 5453702 w 7467600"/>
              <a:gd name="connsiteY254" fmla="*/ 3090882 h 6858000"/>
              <a:gd name="connsiteX255" fmla="*/ 1238695 w 7467600"/>
              <a:gd name="connsiteY255" fmla="*/ 3076820 h 6858000"/>
              <a:gd name="connsiteX256" fmla="*/ 716371 w 7467600"/>
              <a:gd name="connsiteY256" fmla="*/ 3293249 h 6858000"/>
              <a:gd name="connsiteX257" fmla="*/ 579522 w 7467600"/>
              <a:gd name="connsiteY257" fmla="*/ 3371759 h 6858000"/>
              <a:gd name="connsiteX258" fmla="*/ 600288 w 7467600"/>
              <a:gd name="connsiteY258" fmla="*/ 3365555 h 6858000"/>
              <a:gd name="connsiteX259" fmla="*/ 840692 w 7467600"/>
              <a:gd name="connsiteY259" fmla="*/ 3284921 h 6858000"/>
              <a:gd name="connsiteX260" fmla="*/ 979248 w 7467600"/>
              <a:gd name="connsiteY260" fmla="*/ 3221003 h 6858000"/>
              <a:gd name="connsiteX261" fmla="*/ 1053282 w 7467600"/>
              <a:gd name="connsiteY261" fmla="*/ 3185247 h 6858000"/>
              <a:gd name="connsiteX262" fmla="*/ 1320603 w 7467600"/>
              <a:gd name="connsiteY262" fmla="*/ 3081281 h 6858000"/>
              <a:gd name="connsiteX263" fmla="*/ 1238695 w 7467600"/>
              <a:gd name="connsiteY263" fmla="*/ 3076820 h 6858000"/>
              <a:gd name="connsiteX264" fmla="*/ 5425627 w 7467600"/>
              <a:gd name="connsiteY264" fmla="*/ 2954192 h 6858000"/>
              <a:gd name="connsiteX265" fmla="*/ 5470770 w 7467600"/>
              <a:gd name="connsiteY265" fmla="*/ 3005435 h 6858000"/>
              <a:gd name="connsiteX266" fmla="*/ 5519779 w 7467600"/>
              <a:gd name="connsiteY266" fmla="*/ 4359223 h 6858000"/>
              <a:gd name="connsiteX267" fmla="*/ 5520293 w 7467600"/>
              <a:gd name="connsiteY267" fmla="*/ 4360602 h 6858000"/>
              <a:gd name="connsiteX268" fmla="*/ 5767221 w 7467600"/>
              <a:gd name="connsiteY268" fmla="*/ 4665564 h 6858000"/>
              <a:gd name="connsiteX269" fmla="*/ 6937169 w 7467600"/>
              <a:gd name="connsiteY269" fmla="*/ 4815941 h 6858000"/>
              <a:gd name="connsiteX270" fmla="*/ 6953922 w 7467600"/>
              <a:gd name="connsiteY270" fmla="*/ 4890068 h 6858000"/>
              <a:gd name="connsiteX271" fmla="*/ 6071359 w 7467600"/>
              <a:gd name="connsiteY271" fmla="*/ 4770770 h 6858000"/>
              <a:gd name="connsiteX272" fmla="*/ 6038839 w 7467600"/>
              <a:gd name="connsiteY272" fmla="*/ 4764474 h 6858000"/>
              <a:gd name="connsiteX273" fmla="*/ 6038706 w 7467600"/>
              <a:gd name="connsiteY273" fmla="*/ 4763847 h 6858000"/>
              <a:gd name="connsiteX274" fmla="*/ 6037784 w 7467600"/>
              <a:gd name="connsiteY274" fmla="*/ 4764270 h 6858000"/>
              <a:gd name="connsiteX275" fmla="*/ 6038839 w 7467600"/>
              <a:gd name="connsiteY275" fmla="*/ 4764474 h 6858000"/>
              <a:gd name="connsiteX276" fmla="*/ 6040338 w 7467600"/>
              <a:gd name="connsiteY276" fmla="*/ 4771418 h 6858000"/>
              <a:gd name="connsiteX277" fmla="*/ 6024488 w 7467600"/>
              <a:gd name="connsiteY277" fmla="*/ 4809903 h 6858000"/>
              <a:gd name="connsiteX278" fmla="*/ 5599771 w 7467600"/>
              <a:gd name="connsiteY278" fmla="*/ 5509652 h 6858000"/>
              <a:gd name="connsiteX279" fmla="*/ 5548843 w 7467600"/>
              <a:gd name="connsiteY279" fmla="*/ 5563845 h 6858000"/>
              <a:gd name="connsiteX280" fmla="*/ 5940952 w 7467600"/>
              <a:gd name="connsiteY280" fmla="*/ 6250028 h 6858000"/>
              <a:gd name="connsiteX281" fmla="*/ 6043441 w 7467600"/>
              <a:gd name="connsiteY281" fmla="*/ 6665847 h 6858000"/>
              <a:gd name="connsiteX282" fmla="*/ 6093432 w 7467600"/>
              <a:gd name="connsiteY282" fmla="*/ 6858000 h 6858000"/>
              <a:gd name="connsiteX283" fmla="*/ 6034344 w 7467600"/>
              <a:gd name="connsiteY283" fmla="*/ 6858000 h 6858000"/>
              <a:gd name="connsiteX284" fmla="*/ 6026679 w 7467600"/>
              <a:gd name="connsiteY284" fmla="*/ 6836959 h 6858000"/>
              <a:gd name="connsiteX285" fmla="*/ 5800441 w 7467600"/>
              <a:gd name="connsiteY285" fmla="*/ 6335286 h 6858000"/>
              <a:gd name="connsiteX286" fmla="*/ 5526562 w 7467600"/>
              <a:gd name="connsiteY286" fmla="*/ 5705388 h 6858000"/>
              <a:gd name="connsiteX287" fmla="*/ 5519640 w 7467600"/>
              <a:gd name="connsiteY287" fmla="*/ 5683774 h 6858000"/>
              <a:gd name="connsiteX288" fmla="*/ 5844559 w 7467600"/>
              <a:gd name="connsiteY288" fmla="*/ 6553349 h 6858000"/>
              <a:gd name="connsiteX289" fmla="*/ 5975994 w 7467600"/>
              <a:gd name="connsiteY289" fmla="*/ 6858000 h 6858000"/>
              <a:gd name="connsiteX290" fmla="*/ 5898547 w 7467600"/>
              <a:gd name="connsiteY290" fmla="*/ 6858000 h 6858000"/>
              <a:gd name="connsiteX291" fmla="*/ 5682041 w 7467600"/>
              <a:gd name="connsiteY291" fmla="*/ 6355860 h 6858000"/>
              <a:gd name="connsiteX292" fmla="*/ 5461758 w 7467600"/>
              <a:gd name="connsiteY292" fmla="*/ 5820220 h 6858000"/>
              <a:gd name="connsiteX293" fmla="*/ 5237282 w 7467600"/>
              <a:gd name="connsiteY293" fmla="*/ 6579086 h 6858000"/>
              <a:gd name="connsiteX294" fmla="*/ 5115009 w 7467600"/>
              <a:gd name="connsiteY294" fmla="*/ 6858000 h 6858000"/>
              <a:gd name="connsiteX295" fmla="*/ 5028074 w 7467600"/>
              <a:gd name="connsiteY295" fmla="*/ 6858000 h 6858000"/>
              <a:gd name="connsiteX296" fmla="*/ 5079508 w 7467600"/>
              <a:gd name="connsiteY296" fmla="*/ 6749074 h 6858000"/>
              <a:gd name="connsiteX297" fmla="*/ 5371846 w 7467600"/>
              <a:gd name="connsiteY297" fmla="*/ 5924413 h 6858000"/>
              <a:gd name="connsiteX298" fmla="*/ 5270512 w 7467600"/>
              <a:gd name="connsiteY298" fmla="*/ 6138975 h 6858000"/>
              <a:gd name="connsiteX299" fmla="*/ 5062409 w 7467600"/>
              <a:gd name="connsiteY299" fmla="*/ 6653544 h 6858000"/>
              <a:gd name="connsiteX300" fmla="*/ 5036628 w 7467600"/>
              <a:gd name="connsiteY300" fmla="*/ 6754247 h 6858000"/>
              <a:gd name="connsiteX301" fmla="*/ 5009112 w 7467600"/>
              <a:gd name="connsiteY301" fmla="*/ 6858000 h 6858000"/>
              <a:gd name="connsiteX302" fmla="*/ 4976679 w 7467600"/>
              <a:gd name="connsiteY302" fmla="*/ 6858000 h 6858000"/>
              <a:gd name="connsiteX303" fmla="*/ 5006537 w 7467600"/>
              <a:gd name="connsiteY303" fmla="*/ 6747068 h 6858000"/>
              <a:gd name="connsiteX304" fmla="*/ 5032723 w 7467600"/>
              <a:gd name="connsiteY304" fmla="*/ 6644957 h 6858000"/>
              <a:gd name="connsiteX305" fmla="*/ 5242949 w 7467600"/>
              <a:gd name="connsiteY305" fmla="*/ 6125175 h 6858000"/>
              <a:gd name="connsiteX306" fmla="*/ 5286321 w 7467600"/>
              <a:gd name="connsiteY306" fmla="*/ 6033555 h 6858000"/>
              <a:gd name="connsiteX307" fmla="*/ 5008210 w 7467600"/>
              <a:gd name="connsiteY307" fmla="*/ 6649194 h 6858000"/>
              <a:gd name="connsiteX308" fmla="*/ 4986321 w 7467600"/>
              <a:gd name="connsiteY308" fmla="*/ 6765687 h 6858000"/>
              <a:gd name="connsiteX309" fmla="*/ 4973474 w 7467600"/>
              <a:gd name="connsiteY309" fmla="*/ 6858000 h 6858000"/>
              <a:gd name="connsiteX310" fmla="*/ 4907178 w 7467600"/>
              <a:gd name="connsiteY310" fmla="*/ 6858000 h 6858000"/>
              <a:gd name="connsiteX311" fmla="*/ 4910810 w 7467600"/>
              <a:gd name="connsiteY311" fmla="*/ 6829660 h 6858000"/>
              <a:gd name="connsiteX312" fmla="*/ 4987461 w 7467600"/>
              <a:gd name="connsiteY312" fmla="*/ 6432994 h 6858000"/>
              <a:gd name="connsiteX313" fmla="*/ 5179262 w 7467600"/>
              <a:gd name="connsiteY313" fmla="*/ 6035044 h 6858000"/>
              <a:gd name="connsiteX314" fmla="*/ 4689678 w 7467600"/>
              <a:gd name="connsiteY314" fmla="*/ 6440241 h 6858000"/>
              <a:gd name="connsiteX315" fmla="*/ 4477543 w 7467600"/>
              <a:gd name="connsiteY315" fmla="*/ 6674836 h 6858000"/>
              <a:gd name="connsiteX316" fmla="*/ 4329957 w 7467600"/>
              <a:gd name="connsiteY316" fmla="*/ 6858000 h 6858000"/>
              <a:gd name="connsiteX317" fmla="*/ 4218595 w 7467600"/>
              <a:gd name="connsiteY317" fmla="*/ 6858000 h 6858000"/>
              <a:gd name="connsiteX318" fmla="*/ 4368888 w 7467600"/>
              <a:gd name="connsiteY318" fmla="*/ 6668412 h 6858000"/>
              <a:gd name="connsiteX319" fmla="*/ 4563091 w 7467600"/>
              <a:gd name="connsiteY319" fmla="*/ 6442508 h 6858000"/>
              <a:gd name="connsiteX320" fmla="*/ 5387324 w 7467600"/>
              <a:gd name="connsiteY320" fmla="*/ 5705830 h 6858000"/>
              <a:gd name="connsiteX321" fmla="*/ 5073620 w 7467600"/>
              <a:gd name="connsiteY321" fmla="*/ 5955437 h 6858000"/>
              <a:gd name="connsiteX322" fmla="*/ 4689789 w 7467600"/>
              <a:gd name="connsiteY322" fmla="*/ 6268382 h 6858000"/>
              <a:gd name="connsiteX323" fmla="*/ 4418722 w 7467600"/>
              <a:gd name="connsiteY323" fmla="*/ 6570886 h 6858000"/>
              <a:gd name="connsiteX324" fmla="*/ 4214944 w 7467600"/>
              <a:gd name="connsiteY324" fmla="*/ 6858000 h 6858000"/>
              <a:gd name="connsiteX325" fmla="*/ 4177898 w 7467600"/>
              <a:gd name="connsiteY325" fmla="*/ 6858000 h 6858000"/>
              <a:gd name="connsiteX326" fmla="*/ 4391597 w 7467600"/>
              <a:gd name="connsiteY326" fmla="*/ 6556370 h 6858000"/>
              <a:gd name="connsiteX327" fmla="*/ 4668889 w 7467600"/>
              <a:gd name="connsiteY327" fmla="*/ 6246399 h 6858000"/>
              <a:gd name="connsiteX328" fmla="*/ 5055427 w 7467600"/>
              <a:gd name="connsiteY328" fmla="*/ 5931476 h 6858000"/>
              <a:gd name="connsiteX329" fmla="*/ 5371814 w 7467600"/>
              <a:gd name="connsiteY329" fmla="*/ 5678975 h 6858000"/>
              <a:gd name="connsiteX330" fmla="*/ 4987918 w 7467600"/>
              <a:gd name="connsiteY330" fmla="*/ 5838701 h 6858000"/>
              <a:gd name="connsiteX331" fmla="*/ 4317146 w 7467600"/>
              <a:gd name="connsiteY331" fmla="*/ 6587716 h 6858000"/>
              <a:gd name="connsiteX332" fmla="*/ 4171627 w 7467600"/>
              <a:gd name="connsiteY332" fmla="*/ 6858000 h 6858000"/>
              <a:gd name="connsiteX333" fmla="*/ 4081585 w 7467600"/>
              <a:gd name="connsiteY333" fmla="*/ 6858000 h 6858000"/>
              <a:gd name="connsiteX334" fmla="*/ 4238603 w 7467600"/>
              <a:gd name="connsiteY334" fmla="*/ 6559341 h 6858000"/>
              <a:gd name="connsiteX335" fmla="*/ 4778333 w 7467600"/>
              <a:gd name="connsiteY335" fmla="*/ 5873626 h 6858000"/>
              <a:gd name="connsiteX336" fmla="*/ 5414185 w 7467600"/>
              <a:gd name="connsiteY336" fmla="*/ 5573882 h 6858000"/>
              <a:gd name="connsiteX337" fmla="*/ 5959648 w 7467600"/>
              <a:gd name="connsiteY337" fmla="*/ 4760797 h 6858000"/>
              <a:gd name="connsiteX338" fmla="*/ 5355019 w 7467600"/>
              <a:gd name="connsiteY338" fmla="*/ 4734672 h 6858000"/>
              <a:gd name="connsiteX339" fmla="*/ 5083565 w 7467600"/>
              <a:gd name="connsiteY339" fmla="*/ 5179121 h 6858000"/>
              <a:gd name="connsiteX340" fmla="*/ 4713577 w 7467600"/>
              <a:gd name="connsiteY340" fmla="*/ 5616803 h 6858000"/>
              <a:gd name="connsiteX341" fmla="*/ 3989559 w 7467600"/>
              <a:gd name="connsiteY341" fmla="*/ 6145945 h 6858000"/>
              <a:gd name="connsiteX342" fmla="*/ 3939824 w 7467600"/>
              <a:gd name="connsiteY342" fmla="*/ 6066900 h 6858000"/>
              <a:gd name="connsiteX343" fmla="*/ 4584537 w 7467600"/>
              <a:gd name="connsiteY343" fmla="*/ 5324826 h 6858000"/>
              <a:gd name="connsiteX344" fmla="*/ 5037105 w 7467600"/>
              <a:gd name="connsiteY344" fmla="*/ 5088765 h 6858000"/>
              <a:gd name="connsiteX345" fmla="*/ 5039930 w 7467600"/>
              <a:gd name="connsiteY345" fmla="*/ 5089585 h 6858000"/>
              <a:gd name="connsiteX346" fmla="*/ 5263764 w 7467600"/>
              <a:gd name="connsiteY346" fmla="*/ 4735525 h 6858000"/>
              <a:gd name="connsiteX347" fmla="*/ 4086300 w 7467600"/>
              <a:gd name="connsiteY347" fmla="*/ 4884599 h 6858000"/>
              <a:gd name="connsiteX348" fmla="*/ 4085485 w 7467600"/>
              <a:gd name="connsiteY348" fmla="*/ 4899070 h 6858000"/>
              <a:gd name="connsiteX349" fmla="*/ 3871915 w 7467600"/>
              <a:gd name="connsiteY349" fmla="*/ 5253645 h 6858000"/>
              <a:gd name="connsiteX350" fmla="*/ 3799374 w 7467600"/>
              <a:gd name="connsiteY350" fmla="*/ 5466127 h 6858000"/>
              <a:gd name="connsiteX351" fmla="*/ 3498850 w 7467600"/>
              <a:gd name="connsiteY351" fmla="*/ 6661888 h 6858000"/>
              <a:gd name="connsiteX352" fmla="*/ 3399216 w 7467600"/>
              <a:gd name="connsiteY352" fmla="*/ 6858000 h 6858000"/>
              <a:gd name="connsiteX353" fmla="*/ 3303688 w 7467600"/>
              <a:gd name="connsiteY353" fmla="*/ 6858000 h 6858000"/>
              <a:gd name="connsiteX354" fmla="*/ 3391774 w 7467600"/>
              <a:gd name="connsiteY354" fmla="*/ 6697181 h 6858000"/>
              <a:gd name="connsiteX355" fmla="*/ 3735540 w 7467600"/>
              <a:gd name="connsiteY355" fmla="*/ 5546923 h 6858000"/>
              <a:gd name="connsiteX356" fmla="*/ 3729438 w 7467600"/>
              <a:gd name="connsiteY356" fmla="*/ 5569058 h 6858000"/>
              <a:gd name="connsiteX357" fmla="*/ 3707782 w 7467600"/>
              <a:gd name="connsiteY357" fmla="*/ 5644908 h 6858000"/>
              <a:gd name="connsiteX358" fmla="*/ 3583827 w 7467600"/>
              <a:gd name="connsiteY358" fmla="*/ 6039215 h 6858000"/>
              <a:gd name="connsiteX359" fmla="*/ 3547861 w 7467600"/>
              <a:gd name="connsiteY359" fmla="*/ 6129609 h 6858000"/>
              <a:gd name="connsiteX360" fmla="*/ 3490905 w 7467600"/>
              <a:gd name="connsiteY360" fmla="*/ 6277660 h 6858000"/>
              <a:gd name="connsiteX361" fmla="*/ 3455859 w 7467600"/>
              <a:gd name="connsiteY361" fmla="*/ 6391301 h 6858000"/>
              <a:gd name="connsiteX362" fmla="*/ 3429112 w 7467600"/>
              <a:gd name="connsiteY362" fmla="*/ 6479469 h 6858000"/>
              <a:gd name="connsiteX363" fmla="*/ 3304862 w 7467600"/>
              <a:gd name="connsiteY363" fmla="*/ 6796476 h 6858000"/>
              <a:gd name="connsiteX364" fmla="*/ 3276071 w 7467600"/>
              <a:gd name="connsiteY364" fmla="*/ 6858000 h 6858000"/>
              <a:gd name="connsiteX365" fmla="*/ 3240805 w 7467600"/>
              <a:gd name="connsiteY365" fmla="*/ 6858000 h 6858000"/>
              <a:gd name="connsiteX366" fmla="*/ 3275917 w 7467600"/>
              <a:gd name="connsiteY366" fmla="*/ 6783192 h 6858000"/>
              <a:gd name="connsiteX367" fmla="*/ 3399358 w 7467600"/>
              <a:gd name="connsiteY367" fmla="*/ 6469011 h 6858000"/>
              <a:gd name="connsiteX368" fmla="*/ 3425650 w 7467600"/>
              <a:gd name="connsiteY368" fmla="*/ 6381333 h 6858000"/>
              <a:gd name="connsiteX369" fmla="*/ 3460661 w 7467600"/>
              <a:gd name="connsiteY369" fmla="*/ 6266763 h 6858000"/>
              <a:gd name="connsiteX370" fmla="*/ 3518021 w 7467600"/>
              <a:gd name="connsiteY370" fmla="*/ 6117298 h 6858000"/>
              <a:gd name="connsiteX371" fmla="*/ 3554035 w 7467600"/>
              <a:gd name="connsiteY371" fmla="*/ 6027832 h 6858000"/>
              <a:gd name="connsiteX372" fmla="*/ 3677174 w 7467600"/>
              <a:gd name="connsiteY372" fmla="*/ 5636351 h 6858000"/>
              <a:gd name="connsiteX373" fmla="*/ 3698819 w 7467600"/>
              <a:gd name="connsiteY373" fmla="*/ 5560503 h 6858000"/>
              <a:gd name="connsiteX374" fmla="*/ 3702094 w 7467600"/>
              <a:gd name="connsiteY374" fmla="*/ 5549194 h 6858000"/>
              <a:gd name="connsiteX375" fmla="*/ 3398355 w 7467600"/>
              <a:gd name="connsiteY375" fmla="*/ 6094603 h 6858000"/>
              <a:gd name="connsiteX376" fmla="*/ 3193941 w 7467600"/>
              <a:gd name="connsiteY376" fmla="*/ 6798775 h 6858000"/>
              <a:gd name="connsiteX377" fmla="*/ 3184140 w 7467600"/>
              <a:gd name="connsiteY377" fmla="*/ 6858000 h 6858000"/>
              <a:gd name="connsiteX378" fmla="*/ 3099978 w 7467600"/>
              <a:gd name="connsiteY378" fmla="*/ 6858000 h 6858000"/>
              <a:gd name="connsiteX379" fmla="*/ 3101556 w 7467600"/>
              <a:gd name="connsiteY379" fmla="*/ 6843337 h 6858000"/>
              <a:gd name="connsiteX380" fmla="*/ 3370162 w 7467600"/>
              <a:gd name="connsiteY380" fmla="*/ 5785550 h 6858000"/>
              <a:gd name="connsiteX381" fmla="*/ 3746477 w 7467600"/>
              <a:gd name="connsiteY381" fmla="*/ 5377889 h 6858000"/>
              <a:gd name="connsiteX382" fmla="*/ 3863399 w 7467600"/>
              <a:gd name="connsiteY382" fmla="*/ 5087257 h 6858000"/>
              <a:gd name="connsiteX383" fmla="*/ 3968712 w 7467600"/>
              <a:gd name="connsiteY383" fmla="*/ 4913989 h 6858000"/>
              <a:gd name="connsiteX384" fmla="*/ 2792390 w 7467600"/>
              <a:gd name="connsiteY384" fmla="*/ 5382974 h 6858000"/>
              <a:gd name="connsiteX385" fmla="*/ 2714982 w 7467600"/>
              <a:gd name="connsiteY385" fmla="*/ 5427051 h 6858000"/>
              <a:gd name="connsiteX386" fmla="*/ 2813361 w 7467600"/>
              <a:gd name="connsiteY386" fmla="*/ 6023912 h 6858000"/>
              <a:gd name="connsiteX387" fmla="*/ 2688430 w 7467600"/>
              <a:gd name="connsiteY387" fmla="*/ 6801564 h 6858000"/>
              <a:gd name="connsiteX388" fmla="*/ 2629626 w 7467600"/>
              <a:gd name="connsiteY388" fmla="*/ 6763394 h 6858000"/>
              <a:gd name="connsiteX389" fmla="*/ 2565328 w 7467600"/>
              <a:gd name="connsiteY389" fmla="*/ 5516399 h 6858000"/>
              <a:gd name="connsiteX390" fmla="*/ 1922999 w 7467600"/>
              <a:gd name="connsiteY390" fmla="*/ 5980343 h 6858000"/>
              <a:gd name="connsiteX391" fmla="*/ 1950261 w 7467600"/>
              <a:gd name="connsiteY391" fmla="*/ 6405858 h 6858000"/>
              <a:gd name="connsiteX392" fmla="*/ 2365554 w 7467600"/>
              <a:gd name="connsiteY392" fmla="*/ 6759107 h 6858000"/>
              <a:gd name="connsiteX393" fmla="*/ 2424142 w 7467600"/>
              <a:gd name="connsiteY393" fmla="*/ 6858000 h 6858000"/>
              <a:gd name="connsiteX394" fmla="*/ 2395994 w 7467600"/>
              <a:gd name="connsiteY394" fmla="*/ 6858000 h 6858000"/>
              <a:gd name="connsiteX395" fmla="*/ 2392863 w 7467600"/>
              <a:gd name="connsiteY395" fmla="*/ 6852964 h 6858000"/>
              <a:gd name="connsiteX396" fmla="*/ 2017589 w 7467600"/>
              <a:gd name="connsiteY396" fmla="*/ 6493982 h 6858000"/>
              <a:gd name="connsiteX397" fmla="*/ 2147336 w 7467600"/>
              <a:gd name="connsiteY397" fmla="*/ 6594052 h 6858000"/>
              <a:gd name="connsiteX398" fmla="*/ 2207047 w 7467600"/>
              <a:gd name="connsiteY398" fmla="*/ 6654540 h 6858000"/>
              <a:gd name="connsiteX399" fmla="*/ 2299106 w 7467600"/>
              <a:gd name="connsiteY399" fmla="*/ 6778931 h 6858000"/>
              <a:gd name="connsiteX400" fmla="*/ 2314430 w 7467600"/>
              <a:gd name="connsiteY400" fmla="*/ 6801144 h 6858000"/>
              <a:gd name="connsiteX401" fmla="*/ 2352406 w 7467600"/>
              <a:gd name="connsiteY401" fmla="*/ 6858000 h 6858000"/>
              <a:gd name="connsiteX402" fmla="*/ 2314492 w 7467600"/>
              <a:gd name="connsiteY402" fmla="*/ 6858000 h 6858000"/>
              <a:gd name="connsiteX403" fmla="*/ 2288095 w 7467600"/>
              <a:gd name="connsiteY403" fmla="*/ 6818030 h 6858000"/>
              <a:gd name="connsiteX404" fmla="*/ 2272768 w 7467600"/>
              <a:gd name="connsiteY404" fmla="*/ 6795822 h 6858000"/>
              <a:gd name="connsiteX405" fmla="*/ 2182715 w 7467600"/>
              <a:gd name="connsiteY405" fmla="*/ 6675071 h 6858000"/>
              <a:gd name="connsiteX406" fmla="*/ 2032061 w 7467600"/>
              <a:gd name="connsiteY406" fmla="*/ 6541380 h 6858000"/>
              <a:gd name="connsiteX407" fmla="*/ 2257220 w 7467600"/>
              <a:gd name="connsiteY407" fmla="*/ 6826257 h 6858000"/>
              <a:gd name="connsiteX408" fmla="*/ 2281324 w 7467600"/>
              <a:gd name="connsiteY408" fmla="*/ 6858000 h 6858000"/>
              <a:gd name="connsiteX409" fmla="*/ 2242860 w 7467600"/>
              <a:gd name="connsiteY409" fmla="*/ 6858000 h 6858000"/>
              <a:gd name="connsiteX410" fmla="*/ 2232818 w 7467600"/>
              <a:gd name="connsiteY410" fmla="*/ 6844926 h 6858000"/>
              <a:gd name="connsiteX411" fmla="*/ 1990172 w 7467600"/>
              <a:gd name="connsiteY411" fmla="*/ 6542121 h 6858000"/>
              <a:gd name="connsiteX412" fmla="*/ 2124090 w 7467600"/>
              <a:gd name="connsiteY412" fmla="*/ 6761017 h 6858000"/>
              <a:gd name="connsiteX413" fmla="*/ 2200380 w 7467600"/>
              <a:gd name="connsiteY413" fmla="*/ 6858000 h 6858000"/>
              <a:gd name="connsiteX414" fmla="*/ 2147507 w 7467600"/>
              <a:gd name="connsiteY414" fmla="*/ 6858000 h 6858000"/>
              <a:gd name="connsiteX415" fmla="*/ 2070668 w 7467600"/>
              <a:gd name="connsiteY415" fmla="*/ 6761520 h 6858000"/>
              <a:gd name="connsiteX416" fmla="*/ 1975142 w 7467600"/>
              <a:gd name="connsiteY416" fmla="*/ 6585570 h 6858000"/>
              <a:gd name="connsiteX417" fmla="*/ 2050035 w 7467600"/>
              <a:gd name="connsiteY417" fmla="*/ 6813345 h 6858000"/>
              <a:gd name="connsiteX418" fmla="*/ 2063025 w 7467600"/>
              <a:gd name="connsiteY418" fmla="*/ 6858000 h 6858000"/>
              <a:gd name="connsiteX419" fmla="*/ 2021675 w 7467600"/>
              <a:gd name="connsiteY419" fmla="*/ 6858000 h 6858000"/>
              <a:gd name="connsiteX420" fmla="*/ 2019308 w 7467600"/>
              <a:gd name="connsiteY420" fmla="*/ 6847118 h 6858000"/>
              <a:gd name="connsiteX421" fmla="*/ 1938835 w 7467600"/>
              <a:gd name="connsiteY421" fmla="*/ 6551160 h 6858000"/>
              <a:gd name="connsiteX422" fmla="*/ 1953230 w 7467600"/>
              <a:gd name="connsiteY422" fmla="*/ 6759699 h 6858000"/>
              <a:gd name="connsiteX423" fmla="*/ 1956763 w 7467600"/>
              <a:gd name="connsiteY423" fmla="*/ 6778191 h 6858000"/>
              <a:gd name="connsiteX424" fmla="*/ 1967925 w 7467600"/>
              <a:gd name="connsiteY424" fmla="*/ 6858000 h 6858000"/>
              <a:gd name="connsiteX425" fmla="*/ 1936622 w 7467600"/>
              <a:gd name="connsiteY425" fmla="*/ 6858000 h 6858000"/>
              <a:gd name="connsiteX426" fmla="*/ 1926261 w 7467600"/>
              <a:gd name="connsiteY426" fmla="*/ 6784064 h 6858000"/>
              <a:gd name="connsiteX427" fmla="*/ 1922724 w 7467600"/>
              <a:gd name="connsiteY427" fmla="*/ 6765577 h 6858000"/>
              <a:gd name="connsiteX428" fmla="*/ 1904650 w 7467600"/>
              <a:gd name="connsiteY428" fmla="*/ 6639616 h 6858000"/>
              <a:gd name="connsiteX429" fmla="*/ 1885273 w 7467600"/>
              <a:gd name="connsiteY429" fmla="*/ 6858000 h 6858000"/>
              <a:gd name="connsiteX430" fmla="*/ 1854363 w 7467600"/>
              <a:gd name="connsiteY430" fmla="*/ 6858000 h 6858000"/>
              <a:gd name="connsiteX431" fmla="*/ 1880391 w 7467600"/>
              <a:gd name="connsiteY431" fmla="*/ 6603796 h 6858000"/>
              <a:gd name="connsiteX432" fmla="*/ 1818273 w 7467600"/>
              <a:gd name="connsiteY432" fmla="*/ 6715729 h 6858000"/>
              <a:gd name="connsiteX433" fmla="*/ 1794691 w 7467600"/>
              <a:gd name="connsiteY433" fmla="*/ 6843239 h 6858000"/>
              <a:gd name="connsiteX434" fmla="*/ 1794914 w 7467600"/>
              <a:gd name="connsiteY434" fmla="*/ 6858000 h 6858000"/>
              <a:gd name="connsiteX435" fmla="*/ 1746128 w 7467600"/>
              <a:gd name="connsiteY435" fmla="*/ 6858000 h 6858000"/>
              <a:gd name="connsiteX436" fmla="*/ 1753934 w 7467600"/>
              <a:gd name="connsiteY436" fmla="*/ 6724796 h 6858000"/>
              <a:gd name="connsiteX437" fmla="*/ 1792053 w 7467600"/>
              <a:gd name="connsiteY437" fmla="*/ 6572396 h 6858000"/>
              <a:gd name="connsiteX438" fmla="*/ 1862248 w 7467600"/>
              <a:gd name="connsiteY438" fmla="*/ 6266397 h 6858000"/>
              <a:gd name="connsiteX439" fmla="*/ 1862250 w 7467600"/>
              <a:gd name="connsiteY439" fmla="*/ 6033531 h 6858000"/>
              <a:gd name="connsiteX440" fmla="*/ 1211999 w 7467600"/>
              <a:gd name="connsiteY440" fmla="*/ 6683610 h 6858000"/>
              <a:gd name="connsiteX441" fmla="*/ 1213266 w 7467600"/>
              <a:gd name="connsiteY441" fmla="*/ 6691947 h 6858000"/>
              <a:gd name="connsiteX442" fmla="*/ 1203370 w 7467600"/>
              <a:gd name="connsiteY442" fmla="*/ 6850676 h 6858000"/>
              <a:gd name="connsiteX443" fmla="*/ 1203671 w 7467600"/>
              <a:gd name="connsiteY443" fmla="*/ 6858000 h 6858000"/>
              <a:gd name="connsiteX444" fmla="*/ 1143180 w 7467600"/>
              <a:gd name="connsiteY444" fmla="*/ 6858000 h 6858000"/>
              <a:gd name="connsiteX445" fmla="*/ 1142176 w 7467600"/>
              <a:gd name="connsiteY445" fmla="*/ 6766045 h 6858000"/>
              <a:gd name="connsiteX446" fmla="*/ 1067484 w 7467600"/>
              <a:gd name="connsiteY446" fmla="*/ 6858000 h 6858000"/>
              <a:gd name="connsiteX447" fmla="*/ 953928 w 7467600"/>
              <a:gd name="connsiteY447" fmla="*/ 6858000 h 6858000"/>
              <a:gd name="connsiteX448" fmla="*/ 959715 w 7467600"/>
              <a:gd name="connsiteY448" fmla="*/ 6850185 h 6858000"/>
              <a:gd name="connsiteX449" fmla="*/ 1483788 w 7467600"/>
              <a:gd name="connsiteY449" fmla="*/ 6259174 h 6858000"/>
              <a:gd name="connsiteX450" fmla="*/ 1100671 w 7467600"/>
              <a:gd name="connsiteY450" fmla="*/ 6252137 h 6858000"/>
              <a:gd name="connsiteX451" fmla="*/ 1090144 w 7467600"/>
              <a:gd name="connsiteY451" fmla="*/ 6256748 h 6858000"/>
              <a:gd name="connsiteX452" fmla="*/ 1095872 w 7467600"/>
              <a:gd name="connsiteY452" fmla="*/ 6271892 h 6858000"/>
              <a:gd name="connsiteX453" fmla="*/ 262785 w 7467600"/>
              <a:gd name="connsiteY453" fmla="*/ 6845450 h 6858000"/>
              <a:gd name="connsiteX454" fmla="*/ 209968 w 7467600"/>
              <a:gd name="connsiteY454" fmla="*/ 6770713 h 6858000"/>
              <a:gd name="connsiteX455" fmla="*/ 873460 w 7467600"/>
              <a:gd name="connsiteY455" fmla="*/ 6253768 h 6858000"/>
              <a:gd name="connsiteX456" fmla="*/ 192686 w 7467600"/>
              <a:gd name="connsiteY456" fmla="*/ 5849257 h 6858000"/>
              <a:gd name="connsiteX457" fmla="*/ 4696 w 7467600"/>
              <a:gd name="connsiteY457" fmla="*/ 5697668 h 6858000"/>
              <a:gd name="connsiteX458" fmla="*/ 0 w 7467600"/>
              <a:gd name="connsiteY458" fmla="*/ 5689984 h 6858000"/>
              <a:gd name="connsiteX459" fmla="*/ 0 w 7467600"/>
              <a:gd name="connsiteY459" fmla="*/ 5513472 h 6858000"/>
              <a:gd name="connsiteX460" fmla="*/ 174101 w 7467600"/>
              <a:gd name="connsiteY460" fmla="*/ 5620277 h 6858000"/>
              <a:gd name="connsiteX461" fmla="*/ 891800 w 7467600"/>
              <a:gd name="connsiteY461" fmla="*/ 6036935 h 6858000"/>
              <a:gd name="connsiteX462" fmla="*/ 1072219 w 7467600"/>
              <a:gd name="connsiteY462" fmla="*/ 6169443 h 6858000"/>
              <a:gd name="connsiteX463" fmla="*/ 1074117 w 7467600"/>
              <a:gd name="connsiteY463" fmla="*/ 6170301 h 6858000"/>
              <a:gd name="connsiteX464" fmla="*/ 1083114 w 7467600"/>
              <a:gd name="connsiteY464" fmla="*/ 6174131 h 6858000"/>
              <a:gd name="connsiteX465" fmla="*/ 1543010 w 7467600"/>
              <a:gd name="connsiteY465" fmla="*/ 6191140 h 6858000"/>
              <a:gd name="connsiteX466" fmla="*/ 1551080 w 7467600"/>
              <a:gd name="connsiteY466" fmla="*/ 6195006 h 6858000"/>
              <a:gd name="connsiteX467" fmla="*/ 2345443 w 7467600"/>
              <a:gd name="connsiteY467" fmla="*/ 5549882 h 6858000"/>
              <a:gd name="connsiteX468" fmla="*/ 1721499 w 7467600"/>
              <a:gd name="connsiteY468" fmla="*/ 5599969 h 6858000"/>
              <a:gd name="connsiteX469" fmla="*/ 767716 w 7467600"/>
              <a:gd name="connsiteY469" fmla="*/ 5472768 h 6858000"/>
              <a:gd name="connsiteX470" fmla="*/ 722147 w 7467600"/>
              <a:gd name="connsiteY470" fmla="*/ 5393091 h 6858000"/>
              <a:gd name="connsiteX471" fmla="*/ 1485552 w 7467600"/>
              <a:gd name="connsiteY471" fmla="*/ 5313202 h 6858000"/>
              <a:gd name="connsiteX472" fmla="*/ 2143004 w 7467600"/>
              <a:gd name="connsiteY472" fmla="*/ 5402420 h 6858000"/>
              <a:gd name="connsiteX473" fmla="*/ 1933391 w 7467600"/>
              <a:gd name="connsiteY473" fmla="*/ 5156971 h 6858000"/>
              <a:gd name="connsiteX474" fmla="*/ 1827118 w 7467600"/>
              <a:gd name="connsiteY474" fmla="*/ 4968410 h 6858000"/>
              <a:gd name="connsiteX475" fmla="*/ 1837349 w 7467600"/>
              <a:gd name="connsiteY475" fmla="*/ 4956357 h 6858000"/>
              <a:gd name="connsiteX476" fmla="*/ 2162835 w 7467600"/>
              <a:gd name="connsiteY476" fmla="*/ 5187853 h 6858000"/>
              <a:gd name="connsiteX477" fmla="*/ 2257167 w 7467600"/>
              <a:gd name="connsiteY477" fmla="*/ 5462123 h 6858000"/>
              <a:gd name="connsiteX478" fmla="*/ 2261598 w 7467600"/>
              <a:gd name="connsiteY478" fmla="*/ 5467998 h 6858000"/>
              <a:gd name="connsiteX479" fmla="*/ 2437177 w 7467600"/>
              <a:gd name="connsiteY479" fmla="*/ 5479608 h 6858000"/>
              <a:gd name="connsiteX480" fmla="*/ 2445247 w 7467600"/>
              <a:gd name="connsiteY480" fmla="*/ 5483476 h 6858000"/>
              <a:gd name="connsiteX481" fmla="*/ 2743626 w 7467600"/>
              <a:gd name="connsiteY481" fmla="*/ 5304819 h 6858000"/>
              <a:gd name="connsiteX482" fmla="*/ 3048102 w 7467600"/>
              <a:gd name="connsiteY482" fmla="*/ 5150595 h 6858000"/>
              <a:gd name="connsiteX483" fmla="*/ 1799414 w 7467600"/>
              <a:gd name="connsiteY483" fmla="*/ 4694732 h 6858000"/>
              <a:gd name="connsiteX484" fmla="*/ 1771735 w 7467600"/>
              <a:gd name="connsiteY484" fmla="*/ 4619929 h 6858000"/>
              <a:gd name="connsiteX485" fmla="*/ 3104273 w 7467600"/>
              <a:gd name="connsiteY485" fmla="*/ 5076159 h 6858000"/>
              <a:gd name="connsiteX486" fmla="*/ 3113245 w 7467600"/>
              <a:gd name="connsiteY486" fmla="*/ 5090705 h 6858000"/>
              <a:gd name="connsiteX487" fmla="*/ 3126294 w 7467600"/>
              <a:gd name="connsiteY487" fmla="*/ 5114400 h 6858000"/>
              <a:gd name="connsiteX488" fmla="*/ 3937433 w 7467600"/>
              <a:gd name="connsiteY488" fmla="*/ 4830473 h 6858000"/>
              <a:gd name="connsiteX489" fmla="*/ 3590475 w 7467600"/>
              <a:gd name="connsiteY489" fmla="*/ 4597974 h 6858000"/>
              <a:gd name="connsiteX490" fmla="*/ 3100264 w 7467600"/>
              <a:gd name="connsiteY490" fmla="*/ 4579845 h 6858000"/>
              <a:gd name="connsiteX491" fmla="*/ 2183576 w 7467600"/>
              <a:gd name="connsiteY491" fmla="*/ 4227150 h 6858000"/>
              <a:gd name="connsiteX492" fmla="*/ 2151029 w 7467600"/>
              <a:gd name="connsiteY492" fmla="*/ 4146947 h 6858000"/>
              <a:gd name="connsiteX493" fmla="*/ 3563434 w 7467600"/>
              <a:gd name="connsiteY493" fmla="*/ 4469115 h 6858000"/>
              <a:gd name="connsiteX494" fmla="*/ 3177952 w 7467600"/>
              <a:gd name="connsiteY494" fmla="*/ 3657386 h 6858000"/>
              <a:gd name="connsiteX495" fmla="*/ 3189263 w 7467600"/>
              <a:gd name="connsiteY495" fmla="*/ 3625726 h 6858000"/>
              <a:gd name="connsiteX496" fmla="*/ 3560912 w 7467600"/>
              <a:gd name="connsiteY496" fmla="*/ 4079863 h 6858000"/>
              <a:gd name="connsiteX497" fmla="*/ 3626636 w 7467600"/>
              <a:gd name="connsiteY497" fmla="*/ 4512230 h 6858000"/>
              <a:gd name="connsiteX498" fmla="*/ 3653088 w 7467600"/>
              <a:gd name="connsiteY498" fmla="*/ 4521417 h 6858000"/>
              <a:gd name="connsiteX499" fmla="*/ 3988128 w 7467600"/>
              <a:gd name="connsiteY499" fmla="*/ 4817267 h 6858000"/>
              <a:gd name="connsiteX500" fmla="*/ 4830582 w 7467600"/>
              <a:gd name="connsiteY500" fmla="*/ 4676000 h 6858000"/>
              <a:gd name="connsiteX501" fmla="*/ 4830100 w 7467600"/>
              <a:gd name="connsiteY501" fmla="*/ 4675554 h 6858000"/>
              <a:gd name="connsiteX502" fmla="*/ 4036318 w 7467600"/>
              <a:gd name="connsiteY502" fmla="*/ 4147013 h 6858000"/>
              <a:gd name="connsiteX503" fmla="*/ 3432098 w 7467600"/>
              <a:gd name="connsiteY503" fmla="*/ 3537312 h 6858000"/>
              <a:gd name="connsiteX504" fmla="*/ 3446761 w 7467600"/>
              <a:gd name="connsiteY504" fmla="*/ 3461278 h 6858000"/>
              <a:gd name="connsiteX505" fmla="*/ 4419733 w 7467600"/>
              <a:gd name="connsiteY505" fmla="*/ 3963555 h 6858000"/>
              <a:gd name="connsiteX506" fmla="*/ 4781371 w 7467600"/>
              <a:gd name="connsiteY506" fmla="*/ 4458604 h 6858000"/>
              <a:gd name="connsiteX507" fmla="*/ 4780440 w 7467600"/>
              <a:gd name="connsiteY507" fmla="*/ 4470290 h 6858000"/>
              <a:gd name="connsiteX508" fmla="*/ 4898954 w 7467600"/>
              <a:gd name="connsiteY508" fmla="*/ 4662092 h 6858000"/>
              <a:gd name="connsiteX509" fmla="*/ 4900699 w 7467600"/>
              <a:gd name="connsiteY509" fmla="*/ 4670867 h 6858000"/>
              <a:gd name="connsiteX510" fmla="*/ 5714511 w 7467600"/>
              <a:gd name="connsiteY510" fmla="*/ 4663483 h 6858000"/>
              <a:gd name="connsiteX511" fmla="*/ 5464793 w 7467600"/>
              <a:gd name="connsiteY511" fmla="*/ 4393556 h 6858000"/>
              <a:gd name="connsiteX512" fmla="*/ 5461897 w 7467600"/>
              <a:gd name="connsiteY512" fmla="*/ 4390879 h 6858000"/>
              <a:gd name="connsiteX513" fmla="*/ 4294126 w 7467600"/>
              <a:gd name="connsiteY513" fmla="*/ 3303048 h 6858000"/>
              <a:gd name="connsiteX514" fmla="*/ 4305321 w 7467600"/>
              <a:gd name="connsiteY514" fmla="*/ 3256953 h 6858000"/>
              <a:gd name="connsiteX515" fmla="*/ 4949299 w 7467600"/>
              <a:gd name="connsiteY515" fmla="*/ 3766336 h 6858000"/>
              <a:gd name="connsiteX516" fmla="*/ 5291452 w 7467600"/>
              <a:gd name="connsiteY516" fmla="*/ 4076801 h 6858000"/>
              <a:gd name="connsiteX517" fmla="*/ 5434998 w 7467600"/>
              <a:gd name="connsiteY517" fmla="*/ 4254100 h 6858000"/>
              <a:gd name="connsiteX518" fmla="*/ 5351015 w 7467600"/>
              <a:gd name="connsiteY518" fmla="*/ 3760989 h 6858000"/>
              <a:gd name="connsiteX519" fmla="*/ 5413780 w 7467600"/>
              <a:gd name="connsiteY519" fmla="*/ 2966265 h 6858000"/>
              <a:gd name="connsiteX520" fmla="*/ 5425627 w 7467600"/>
              <a:gd name="connsiteY520" fmla="*/ 2954192 h 6858000"/>
              <a:gd name="connsiteX521" fmla="*/ 6604735 w 7467600"/>
              <a:gd name="connsiteY521" fmla="*/ 2041381 h 6858000"/>
              <a:gd name="connsiteX522" fmla="*/ 7204487 w 7467600"/>
              <a:gd name="connsiteY522" fmla="*/ 2742112 h 6858000"/>
              <a:gd name="connsiteX523" fmla="*/ 7131592 w 7467600"/>
              <a:gd name="connsiteY523" fmla="*/ 2672096 h 6858000"/>
              <a:gd name="connsiteX524" fmla="*/ 6996344 w 7467600"/>
              <a:gd name="connsiteY524" fmla="*/ 2518310 h 6858000"/>
              <a:gd name="connsiteX525" fmla="*/ 6735495 w 7467600"/>
              <a:gd name="connsiteY525" fmla="*/ 2196890 h 6858000"/>
              <a:gd name="connsiteX526" fmla="*/ 6721901 w 7467600"/>
              <a:gd name="connsiteY526" fmla="*/ 2179274 h 6858000"/>
              <a:gd name="connsiteX527" fmla="*/ 6604735 w 7467600"/>
              <a:gd name="connsiteY527" fmla="*/ 2041381 h 6858000"/>
              <a:gd name="connsiteX528" fmla="*/ 6591670 w 7467600"/>
              <a:gd name="connsiteY528" fmla="*/ 1988277 h 6858000"/>
              <a:gd name="connsiteX529" fmla="*/ 6747349 w 7467600"/>
              <a:gd name="connsiteY529" fmla="*/ 2160069 h 6858000"/>
              <a:gd name="connsiteX530" fmla="*/ 6760943 w 7467600"/>
              <a:gd name="connsiteY530" fmla="*/ 2177686 h 6858000"/>
              <a:gd name="connsiteX531" fmla="*/ 7021065 w 7467600"/>
              <a:gd name="connsiteY531" fmla="*/ 2498102 h 6858000"/>
              <a:gd name="connsiteX532" fmla="*/ 7155223 w 7467600"/>
              <a:gd name="connsiteY532" fmla="*/ 2650386 h 6858000"/>
              <a:gd name="connsiteX533" fmla="*/ 7203167 w 7467600"/>
              <a:gd name="connsiteY533" fmla="*/ 2697288 h 6858000"/>
              <a:gd name="connsiteX534" fmla="*/ 6937703 w 7467600"/>
              <a:gd name="connsiteY534" fmla="*/ 2321981 h 6858000"/>
              <a:gd name="connsiteX535" fmla="*/ 6591670 w 7467600"/>
              <a:gd name="connsiteY535" fmla="*/ 1988277 h 6858000"/>
              <a:gd name="connsiteX536" fmla="*/ 5798671 w 7467600"/>
              <a:gd name="connsiteY536" fmla="*/ 1981601 h 6858000"/>
              <a:gd name="connsiteX537" fmla="*/ 5754709 w 7467600"/>
              <a:gd name="connsiteY537" fmla="*/ 2071454 h 6858000"/>
              <a:gd name="connsiteX538" fmla="*/ 5763044 w 7467600"/>
              <a:gd name="connsiteY538" fmla="*/ 2842206 h 6858000"/>
              <a:gd name="connsiteX539" fmla="*/ 5764974 w 7467600"/>
              <a:gd name="connsiteY539" fmla="*/ 2799609 h 6858000"/>
              <a:gd name="connsiteX540" fmla="*/ 5767665 w 7467600"/>
              <a:gd name="connsiteY540" fmla="*/ 2666409 h 6858000"/>
              <a:gd name="connsiteX541" fmla="*/ 5763055 w 7467600"/>
              <a:gd name="connsiteY541" fmla="*/ 2579705 h 6858000"/>
              <a:gd name="connsiteX542" fmla="*/ 5758079 w 7467600"/>
              <a:gd name="connsiteY542" fmla="*/ 2492508 h 6858000"/>
              <a:gd name="connsiteX543" fmla="*/ 5779325 w 7467600"/>
              <a:gd name="connsiteY543" fmla="*/ 2197069 h 6858000"/>
              <a:gd name="connsiteX544" fmla="*/ 5798671 w 7467600"/>
              <a:gd name="connsiteY544" fmla="*/ 1981601 h 6858000"/>
              <a:gd name="connsiteX545" fmla="*/ 5829202 w 7467600"/>
              <a:gd name="connsiteY545" fmla="*/ 1971679 h 6858000"/>
              <a:gd name="connsiteX546" fmla="*/ 5809558 w 7467600"/>
              <a:gd name="connsiteY546" fmla="*/ 2198043 h 6858000"/>
              <a:gd name="connsiteX547" fmla="*/ 5788653 w 7467600"/>
              <a:gd name="connsiteY547" fmla="*/ 2489430 h 6858000"/>
              <a:gd name="connsiteX548" fmla="*/ 5793439 w 7467600"/>
              <a:gd name="connsiteY548" fmla="*/ 2575235 h 6858000"/>
              <a:gd name="connsiteX549" fmla="*/ 5796837 w 7467600"/>
              <a:gd name="connsiteY549" fmla="*/ 2637633 h 6858000"/>
              <a:gd name="connsiteX550" fmla="*/ 5818614 w 7467600"/>
              <a:gd name="connsiteY550" fmla="*/ 2473055 h 6858000"/>
              <a:gd name="connsiteX551" fmla="*/ 5829202 w 7467600"/>
              <a:gd name="connsiteY551" fmla="*/ 1971679 h 6858000"/>
              <a:gd name="connsiteX552" fmla="*/ 5911389 w 7467600"/>
              <a:gd name="connsiteY552" fmla="*/ 1898371 h 6858000"/>
              <a:gd name="connsiteX553" fmla="*/ 6237627 w 7467600"/>
              <a:gd name="connsiteY553" fmla="*/ 2231921 h 6858000"/>
              <a:gd name="connsiteX554" fmla="*/ 5911389 w 7467600"/>
              <a:gd name="connsiteY554" fmla="*/ 1898371 h 6858000"/>
              <a:gd name="connsiteX555" fmla="*/ 6944437 w 7467600"/>
              <a:gd name="connsiteY555" fmla="*/ 1575402 h 6858000"/>
              <a:gd name="connsiteX556" fmla="*/ 6304730 w 7467600"/>
              <a:gd name="connsiteY556" fmla="*/ 1766654 h 6858000"/>
              <a:gd name="connsiteX557" fmla="*/ 6944437 w 7467600"/>
              <a:gd name="connsiteY557" fmla="*/ 1575402 h 6858000"/>
              <a:gd name="connsiteX558" fmla="*/ 7019523 w 7467600"/>
              <a:gd name="connsiteY558" fmla="*/ 1519450 h 6858000"/>
              <a:gd name="connsiteX559" fmla="*/ 6298091 w 7467600"/>
              <a:gd name="connsiteY559" fmla="*/ 1737122 h 6858000"/>
              <a:gd name="connsiteX560" fmla="*/ 7019523 w 7467600"/>
              <a:gd name="connsiteY560" fmla="*/ 1519450 h 6858000"/>
              <a:gd name="connsiteX561" fmla="*/ 2399523 w 7467600"/>
              <a:gd name="connsiteY561" fmla="*/ 1428234 h 6858000"/>
              <a:gd name="connsiteX562" fmla="*/ 2224982 w 7467600"/>
              <a:gd name="connsiteY562" fmla="*/ 1826201 h 6858000"/>
              <a:gd name="connsiteX563" fmla="*/ 2096099 w 7467600"/>
              <a:gd name="connsiteY563" fmla="*/ 2345900 h 6858000"/>
              <a:gd name="connsiteX564" fmla="*/ 2283317 w 7467600"/>
              <a:gd name="connsiteY564" fmla="*/ 1796925 h 6858000"/>
              <a:gd name="connsiteX565" fmla="*/ 2399523 w 7467600"/>
              <a:gd name="connsiteY565" fmla="*/ 1428234 h 6858000"/>
              <a:gd name="connsiteX566" fmla="*/ 2448558 w 7467600"/>
              <a:gd name="connsiteY566" fmla="*/ 1373435 h 6858000"/>
              <a:gd name="connsiteX567" fmla="*/ 2312521 w 7467600"/>
              <a:gd name="connsiteY567" fmla="*/ 1806140 h 6858000"/>
              <a:gd name="connsiteX568" fmla="*/ 2127533 w 7467600"/>
              <a:gd name="connsiteY568" fmla="*/ 2348380 h 6858000"/>
              <a:gd name="connsiteX569" fmla="*/ 2358080 w 7467600"/>
              <a:gd name="connsiteY569" fmla="*/ 1866134 h 6858000"/>
              <a:gd name="connsiteX570" fmla="*/ 2407436 w 7467600"/>
              <a:gd name="connsiteY570" fmla="*/ 1651070 h 6858000"/>
              <a:gd name="connsiteX571" fmla="*/ 2448558 w 7467600"/>
              <a:gd name="connsiteY571" fmla="*/ 1373435 h 6858000"/>
              <a:gd name="connsiteX572" fmla="*/ 278707 w 7467600"/>
              <a:gd name="connsiteY572" fmla="*/ 1352270 h 6858000"/>
              <a:gd name="connsiteX573" fmla="*/ 321570 w 7467600"/>
              <a:gd name="connsiteY573" fmla="*/ 1861610 h 6858000"/>
              <a:gd name="connsiteX574" fmla="*/ 294281 w 7467600"/>
              <a:gd name="connsiteY574" fmla="*/ 1440658 h 6858000"/>
              <a:gd name="connsiteX575" fmla="*/ 278707 w 7467600"/>
              <a:gd name="connsiteY575" fmla="*/ 1352270 h 6858000"/>
              <a:gd name="connsiteX576" fmla="*/ 1423821 w 7467600"/>
              <a:gd name="connsiteY576" fmla="*/ 1351958 h 6858000"/>
              <a:gd name="connsiteX577" fmla="*/ 1638521 w 7467600"/>
              <a:gd name="connsiteY577" fmla="*/ 1908470 h 6858000"/>
              <a:gd name="connsiteX578" fmla="*/ 1754199 w 7467600"/>
              <a:gd name="connsiteY578" fmla="*/ 2149284 h 6858000"/>
              <a:gd name="connsiteX579" fmla="*/ 1908359 w 7467600"/>
              <a:gd name="connsiteY579" fmla="*/ 2364988 h 6858000"/>
              <a:gd name="connsiteX580" fmla="*/ 1647661 w 7467600"/>
              <a:gd name="connsiteY580" fmla="*/ 1825945 h 6858000"/>
              <a:gd name="connsiteX581" fmla="*/ 1423821 w 7467600"/>
              <a:gd name="connsiteY581" fmla="*/ 1351958 h 6858000"/>
              <a:gd name="connsiteX582" fmla="*/ 1431890 w 7467600"/>
              <a:gd name="connsiteY582" fmla="*/ 1306475 h 6858000"/>
              <a:gd name="connsiteX583" fmla="*/ 1507597 w 7467600"/>
              <a:gd name="connsiteY583" fmla="*/ 1446132 h 6858000"/>
              <a:gd name="connsiteX584" fmla="*/ 1674586 w 7467600"/>
              <a:gd name="connsiteY584" fmla="*/ 1813832 h 6858000"/>
              <a:gd name="connsiteX585" fmla="*/ 1815950 w 7467600"/>
              <a:gd name="connsiteY585" fmla="*/ 2128564 h 6858000"/>
              <a:gd name="connsiteX586" fmla="*/ 1984242 w 7467600"/>
              <a:gd name="connsiteY586" fmla="*/ 2430829 h 6858000"/>
              <a:gd name="connsiteX587" fmla="*/ 2014023 w 7467600"/>
              <a:gd name="connsiteY587" fmla="*/ 2450995 h 6858000"/>
              <a:gd name="connsiteX588" fmla="*/ 1747337 w 7467600"/>
              <a:gd name="connsiteY588" fmla="*/ 1855264 h 6858000"/>
              <a:gd name="connsiteX589" fmla="*/ 1533749 w 7467600"/>
              <a:gd name="connsiteY589" fmla="*/ 1478656 h 6858000"/>
              <a:gd name="connsiteX590" fmla="*/ 1431890 w 7467600"/>
              <a:gd name="connsiteY590" fmla="*/ 1306475 h 6858000"/>
              <a:gd name="connsiteX591" fmla="*/ 5052692 w 7467600"/>
              <a:gd name="connsiteY591" fmla="*/ 1292994 h 6858000"/>
              <a:gd name="connsiteX592" fmla="*/ 5200661 w 7467600"/>
              <a:gd name="connsiteY592" fmla="*/ 1635186 h 6858000"/>
              <a:gd name="connsiteX593" fmla="*/ 5297138 w 7467600"/>
              <a:gd name="connsiteY593" fmla="*/ 1906351 h 6858000"/>
              <a:gd name="connsiteX594" fmla="*/ 5052692 w 7467600"/>
              <a:gd name="connsiteY594" fmla="*/ 1292994 h 6858000"/>
              <a:gd name="connsiteX595" fmla="*/ 5009948 w 7467600"/>
              <a:gd name="connsiteY595" fmla="*/ 1273619 h 6858000"/>
              <a:gd name="connsiteX596" fmla="*/ 5121777 w 7467600"/>
              <a:gd name="connsiteY596" fmla="*/ 1654213 h 6858000"/>
              <a:gd name="connsiteX597" fmla="*/ 5293545 w 7467600"/>
              <a:gd name="connsiteY597" fmla="*/ 2072247 h 6858000"/>
              <a:gd name="connsiteX598" fmla="*/ 5294042 w 7467600"/>
              <a:gd name="connsiteY598" fmla="*/ 2065019 h 6858000"/>
              <a:gd name="connsiteX599" fmla="*/ 5171936 w 7467600"/>
              <a:gd name="connsiteY599" fmla="*/ 1647613 h 6858000"/>
              <a:gd name="connsiteX600" fmla="*/ 5009948 w 7467600"/>
              <a:gd name="connsiteY600" fmla="*/ 1273619 h 6858000"/>
              <a:gd name="connsiteX601" fmla="*/ 655236 w 7467600"/>
              <a:gd name="connsiteY601" fmla="*/ 1268632 h 6858000"/>
              <a:gd name="connsiteX602" fmla="*/ 839521 w 7467600"/>
              <a:gd name="connsiteY602" fmla="*/ 1685315 h 6858000"/>
              <a:gd name="connsiteX603" fmla="*/ 1109416 w 7467600"/>
              <a:gd name="connsiteY603" fmla="*/ 2061663 h 6858000"/>
              <a:gd name="connsiteX604" fmla="*/ 1298300 w 7467600"/>
              <a:gd name="connsiteY604" fmla="*/ 2247742 h 6858000"/>
              <a:gd name="connsiteX605" fmla="*/ 1125871 w 7467600"/>
              <a:gd name="connsiteY605" fmla="*/ 1989513 h 6858000"/>
              <a:gd name="connsiteX606" fmla="*/ 981574 w 7467600"/>
              <a:gd name="connsiteY606" fmla="*/ 1783157 h 6858000"/>
              <a:gd name="connsiteX607" fmla="*/ 922198 w 7467600"/>
              <a:gd name="connsiteY607" fmla="*/ 1677437 h 6858000"/>
              <a:gd name="connsiteX608" fmla="*/ 869293 w 7467600"/>
              <a:gd name="connsiteY608" fmla="*/ 1583214 h 6858000"/>
              <a:gd name="connsiteX609" fmla="*/ 751431 w 7467600"/>
              <a:gd name="connsiteY609" fmla="*/ 1405731 h 6858000"/>
              <a:gd name="connsiteX610" fmla="*/ 655236 w 7467600"/>
              <a:gd name="connsiteY610" fmla="*/ 1268632 h 6858000"/>
              <a:gd name="connsiteX611" fmla="*/ 6516292 w 7467600"/>
              <a:gd name="connsiteY611" fmla="*/ 1263064 h 6858000"/>
              <a:gd name="connsiteX612" fmla="*/ 5736320 w 7467600"/>
              <a:gd name="connsiteY612" fmla="*/ 1501803 h 6858000"/>
              <a:gd name="connsiteX613" fmla="*/ 6516292 w 7467600"/>
              <a:gd name="connsiteY613" fmla="*/ 1263064 h 6858000"/>
              <a:gd name="connsiteX614" fmla="*/ 291466 w 7467600"/>
              <a:gd name="connsiteY614" fmla="*/ 1250369 h 6858000"/>
              <a:gd name="connsiteX615" fmla="*/ 323180 w 7467600"/>
              <a:gd name="connsiteY615" fmla="*/ 1435283 h 6858000"/>
              <a:gd name="connsiteX616" fmla="*/ 349381 w 7467600"/>
              <a:gd name="connsiteY616" fmla="*/ 1875041 h 6858000"/>
              <a:gd name="connsiteX617" fmla="*/ 374363 w 7467600"/>
              <a:gd name="connsiteY617" fmla="*/ 1506494 h 6858000"/>
              <a:gd name="connsiteX618" fmla="*/ 302168 w 7467600"/>
              <a:gd name="connsiteY618" fmla="*/ 1274495 h 6858000"/>
              <a:gd name="connsiteX619" fmla="*/ 291466 w 7467600"/>
              <a:gd name="connsiteY619" fmla="*/ 1250369 h 6858000"/>
              <a:gd name="connsiteX620" fmla="*/ 678222 w 7467600"/>
              <a:gd name="connsiteY620" fmla="*/ 1248670 h 6858000"/>
              <a:gd name="connsiteX621" fmla="*/ 775536 w 7467600"/>
              <a:gd name="connsiteY621" fmla="*/ 1388015 h 6858000"/>
              <a:gd name="connsiteX622" fmla="*/ 894529 w 7467600"/>
              <a:gd name="connsiteY622" fmla="*/ 1567739 h 6858000"/>
              <a:gd name="connsiteX623" fmla="*/ 948000 w 7467600"/>
              <a:gd name="connsiteY623" fmla="*/ 1663088 h 6858000"/>
              <a:gd name="connsiteX624" fmla="*/ 1006812 w 7467600"/>
              <a:gd name="connsiteY624" fmla="*/ 1767683 h 6858000"/>
              <a:gd name="connsiteX625" fmla="*/ 1149133 w 7467600"/>
              <a:gd name="connsiteY625" fmla="*/ 1971513 h 6858000"/>
              <a:gd name="connsiteX626" fmla="*/ 1333952 w 7467600"/>
              <a:gd name="connsiteY626" fmla="*/ 2251620 h 6858000"/>
              <a:gd name="connsiteX627" fmla="*/ 1337329 w 7467600"/>
              <a:gd name="connsiteY627" fmla="*/ 2258350 h 6858000"/>
              <a:gd name="connsiteX628" fmla="*/ 1014726 w 7467600"/>
              <a:gd name="connsiteY628" fmla="*/ 1615556 h 6858000"/>
              <a:gd name="connsiteX629" fmla="*/ 678222 w 7467600"/>
              <a:gd name="connsiteY629" fmla="*/ 1248670 h 6858000"/>
              <a:gd name="connsiteX630" fmla="*/ 6691602 w 7467600"/>
              <a:gd name="connsiteY630" fmla="*/ 1140573 h 6858000"/>
              <a:gd name="connsiteX631" fmla="*/ 6571100 w 7467600"/>
              <a:gd name="connsiteY631" fmla="*/ 1183662 h 6858000"/>
              <a:gd name="connsiteX632" fmla="*/ 6241687 w 7467600"/>
              <a:gd name="connsiteY632" fmla="*/ 1257600 h 6858000"/>
              <a:gd name="connsiteX633" fmla="*/ 5693009 w 7467600"/>
              <a:gd name="connsiteY633" fmla="*/ 1478256 h 6858000"/>
              <a:gd name="connsiteX634" fmla="*/ 6548420 w 7467600"/>
              <a:gd name="connsiteY634" fmla="*/ 1214599 h 6858000"/>
              <a:gd name="connsiteX635" fmla="*/ 6605473 w 7467600"/>
              <a:gd name="connsiteY635" fmla="*/ 1184686 h 6858000"/>
              <a:gd name="connsiteX636" fmla="*/ 6691602 w 7467600"/>
              <a:gd name="connsiteY636" fmla="*/ 1140573 h 6858000"/>
              <a:gd name="connsiteX637" fmla="*/ 4002475 w 7467600"/>
              <a:gd name="connsiteY637" fmla="*/ 1037802 h 6858000"/>
              <a:gd name="connsiteX638" fmla="*/ 4000324 w 7467600"/>
              <a:gd name="connsiteY638" fmla="*/ 1039362 h 6858000"/>
              <a:gd name="connsiteX639" fmla="*/ 4002862 w 7467600"/>
              <a:gd name="connsiteY639" fmla="*/ 1042866 h 6858000"/>
              <a:gd name="connsiteX640" fmla="*/ 4002475 w 7467600"/>
              <a:gd name="connsiteY640" fmla="*/ 1037802 h 6858000"/>
              <a:gd name="connsiteX641" fmla="*/ 506322 w 7467600"/>
              <a:gd name="connsiteY641" fmla="*/ 1020997 h 6858000"/>
              <a:gd name="connsiteX642" fmla="*/ 533068 w 7467600"/>
              <a:gd name="connsiteY642" fmla="*/ 1029409 h 6858000"/>
              <a:gd name="connsiteX643" fmla="*/ 1232525 w 7467600"/>
              <a:gd name="connsiteY643" fmla="*/ 1804675 h 6858000"/>
              <a:gd name="connsiteX644" fmla="*/ 1388858 w 7467600"/>
              <a:gd name="connsiteY644" fmla="*/ 2368011 h 6858000"/>
              <a:gd name="connsiteX645" fmla="*/ 1384098 w 7467600"/>
              <a:gd name="connsiteY645" fmla="*/ 2378125 h 6858000"/>
              <a:gd name="connsiteX646" fmla="*/ 1425393 w 7467600"/>
              <a:gd name="connsiteY646" fmla="*/ 2589124 h 6858000"/>
              <a:gd name="connsiteX647" fmla="*/ 1424001 w 7467600"/>
              <a:gd name="connsiteY647" fmla="*/ 2597541 h 6858000"/>
              <a:gd name="connsiteX648" fmla="*/ 2152729 w 7467600"/>
              <a:gd name="connsiteY648" fmla="*/ 2864487 h 6858000"/>
              <a:gd name="connsiteX649" fmla="*/ 2020609 w 7467600"/>
              <a:gd name="connsiteY649" fmla="*/ 2539671 h 6858000"/>
              <a:gd name="connsiteX650" fmla="*/ 2018920 w 7467600"/>
              <a:gd name="connsiteY650" fmla="*/ 2536309 h 6858000"/>
              <a:gd name="connsiteX651" fmla="*/ 1342441 w 7467600"/>
              <a:gd name="connsiteY651" fmla="*/ 1173017 h 6858000"/>
              <a:gd name="connsiteX652" fmla="*/ 1367925 w 7467600"/>
              <a:gd name="connsiteY652" fmla="*/ 1135648 h 6858000"/>
              <a:gd name="connsiteX653" fmla="*/ 1771401 w 7467600"/>
              <a:gd name="connsiteY653" fmla="*/ 1806673 h 6858000"/>
              <a:gd name="connsiteX654" fmla="*/ 1972385 w 7467600"/>
              <a:gd name="connsiteY654" fmla="*/ 2198735 h 6858000"/>
              <a:gd name="connsiteX655" fmla="*/ 2040892 w 7467600"/>
              <a:gd name="connsiteY655" fmla="*/ 2405205 h 6858000"/>
              <a:gd name="connsiteX656" fmla="*/ 2131689 w 7467600"/>
              <a:gd name="connsiteY656" fmla="*/ 1936926 h 6858000"/>
              <a:gd name="connsiteX657" fmla="*/ 2454820 w 7467600"/>
              <a:gd name="connsiteY657" fmla="*/ 1248808 h 6858000"/>
              <a:gd name="connsiteX658" fmla="*/ 2492512 w 7467600"/>
              <a:gd name="connsiteY658" fmla="*/ 1302920 h 6858000"/>
              <a:gd name="connsiteX659" fmla="*/ 2081216 w 7467600"/>
              <a:gd name="connsiteY659" fmla="*/ 2527513 h 6858000"/>
              <a:gd name="connsiteX660" fmla="*/ 2081211 w 7467600"/>
              <a:gd name="connsiteY660" fmla="*/ 2528916 h 6858000"/>
              <a:gd name="connsiteX661" fmla="*/ 2199067 w 7467600"/>
              <a:gd name="connsiteY661" fmla="*/ 2884061 h 6858000"/>
              <a:gd name="connsiteX662" fmla="*/ 3192586 w 7467600"/>
              <a:gd name="connsiteY662" fmla="*/ 3411496 h 6858000"/>
              <a:gd name="connsiteX663" fmla="*/ 3182620 w 7467600"/>
              <a:gd name="connsiteY663" fmla="*/ 3483279 h 6858000"/>
              <a:gd name="connsiteX664" fmla="*/ 2435119 w 7467600"/>
              <a:gd name="connsiteY664" fmla="*/ 3080173 h 6858000"/>
              <a:gd name="connsiteX665" fmla="*/ 2410152 w 7467600"/>
              <a:gd name="connsiteY665" fmla="*/ 3063751 h 6858000"/>
              <a:gd name="connsiteX666" fmla="*/ 2408099 w 7467600"/>
              <a:gd name="connsiteY666" fmla="*/ 3064403 h 6858000"/>
              <a:gd name="connsiteX667" fmla="*/ 2407218 w 7467600"/>
              <a:gd name="connsiteY667" fmla="*/ 3070324 h 6858000"/>
              <a:gd name="connsiteX668" fmla="*/ 2380138 w 7467600"/>
              <a:gd name="connsiteY668" fmla="*/ 3099341 h 6858000"/>
              <a:gd name="connsiteX669" fmla="*/ 1765923 w 7467600"/>
              <a:gd name="connsiteY669" fmla="*/ 3581043 h 6858000"/>
              <a:gd name="connsiteX670" fmla="*/ 1702258 w 7467600"/>
              <a:gd name="connsiteY670" fmla="*/ 3612286 h 6858000"/>
              <a:gd name="connsiteX671" fmla="*/ 1538370 w 7467600"/>
              <a:gd name="connsiteY671" fmla="*/ 3811804 h 6858000"/>
              <a:gd name="connsiteX672" fmla="*/ 542867 w 7467600"/>
              <a:gd name="connsiteY672" fmla="*/ 4944092 h 6858000"/>
              <a:gd name="connsiteX673" fmla="*/ 515800 w 7467600"/>
              <a:gd name="connsiteY673" fmla="*/ 4862180 h 6858000"/>
              <a:gd name="connsiteX674" fmla="*/ 909145 w 7467600"/>
              <a:gd name="connsiteY674" fmla="*/ 4199225 h 6858000"/>
              <a:gd name="connsiteX675" fmla="*/ 1214067 w 7467600"/>
              <a:gd name="connsiteY675" fmla="*/ 3908561 h 6858000"/>
              <a:gd name="connsiteX676" fmla="*/ 640967 w 7467600"/>
              <a:gd name="connsiteY676" fmla="*/ 4105601 h 6858000"/>
              <a:gd name="connsiteX677" fmla="*/ 112563 w 7467600"/>
              <a:gd name="connsiteY677" fmla="*/ 4396952 h 6858000"/>
              <a:gd name="connsiteX678" fmla="*/ 0 w 7467600"/>
              <a:gd name="connsiteY678" fmla="*/ 4466006 h 6858000"/>
              <a:gd name="connsiteX679" fmla="*/ 0 w 7467600"/>
              <a:gd name="connsiteY679" fmla="*/ 4233763 h 6858000"/>
              <a:gd name="connsiteX680" fmla="*/ 36881 w 7467600"/>
              <a:gd name="connsiteY680" fmla="*/ 4200118 h 6858000"/>
              <a:gd name="connsiteX681" fmla="*/ 910534 w 7467600"/>
              <a:gd name="connsiteY681" fmla="*/ 3629753 h 6858000"/>
              <a:gd name="connsiteX682" fmla="*/ 1578717 w 7467600"/>
              <a:gd name="connsiteY682" fmla="*/ 3575982 h 6858000"/>
              <a:gd name="connsiteX683" fmla="*/ 2338780 w 7467600"/>
              <a:gd name="connsiteY683" fmla="*/ 3033725 h 6858000"/>
              <a:gd name="connsiteX684" fmla="*/ 1807991 w 7467600"/>
              <a:gd name="connsiteY684" fmla="*/ 2807184 h 6858000"/>
              <a:gd name="connsiteX685" fmla="*/ 1416358 w 7467600"/>
              <a:gd name="connsiteY685" fmla="*/ 3112571 h 6858000"/>
              <a:gd name="connsiteX686" fmla="*/ 939066 w 7467600"/>
              <a:gd name="connsiteY686" fmla="*/ 3378798 h 6858000"/>
              <a:gd name="connsiteX687" fmla="*/ 115099 w 7467600"/>
              <a:gd name="connsiteY687" fmla="*/ 3607650 h 6858000"/>
              <a:gd name="connsiteX688" fmla="*/ 97284 w 7467600"/>
              <a:gd name="connsiteY688" fmla="*/ 3520393 h 6858000"/>
              <a:gd name="connsiteX689" fmla="*/ 922050 w 7467600"/>
              <a:gd name="connsiteY689" fmla="*/ 3074867 h 6858000"/>
              <a:gd name="connsiteX690" fmla="*/ 1405265 w 7467600"/>
              <a:gd name="connsiteY690" fmla="*/ 3016319 h 6858000"/>
              <a:gd name="connsiteX691" fmla="*/ 1407512 w 7467600"/>
              <a:gd name="connsiteY691" fmla="*/ 3018001 h 6858000"/>
              <a:gd name="connsiteX692" fmla="*/ 1726266 w 7467600"/>
              <a:gd name="connsiteY692" fmla="*/ 2777274 h 6858000"/>
              <a:gd name="connsiteX693" fmla="*/ 625390 w 7467600"/>
              <a:gd name="connsiteY693" fmla="*/ 2514541 h 6858000"/>
              <a:gd name="connsiteX694" fmla="*/ 619799 w 7467600"/>
              <a:gd name="connsiteY694" fmla="*/ 2527180 h 6858000"/>
              <a:gd name="connsiteX695" fmla="*/ 310030 w 7467600"/>
              <a:gd name="connsiteY695" fmla="*/ 2771818 h 6858000"/>
              <a:gd name="connsiteX696" fmla="*/ 173877 w 7467600"/>
              <a:gd name="connsiteY696" fmla="*/ 2937056 h 6858000"/>
              <a:gd name="connsiteX697" fmla="*/ 77889 w 7467600"/>
              <a:gd name="connsiteY697" fmla="*/ 3138440 h 6858000"/>
              <a:gd name="connsiteX698" fmla="*/ 0 w 7467600"/>
              <a:gd name="connsiteY698" fmla="*/ 3271395 h 6858000"/>
              <a:gd name="connsiteX699" fmla="*/ 0 w 7467600"/>
              <a:gd name="connsiteY699" fmla="*/ 3153002 h 6858000"/>
              <a:gd name="connsiteX700" fmla="*/ 2386 w 7467600"/>
              <a:gd name="connsiteY700" fmla="*/ 3149203 h 6858000"/>
              <a:gd name="connsiteX701" fmla="*/ 89753 w 7467600"/>
              <a:gd name="connsiteY701" fmla="*/ 2987702 h 6858000"/>
              <a:gd name="connsiteX702" fmla="*/ 76869 w 7467600"/>
              <a:gd name="connsiteY702" fmla="*/ 3005404 h 6858000"/>
              <a:gd name="connsiteX703" fmla="*/ 32049 w 7467600"/>
              <a:gd name="connsiteY703" fmla="*/ 3065814 h 6858000"/>
              <a:gd name="connsiteX704" fmla="*/ 0 w 7467600"/>
              <a:gd name="connsiteY704" fmla="*/ 3108744 h 6858000"/>
              <a:gd name="connsiteX705" fmla="*/ 0 w 7467600"/>
              <a:gd name="connsiteY705" fmla="*/ 3058059 h 6858000"/>
              <a:gd name="connsiteX706" fmla="*/ 7610 w 7467600"/>
              <a:gd name="connsiteY706" fmla="*/ 3047889 h 6858000"/>
              <a:gd name="connsiteX707" fmla="*/ 52419 w 7467600"/>
              <a:gd name="connsiteY707" fmla="*/ 2987479 h 6858000"/>
              <a:gd name="connsiteX708" fmla="*/ 59142 w 7467600"/>
              <a:gd name="connsiteY708" fmla="*/ 2978488 h 6858000"/>
              <a:gd name="connsiteX709" fmla="*/ 0 w 7467600"/>
              <a:gd name="connsiteY709" fmla="*/ 3015334 h 6858000"/>
              <a:gd name="connsiteX710" fmla="*/ 0 w 7467600"/>
              <a:gd name="connsiteY710" fmla="*/ 2914286 h 6858000"/>
              <a:gd name="connsiteX711" fmla="*/ 36383 w 7467600"/>
              <a:gd name="connsiteY711" fmla="*/ 2901128 h 6858000"/>
              <a:gd name="connsiteX712" fmla="*/ 156329 w 7467600"/>
              <a:gd name="connsiteY712" fmla="*/ 2840533 h 6858000"/>
              <a:gd name="connsiteX713" fmla="*/ 358355 w 7467600"/>
              <a:gd name="connsiteY713" fmla="*/ 2620471 h 6858000"/>
              <a:gd name="connsiteX714" fmla="*/ 510577 w 7467600"/>
              <a:gd name="connsiteY714" fmla="*/ 2501244 h 6858000"/>
              <a:gd name="connsiteX715" fmla="*/ 211967 w 7467600"/>
              <a:gd name="connsiteY715" fmla="*/ 2479171 h 6858000"/>
              <a:gd name="connsiteX716" fmla="*/ 0 w 7467600"/>
              <a:gd name="connsiteY716" fmla="*/ 2476398 h 6858000"/>
              <a:gd name="connsiteX717" fmla="*/ 0 w 7467600"/>
              <a:gd name="connsiteY717" fmla="*/ 2389189 h 6858000"/>
              <a:gd name="connsiteX718" fmla="*/ 103062 w 7467600"/>
              <a:gd name="connsiteY718" fmla="*/ 2389518 h 6858000"/>
              <a:gd name="connsiteX719" fmla="*/ 510734 w 7467600"/>
              <a:gd name="connsiteY719" fmla="*/ 2416201 h 6858000"/>
              <a:gd name="connsiteX720" fmla="*/ 279257 w 7467600"/>
              <a:gd name="connsiteY720" fmla="*/ 2092102 h 6858000"/>
              <a:gd name="connsiteX721" fmla="*/ 65265 w 7467600"/>
              <a:gd name="connsiteY721" fmla="*/ 2006049 h 6858000"/>
              <a:gd name="connsiteX722" fmla="*/ 0 w 7467600"/>
              <a:gd name="connsiteY722" fmla="*/ 1982532 h 6858000"/>
              <a:gd name="connsiteX723" fmla="*/ 0 w 7467600"/>
              <a:gd name="connsiteY723" fmla="*/ 1912789 h 6858000"/>
              <a:gd name="connsiteX724" fmla="*/ 97460 w 7467600"/>
              <a:gd name="connsiteY724" fmla="*/ 1953725 h 6858000"/>
              <a:gd name="connsiteX725" fmla="*/ 221272 w 7467600"/>
              <a:gd name="connsiteY725" fmla="*/ 1980766 h 6858000"/>
              <a:gd name="connsiteX726" fmla="*/ 116765 w 7467600"/>
              <a:gd name="connsiteY726" fmla="*/ 1911033 h 6858000"/>
              <a:gd name="connsiteX727" fmla="*/ 16405 w 7467600"/>
              <a:gd name="connsiteY727" fmla="*/ 1803412 h 6858000"/>
              <a:gd name="connsiteX728" fmla="*/ 0 w 7467600"/>
              <a:gd name="connsiteY728" fmla="*/ 1784777 h 6858000"/>
              <a:gd name="connsiteX729" fmla="*/ 0 w 7467600"/>
              <a:gd name="connsiteY729" fmla="*/ 1740082 h 6858000"/>
              <a:gd name="connsiteX730" fmla="*/ 39394 w 7467600"/>
              <a:gd name="connsiteY730" fmla="*/ 1784856 h 6858000"/>
              <a:gd name="connsiteX731" fmla="*/ 135813 w 7467600"/>
              <a:gd name="connsiteY731" fmla="*/ 1888838 h 6858000"/>
              <a:gd name="connsiteX732" fmla="*/ 242575 w 7467600"/>
              <a:gd name="connsiteY732" fmla="*/ 1958841 h 6858000"/>
              <a:gd name="connsiteX733" fmla="*/ 82197 w 7467600"/>
              <a:gd name="connsiteY733" fmla="*/ 1754826 h 6858000"/>
              <a:gd name="connsiteX734" fmla="*/ 0 w 7467600"/>
              <a:gd name="connsiteY734" fmla="*/ 1679650 h 6858000"/>
              <a:gd name="connsiteX735" fmla="*/ 0 w 7467600"/>
              <a:gd name="connsiteY735" fmla="*/ 1602463 h 6858000"/>
              <a:gd name="connsiteX736" fmla="*/ 84689 w 7467600"/>
              <a:gd name="connsiteY736" fmla="*/ 1677442 h 6858000"/>
              <a:gd name="connsiteX737" fmla="*/ 298437 w 7467600"/>
              <a:gd name="connsiteY737" fmla="*/ 1968019 h 6858000"/>
              <a:gd name="connsiteX738" fmla="*/ 227269 w 7467600"/>
              <a:gd name="connsiteY738" fmla="*/ 1114064 h 6858000"/>
              <a:gd name="connsiteX739" fmla="*/ 248003 w 7467600"/>
              <a:gd name="connsiteY739" fmla="*/ 1089613 h 6858000"/>
              <a:gd name="connsiteX740" fmla="*/ 427020 w 7467600"/>
              <a:gd name="connsiteY740" fmla="*/ 1619803 h 6858000"/>
              <a:gd name="connsiteX741" fmla="*/ 340345 w 7467600"/>
              <a:gd name="connsiteY741" fmla="*/ 2027739 h 6858000"/>
              <a:gd name="connsiteX742" fmla="*/ 360865 w 7467600"/>
              <a:gd name="connsiteY742" fmla="*/ 2044827 h 6858000"/>
              <a:gd name="connsiteX743" fmla="*/ 560414 w 7467600"/>
              <a:gd name="connsiteY743" fmla="*/ 2421457 h 6858000"/>
              <a:gd name="connsiteX744" fmla="*/ 1359703 w 7467600"/>
              <a:gd name="connsiteY744" fmla="*/ 2578554 h 6858000"/>
              <a:gd name="connsiteX745" fmla="*/ 1359422 w 7467600"/>
              <a:gd name="connsiteY745" fmla="*/ 2577994 h 6858000"/>
              <a:gd name="connsiteX746" fmla="*/ 828701 w 7467600"/>
              <a:gd name="connsiteY746" fmla="*/ 1839520 h 6858000"/>
              <a:gd name="connsiteX747" fmla="*/ 494427 w 7467600"/>
              <a:gd name="connsiteY747" fmla="*/ 1092333 h 6858000"/>
              <a:gd name="connsiteX748" fmla="*/ 506322 w 7467600"/>
              <a:gd name="connsiteY748" fmla="*/ 1020997 h 6858000"/>
              <a:gd name="connsiteX749" fmla="*/ 4570198 w 7467600"/>
              <a:gd name="connsiteY749" fmla="*/ 978081 h 6858000"/>
              <a:gd name="connsiteX750" fmla="*/ 4523691 w 7467600"/>
              <a:gd name="connsiteY750" fmla="*/ 1127776 h 6858000"/>
              <a:gd name="connsiteX751" fmla="*/ 4509875 w 7467600"/>
              <a:gd name="connsiteY751" fmla="*/ 1167552 h 6858000"/>
              <a:gd name="connsiteX752" fmla="*/ 4478168 w 7467600"/>
              <a:gd name="connsiteY752" fmla="*/ 1260735 h 6858000"/>
              <a:gd name="connsiteX753" fmla="*/ 4409309 w 7467600"/>
              <a:gd name="connsiteY753" fmla="*/ 1666996 h 6858000"/>
              <a:gd name="connsiteX754" fmla="*/ 4370031 w 7467600"/>
              <a:gd name="connsiteY754" fmla="*/ 1955666 h 6858000"/>
              <a:gd name="connsiteX755" fmla="*/ 4570198 w 7467600"/>
              <a:gd name="connsiteY755" fmla="*/ 978081 h 6858000"/>
              <a:gd name="connsiteX756" fmla="*/ 4557898 w 7467600"/>
              <a:gd name="connsiteY756" fmla="*/ 900011 h 6858000"/>
              <a:gd name="connsiteX757" fmla="*/ 4344840 w 7467600"/>
              <a:gd name="connsiteY757" fmla="*/ 1922038 h 6858000"/>
              <a:gd name="connsiteX758" fmla="*/ 4378710 w 7467600"/>
              <a:gd name="connsiteY758" fmla="*/ 1665516 h 6858000"/>
              <a:gd name="connsiteX759" fmla="*/ 4448798 w 7467600"/>
              <a:gd name="connsiteY759" fmla="*/ 1253024 h 6858000"/>
              <a:gd name="connsiteX760" fmla="*/ 4480315 w 7467600"/>
              <a:gd name="connsiteY760" fmla="*/ 1158454 h 6858000"/>
              <a:gd name="connsiteX761" fmla="*/ 4494133 w 7467600"/>
              <a:gd name="connsiteY761" fmla="*/ 1118676 h 6858000"/>
              <a:gd name="connsiteX762" fmla="*/ 4557898 w 7467600"/>
              <a:gd name="connsiteY762" fmla="*/ 900011 h 6858000"/>
              <a:gd name="connsiteX763" fmla="*/ 5870151 w 7467600"/>
              <a:gd name="connsiteY763" fmla="*/ 898890 h 6858000"/>
              <a:gd name="connsiteX764" fmla="*/ 5861335 w 7467600"/>
              <a:gd name="connsiteY764" fmla="*/ 899177 h 6858000"/>
              <a:gd name="connsiteX765" fmla="*/ 5843702 w 7467600"/>
              <a:gd name="connsiteY765" fmla="*/ 899748 h 6858000"/>
              <a:gd name="connsiteX766" fmla="*/ 5651107 w 7467600"/>
              <a:gd name="connsiteY766" fmla="*/ 920306 h 6858000"/>
              <a:gd name="connsiteX767" fmla="*/ 5459407 w 7467600"/>
              <a:gd name="connsiteY767" fmla="*/ 940975 h 6858000"/>
              <a:gd name="connsiteX768" fmla="*/ 5374846 w 7467600"/>
              <a:gd name="connsiteY768" fmla="*/ 941988 h 6858000"/>
              <a:gd name="connsiteX769" fmla="*/ 5256105 w 7467600"/>
              <a:gd name="connsiteY769" fmla="*/ 945632 h 6858000"/>
              <a:gd name="connsiteX770" fmla="*/ 5107071 w 7467600"/>
              <a:gd name="connsiteY770" fmla="*/ 969720 h 6858000"/>
              <a:gd name="connsiteX771" fmla="*/ 4998681 w 7467600"/>
              <a:gd name="connsiteY771" fmla="*/ 988771 h 6858000"/>
              <a:gd name="connsiteX772" fmla="*/ 5870151 w 7467600"/>
              <a:gd name="connsiteY772" fmla="*/ 898890 h 6858000"/>
              <a:gd name="connsiteX773" fmla="*/ 5504425 w 7467600"/>
              <a:gd name="connsiteY773" fmla="*/ 848067 h 6858000"/>
              <a:gd name="connsiteX774" fmla="*/ 4968849 w 7467600"/>
              <a:gd name="connsiteY774" fmla="*/ 962318 h 6858000"/>
              <a:gd name="connsiteX775" fmla="*/ 5104039 w 7467600"/>
              <a:gd name="connsiteY775" fmla="*/ 940634 h 6858000"/>
              <a:gd name="connsiteX776" fmla="*/ 5256311 w 7467600"/>
              <a:gd name="connsiteY776" fmla="*/ 916490 h 6858000"/>
              <a:gd name="connsiteX777" fmla="*/ 5377381 w 7467600"/>
              <a:gd name="connsiteY777" fmla="*/ 912671 h 6858000"/>
              <a:gd name="connsiteX778" fmla="*/ 5460148 w 7467600"/>
              <a:gd name="connsiteY778" fmla="*/ 911442 h 6858000"/>
              <a:gd name="connsiteX779" fmla="*/ 5648971 w 7467600"/>
              <a:gd name="connsiteY779" fmla="*/ 891331 h 6858000"/>
              <a:gd name="connsiteX780" fmla="*/ 5844807 w 7467600"/>
              <a:gd name="connsiteY780" fmla="*/ 870718 h 6858000"/>
              <a:gd name="connsiteX781" fmla="*/ 5862975 w 7467600"/>
              <a:gd name="connsiteY781" fmla="*/ 869756 h 6858000"/>
              <a:gd name="connsiteX782" fmla="*/ 5920887 w 7467600"/>
              <a:gd name="connsiteY782" fmla="*/ 865929 h 6858000"/>
              <a:gd name="connsiteX783" fmla="*/ 5504425 w 7467600"/>
              <a:gd name="connsiteY783" fmla="*/ 848067 h 6858000"/>
              <a:gd name="connsiteX784" fmla="*/ 3607114 w 7467600"/>
              <a:gd name="connsiteY784" fmla="*/ 467441 h 6858000"/>
              <a:gd name="connsiteX785" fmla="*/ 3296242 w 7467600"/>
              <a:gd name="connsiteY785" fmla="*/ 807991 h 6858000"/>
              <a:gd name="connsiteX786" fmla="*/ 3174674 w 7467600"/>
              <a:gd name="connsiteY786" fmla="*/ 919759 h 6858000"/>
              <a:gd name="connsiteX787" fmla="*/ 3042978 w 7467600"/>
              <a:gd name="connsiteY787" fmla="*/ 1054894 h 6858000"/>
              <a:gd name="connsiteX788" fmla="*/ 2968914 w 7467600"/>
              <a:gd name="connsiteY788" fmla="*/ 1133756 h 6858000"/>
              <a:gd name="connsiteX789" fmla="*/ 3103823 w 7467600"/>
              <a:gd name="connsiteY789" fmla="*/ 1026814 h 6858000"/>
              <a:gd name="connsiteX790" fmla="*/ 3607114 w 7467600"/>
              <a:gd name="connsiteY790" fmla="*/ 467441 h 6858000"/>
              <a:gd name="connsiteX791" fmla="*/ 3744487 w 7467600"/>
              <a:gd name="connsiteY791" fmla="*/ 383136 h 6858000"/>
              <a:gd name="connsiteX792" fmla="*/ 3970213 w 7467600"/>
              <a:gd name="connsiteY792" fmla="*/ 995559 h 6858000"/>
              <a:gd name="connsiteX793" fmla="*/ 3744487 w 7467600"/>
              <a:gd name="connsiteY793" fmla="*/ 383136 h 6858000"/>
              <a:gd name="connsiteX794" fmla="*/ 3624562 w 7467600"/>
              <a:gd name="connsiteY794" fmla="*/ 367041 h 6858000"/>
              <a:gd name="connsiteX795" fmla="*/ 3489712 w 7467600"/>
              <a:gd name="connsiteY795" fmla="*/ 485386 h 6858000"/>
              <a:gd name="connsiteX796" fmla="*/ 3182994 w 7467600"/>
              <a:gd name="connsiteY796" fmla="*/ 828265 h 6858000"/>
              <a:gd name="connsiteX797" fmla="*/ 2892114 w 7467600"/>
              <a:gd name="connsiteY797" fmla="*/ 1172635 h 6858000"/>
              <a:gd name="connsiteX798" fmla="*/ 3021459 w 7467600"/>
              <a:gd name="connsiteY798" fmla="*/ 1035385 h 6858000"/>
              <a:gd name="connsiteX799" fmla="*/ 3153873 w 7467600"/>
              <a:gd name="connsiteY799" fmla="*/ 898971 h 6858000"/>
              <a:gd name="connsiteX800" fmla="*/ 3276511 w 7467600"/>
              <a:gd name="connsiteY800" fmla="*/ 786423 h 6858000"/>
              <a:gd name="connsiteX801" fmla="*/ 3584154 w 7467600"/>
              <a:gd name="connsiteY801" fmla="*/ 448218 h 6858000"/>
              <a:gd name="connsiteX802" fmla="*/ 3624562 w 7467600"/>
              <a:gd name="connsiteY802" fmla="*/ 367041 h 6858000"/>
              <a:gd name="connsiteX803" fmla="*/ 3766672 w 7467600"/>
              <a:gd name="connsiteY803" fmla="*/ 359429 h 6858000"/>
              <a:gd name="connsiteX804" fmla="*/ 3996338 w 7467600"/>
              <a:gd name="connsiteY804" fmla="*/ 968237 h 6858000"/>
              <a:gd name="connsiteX805" fmla="*/ 3766672 w 7467600"/>
              <a:gd name="connsiteY805" fmla="*/ 359429 h 6858000"/>
              <a:gd name="connsiteX806" fmla="*/ 5805386 w 7467600"/>
              <a:gd name="connsiteY806" fmla="*/ 239240 h 6858000"/>
              <a:gd name="connsiteX807" fmla="*/ 5736947 w 7467600"/>
              <a:gd name="connsiteY807" fmla="*/ 261367 h 6858000"/>
              <a:gd name="connsiteX808" fmla="*/ 5427012 w 7467600"/>
              <a:gd name="connsiteY808" fmla="*/ 311272 h 6858000"/>
              <a:gd name="connsiteX809" fmla="*/ 5147818 w 7467600"/>
              <a:gd name="connsiteY809" fmla="*/ 322112 h 6858000"/>
              <a:gd name="connsiteX810" fmla="*/ 5060854 w 7467600"/>
              <a:gd name="connsiteY810" fmla="*/ 311882 h 6858000"/>
              <a:gd name="connsiteX811" fmla="*/ 4945989 w 7467600"/>
              <a:gd name="connsiteY811" fmla="*/ 300516 h 6858000"/>
              <a:gd name="connsiteX812" fmla="*/ 5410479 w 7467600"/>
              <a:gd name="connsiteY812" fmla="*/ 348434 h 6858000"/>
              <a:gd name="connsiteX813" fmla="*/ 5805386 w 7467600"/>
              <a:gd name="connsiteY813" fmla="*/ 239240 h 6858000"/>
              <a:gd name="connsiteX814" fmla="*/ 5905192 w 7467600"/>
              <a:gd name="connsiteY814" fmla="*/ 163079 h 6858000"/>
              <a:gd name="connsiteX815" fmla="*/ 5865655 w 7467600"/>
              <a:gd name="connsiteY815" fmla="*/ 171901 h 6858000"/>
              <a:gd name="connsiteX816" fmla="*/ 5259740 w 7467600"/>
              <a:gd name="connsiteY816" fmla="*/ 257013 h 6858000"/>
              <a:gd name="connsiteX817" fmla="*/ 5208466 w 7467600"/>
              <a:gd name="connsiteY817" fmla="*/ 257550 h 6858000"/>
              <a:gd name="connsiteX818" fmla="*/ 4980204 w 7467600"/>
              <a:gd name="connsiteY818" fmla="*/ 271903 h 6858000"/>
              <a:gd name="connsiteX819" fmla="*/ 5068068 w 7467600"/>
              <a:gd name="connsiteY819" fmla="*/ 282244 h 6858000"/>
              <a:gd name="connsiteX820" fmla="*/ 5153231 w 7467600"/>
              <a:gd name="connsiteY820" fmla="*/ 292240 h 6858000"/>
              <a:gd name="connsiteX821" fmla="*/ 5426491 w 7467600"/>
              <a:gd name="connsiteY821" fmla="*/ 281128 h 6858000"/>
              <a:gd name="connsiteX822" fmla="*/ 5731212 w 7467600"/>
              <a:gd name="connsiteY822" fmla="*/ 231951 h 6858000"/>
              <a:gd name="connsiteX823" fmla="*/ 5905192 w 7467600"/>
              <a:gd name="connsiteY823" fmla="*/ 163079 h 6858000"/>
              <a:gd name="connsiteX824" fmla="*/ 5944437 w 7467600"/>
              <a:gd name="connsiteY824" fmla="*/ 113829 h 6858000"/>
              <a:gd name="connsiteX825" fmla="*/ 5825032 w 7467600"/>
              <a:gd name="connsiteY825" fmla="*/ 146405 h 6858000"/>
              <a:gd name="connsiteX826" fmla="*/ 4955599 w 7467600"/>
              <a:gd name="connsiteY826" fmla="*/ 247008 h 6858000"/>
              <a:gd name="connsiteX827" fmla="*/ 5210104 w 7467600"/>
              <a:gd name="connsiteY827" fmla="*/ 228123 h 6858000"/>
              <a:gd name="connsiteX828" fmla="*/ 5261015 w 7467600"/>
              <a:gd name="connsiteY828" fmla="*/ 227087 h 6858000"/>
              <a:gd name="connsiteX829" fmla="*/ 5861181 w 7467600"/>
              <a:gd name="connsiteY829" fmla="*/ 143093 h 6858000"/>
              <a:gd name="connsiteX830" fmla="*/ 5961252 w 7467600"/>
              <a:gd name="connsiteY830" fmla="*/ 114820 h 6858000"/>
              <a:gd name="connsiteX831" fmla="*/ 5944437 w 7467600"/>
              <a:gd name="connsiteY831" fmla="*/ 113829 h 6858000"/>
              <a:gd name="connsiteX832" fmla="*/ 3882765 w 7467600"/>
              <a:gd name="connsiteY832" fmla="*/ 0 h 6858000"/>
              <a:gd name="connsiteX833" fmla="*/ 3995099 w 7467600"/>
              <a:gd name="connsiteY833" fmla="*/ 0 h 6858000"/>
              <a:gd name="connsiteX834" fmla="*/ 4163818 w 7467600"/>
              <a:gd name="connsiteY834" fmla="*/ 234104 h 6858000"/>
              <a:gd name="connsiteX835" fmla="*/ 4172099 w 7467600"/>
              <a:gd name="connsiteY835" fmla="*/ 234207 h 6858000"/>
              <a:gd name="connsiteX836" fmla="*/ 4784282 w 7467600"/>
              <a:gd name="connsiteY836" fmla="*/ 276561 h 6858000"/>
              <a:gd name="connsiteX837" fmla="*/ 4801687 w 7467600"/>
              <a:gd name="connsiteY837" fmla="*/ 267764 h 6858000"/>
              <a:gd name="connsiteX838" fmla="*/ 6082788 w 7467600"/>
              <a:gd name="connsiteY838" fmla="*/ 64119 h 6858000"/>
              <a:gd name="connsiteX839" fmla="*/ 6099442 w 7467600"/>
              <a:gd name="connsiteY839" fmla="*/ 82568 h 6858000"/>
              <a:gd name="connsiteX840" fmla="*/ 4804137 w 7467600"/>
              <a:gd name="connsiteY840" fmla="*/ 320931 h 6858000"/>
              <a:gd name="connsiteX841" fmla="*/ 4227047 w 7467600"/>
              <a:gd name="connsiteY841" fmla="*/ 313415 h 6858000"/>
              <a:gd name="connsiteX842" fmla="*/ 4346041 w 7467600"/>
              <a:gd name="connsiteY842" fmla="*/ 456086 h 6858000"/>
              <a:gd name="connsiteX843" fmla="*/ 4870967 w 7467600"/>
              <a:gd name="connsiteY843" fmla="*/ 963061 h 6858000"/>
              <a:gd name="connsiteX844" fmla="*/ 4889647 w 7467600"/>
              <a:gd name="connsiteY844" fmla="*/ 957147 h 6858000"/>
              <a:gd name="connsiteX845" fmla="*/ 5422504 w 7467600"/>
              <a:gd name="connsiteY845" fmla="*/ 805191 h 6858000"/>
              <a:gd name="connsiteX846" fmla="*/ 6087656 w 7467600"/>
              <a:gd name="connsiteY846" fmla="*/ 826703 h 6858000"/>
              <a:gd name="connsiteX847" fmla="*/ 6058717 w 7467600"/>
              <a:gd name="connsiteY847" fmla="*/ 865992 h 6858000"/>
              <a:gd name="connsiteX848" fmla="*/ 4974153 w 7467600"/>
              <a:gd name="connsiteY848" fmla="*/ 1045456 h 6858000"/>
              <a:gd name="connsiteX849" fmla="*/ 5627835 w 7467600"/>
              <a:gd name="connsiteY849" fmla="*/ 1472077 h 6858000"/>
              <a:gd name="connsiteX850" fmla="*/ 5629817 w 7467600"/>
              <a:gd name="connsiteY850" fmla="*/ 1471412 h 6858000"/>
              <a:gd name="connsiteX851" fmla="*/ 5634124 w 7467600"/>
              <a:gd name="connsiteY851" fmla="*/ 1470572 h 6858000"/>
              <a:gd name="connsiteX852" fmla="*/ 5755832 w 7467600"/>
              <a:gd name="connsiteY852" fmla="*/ 1383886 h 6858000"/>
              <a:gd name="connsiteX853" fmla="*/ 6014186 w 7467600"/>
              <a:gd name="connsiteY853" fmla="*/ 1279799 h 6858000"/>
              <a:gd name="connsiteX854" fmla="*/ 6901619 w 7467600"/>
              <a:gd name="connsiteY854" fmla="*/ 1047874 h 6858000"/>
              <a:gd name="connsiteX855" fmla="*/ 6931566 w 7467600"/>
              <a:gd name="connsiteY855" fmla="*/ 1062034 h 6858000"/>
              <a:gd name="connsiteX856" fmla="*/ 5790982 w 7467600"/>
              <a:gd name="connsiteY856" fmla="*/ 1561380 h 6858000"/>
              <a:gd name="connsiteX857" fmla="*/ 6188971 w 7467600"/>
              <a:gd name="connsiteY857" fmla="*/ 1755168 h 6858000"/>
              <a:gd name="connsiteX858" fmla="*/ 6202446 w 7467600"/>
              <a:gd name="connsiteY858" fmla="*/ 1752268 h 6858000"/>
              <a:gd name="connsiteX859" fmla="*/ 7179560 w 7467600"/>
              <a:gd name="connsiteY859" fmla="*/ 1467551 h 6858000"/>
              <a:gd name="connsiteX860" fmla="*/ 7158730 w 7467600"/>
              <a:gd name="connsiteY860" fmla="*/ 1507835 h 6858000"/>
              <a:gd name="connsiteX861" fmla="*/ 6326959 w 7467600"/>
              <a:gd name="connsiteY861" fmla="*/ 1817686 h 6858000"/>
              <a:gd name="connsiteX862" fmla="*/ 6537433 w 7467600"/>
              <a:gd name="connsiteY862" fmla="*/ 1907790 h 6858000"/>
              <a:gd name="connsiteX863" fmla="*/ 6550221 w 7467600"/>
              <a:gd name="connsiteY863" fmla="*/ 1910729 h 6858000"/>
              <a:gd name="connsiteX864" fmla="*/ 6964438 w 7467600"/>
              <a:gd name="connsiteY864" fmla="*/ 2209505 h 6858000"/>
              <a:gd name="connsiteX865" fmla="*/ 7367862 w 7467600"/>
              <a:gd name="connsiteY865" fmla="*/ 2806833 h 6858000"/>
              <a:gd name="connsiteX866" fmla="*/ 7364329 w 7467600"/>
              <a:gd name="connsiteY866" fmla="*/ 2826907 h 6858000"/>
              <a:gd name="connsiteX867" fmla="*/ 7290545 w 7467600"/>
              <a:gd name="connsiteY867" fmla="*/ 2850663 h 6858000"/>
              <a:gd name="connsiteX868" fmla="*/ 6472036 w 7467600"/>
              <a:gd name="connsiteY868" fmla="*/ 1959003 h 6858000"/>
              <a:gd name="connsiteX869" fmla="*/ 5792897 w 7467600"/>
              <a:gd name="connsiteY869" fmla="*/ 1647747 h 6858000"/>
              <a:gd name="connsiteX870" fmla="*/ 5842751 w 7467600"/>
              <a:gd name="connsiteY870" fmla="*/ 1816112 h 6858000"/>
              <a:gd name="connsiteX871" fmla="*/ 5847424 w 7467600"/>
              <a:gd name="connsiteY871" fmla="*/ 1815776 h 6858000"/>
              <a:gd name="connsiteX872" fmla="*/ 6399821 w 7467600"/>
              <a:gd name="connsiteY872" fmla="*/ 2344799 h 6858000"/>
              <a:gd name="connsiteX873" fmla="*/ 6323232 w 7467600"/>
              <a:gd name="connsiteY873" fmla="*/ 2389634 h 6858000"/>
              <a:gd name="connsiteX874" fmla="*/ 5942958 w 7467600"/>
              <a:gd name="connsiteY874" fmla="*/ 2077708 h 6858000"/>
              <a:gd name="connsiteX875" fmla="*/ 5921559 w 7467600"/>
              <a:gd name="connsiteY875" fmla="*/ 2378596 h 6858000"/>
              <a:gd name="connsiteX876" fmla="*/ 5817651 w 7467600"/>
              <a:gd name="connsiteY876" fmla="*/ 3023919 h 6858000"/>
              <a:gd name="connsiteX877" fmla="*/ 5729634 w 7467600"/>
              <a:gd name="connsiteY877" fmla="*/ 3051849 h 6858000"/>
              <a:gd name="connsiteX878" fmla="*/ 5611018 w 7467600"/>
              <a:gd name="connsiteY878" fmla="*/ 2316769 h 6858000"/>
              <a:gd name="connsiteX879" fmla="*/ 5687608 w 7467600"/>
              <a:gd name="connsiteY879" fmla="*/ 2039972 h 6858000"/>
              <a:gd name="connsiteX880" fmla="*/ 5657554 w 7467600"/>
              <a:gd name="connsiteY880" fmla="*/ 1576445 h 6858000"/>
              <a:gd name="connsiteX881" fmla="*/ 5150475 w 7467600"/>
              <a:gd name="connsiteY881" fmla="*/ 1274012 h 6858000"/>
              <a:gd name="connsiteX882" fmla="*/ 5349142 w 7467600"/>
              <a:gd name="connsiteY882" fmla="*/ 2204405 h 6858000"/>
              <a:gd name="connsiteX883" fmla="*/ 5262214 w 7467600"/>
              <a:gd name="connsiteY883" fmla="*/ 2233836 h 6858000"/>
              <a:gd name="connsiteX884" fmla="*/ 4981539 w 7467600"/>
              <a:gd name="connsiteY884" fmla="*/ 1542201 h 6858000"/>
              <a:gd name="connsiteX885" fmla="*/ 4958461 w 7467600"/>
              <a:gd name="connsiteY885" fmla="*/ 1136957 h 6858000"/>
              <a:gd name="connsiteX886" fmla="*/ 4655015 w 7467600"/>
              <a:gd name="connsiteY886" fmla="*/ 891426 h 6858000"/>
              <a:gd name="connsiteX887" fmla="*/ 4348002 w 7467600"/>
              <a:gd name="connsiteY887" fmla="*/ 2205895 h 6858000"/>
              <a:gd name="connsiteX888" fmla="*/ 4262250 w 7467600"/>
              <a:gd name="connsiteY888" fmla="*/ 2219972 h 6858000"/>
              <a:gd name="connsiteX889" fmla="*/ 4550611 w 7467600"/>
              <a:gd name="connsiteY889" fmla="*/ 817540 h 6858000"/>
              <a:gd name="connsiteX890" fmla="*/ 4564418 w 7467600"/>
              <a:gd name="connsiteY890" fmla="*/ 808293 h 6858000"/>
              <a:gd name="connsiteX891" fmla="*/ 4266388 w 7467600"/>
              <a:gd name="connsiteY891" fmla="*/ 500083 h 6858000"/>
              <a:gd name="connsiteX892" fmla="*/ 4032842 w 7467600"/>
              <a:gd name="connsiteY892" fmla="*/ 211809 h 6858000"/>
              <a:gd name="connsiteX893" fmla="*/ 3882765 w 7467600"/>
              <a:gd name="connsiteY893" fmla="*/ 0 h 6858000"/>
              <a:gd name="connsiteX894" fmla="*/ 3721337 w 7467600"/>
              <a:gd name="connsiteY894" fmla="*/ 0 h 6858000"/>
              <a:gd name="connsiteX895" fmla="*/ 3797544 w 7467600"/>
              <a:gd name="connsiteY895" fmla="*/ 0 h 6858000"/>
              <a:gd name="connsiteX896" fmla="*/ 3775734 w 7467600"/>
              <a:gd name="connsiteY896" fmla="*/ 95131 h 6858000"/>
              <a:gd name="connsiteX897" fmla="*/ 3724807 w 7467600"/>
              <a:gd name="connsiteY897" fmla="*/ 272257 h 6858000"/>
              <a:gd name="connsiteX898" fmla="*/ 3726844 w 7467600"/>
              <a:gd name="connsiteY898" fmla="*/ 282988 h 6858000"/>
              <a:gd name="connsiteX899" fmla="*/ 3742664 w 7467600"/>
              <a:gd name="connsiteY899" fmla="*/ 279918 h 6858000"/>
              <a:gd name="connsiteX900" fmla="*/ 4103910 w 7467600"/>
              <a:gd name="connsiteY900" fmla="*/ 1161917 h 6858000"/>
              <a:gd name="connsiteX901" fmla="*/ 4020269 w 7467600"/>
              <a:gd name="connsiteY901" fmla="*/ 1200406 h 6858000"/>
              <a:gd name="connsiteX902" fmla="*/ 3674882 w 7467600"/>
              <a:gd name="connsiteY902" fmla="*/ 488524 h 6858000"/>
              <a:gd name="connsiteX903" fmla="*/ 3132682 w 7467600"/>
              <a:gd name="connsiteY903" fmla="*/ 1072284 h 6858000"/>
              <a:gd name="connsiteX904" fmla="*/ 2716346 w 7467600"/>
              <a:gd name="connsiteY904" fmla="*/ 1276376 h 6858000"/>
              <a:gd name="connsiteX905" fmla="*/ 2716772 w 7467600"/>
              <a:gd name="connsiteY905" fmla="*/ 1255462 h 6858000"/>
              <a:gd name="connsiteX906" fmla="*/ 3471096 w 7467600"/>
              <a:gd name="connsiteY906" fmla="*/ 437072 h 6858000"/>
              <a:gd name="connsiteX907" fmla="*/ 3639057 w 7467600"/>
              <a:gd name="connsiteY907" fmla="*/ 286334 h 6858000"/>
              <a:gd name="connsiteX908" fmla="*/ 3640309 w 7467600"/>
              <a:gd name="connsiteY908" fmla="*/ 284664 h 6858000"/>
              <a:gd name="connsiteX909" fmla="*/ 3646022 w 7467600"/>
              <a:gd name="connsiteY909" fmla="*/ 276711 h 6858000"/>
              <a:gd name="connsiteX910" fmla="*/ 3707943 w 7467600"/>
              <a:gd name="connsiteY910" fmla="*/ 65958 h 6858000"/>
              <a:gd name="connsiteX911" fmla="*/ 3721337 w 7467600"/>
              <a:gd name="connsiteY911" fmla="*/ 0 h 6858000"/>
              <a:gd name="connsiteX912" fmla="*/ 2867960 w 7467600"/>
              <a:gd name="connsiteY912" fmla="*/ 0 h 6858000"/>
              <a:gd name="connsiteX913" fmla="*/ 2926351 w 7467600"/>
              <a:gd name="connsiteY913" fmla="*/ 0 h 6858000"/>
              <a:gd name="connsiteX914" fmla="*/ 2902823 w 7467600"/>
              <a:gd name="connsiteY914" fmla="*/ 262929 h 6858000"/>
              <a:gd name="connsiteX915" fmla="*/ 2940663 w 7467600"/>
              <a:gd name="connsiteY915" fmla="*/ 140884 h 6858000"/>
              <a:gd name="connsiteX916" fmla="*/ 2947039 w 7467600"/>
              <a:gd name="connsiteY916" fmla="*/ 122524 h 6858000"/>
              <a:gd name="connsiteX917" fmla="*/ 2984316 w 7467600"/>
              <a:gd name="connsiteY917" fmla="*/ 0 h 6858000"/>
              <a:gd name="connsiteX918" fmla="*/ 3016114 w 7467600"/>
              <a:gd name="connsiteY918" fmla="*/ 0 h 6858000"/>
              <a:gd name="connsiteX919" fmla="*/ 2979949 w 7467600"/>
              <a:gd name="connsiteY919" fmla="*/ 119274 h 6858000"/>
              <a:gd name="connsiteX920" fmla="*/ 3023879 w 7467600"/>
              <a:gd name="connsiteY920" fmla="*/ 0 h 6858000"/>
              <a:gd name="connsiteX921" fmla="*/ 3105400 w 7467600"/>
              <a:gd name="connsiteY921" fmla="*/ 0 h 6858000"/>
              <a:gd name="connsiteX922" fmla="*/ 3094669 w 7467600"/>
              <a:gd name="connsiteY922" fmla="*/ 30308 h 6858000"/>
              <a:gd name="connsiteX923" fmla="*/ 2901945 w 7467600"/>
              <a:gd name="connsiteY923" fmla="*/ 466538 h 6858000"/>
              <a:gd name="connsiteX924" fmla="*/ 2815209 w 7467600"/>
              <a:gd name="connsiteY924" fmla="*/ 497361 h 6858000"/>
              <a:gd name="connsiteX925" fmla="*/ 2844845 w 7467600"/>
              <a:gd name="connsiteY925" fmla="*/ 127638 h 6858000"/>
              <a:gd name="connsiteX926" fmla="*/ 2867960 w 7467600"/>
              <a:gd name="connsiteY926" fmla="*/ 0 h 6858000"/>
              <a:gd name="connsiteX927" fmla="*/ 1057230 w 7467600"/>
              <a:gd name="connsiteY927" fmla="*/ 0 h 6858000"/>
              <a:gd name="connsiteX928" fmla="*/ 1111003 w 7467600"/>
              <a:gd name="connsiteY928" fmla="*/ 0 h 6858000"/>
              <a:gd name="connsiteX929" fmla="*/ 1125553 w 7467600"/>
              <a:gd name="connsiteY929" fmla="*/ 52588 h 6858000"/>
              <a:gd name="connsiteX930" fmla="*/ 1304276 w 7467600"/>
              <a:gd name="connsiteY930" fmla="*/ 476275 h 6858000"/>
              <a:gd name="connsiteX931" fmla="*/ 1492066 w 7467600"/>
              <a:gd name="connsiteY931" fmla="*/ 886333 h 6858000"/>
              <a:gd name="connsiteX932" fmla="*/ 1423698 w 7467600"/>
              <a:gd name="connsiteY932" fmla="*/ 710817 h 6858000"/>
              <a:gd name="connsiteX933" fmla="*/ 1357609 w 7467600"/>
              <a:gd name="connsiteY933" fmla="*/ 532892 h 6858000"/>
              <a:gd name="connsiteX934" fmla="*/ 1309550 w 7467600"/>
              <a:gd name="connsiteY934" fmla="*/ 374031 h 6858000"/>
              <a:gd name="connsiteX935" fmla="*/ 1193673 w 7467600"/>
              <a:gd name="connsiteY935" fmla="*/ 49533 h 6858000"/>
              <a:gd name="connsiteX936" fmla="*/ 1164391 w 7467600"/>
              <a:gd name="connsiteY936" fmla="*/ 0 h 6858000"/>
              <a:gd name="connsiteX937" fmla="*/ 1200666 w 7467600"/>
              <a:gd name="connsiteY937" fmla="*/ 0 h 6858000"/>
              <a:gd name="connsiteX938" fmla="*/ 1223408 w 7467600"/>
              <a:gd name="connsiteY938" fmla="*/ 38996 h 6858000"/>
              <a:gd name="connsiteX939" fmla="*/ 1339635 w 7467600"/>
              <a:gd name="connsiteY939" fmla="*/ 365517 h 6858000"/>
              <a:gd name="connsiteX940" fmla="*/ 1387469 w 7467600"/>
              <a:gd name="connsiteY940" fmla="*/ 523079 h 6858000"/>
              <a:gd name="connsiteX941" fmla="*/ 1452685 w 7467600"/>
              <a:gd name="connsiteY941" fmla="*/ 699806 h 6858000"/>
              <a:gd name="connsiteX942" fmla="*/ 1492092 w 7467600"/>
              <a:gd name="connsiteY942" fmla="*/ 800424 h 6858000"/>
              <a:gd name="connsiteX943" fmla="*/ 1455302 w 7467600"/>
              <a:gd name="connsiteY943" fmla="*/ 632913 h 6858000"/>
              <a:gd name="connsiteX944" fmla="*/ 1222336 w 7467600"/>
              <a:gd name="connsiteY944" fmla="*/ 9480 h 6858000"/>
              <a:gd name="connsiteX945" fmla="*/ 1214634 w 7467600"/>
              <a:gd name="connsiteY945" fmla="*/ 0 h 6858000"/>
              <a:gd name="connsiteX946" fmla="*/ 1289827 w 7467600"/>
              <a:gd name="connsiteY946" fmla="*/ 0 h 6858000"/>
              <a:gd name="connsiteX947" fmla="*/ 1321076 w 7467600"/>
              <a:gd name="connsiteY947" fmla="*/ 59722 h 6858000"/>
              <a:gd name="connsiteX948" fmla="*/ 1512579 w 7467600"/>
              <a:gd name="connsiteY948" fmla="*/ 626441 h 6858000"/>
              <a:gd name="connsiteX949" fmla="*/ 1506076 w 7467600"/>
              <a:gd name="connsiteY949" fmla="*/ 1089289 h 6858000"/>
              <a:gd name="connsiteX950" fmla="*/ 1486346 w 7467600"/>
              <a:gd name="connsiteY950" fmla="*/ 1079919 h 6858000"/>
              <a:gd name="connsiteX951" fmla="*/ 1070511 w 7467600"/>
              <a:gd name="connsiteY951" fmla="*/ 48609 h 6858000"/>
              <a:gd name="connsiteX952" fmla="*/ 1057230 w 7467600"/>
              <a:gd name="connsiteY952" fmla="*/ 0 h 6858000"/>
              <a:gd name="connsiteX953" fmla="*/ 43151 w 7467600"/>
              <a:gd name="connsiteY953" fmla="*/ 0 h 6858000"/>
              <a:gd name="connsiteX954" fmla="*/ 95283 w 7467600"/>
              <a:gd name="connsiteY954" fmla="*/ 0 h 6858000"/>
              <a:gd name="connsiteX955" fmla="*/ 300708 w 7467600"/>
              <a:gd name="connsiteY955" fmla="*/ 154571 h 6858000"/>
              <a:gd name="connsiteX956" fmla="*/ 530414 w 7467600"/>
              <a:gd name="connsiteY956" fmla="*/ 354673 h 6858000"/>
              <a:gd name="connsiteX957" fmla="*/ 333785 w 7467600"/>
              <a:gd name="connsiteY957" fmla="*/ 161564 h 6858000"/>
              <a:gd name="connsiteX958" fmla="*/ 147005 w 7467600"/>
              <a:gd name="connsiteY958" fmla="*/ 0 h 6858000"/>
              <a:gd name="connsiteX959" fmla="*/ 272509 w 7467600"/>
              <a:gd name="connsiteY959" fmla="*/ 0 h 6858000"/>
              <a:gd name="connsiteX960" fmla="*/ 326276 w 7467600"/>
              <a:gd name="connsiteY960" fmla="*/ 45847 h 6858000"/>
              <a:gd name="connsiteX961" fmla="*/ 823759 w 7467600"/>
              <a:gd name="connsiteY961" fmla="*/ 574145 h 6858000"/>
              <a:gd name="connsiteX962" fmla="*/ 811254 w 7467600"/>
              <a:gd name="connsiteY962" fmla="*/ 665546 h 6858000"/>
              <a:gd name="connsiteX963" fmla="*/ 154042 w 7467600"/>
              <a:gd name="connsiteY963" fmla="*/ 261522 h 6858000"/>
              <a:gd name="connsiteX964" fmla="*/ 13550 w 7467600"/>
              <a:gd name="connsiteY964" fmla="*/ 158423 h 6858000"/>
              <a:gd name="connsiteX965" fmla="*/ 0 w 7467600"/>
              <a:gd name="connsiteY965" fmla="*/ 146618 h 6858000"/>
              <a:gd name="connsiteX966" fmla="*/ 0 w 7467600"/>
              <a:gd name="connsiteY966" fmla="*/ 59161 h 6858000"/>
              <a:gd name="connsiteX967" fmla="*/ 45427 w 7467600"/>
              <a:gd name="connsiteY967" fmla="*/ 101078 h 6858000"/>
              <a:gd name="connsiteX968" fmla="*/ 630103 w 7467600"/>
              <a:gd name="connsiteY968" fmla="*/ 485885 h 6858000"/>
              <a:gd name="connsiteX969" fmla="*/ 532040 w 7467600"/>
              <a:gd name="connsiteY969" fmla="*/ 399359 h 6858000"/>
              <a:gd name="connsiteX970" fmla="*/ 517618 w 7467600"/>
              <a:gd name="connsiteY970" fmla="*/ 385726 h 6858000"/>
              <a:gd name="connsiteX971" fmla="*/ 285074 w 7467600"/>
              <a:gd name="connsiteY971" fmla="*/ 182755 h 6858000"/>
              <a:gd name="connsiteX972" fmla="*/ 43151 w 7467600"/>
              <a:gd name="connsiteY972"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042773 w 7467600"/>
              <a:gd name="connsiteY74" fmla="*/ 5734011 h 6858000"/>
              <a:gd name="connsiteX75" fmla="*/ 7379510 w 7467600"/>
              <a:gd name="connsiteY75" fmla="*/ 5755454 h 6858000"/>
              <a:gd name="connsiteX76" fmla="*/ 7467600 w 7467600"/>
              <a:gd name="connsiteY76" fmla="*/ 5845526 h 6858000"/>
              <a:gd name="connsiteX77" fmla="*/ 7271900 w 7467600"/>
              <a:gd name="connsiteY77" fmla="*/ 5734551 h 6858000"/>
              <a:gd name="connsiteX78" fmla="*/ 7015907 w 7467600"/>
              <a:gd name="connsiteY78" fmla="*/ 5541548 h 6858000"/>
              <a:gd name="connsiteX79" fmla="*/ 7259646 w 7467600"/>
              <a:gd name="connsiteY79" fmla="*/ 5765985 h 6858000"/>
              <a:gd name="connsiteX80" fmla="*/ 7467600 w 7467600"/>
              <a:gd name="connsiteY80" fmla="*/ 6012219 h 6858000"/>
              <a:gd name="connsiteX81" fmla="*/ 7105827 w 7467600"/>
              <a:gd name="connsiteY81" fmla="*/ 5718700 h 6858000"/>
              <a:gd name="connsiteX82" fmla="*/ 7356878 w 7467600"/>
              <a:gd name="connsiteY82" fmla="*/ 5981332 h 6858000"/>
              <a:gd name="connsiteX83" fmla="*/ 7467600 w 7467600"/>
              <a:gd name="connsiteY83" fmla="*/ 6117703 h 6858000"/>
              <a:gd name="connsiteX84" fmla="*/ 7467600 w 7467600"/>
              <a:gd name="connsiteY84" fmla="*/ 6163634 h 6858000"/>
              <a:gd name="connsiteX85" fmla="*/ 7403637 w 7467600"/>
              <a:gd name="connsiteY85" fmla="*/ 6083957 h 6858000"/>
              <a:gd name="connsiteX86" fmla="*/ 7254615 w 7467600"/>
              <a:gd name="connsiteY86" fmla="*/ 5911918 h 6858000"/>
              <a:gd name="connsiteX87" fmla="*/ 7312589 w 7467600"/>
              <a:gd name="connsiteY87" fmla="*/ 5982309 h 6858000"/>
              <a:gd name="connsiteX88" fmla="*/ 7448321 w 7467600"/>
              <a:gd name="connsiteY88" fmla="*/ 6190991 h 6858000"/>
              <a:gd name="connsiteX89" fmla="*/ 7467600 w 7467600"/>
              <a:gd name="connsiteY89" fmla="*/ 6221686 h 6858000"/>
              <a:gd name="connsiteX90" fmla="*/ 7467600 w 7467600"/>
              <a:gd name="connsiteY90" fmla="*/ 6334256 h 6858000"/>
              <a:gd name="connsiteX91" fmla="*/ 7454976 w 7467600"/>
              <a:gd name="connsiteY91" fmla="*/ 6318297 h 6858000"/>
              <a:gd name="connsiteX92" fmla="*/ 7042773 w 7467600"/>
              <a:gd name="connsiteY92" fmla="*/ 5734011 h 6858000"/>
              <a:gd name="connsiteX93" fmla="*/ 1456157 w 7467600"/>
              <a:gd name="connsiteY93" fmla="*/ 5371404 h 6858000"/>
              <a:gd name="connsiteX94" fmla="*/ 1244432 w 7467600"/>
              <a:gd name="connsiteY94" fmla="*/ 5385601 h 6858000"/>
              <a:gd name="connsiteX95" fmla="*/ 973990 w 7467600"/>
              <a:gd name="connsiteY95" fmla="*/ 5424940 h 6858000"/>
              <a:gd name="connsiteX96" fmla="*/ 1103809 w 7467600"/>
              <a:gd name="connsiteY96" fmla="*/ 5433720 h 6858000"/>
              <a:gd name="connsiteX97" fmla="*/ 1123454 w 7467600"/>
              <a:gd name="connsiteY97" fmla="*/ 5435727 h 6858000"/>
              <a:gd name="connsiteX98" fmla="*/ 1737017 w 7467600"/>
              <a:gd name="connsiteY98" fmla="*/ 5452183 h 6858000"/>
              <a:gd name="connsiteX99" fmla="*/ 1824397 w 7467600"/>
              <a:gd name="connsiteY99" fmla="*/ 5447757 h 6858000"/>
              <a:gd name="connsiteX100" fmla="*/ 2070059 w 7467600"/>
              <a:gd name="connsiteY100" fmla="*/ 5441660 h 6858000"/>
              <a:gd name="connsiteX101" fmla="*/ 1456157 w 7467600"/>
              <a:gd name="connsiteY101" fmla="*/ 5371404 h 6858000"/>
              <a:gd name="connsiteX102" fmla="*/ 4988186 w 7467600"/>
              <a:gd name="connsiteY102" fmla="*/ 5216467 h 6858000"/>
              <a:gd name="connsiteX103" fmla="*/ 4777334 w 7467600"/>
              <a:gd name="connsiteY103" fmla="*/ 5406072 h 6858000"/>
              <a:gd name="connsiteX104" fmla="*/ 4718341 w 7467600"/>
              <a:gd name="connsiteY104" fmla="*/ 5468043 h 6858000"/>
              <a:gd name="connsiteX105" fmla="*/ 4604655 w 7467600"/>
              <a:gd name="connsiteY105" fmla="*/ 5583434 h 6858000"/>
              <a:gd name="connsiteX106" fmla="*/ 4565074 w 7467600"/>
              <a:gd name="connsiteY106" fmla="*/ 5618550 h 6858000"/>
              <a:gd name="connsiteX107" fmla="*/ 4988186 w 7467600"/>
              <a:gd name="connsiteY107" fmla="*/ 5216467 h 6858000"/>
              <a:gd name="connsiteX108" fmla="*/ 4978032 w 7467600"/>
              <a:gd name="connsiteY108" fmla="*/ 5183809 h 6858000"/>
              <a:gd name="connsiteX109" fmla="*/ 4463413 w 7467600"/>
              <a:gd name="connsiteY109" fmla="*/ 5615162 h 6858000"/>
              <a:gd name="connsiteX110" fmla="*/ 4358134 w 7467600"/>
              <a:gd name="connsiteY110" fmla="*/ 5742791 h 6858000"/>
              <a:gd name="connsiteX111" fmla="*/ 4376219 w 7467600"/>
              <a:gd name="connsiteY111" fmla="*/ 5729027 h 6858000"/>
              <a:gd name="connsiteX112" fmla="*/ 4582340 w 7467600"/>
              <a:gd name="connsiteY112" fmla="*/ 5561037 h 6858000"/>
              <a:gd name="connsiteX113" fmla="*/ 4694684 w 7467600"/>
              <a:gd name="connsiteY113" fmla="*/ 5447098 h 6858000"/>
              <a:gd name="connsiteX114" fmla="*/ 4754123 w 7467600"/>
              <a:gd name="connsiteY114" fmla="*/ 5384643 h 6858000"/>
              <a:gd name="connsiteX115" fmla="*/ 4978032 w 7467600"/>
              <a:gd name="connsiteY115" fmla="*/ 5183809 h 6858000"/>
              <a:gd name="connsiteX116" fmla="*/ 1903353 w 7467600"/>
              <a:gd name="connsiteY116" fmla="*/ 5044827 h 6858000"/>
              <a:gd name="connsiteX117" fmla="*/ 1936931 w 7467600"/>
              <a:gd name="connsiteY117" fmla="*/ 5093954 h 6858000"/>
              <a:gd name="connsiteX118" fmla="*/ 2195868 w 7467600"/>
              <a:gd name="connsiteY118" fmla="*/ 5396574 h 6858000"/>
              <a:gd name="connsiteX119" fmla="*/ 2088852 w 7467600"/>
              <a:gd name="connsiteY119" fmla="*/ 5166123 h 6858000"/>
              <a:gd name="connsiteX120" fmla="*/ 1958241 w 7467600"/>
              <a:gd name="connsiteY120" fmla="*/ 5067955 h 6858000"/>
              <a:gd name="connsiteX121" fmla="*/ 1903353 w 7467600"/>
              <a:gd name="connsiteY121" fmla="*/ 5044827 h 6858000"/>
              <a:gd name="connsiteX122" fmla="*/ 1979378 w 7467600"/>
              <a:gd name="connsiteY122" fmla="*/ 4769504 h 6858000"/>
              <a:gd name="connsiteX123" fmla="*/ 2882120 w 7467600"/>
              <a:gd name="connsiteY123" fmla="*/ 5064547 h 6858000"/>
              <a:gd name="connsiteX124" fmla="*/ 2793103 w 7467600"/>
              <a:gd name="connsiteY124" fmla="*/ 5039699 h 6858000"/>
              <a:gd name="connsiteX125" fmla="*/ 2770041 w 7467600"/>
              <a:gd name="connsiteY125" fmla="*/ 5033634 h 6858000"/>
              <a:gd name="connsiteX126" fmla="*/ 1979378 w 7467600"/>
              <a:gd name="connsiteY126" fmla="*/ 4769504 h 6858000"/>
              <a:gd name="connsiteX127" fmla="*/ 1927410 w 7467600"/>
              <a:gd name="connsiteY127" fmla="*/ 4716164 h 6858000"/>
              <a:gd name="connsiteX128" fmla="*/ 1959587 w 7467600"/>
              <a:gd name="connsiteY128" fmla="*/ 4728849 h 6858000"/>
              <a:gd name="connsiteX129" fmla="*/ 2777707 w 7467600"/>
              <a:gd name="connsiteY129" fmla="*/ 5003991 h 6858000"/>
              <a:gd name="connsiteX130" fmla="*/ 2800768 w 7467600"/>
              <a:gd name="connsiteY130" fmla="*/ 5010056 h 6858000"/>
              <a:gd name="connsiteX131" fmla="*/ 2879408 w 7467600"/>
              <a:gd name="connsiteY131" fmla="*/ 5031590 h 6858000"/>
              <a:gd name="connsiteX132" fmla="*/ 2862295 w 7467600"/>
              <a:gd name="connsiteY132" fmla="*/ 5022958 h 6858000"/>
              <a:gd name="connsiteX133" fmla="*/ 2813343 w 7467600"/>
              <a:gd name="connsiteY133" fmla="*/ 4998369 h 6858000"/>
              <a:gd name="connsiteX134" fmla="*/ 2646245 w 7467600"/>
              <a:gd name="connsiteY134" fmla="*/ 4930999 h 6858000"/>
              <a:gd name="connsiteX135" fmla="*/ 1999243 w 7467600"/>
              <a:gd name="connsiteY135" fmla="*/ 4730524 h 6858000"/>
              <a:gd name="connsiteX136" fmla="*/ 1979527 w 7467600"/>
              <a:gd name="connsiteY136" fmla="*/ 4726651 h 6858000"/>
              <a:gd name="connsiteX137" fmla="*/ 1927410 w 7467600"/>
              <a:gd name="connsiteY137" fmla="*/ 4716164 h 6858000"/>
              <a:gd name="connsiteX138" fmla="*/ 1997014 w 7467600"/>
              <a:gd name="connsiteY138" fmla="*/ 4698007 h 6858000"/>
              <a:gd name="connsiteX139" fmla="*/ 2005458 w 7467600"/>
              <a:gd name="connsiteY139" fmla="*/ 4699540 h 6858000"/>
              <a:gd name="connsiteX140" fmla="*/ 2657186 w 7467600"/>
              <a:gd name="connsiteY140" fmla="*/ 4901687 h 6858000"/>
              <a:gd name="connsiteX141" fmla="*/ 2826662 w 7467600"/>
              <a:gd name="connsiteY141" fmla="*/ 4970362 h 6858000"/>
              <a:gd name="connsiteX142" fmla="*/ 2876100 w 7467600"/>
              <a:gd name="connsiteY142" fmla="*/ 4995397 h 6858000"/>
              <a:gd name="connsiteX143" fmla="*/ 3042600 w 7467600"/>
              <a:gd name="connsiteY143" fmla="*/ 5059532 h 6858000"/>
              <a:gd name="connsiteX144" fmla="*/ 1997014 w 7467600"/>
              <a:gd name="connsiteY144" fmla="*/ 4698007 h 6858000"/>
              <a:gd name="connsiteX145" fmla="*/ 2305292 w 7467600"/>
              <a:gd name="connsiteY145" fmla="*/ 4219492 h 6858000"/>
              <a:gd name="connsiteX146" fmla="*/ 3360922 w 7467600"/>
              <a:gd name="connsiteY146" fmla="*/ 4529373 h 6858000"/>
              <a:gd name="connsiteX147" fmla="*/ 3492420 w 7467600"/>
              <a:gd name="connsiteY147" fmla="*/ 4510145 h 6858000"/>
              <a:gd name="connsiteX148" fmla="*/ 3364086 w 7467600"/>
              <a:gd name="connsiteY148" fmla="*/ 4480340 h 6858000"/>
              <a:gd name="connsiteX149" fmla="*/ 3225818 w 7467600"/>
              <a:gd name="connsiteY149" fmla="*/ 4411822 h 6858000"/>
              <a:gd name="connsiteX150" fmla="*/ 3129696 w 7467600"/>
              <a:gd name="connsiteY150" fmla="*/ 4360704 h 6858000"/>
              <a:gd name="connsiteX151" fmla="*/ 2814545 w 7467600"/>
              <a:gd name="connsiteY151" fmla="*/ 4282955 h 6858000"/>
              <a:gd name="connsiteX152" fmla="*/ 2305292 w 7467600"/>
              <a:gd name="connsiteY152" fmla="*/ 4219492 h 6858000"/>
              <a:gd name="connsiteX153" fmla="*/ 2626982 w 7467600"/>
              <a:gd name="connsiteY153" fmla="*/ 4206450 h 6858000"/>
              <a:gd name="connsiteX154" fmla="*/ 2490617 w 7467600"/>
              <a:gd name="connsiteY154" fmla="*/ 4206951 h 6858000"/>
              <a:gd name="connsiteX155" fmla="*/ 2819869 w 7467600"/>
              <a:gd name="connsiteY155" fmla="*/ 4252936 h 6858000"/>
              <a:gd name="connsiteX156" fmla="*/ 3143018 w 7467600"/>
              <a:gd name="connsiteY156" fmla="*/ 4332698 h 6858000"/>
              <a:gd name="connsiteX157" fmla="*/ 3241520 w 7467600"/>
              <a:gd name="connsiteY157" fmla="*/ 4385112 h 6858000"/>
              <a:gd name="connsiteX158" fmla="*/ 3374575 w 7467600"/>
              <a:gd name="connsiteY158" fmla="*/ 4451517 h 6858000"/>
              <a:gd name="connsiteX159" fmla="*/ 3505221 w 7467600"/>
              <a:gd name="connsiteY159" fmla="*/ 4480757 h 6858000"/>
              <a:gd name="connsiteX160" fmla="*/ 2626982 w 7467600"/>
              <a:gd name="connsiteY160" fmla="*/ 4206450 h 6858000"/>
              <a:gd name="connsiteX161" fmla="*/ 1310106 w 7467600"/>
              <a:gd name="connsiteY161" fmla="*/ 3943217 h 6858000"/>
              <a:gd name="connsiteX162" fmla="*/ 854994 w 7467600"/>
              <a:gd name="connsiteY162" fmla="*/ 4399136 h 6858000"/>
              <a:gd name="connsiteX163" fmla="*/ 742462 w 7467600"/>
              <a:gd name="connsiteY163" fmla="*/ 4594648 h 6858000"/>
              <a:gd name="connsiteX164" fmla="*/ 820602 w 7467600"/>
              <a:gd name="connsiteY164" fmla="*/ 4485915 h 6858000"/>
              <a:gd name="connsiteX165" fmla="*/ 878295 w 7467600"/>
              <a:gd name="connsiteY165" fmla="*/ 4403594 h 6858000"/>
              <a:gd name="connsiteX166" fmla="*/ 1240607 w 7467600"/>
              <a:gd name="connsiteY166" fmla="*/ 4010401 h 6858000"/>
              <a:gd name="connsiteX167" fmla="*/ 1310106 w 7467600"/>
              <a:gd name="connsiteY167" fmla="*/ 3943217 h 6858000"/>
              <a:gd name="connsiteX168" fmla="*/ 1423113 w 7467600"/>
              <a:gd name="connsiteY168" fmla="*/ 3874565 h 6858000"/>
              <a:gd name="connsiteX169" fmla="*/ 1260565 w 7467600"/>
              <a:gd name="connsiteY169" fmla="*/ 4031982 h 6858000"/>
              <a:gd name="connsiteX170" fmla="*/ 901900 w 7467600"/>
              <a:gd name="connsiteY170" fmla="*/ 4421236 h 6858000"/>
              <a:gd name="connsiteX171" fmla="*/ 845044 w 7467600"/>
              <a:gd name="connsiteY171" fmla="*/ 4502436 h 6858000"/>
              <a:gd name="connsiteX172" fmla="*/ 685926 w 7467600"/>
              <a:gd name="connsiteY172" fmla="*/ 4703069 h 6858000"/>
              <a:gd name="connsiteX173" fmla="*/ 684248 w 7467600"/>
              <a:gd name="connsiteY173" fmla="*/ 4706721 h 6858000"/>
              <a:gd name="connsiteX174" fmla="*/ 1423113 w 7467600"/>
              <a:gd name="connsiteY174" fmla="*/ 3874565 h 6858000"/>
              <a:gd name="connsiteX175" fmla="*/ 3316479 w 7467600"/>
              <a:gd name="connsiteY175" fmla="*/ 3872136 h 6858000"/>
              <a:gd name="connsiteX176" fmla="*/ 3546806 w 7467600"/>
              <a:gd name="connsiteY176" fmla="*/ 4356139 h 6858000"/>
              <a:gd name="connsiteX177" fmla="*/ 3364433 w 7467600"/>
              <a:gd name="connsiteY177" fmla="*/ 3953121 h 6858000"/>
              <a:gd name="connsiteX178" fmla="*/ 3316479 w 7467600"/>
              <a:gd name="connsiteY178" fmla="*/ 3872136 h 6858000"/>
              <a:gd name="connsiteX179" fmla="*/ 3291335 w 7467600"/>
              <a:gd name="connsiteY179" fmla="*/ 3767420 h 6858000"/>
              <a:gd name="connsiteX180" fmla="*/ 3390805 w 7467600"/>
              <a:gd name="connsiteY180" fmla="*/ 3937163 h 6858000"/>
              <a:gd name="connsiteX181" fmla="*/ 3579062 w 7467600"/>
              <a:gd name="connsiteY181" fmla="*/ 4359040 h 6858000"/>
              <a:gd name="connsiteX182" fmla="*/ 3467355 w 7467600"/>
              <a:gd name="connsiteY182" fmla="*/ 3988130 h 6858000"/>
              <a:gd name="connsiteX183" fmla="*/ 3310753 w 7467600"/>
              <a:gd name="connsiteY183" fmla="*/ 3787140 h 6858000"/>
              <a:gd name="connsiteX184" fmla="*/ 3291335 w 7467600"/>
              <a:gd name="connsiteY184" fmla="*/ 3767420 h 6858000"/>
              <a:gd name="connsiteX185" fmla="*/ 1635889 w 7467600"/>
              <a:gd name="connsiteY185" fmla="*/ 3709494 h 6858000"/>
              <a:gd name="connsiteX186" fmla="*/ 1634800 w 7467600"/>
              <a:gd name="connsiteY186" fmla="*/ 3731111 h 6858000"/>
              <a:gd name="connsiteX187" fmla="*/ 1635889 w 7467600"/>
              <a:gd name="connsiteY187" fmla="*/ 3709494 h 6858000"/>
              <a:gd name="connsiteX188" fmla="*/ 1510397 w 7467600"/>
              <a:gd name="connsiteY188" fmla="*/ 3684705 h 6858000"/>
              <a:gd name="connsiteX189" fmla="*/ 1146550 w 7467600"/>
              <a:gd name="connsiteY189" fmla="*/ 3802012 h 6858000"/>
              <a:gd name="connsiteX190" fmla="*/ 698834 w 7467600"/>
              <a:gd name="connsiteY190" fmla="*/ 3952272 h 6858000"/>
              <a:gd name="connsiteX191" fmla="*/ 34256 w 7467600"/>
              <a:gd name="connsiteY191" fmla="*/ 4347603 h 6858000"/>
              <a:gd name="connsiteX192" fmla="*/ 527241 w 7467600"/>
              <a:gd name="connsiteY192" fmla="*/ 4065078 h 6858000"/>
              <a:gd name="connsiteX193" fmla="*/ 1510397 w 7467600"/>
              <a:gd name="connsiteY193" fmla="*/ 3684705 h 6858000"/>
              <a:gd name="connsiteX194" fmla="*/ 1313114 w 7467600"/>
              <a:gd name="connsiteY194" fmla="*/ 3655216 h 6858000"/>
              <a:gd name="connsiteX195" fmla="*/ 1109304 w 7467600"/>
              <a:gd name="connsiteY195" fmla="*/ 3669030 h 6858000"/>
              <a:gd name="connsiteX196" fmla="*/ 8129 w 7467600"/>
              <a:gd name="connsiteY196" fmla="*/ 4330519 h 6858000"/>
              <a:gd name="connsiteX197" fmla="*/ 687572 w 7467600"/>
              <a:gd name="connsiteY197" fmla="*/ 3925629 h 6858000"/>
              <a:gd name="connsiteX198" fmla="*/ 1138365 w 7467600"/>
              <a:gd name="connsiteY198" fmla="*/ 3774515 h 6858000"/>
              <a:gd name="connsiteX199" fmla="*/ 1505579 w 7467600"/>
              <a:gd name="connsiteY199" fmla="*/ 3655526 h 6858000"/>
              <a:gd name="connsiteX200" fmla="*/ 1313114 w 7467600"/>
              <a:gd name="connsiteY200" fmla="*/ 3655216 h 6858000"/>
              <a:gd name="connsiteX201" fmla="*/ 3655073 w 7467600"/>
              <a:gd name="connsiteY201" fmla="*/ 3650884 h 6858000"/>
              <a:gd name="connsiteX202" fmla="*/ 3989938 w 7467600"/>
              <a:gd name="connsiteY202" fmla="*/ 3991685 h 6858000"/>
              <a:gd name="connsiteX203" fmla="*/ 4393907 w 7467600"/>
              <a:gd name="connsiteY203" fmla="*/ 4261258 h 6858000"/>
              <a:gd name="connsiteX204" fmla="*/ 4648051 w 7467600"/>
              <a:gd name="connsiteY204" fmla="*/ 4374051 h 6858000"/>
              <a:gd name="connsiteX205" fmla="*/ 4383389 w 7467600"/>
              <a:gd name="connsiteY205" fmla="*/ 4184369 h 6858000"/>
              <a:gd name="connsiteX206" fmla="*/ 4165508 w 7467600"/>
              <a:gd name="connsiteY206" fmla="*/ 4035196 h 6858000"/>
              <a:gd name="connsiteX207" fmla="*/ 4068162 w 7467600"/>
              <a:gd name="connsiteY207" fmla="*/ 3953394 h 6858000"/>
              <a:gd name="connsiteX208" fmla="*/ 3981416 w 7467600"/>
              <a:gd name="connsiteY208" fmla="*/ 3880482 h 6858000"/>
              <a:gd name="connsiteX209" fmla="*/ 3800147 w 7467600"/>
              <a:gd name="connsiteY209" fmla="*/ 3749872 h 6858000"/>
              <a:gd name="connsiteX210" fmla="*/ 3655073 w 7467600"/>
              <a:gd name="connsiteY210" fmla="*/ 3650884 h 6858000"/>
              <a:gd name="connsiteX211" fmla="*/ 3670252 w 7467600"/>
              <a:gd name="connsiteY211" fmla="*/ 3622798 h 6858000"/>
              <a:gd name="connsiteX212" fmla="*/ 3817258 w 7467600"/>
              <a:gd name="connsiteY212" fmla="*/ 3723577 h 6858000"/>
              <a:gd name="connsiteX213" fmla="*/ 4000461 w 7467600"/>
              <a:gd name="connsiteY213" fmla="*/ 3855966 h 6858000"/>
              <a:gd name="connsiteX214" fmla="*/ 4088180 w 7467600"/>
              <a:gd name="connsiteY214" fmla="*/ 3929774 h 6858000"/>
              <a:gd name="connsiteX215" fmla="*/ 4184555 w 7467600"/>
              <a:gd name="connsiteY215" fmla="*/ 4010683 h 6858000"/>
              <a:gd name="connsiteX216" fmla="*/ 4399563 w 7467600"/>
              <a:gd name="connsiteY216" fmla="*/ 4158106 h 6858000"/>
              <a:gd name="connsiteX217" fmla="*/ 4684469 w 7467600"/>
              <a:gd name="connsiteY217" fmla="*/ 4364680 h 6858000"/>
              <a:gd name="connsiteX218" fmla="*/ 4690271 w 7467600"/>
              <a:gd name="connsiteY218" fmla="*/ 4370034 h 6858000"/>
              <a:gd name="connsiteX219" fmla="*/ 4136093 w 7467600"/>
              <a:gd name="connsiteY219" fmla="*/ 3858466 h 6858000"/>
              <a:gd name="connsiteX220" fmla="*/ 3670252 w 7467600"/>
              <a:gd name="connsiteY220" fmla="*/ 3622798 h 6858000"/>
              <a:gd name="connsiteX221" fmla="*/ 4440129 w 7467600"/>
              <a:gd name="connsiteY221" fmla="*/ 3448571 h 6858000"/>
              <a:gd name="connsiteX222" fmla="*/ 4856525 w 7467600"/>
              <a:gd name="connsiteY222" fmla="*/ 3915351 h 6858000"/>
              <a:gd name="connsiteX223" fmla="*/ 5059055 w 7467600"/>
              <a:gd name="connsiteY223" fmla="*/ 4108918 h 6858000"/>
              <a:gd name="connsiteX224" fmla="*/ 5290070 w 7467600"/>
              <a:gd name="connsiteY224" fmla="*/ 4263619 h 6858000"/>
              <a:gd name="connsiteX225" fmla="*/ 4834991 w 7467600"/>
              <a:gd name="connsiteY225" fmla="*/ 3830985 h 6858000"/>
              <a:gd name="connsiteX226" fmla="*/ 4440129 w 7467600"/>
              <a:gd name="connsiteY226" fmla="*/ 3448571 h 6858000"/>
              <a:gd name="connsiteX227" fmla="*/ 4441737 w 7467600"/>
              <a:gd name="connsiteY227" fmla="*/ 3399734 h 6858000"/>
              <a:gd name="connsiteX228" fmla="*/ 4431236 w 7467600"/>
              <a:gd name="connsiteY228" fmla="*/ 3400954 h 6858000"/>
              <a:gd name="connsiteX229" fmla="*/ 4557150 w 7467600"/>
              <a:gd name="connsiteY229" fmla="*/ 3510023 h 6858000"/>
              <a:gd name="connsiteX230" fmla="*/ 4856936 w 7467600"/>
              <a:gd name="connsiteY230" fmla="*/ 3809146 h 6858000"/>
              <a:gd name="connsiteX231" fmla="*/ 5111996 w 7467600"/>
              <a:gd name="connsiteY231" fmla="*/ 4065759 h 6858000"/>
              <a:gd name="connsiteX232" fmla="*/ 5388878 w 7467600"/>
              <a:gd name="connsiteY232" fmla="*/ 4300185 h 6858000"/>
              <a:gd name="connsiteX233" fmla="*/ 5425556 w 7467600"/>
              <a:gd name="connsiteY233" fmla="*/ 4308967 h 6858000"/>
              <a:gd name="connsiteX234" fmla="*/ 4943646 w 7467600"/>
              <a:gd name="connsiteY234" fmla="*/ 3822916 h 6858000"/>
              <a:gd name="connsiteX235" fmla="*/ 4594837 w 7467600"/>
              <a:gd name="connsiteY235" fmla="*/ 3532274 h 6858000"/>
              <a:gd name="connsiteX236" fmla="*/ 4441737 w 7467600"/>
              <a:gd name="connsiteY236" fmla="*/ 3399734 h 6858000"/>
              <a:gd name="connsiteX237" fmla="*/ 5425834 w 7467600"/>
              <a:gd name="connsiteY237" fmla="*/ 3162785 h 6858000"/>
              <a:gd name="connsiteX238" fmla="*/ 5401644 w 7467600"/>
              <a:gd name="connsiteY238" fmla="*/ 3617847 h 6858000"/>
              <a:gd name="connsiteX239" fmla="*/ 5467256 w 7467600"/>
              <a:gd name="connsiteY239" fmla="*/ 4175494 h 6858000"/>
              <a:gd name="connsiteX240" fmla="*/ 5448069 w 7467600"/>
              <a:gd name="connsiteY240" fmla="*/ 3567554 h 6858000"/>
              <a:gd name="connsiteX241" fmla="*/ 5425834 w 7467600"/>
              <a:gd name="connsiteY241" fmla="*/ 3162785 h 6858000"/>
              <a:gd name="connsiteX242" fmla="*/ 1318687 w 7467600"/>
              <a:gd name="connsiteY242" fmla="*/ 3113840 h 6858000"/>
              <a:gd name="connsiteX243" fmla="*/ 1066793 w 7467600"/>
              <a:gd name="connsiteY243" fmla="*/ 3212171 h 6858000"/>
              <a:gd name="connsiteX244" fmla="*/ 993319 w 7467600"/>
              <a:gd name="connsiteY244" fmla="*/ 3247648 h 6858000"/>
              <a:gd name="connsiteX245" fmla="*/ 853081 w 7467600"/>
              <a:gd name="connsiteY245" fmla="*/ 3312410 h 6858000"/>
              <a:gd name="connsiteX246" fmla="*/ 805957 w 7467600"/>
              <a:gd name="connsiteY246" fmla="*/ 3330443 h 6858000"/>
              <a:gd name="connsiteX247" fmla="*/ 1318687 w 7467600"/>
              <a:gd name="connsiteY247" fmla="*/ 3113840 h 6858000"/>
              <a:gd name="connsiteX248" fmla="*/ 5453702 w 7467600"/>
              <a:gd name="connsiteY248" fmla="*/ 3090882 h 6858000"/>
              <a:gd name="connsiteX249" fmla="*/ 5480135 w 7467600"/>
              <a:gd name="connsiteY249" fmla="*/ 3565802 h 6858000"/>
              <a:gd name="connsiteX250" fmla="*/ 5499023 w 7467600"/>
              <a:gd name="connsiteY250" fmla="*/ 4166310 h 6858000"/>
              <a:gd name="connsiteX251" fmla="*/ 5547022 w 7467600"/>
              <a:gd name="connsiteY251" fmla="*/ 3607838 h 6858000"/>
              <a:gd name="connsiteX252" fmla="*/ 5515964 w 7467600"/>
              <a:gd name="connsiteY252" fmla="*/ 3378541 h 6858000"/>
              <a:gd name="connsiteX253" fmla="*/ 5453702 w 7467600"/>
              <a:gd name="connsiteY253" fmla="*/ 3090882 h 6858000"/>
              <a:gd name="connsiteX254" fmla="*/ 1238695 w 7467600"/>
              <a:gd name="connsiteY254" fmla="*/ 3076820 h 6858000"/>
              <a:gd name="connsiteX255" fmla="*/ 716371 w 7467600"/>
              <a:gd name="connsiteY255" fmla="*/ 3293249 h 6858000"/>
              <a:gd name="connsiteX256" fmla="*/ 579522 w 7467600"/>
              <a:gd name="connsiteY256" fmla="*/ 3371759 h 6858000"/>
              <a:gd name="connsiteX257" fmla="*/ 600288 w 7467600"/>
              <a:gd name="connsiteY257" fmla="*/ 3365555 h 6858000"/>
              <a:gd name="connsiteX258" fmla="*/ 840692 w 7467600"/>
              <a:gd name="connsiteY258" fmla="*/ 3284921 h 6858000"/>
              <a:gd name="connsiteX259" fmla="*/ 979248 w 7467600"/>
              <a:gd name="connsiteY259" fmla="*/ 3221003 h 6858000"/>
              <a:gd name="connsiteX260" fmla="*/ 1053282 w 7467600"/>
              <a:gd name="connsiteY260" fmla="*/ 3185247 h 6858000"/>
              <a:gd name="connsiteX261" fmla="*/ 1320603 w 7467600"/>
              <a:gd name="connsiteY261" fmla="*/ 3081281 h 6858000"/>
              <a:gd name="connsiteX262" fmla="*/ 1238695 w 7467600"/>
              <a:gd name="connsiteY262" fmla="*/ 3076820 h 6858000"/>
              <a:gd name="connsiteX263" fmla="*/ 5425627 w 7467600"/>
              <a:gd name="connsiteY263" fmla="*/ 2954192 h 6858000"/>
              <a:gd name="connsiteX264" fmla="*/ 5470770 w 7467600"/>
              <a:gd name="connsiteY264" fmla="*/ 3005435 h 6858000"/>
              <a:gd name="connsiteX265" fmla="*/ 5519779 w 7467600"/>
              <a:gd name="connsiteY265" fmla="*/ 4359223 h 6858000"/>
              <a:gd name="connsiteX266" fmla="*/ 5520293 w 7467600"/>
              <a:gd name="connsiteY266" fmla="*/ 4360602 h 6858000"/>
              <a:gd name="connsiteX267" fmla="*/ 5767221 w 7467600"/>
              <a:gd name="connsiteY267" fmla="*/ 4665564 h 6858000"/>
              <a:gd name="connsiteX268" fmla="*/ 6937169 w 7467600"/>
              <a:gd name="connsiteY268" fmla="*/ 4815941 h 6858000"/>
              <a:gd name="connsiteX269" fmla="*/ 6953922 w 7467600"/>
              <a:gd name="connsiteY269" fmla="*/ 4890068 h 6858000"/>
              <a:gd name="connsiteX270" fmla="*/ 6071359 w 7467600"/>
              <a:gd name="connsiteY270" fmla="*/ 4770770 h 6858000"/>
              <a:gd name="connsiteX271" fmla="*/ 6038839 w 7467600"/>
              <a:gd name="connsiteY271" fmla="*/ 4764474 h 6858000"/>
              <a:gd name="connsiteX272" fmla="*/ 6038706 w 7467600"/>
              <a:gd name="connsiteY272" fmla="*/ 4763847 h 6858000"/>
              <a:gd name="connsiteX273" fmla="*/ 6037784 w 7467600"/>
              <a:gd name="connsiteY273" fmla="*/ 4764270 h 6858000"/>
              <a:gd name="connsiteX274" fmla="*/ 6038839 w 7467600"/>
              <a:gd name="connsiteY274" fmla="*/ 4764474 h 6858000"/>
              <a:gd name="connsiteX275" fmla="*/ 6040338 w 7467600"/>
              <a:gd name="connsiteY275" fmla="*/ 4771418 h 6858000"/>
              <a:gd name="connsiteX276" fmla="*/ 6024488 w 7467600"/>
              <a:gd name="connsiteY276" fmla="*/ 4809903 h 6858000"/>
              <a:gd name="connsiteX277" fmla="*/ 5599771 w 7467600"/>
              <a:gd name="connsiteY277" fmla="*/ 5509652 h 6858000"/>
              <a:gd name="connsiteX278" fmla="*/ 5548843 w 7467600"/>
              <a:gd name="connsiteY278" fmla="*/ 5563845 h 6858000"/>
              <a:gd name="connsiteX279" fmla="*/ 5940952 w 7467600"/>
              <a:gd name="connsiteY279" fmla="*/ 6250028 h 6858000"/>
              <a:gd name="connsiteX280" fmla="*/ 6043441 w 7467600"/>
              <a:gd name="connsiteY280" fmla="*/ 6665847 h 6858000"/>
              <a:gd name="connsiteX281" fmla="*/ 6093432 w 7467600"/>
              <a:gd name="connsiteY281" fmla="*/ 6858000 h 6858000"/>
              <a:gd name="connsiteX282" fmla="*/ 6034344 w 7467600"/>
              <a:gd name="connsiteY282" fmla="*/ 6858000 h 6858000"/>
              <a:gd name="connsiteX283" fmla="*/ 6026679 w 7467600"/>
              <a:gd name="connsiteY283" fmla="*/ 6836959 h 6858000"/>
              <a:gd name="connsiteX284" fmla="*/ 5800441 w 7467600"/>
              <a:gd name="connsiteY284" fmla="*/ 6335286 h 6858000"/>
              <a:gd name="connsiteX285" fmla="*/ 5526562 w 7467600"/>
              <a:gd name="connsiteY285" fmla="*/ 5705388 h 6858000"/>
              <a:gd name="connsiteX286" fmla="*/ 5519640 w 7467600"/>
              <a:gd name="connsiteY286" fmla="*/ 5683774 h 6858000"/>
              <a:gd name="connsiteX287" fmla="*/ 5844559 w 7467600"/>
              <a:gd name="connsiteY287" fmla="*/ 6553349 h 6858000"/>
              <a:gd name="connsiteX288" fmla="*/ 5975994 w 7467600"/>
              <a:gd name="connsiteY288" fmla="*/ 6858000 h 6858000"/>
              <a:gd name="connsiteX289" fmla="*/ 5898547 w 7467600"/>
              <a:gd name="connsiteY289" fmla="*/ 6858000 h 6858000"/>
              <a:gd name="connsiteX290" fmla="*/ 5682041 w 7467600"/>
              <a:gd name="connsiteY290" fmla="*/ 6355860 h 6858000"/>
              <a:gd name="connsiteX291" fmla="*/ 5461758 w 7467600"/>
              <a:gd name="connsiteY291" fmla="*/ 5820220 h 6858000"/>
              <a:gd name="connsiteX292" fmla="*/ 5237282 w 7467600"/>
              <a:gd name="connsiteY292" fmla="*/ 6579086 h 6858000"/>
              <a:gd name="connsiteX293" fmla="*/ 5115009 w 7467600"/>
              <a:gd name="connsiteY293" fmla="*/ 6858000 h 6858000"/>
              <a:gd name="connsiteX294" fmla="*/ 5028074 w 7467600"/>
              <a:gd name="connsiteY294" fmla="*/ 6858000 h 6858000"/>
              <a:gd name="connsiteX295" fmla="*/ 5079508 w 7467600"/>
              <a:gd name="connsiteY295" fmla="*/ 6749074 h 6858000"/>
              <a:gd name="connsiteX296" fmla="*/ 5371846 w 7467600"/>
              <a:gd name="connsiteY296" fmla="*/ 5924413 h 6858000"/>
              <a:gd name="connsiteX297" fmla="*/ 5270512 w 7467600"/>
              <a:gd name="connsiteY297" fmla="*/ 6138975 h 6858000"/>
              <a:gd name="connsiteX298" fmla="*/ 5062409 w 7467600"/>
              <a:gd name="connsiteY298" fmla="*/ 6653544 h 6858000"/>
              <a:gd name="connsiteX299" fmla="*/ 5036628 w 7467600"/>
              <a:gd name="connsiteY299" fmla="*/ 6754247 h 6858000"/>
              <a:gd name="connsiteX300" fmla="*/ 5009112 w 7467600"/>
              <a:gd name="connsiteY300" fmla="*/ 6858000 h 6858000"/>
              <a:gd name="connsiteX301" fmla="*/ 4976679 w 7467600"/>
              <a:gd name="connsiteY301" fmla="*/ 6858000 h 6858000"/>
              <a:gd name="connsiteX302" fmla="*/ 5006537 w 7467600"/>
              <a:gd name="connsiteY302" fmla="*/ 6747068 h 6858000"/>
              <a:gd name="connsiteX303" fmla="*/ 5032723 w 7467600"/>
              <a:gd name="connsiteY303" fmla="*/ 6644957 h 6858000"/>
              <a:gd name="connsiteX304" fmla="*/ 5242949 w 7467600"/>
              <a:gd name="connsiteY304" fmla="*/ 6125175 h 6858000"/>
              <a:gd name="connsiteX305" fmla="*/ 5286321 w 7467600"/>
              <a:gd name="connsiteY305" fmla="*/ 6033555 h 6858000"/>
              <a:gd name="connsiteX306" fmla="*/ 5008210 w 7467600"/>
              <a:gd name="connsiteY306" fmla="*/ 6649194 h 6858000"/>
              <a:gd name="connsiteX307" fmla="*/ 4986321 w 7467600"/>
              <a:gd name="connsiteY307" fmla="*/ 6765687 h 6858000"/>
              <a:gd name="connsiteX308" fmla="*/ 4973474 w 7467600"/>
              <a:gd name="connsiteY308" fmla="*/ 6858000 h 6858000"/>
              <a:gd name="connsiteX309" fmla="*/ 4907178 w 7467600"/>
              <a:gd name="connsiteY309" fmla="*/ 6858000 h 6858000"/>
              <a:gd name="connsiteX310" fmla="*/ 4910810 w 7467600"/>
              <a:gd name="connsiteY310" fmla="*/ 6829660 h 6858000"/>
              <a:gd name="connsiteX311" fmla="*/ 4987461 w 7467600"/>
              <a:gd name="connsiteY311" fmla="*/ 6432994 h 6858000"/>
              <a:gd name="connsiteX312" fmla="*/ 5179262 w 7467600"/>
              <a:gd name="connsiteY312" fmla="*/ 6035044 h 6858000"/>
              <a:gd name="connsiteX313" fmla="*/ 4689678 w 7467600"/>
              <a:gd name="connsiteY313" fmla="*/ 6440241 h 6858000"/>
              <a:gd name="connsiteX314" fmla="*/ 4477543 w 7467600"/>
              <a:gd name="connsiteY314" fmla="*/ 6674836 h 6858000"/>
              <a:gd name="connsiteX315" fmla="*/ 4329957 w 7467600"/>
              <a:gd name="connsiteY315" fmla="*/ 6858000 h 6858000"/>
              <a:gd name="connsiteX316" fmla="*/ 4218595 w 7467600"/>
              <a:gd name="connsiteY316" fmla="*/ 6858000 h 6858000"/>
              <a:gd name="connsiteX317" fmla="*/ 4368888 w 7467600"/>
              <a:gd name="connsiteY317" fmla="*/ 6668412 h 6858000"/>
              <a:gd name="connsiteX318" fmla="*/ 4563091 w 7467600"/>
              <a:gd name="connsiteY318" fmla="*/ 6442508 h 6858000"/>
              <a:gd name="connsiteX319" fmla="*/ 5387324 w 7467600"/>
              <a:gd name="connsiteY319" fmla="*/ 5705830 h 6858000"/>
              <a:gd name="connsiteX320" fmla="*/ 5073620 w 7467600"/>
              <a:gd name="connsiteY320" fmla="*/ 5955437 h 6858000"/>
              <a:gd name="connsiteX321" fmla="*/ 4689789 w 7467600"/>
              <a:gd name="connsiteY321" fmla="*/ 6268382 h 6858000"/>
              <a:gd name="connsiteX322" fmla="*/ 4418722 w 7467600"/>
              <a:gd name="connsiteY322" fmla="*/ 6570886 h 6858000"/>
              <a:gd name="connsiteX323" fmla="*/ 4214944 w 7467600"/>
              <a:gd name="connsiteY323" fmla="*/ 6858000 h 6858000"/>
              <a:gd name="connsiteX324" fmla="*/ 4177898 w 7467600"/>
              <a:gd name="connsiteY324" fmla="*/ 6858000 h 6858000"/>
              <a:gd name="connsiteX325" fmla="*/ 4391597 w 7467600"/>
              <a:gd name="connsiteY325" fmla="*/ 6556370 h 6858000"/>
              <a:gd name="connsiteX326" fmla="*/ 4668889 w 7467600"/>
              <a:gd name="connsiteY326" fmla="*/ 6246399 h 6858000"/>
              <a:gd name="connsiteX327" fmla="*/ 5055427 w 7467600"/>
              <a:gd name="connsiteY327" fmla="*/ 5931476 h 6858000"/>
              <a:gd name="connsiteX328" fmla="*/ 5371814 w 7467600"/>
              <a:gd name="connsiteY328" fmla="*/ 5678975 h 6858000"/>
              <a:gd name="connsiteX329" fmla="*/ 4987918 w 7467600"/>
              <a:gd name="connsiteY329" fmla="*/ 5838701 h 6858000"/>
              <a:gd name="connsiteX330" fmla="*/ 4317146 w 7467600"/>
              <a:gd name="connsiteY330" fmla="*/ 6587716 h 6858000"/>
              <a:gd name="connsiteX331" fmla="*/ 4171627 w 7467600"/>
              <a:gd name="connsiteY331" fmla="*/ 6858000 h 6858000"/>
              <a:gd name="connsiteX332" fmla="*/ 4081585 w 7467600"/>
              <a:gd name="connsiteY332" fmla="*/ 6858000 h 6858000"/>
              <a:gd name="connsiteX333" fmla="*/ 4238603 w 7467600"/>
              <a:gd name="connsiteY333" fmla="*/ 6559341 h 6858000"/>
              <a:gd name="connsiteX334" fmla="*/ 4778333 w 7467600"/>
              <a:gd name="connsiteY334" fmla="*/ 5873626 h 6858000"/>
              <a:gd name="connsiteX335" fmla="*/ 5414185 w 7467600"/>
              <a:gd name="connsiteY335" fmla="*/ 5573882 h 6858000"/>
              <a:gd name="connsiteX336" fmla="*/ 5959648 w 7467600"/>
              <a:gd name="connsiteY336" fmla="*/ 4760797 h 6858000"/>
              <a:gd name="connsiteX337" fmla="*/ 5355019 w 7467600"/>
              <a:gd name="connsiteY337" fmla="*/ 4734672 h 6858000"/>
              <a:gd name="connsiteX338" fmla="*/ 5083565 w 7467600"/>
              <a:gd name="connsiteY338" fmla="*/ 5179121 h 6858000"/>
              <a:gd name="connsiteX339" fmla="*/ 4713577 w 7467600"/>
              <a:gd name="connsiteY339" fmla="*/ 5616803 h 6858000"/>
              <a:gd name="connsiteX340" fmla="*/ 3989559 w 7467600"/>
              <a:gd name="connsiteY340" fmla="*/ 6145945 h 6858000"/>
              <a:gd name="connsiteX341" fmla="*/ 3939824 w 7467600"/>
              <a:gd name="connsiteY341" fmla="*/ 6066900 h 6858000"/>
              <a:gd name="connsiteX342" fmla="*/ 4584537 w 7467600"/>
              <a:gd name="connsiteY342" fmla="*/ 5324826 h 6858000"/>
              <a:gd name="connsiteX343" fmla="*/ 5037105 w 7467600"/>
              <a:gd name="connsiteY343" fmla="*/ 5088765 h 6858000"/>
              <a:gd name="connsiteX344" fmla="*/ 5039930 w 7467600"/>
              <a:gd name="connsiteY344" fmla="*/ 5089585 h 6858000"/>
              <a:gd name="connsiteX345" fmla="*/ 5263764 w 7467600"/>
              <a:gd name="connsiteY345" fmla="*/ 4735525 h 6858000"/>
              <a:gd name="connsiteX346" fmla="*/ 4086300 w 7467600"/>
              <a:gd name="connsiteY346" fmla="*/ 4884599 h 6858000"/>
              <a:gd name="connsiteX347" fmla="*/ 4085485 w 7467600"/>
              <a:gd name="connsiteY347" fmla="*/ 4899070 h 6858000"/>
              <a:gd name="connsiteX348" fmla="*/ 3871915 w 7467600"/>
              <a:gd name="connsiteY348" fmla="*/ 5253645 h 6858000"/>
              <a:gd name="connsiteX349" fmla="*/ 3799374 w 7467600"/>
              <a:gd name="connsiteY349" fmla="*/ 5466127 h 6858000"/>
              <a:gd name="connsiteX350" fmla="*/ 3498850 w 7467600"/>
              <a:gd name="connsiteY350" fmla="*/ 6661888 h 6858000"/>
              <a:gd name="connsiteX351" fmla="*/ 3399216 w 7467600"/>
              <a:gd name="connsiteY351" fmla="*/ 6858000 h 6858000"/>
              <a:gd name="connsiteX352" fmla="*/ 3303688 w 7467600"/>
              <a:gd name="connsiteY352" fmla="*/ 6858000 h 6858000"/>
              <a:gd name="connsiteX353" fmla="*/ 3391774 w 7467600"/>
              <a:gd name="connsiteY353" fmla="*/ 6697181 h 6858000"/>
              <a:gd name="connsiteX354" fmla="*/ 3735540 w 7467600"/>
              <a:gd name="connsiteY354" fmla="*/ 5546923 h 6858000"/>
              <a:gd name="connsiteX355" fmla="*/ 3729438 w 7467600"/>
              <a:gd name="connsiteY355" fmla="*/ 5569058 h 6858000"/>
              <a:gd name="connsiteX356" fmla="*/ 3707782 w 7467600"/>
              <a:gd name="connsiteY356" fmla="*/ 5644908 h 6858000"/>
              <a:gd name="connsiteX357" fmla="*/ 3583827 w 7467600"/>
              <a:gd name="connsiteY357" fmla="*/ 6039215 h 6858000"/>
              <a:gd name="connsiteX358" fmla="*/ 3547861 w 7467600"/>
              <a:gd name="connsiteY358" fmla="*/ 6129609 h 6858000"/>
              <a:gd name="connsiteX359" fmla="*/ 3490905 w 7467600"/>
              <a:gd name="connsiteY359" fmla="*/ 6277660 h 6858000"/>
              <a:gd name="connsiteX360" fmla="*/ 3455859 w 7467600"/>
              <a:gd name="connsiteY360" fmla="*/ 6391301 h 6858000"/>
              <a:gd name="connsiteX361" fmla="*/ 3429112 w 7467600"/>
              <a:gd name="connsiteY361" fmla="*/ 6479469 h 6858000"/>
              <a:gd name="connsiteX362" fmla="*/ 3304862 w 7467600"/>
              <a:gd name="connsiteY362" fmla="*/ 6796476 h 6858000"/>
              <a:gd name="connsiteX363" fmla="*/ 3276071 w 7467600"/>
              <a:gd name="connsiteY363" fmla="*/ 6858000 h 6858000"/>
              <a:gd name="connsiteX364" fmla="*/ 3240805 w 7467600"/>
              <a:gd name="connsiteY364" fmla="*/ 6858000 h 6858000"/>
              <a:gd name="connsiteX365" fmla="*/ 3275917 w 7467600"/>
              <a:gd name="connsiteY365" fmla="*/ 6783192 h 6858000"/>
              <a:gd name="connsiteX366" fmla="*/ 3399358 w 7467600"/>
              <a:gd name="connsiteY366" fmla="*/ 6469011 h 6858000"/>
              <a:gd name="connsiteX367" fmla="*/ 3425650 w 7467600"/>
              <a:gd name="connsiteY367" fmla="*/ 6381333 h 6858000"/>
              <a:gd name="connsiteX368" fmla="*/ 3460661 w 7467600"/>
              <a:gd name="connsiteY368" fmla="*/ 6266763 h 6858000"/>
              <a:gd name="connsiteX369" fmla="*/ 3518021 w 7467600"/>
              <a:gd name="connsiteY369" fmla="*/ 6117298 h 6858000"/>
              <a:gd name="connsiteX370" fmla="*/ 3554035 w 7467600"/>
              <a:gd name="connsiteY370" fmla="*/ 6027832 h 6858000"/>
              <a:gd name="connsiteX371" fmla="*/ 3677174 w 7467600"/>
              <a:gd name="connsiteY371" fmla="*/ 5636351 h 6858000"/>
              <a:gd name="connsiteX372" fmla="*/ 3698819 w 7467600"/>
              <a:gd name="connsiteY372" fmla="*/ 5560503 h 6858000"/>
              <a:gd name="connsiteX373" fmla="*/ 3702094 w 7467600"/>
              <a:gd name="connsiteY373" fmla="*/ 5549194 h 6858000"/>
              <a:gd name="connsiteX374" fmla="*/ 3398355 w 7467600"/>
              <a:gd name="connsiteY374" fmla="*/ 6094603 h 6858000"/>
              <a:gd name="connsiteX375" fmla="*/ 3193941 w 7467600"/>
              <a:gd name="connsiteY375" fmla="*/ 6798775 h 6858000"/>
              <a:gd name="connsiteX376" fmla="*/ 3184140 w 7467600"/>
              <a:gd name="connsiteY376" fmla="*/ 6858000 h 6858000"/>
              <a:gd name="connsiteX377" fmla="*/ 3099978 w 7467600"/>
              <a:gd name="connsiteY377" fmla="*/ 6858000 h 6858000"/>
              <a:gd name="connsiteX378" fmla="*/ 3101556 w 7467600"/>
              <a:gd name="connsiteY378" fmla="*/ 6843337 h 6858000"/>
              <a:gd name="connsiteX379" fmla="*/ 3370162 w 7467600"/>
              <a:gd name="connsiteY379" fmla="*/ 5785550 h 6858000"/>
              <a:gd name="connsiteX380" fmla="*/ 3746477 w 7467600"/>
              <a:gd name="connsiteY380" fmla="*/ 5377889 h 6858000"/>
              <a:gd name="connsiteX381" fmla="*/ 3863399 w 7467600"/>
              <a:gd name="connsiteY381" fmla="*/ 5087257 h 6858000"/>
              <a:gd name="connsiteX382" fmla="*/ 3968712 w 7467600"/>
              <a:gd name="connsiteY382" fmla="*/ 4913989 h 6858000"/>
              <a:gd name="connsiteX383" fmla="*/ 2792390 w 7467600"/>
              <a:gd name="connsiteY383" fmla="*/ 5382974 h 6858000"/>
              <a:gd name="connsiteX384" fmla="*/ 2714982 w 7467600"/>
              <a:gd name="connsiteY384" fmla="*/ 5427051 h 6858000"/>
              <a:gd name="connsiteX385" fmla="*/ 2813361 w 7467600"/>
              <a:gd name="connsiteY385" fmla="*/ 6023912 h 6858000"/>
              <a:gd name="connsiteX386" fmla="*/ 2688430 w 7467600"/>
              <a:gd name="connsiteY386" fmla="*/ 6801564 h 6858000"/>
              <a:gd name="connsiteX387" fmla="*/ 2629626 w 7467600"/>
              <a:gd name="connsiteY387" fmla="*/ 6763394 h 6858000"/>
              <a:gd name="connsiteX388" fmla="*/ 2565328 w 7467600"/>
              <a:gd name="connsiteY388" fmla="*/ 5516399 h 6858000"/>
              <a:gd name="connsiteX389" fmla="*/ 1922999 w 7467600"/>
              <a:gd name="connsiteY389" fmla="*/ 5980343 h 6858000"/>
              <a:gd name="connsiteX390" fmla="*/ 1950261 w 7467600"/>
              <a:gd name="connsiteY390" fmla="*/ 6405858 h 6858000"/>
              <a:gd name="connsiteX391" fmla="*/ 2365554 w 7467600"/>
              <a:gd name="connsiteY391" fmla="*/ 6759107 h 6858000"/>
              <a:gd name="connsiteX392" fmla="*/ 2424142 w 7467600"/>
              <a:gd name="connsiteY392" fmla="*/ 6858000 h 6858000"/>
              <a:gd name="connsiteX393" fmla="*/ 2395994 w 7467600"/>
              <a:gd name="connsiteY393" fmla="*/ 6858000 h 6858000"/>
              <a:gd name="connsiteX394" fmla="*/ 2392863 w 7467600"/>
              <a:gd name="connsiteY394" fmla="*/ 6852964 h 6858000"/>
              <a:gd name="connsiteX395" fmla="*/ 2017589 w 7467600"/>
              <a:gd name="connsiteY395" fmla="*/ 6493982 h 6858000"/>
              <a:gd name="connsiteX396" fmla="*/ 2147336 w 7467600"/>
              <a:gd name="connsiteY396" fmla="*/ 6594052 h 6858000"/>
              <a:gd name="connsiteX397" fmla="*/ 2207047 w 7467600"/>
              <a:gd name="connsiteY397" fmla="*/ 6654540 h 6858000"/>
              <a:gd name="connsiteX398" fmla="*/ 2299106 w 7467600"/>
              <a:gd name="connsiteY398" fmla="*/ 6778931 h 6858000"/>
              <a:gd name="connsiteX399" fmla="*/ 2314430 w 7467600"/>
              <a:gd name="connsiteY399" fmla="*/ 6801144 h 6858000"/>
              <a:gd name="connsiteX400" fmla="*/ 2352406 w 7467600"/>
              <a:gd name="connsiteY400" fmla="*/ 6858000 h 6858000"/>
              <a:gd name="connsiteX401" fmla="*/ 2314492 w 7467600"/>
              <a:gd name="connsiteY401" fmla="*/ 6858000 h 6858000"/>
              <a:gd name="connsiteX402" fmla="*/ 2288095 w 7467600"/>
              <a:gd name="connsiteY402" fmla="*/ 6818030 h 6858000"/>
              <a:gd name="connsiteX403" fmla="*/ 2272768 w 7467600"/>
              <a:gd name="connsiteY403" fmla="*/ 6795822 h 6858000"/>
              <a:gd name="connsiteX404" fmla="*/ 2182715 w 7467600"/>
              <a:gd name="connsiteY404" fmla="*/ 6675071 h 6858000"/>
              <a:gd name="connsiteX405" fmla="*/ 2032061 w 7467600"/>
              <a:gd name="connsiteY405" fmla="*/ 6541380 h 6858000"/>
              <a:gd name="connsiteX406" fmla="*/ 2257220 w 7467600"/>
              <a:gd name="connsiteY406" fmla="*/ 6826257 h 6858000"/>
              <a:gd name="connsiteX407" fmla="*/ 2281324 w 7467600"/>
              <a:gd name="connsiteY407" fmla="*/ 6858000 h 6858000"/>
              <a:gd name="connsiteX408" fmla="*/ 2242860 w 7467600"/>
              <a:gd name="connsiteY408" fmla="*/ 6858000 h 6858000"/>
              <a:gd name="connsiteX409" fmla="*/ 2232818 w 7467600"/>
              <a:gd name="connsiteY409" fmla="*/ 6844926 h 6858000"/>
              <a:gd name="connsiteX410" fmla="*/ 1990172 w 7467600"/>
              <a:gd name="connsiteY410" fmla="*/ 6542121 h 6858000"/>
              <a:gd name="connsiteX411" fmla="*/ 2124090 w 7467600"/>
              <a:gd name="connsiteY411" fmla="*/ 6761017 h 6858000"/>
              <a:gd name="connsiteX412" fmla="*/ 2200380 w 7467600"/>
              <a:gd name="connsiteY412" fmla="*/ 6858000 h 6858000"/>
              <a:gd name="connsiteX413" fmla="*/ 2147507 w 7467600"/>
              <a:gd name="connsiteY413" fmla="*/ 6858000 h 6858000"/>
              <a:gd name="connsiteX414" fmla="*/ 2070668 w 7467600"/>
              <a:gd name="connsiteY414" fmla="*/ 6761520 h 6858000"/>
              <a:gd name="connsiteX415" fmla="*/ 1975142 w 7467600"/>
              <a:gd name="connsiteY415" fmla="*/ 6585570 h 6858000"/>
              <a:gd name="connsiteX416" fmla="*/ 2050035 w 7467600"/>
              <a:gd name="connsiteY416" fmla="*/ 6813345 h 6858000"/>
              <a:gd name="connsiteX417" fmla="*/ 2063025 w 7467600"/>
              <a:gd name="connsiteY417" fmla="*/ 6858000 h 6858000"/>
              <a:gd name="connsiteX418" fmla="*/ 2021675 w 7467600"/>
              <a:gd name="connsiteY418" fmla="*/ 6858000 h 6858000"/>
              <a:gd name="connsiteX419" fmla="*/ 2019308 w 7467600"/>
              <a:gd name="connsiteY419" fmla="*/ 6847118 h 6858000"/>
              <a:gd name="connsiteX420" fmla="*/ 1938835 w 7467600"/>
              <a:gd name="connsiteY420" fmla="*/ 6551160 h 6858000"/>
              <a:gd name="connsiteX421" fmla="*/ 1953230 w 7467600"/>
              <a:gd name="connsiteY421" fmla="*/ 6759699 h 6858000"/>
              <a:gd name="connsiteX422" fmla="*/ 1956763 w 7467600"/>
              <a:gd name="connsiteY422" fmla="*/ 6778191 h 6858000"/>
              <a:gd name="connsiteX423" fmla="*/ 1967925 w 7467600"/>
              <a:gd name="connsiteY423" fmla="*/ 6858000 h 6858000"/>
              <a:gd name="connsiteX424" fmla="*/ 1936622 w 7467600"/>
              <a:gd name="connsiteY424" fmla="*/ 6858000 h 6858000"/>
              <a:gd name="connsiteX425" fmla="*/ 1926261 w 7467600"/>
              <a:gd name="connsiteY425" fmla="*/ 6784064 h 6858000"/>
              <a:gd name="connsiteX426" fmla="*/ 1922724 w 7467600"/>
              <a:gd name="connsiteY426" fmla="*/ 6765577 h 6858000"/>
              <a:gd name="connsiteX427" fmla="*/ 1904650 w 7467600"/>
              <a:gd name="connsiteY427" fmla="*/ 6639616 h 6858000"/>
              <a:gd name="connsiteX428" fmla="*/ 1885273 w 7467600"/>
              <a:gd name="connsiteY428" fmla="*/ 6858000 h 6858000"/>
              <a:gd name="connsiteX429" fmla="*/ 1854363 w 7467600"/>
              <a:gd name="connsiteY429" fmla="*/ 6858000 h 6858000"/>
              <a:gd name="connsiteX430" fmla="*/ 1880391 w 7467600"/>
              <a:gd name="connsiteY430" fmla="*/ 6603796 h 6858000"/>
              <a:gd name="connsiteX431" fmla="*/ 1818273 w 7467600"/>
              <a:gd name="connsiteY431" fmla="*/ 6715729 h 6858000"/>
              <a:gd name="connsiteX432" fmla="*/ 1794691 w 7467600"/>
              <a:gd name="connsiteY432" fmla="*/ 6843239 h 6858000"/>
              <a:gd name="connsiteX433" fmla="*/ 1794914 w 7467600"/>
              <a:gd name="connsiteY433" fmla="*/ 6858000 h 6858000"/>
              <a:gd name="connsiteX434" fmla="*/ 1746128 w 7467600"/>
              <a:gd name="connsiteY434" fmla="*/ 6858000 h 6858000"/>
              <a:gd name="connsiteX435" fmla="*/ 1753934 w 7467600"/>
              <a:gd name="connsiteY435" fmla="*/ 6724796 h 6858000"/>
              <a:gd name="connsiteX436" fmla="*/ 1792053 w 7467600"/>
              <a:gd name="connsiteY436" fmla="*/ 6572396 h 6858000"/>
              <a:gd name="connsiteX437" fmla="*/ 1862248 w 7467600"/>
              <a:gd name="connsiteY437" fmla="*/ 6266397 h 6858000"/>
              <a:gd name="connsiteX438" fmla="*/ 1862250 w 7467600"/>
              <a:gd name="connsiteY438" fmla="*/ 6033531 h 6858000"/>
              <a:gd name="connsiteX439" fmla="*/ 1211999 w 7467600"/>
              <a:gd name="connsiteY439" fmla="*/ 6683610 h 6858000"/>
              <a:gd name="connsiteX440" fmla="*/ 1213266 w 7467600"/>
              <a:gd name="connsiteY440" fmla="*/ 6691947 h 6858000"/>
              <a:gd name="connsiteX441" fmla="*/ 1203370 w 7467600"/>
              <a:gd name="connsiteY441" fmla="*/ 6850676 h 6858000"/>
              <a:gd name="connsiteX442" fmla="*/ 1203671 w 7467600"/>
              <a:gd name="connsiteY442" fmla="*/ 6858000 h 6858000"/>
              <a:gd name="connsiteX443" fmla="*/ 1143180 w 7467600"/>
              <a:gd name="connsiteY443" fmla="*/ 6858000 h 6858000"/>
              <a:gd name="connsiteX444" fmla="*/ 1142176 w 7467600"/>
              <a:gd name="connsiteY444" fmla="*/ 6766045 h 6858000"/>
              <a:gd name="connsiteX445" fmla="*/ 1067484 w 7467600"/>
              <a:gd name="connsiteY445" fmla="*/ 6858000 h 6858000"/>
              <a:gd name="connsiteX446" fmla="*/ 953928 w 7467600"/>
              <a:gd name="connsiteY446" fmla="*/ 6858000 h 6858000"/>
              <a:gd name="connsiteX447" fmla="*/ 959715 w 7467600"/>
              <a:gd name="connsiteY447" fmla="*/ 6850185 h 6858000"/>
              <a:gd name="connsiteX448" fmla="*/ 1483788 w 7467600"/>
              <a:gd name="connsiteY448" fmla="*/ 6259174 h 6858000"/>
              <a:gd name="connsiteX449" fmla="*/ 1100671 w 7467600"/>
              <a:gd name="connsiteY449" fmla="*/ 6252137 h 6858000"/>
              <a:gd name="connsiteX450" fmla="*/ 1090144 w 7467600"/>
              <a:gd name="connsiteY450" fmla="*/ 6256748 h 6858000"/>
              <a:gd name="connsiteX451" fmla="*/ 1095872 w 7467600"/>
              <a:gd name="connsiteY451" fmla="*/ 6271892 h 6858000"/>
              <a:gd name="connsiteX452" fmla="*/ 262785 w 7467600"/>
              <a:gd name="connsiteY452" fmla="*/ 6845450 h 6858000"/>
              <a:gd name="connsiteX453" fmla="*/ 209968 w 7467600"/>
              <a:gd name="connsiteY453" fmla="*/ 6770713 h 6858000"/>
              <a:gd name="connsiteX454" fmla="*/ 873460 w 7467600"/>
              <a:gd name="connsiteY454" fmla="*/ 6253768 h 6858000"/>
              <a:gd name="connsiteX455" fmla="*/ 192686 w 7467600"/>
              <a:gd name="connsiteY455" fmla="*/ 5849257 h 6858000"/>
              <a:gd name="connsiteX456" fmla="*/ 4696 w 7467600"/>
              <a:gd name="connsiteY456" fmla="*/ 5697668 h 6858000"/>
              <a:gd name="connsiteX457" fmla="*/ 0 w 7467600"/>
              <a:gd name="connsiteY457" fmla="*/ 5689984 h 6858000"/>
              <a:gd name="connsiteX458" fmla="*/ 0 w 7467600"/>
              <a:gd name="connsiteY458" fmla="*/ 5513472 h 6858000"/>
              <a:gd name="connsiteX459" fmla="*/ 174101 w 7467600"/>
              <a:gd name="connsiteY459" fmla="*/ 5620277 h 6858000"/>
              <a:gd name="connsiteX460" fmla="*/ 891800 w 7467600"/>
              <a:gd name="connsiteY460" fmla="*/ 6036935 h 6858000"/>
              <a:gd name="connsiteX461" fmla="*/ 1072219 w 7467600"/>
              <a:gd name="connsiteY461" fmla="*/ 6169443 h 6858000"/>
              <a:gd name="connsiteX462" fmla="*/ 1074117 w 7467600"/>
              <a:gd name="connsiteY462" fmla="*/ 6170301 h 6858000"/>
              <a:gd name="connsiteX463" fmla="*/ 1083114 w 7467600"/>
              <a:gd name="connsiteY463" fmla="*/ 6174131 h 6858000"/>
              <a:gd name="connsiteX464" fmla="*/ 1543010 w 7467600"/>
              <a:gd name="connsiteY464" fmla="*/ 6191140 h 6858000"/>
              <a:gd name="connsiteX465" fmla="*/ 1551080 w 7467600"/>
              <a:gd name="connsiteY465" fmla="*/ 6195006 h 6858000"/>
              <a:gd name="connsiteX466" fmla="*/ 2345443 w 7467600"/>
              <a:gd name="connsiteY466" fmla="*/ 5549882 h 6858000"/>
              <a:gd name="connsiteX467" fmla="*/ 1721499 w 7467600"/>
              <a:gd name="connsiteY467" fmla="*/ 5599969 h 6858000"/>
              <a:gd name="connsiteX468" fmla="*/ 767716 w 7467600"/>
              <a:gd name="connsiteY468" fmla="*/ 5472768 h 6858000"/>
              <a:gd name="connsiteX469" fmla="*/ 722147 w 7467600"/>
              <a:gd name="connsiteY469" fmla="*/ 5393091 h 6858000"/>
              <a:gd name="connsiteX470" fmla="*/ 1485552 w 7467600"/>
              <a:gd name="connsiteY470" fmla="*/ 5313202 h 6858000"/>
              <a:gd name="connsiteX471" fmla="*/ 2143004 w 7467600"/>
              <a:gd name="connsiteY471" fmla="*/ 5402420 h 6858000"/>
              <a:gd name="connsiteX472" fmla="*/ 1933391 w 7467600"/>
              <a:gd name="connsiteY472" fmla="*/ 5156971 h 6858000"/>
              <a:gd name="connsiteX473" fmla="*/ 1827118 w 7467600"/>
              <a:gd name="connsiteY473" fmla="*/ 4968410 h 6858000"/>
              <a:gd name="connsiteX474" fmla="*/ 1837349 w 7467600"/>
              <a:gd name="connsiteY474" fmla="*/ 4956357 h 6858000"/>
              <a:gd name="connsiteX475" fmla="*/ 2162835 w 7467600"/>
              <a:gd name="connsiteY475" fmla="*/ 5187853 h 6858000"/>
              <a:gd name="connsiteX476" fmla="*/ 2257167 w 7467600"/>
              <a:gd name="connsiteY476" fmla="*/ 5462123 h 6858000"/>
              <a:gd name="connsiteX477" fmla="*/ 2261598 w 7467600"/>
              <a:gd name="connsiteY477" fmla="*/ 5467998 h 6858000"/>
              <a:gd name="connsiteX478" fmla="*/ 2437177 w 7467600"/>
              <a:gd name="connsiteY478" fmla="*/ 5479608 h 6858000"/>
              <a:gd name="connsiteX479" fmla="*/ 2445247 w 7467600"/>
              <a:gd name="connsiteY479" fmla="*/ 5483476 h 6858000"/>
              <a:gd name="connsiteX480" fmla="*/ 2743626 w 7467600"/>
              <a:gd name="connsiteY480" fmla="*/ 5304819 h 6858000"/>
              <a:gd name="connsiteX481" fmla="*/ 3048102 w 7467600"/>
              <a:gd name="connsiteY481" fmla="*/ 5150595 h 6858000"/>
              <a:gd name="connsiteX482" fmla="*/ 1799414 w 7467600"/>
              <a:gd name="connsiteY482" fmla="*/ 4694732 h 6858000"/>
              <a:gd name="connsiteX483" fmla="*/ 1771735 w 7467600"/>
              <a:gd name="connsiteY483" fmla="*/ 4619929 h 6858000"/>
              <a:gd name="connsiteX484" fmla="*/ 3104273 w 7467600"/>
              <a:gd name="connsiteY484" fmla="*/ 5076159 h 6858000"/>
              <a:gd name="connsiteX485" fmla="*/ 3113245 w 7467600"/>
              <a:gd name="connsiteY485" fmla="*/ 5090705 h 6858000"/>
              <a:gd name="connsiteX486" fmla="*/ 3126294 w 7467600"/>
              <a:gd name="connsiteY486" fmla="*/ 5114400 h 6858000"/>
              <a:gd name="connsiteX487" fmla="*/ 3937433 w 7467600"/>
              <a:gd name="connsiteY487" fmla="*/ 4830473 h 6858000"/>
              <a:gd name="connsiteX488" fmla="*/ 3590475 w 7467600"/>
              <a:gd name="connsiteY488" fmla="*/ 4597974 h 6858000"/>
              <a:gd name="connsiteX489" fmla="*/ 3100264 w 7467600"/>
              <a:gd name="connsiteY489" fmla="*/ 4579845 h 6858000"/>
              <a:gd name="connsiteX490" fmla="*/ 2183576 w 7467600"/>
              <a:gd name="connsiteY490" fmla="*/ 4227150 h 6858000"/>
              <a:gd name="connsiteX491" fmla="*/ 2151029 w 7467600"/>
              <a:gd name="connsiteY491" fmla="*/ 4146947 h 6858000"/>
              <a:gd name="connsiteX492" fmla="*/ 3563434 w 7467600"/>
              <a:gd name="connsiteY492" fmla="*/ 4469115 h 6858000"/>
              <a:gd name="connsiteX493" fmla="*/ 3177952 w 7467600"/>
              <a:gd name="connsiteY493" fmla="*/ 3657386 h 6858000"/>
              <a:gd name="connsiteX494" fmla="*/ 3189263 w 7467600"/>
              <a:gd name="connsiteY494" fmla="*/ 3625726 h 6858000"/>
              <a:gd name="connsiteX495" fmla="*/ 3560912 w 7467600"/>
              <a:gd name="connsiteY495" fmla="*/ 4079863 h 6858000"/>
              <a:gd name="connsiteX496" fmla="*/ 3626636 w 7467600"/>
              <a:gd name="connsiteY496" fmla="*/ 4512230 h 6858000"/>
              <a:gd name="connsiteX497" fmla="*/ 3653088 w 7467600"/>
              <a:gd name="connsiteY497" fmla="*/ 4521417 h 6858000"/>
              <a:gd name="connsiteX498" fmla="*/ 3988128 w 7467600"/>
              <a:gd name="connsiteY498" fmla="*/ 4817267 h 6858000"/>
              <a:gd name="connsiteX499" fmla="*/ 4830582 w 7467600"/>
              <a:gd name="connsiteY499" fmla="*/ 4676000 h 6858000"/>
              <a:gd name="connsiteX500" fmla="*/ 4830100 w 7467600"/>
              <a:gd name="connsiteY500" fmla="*/ 4675554 h 6858000"/>
              <a:gd name="connsiteX501" fmla="*/ 4036318 w 7467600"/>
              <a:gd name="connsiteY501" fmla="*/ 4147013 h 6858000"/>
              <a:gd name="connsiteX502" fmla="*/ 3432098 w 7467600"/>
              <a:gd name="connsiteY502" fmla="*/ 3537312 h 6858000"/>
              <a:gd name="connsiteX503" fmla="*/ 3446761 w 7467600"/>
              <a:gd name="connsiteY503" fmla="*/ 3461278 h 6858000"/>
              <a:gd name="connsiteX504" fmla="*/ 4419733 w 7467600"/>
              <a:gd name="connsiteY504" fmla="*/ 3963555 h 6858000"/>
              <a:gd name="connsiteX505" fmla="*/ 4781371 w 7467600"/>
              <a:gd name="connsiteY505" fmla="*/ 4458604 h 6858000"/>
              <a:gd name="connsiteX506" fmla="*/ 4780440 w 7467600"/>
              <a:gd name="connsiteY506" fmla="*/ 4470290 h 6858000"/>
              <a:gd name="connsiteX507" fmla="*/ 4898954 w 7467600"/>
              <a:gd name="connsiteY507" fmla="*/ 4662092 h 6858000"/>
              <a:gd name="connsiteX508" fmla="*/ 4900699 w 7467600"/>
              <a:gd name="connsiteY508" fmla="*/ 4670867 h 6858000"/>
              <a:gd name="connsiteX509" fmla="*/ 5714511 w 7467600"/>
              <a:gd name="connsiteY509" fmla="*/ 4663483 h 6858000"/>
              <a:gd name="connsiteX510" fmla="*/ 5464793 w 7467600"/>
              <a:gd name="connsiteY510" fmla="*/ 4393556 h 6858000"/>
              <a:gd name="connsiteX511" fmla="*/ 5461897 w 7467600"/>
              <a:gd name="connsiteY511" fmla="*/ 4390879 h 6858000"/>
              <a:gd name="connsiteX512" fmla="*/ 4294126 w 7467600"/>
              <a:gd name="connsiteY512" fmla="*/ 3303048 h 6858000"/>
              <a:gd name="connsiteX513" fmla="*/ 4305321 w 7467600"/>
              <a:gd name="connsiteY513" fmla="*/ 3256953 h 6858000"/>
              <a:gd name="connsiteX514" fmla="*/ 4949299 w 7467600"/>
              <a:gd name="connsiteY514" fmla="*/ 3766336 h 6858000"/>
              <a:gd name="connsiteX515" fmla="*/ 5291452 w 7467600"/>
              <a:gd name="connsiteY515" fmla="*/ 4076801 h 6858000"/>
              <a:gd name="connsiteX516" fmla="*/ 5434998 w 7467600"/>
              <a:gd name="connsiteY516" fmla="*/ 4254100 h 6858000"/>
              <a:gd name="connsiteX517" fmla="*/ 5351015 w 7467600"/>
              <a:gd name="connsiteY517" fmla="*/ 3760989 h 6858000"/>
              <a:gd name="connsiteX518" fmla="*/ 5413780 w 7467600"/>
              <a:gd name="connsiteY518" fmla="*/ 2966265 h 6858000"/>
              <a:gd name="connsiteX519" fmla="*/ 5425627 w 7467600"/>
              <a:gd name="connsiteY519" fmla="*/ 2954192 h 6858000"/>
              <a:gd name="connsiteX520" fmla="*/ 6604735 w 7467600"/>
              <a:gd name="connsiteY520" fmla="*/ 2041381 h 6858000"/>
              <a:gd name="connsiteX521" fmla="*/ 7204487 w 7467600"/>
              <a:gd name="connsiteY521" fmla="*/ 2742112 h 6858000"/>
              <a:gd name="connsiteX522" fmla="*/ 7131592 w 7467600"/>
              <a:gd name="connsiteY522" fmla="*/ 2672096 h 6858000"/>
              <a:gd name="connsiteX523" fmla="*/ 6996344 w 7467600"/>
              <a:gd name="connsiteY523" fmla="*/ 2518310 h 6858000"/>
              <a:gd name="connsiteX524" fmla="*/ 6735495 w 7467600"/>
              <a:gd name="connsiteY524" fmla="*/ 2196890 h 6858000"/>
              <a:gd name="connsiteX525" fmla="*/ 6721901 w 7467600"/>
              <a:gd name="connsiteY525" fmla="*/ 2179274 h 6858000"/>
              <a:gd name="connsiteX526" fmla="*/ 6604735 w 7467600"/>
              <a:gd name="connsiteY526" fmla="*/ 2041381 h 6858000"/>
              <a:gd name="connsiteX527" fmla="*/ 6591670 w 7467600"/>
              <a:gd name="connsiteY527" fmla="*/ 1988277 h 6858000"/>
              <a:gd name="connsiteX528" fmla="*/ 6747349 w 7467600"/>
              <a:gd name="connsiteY528" fmla="*/ 2160069 h 6858000"/>
              <a:gd name="connsiteX529" fmla="*/ 6760943 w 7467600"/>
              <a:gd name="connsiteY529" fmla="*/ 2177686 h 6858000"/>
              <a:gd name="connsiteX530" fmla="*/ 7021065 w 7467600"/>
              <a:gd name="connsiteY530" fmla="*/ 2498102 h 6858000"/>
              <a:gd name="connsiteX531" fmla="*/ 7155223 w 7467600"/>
              <a:gd name="connsiteY531" fmla="*/ 2650386 h 6858000"/>
              <a:gd name="connsiteX532" fmla="*/ 7203167 w 7467600"/>
              <a:gd name="connsiteY532" fmla="*/ 2697288 h 6858000"/>
              <a:gd name="connsiteX533" fmla="*/ 6937703 w 7467600"/>
              <a:gd name="connsiteY533" fmla="*/ 2321981 h 6858000"/>
              <a:gd name="connsiteX534" fmla="*/ 6591670 w 7467600"/>
              <a:gd name="connsiteY534" fmla="*/ 1988277 h 6858000"/>
              <a:gd name="connsiteX535" fmla="*/ 5798671 w 7467600"/>
              <a:gd name="connsiteY535" fmla="*/ 1981601 h 6858000"/>
              <a:gd name="connsiteX536" fmla="*/ 5754709 w 7467600"/>
              <a:gd name="connsiteY536" fmla="*/ 2071454 h 6858000"/>
              <a:gd name="connsiteX537" fmla="*/ 5763044 w 7467600"/>
              <a:gd name="connsiteY537" fmla="*/ 2842206 h 6858000"/>
              <a:gd name="connsiteX538" fmla="*/ 5764974 w 7467600"/>
              <a:gd name="connsiteY538" fmla="*/ 2799609 h 6858000"/>
              <a:gd name="connsiteX539" fmla="*/ 5767665 w 7467600"/>
              <a:gd name="connsiteY539" fmla="*/ 2666409 h 6858000"/>
              <a:gd name="connsiteX540" fmla="*/ 5763055 w 7467600"/>
              <a:gd name="connsiteY540" fmla="*/ 2579705 h 6858000"/>
              <a:gd name="connsiteX541" fmla="*/ 5758079 w 7467600"/>
              <a:gd name="connsiteY541" fmla="*/ 2492508 h 6858000"/>
              <a:gd name="connsiteX542" fmla="*/ 5779325 w 7467600"/>
              <a:gd name="connsiteY542" fmla="*/ 2197069 h 6858000"/>
              <a:gd name="connsiteX543" fmla="*/ 5798671 w 7467600"/>
              <a:gd name="connsiteY543" fmla="*/ 1981601 h 6858000"/>
              <a:gd name="connsiteX544" fmla="*/ 5829202 w 7467600"/>
              <a:gd name="connsiteY544" fmla="*/ 1971679 h 6858000"/>
              <a:gd name="connsiteX545" fmla="*/ 5809558 w 7467600"/>
              <a:gd name="connsiteY545" fmla="*/ 2198043 h 6858000"/>
              <a:gd name="connsiteX546" fmla="*/ 5788653 w 7467600"/>
              <a:gd name="connsiteY546" fmla="*/ 2489430 h 6858000"/>
              <a:gd name="connsiteX547" fmla="*/ 5793439 w 7467600"/>
              <a:gd name="connsiteY547" fmla="*/ 2575235 h 6858000"/>
              <a:gd name="connsiteX548" fmla="*/ 5796837 w 7467600"/>
              <a:gd name="connsiteY548" fmla="*/ 2637633 h 6858000"/>
              <a:gd name="connsiteX549" fmla="*/ 5818614 w 7467600"/>
              <a:gd name="connsiteY549" fmla="*/ 2473055 h 6858000"/>
              <a:gd name="connsiteX550" fmla="*/ 5829202 w 7467600"/>
              <a:gd name="connsiteY550" fmla="*/ 1971679 h 6858000"/>
              <a:gd name="connsiteX551" fmla="*/ 5911389 w 7467600"/>
              <a:gd name="connsiteY551" fmla="*/ 1898371 h 6858000"/>
              <a:gd name="connsiteX552" fmla="*/ 6237627 w 7467600"/>
              <a:gd name="connsiteY552" fmla="*/ 2231921 h 6858000"/>
              <a:gd name="connsiteX553" fmla="*/ 5911389 w 7467600"/>
              <a:gd name="connsiteY553" fmla="*/ 1898371 h 6858000"/>
              <a:gd name="connsiteX554" fmla="*/ 6944437 w 7467600"/>
              <a:gd name="connsiteY554" fmla="*/ 1575402 h 6858000"/>
              <a:gd name="connsiteX555" fmla="*/ 6304730 w 7467600"/>
              <a:gd name="connsiteY555" fmla="*/ 1766654 h 6858000"/>
              <a:gd name="connsiteX556" fmla="*/ 6944437 w 7467600"/>
              <a:gd name="connsiteY556" fmla="*/ 1575402 h 6858000"/>
              <a:gd name="connsiteX557" fmla="*/ 7019523 w 7467600"/>
              <a:gd name="connsiteY557" fmla="*/ 1519450 h 6858000"/>
              <a:gd name="connsiteX558" fmla="*/ 6298091 w 7467600"/>
              <a:gd name="connsiteY558" fmla="*/ 1737122 h 6858000"/>
              <a:gd name="connsiteX559" fmla="*/ 7019523 w 7467600"/>
              <a:gd name="connsiteY559" fmla="*/ 1519450 h 6858000"/>
              <a:gd name="connsiteX560" fmla="*/ 2399523 w 7467600"/>
              <a:gd name="connsiteY560" fmla="*/ 1428234 h 6858000"/>
              <a:gd name="connsiteX561" fmla="*/ 2224982 w 7467600"/>
              <a:gd name="connsiteY561" fmla="*/ 1826201 h 6858000"/>
              <a:gd name="connsiteX562" fmla="*/ 2096099 w 7467600"/>
              <a:gd name="connsiteY562" fmla="*/ 2345900 h 6858000"/>
              <a:gd name="connsiteX563" fmla="*/ 2283317 w 7467600"/>
              <a:gd name="connsiteY563" fmla="*/ 1796925 h 6858000"/>
              <a:gd name="connsiteX564" fmla="*/ 2399523 w 7467600"/>
              <a:gd name="connsiteY564" fmla="*/ 1428234 h 6858000"/>
              <a:gd name="connsiteX565" fmla="*/ 2448558 w 7467600"/>
              <a:gd name="connsiteY565" fmla="*/ 1373435 h 6858000"/>
              <a:gd name="connsiteX566" fmla="*/ 2312521 w 7467600"/>
              <a:gd name="connsiteY566" fmla="*/ 1806140 h 6858000"/>
              <a:gd name="connsiteX567" fmla="*/ 2127533 w 7467600"/>
              <a:gd name="connsiteY567" fmla="*/ 2348380 h 6858000"/>
              <a:gd name="connsiteX568" fmla="*/ 2358080 w 7467600"/>
              <a:gd name="connsiteY568" fmla="*/ 1866134 h 6858000"/>
              <a:gd name="connsiteX569" fmla="*/ 2407436 w 7467600"/>
              <a:gd name="connsiteY569" fmla="*/ 1651070 h 6858000"/>
              <a:gd name="connsiteX570" fmla="*/ 2448558 w 7467600"/>
              <a:gd name="connsiteY570" fmla="*/ 1373435 h 6858000"/>
              <a:gd name="connsiteX571" fmla="*/ 278707 w 7467600"/>
              <a:gd name="connsiteY571" fmla="*/ 1352270 h 6858000"/>
              <a:gd name="connsiteX572" fmla="*/ 321570 w 7467600"/>
              <a:gd name="connsiteY572" fmla="*/ 1861610 h 6858000"/>
              <a:gd name="connsiteX573" fmla="*/ 294281 w 7467600"/>
              <a:gd name="connsiteY573" fmla="*/ 1440658 h 6858000"/>
              <a:gd name="connsiteX574" fmla="*/ 278707 w 7467600"/>
              <a:gd name="connsiteY574" fmla="*/ 1352270 h 6858000"/>
              <a:gd name="connsiteX575" fmla="*/ 1423821 w 7467600"/>
              <a:gd name="connsiteY575" fmla="*/ 1351958 h 6858000"/>
              <a:gd name="connsiteX576" fmla="*/ 1638521 w 7467600"/>
              <a:gd name="connsiteY576" fmla="*/ 1908470 h 6858000"/>
              <a:gd name="connsiteX577" fmla="*/ 1754199 w 7467600"/>
              <a:gd name="connsiteY577" fmla="*/ 2149284 h 6858000"/>
              <a:gd name="connsiteX578" fmla="*/ 1908359 w 7467600"/>
              <a:gd name="connsiteY578" fmla="*/ 2364988 h 6858000"/>
              <a:gd name="connsiteX579" fmla="*/ 1647661 w 7467600"/>
              <a:gd name="connsiteY579" fmla="*/ 1825945 h 6858000"/>
              <a:gd name="connsiteX580" fmla="*/ 1423821 w 7467600"/>
              <a:gd name="connsiteY580" fmla="*/ 1351958 h 6858000"/>
              <a:gd name="connsiteX581" fmla="*/ 1431890 w 7467600"/>
              <a:gd name="connsiteY581" fmla="*/ 1306475 h 6858000"/>
              <a:gd name="connsiteX582" fmla="*/ 1507597 w 7467600"/>
              <a:gd name="connsiteY582" fmla="*/ 1446132 h 6858000"/>
              <a:gd name="connsiteX583" fmla="*/ 1674586 w 7467600"/>
              <a:gd name="connsiteY583" fmla="*/ 1813832 h 6858000"/>
              <a:gd name="connsiteX584" fmla="*/ 1815950 w 7467600"/>
              <a:gd name="connsiteY584" fmla="*/ 2128564 h 6858000"/>
              <a:gd name="connsiteX585" fmla="*/ 1984242 w 7467600"/>
              <a:gd name="connsiteY585" fmla="*/ 2430829 h 6858000"/>
              <a:gd name="connsiteX586" fmla="*/ 2014023 w 7467600"/>
              <a:gd name="connsiteY586" fmla="*/ 2450995 h 6858000"/>
              <a:gd name="connsiteX587" fmla="*/ 1747337 w 7467600"/>
              <a:gd name="connsiteY587" fmla="*/ 1855264 h 6858000"/>
              <a:gd name="connsiteX588" fmla="*/ 1533749 w 7467600"/>
              <a:gd name="connsiteY588" fmla="*/ 1478656 h 6858000"/>
              <a:gd name="connsiteX589" fmla="*/ 1431890 w 7467600"/>
              <a:gd name="connsiteY589" fmla="*/ 1306475 h 6858000"/>
              <a:gd name="connsiteX590" fmla="*/ 5052692 w 7467600"/>
              <a:gd name="connsiteY590" fmla="*/ 1292994 h 6858000"/>
              <a:gd name="connsiteX591" fmla="*/ 5200661 w 7467600"/>
              <a:gd name="connsiteY591" fmla="*/ 1635186 h 6858000"/>
              <a:gd name="connsiteX592" fmla="*/ 5297138 w 7467600"/>
              <a:gd name="connsiteY592" fmla="*/ 1906351 h 6858000"/>
              <a:gd name="connsiteX593" fmla="*/ 5052692 w 7467600"/>
              <a:gd name="connsiteY593" fmla="*/ 1292994 h 6858000"/>
              <a:gd name="connsiteX594" fmla="*/ 5009948 w 7467600"/>
              <a:gd name="connsiteY594" fmla="*/ 1273619 h 6858000"/>
              <a:gd name="connsiteX595" fmla="*/ 5121777 w 7467600"/>
              <a:gd name="connsiteY595" fmla="*/ 1654213 h 6858000"/>
              <a:gd name="connsiteX596" fmla="*/ 5293545 w 7467600"/>
              <a:gd name="connsiteY596" fmla="*/ 2072247 h 6858000"/>
              <a:gd name="connsiteX597" fmla="*/ 5294042 w 7467600"/>
              <a:gd name="connsiteY597" fmla="*/ 2065019 h 6858000"/>
              <a:gd name="connsiteX598" fmla="*/ 5171936 w 7467600"/>
              <a:gd name="connsiteY598" fmla="*/ 1647613 h 6858000"/>
              <a:gd name="connsiteX599" fmla="*/ 5009948 w 7467600"/>
              <a:gd name="connsiteY599" fmla="*/ 1273619 h 6858000"/>
              <a:gd name="connsiteX600" fmla="*/ 655236 w 7467600"/>
              <a:gd name="connsiteY600" fmla="*/ 1268632 h 6858000"/>
              <a:gd name="connsiteX601" fmla="*/ 839521 w 7467600"/>
              <a:gd name="connsiteY601" fmla="*/ 1685315 h 6858000"/>
              <a:gd name="connsiteX602" fmla="*/ 1109416 w 7467600"/>
              <a:gd name="connsiteY602" fmla="*/ 2061663 h 6858000"/>
              <a:gd name="connsiteX603" fmla="*/ 1298300 w 7467600"/>
              <a:gd name="connsiteY603" fmla="*/ 2247742 h 6858000"/>
              <a:gd name="connsiteX604" fmla="*/ 1125871 w 7467600"/>
              <a:gd name="connsiteY604" fmla="*/ 1989513 h 6858000"/>
              <a:gd name="connsiteX605" fmla="*/ 981574 w 7467600"/>
              <a:gd name="connsiteY605" fmla="*/ 1783157 h 6858000"/>
              <a:gd name="connsiteX606" fmla="*/ 922198 w 7467600"/>
              <a:gd name="connsiteY606" fmla="*/ 1677437 h 6858000"/>
              <a:gd name="connsiteX607" fmla="*/ 869293 w 7467600"/>
              <a:gd name="connsiteY607" fmla="*/ 1583214 h 6858000"/>
              <a:gd name="connsiteX608" fmla="*/ 751431 w 7467600"/>
              <a:gd name="connsiteY608" fmla="*/ 1405731 h 6858000"/>
              <a:gd name="connsiteX609" fmla="*/ 655236 w 7467600"/>
              <a:gd name="connsiteY609" fmla="*/ 1268632 h 6858000"/>
              <a:gd name="connsiteX610" fmla="*/ 6516292 w 7467600"/>
              <a:gd name="connsiteY610" fmla="*/ 1263064 h 6858000"/>
              <a:gd name="connsiteX611" fmla="*/ 5736320 w 7467600"/>
              <a:gd name="connsiteY611" fmla="*/ 1501803 h 6858000"/>
              <a:gd name="connsiteX612" fmla="*/ 6516292 w 7467600"/>
              <a:gd name="connsiteY612" fmla="*/ 1263064 h 6858000"/>
              <a:gd name="connsiteX613" fmla="*/ 291466 w 7467600"/>
              <a:gd name="connsiteY613" fmla="*/ 1250369 h 6858000"/>
              <a:gd name="connsiteX614" fmla="*/ 323180 w 7467600"/>
              <a:gd name="connsiteY614" fmla="*/ 1435283 h 6858000"/>
              <a:gd name="connsiteX615" fmla="*/ 349381 w 7467600"/>
              <a:gd name="connsiteY615" fmla="*/ 1875041 h 6858000"/>
              <a:gd name="connsiteX616" fmla="*/ 374363 w 7467600"/>
              <a:gd name="connsiteY616" fmla="*/ 1506494 h 6858000"/>
              <a:gd name="connsiteX617" fmla="*/ 302168 w 7467600"/>
              <a:gd name="connsiteY617" fmla="*/ 1274495 h 6858000"/>
              <a:gd name="connsiteX618" fmla="*/ 291466 w 7467600"/>
              <a:gd name="connsiteY618" fmla="*/ 1250369 h 6858000"/>
              <a:gd name="connsiteX619" fmla="*/ 678222 w 7467600"/>
              <a:gd name="connsiteY619" fmla="*/ 1248670 h 6858000"/>
              <a:gd name="connsiteX620" fmla="*/ 775536 w 7467600"/>
              <a:gd name="connsiteY620" fmla="*/ 1388015 h 6858000"/>
              <a:gd name="connsiteX621" fmla="*/ 894529 w 7467600"/>
              <a:gd name="connsiteY621" fmla="*/ 1567739 h 6858000"/>
              <a:gd name="connsiteX622" fmla="*/ 948000 w 7467600"/>
              <a:gd name="connsiteY622" fmla="*/ 1663088 h 6858000"/>
              <a:gd name="connsiteX623" fmla="*/ 1006812 w 7467600"/>
              <a:gd name="connsiteY623" fmla="*/ 1767683 h 6858000"/>
              <a:gd name="connsiteX624" fmla="*/ 1149133 w 7467600"/>
              <a:gd name="connsiteY624" fmla="*/ 1971513 h 6858000"/>
              <a:gd name="connsiteX625" fmla="*/ 1333952 w 7467600"/>
              <a:gd name="connsiteY625" fmla="*/ 2251620 h 6858000"/>
              <a:gd name="connsiteX626" fmla="*/ 1337329 w 7467600"/>
              <a:gd name="connsiteY626" fmla="*/ 2258350 h 6858000"/>
              <a:gd name="connsiteX627" fmla="*/ 1014726 w 7467600"/>
              <a:gd name="connsiteY627" fmla="*/ 1615556 h 6858000"/>
              <a:gd name="connsiteX628" fmla="*/ 678222 w 7467600"/>
              <a:gd name="connsiteY628" fmla="*/ 1248670 h 6858000"/>
              <a:gd name="connsiteX629" fmla="*/ 6691602 w 7467600"/>
              <a:gd name="connsiteY629" fmla="*/ 1140573 h 6858000"/>
              <a:gd name="connsiteX630" fmla="*/ 6571100 w 7467600"/>
              <a:gd name="connsiteY630" fmla="*/ 1183662 h 6858000"/>
              <a:gd name="connsiteX631" fmla="*/ 6241687 w 7467600"/>
              <a:gd name="connsiteY631" fmla="*/ 1257600 h 6858000"/>
              <a:gd name="connsiteX632" fmla="*/ 5693009 w 7467600"/>
              <a:gd name="connsiteY632" fmla="*/ 1478256 h 6858000"/>
              <a:gd name="connsiteX633" fmla="*/ 6548420 w 7467600"/>
              <a:gd name="connsiteY633" fmla="*/ 1214599 h 6858000"/>
              <a:gd name="connsiteX634" fmla="*/ 6605473 w 7467600"/>
              <a:gd name="connsiteY634" fmla="*/ 1184686 h 6858000"/>
              <a:gd name="connsiteX635" fmla="*/ 6691602 w 7467600"/>
              <a:gd name="connsiteY635" fmla="*/ 1140573 h 6858000"/>
              <a:gd name="connsiteX636" fmla="*/ 4002475 w 7467600"/>
              <a:gd name="connsiteY636" fmla="*/ 1037802 h 6858000"/>
              <a:gd name="connsiteX637" fmla="*/ 4000324 w 7467600"/>
              <a:gd name="connsiteY637" fmla="*/ 1039362 h 6858000"/>
              <a:gd name="connsiteX638" fmla="*/ 4002862 w 7467600"/>
              <a:gd name="connsiteY638" fmla="*/ 1042866 h 6858000"/>
              <a:gd name="connsiteX639" fmla="*/ 4002475 w 7467600"/>
              <a:gd name="connsiteY639" fmla="*/ 1037802 h 6858000"/>
              <a:gd name="connsiteX640" fmla="*/ 506322 w 7467600"/>
              <a:gd name="connsiteY640" fmla="*/ 1020997 h 6858000"/>
              <a:gd name="connsiteX641" fmla="*/ 533068 w 7467600"/>
              <a:gd name="connsiteY641" fmla="*/ 1029409 h 6858000"/>
              <a:gd name="connsiteX642" fmla="*/ 1232525 w 7467600"/>
              <a:gd name="connsiteY642" fmla="*/ 1804675 h 6858000"/>
              <a:gd name="connsiteX643" fmla="*/ 1388858 w 7467600"/>
              <a:gd name="connsiteY643" fmla="*/ 2368011 h 6858000"/>
              <a:gd name="connsiteX644" fmla="*/ 1384098 w 7467600"/>
              <a:gd name="connsiteY644" fmla="*/ 2378125 h 6858000"/>
              <a:gd name="connsiteX645" fmla="*/ 1425393 w 7467600"/>
              <a:gd name="connsiteY645" fmla="*/ 2589124 h 6858000"/>
              <a:gd name="connsiteX646" fmla="*/ 1424001 w 7467600"/>
              <a:gd name="connsiteY646" fmla="*/ 2597541 h 6858000"/>
              <a:gd name="connsiteX647" fmla="*/ 2152729 w 7467600"/>
              <a:gd name="connsiteY647" fmla="*/ 2864487 h 6858000"/>
              <a:gd name="connsiteX648" fmla="*/ 2020609 w 7467600"/>
              <a:gd name="connsiteY648" fmla="*/ 2539671 h 6858000"/>
              <a:gd name="connsiteX649" fmla="*/ 2018920 w 7467600"/>
              <a:gd name="connsiteY649" fmla="*/ 2536309 h 6858000"/>
              <a:gd name="connsiteX650" fmla="*/ 1342441 w 7467600"/>
              <a:gd name="connsiteY650" fmla="*/ 1173017 h 6858000"/>
              <a:gd name="connsiteX651" fmla="*/ 1367925 w 7467600"/>
              <a:gd name="connsiteY651" fmla="*/ 1135648 h 6858000"/>
              <a:gd name="connsiteX652" fmla="*/ 1771401 w 7467600"/>
              <a:gd name="connsiteY652" fmla="*/ 1806673 h 6858000"/>
              <a:gd name="connsiteX653" fmla="*/ 1972385 w 7467600"/>
              <a:gd name="connsiteY653" fmla="*/ 2198735 h 6858000"/>
              <a:gd name="connsiteX654" fmla="*/ 2040892 w 7467600"/>
              <a:gd name="connsiteY654" fmla="*/ 2405205 h 6858000"/>
              <a:gd name="connsiteX655" fmla="*/ 2131689 w 7467600"/>
              <a:gd name="connsiteY655" fmla="*/ 1936926 h 6858000"/>
              <a:gd name="connsiteX656" fmla="*/ 2454820 w 7467600"/>
              <a:gd name="connsiteY656" fmla="*/ 1248808 h 6858000"/>
              <a:gd name="connsiteX657" fmla="*/ 2492512 w 7467600"/>
              <a:gd name="connsiteY657" fmla="*/ 1302920 h 6858000"/>
              <a:gd name="connsiteX658" fmla="*/ 2081216 w 7467600"/>
              <a:gd name="connsiteY658" fmla="*/ 2527513 h 6858000"/>
              <a:gd name="connsiteX659" fmla="*/ 2081211 w 7467600"/>
              <a:gd name="connsiteY659" fmla="*/ 2528916 h 6858000"/>
              <a:gd name="connsiteX660" fmla="*/ 2199067 w 7467600"/>
              <a:gd name="connsiteY660" fmla="*/ 2884061 h 6858000"/>
              <a:gd name="connsiteX661" fmla="*/ 3192586 w 7467600"/>
              <a:gd name="connsiteY661" fmla="*/ 3411496 h 6858000"/>
              <a:gd name="connsiteX662" fmla="*/ 3182620 w 7467600"/>
              <a:gd name="connsiteY662" fmla="*/ 3483279 h 6858000"/>
              <a:gd name="connsiteX663" fmla="*/ 2435119 w 7467600"/>
              <a:gd name="connsiteY663" fmla="*/ 3080173 h 6858000"/>
              <a:gd name="connsiteX664" fmla="*/ 2410152 w 7467600"/>
              <a:gd name="connsiteY664" fmla="*/ 3063751 h 6858000"/>
              <a:gd name="connsiteX665" fmla="*/ 2408099 w 7467600"/>
              <a:gd name="connsiteY665" fmla="*/ 3064403 h 6858000"/>
              <a:gd name="connsiteX666" fmla="*/ 2407218 w 7467600"/>
              <a:gd name="connsiteY666" fmla="*/ 3070324 h 6858000"/>
              <a:gd name="connsiteX667" fmla="*/ 2380138 w 7467600"/>
              <a:gd name="connsiteY667" fmla="*/ 3099341 h 6858000"/>
              <a:gd name="connsiteX668" fmla="*/ 1765923 w 7467600"/>
              <a:gd name="connsiteY668" fmla="*/ 3581043 h 6858000"/>
              <a:gd name="connsiteX669" fmla="*/ 1702258 w 7467600"/>
              <a:gd name="connsiteY669" fmla="*/ 3612286 h 6858000"/>
              <a:gd name="connsiteX670" fmla="*/ 1538370 w 7467600"/>
              <a:gd name="connsiteY670" fmla="*/ 3811804 h 6858000"/>
              <a:gd name="connsiteX671" fmla="*/ 542867 w 7467600"/>
              <a:gd name="connsiteY671" fmla="*/ 4944092 h 6858000"/>
              <a:gd name="connsiteX672" fmla="*/ 515800 w 7467600"/>
              <a:gd name="connsiteY672" fmla="*/ 4862180 h 6858000"/>
              <a:gd name="connsiteX673" fmla="*/ 909145 w 7467600"/>
              <a:gd name="connsiteY673" fmla="*/ 4199225 h 6858000"/>
              <a:gd name="connsiteX674" fmla="*/ 1214067 w 7467600"/>
              <a:gd name="connsiteY674" fmla="*/ 3908561 h 6858000"/>
              <a:gd name="connsiteX675" fmla="*/ 640967 w 7467600"/>
              <a:gd name="connsiteY675" fmla="*/ 4105601 h 6858000"/>
              <a:gd name="connsiteX676" fmla="*/ 112563 w 7467600"/>
              <a:gd name="connsiteY676" fmla="*/ 4396952 h 6858000"/>
              <a:gd name="connsiteX677" fmla="*/ 0 w 7467600"/>
              <a:gd name="connsiteY677" fmla="*/ 4466006 h 6858000"/>
              <a:gd name="connsiteX678" fmla="*/ 0 w 7467600"/>
              <a:gd name="connsiteY678" fmla="*/ 4233763 h 6858000"/>
              <a:gd name="connsiteX679" fmla="*/ 36881 w 7467600"/>
              <a:gd name="connsiteY679" fmla="*/ 4200118 h 6858000"/>
              <a:gd name="connsiteX680" fmla="*/ 910534 w 7467600"/>
              <a:gd name="connsiteY680" fmla="*/ 3629753 h 6858000"/>
              <a:gd name="connsiteX681" fmla="*/ 1578717 w 7467600"/>
              <a:gd name="connsiteY681" fmla="*/ 3575982 h 6858000"/>
              <a:gd name="connsiteX682" fmla="*/ 2338780 w 7467600"/>
              <a:gd name="connsiteY682" fmla="*/ 3033725 h 6858000"/>
              <a:gd name="connsiteX683" fmla="*/ 1807991 w 7467600"/>
              <a:gd name="connsiteY683" fmla="*/ 2807184 h 6858000"/>
              <a:gd name="connsiteX684" fmla="*/ 1416358 w 7467600"/>
              <a:gd name="connsiteY684" fmla="*/ 3112571 h 6858000"/>
              <a:gd name="connsiteX685" fmla="*/ 939066 w 7467600"/>
              <a:gd name="connsiteY685" fmla="*/ 3378798 h 6858000"/>
              <a:gd name="connsiteX686" fmla="*/ 115099 w 7467600"/>
              <a:gd name="connsiteY686" fmla="*/ 3607650 h 6858000"/>
              <a:gd name="connsiteX687" fmla="*/ 97284 w 7467600"/>
              <a:gd name="connsiteY687" fmla="*/ 3520393 h 6858000"/>
              <a:gd name="connsiteX688" fmla="*/ 922050 w 7467600"/>
              <a:gd name="connsiteY688" fmla="*/ 3074867 h 6858000"/>
              <a:gd name="connsiteX689" fmla="*/ 1405265 w 7467600"/>
              <a:gd name="connsiteY689" fmla="*/ 3016319 h 6858000"/>
              <a:gd name="connsiteX690" fmla="*/ 1407512 w 7467600"/>
              <a:gd name="connsiteY690" fmla="*/ 3018001 h 6858000"/>
              <a:gd name="connsiteX691" fmla="*/ 1726266 w 7467600"/>
              <a:gd name="connsiteY691" fmla="*/ 2777274 h 6858000"/>
              <a:gd name="connsiteX692" fmla="*/ 625390 w 7467600"/>
              <a:gd name="connsiteY692" fmla="*/ 2514541 h 6858000"/>
              <a:gd name="connsiteX693" fmla="*/ 619799 w 7467600"/>
              <a:gd name="connsiteY693" fmla="*/ 2527180 h 6858000"/>
              <a:gd name="connsiteX694" fmla="*/ 310030 w 7467600"/>
              <a:gd name="connsiteY694" fmla="*/ 2771818 h 6858000"/>
              <a:gd name="connsiteX695" fmla="*/ 173877 w 7467600"/>
              <a:gd name="connsiteY695" fmla="*/ 2937056 h 6858000"/>
              <a:gd name="connsiteX696" fmla="*/ 77889 w 7467600"/>
              <a:gd name="connsiteY696" fmla="*/ 3138440 h 6858000"/>
              <a:gd name="connsiteX697" fmla="*/ 0 w 7467600"/>
              <a:gd name="connsiteY697" fmla="*/ 3271395 h 6858000"/>
              <a:gd name="connsiteX698" fmla="*/ 0 w 7467600"/>
              <a:gd name="connsiteY698" fmla="*/ 3153002 h 6858000"/>
              <a:gd name="connsiteX699" fmla="*/ 2386 w 7467600"/>
              <a:gd name="connsiteY699" fmla="*/ 3149203 h 6858000"/>
              <a:gd name="connsiteX700" fmla="*/ 89753 w 7467600"/>
              <a:gd name="connsiteY700" fmla="*/ 2987702 h 6858000"/>
              <a:gd name="connsiteX701" fmla="*/ 76869 w 7467600"/>
              <a:gd name="connsiteY701" fmla="*/ 3005404 h 6858000"/>
              <a:gd name="connsiteX702" fmla="*/ 32049 w 7467600"/>
              <a:gd name="connsiteY702" fmla="*/ 3065814 h 6858000"/>
              <a:gd name="connsiteX703" fmla="*/ 0 w 7467600"/>
              <a:gd name="connsiteY703" fmla="*/ 3108744 h 6858000"/>
              <a:gd name="connsiteX704" fmla="*/ 0 w 7467600"/>
              <a:gd name="connsiteY704" fmla="*/ 3058059 h 6858000"/>
              <a:gd name="connsiteX705" fmla="*/ 7610 w 7467600"/>
              <a:gd name="connsiteY705" fmla="*/ 3047889 h 6858000"/>
              <a:gd name="connsiteX706" fmla="*/ 52419 w 7467600"/>
              <a:gd name="connsiteY706" fmla="*/ 2987479 h 6858000"/>
              <a:gd name="connsiteX707" fmla="*/ 59142 w 7467600"/>
              <a:gd name="connsiteY707" fmla="*/ 2978488 h 6858000"/>
              <a:gd name="connsiteX708" fmla="*/ 0 w 7467600"/>
              <a:gd name="connsiteY708" fmla="*/ 3015334 h 6858000"/>
              <a:gd name="connsiteX709" fmla="*/ 0 w 7467600"/>
              <a:gd name="connsiteY709" fmla="*/ 2914286 h 6858000"/>
              <a:gd name="connsiteX710" fmla="*/ 36383 w 7467600"/>
              <a:gd name="connsiteY710" fmla="*/ 2901128 h 6858000"/>
              <a:gd name="connsiteX711" fmla="*/ 156329 w 7467600"/>
              <a:gd name="connsiteY711" fmla="*/ 2840533 h 6858000"/>
              <a:gd name="connsiteX712" fmla="*/ 358355 w 7467600"/>
              <a:gd name="connsiteY712" fmla="*/ 2620471 h 6858000"/>
              <a:gd name="connsiteX713" fmla="*/ 510577 w 7467600"/>
              <a:gd name="connsiteY713" fmla="*/ 2501244 h 6858000"/>
              <a:gd name="connsiteX714" fmla="*/ 211967 w 7467600"/>
              <a:gd name="connsiteY714" fmla="*/ 2479171 h 6858000"/>
              <a:gd name="connsiteX715" fmla="*/ 0 w 7467600"/>
              <a:gd name="connsiteY715" fmla="*/ 2476398 h 6858000"/>
              <a:gd name="connsiteX716" fmla="*/ 0 w 7467600"/>
              <a:gd name="connsiteY716" fmla="*/ 2389189 h 6858000"/>
              <a:gd name="connsiteX717" fmla="*/ 103062 w 7467600"/>
              <a:gd name="connsiteY717" fmla="*/ 2389518 h 6858000"/>
              <a:gd name="connsiteX718" fmla="*/ 510734 w 7467600"/>
              <a:gd name="connsiteY718" fmla="*/ 2416201 h 6858000"/>
              <a:gd name="connsiteX719" fmla="*/ 279257 w 7467600"/>
              <a:gd name="connsiteY719" fmla="*/ 2092102 h 6858000"/>
              <a:gd name="connsiteX720" fmla="*/ 65265 w 7467600"/>
              <a:gd name="connsiteY720" fmla="*/ 2006049 h 6858000"/>
              <a:gd name="connsiteX721" fmla="*/ 0 w 7467600"/>
              <a:gd name="connsiteY721" fmla="*/ 1982532 h 6858000"/>
              <a:gd name="connsiteX722" fmla="*/ 0 w 7467600"/>
              <a:gd name="connsiteY722" fmla="*/ 1912789 h 6858000"/>
              <a:gd name="connsiteX723" fmla="*/ 97460 w 7467600"/>
              <a:gd name="connsiteY723" fmla="*/ 1953725 h 6858000"/>
              <a:gd name="connsiteX724" fmla="*/ 221272 w 7467600"/>
              <a:gd name="connsiteY724" fmla="*/ 1980766 h 6858000"/>
              <a:gd name="connsiteX725" fmla="*/ 116765 w 7467600"/>
              <a:gd name="connsiteY725" fmla="*/ 1911033 h 6858000"/>
              <a:gd name="connsiteX726" fmla="*/ 16405 w 7467600"/>
              <a:gd name="connsiteY726" fmla="*/ 1803412 h 6858000"/>
              <a:gd name="connsiteX727" fmla="*/ 0 w 7467600"/>
              <a:gd name="connsiteY727" fmla="*/ 1784777 h 6858000"/>
              <a:gd name="connsiteX728" fmla="*/ 0 w 7467600"/>
              <a:gd name="connsiteY728" fmla="*/ 1740082 h 6858000"/>
              <a:gd name="connsiteX729" fmla="*/ 39394 w 7467600"/>
              <a:gd name="connsiteY729" fmla="*/ 1784856 h 6858000"/>
              <a:gd name="connsiteX730" fmla="*/ 135813 w 7467600"/>
              <a:gd name="connsiteY730" fmla="*/ 1888838 h 6858000"/>
              <a:gd name="connsiteX731" fmla="*/ 242575 w 7467600"/>
              <a:gd name="connsiteY731" fmla="*/ 1958841 h 6858000"/>
              <a:gd name="connsiteX732" fmla="*/ 82197 w 7467600"/>
              <a:gd name="connsiteY732" fmla="*/ 1754826 h 6858000"/>
              <a:gd name="connsiteX733" fmla="*/ 0 w 7467600"/>
              <a:gd name="connsiteY733" fmla="*/ 1679650 h 6858000"/>
              <a:gd name="connsiteX734" fmla="*/ 0 w 7467600"/>
              <a:gd name="connsiteY734" fmla="*/ 1602463 h 6858000"/>
              <a:gd name="connsiteX735" fmla="*/ 84689 w 7467600"/>
              <a:gd name="connsiteY735" fmla="*/ 1677442 h 6858000"/>
              <a:gd name="connsiteX736" fmla="*/ 298437 w 7467600"/>
              <a:gd name="connsiteY736" fmla="*/ 1968019 h 6858000"/>
              <a:gd name="connsiteX737" fmla="*/ 227269 w 7467600"/>
              <a:gd name="connsiteY737" fmla="*/ 1114064 h 6858000"/>
              <a:gd name="connsiteX738" fmla="*/ 248003 w 7467600"/>
              <a:gd name="connsiteY738" fmla="*/ 1089613 h 6858000"/>
              <a:gd name="connsiteX739" fmla="*/ 427020 w 7467600"/>
              <a:gd name="connsiteY739" fmla="*/ 1619803 h 6858000"/>
              <a:gd name="connsiteX740" fmla="*/ 340345 w 7467600"/>
              <a:gd name="connsiteY740" fmla="*/ 2027739 h 6858000"/>
              <a:gd name="connsiteX741" fmla="*/ 360865 w 7467600"/>
              <a:gd name="connsiteY741" fmla="*/ 2044827 h 6858000"/>
              <a:gd name="connsiteX742" fmla="*/ 560414 w 7467600"/>
              <a:gd name="connsiteY742" fmla="*/ 2421457 h 6858000"/>
              <a:gd name="connsiteX743" fmla="*/ 1359703 w 7467600"/>
              <a:gd name="connsiteY743" fmla="*/ 2578554 h 6858000"/>
              <a:gd name="connsiteX744" fmla="*/ 1359422 w 7467600"/>
              <a:gd name="connsiteY744" fmla="*/ 2577994 h 6858000"/>
              <a:gd name="connsiteX745" fmla="*/ 828701 w 7467600"/>
              <a:gd name="connsiteY745" fmla="*/ 1839520 h 6858000"/>
              <a:gd name="connsiteX746" fmla="*/ 494427 w 7467600"/>
              <a:gd name="connsiteY746" fmla="*/ 1092333 h 6858000"/>
              <a:gd name="connsiteX747" fmla="*/ 506322 w 7467600"/>
              <a:gd name="connsiteY747" fmla="*/ 1020997 h 6858000"/>
              <a:gd name="connsiteX748" fmla="*/ 4570198 w 7467600"/>
              <a:gd name="connsiteY748" fmla="*/ 978081 h 6858000"/>
              <a:gd name="connsiteX749" fmla="*/ 4523691 w 7467600"/>
              <a:gd name="connsiteY749" fmla="*/ 1127776 h 6858000"/>
              <a:gd name="connsiteX750" fmla="*/ 4509875 w 7467600"/>
              <a:gd name="connsiteY750" fmla="*/ 1167552 h 6858000"/>
              <a:gd name="connsiteX751" fmla="*/ 4478168 w 7467600"/>
              <a:gd name="connsiteY751" fmla="*/ 1260735 h 6858000"/>
              <a:gd name="connsiteX752" fmla="*/ 4409309 w 7467600"/>
              <a:gd name="connsiteY752" fmla="*/ 1666996 h 6858000"/>
              <a:gd name="connsiteX753" fmla="*/ 4370031 w 7467600"/>
              <a:gd name="connsiteY753" fmla="*/ 1955666 h 6858000"/>
              <a:gd name="connsiteX754" fmla="*/ 4570198 w 7467600"/>
              <a:gd name="connsiteY754" fmla="*/ 978081 h 6858000"/>
              <a:gd name="connsiteX755" fmla="*/ 4557898 w 7467600"/>
              <a:gd name="connsiteY755" fmla="*/ 900011 h 6858000"/>
              <a:gd name="connsiteX756" fmla="*/ 4344840 w 7467600"/>
              <a:gd name="connsiteY756" fmla="*/ 1922038 h 6858000"/>
              <a:gd name="connsiteX757" fmla="*/ 4378710 w 7467600"/>
              <a:gd name="connsiteY757" fmla="*/ 1665516 h 6858000"/>
              <a:gd name="connsiteX758" fmla="*/ 4448798 w 7467600"/>
              <a:gd name="connsiteY758" fmla="*/ 1253024 h 6858000"/>
              <a:gd name="connsiteX759" fmla="*/ 4480315 w 7467600"/>
              <a:gd name="connsiteY759" fmla="*/ 1158454 h 6858000"/>
              <a:gd name="connsiteX760" fmla="*/ 4494133 w 7467600"/>
              <a:gd name="connsiteY760" fmla="*/ 1118676 h 6858000"/>
              <a:gd name="connsiteX761" fmla="*/ 4557898 w 7467600"/>
              <a:gd name="connsiteY761" fmla="*/ 900011 h 6858000"/>
              <a:gd name="connsiteX762" fmla="*/ 5870151 w 7467600"/>
              <a:gd name="connsiteY762" fmla="*/ 898890 h 6858000"/>
              <a:gd name="connsiteX763" fmla="*/ 5861335 w 7467600"/>
              <a:gd name="connsiteY763" fmla="*/ 899177 h 6858000"/>
              <a:gd name="connsiteX764" fmla="*/ 5843702 w 7467600"/>
              <a:gd name="connsiteY764" fmla="*/ 899748 h 6858000"/>
              <a:gd name="connsiteX765" fmla="*/ 5651107 w 7467600"/>
              <a:gd name="connsiteY765" fmla="*/ 920306 h 6858000"/>
              <a:gd name="connsiteX766" fmla="*/ 5459407 w 7467600"/>
              <a:gd name="connsiteY766" fmla="*/ 940975 h 6858000"/>
              <a:gd name="connsiteX767" fmla="*/ 5374846 w 7467600"/>
              <a:gd name="connsiteY767" fmla="*/ 941988 h 6858000"/>
              <a:gd name="connsiteX768" fmla="*/ 5256105 w 7467600"/>
              <a:gd name="connsiteY768" fmla="*/ 945632 h 6858000"/>
              <a:gd name="connsiteX769" fmla="*/ 5107071 w 7467600"/>
              <a:gd name="connsiteY769" fmla="*/ 969720 h 6858000"/>
              <a:gd name="connsiteX770" fmla="*/ 4998681 w 7467600"/>
              <a:gd name="connsiteY770" fmla="*/ 988771 h 6858000"/>
              <a:gd name="connsiteX771" fmla="*/ 5870151 w 7467600"/>
              <a:gd name="connsiteY771" fmla="*/ 898890 h 6858000"/>
              <a:gd name="connsiteX772" fmla="*/ 5504425 w 7467600"/>
              <a:gd name="connsiteY772" fmla="*/ 848067 h 6858000"/>
              <a:gd name="connsiteX773" fmla="*/ 4968849 w 7467600"/>
              <a:gd name="connsiteY773" fmla="*/ 962318 h 6858000"/>
              <a:gd name="connsiteX774" fmla="*/ 5104039 w 7467600"/>
              <a:gd name="connsiteY774" fmla="*/ 940634 h 6858000"/>
              <a:gd name="connsiteX775" fmla="*/ 5256311 w 7467600"/>
              <a:gd name="connsiteY775" fmla="*/ 916490 h 6858000"/>
              <a:gd name="connsiteX776" fmla="*/ 5377381 w 7467600"/>
              <a:gd name="connsiteY776" fmla="*/ 912671 h 6858000"/>
              <a:gd name="connsiteX777" fmla="*/ 5460148 w 7467600"/>
              <a:gd name="connsiteY777" fmla="*/ 911442 h 6858000"/>
              <a:gd name="connsiteX778" fmla="*/ 5648971 w 7467600"/>
              <a:gd name="connsiteY778" fmla="*/ 891331 h 6858000"/>
              <a:gd name="connsiteX779" fmla="*/ 5844807 w 7467600"/>
              <a:gd name="connsiteY779" fmla="*/ 870718 h 6858000"/>
              <a:gd name="connsiteX780" fmla="*/ 5862975 w 7467600"/>
              <a:gd name="connsiteY780" fmla="*/ 869756 h 6858000"/>
              <a:gd name="connsiteX781" fmla="*/ 5920887 w 7467600"/>
              <a:gd name="connsiteY781" fmla="*/ 865929 h 6858000"/>
              <a:gd name="connsiteX782" fmla="*/ 5504425 w 7467600"/>
              <a:gd name="connsiteY782" fmla="*/ 848067 h 6858000"/>
              <a:gd name="connsiteX783" fmla="*/ 3607114 w 7467600"/>
              <a:gd name="connsiteY783" fmla="*/ 467441 h 6858000"/>
              <a:gd name="connsiteX784" fmla="*/ 3296242 w 7467600"/>
              <a:gd name="connsiteY784" fmla="*/ 807991 h 6858000"/>
              <a:gd name="connsiteX785" fmla="*/ 3174674 w 7467600"/>
              <a:gd name="connsiteY785" fmla="*/ 919759 h 6858000"/>
              <a:gd name="connsiteX786" fmla="*/ 3042978 w 7467600"/>
              <a:gd name="connsiteY786" fmla="*/ 1054894 h 6858000"/>
              <a:gd name="connsiteX787" fmla="*/ 2968914 w 7467600"/>
              <a:gd name="connsiteY787" fmla="*/ 1133756 h 6858000"/>
              <a:gd name="connsiteX788" fmla="*/ 3103823 w 7467600"/>
              <a:gd name="connsiteY788" fmla="*/ 1026814 h 6858000"/>
              <a:gd name="connsiteX789" fmla="*/ 3607114 w 7467600"/>
              <a:gd name="connsiteY789" fmla="*/ 467441 h 6858000"/>
              <a:gd name="connsiteX790" fmla="*/ 3744487 w 7467600"/>
              <a:gd name="connsiteY790" fmla="*/ 383136 h 6858000"/>
              <a:gd name="connsiteX791" fmla="*/ 3970213 w 7467600"/>
              <a:gd name="connsiteY791" fmla="*/ 995559 h 6858000"/>
              <a:gd name="connsiteX792" fmla="*/ 3744487 w 7467600"/>
              <a:gd name="connsiteY792" fmla="*/ 383136 h 6858000"/>
              <a:gd name="connsiteX793" fmla="*/ 3624562 w 7467600"/>
              <a:gd name="connsiteY793" fmla="*/ 367041 h 6858000"/>
              <a:gd name="connsiteX794" fmla="*/ 3489712 w 7467600"/>
              <a:gd name="connsiteY794" fmla="*/ 485386 h 6858000"/>
              <a:gd name="connsiteX795" fmla="*/ 3182994 w 7467600"/>
              <a:gd name="connsiteY795" fmla="*/ 828265 h 6858000"/>
              <a:gd name="connsiteX796" fmla="*/ 2892114 w 7467600"/>
              <a:gd name="connsiteY796" fmla="*/ 1172635 h 6858000"/>
              <a:gd name="connsiteX797" fmla="*/ 3021459 w 7467600"/>
              <a:gd name="connsiteY797" fmla="*/ 1035385 h 6858000"/>
              <a:gd name="connsiteX798" fmla="*/ 3153873 w 7467600"/>
              <a:gd name="connsiteY798" fmla="*/ 898971 h 6858000"/>
              <a:gd name="connsiteX799" fmla="*/ 3276511 w 7467600"/>
              <a:gd name="connsiteY799" fmla="*/ 786423 h 6858000"/>
              <a:gd name="connsiteX800" fmla="*/ 3584154 w 7467600"/>
              <a:gd name="connsiteY800" fmla="*/ 448218 h 6858000"/>
              <a:gd name="connsiteX801" fmla="*/ 3624562 w 7467600"/>
              <a:gd name="connsiteY801" fmla="*/ 367041 h 6858000"/>
              <a:gd name="connsiteX802" fmla="*/ 3766672 w 7467600"/>
              <a:gd name="connsiteY802" fmla="*/ 359429 h 6858000"/>
              <a:gd name="connsiteX803" fmla="*/ 3996338 w 7467600"/>
              <a:gd name="connsiteY803" fmla="*/ 968237 h 6858000"/>
              <a:gd name="connsiteX804" fmla="*/ 3766672 w 7467600"/>
              <a:gd name="connsiteY804" fmla="*/ 359429 h 6858000"/>
              <a:gd name="connsiteX805" fmla="*/ 5805386 w 7467600"/>
              <a:gd name="connsiteY805" fmla="*/ 239240 h 6858000"/>
              <a:gd name="connsiteX806" fmla="*/ 5736947 w 7467600"/>
              <a:gd name="connsiteY806" fmla="*/ 261367 h 6858000"/>
              <a:gd name="connsiteX807" fmla="*/ 5427012 w 7467600"/>
              <a:gd name="connsiteY807" fmla="*/ 311272 h 6858000"/>
              <a:gd name="connsiteX808" fmla="*/ 5147818 w 7467600"/>
              <a:gd name="connsiteY808" fmla="*/ 322112 h 6858000"/>
              <a:gd name="connsiteX809" fmla="*/ 5060854 w 7467600"/>
              <a:gd name="connsiteY809" fmla="*/ 311882 h 6858000"/>
              <a:gd name="connsiteX810" fmla="*/ 4945989 w 7467600"/>
              <a:gd name="connsiteY810" fmla="*/ 300516 h 6858000"/>
              <a:gd name="connsiteX811" fmla="*/ 5410479 w 7467600"/>
              <a:gd name="connsiteY811" fmla="*/ 348434 h 6858000"/>
              <a:gd name="connsiteX812" fmla="*/ 5805386 w 7467600"/>
              <a:gd name="connsiteY812" fmla="*/ 239240 h 6858000"/>
              <a:gd name="connsiteX813" fmla="*/ 5905192 w 7467600"/>
              <a:gd name="connsiteY813" fmla="*/ 163079 h 6858000"/>
              <a:gd name="connsiteX814" fmla="*/ 5865655 w 7467600"/>
              <a:gd name="connsiteY814" fmla="*/ 171901 h 6858000"/>
              <a:gd name="connsiteX815" fmla="*/ 5259740 w 7467600"/>
              <a:gd name="connsiteY815" fmla="*/ 257013 h 6858000"/>
              <a:gd name="connsiteX816" fmla="*/ 5208466 w 7467600"/>
              <a:gd name="connsiteY816" fmla="*/ 257550 h 6858000"/>
              <a:gd name="connsiteX817" fmla="*/ 4980204 w 7467600"/>
              <a:gd name="connsiteY817" fmla="*/ 271903 h 6858000"/>
              <a:gd name="connsiteX818" fmla="*/ 5068068 w 7467600"/>
              <a:gd name="connsiteY818" fmla="*/ 282244 h 6858000"/>
              <a:gd name="connsiteX819" fmla="*/ 5153231 w 7467600"/>
              <a:gd name="connsiteY819" fmla="*/ 292240 h 6858000"/>
              <a:gd name="connsiteX820" fmla="*/ 5426491 w 7467600"/>
              <a:gd name="connsiteY820" fmla="*/ 281128 h 6858000"/>
              <a:gd name="connsiteX821" fmla="*/ 5731212 w 7467600"/>
              <a:gd name="connsiteY821" fmla="*/ 231951 h 6858000"/>
              <a:gd name="connsiteX822" fmla="*/ 5905192 w 7467600"/>
              <a:gd name="connsiteY822" fmla="*/ 163079 h 6858000"/>
              <a:gd name="connsiteX823" fmla="*/ 5944437 w 7467600"/>
              <a:gd name="connsiteY823" fmla="*/ 113829 h 6858000"/>
              <a:gd name="connsiteX824" fmla="*/ 5825032 w 7467600"/>
              <a:gd name="connsiteY824" fmla="*/ 146405 h 6858000"/>
              <a:gd name="connsiteX825" fmla="*/ 4955599 w 7467600"/>
              <a:gd name="connsiteY825" fmla="*/ 247008 h 6858000"/>
              <a:gd name="connsiteX826" fmla="*/ 5210104 w 7467600"/>
              <a:gd name="connsiteY826" fmla="*/ 228123 h 6858000"/>
              <a:gd name="connsiteX827" fmla="*/ 5261015 w 7467600"/>
              <a:gd name="connsiteY827" fmla="*/ 227087 h 6858000"/>
              <a:gd name="connsiteX828" fmla="*/ 5861181 w 7467600"/>
              <a:gd name="connsiteY828" fmla="*/ 143093 h 6858000"/>
              <a:gd name="connsiteX829" fmla="*/ 5961252 w 7467600"/>
              <a:gd name="connsiteY829" fmla="*/ 114820 h 6858000"/>
              <a:gd name="connsiteX830" fmla="*/ 5944437 w 7467600"/>
              <a:gd name="connsiteY830" fmla="*/ 113829 h 6858000"/>
              <a:gd name="connsiteX831" fmla="*/ 3882765 w 7467600"/>
              <a:gd name="connsiteY831" fmla="*/ 0 h 6858000"/>
              <a:gd name="connsiteX832" fmla="*/ 3995099 w 7467600"/>
              <a:gd name="connsiteY832" fmla="*/ 0 h 6858000"/>
              <a:gd name="connsiteX833" fmla="*/ 4163818 w 7467600"/>
              <a:gd name="connsiteY833" fmla="*/ 234104 h 6858000"/>
              <a:gd name="connsiteX834" fmla="*/ 4172099 w 7467600"/>
              <a:gd name="connsiteY834" fmla="*/ 234207 h 6858000"/>
              <a:gd name="connsiteX835" fmla="*/ 4784282 w 7467600"/>
              <a:gd name="connsiteY835" fmla="*/ 276561 h 6858000"/>
              <a:gd name="connsiteX836" fmla="*/ 4801687 w 7467600"/>
              <a:gd name="connsiteY836" fmla="*/ 267764 h 6858000"/>
              <a:gd name="connsiteX837" fmla="*/ 6082788 w 7467600"/>
              <a:gd name="connsiteY837" fmla="*/ 64119 h 6858000"/>
              <a:gd name="connsiteX838" fmla="*/ 6099442 w 7467600"/>
              <a:gd name="connsiteY838" fmla="*/ 82568 h 6858000"/>
              <a:gd name="connsiteX839" fmla="*/ 4804137 w 7467600"/>
              <a:gd name="connsiteY839" fmla="*/ 320931 h 6858000"/>
              <a:gd name="connsiteX840" fmla="*/ 4227047 w 7467600"/>
              <a:gd name="connsiteY840" fmla="*/ 313415 h 6858000"/>
              <a:gd name="connsiteX841" fmla="*/ 4346041 w 7467600"/>
              <a:gd name="connsiteY841" fmla="*/ 456086 h 6858000"/>
              <a:gd name="connsiteX842" fmla="*/ 4870967 w 7467600"/>
              <a:gd name="connsiteY842" fmla="*/ 963061 h 6858000"/>
              <a:gd name="connsiteX843" fmla="*/ 4889647 w 7467600"/>
              <a:gd name="connsiteY843" fmla="*/ 957147 h 6858000"/>
              <a:gd name="connsiteX844" fmla="*/ 5422504 w 7467600"/>
              <a:gd name="connsiteY844" fmla="*/ 805191 h 6858000"/>
              <a:gd name="connsiteX845" fmla="*/ 6087656 w 7467600"/>
              <a:gd name="connsiteY845" fmla="*/ 826703 h 6858000"/>
              <a:gd name="connsiteX846" fmla="*/ 6058717 w 7467600"/>
              <a:gd name="connsiteY846" fmla="*/ 865992 h 6858000"/>
              <a:gd name="connsiteX847" fmla="*/ 4974153 w 7467600"/>
              <a:gd name="connsiteY847" fmla="*/ 1045456 h 6858000"/>
              <a:gd name="connsiteX848" fmla="*/ 5627835 w 7467600"/>
              <a:gd name="connsiteY848" fmla="*/ 1472077 h 6858000"/>
              <a:gd name="connsiteX849" fmla="*/ 5629817 w 7467600"/>
              <a:gd name="connsiteY849" fmla="*/ 1471412 h 6858000"/>
              <a:gd name="connsiteX850" fmla="*/ 5634124 w 7467600"/>
              <a:gd name="connsiteY850" fmla="*/ 1470572 h 6858000"/>
              <a:gd name="connsiteX851" fmla="*/ 5755832 w 7467600"/>
              <a:gd name="connsiteY851" fmla="*/ 1383886 h 6858000"/>
              <a:gd name="connsiteX852" fmla="*/ 6014186 w 7467600"/>
              <a:gd name="connsiteY852" fmla="*/ 1279799 h 6858000"/>
              <a:gd name="connsiteX853" fmla="*/ 6901619 w 7467600"/>
              <a:gd name="connsiteY853" fmla="*/ 1047874 h 6858000"/>
              <a:gd name="connsiteX854" fmla="*/ 6931566 w 7467600"/>
              <a:gd name="connsiteY854" fmla="*/ 1062034 h 6858000"/>
              <a:gd name="connsiteX855" fmla="*/ 5790982 w 7467600"/>
              <a:gd name="connsiteY855" fmla="*/ 1561380 h 6858000"/>
              <a:gd name="connsiteX856" fmla="*/ 6188971 w 7467600"/>
              <a:gd name="connsiteY856" fmla="*/ 1755168 h 6858000"/>
              <a:gd name="connsiteX857" fmla="*/ 6202446 w 7467600"/>
              <a:gd name="connsiteY857" fmla="*/ 1752268 h 6858000"/>
              <a:gd name="connsiteX858" fmla="*/ 7179560 w 7467600"/>
              <a:gd name="connsiteY858" fmla="*/ 1467551 h 6858000"/>
              <a:gd name="connsiteX859" fmla="*/ 7158730 w 7467600"/>
              <a:gd name="connsiteY859" fmla="*/ 1507835 h 6858000"/>
              <a:gd name="connsiteX860" fmla="*/ 6326959 w 7467600"/>
              <a:gd name="connsiteY860" fmla="*/ 1817686 h 6858000"/>
              <a:gd name="connsiteX861" fmla="*/ 6537433 w 7467600"/>
              <a:gd name="connsiteY861" fmla="*/ 1907790 h 6858000"/>
              <a:gd name="connsiteX862" fmla="*/ 6550221 w 7467600"/>
              <a:gd name="connsiteY862" fmla="*/ 1910729 h 6858000"/>
              <a:gd name="connsiteX863" fmla="*/ 6964438 w 7467600"/>
              <a:gd name="connsiteY863" fmla="*/ 2209505 h 6858000"/>
              <a:gd name="connsiteX864" fmla="*/ 7367862 w 7467600"/>
              <a:gd name="connsiteY864" fmla="*/ 2806833 h 6858000"/>
              <a:gd name="connsiteX865" fmla="*/ 7364329 w 7467600"/>
              <a:gd name="connsiteY865" fmla="*/ 2826907 h 6858000"/>
              <a:gd name="connsiteX866" fmla="*/ 7290545 w 7467600"/>
              <a:gd name="connsiteY866" fmla="*/ 2850663 h 6858000"/>
              <a:gd name="connsiteX867" fmla="*/ 6472036 w 7467600"/>
              <a:gd name="connsiteY867" fmla="*/ 1959003 h 6858000"/>
              <a:gd name="connsiteX868" fmla="*/ 5792897 w 7467600"/>
              <a:gd name="connsiteY868" fmla="*/ 1647747 h 6858000"/>
              <a:gd name="connsiteX869" fmla="*/ 5842751 w 7467600"/>
              <a:gd name="connsiteY869" fmla="*/ 1816112 h 6858000"/>
              <a:gd name="connsiteX870" fmla="*/ 5847424 w 7467600"/>
              <a:gd name="connsiteY870" fmla="*/ 1815776 h 6858000"/>
              <a:gd name="connsiteX871" fmla="*/ 6399821 w 7467600"/>
              <a:gd name="connsiteY871" fmla="*/ 2344799 h 6858000"/>
              <a:gd name="connsiteX872" fmla="*/ 6323232 w 7467600"/>
              <a:gd name="connsiteY872" fmla="*/ 2389634 h 6858000"/>
              <a:gd name="connsiteX873" fmla="*/ 5942958 w 7467600"/>
              <a:gd name="connsiteY873" fmla="*/ 2077708 h 6858000"/>
              <a:gd name="connsiteX874" fmla="*/ 5921559 w 7467600"/>
              <a:gd name="connsiteY874" fmla="*/ 2378596 h 6858000"/>
              <a:gd name="connsiteX875" fmla="*/ 5817651 w 7467600"/>
              <a:gd name="connsiteY875" fmla="*/ 3023919 h 6858000"/>
              <a:gd name="connsiteX876" fmla="*/ 5729634 w 7467600"/>
              <a:gd name="connsiteY876" fmla="*/ 3051849 h 6858000"/>
              <a:gd name="connsiteX877" fmla="*/ 5611018 w 7467600"/>
              <a:gd name="connsiteY877" fmla="*/ 2316769 h 6858000"/>
              <a:gd name="connsiteX878" fmla="*/ 5687608 w 7467600"/>
              <a:gd name="connsiteY878" fmla="*/ 2039972 h 6858000"/>
              <a:gd name="connsiteX879" fmla="*/ 5657554 w 7467600"/>
              <a:gd name="connsiteY879" fmla="*/ 1576445 h 6858000"/>
              <a:gd name="connsiteX880" fmla="*/ 5150475 w 7467600"/>
              <a:gd name="connsiteY880" fmla="*/ 1274012 h 6858000"/>
              <a:gd name="connsiteX881" fmla="*/ 5349142 w 7467600"/>
              <a:gd name="connsiteY881" fmla="*/ 2204405 h 6858000"/>
              <a:gd name="connsiteX882" fmla="*/ 5262214 w 7467600"/>
              <a:gd name="connsiteY882" fmla="*/ 2233836 h 6858000"/>
              <a:gd name="connsiteX883" fmla="*/ 4981539 w 7467600"/>
              <a:gd name="connsiteY883" fmla="*/ 1542201 h 6858000"/>
              <a:gd name="connsiteX884" fmla="*/ 4958461 w 7467600"/>
              <a:gd name="connsiteY884" fmla="*/ 1136957 h 6858000"/>
              <a:gd name="connsiteX885" fmla="*/ 4655015 w 7467600"/>
              <a:gd name="connsiteY885" fmla="*/ 891426 h 6858000"/>
              <a:gd name="connsiteX886" fmla="*/ 4348002 w 7467600"/>
              <a:gd name="connsiteY886" fmla="*/ 2205895 h 6858000"/>
              <a:gd name="connsiteX887" fmla="*/ 4262250 w 7467600"/>
              <a:gd name="connsiteY887" fmla="*/ 2219972 h 6858000"/>
              <a:gd name="connsiteX888" fmla="*/ 4550611 w 7467600"/>
              <a:gd name="connsiteY888" fmla="*/ 817540 h 6858000"/>
              <a:gd name="connsiteX889" fmla="*/ 4564418 w 7467600"/>
              <a:gd name="connsiteY889" fmla="*/ 808293 h 6858000"/>
              <a:gd name="connsiteX890" fmla="*/ 4266388 w 7467600"/>
              <a:gd name="connsiteY890" fmla="*/ 500083 h 6858000"/>
              <a:gd name="connsiteX891" fmla="*/ 4032842 w 7467600"/>
              <a:gd name="connsiteY891" fmla="*/ 211809 h 6858000"/>
              <a:gd name="connsiteX892" fmla="*/ 3882765 w 7467600"/>
              <a:gd name="connsiteY892" fmla="*/ 0 h 6858000"/>
              <a:gd name="connsiteX893" fmla="*/ 3721337 w 7467600"/>
              <a:gd name="connsiteY893" fmla="*/ 0 h 6858000"/>
              <a:gd name="connsiteX894" fmla="*/ 3797544 w 7467600"/>
              <a:gd name="connsiteY894" fmla="*/ 0 h 6858000"/>
              <a:gd name="connsiteX895" fmla="*/ 3775734 w 7467600"/>
              <a:gd name="connsiteY895" fmla="*/ 95131 h 6858000"/>
              <a:gd name="connsiteX896" fmla="*/ 3724807 w 7467600"/>
              <a:gd name="connsiteY896" fmla="*/ 272257 h 6858000"/>
              <a:gd name="connsiteX897" fmla="*/ 3726844 w 7467600"/>
              <a:gd name="connsiteY897" fmla="*/ 282988 h 6858000"/>
              <a:gd name="connsiteX898" fmla="*/ 3742664 w 7467600"/>
              <a:gd name="connsiteY898" fmla="*/ 279918 h 6858000"/>
              <a:gd name="connsiteX899" fmla="*/ 4103910 w 7467600"/>
              <a:gd name="connsiteY899" fmla="*/ 1161917 h 6858000"/>
              <a:gd name="connsiteX900" fmla="*/ 4020269 w 7467600"/>
              <a:gd name="connsiteY900" fmla="*/ 1200406 h 6858000"/>
              <a:gd name="connsiteX901" fmla="*/ 3674882 w 7467600"/>
              <a:gd name="connsiteY901" fmla="*/ 488524 h 6858000"/>
              <a:gd name="connsiteX902" fmla="*/ 3132682 w 7467600"/>
              <a:gd name="connsiteY902" fmla="*/ 1072284 h 6858000"/>
              <a:gd name="connsiteX903" fmla="*/ 2716346 w 7467600"/>
              <a:gd name="connsiteY903" fmla="*/ 1276376 h 6858000"/>
              <a:gd name="connsiteX904" fmla="*/ 2716772 w 7467600"/>
              <a:gd name="connsiteY904" fmla="*/ 1255462 h 6858000"/>
              <a:gd name="connsiteX905" fmla="*/ 3471096 w 7467600"/>
              <a:gd name="connsiteY905" fmla="*/ 437072 h 6858000"/>
              <a:gd name="connsiteX906" fmla="*/ 3639057 w 7467600"/>
              <a:gd name="connsiteY906" fmla="*/ 286334 h 6858000"/>
              <a:gd name="connsiteX907" fmla="*/ 3640309 w 7467600"/>
              <a:gd name="connsiteY907" fmla="*/ 284664 h 6858000"/>
              <a:gd name="connsiteX908" fmla="*/ 3646022 w 7467600"/>
              <a:gd name="connsiteY908" fmla="*/ 276711 h 6858000"/>
              <a:gd name="connsiteX909" fmla="*/ 3707943 w 7467600"/>
              <a:gd name="connsiteY909" fmla="*/ 65958 h 6858000"/>
              <a:gd name="connsiteX910" fmla="*/ 3721337 w 7467600"/>
              <a:gd name="connsiteY910" fmla="*/ 0 h 6858000"/>
              <a:gd name="connsiteX911" fmla="*/ 2867960 w 7467600"/>
              <a:gd name="connsiteY911" fmla="*/ 0 h 6858000"/>
              <a:gd name="connsiteX912" fmla="*/ 2926351 w 7467600"/>
              <a:gd name="connsiteY912" fmla="*/ 0 h 6858000"/>
              <a:gd name="connsiteX913" fmla="*/ 2902823 w 7467600"/>
              <a:gd name="connsiteY913" fmla="*/ 262929 h 6858000"/>
              <a:gd name="connsiteX914" fmla="*/ 2940663 w 7467600"/>
              <a:gd name="connsiteY914" fmla="*/ 140884 h 6858000"/>
              <a:gd name="connsiteX915" fmla="*/ 2947039 w 7467600"/>
              <a:gd name="connsiteY915" fmla="*/ 122524 h 6858000"/>
              <a:gd name="connsiteX916" fmla="*/ 2984316 w 7467600"/>
              <a:gd name="connsiteY916" fmla="*/ 0 h 6858000"/>
              <a:gd name="connsiteX917" fmla="*/ 3016114 w 7467600"/>
              <a:gd name="connsiteY917" fmla="*/ 0 h 6858000"/>
              <a:gd name="connsiteX918" fmla="*/ 2979949 w 7467600"/>
              <a:gd name="connsiteY918" fmla="*/ 119274 h 6858000"/>
              <a:gd name="connsiteX919" fmla="*/ 3023879 w 7467600"/>
              <a:gd name="connsiteY919" fmla="*/ 0 h 6858000"/>
              <a:gd name="connsiteX920" fmla="*/ 3105400 w 7467600"/>
              <a:gd name="connsiteY920" fmla="*/ 0 h 6858000"/>
              <a:gd name="connsiteX921" fmla="*/ 3094669 w 7467600"/>
              <a:gd name="connsiteY921" fmla="*/ 30308 h 6858000"/>
              <a:gd name="connsiteX922" fmla="*/ 2901945 w 7467600"/>
              <a:gd name="connsiteY922" fmla="*/ 466538 h 6858000"/>
              <a:gd name="connsiteX923" fmla="*/ 2815209 w 7467600"/>
              <a:gd name="connsiteY923" fmla="*/ 497361 h 6858000"/>
              <a:gd name="connsiteX924" fmla="*/ 2844845 w 7467600"/>
              <a:gd name="connsiteY924" fmla="*/ 127638 h 6858000"/>
              <a:gd name="connsiteX925" fmla="*/ 2867960 w 7467600"/>
              <a:gd name="connsiteY925" fmla="*/ 0 h 6858000"/>
              <a:gd name="connsiteX926" fmla="*/ 1057230 w 7467600"/>
              <a:gd name="connsiteY926" fmla="*/ 0 h 6858000"/>
              <a:gd name="connsiteX927" fmla="*/ 1111003 w 7467600"/>
              <a:gd name="connsiteY927" fmla="*/ 0 h 6858000"/>
              <a:gd name="connsiteX928" fmla="*/ 1125553 w 7467600"/>
              <a:gd name="connsiteY928" fmla="*/ 52588 h 6858000"/>
              <a:gd name="connsiteX929" fmla="*/ 1304276 w 7467600"/>
              <a:gd name="connsiteY929" fmla="*/ 476275 h 6858000"/>
              <a:gd name="connsiteX930" fmla="*/ 1492066 w 7467600"/>
              <a:gd name="connsiteY930" fmla="*/ 886333 h 6858000"/>
              <a:gd name="connsiteX931" fmla="*/ 1423698 w 7467600"/>
              <a:gd name="connsiteY931" fmla="*/ 710817 h 6858000"/>
              <a:gd name="connsiteX932" fmla="*/ 1357609 w 7467600"/>
              <a:gd name="connsiteY932" fmla="*/ 532892 h 6858000"/>
              <a:gd name="connsiteX933" fmla="*/ 1309550 w 7467600"/>
              <a:gd name="connsiteY933" fmla="*/ 374031 h 6858000"/>
              <a:gd name="connsiteX934" fmla="*/ 1193673 w 7467600"/>
              <a:gd name="connsiteY934" fmla="*/ 49533 h 6858000"/>
              <a:gd name="connsiteX935" fmla="*/ 1164391 w 7467600"/>
              <a:gd name="connsiteY935" fmla="*/ 0 h 6858000"/>
              <a:gd name="connsiteX936" fmla="*/ 1200666 w 7467600"/>
              <a:gd name="connsiteY936" fmla="*/ 0 h 6858000"/>
              <a:gd name="connsiteX937" fmla="*/ 1223408 w 7467600"/>
              <a:gd name="connsiteY937" fmla="*/ 38996 h 6858000"/>
              <a:gd name="connsiteX938" fmla="*/ 1339635 w 7467600"/>
              <a:gd name="connsiteY938" fmla="*/ 365517 h 6858000"/>
              <a:gd name="connsiteX939" fmla="*/ 1387469 w 7467600"/>
              <a:gd name="connsiteY939" fmla="*/ 523079 h 6858000"/>
              <a:gd name="connsiteX940" fmla="*/ 1452685 w 7467600"/>
              <a:gd name="connsiteY940" fmla="*/ 699806 h 6858000"/>
              <a:gd name="connsiteX941" fmla="*/ 1492092 w 7467600"/>
              <a:gd name="connsiteY941" fmla="*/ 800424 h 6858000"/>
              <a:gd name="connsiteX942" fmla="*/ 1455302 w 7467600"/>
              <a:gd name="connsiteY942" fmla="*/ 632913 h 6858000"/>
              <a:gd name="connsiteX943" fmla="*/ 1222336 w 7467600"/>
              <a:gd name="connsiteY943" fmla="*/ 9480 h 6858000"/>
              <a:gd name="connsiteX944" fmla="*/ 1214634 w 7467600"/>
              <a:gd name="connsiteY944" fmla="*/ 0 h 6858000"/>
              <a:gd name="connsiteX945" fmla="*/ 1289827 w 7467600"/>
              <a:gd name="connsiteY945" fmla="*/ 0 h 6858000"/>
              <a:gd name="connsiteX946" fmla="*/ 1321076 w 7467600"/>
              <a:gd name="connsiteY946" fmla="*/ 59722 h 6858000"/>
              <a:gd name="connsiteX947" fmla="*/ 1512579 w 7467600"/>
              <a:gd name="connsiteY947" fmla="*/ 626441 h 6858000"/>
              <a:gd name="connsiteX948" fmla="*/ 1506076 w 7467600"/>
              <a:gd name="connsiteY948" fmla="*/ 1089289 h 6858000"/>
              <a:gd name="connsiteX949" fmla="*/ 1486346 w 7467600"/>
              <a:gd name="connsiteY949" fmla="*/ 1079919 h 6858000"/>
              <a:gd name="connsiteX950" fmla="*/ 1070511 w 7467600"/>
              <a:gd name="connsiteY950" fmla="*/ 48609 h 6858000"/>
              <a:gd name="connsiteX951" fmla="*/ 1057230 w 7467600"/>
              <a:gd name="connsiteY951" fmla="*/ 0 h 6858000"/>
              <a:gd name="connsiteX952" fmla="*/ 43151 w 7467600"/>
              <a:gd name="connsiteY952" fmla="*/ 0 h 6858000"/>
              <a:gd name="connsiteX953" fmla="*/ 95283 w 7467600"/>
              <a:gd name="connsiteY953" fmla="*/ 0 h 6858000"/>
              <a:gd name="connsiteX954" fmla="*/ 300708 w 7467600"/>
              <a:gd name="connsiteY954" fmla="*/ 154571 h 6858000"/>
              <a:gd name="connsiteX955" fmla="*/ 530414 w 7467600"/>
              <a:gd name="connsiteY955" fmla="*/ 354673 h 6858000"/>
              <a:gd name="connsiteX956" fmla="*/ 333785 w 7467600"/>
              <a:gd name="connsiteY956" fmla="*/ 161564 h 6858000"/>
              <a:gd name="connsiteX957" fmla="*/ 147005 w 7467600"/>
              <a:gd name="connsiteY957" fmla="*/ 0 h 6858000"/>
              <a:gd name="connsiteX958" fmla="*/ 272509 w 7467600"/>
              <a:gd name="connsiteY958" fmla="*/ 0 h 6858000"/>
              <a:gd name="connsiteX959" fmla="*/ 326276 w 7467600"/>
              <a:gd name="connsiteY959" fmla="*/ 45847 h 6858000"/>
              <a:gd name="connsiteX960" fmla="*/ 823759 w 7467600"/>
              <a:gd name="connsiteY960" fmla="*/ 574145 h 6858000"/>
              <a:gd name="connsiteX961" fmla="*/ 811254 w 7467600"/>
              <a:gd name="connsiteY961" fmla="*/ 665546 h 6858000"/>
              <a:gd name="connsiteX962" fmla="*/ 154042 w 7467600"/>
              <a:gd name="connsiteY962" fmla="*/ 261522 h 6858000"/>
              <a:gd name="connsiteX963" fmla="*/ 13550 w 7467600"/>
              <a:gd name="connsiteY963" fmla="*/ 158423 h 6858000"/>
              <a:gd name="connsiteX964" fmla="*/ 0 w 7467600"/>
              <a:gd name="connsiteY964" fmla="*/ 146618 h 6858000"/>
              <a:gd name="connsiteX965" fmla="*/ 0 w 7467600"/>
              <a:gd name="connsiteY965" fmla="*/ 59161 h 6858000"/>
              <a:gd name="connsiteX966" fmla="*/ 45427 w 7467600"/>
              <a:gd name="connsiteY966" fmla="*/ 101078 h 6858000"/>
              <a:gd name="connsiteX967" fmla="*/ 630103 w 7467600"/>
              <a:gd name="connsiteY967" fmla="*/ 485885 h 6858000"/>
              <a:gd name="connsiteX968" fmla="*/ 532040 w 7467600"/>
              <a:gd name="connsiteY968" fmla="*/ 399359 h 6858000"/>
              <a:gd name="connsiteX969" fmla="*/ 517618 w 7467600"/>
              <a:gd name="connsiteY969" fmla="*/ 385726 h 6858000"/>
              <a:gd name="connsiteX970" fmla="*/ 285074 w 7467600"/>
              <a:gd name="connsiteY970" fmla="*/ 182755 h 6858000"/>
              <a:gd name="connsiteX971" fmla="*/ 43151 w 7467600"/>
              <a:gd name="connsiteY971"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042773 w 7467600"/>
              <a:gd name="connsiteY74" fmla="*/ 5734011 h 6858000"/>
              <a:gd name="connsiteX75" fmla="*/ 7379510 w 7467600"/>
              <a:gd name="connsiteY75" fmla="*/ 5755454 h 6858000"/>
              <a:gd name="connsiteX76" fmla="*/ 7467600 w 7467600"/>
              <a:gd name="connsiteY76" fmla="*/ 5845526 h 6858000"/>
              <a:gd name="connsiteX77" fmla="*/ 7271900 w 7467600"/>
              <a:gd name="connsiteY77" fmla="*/ 5734551 h 6858000"/>
              <a:gd name="connsiteX78" fmla="*/ 7259646 w 7467600"/>
              <a:gd name="connsiteY78" fmla="*/ 5765985 h 6858000"/>
              <a:gd name="connsiteX79" fmla="*/ 7467600 w 7467600"/>
              <a:gd name="connsiteY79" fmla="*/ 6012219 h 6858000"/>
              <a:gd name="connsiteX80" fmla="*/ 7105827 w 7467600"/>
              <a:gd name="connsiteY80" fmla="*/ 5718700 h 6858000"/>
              <a:gd name="connsiteX81" fmla="*/ 7356878 w 7467600"/>
              <a:gd name="connsiteY81" fmla="*/ 5981332 h 6858000"/>
              <a:gd name="connsiteX82" fmla="*/ 7467600 w 7467600"/>
              <a:gd name="connsiteY82" fmla="*/ 6117703 h 6858000"/>
              <a:gd name="connsiteX83" fmla="*/ 7467600 w 7467600"/>
              <a:gd name="connsiteY83" fmla="*/ 6163634 h 6858000"/>
              <a:gd name="connsiteX84" fmla="*/ 7403637 w 7467600"/>
              <a:gd name="connsiteY84" fmla="*/ 6083957 h 6858000"/>
              <a:gd name="connsiteX85" fmla="*/ 7254615 w 7467600"/>
              <a:gd name="connsiteY85" fmla="*/ 5911918 h 6858000"/>
              <a:gd name="connsiteX86" fmla="*/ 7312589 w 7467600"/>
              <a:gd name="connsiteY86" fmla="*/ 5982309 h 6858000"/>
              <a:gd name="connsiteX87" fmla="*/ 7448321 w 7467600"/>
              <a:gd name="connsiteY87" fmla="*/ 6190991 h 6858000"/>
              <a:gd name="connsiteX88" fmla="*/ 7467600 w 7467600"/>
              <a:gd name="connsiteY88" fmla="*/ 6221686 h 6858000"/>
              <a:gd name="connsiteX89" fmla="*/ 7467600 w 7467600"/>
              <a:gd name="connsiteY89" fmla="*/ 6334256 h 6858000"/>
              <a:gd name="connsiteX90" fmla="*/ 7454976 w 7467600"/>
              <a:gd name="connsiteY90" fmla="*/ 6318297 h 6858000"/>
              <a:gd name="connsiteX91" fmla="*/ 7042773 w 7467600"/>
              <a:gd name="connsiteY91" fmla="*/ 5734011 h 6858000"/>
              <a:gd name="connsiteX92" fmla="*/ 1456157 w 7467600"/>
              <a:gd name="connsiteY92" fmla="*/ 5371404 h 6858000"/>
              <a:gd name="connsiteX93" fmla="*/ 1244432 w 7467600"/>
              <a:gd name="connsiteY93" fmla="*/ 5385601 h 6858000"/>
              <a:gd name="connsiteX94" fmla="*/ 973990 w 7467600"/>
              <a:gd name="connsiteY94" fmla="*/ 5424940 h 6858000"/>
              <a:gd name="connsiteX95" fmla="*/ 1103809 w 7467600"/>
              <a:gd name="connsiteY95" fmla="*/ 5433720 h 6858000"/>
              <a:gd name="connsiteX96" fmla="*/ 1123454 w 7467600"/>
              <a:gd name="connsiteY96" fmla="*/ 5435727 h 6858000"/>
              <a:gd name="connsiteX97" fmla="*/ 1737017 w 7467600"/>
              <a:gd name="connsiteY97" fmla="*/ 5452183 h 6858000"/>
              <a:gd name="connsiteX98" fmla="*/ 1824397 w 7467600"/>
              <a:gd name="connsiteY98" fmla="*/ 5447757 h 6858000"/>
              <a:gd name="connsiteX99" fmla="*/ 2070059 w 7467600"/>
              <a:gd name="connsiteY99" fmla="*/ 5441660 h 6858000"/>
              <a:gd name="connsiteX100" fmla="*/ 1456157 w 7467600"/>
              <a:gd name="connsiteY100" fmla="*/ 5371404 h 6858000"/>
              <a:gd name="connsiteX101" fmla="*/ 4988186 w 7467600"/>
              <a:gd name="connsiteY101" fmla="*/ 5216467 h 6858000"/>
              <a:gd name="connsiteX102" fmla="*/ 4777334 w 7467600"/>
              <a:gd name="connsiteY102" fmla="*/ 5406072 h 6858000"/>
              <a:gd name="connsiteX103" fmla="*/ 4718341 w 7467600"/>
              <a:gd name="connsiteY103" fmla="*/ 5468043 h 6858000"/>
              <a:gd name="connsiteX104" fmla="*/ 4604655 w 7467600"/>
              <a:gd name="connsiteY104" fmla="*/ 5583434 h 6858000"/>
              <a:gd name="connsiteX105" fmla="*/ 4565074 w 7467600"/>
              <a:gd name="connsiteY105" fmla="*/ 5618550 h 6858000"/>
              <a:gd name="connsiteX106" fmla="*/ 4988186 w 7467600"/>
              <a:gd name="connsiteY106" fmla="*/ 5216467 h 6858000"/>
              <a:gd name="connsiteX107" fmla="*/ 4978032 w 7467600"/>
              <a:gd name="connsiteY107" fmla="*/ 5183809 h 6858000"/>
              <a:gd name="connsiteX108" fmla="*/ 4463413 w 7467600"/>
              <a:gd name="connsiteY108" fmla="*/ 5615162 h 6858000"/>
              <a:gd name="connsiteX109" fmla="*/ 4358134 w 7467600"/>
              <a:gd name="connsiteY109" fmla="*/ 5742791 h 6858000"/>
              <a:gd name="connsiteX110" fmla="*/ 4376219 w 7467600"/>
              <a:gd name="connsiteY110" fmla="*/ 5729027 h 6858000"/>
              <a:gd name="connsiteX111" fmla="*/ 4582340 w 7467600"/>
              <a:gd name="connsiteY111" fmla="*/ 5561037 h 6858000"/>
              <a:gd name="connsiteX112" fmla="*/ 4694684 w 7467600"/>
              <a:gd name="connsiteY112" fmla="*/ 5447098 h 6858000"/>
              <a:gd name="connsiteX113" fmla="*/ 4754123 w 7467600"/>
              <a:gd name="connsiteY113" fmla="*/ 5384643 h 6858000"/>
              <a:gd name="connsiteX114" fmla="*/ 4978032 w 7467600"/>
              <a:gd name="connsiteY114" fmla="*/ 5183809 h 6858000"/>
              <a:gd name="connsiteX115" fmla="*/ 1903353 w 7467600"/>
              <a:gd name="connsiteY115" fmla="*/ 5044827 h 6858000"/>
              <a:gd name="connsiteX116" fmla="*/ 1936931 w 7467600"/>
              <a:gd name="connsiteY116" fmla="*/ 5093954 h 6858000"/>
              <a:gd name="connsiteX117" fmla="*/ 2195868 w 7467600"/>
              <a:gd name="connsiteY117" fmla="*/ 5396574 h 6858000"/>
              <a:gd name="connsiteX118" fmla="*/ 2088852 w 7467600"/>
              <a:gd name="connsiteY118" fmla="*/ 5166123 h 6858000"/>
              <a:gd name="connsiteX119" fmla="*/ 1958241 w 7467600"/>
              <a:gd name="connsiteY119" fmla="*/ 5067955 h 6858000"/>
              <a:gd name="connsiteX120" fmla="*/ 1903353 w 7467600"/>
              <a:gd name="connsiteY120" fmla="*/ 5044827 h 6858000"/>
              <a:gd name="connsiteX121" fmla="*/ 1979378 w 7467600"/>
              <a:gd name="connsiteY121" fmla="*/ 4769504 h 6858000"/>
              <a:gd name="connsiteX122" fmla="*/ 2882120 w 7467600"/>
              <a:gd name="connsiteY122" fmla="*/ 5064547 h 6858000"/>
              <a:gd name="connsiteX123" fmla="*/ 2793103 w 7467600"/>
              <a:gd name="connsiteY123" fmla="*/ 5039699 h 6858000"/>
              <a:gd name="connsiteX124" fmla="*/ 2770041 w 7467600"/>
              <a:gd name="connsiteY124" fmla="*/ 5033634 h 6858000"/>
              <a:gd name="connsiteX125" fmla="*/ 1979378 w 7467600"/>
              <a:gd name="connsiteY125" fmla="*/ 4769504 h 6858000"/>
              <a:gd name="connsiteX126" fmla="*/ 1927410 w 7467600"/>
              <a:gd name="connsiteY126" fmla="*/ 4716164 h 6858000"/>
              <a:gd name="connsiteX127" fmla="*/ 1959587 w 7467600"/>
              <a:gd name="connsiteY127" fmla="*/ 4728849 h 6858000"/>
              <a:gd name="connsiteX128" fmla="*/ 2777707 w 7467600"/>
              <a:gd name="connsiteY128" fmla="*/ 5003991 h 6858000"/>
              <a:gd name="connsiteX129" fmla="*/ 2800768 w 7467600"/>
              <a:gd name="connsiteY129" fmla="*/ 5010056 h 6858000"/>
              <a:gd name="connsiteX130" fmla="*/ 2879408 w 7467600"/>
              <a:gd name="connsiteY130" fmla="*/ 5031590 h 6858000"/>
              <a:gd name="connsiteX131" fmla="*/ 2862295 w 7467600"/>
              <a:gd name="connsiteY131" fmla="*/ 5022958 h 6858000"/>
              <a:gd name="connsiteX132" fmla="*/ 2813343 w 7467600"/>
              <a:gd name="connsiteY132" fmla="*/ 4998369 h 6858000"/>
              <a:gd name="connsiteX133" fmla="*/ 2646245 w 7467600"/>
              <a:gd name="connsiteY133" fmla="*/ 4930999 h 6858000"/>
              <a:gd name="connsiteX134" fmla="*/ 1999243 w 7467600"/>
              <a:gd name="connsiteY134" fmla="*/ 4730524 h 6858000"/>
              <a:gd name="connsiteX135" fmla="*/ 1979527 w 7467600"/>
              <a:gd name="connsiteY135" fmla="*/ 4726651 h 6858000"/>
              <a:gd name="connsiteX136" fmla="*/ 1927410 w 7467600"/>
              <a:gd name="connsiteY136" fmla="*/ 4716164 h 6858000"/>
              <a:gd name="connsiteX137" fmla="*/ 1997014 w 7467600"/>
              <a:gd name="connsiteY137" fmla="*/ 4698007 h 6858000"/>
              <a:gd name="connsiteX138" fmla="*/ 2005458 w 7467600"/>
              <a:gd name="connsiteY138" fmla="*/ 4699540 h 6858000"/>
              <a:gd name="connsiteX139" fmla="*/ 2657186 w 7467600"/>
              <a:gd name="connsiteY139" fmla="*/ 4901687 h 6858000"/>
              <a:gd name="connsiteX140" fmla="*/ 2826662 w 7467600"/>
              <a:gd name="connsiteY140" fmla="*/ 4970362 h 6858000"/>
              <a:gd name="connsiteX141" fmla="*/ 2876100 w 7467600"/>
              <a:gd name="connsiteY141" fmla="*/ 4995397 h 6858000"/>
              <a:gd name="connsiteX142" fmla="*/ 3042600 w 7467600"/>
              <a:gd name="connsiteY142" fmla="*/ 5059532 h 6858000"/>
              <a:gd name="connsiteX143" fmla="*/ 1997014 w 7467600"/>
              <a:gd name="connsiteY143" fmla="*/ 4698007 h 6858000"/>
              <a:gd name="connsiteX144" fmla="*/ 2305292 w 7467600"/>
              <a:gd name="connsiteY144" fmla="*/ 4219492 h 6858000"/>
              <a:gd name="connsiteX145" fmla="*/ 3360922 w 7467600"/>
              <a:gd name="connsiteY145" fmla="*/ 4529373 h 6858000"/>
              <a:gd name="connsiteX146" fmla="*/ 3492420 w 7467600"/>
              <a:gd name="connsiteY146" fmla="*/ 4510145 h 6858000"/>
              <a:gd name="connsiteX147" fmla="*/ 3364086 w 7467600"/>
              <a:gd name="connsiteY147" fmla="*/ 4480340 h 6858000"/>
              <a:gd name="connsiteX148" fmla="*/ 3225818 w 7467600"/>
              <a:gd name="connsiteY148" fmla="*/ 4411822 h 6858000"/>
              <a:gd name="connsiteX149" fmla="*/ 3129696 w 7467600"/>
              <a:gd name="connsiteY149" fmla="*/ 4360704 h 6858000"/>
              <a:gd name="connsiteX150" fmla="*/ 2814545 w 7467600"/>
              <a:gd name="connsiteY150" fmla="*/ 4282955 h 6858000"/>
              <a:gd name="connsiteX151" fmla="*/ 2305292 w 7467600"/>
              <a:gd name="connsiteY151" fmla="*/ 4219492 h 6858000"/>
              <a:gd name="connsiteX152" fmla="*/ 2626982 w 7467600"/>
              <a:gd name="connsiteY152" fmla="*/ 4206450 h 6858000"/>
              <a:gd name="connsiteX153" fmla="*/ 2490617 w 7467600"/>
              <a:gd name="connsiteY153" fmla="*/ 4206951 h 6858000"/>
              <a:gd name="connsiteX154" fmla="*/ 2819869 w 7467600"/>
              <a:gd name="connsiteY154" fmla="*/ 4252936 h 6858000"/>
              <a:gd name="connsiteX155" fmla="*/ 3143018 w 7467600"/>
              <a:gd name="connsiteY155" fmla="*/ 4332698 h 6858000"/>
              <a:gd name="connsiteX156" fmla="*/ 3241520 w 7467600"/>
              <a:gd name="connsiteY156" fmla="*/ 4385112 h 6858000"/>
              <a:gd name="connsiteX157" fmla="*/ 3374575 w 7467600"/>
              <a:gd name="connsiteY157" fmla="*/ 4451517 h 6858000"/>
              <a:gd name="connsiteX158" fmla="*/ 3505221 w 7467600"/>
              <a:gd name="connsiteY158" fmla="*/ 4480757 h 6858000"/>
              <a:gd name="connsiteX159" fmla="*/ 2626982 w 7467600"/>
              <a:gd name="connsiteY159" fmla="*/ 4206450 h 6858000"/>
              <a:gd name="connsiteX160" fmla="*/ 1310106 w 7467600"/>
              <a:gd name="connsiteY160" fmla="*/ 3943217 h 6858000"/>
              <a:gd name="connsiteX161" fmla="*/ 854994 w 7467600"/>
              <a:gd name="connsiteY161" fmla="*/ 4399136 h 6858000"/>
              <a:gd name="connsiteX162" fmla="*/ 742462 w 7467600"/>
              <a:gd name="connsiteY162" fmla="*/ 4594648 h 6858000"/>
              <a:gd name="connsiteX163" fmla="*/ 820602 w 7467600"/>
              <a:gd name="connsiteY163" fmla="*/ 4485915 h 6858000"/>
              <a:gd name="connsiteX164" fmla="*/ 878295 w 7467600"/>
              <a:gd name="connsiteY164" fmla="*/ 4403594 h 6858000"/>
              <a:gd name="connsiteX165" fmla="*/ 1240607 w 7467600"/>
              <a:gd name="connsiteY165" fmla="*/ 4010401 h 6858000"/>
              <a:gd name="connsiteX166" fmla="*/ 1310106 w 7467600"/>
              <a:gd name="connsiteY166" fmla="*/ 3943217 h 6858000"/>
              <a:gd name="connsiteX167" fmla="*/ 1423113 w 7467600"/>
              <a:gd name="connsiteY167" fmla="*/ 3874565 h 6858000"/>
              <a:gd name="connsiteX168" fmla="*/ 1260565 w 7467600"/>
              <a:gd name="connsiteY168" fmla="*/ 4031982 h 6858000"/>
              <a:gd name="connsiteX169" fmla="*/ 901900 w 7467600"/>
              <a:gd name="connsiteY169" fmla="*/ 4421236 h 6858000"/>
              <a:gd name="connsiteX170" fmla="*/ 845044 w 7467600"/>
              <a:gd name="connsiteY170" fmla="*/ 4502436 h 6858000"/>
              <a:gd name="connsiteX171" fmla="*/ 685926 w 7467600"/>
              <a:gd name="connsiteY171" fmla="*/ 4703069 h 6858000"/>
              <a:gd name="connsiteX172" fmla="*/ 684248 w 7467600"/>
              <a:gd name="connsiteY172" fmla="*/ 4706721 h 6858000"/>
              <a:gd name="connsiteX173" fmla="*/ 1423113 w 7467600"/>
              <a:gd name="connsiteY173" fmla="*/ 3874565 h 6858000"/>
              <a:gd name="connsiteX174" fmla="*/ 3316479 w 7467600"/>
              <a:gd name="connsiteY174" fmla="*/ 3872136 h 6858000"/>
              <a:gd name="connsiteX175" fmla="*/ 3546806 w 7467600"/>
              <a:gd name="connsiteY175" fmla="*/ 4356139 h 6858000"/>
              <a:gd name="connsiteX176" fmla="*/ 3364433 w 7467600"/>
              <a:gd name="connsiteY176" fmla="*/ 3953121 h 6858000"/>
              <a:gd name="connsiteX177" fmla="*/ 3316479 w 7467600"/>
              <a:gd name="connsiteY177" fmla="*/ 3872136 h 6858000"/>
              <a:gd name="connsiteX178" fmla="*/ 3291335 w 7467600"/>
              <a:gd name="connsiteY178" fmla="*/ 3767420 h 6858000"/>
              <a:gd name="connsiteX179" fmla="*/ 3390805 w 7467600"/>
              <a:gd name="connsiteY179" fmla="*/ 3937163 h 6858000"/>
              <a:gd name="connsiteX180" fmla="*/ 3579062 w 7467600"/>
              <a:gd name="connsiteY180" fmla="*/ 4359040 h 6858000"/>
              <a:gd name="connsiteX181" fmla="*/ 3467355 w 7467600"/>
              <a:gd name="connsiteY181" fmla="*/ 3988130 h 6858000"/>
              <a:gd name="connsiteX182" fmla="*/ 3310753 w 7467600"/>
              <a:gd name="connsiteY182" fmla="*/ 3787140 h 6858000"/>
              <a:gd name="connsiteX183" fmla="*/ 3291335 w 7467600"/>
              <a:gd name="connsiteY183" fmla="*/ 3767420 h 6858000"/>
              <a:gd name="connsiteX184" fmla="*/ 1635889 w 7467600"/>
              <a:gd name="connsiteY184" fmla="*/ 3709494 h 6858000"/>
              <a:gd name="connsiteX185" fmla="*/ 1634800 w 7467600"/>
              <a:gd name="connsiteY185" fmla="*/ 3731111 h 6858000"/>
              <a:gd name="connsiteX186" fmla="*/ 1635889 w 7467600"/>
              <a:gd name="connsiteY186" fmla="*/ 3709494 h 6858000"/>
              <a:gd name="connsiteX187" fmla="*/ 1510397 w 7467600"/>
              <a:gd name="connsiteY187" fmla="*/ 3684705 h 6858000"/>
              <a:gd name="connsiteX188" fmla="*/ 1146550 w 7467600"/>
              <a:gd name="connsiteY188" fmla="*/ 3802012 h 6858000"/>
              <a:gd name="connsiteX189" fmla="*/ 698834 w 7467600"/>
              <a:gd name="connsiteY189" fmla="*/ 3952272 h 6858000"/>
              <a:gd name="connsiteX190" fmla="*/ 34256 w 7467600"/>
              <a:gd name="connsiteY190" fmla="*/ 4347603 h 6858000"/>
              <a:gd name="connsiteX191" fmla="*/ 527241 w 7467600"/>
              <a:gd name="connsiteY191" fmla="*/ 4065078 h 6858000"/>
              <a:gd name="connsiteX192" fmla="*/ 1510397 w 7467600"/>
              <a:gd name="connsiteY192" fmla="*/ 3684705 h 6858000"/>
              <a:gd name="connsiteX193" fmla="*/ 1313114 w 7467600"/>
              <a:gd name="connsiteY193" fmla="*/ 3655216 h 6858000"/>
              <a:gd name="connsiteX194" fmla="*/ 1109304 w 7467600"/>
              <a:gd name="connsiteY194" fmla="*/ 3669030 h 6858000"/>
              <a:gd name="connsiteX195" fmla="*/ 8129 w 7467600"/>
              <a:gd name="connsiteY195" fmla="*/ 4330519 h 6858000"/>
              <a:gd name="connsiteX196" fmla="*/ 687572 w 7467600"/>
              <a:gd name="connsiteY196" fmla="*/ 3925629 h 6858000"/>
              <a:gd name="connsiteX197" fmla="*/ 1138365 w 7467600"/>
              <a:gd name="connsiteY197" fmla="*/ 3774515 h 6858000"/>
              <a:gd name="connsiteX198" fmla="*/ 1505579 w 7467600"/>
              <a:gd name="connsiteY198" fmla="*/ 3655526 h 6858000"/>
              <a:gd name="connsiteX199" fmla="*/ 1313114 w 7467600"/>
              <a:gd name="connsiteY199" fmla="*/ 3655216 h 6858000"/>
              <a:gd name="connsiteX200" fmla="*/ 3655073 w 7467600"/>
              <a:gd name="connsiteY200" fmla="*/ 3650884 h 6858000"/>
              <a:gd name="connsiteX201" fmla="*/ 3989938 w 7467600"/>
              <a:gd name="connsiteY201" fmla="*/ 3991685 h 6858000"/>
              <a:gd name="connsiteX202" fmla="*/ 4393907 w 7467600"/>
              <a:gd name="connsiteY202" fmla="*/ 4261258 h 6858000"/>
              <a:gd name="connsiteX203" fmla="*/ 4648051 w 7467600"/>
              <a:gd name="connsiteY203" fmla="*/ 4374051 h 6858000"/>
              <a:gd name="connsiteX204" fmla="*/ 4383389 w 7467600"/>
              <a:gd name="connsiteY204" fmla="*/ 4184369 h 6858000"/>
              <a:gd name="connsiteX205" fmla="*/ 4165508 w 7467600"/>
              <a:gd name="connsiteY205" fmla="*/ 4035196 h 6858000"/>
              <a:gd name="connsiteX206" fmla="*/ 4068162 w 7467600"/>
              <a:gd name="connsiteY206" fmla="*/ 3953394 h 6858000"/>
              <a:gd name="connsiteX207" fmla="*/ 3981416 w 7467600"/>
              <a:gd name="connsiteY207" fmla="*/ 3880482 h 6858000"/>
              <a:gd name="connsiteX208" fmla="*/ 3800147 w 7467600"/>
              <a:gd name="connsiteY208" fmla="*/ 3749872 h 6858000"/>
              <a:gd name="connsiteX209" fmla="*/ 3655073 w 7467600"/>
              <a:gd name="connsiteY209" fmla="*/ 3650884 h 6858000"/>
              <a:gd name="connsiteX210" fmla="*/ 3670252 w 7467600"/>
              <a:gd name="connsiteY210" fmla="*/ 3622798 h 6858000"/>
              <a:gd name="connsiteX211" fmla="*/ 3817258 w 7467600"/>
              <a:gd name="connsiteY211" fmla="*/ 3723577 h 6858000"/>
              <a:gd name="connsiteX212" fmla="*/ 4000461 w 7467600"/>
              <a:gd name="connsiteY212" fmla="*/ 3855966 h 6858000"/>
              <a:gd name="connsiteX213" fmla="*/ 4088180 w 7467600"/>
              <a:gd name="connsiteY213" fmla="*/ 3929774 h 6858000"/>
              <a:gd name="connsiteX214" fmla="*/ 4184555 w 7467600"/>
              <a:gd name="connsiteY214" fmla="*/ 4010683 h 6858000"/>
              <a:gd name="connsiteX215" fmla="*/ 4399563 w 7467600"/>
              <a:gd name="connsiteY215" fmla="*/ 4158106 h 6858000"/>
              <a:gd name="connsiteX216" fmla="*/ 4684469 w 7467600"/>
              <a:gd name="connsiteY216" fmla="*/ 4364680 h 6858000"/>
              <a:gd name="connsiteX217" fmla="*/ 4690271 w 7467600"/>
              <a:gd name="connsiteY217" fmla="*/ 4370034 h 6858000"/>
              <a:gd name="connsiteX218" fmla="*/ 4136093 w 7467600"/>
              <a:gd name="connsiteY218" fmla="*/ 3858466 h 6858000"/>
              <a:gd name="connsiteX219" fmla="*/ 3670252 w 7467600"/>
              <a:gd name="connsiteY219" fmla="*/ 3622798 h 6858000"/>
              <a:gd name="connsiteX220" fmla="*/ 4440129 w 7467600"/>
              <a:gd name="connsiteY220" fmla="*/ 3448571 h 6858000"/>
              <a:gd name="connsiteX221" fmla="*/ 4856525 w 7467600"/>
              <a:gd name="connsiteY221" fmla="*/ 3915351 h 6858000"/>
              <a:gd name="connsiteX222" fmla="*/ 5059055 w 7467600"/>
              <a:gd name="connsiteY222" fmla="*/ 4108918 h 6858000"/>
              <a:gd name="connsiteX223" fmla="*/ 5290070 w 7467600"/>
              <a:gd name="connsiteY223" fmla="*/ 4263619 h 6858000"/>
              <a:gd name="connsiteX224" fmla="*/ 4834991 w 7467600"/>
              <a:gd name="connsiteY224" fmla="*/ 3830985 h 6858000"/>
              <a:gd name="connsiteX225" fmla="*/ 4440129 w 7467600"/>
              <a:gd name="connsiteY225" fmla="*/ 3448571 h 6858000"/>
              <a:gd name="connsiteX226" fmla="*/ 4441737 w 7467600"/>
              <a:gd name="connsiteY226" fmla="*/ 3399734 h 6858000"/>
              <a:gd name="connsiteX227" fmla="*/ 4431236 w 7467600"/>
              <a:gd name="connsiteY227" fmla="*/ 3400954 h 6858000"/>
              <a:gd name="connsiteX228" fmla="*/ 4557150 w 7467600"/>
              <a:gd name="connsiteY228" fmla="*/ 3510023 h 6858000"/>
              <a:gd name="connsiteX229" fmla="*/ 4856936 w 7467600"/>
              <a:gd name="connsiteY229" fmla="*/ 3809146 h 6858000"/>
              <a:gd name="connsiteX230" fmla="*/ 5111996 w 7467600"/>
              <a:gd name="connsiteY230" fmla="*/ 4065759 h 6858000"/>
              <a:gd name="connsiteX231" fmla="*/ 5388878 w 7467600"/>
              <a:gd name="connsiteY231" fmla="*/ 4300185 h 6858000"/>
              <a:gd name="connsiteX232" fmla="*/ 5425556 w 7467600"/>
              <a:gd name="connsiteY232" fmla="*/ 4308967 h 6858000"/>
              <a:gd name="connsiteX233" fmla="*/ 4943646 w 7467600"/>
              <a:gd name="connsiteY233" fmla="*/ 3822916 h 6858000"/>
              <a:gd name="connsiteX234" fmla="*/ 4594837 w 7467600"/>
              <a:gd name="connsiteY234" fmla="*/ 3532274 h 6858000"/>
              <a:gd name="connsiteX235" fmla="*/ 4441737 w 7467600"/>
              <a:gd name="connsiteY235" fmla="*/ 3399734 h 6858000"/>
              <a:gd name="connsiteX236" fmla="*/ 5425834 w 7467600"/>
              <a:gd name="connsiteY236" fmla="*/ 3162785 h 6858000"/>
              <a:gd name="connsiteX237" fmla="*/ 5401644 w 7467600"/>
              <a:gd name="connsiteY237" fmla="*/ 3617847 h 6858000"/>
              <a:gd name="connsiteX238" fmla="*/ 5467256 w 7467600"/>
              <a:gd name="connsiteY238" fmla="*/ 4175494 h 6858000"/>
              <a:gd name="connsiteX239" fmla="*/ 5448069 w 7467600"/>
              <a:gd name="connsiteY239" fmla="*/ 3567554 h 6858000"/>
              <a:gd name="connsiteX240" fmla="*/ 5425834 w 7467600"/>
              <a:gd name="connsiteY240" fmla="*/ 3162785 h 6858000"/>
              <a:gd name="connsiteX241" fmla="*/ 1318687 w 7467600"/>
              <a:gd name="connsiteY241" fmla="*/ 3113840 h 6858000"/>
              <a:gd name="connsiteX242" fmla="*/ 1066793 w 7467600"/>
              <a:gd name="connsiteY242" fmla="*/ 3212171 h 6858000"/>
              <a:gd name="connsiteX243" fmla="*/ 993319 w 7467600"/>
              <a:gd name="connsiteY243" fmla="*/ 3247648 h 6858000"/>
              <a:gd name="connsiteX244" fmla="*/ 853081 w 7467600"/>
              <a:gd name="connsiteY244" fmla="*/ 3312410 h 6858000"/>
              <a:gd name="connsiteX245" fmla="*/ 805957 w 7467600"/>
              <a:gd name="connsiteY245" fmla="*/ 3330443 h 6858000"/>
              <a:gd name="connsiteX246" fmla="*/ 1318687 w 7467600"/>
              <a:gd name="connsiteY246" fmla="*/ 3113840 h 6858000"/>
              <a:gd name="connsiteX247" fmla="*/ 5453702 w 7467600"/>
              <a:gd name="connsiteY247" fmla="*/ 3090882 h 6858000"/>
              <a:gd name="connsiteX248" fmla="*/ 5480135 w 7467600"/>
              <a:gd name="connsiteY248" fmla="*/ 3565802 h 6858000"/>
              <a:gd name="connsiteX249" fmla="*/ 5499023 w 7467600"/>
              <a:gd name="connsiteY249" fmla="*/ 4166310 h 6858000"/>
              <a:gd name="connsiteX250" fmla="*/ 5547022 w 7467600"/>
              <a:gd name="connsiteY250" fmla="*/ 3607838 h 6858000"/>
              <a:gd name="connsiteX251" fmla="*/ 5515964 w 7467600"/>
              <a:gd name="connsiteY251" fmla="*/ 3378541 h 6858000"/>
              <a:gd name="connsiteX252" fmla="*/ 5453702 w 7467600"/>
              <a:gd name="connsiteY252" fmla="*/ 3090882 h 6858000"/>
              <a:gd name="connsiteX253" fmla="*/ 1238695 w 7467600"/>
              <a:gd name="connsiteY253" fmla="*/ 3076820 h 6858000"/>
              <a:gd name="connsiteX254" fmla="*/ 716371 w 7467600"/>
              <a:gd name="connsiteY254" fmla="*/ 3293249 h 6858000"/>
              <a:gd name="connsiteX255" fmla="*/ 579522 w 7467600"/>
              <a:gd name="connsiteY255" fmla="*/ 3371759 h 6858000"/>
              <a:gd name="connsiteX256" fmla="*/ 600288 w 7467600"/>
              <a:gd name="connsiteY256" fmla="*/ 3365555 h 6858000"/>
              <a:gd name="connsiteX257" fmla="*/ 840692 w 7467600"/>
              <a:gd name="connsiteY257" fmla="*/ 3284921 h 6858000"/>
              <a:gd name="connsiteX258" fmla="*/ 979248 w 7467600"/>
              <a:gd name="connsiteY258" fmla="*/ 3221003 h 6858000"/>
              <a:gd name="connsiteX259" fmla="*/ 1053282 w 7467600"/>
              <a:gd name="connsiteY259" fmla="*/ 3185247 h 6858000"/>
              <a:gd name="connsiteX260" fmla="*/ 1320603 w 7467600"/>
              <a:gd name="connsiteY260" fmla="*/ 3081281 h 6858000"/>
              <a:gd name="connsiteX261" fmla="*/ 1238695 w 7467600"/>
              <a:gd name="connsiteY261" fmla="*/ 3076820 h 6858000"/>
              <a:gd name="connsiteX262" fmla="*/ 5425627 w 7467600"/>
              <a:gd name="connsiteY262" fmla="*/ 2954192 h 6858000"/>
              <a:gd name="connsiteX263" fmla="*/ 5470770 w 7467600"/>
              <a:gd name="connsiteY263" fmla="*/ 3005435 h 6858000"/>
              <a:gd name="connsiteX264" fmla="*/ 5519779 w 7467600"/>
              <a:gd name="connsiteY264" fmla="*/ 4359223 h 6858000"/>
              <a:gd name="connsiteX265" fmla="*/ 5520293 w 7467600"/>
              <a:gd name="connsiteY265" fmla="*/ 4360602 h 6858000"/>
              <a:gd name="connsiteX266" fmla="*/ 5767221 w 7467600"/>
              <a:gd name="connsiteY266" fmla="*/ 4665564 h 6858000"/>
              <a:gd name="connsiteX267" fmla="*/ 6937169 w 7467600"/>
              <a:gd name="connsiteY267" fmla="*/ 4815941 h 6858000"/>
              <a:gd name="connsiteX268" fmla="*/ 6953922 w 7467600"/>
              <a:gd name="connsiteY268" fmla="*/ 4890068 h 6858000"/>
              <a:gd name="connsiteX269" fmla="*/ 6071359 w 7467600"/>
              <a:gd name="connsiteY269" fmla="*/ 4770770 h 6858000"/>
              <a:gd name="connsiteX270" fmla="*/ 6038839 w 7467600"/>
              <a:gd name="connsiteY270" fmla="*/ 4764474 h 6858000"/>
              <a:gd name="connsiteX271" fmla="*/ 6038706 w 7467600"/>
              <a:gd name="connsiteY271" fmla="*/ 4763847 h 6858000"/>
              <a:gd name="connsiteX272" fmla="*/ 6037784 w 7467600"/>
              <a:gd name="connsiteY272" fmla="*/ 4764270 h 6858000"/>
              <a:gd name="connsiteX273" fmla="*/ 6038839 w 7467600"/>
              <a:gd name="connsiteY273" fmla="*/ 4764474 h 6858000"/>
              <a:gd name="connsiteX274" fmla="*/ 6040338 w 7467600"/>
              <a:gd name="connsiteY274" fmla="*/ 4771418 h 6858000"/>
              <a:gd name="connsiteX275" fmla="*/ 6024488 w 7467600"/>
              <a:gd name="connsiteY275" fmla="*/ 4809903 h 6858000"/>
              <a:gd name="connsiteX276" fmla="*/ 5599771 w 7467600"/>
              <a:gd name="connsiteY276" fmla="*/ 5509652 h 6858000"/>
              <a:gd name="connsiteX277" fmla="*/ 5548843 w 7467600"/>
              <a:gd name="connsiteY277" fmla="*/ 5563845 h 6858000"/>
              <a:gd name="connsiteX278" fmla="*/ 5940952 w 7467600"/>
              <a:gd name="connsiteY278" fmla="*/ 6250028 h 6858000"/>
              <a:gd name="connsiteX279" fmla="*/ 6043441 w 7467600"/>
              <a:gd name="connsiteY279" fmla="*/ 6665847 h 6858000"/>
              <a:gd name="connsiteX280" fmla="*/ 6093432 w 7467600"/>
              <a:gd name="connsiteY280" fmla="*/ 6858000 h 6858000"/>
              <a:gd name="connsiteX281" fmla="*/ 6034344 w 7467600"/>
              <a:gd name="connsiteY281" fmla="*/ 6858000 h 6858000"/>
              <a:gd name="connsiteX282" fmla="*/ 6026679 w 7467600"/>
              <a:gd name="connsiteY282" fmla="*/ 6836959 h 6858000"/>
              <a:gd name="connsiteX283" fmla="*/ 5800441 w 7467600"/>
              <a:gd name="connsiteY283" fmla="*/ 6335286 h 6858000"/>
              <a:gd name="connsiteX284" fmla="*/ 5526562 w 7467600"/>
              <a:gd name="connsiteY284" fmla="*/ 5705388 h 6858000"/>
              <a:gd name="connsiteX285" fmla="*/ 5519640 w 7467600"/>
              <a:gd name="connsiteY285" fmla="*/ 5683774 h 6858000"/>
              <a:gd name="connsiteX286" fmla="*/ 5844559 w 7467600"/>
              <a:gd name="connsiteY286" fmla="*/ 6553349 h 6858000"/>
              <a:gd name="connsiteX287" fmla="*/ 5975994 w 7467600"/>
              <a:gd name="connsiteY287" fmla="*/ 6858000 h 6858000"/>
              <a:gd name="connsiteX288" fmla="*/ 5898547 w 7467600"/>
              <a:gd name="connsiteY288" fmla="*/ 6858000 h 6858000"/>
              <a:gd name="connsiteX289" fmla="*/ 5682041 w 7467600"/>
              <a:gd name="connsiteY289" fmla="*/ 6355860 h 6858000"/>
              <a:gd name="connsiteX290" fmla="*/ 5461758 w 7467600"/>
              <a:gd name="connsiteY290" fmla="*/ 5820220 h 6858000"/>
              <a:gd name="connsiteX291" fmla="*/ 5237282 w 7467600"/>
              <a:gd name="connsiteY291" fmla="*/ 6579086 h 6858000"/>
              <a:gd name="connsiteX292" fmla="*/ 5115009 w 7467600"/>
              <a:gd name="connsiteY292" fmla="*/ 6858000 h 6858000"/>
              <a:gd name="connsiteX293" fmla="*/ 5028074 w 7467600"/>
              <a:gd name="connsiteY293" fmla="*/ 6858000 h 6858000"/>
              <a:gd name="connsiteX294" fmla="*/ 5079508 w 7467600"/>
              <a:gd name="connsiteY294" fmla="*/ 6749074 h 6858000"/>
              <a:gd name="connsiteX295" fmla="*/ 5371846 w 7467600"/>
              <a:gd name="connsiteY295" fmla="*/ 5924413 h 6858000"/>
              <a:gd name="connsiteX296" fmla="*/ 5270512 w 7467600"/>
              <a:gd name="connsiteY296" fmla="*/ 6138975 h 6858000"/>
              <a:gd name="connsiteX297" fmla="*/ 5062409 w 7467600"/>
              <a:gd name="connsiteY297" fmla="*/ 6653544 h 6858000"/>
              <a:gd name="connsiteX298" fmla="*/ 5036628 w 7467600"/>
              <a:gd name="connsiteY298" fmla="*/ 6754247 h 6858000"/>
              <a:gd name="connsiteX299" fmla="*/ 5009112 w 7467600"/>
              <a:gd name="connsiteY299" fmla="*/ 6858000 h 6858000"/>
              <a:gd name="connsiteX300" fmla="*/ 4976679 w 7467600"/>
              <a:gd name="connsiteY300" fmla="*/ 6858000 h 6858000"/>
              <a:gd name="connsiteX301" fmla="*/ 5006537 w 7467600"/>
              <a:gd name="connsiteY301" fmla="*/ 6747068 h 6858000"/>
              <a:gd name="connsiteX302" fmla="*/ 5032723 w 7467600"/>
              <a:gd name="connsiteY302" fmla="*/ 6644957 h 6858000"/>
              <a:gd name="connsiteX303" fmla="*/ 5242949 w 7467600"/>
              <a:gd name="connsiteY303" fmla="*/ 6125175 h 6858000"/>
              <a:gd name="connsiteX304" fmla="*/ 5286321 w 7467600"/>
              <a:gd name="connsiteY304" fmla="*/ 6033555 h 6858000"/>
              <a:gd name="connsiteX305" fmla="*/ 5008210 w 7467600"/>
              <a:gd name="connsiteY305" fmla="*/ 6649194 h 6858000"/>
              <a:gd name="connsiteX306" fmla="*/ 4986321 w 7467600"/>
              <a:gd name="connsiteY306" fmla="*/ 6765687 h 6858000"/>
              <a:gd name="connsiteX307" fmla="*/ 4973474 w 7467600"/>
              <a:gd name="connsiteY307" fmla="*/ 6858000 h 6858000"/>
              <a:gd name="connsiteX308" fmla="*/ 4907178 w 7467600"/>
              <a:gd name="connsiteY308" fmla="*/ 6858000 h 6858000"/>
              <a:gd name="connsiteX309" fmla="*/ 4910810 w 7467600"/>
              <a:gd name="connsiteY309" fmla="*/ 6829660 h 6858000"/>
              <a:gd name="connsiteX310" fmla="*/ 4987461 w 7467600"/>
              <a:gd name="connsiteY310" fmla="*/ 6432994 h 6858000"/>
              <a:gd name="connsiteX311" fmla="*/ 5179262 w 7467600"/>
              <a:gd name="connsiteY311" fmla="*/ 6035044 h 6858000"/>
              <a:gd name="connsiteX312" fmla="*/ 4689678 w 7467600"/>
              <a:gd name="connsiteY312" fmla="*/ 6440241 h 6858000"/>
              <a:gd name="connsiteX313" fmla="*/ 4477543 w 7467600"/>
              <a:gd name="connsiteY313" fmla="*/ 6674836 h 6858000"/>
              <a:gd name="connsiteX314" fmla="*/ 4329957 w 7467600"/>
              <a:gd name="connsiteY314" fmla="*/ 6858000 h 6858000"/>
              <a:gd name="connsiteX315" fmla="*/ 4218595 w 7467600"/>
              <a:gd name="connsiteY315" fmla="*/ 6858000 h 6858000"/>
              <a:gd name="connsiteX316" fmla="*/ 4368888 w 7467600"/>
              <a:gd name="connsiteY316" fmla="*/ 6668412 h 6858000"/>
              <a:gd name="connsiteX317" fmla="*/ 4563091 w 7467600"/>
              <a:gd name="connsiteY317" fmla="*/ 6442508 h 6858000"/>
              <a:gd name="connsiteX318" fmla="*/ 5387324 w 7467600"/>
              <a:gd name="connsiteY318" fmla="*/ 5705830 h 6858000"/>
              <a:gd name="connsiteX319" fmla="*/ 5073620 w 7467600"/>
              <a:gd name="connsiteY319" fmla="*/ 5955437 h 6858000"/>
              <a:gd name="connsiteX320" fmla="*/ 4689789 w 7467600"/>
              <a:gd name="connsiteY320" fmla="*/ 6268382 h 6858000"/>
              <a:gd name="connsiteX321" fmla="*/ 4418722 w 7467600"/>
              <a:gd name="connsiteY321" fmla="*/ 6570886 h 6858000"/>
              <a:gd name="connsiteX322" fmla="*/ 4214944 w 7467600"/>
              <a:gd name="connsiteY322" fmla="*/ 6858000 h 6858000"/>
              <a:gd name="connsiteX323" fmla="*/ 4177898 w 7467600"/>
              <a:gd name="connsiteY323" fmla="*/ 6858000 h 6858000"/>
              <a:gd name="connsiteX324" fmla="*/ 4391597 w 7467600"/>
              <a:gd name="connsiteY324" fmla="*/ 6556370 h 6858000"/>
              <a:gd name="connsiteX325" fmla="*/ 4668889 w 7467600"/>
              <a:gd name="connsiteY325" fmla="*/ 6246399 h 6858000"/>
              <a:gd name="connsiteX326" fmla="*/ 5055427 w 7467600"/>
              <a:gd name="connsiteY326" fmla="*/ 5931476 h 6858000"/>
              <a:gd name="connsiteX327" fmla="*/ 5371814 w 7467600"/>
              <a:gd name="connsiteY327" fmla="*/ 5678975 h 6858000"/>
              <a:gd name="connsiteX328" fmla="*/ 4987918 w 7467600"/>
              <a:gd name="connsiteY328" fmla="*/ 5838701 h 6858000"/>
              <a:gd name="connsiteX329" fmla="*/ 4317146 w 7467600"/>
              <a:gd name="connsiteY329" fmla="*/ 6587716 h 6858000"/>
              <a:gd name="connsiteX330" fmla="*/ 4171627 w 7467600"/>
              <a:gd name="connsiteY330" fmla="*/ 6858000 h 6858000"/>
              <a:gd name="connsiteX331" fmla="*/ 4081585 w 7467600"/>
              <a:gd name="connsiteY331" fmla="*/ 6858000 h 6858000"/>
              <a:gd name="connsiteX332" fmla="*/ 4238603 w 7467600"/>
              <a:gd name="connsiteY332" fmla="*/ 6559341 h 6858000"/>
              <a:gd name="connsiteX333" fmla="*/ 4778333 w 7467600"/>
              <a:gd name="connsiteY333" fmla="*/ 5873626 h 6858000"/>
              <a:gd name="connsiteX334" fmla="*/ 5414185 w 7467600"/>
              <a:gd name="connsiteY334" fmla="*/ 5573882 h 6858000"/>
              <a:gd name="connsiteX335" fmla="*/ 5959648 w 7467600"/>
              <a:gd name="connsiteY335" fmla="*/ 4760797 h 6858000"/>
              <a:gd name="connsiteX336" fmla="*/ 5355019 w 7467600"/>
              <a:gd name="connsiteY336" fmla="*/ 4734672 h 6858000"/>
              <a:gd name="connsiteX337" fmla="*/ 5083565 w 7467600"/>
              <a:gd name="connsiteY337" fmla="*/ 5179121 h 6858000"/>
              <a:gd name="connsiteX338" fmla="*/ 4713577 w 7467600"/>
              <a:gd name="connsiteY338" fmla="*/ 5616803 h 6858000"/>
              <a:gd name="connsiteX339" fmla="*/ 3989559 w 7467600"/>
              <a:gd name="connsiteY339" fmla="*/ 6145945 h 6858000"/>
              <a:gd name="connsiteX340" fmla="*/ 3939824 w 7467600"/>
              <a:gd name="connsiteY340" fmla="*/ 6066900 h 6858000"/>
              <a:gd name="connsiteX341" fmla="*/ 4584537 w 7467600"/>
              <a:gd name="connsiteY341" fmla="*/ 5324826 h 6858000"/>
              <a:gd name="connsiteX342" fmla="*/ 5037105 w 7467600"/>
              <a:gd name="connsiteY342" fmla="*/ 5088765 h 6858000"/>
              <a:gd name="connsiteX343" fmla="*/ 5039930 w 7467600"/>
              <a:gd name="connsiteY343" fmla="*/ 5089585 h 6858000"/>
              <a:gd name="connsiteX344" fmla="*/ 5263764 w 7467600"/>
              <a:gd name="connsiteY344" fmla="*/ 4735525 h 6858000"/>
              <a:gd name="connsiteX345" fmla="*/ 4086300 w 7467600"/>
              <a:gd name="connsiteY345" fmla="*/ 4884599 h 6858000"/>
              <a:gd name="connsiteX346" fmla="*/ 4085485 w 7467600"/>
              <a:gd name="connsiteY346" fmla="*/ 4899070 h 6858000"/>
              <a:gd name="connsiteX347" fmla="*/ 3871915 w 7467600"/>
              <a:gd name="connsiteY347" fmla="*/ 5253645 h 6858000"/>
              <a:gd name="connsiteX348" fmla="*/ 3799374 w 7467600"/>
              <a:gd name="connsiteY348" fmla="*/ 5466127 h 6858000"/>
              <a:gd name="connsiteX349" fmla="*/ 3498850 w 7467600"/>
              <a:gd name="connsiteY349" fmla="*/ 6661888 h 6858000"/>
              <a:gd name="connsiteX350" fmla="*/ 3399216 w 7467600"/>
              <a:gd name="connsiteY350" fmla="*/ 6858000 h 6858000"/>
              <a:gd name="connsiteX351" fmla="*/ 3303688 w 7467600"/>
              <a:gd name="connsiteY351" fmla="*/ 6858000 h 6858000"/>
              <a:gd name="connsiteX352" fmla="*/ 3391774 w 7467600"/>
              <a:gd name="connsiteY352" fmla="*/ 6697181 h 6858000"/>
              <a:gd name="connsiteX353" fmla="*/ 3735540 w 7467600"/>
              <a:gd name="connsiteY353" fmla="*/ 5546923 h 6858000"/>
              <a:gd name="connsiteX354" fmla="*/ 3729438 w 7467600"/>
              <a:gd name="connsiteY354" fmla="*/ 5569058 h 6858000"/>
              <a:gd name="connsiteX355" fmla="*/ 3707782 w 7467600"/>
              <a:gd name="connsiteY355" fmla="*/ 5644908 h 6858000"/>
              <a:gd name="connsiteX356" fmla="*/ 3583827 w 7467600"/>
              <a:gd name="connsiteY356" fmla="*/ 6039215 h 6858000"/>
              <a:gd name="connsiteX357" fmla="*/ 3547861 w 7467600"/>
              <a:gd name="connsiteY357" fmla="*/ 6129609 h 6858000"/>
              <a:gd name="connsiteX358" fmla="*/ 3490905 w 7467600"/>
              <a:gd name="connsiteY358" fmla="*/ 6277660 h 6858000"/>
              <a:gd name="connsiteX359" fmla="*/ 3455859 w 7467600"/>
              <a:gd name="connsiteY359" fmla="*/ 6391301 h 6858000"/>
              <a:gd name="connsiteX360" fmla="*/ 3429112 w 7467600"/>
              <a:gd name="connsiteY360" fmla="*/ 6479469 h 6858000"/>
              <a:gd name="connsiteX361" fmla="*/ 3304862 w 7467600"/>
              <a:gd name="connsiteY361" fmla="*/ 6796476 h 6858000"/>
              <a:gd name="connsiteX362" fmla="*/ 3276071 w 7467600"/>
              <a:gd name="connsiteY362" fmla="*/ 6858000 h 6858000"/>
              <a:gd name="connsiteX363" fmla="*/ 3240805 w 7467600"/>
              <a:gd name="connsiteY363" fmla="*/ 6858000 h 6858000"/>
              <a:gd name="connsiteX364" fmla="*/ 3275917 w 7467600"/>
              <a:gd name="connsiteY364" fmla="*/ 6783192 h 6858000"/>
              <a:gd name="connsiteX365" fmla="*/ 3399358 w 7467600"/>
              <a:gd name="connsiteY365" fmla="*/ 6469011 h 6858000"/>
              <a:gd name="connsiteX366" fmla="*/ 3425650 w 7467600"/>
              <a:gd name="connsiteY366" fmla="*/ 6381333 h 6858000"/>
              <a:gd name="connsiteX367" fmla="*/ 3460661 w 7467600"/>
              <a:gd name="connsiteY367" fmla="*/ 6266763 h 6858000"/>
              <a:gd name="connsiteX368" fmla="*/ 3518021 w 7467600"/>
              <a:gd name="connsiteY368" fmla="*/ 6117298 h 6858000"/>
              <a:gd name="connsiteX369" fmla="*/ 3554035 w 7467600"/>
              <a:gd name="connsiteY369" fmla="*/ 6027832 h 6858000"/>
              <a:gd name="connsiteX370" fmla="*/ 3677174 w 7467600"/>
              <a:gd name="connsiteY370" fmla="*/ 5636351 h 6858000"/>
              <a:gd name="connsiteX371" fmla="*/ 3698819 w 7467600"/>
              <a:gd name="connsiteY371" fmla="*/ 5560503 h 6858000"/>
              <a:gd name="connsiteX372" fmla="*/ 3702094 w 7467600"/>
              <a:gd name="connsiteY372" fmla="*/ 5549194 h 6858000"/>
              <a:gd name="connsiteX373" fmla="*/ 3398355 w 7467600"/>
              <a:gd name="connsiteY373" fmla="*/ 6094603 h 6858000"/>
              <a:gd name="connsiteX374" fmla="*/ 3193941 w 7467600"/>
              <a:gd name="connsiteY374" fmla="*/ 6798775 h 6858000"/>
              <a:gd name="connsiteX375" fmla="*/ 3184140 w 7467600"/>
              <a:gd name="connsiteY375" fmla="*/ 6858000 h 6858000"/>
              <a:gd name="connsiteX376" fmla="*/ 3099978 w 7467600"/>
              <a:gd name="connsiteY376" fmla="*/ 6858000 h 6858000"/>
              <a:gd name="connsiteX377" fmla="*/ 3101556 w 7467600"/>
              <a:gd name="connsiteY377" fmla="*/ 6843337 h 6858000"/>
              <a:gd name="connsiteX378" fmla="*/ 3370162 w 7467600"/>
              <a:gd name="connsiteY378" fmla="*/ 5785550 h 6858000"/>
              <a:gd name="connsiteX379" fmla="*/ 3746477 w 7467600"/>
              <a:gd name="connsiteY379" fmla="*/ 5377889 h 6858000"/>
              <a:gd name="connsiteX380" fmla="*/ 3863399 w 7467600"/>
              <a:gd name="connsiteY380" fmla="*/ 5087257 h 6858000"/>
              <a:gd name="connsiteX381" fmla="*/ 3968712 w 7467600"/>
              <a:gd name="connsiteY381" fmla="*/ 4913989 h 6858000"/>
              <a:gd name="connsiteX382" fmla="*/ 2792390 w 7467600"/>
              <a:gd name="connsiteY382" fmla="*/ 5382974 h 6858000"/>
              <a:gd name="connsiteX383" fmla="*/ 2714982 w 7467600"/>
              <a:gd name="connsiteY383" fmla="*/ 5427051 h 6858000"/>
              <a:gd name="connsiteX384" fmla="*/ 2813361 w 7467600"/>
              <a:gd name="connsiteY384" fmla="*/ 6023912 h 6858000"/>
              <a:gd name="connsiteX385" fmla="*/ 2688430 w 7467600"/>
              <a:gd name="connsiteY385" fmla="*/ 6801564 h 6858000"/>
              <a:gd name="connsiteX386" fmla="*/ 2629626 w 7467600"/>
              <a:gd name="connsiteY386" fmla="*/ 6763394 h 6858000"/>
              <a:gd name="connsiteX387" fmla="*/ 2565328 w 7467600"/>
              <a:gd name="connsiteY387" fmla="*/ 5516399 h 6858000"/>
              <a:gd name="connsiteX388" fmla="*/ 1922999 w 7467600"/>
              <a:gd name="connsiteY388" fmla="*/ 5980343 h 6858000"/>
              <a:gd name="connsiteX389" fmla="*/ 1950261 w 7467600"/>
              <a:gd name="connsiteY389" fmla="*/ 6405858 h 6858000"/>
              <a:gd name="connsiteX390" fmla="*/ 2365554 w 7467600"/>
              <a:gd name="connsiteY390" fmla="*/ 6759107 h 6858000"/>
              <a:gd name="connsiteX391" fmla="*/ 2424142 w 7467600"/>
              <a:gd name="connsiteY391" fmla="*/ 6858000 h 6858000"/>
              <a:gd name="connsiteX392" fmla="*/ 2395994 w 7467600"/>
              <a:gd name="connsiteY392" fmla="*/ 6858000 h 6858000"/>
              <a:gd name="connsiteX393" fmla="*/ 2392863 w 7467600"/>
              <a:gd name="connsiteY393" fmla="*/ 6852964 h 6858000"/>
              <a:gd name="connsiteX394" fmla="*/ 2017589 w 7467600"/>
              <a:gd name="connsiteY394" fmla="*/ 6493982 h 6858000"/>
              <a:gd name="connsiteX395" fmla="*/ 2147336 w 7467600"/>
              <a:gd name="connsiteY395" fmla="*/ 6594052 h 6858000"/>
              <a:gd name="connsiteX396" fmla="*/ 2207047 w 7467600"/>
              <a:gd name="connsiteY396" fmla="*/ 6654540 h 6858000"/>
              <a:gd name="connsiteX397" fmla="*/ 2299106 w 7467600"/>
              <a:gd name="connsiteY397" fmla="*/ 6778931 h 6858000"/>
              <a:gd name="connsiteX398" fmla="*/ 2314430 w 7467600"/>
              <a:gd name="connsiteY398" fmla="*/ 6801144 h 6858000"/>
              <a:gd name="connsiteX399" fmla="*/ 2352406 w 7467600"/>
              <a:gd name="connsiteY399" fmla="*/ 6858000 h 6858000"/>
              <a:gd name="connsiteX400" fmla="*/ 2314492 w 7467600"/>
              <a:gd name="connsiteY400" fmla="*/ 6858000 h 6858000"/>
              <a:gd name="connsiteX401" fmla="*/ 2288095 w 7467600"/>
              <a:gd name="connsiteY401" fmla="*/ 6818030 h 6858000"/>
              <a:gd name="connsiteX402" fmla="*/ 2272768 w 7467600"/>
              <a:gd name="connsiteY402" fmla="*/ 6795822 h 6858000"/>
              <a:gd name="connsiteX403" fmla="*/ 2182715 w 7467600"/>
              <a:gd name="connsiteY403" fmla="*/ 6675071 h 6858000"/>
              <a:gd name="connsiteX404" fmla="*/ 2032061 w 7467600"/>
              <a:gd name="connsiteY404" fmla="*/ 6541380 h 6858000"/>
              <a:gd name="connsiteX405" fmla="*/ 2257220 w 7467600"/>
              <a:gd name="connsiteY405" fmla="*/ 6826257 h 6858000"/>
              <a:gd name="connsiteX406" fmla="*/ 2281324 w 7467600"/>
              <a:gd name="connsiteY406" fmla="*/ 6858000 h 6858000"/>
              <a:gd name="connsiteX407" fmla="*/ 2242860 w 7467600"/>
              <a:gd name="connsiteY407" fmla="*/ 6858000 h 6858000"/>
              <a:gd name="connsiteX408" fmla="*/ 2232818 w 7467600"/>
              <a:gd name="connsiteY408" fmla="*/ 6844926 h 6858000"/>
              <a:gd name="connsiteX409" fmla="*/ 1990172 w 7467600"/>
              <a:gd name="connsiteY409" fmla="*/ 6542121 h 6858000"/>
              <a:gd name="connsiteX410" fmla="*/ 2124090 w 7467600"/>
              <a:gd name="connsiteY410" fmla="*/ 6761017 h 6858000"/>
              <a:gd name="connsiteX411" fmla="*/ 2200380 w 7467600"/>
              <a:gd name="connsiteY411" fmla="*/ 6858000 h 6858000"/>
              <a:gd name="connsiteX412" fmla="*/ 2147507 w 7467600"/>
              <a:gd name="connsiteY412" fmla="*/ 6858000 h 6858000"/>
              <a:gd name="connsiteX413" fmla="*/ 2070668 w 7467600"/>
              <a:gd name="connsiteY413" fmla="*/ 6761520 h 6858000"/>
              <a:gd name="connsiteX414" fmla="*/ 1975142 w 7467600"/>
              <a:gd name="connsiteY414" fmla="*/ 6585570 h 6858000"/>
              <a:gd name="connsiteX415" fmla="*/ 2050035 w 7467600"/>
              <a:gd name="connsiteY415" fmla="*/ 6813345 h 6858000"/>
              <a:gd name="connsiteX416" fmla="*/ 2063025 w 7467600"/>
              <a:gd name="connsiteY416" fmla="*/ 6858000 h 6858000"/>
              <a:gd name="connsiteX417" fmla="*/ 2021675 w 7467600"/>
              <a:gd name="connsiteY417" fmla="*/ 6858000 h 6858000"/>
              <a:gd name="connsiteX418" fmla="*/ 2019308 w 7467600"/>
              <a:gd name="connsiteY418" fmla="*/ 6847118 h 6858000"/>
              <a:gd name="connsiteX419" fmla="*/ 1938835 w 7467600"/>
              <a:gd name="connsiteY419" fmla="*/ 6551160 h 6858000"/>
              <a:gd name="connsiteX420" fmla="*/ 1953230 w 7467600"/>
              <a:gd name="connsiteY420" fmla="*/ 6759699 h 6858000"/>
              <a:gd name="connsiteX421" fmla="*/ 1956763 w 7467600"/>
              <a:gd name="connsiteY421" fmla="*/ 6778191 h 6858000"/>
              <a:gd name="connsiteX422" fmla="*/ 1967925 w 7467600"/>
              <a:gd name="connsiteY422" fmla="*/ 6858000 h 6858000"/>
              <a:gd name="connsiteX423" fmla="*/ 1936622 w 7467600"/>
              <a:gd name="connsiteY423" fmla="*/ 6858000 h 6858000"/>
              <a:gd name="connsiteX424" fmla="*/ 1926261 w 7467600"/>
              <a:gd name="connsiteY424" fmla="*/ 6784064 h 6858000"/>
              <a:gd name="connsiteX425" fmla="*/ 1922724 w 7467600"/>
              <a:gd name="connsiteY425" fmla="*/ 6765577 h 6858000"/>
              <a:gd name="connsiteX426" fmla="*/ 1904650 w 7467600"/>
              <a:gd name="connsiteY426" fmla="*/ 6639616 h 6858000"/>
              <a:gd name="connsiteX427" fmla="*/ 1885273 w 7467600"/>
              <a:gd name="connsiteY427" fmla="*/ 6858000 h 6858000"/>
              <a:gd name="connsiteX428" fmla="*/ 1854363 w 7467600"/>
              <a:gd name="connsiteY428" fmla="*/ 6858000 h 6858000"/>
              <a:gd name="connsiteX429" fmla="*/ 1880391 w 7467600"/>
              <a:gd name="connsiteY429" fmla="*/ 6603796 h 6858000"/>
              <a:gd name="connsiteX430" fmla="*/ 1818273 w 7467600"/>
              <a:gd name="connsiteY430" fmla="*/ 6715729 h 6858000"/>
              <a:gd name="connsiteX431" fmla="*/ 1794691 w 7467600"/>
              <a:gd name="connsiteY431" fmla="*/ 6843239 h 6858000"/>
              <a:gd name="connsiteX432" fmla="*/ 1794914 w 7467600"/>
              <a:gd name="connsiteY432" fmla="*/ 6858000 h 6858000"/>
              <a:gd name="connsiteX433" fmla="*/ 1746128 w 7467600"/>
              <a:gd name="connsiteY433" fmla="*/ 6858000 h 6858000"/>
              <a:gd name="connsiteX434" fmla="*/ 1753934 w 7467600"/>
              <a:gd name="connsiteY434" fmla="*/ 6724796 h 6858000"/>
              <a:gd name="connsiteX435" fmla="*/ 1792053 w 7467600"/>
              <a:gd name="connsiteY435" fmla="*/ 6572396 h 6858000"/>
              <a:gd name="connsiteX436" fmla="*/ 1862248 w 7467600"/>
              <a:gd name="connsiteY436" fmla="*/ 6266397 h 6858000"/>
              <a:gd name="connsiteX437" fmla="*/ 1862250 w 7467600"/>
              <a:gd name="connsiteY437" fmla="*/ 6033531 h 6858000"/>
              <a:gd name="connsiteX438" fmla="*/ 1211999 w 7467600"/>
              <a:gd name="connsiteY438" fmla="*/ 6683610 h 6858000"/>
              <a:gd name="connsiteX439" fmla="*/ 1213266 w 7467600"/>
              <a:gd name="connsiteY439" fmla="*/ 6691947 h 6858000"/>
              <a:gd name="connsiteX440" fmla="*/ 1203370 w 7467600"/>
              <a:gd name="connsiteY440" fmla="*/ 6850676 h 6858000"/>
              <a:gd name="connsiteX441" fmla="*/ 1203671 w 7467600"/>
              <a:gd name="connsiteY441" fmla="*/ 6858000 h 6858000"/>
              <a:gd name="connsiteX442" fmla="*/ 1143180 w 7467600"/>
              <a:gd name="connsiteY442" fmla="*/ 6858000 h 6858000"/>
              <a:gd name="connsiteX443" fmla="*/ 1142176 w 7467600"/>
              <a:gd name="connsiteY443" fmla="*/ 6766045 h 6858000"/>
              <a:gd name="connsiteX444" fmla="*/ 1067484 w 7467600"/>
              <a:gd name="connsiteY444" fmla="*/ 6858000 h 6858000"/>
              <a:gd name="connsiteX445" fmla="*/ 953928 w 7467600"/>
              <a:gd name="connsiteY445" fmla="*/ 6858000 h 6858000"/>
              <a:gd name="connsiteX446" fmla="*/ 959715 w 7467600"/>
              <a:gd name="connsiteY446" fmla="*/ 6850185 h 6858000"/>
              <a:gd name="connsiteX447" fmla="*/ 1483788 w 7467600"/>
              <a:gd name="connsiteY447" fmla="*/ 6259174 h 6858000"/>
              <a:gd name="connsiteX448" fmla="*/ 1100671 w 7467600"/>
              <a:gd name="connsiteY448" fmla="*/ 6252137 h 6858000"/>
              <a:gd name="connsiteX449" fmla="*/ 1090144 w 7467600"/>
              <a:gd name="connsiteY449" fmla="*/ 6256748 h 6858000"/>
              <a:gd name="connsiteX450" fmla="*/ 1095872 w 7467600"/>
              <a:gd name="connsiteY450" fmla="*/ 6271892 h 6858000"/>
              <a:gd name="connsiteX451" fmla="*/ 262785 w 7467600"/>
              <a:gd name="connsiteY451" fmla="*/ 6845450 h 6858000"/>
              <a:gd name="connsiteX452" fmla="*/ 209968 w 7467600"/>
              <a:gd name="connsiteY452" fmla="*/ 6770713 h 6858000"/>
              <a:gd name="connsiteX453" fmla="*/ 873460 w 7467600"/>
              <a:gd name="connsiteY453" fmla="*/ 6253768 h 6858000"/>
              <a:gd name="connsiteX454" fmla="*/ 192686 w 7467600"/>
              <a:gd name="connsiteY454" fmla="*/ 5849257 h 6858000"/>
              <a:gd name="connsiteX455" fmla="*/ 4696 w 7467600"/>
              <a:gd name="connsiteY455" fmla="*/ 5697668 h 6858000"/>
              <a:gd name="connsiteX456" fmla="*/ 0 w 7467600"/>
              <a:gd name="connsiteY456" fmla="*/ 5689984 h 6858000"/>
              <a:gd name="connsiteX457" fmla="*/ 0 w 7467600"/>
              <a:gd name="connsiteY457" fmla="*/ 5513472 h 6858000"/>
              <a:gd name="connsiteX458" fmla="*/ 174101 w 7467600"/>
              <a:gd name="connsiteY458" fmla="*/ 5620277 h 6858000"/>
              <a:gd name="connsiteX459" fmla="*/ 891800 w 7467600"/>
              <a:gd name="connsiteY459" fmla="*/ 6036935 h 6858000"/>
              <a:gd name="connsiteX460" fmla="*/ 1072219 w 7467600"/>
              <a:gd name="connsiteY460" fmla="*/ 6169443 h 6858000"/>
              <a:gd name="connsiteX461" fmla="*/ 1074117 w 7467600"/>
              <a:gd name="connsiteY461" fmla="*/ 6170301 h 6858000"/>
              <a:gd name="connsiteX462" fmla="*/ 1083114 w 7467600"/>
              <a:gd name="connsiteY462" fmla="*/ 6174131 h 6858000"/>
              <a:gd name="connsiteX463" fmla="*/ 1543010 w 7467600"/>
              <a:gd name="connsiteY463" fmla="*/ 6191140 h 6858000"/>
              <a:gd name="connsiteX464" fmla="*/ 1551080 w 7467600"/>
              <a:gd name="connsiteY464" fmla="*/ 6195006 h 6858000"/>
              <a:gd name="connsiteX465" fmla="*/ 2345443 w 7467600"/>
              <a:gd name="connsiteY465" fmla="*/ 5549882 h 6858000"/>
              <a:gd name="connsiteX466" fmla="*/ 1721499 w 7467600"/>
              <a:gd name="connsiteY466" fmla="*/ 5599969 h 6858000"/>
              <a:gd name="connsiteX467" fmla="*/ 767716 w 7467600"/>
              <a:gd name="connsiteY467" fmla="*/ 5472768 h 6858000"/>
              <a:gd name="connsiteX468" fmla="*/ 722147 w 7467600"/>
              <a:gd name="connsiteY468" fmla="*/ 5393091 h 6858000"/>
              <a:gd name="connsiteX469" fmla="*/ 1485552 w 7467600"/>
              <a:gd name="connsiteY469" fmla="*/ 5313202 h 6858000"/>
              <a:gd name="connsiteX470" fmla="*/ 2143004 w 7467600"/>
              <a:gd name="connsiteY470" fmla="*/ 5402420 h 6858000"/>
              <a:gd name="connsiteX471" fmla="*/ 1933391 w 7467600"/>
              <a:gd name="connsiteY471" fmla="*/ 5156971 h 6858000"/>
              <a:gd name="connsiteX472" fmla="*/ 1827118 w 7467600"/>
              <a:gd name="connsiteY472" fmla="*/ 4968410 h 6858000"/>
              <a:gd name="connsiteX473" fmla="*/ 1837349 w 7467600"/>
              <a:gd name="connsiteY473" fmla="*/ 4956357 h 6858000"/>
              <a:gd name="connsiteX474" fmla="*/ 2162835 w 7467600"/>
              <a:gd name="connsiteY474" fmla="*/ 5187853 h 6858000"/>
              <a:gd name="connsiteX475" fmla="*/ 2257167 w 7467600"/>
              <a:gd name="connsiteY475" fmla="*/ 5462123 h 6858000"/>
              <a:gd name="connsiteX476" fmla="*/ 2261598 w 7467600"/>
              <a:gd name="connsiteY476" fmla="*/ 5467998 h 6858000"/>
              <a:gd name="connsiteX477" fmla="*/ 2437177 w 7467600"/>
              <a:gd name="connsiteY477" fmla="*/ 5479608 h 6858000"/>
              <a:gd name="connsiteX478" fmla="*/ 2445247 w 7467600"/>
              <a:gd name="connsiteY478" fmla="*/ 5483476 h 6858000"/>
              <a:gd name="connsiteX479" fmla="*/ 2743626 w 7467600"/>
              <a:gd name="connsiteY479" fmla="*/ 5304819 h 6858000"/>
              <a:gd name="connsiteX480" fmla="*/ 3048102 w 7467600"/>
              <a:gd name="connsiteY480" fmla="*/ 5150595 h 6858000"/>
              <a:gd name="connsiteX481" fmla="*/ 1799414 w 7467600"/>
              <a:gd name="connsiteY481" fmla="*/ 4694732 h 6858000"/>
              <a:gd name="connsiteX482" fmla="*/ 1771735 w 7467600"/>
              <a:gd name="connsiteY482" fmla="*/ 4619929 h 6858000"/>
              <a:gd name="connsiteX483" fmla="*/ 3104273 w 7467600"/>
              <a:gd name="connsiteY483" fmla="*/ 5076159 h 6858000"/>
              <a:gd name="connsiteX484" fmla="*/ 3113245 w 7467600"/>
              <a:gd name="connsiteY484" fmla="*/ 5090705 h 6858000"/>
              <a:gd name="connsiteX485" fmla="*/ 3126294 w 7467600"/>
              <a:gd name="connsiteY485" fmla="*/ 5114400 h 6858000"/>
              <a:gd name="connsiteX486" fmla="*/ 3937433 w 7467600"/>
              <a:gd name="connsiteY486" fmla="*/ 4830473 h 6858000"/>
              <a:gd name="connsiteX487" fmla="*/ 3590475 w 7467600"/>
              <a:gd name="connsiteY487" fmla="*/ 4597974 h 6858000"/>
              <a:gd name="connsiteX488" fmla="*/ 3100264 w 7467600"/>
              <a:gd name="connsiteY488" fmla="*/ 4579845 h 6858000"/>
              <a:gd name="connsiteX489" fmla="*/ 2183576 w 7467600"/>
              <a:gd name="connsiteY489" fmla="*/ 4227150 h 6858000"/>
              <a:gd name="connsiteX490" fmla="*/ 2151029 w 7467600"/>
              <a:gd name="connsiteY490" fmla="*/ 4146947 h 6858000"/>
              <a:gd name="connsiteX491" fmla="*/ 3563434 w 7467600"/>
              <a:gd name="connsiteY491" fmla="*/ 4469115 h 6858000"/>
              <a:gd name="connsiteX492" fmla="*/ 3177952 w 7467600"/>
              <a:gd name="connsiteY492" fmla="*/ 3657386 h 6858000"/>
              <a:gd name="connsiteX493" fmla="*/ 3189263 w 7467600"/>
              <a:gd name="connsiteY493" fmla="*/ 3625726 h 6858000"/>
              <a:gd name="connsiteX494" fmla="*/ 3560912 w 7467600"/>
              <a:gd name="connsiteY494" fmla="*/ 4079863 h 6858000"/>
              <a:gd name="connsiteX495" fmla="*/ 3626636 w 7467600"/>
              <a:gd name="connsiteY495" fmla="*/ 4512230 h 6858000"/>
              <a:gd name="connsiteX496" fmla="*/ 3653088 w 7467600"/>
              <a:gd name="connsiteY496" fmla="*/ 4521417 h 6858000"/>
              <a:gd name="connsiteX497" fmla="*/ 3988128 w 7467600"/>
              <a:gd name="connsiteY497" fmla="*/ 4817267 h 6858000"/>
              <a:gd name="connsiteX498" fmla="*/ 4830582 w 7467600"/>
              <a:gd name="connsiteY498" fmla="*/ 4676000 h 6858000"/>
              <a:gd name="connsiteX499" fmla="*/ 4830100 w 7467600"/>
              <a:gd name="connsiteY499" fmla="*/ 4675554 h 6858000"/>
              <a:gd name="connsiteX500" fmla="*/ 4036318 w 7467600"/>
              <a:gd name="connsiteY500" fmla="*/ 4147013 h 6858000"/>
              <a:gd name="connsiteX501" fmla="*/ 3432098 w 7467600"/>
              <a:gd name="connsiteY501" fmla="*/ 3537312 h 6858000"/>
              <a:gd name="connsiteX502" fmla="*/ 3446761 w 7467600"/>
              <a:gd name="connsiteY502" fmla="*/ 3461278 h 6858000"/>
              <a:gd name="connsiteX503" fmla="*/ 4419733 w 7467600"/>
              <a:gd name="connsiteY503" fmla="*/ 3963555 h 6858000"/>
              <a:gd name="connsiteX504" fmla="*/ 4781371 w 7467600"/>
              <a:gd name="connsiteY504" fmla="*/ 4458604 h 6858000"/>
              <a:gd name="connsiteX505" fmla="*/ 4780440 w 7467600"/>
              <a:gd name="connsiteY505" fmla="*/ 4470290 h 6858000"/>
              <a:gd name="connsiteX506" fmla="*/ 4898954 w 7467600"/>
              <a:gd name="connsiteY506" fmla="*/ 4662092 h 6858000"/>
              <a:gd name="connsiteX507" fmla="*/ 4900699 w 7467600"/>
              <a:gd name="connsiteY507" fmla="*/ 4670867 h 6858000"/>
              <a:gd name="connsiteX508" fmla="*/ 5714511 w 7467600"/>
              <a:gd name="connsiteY508" fmla="*/ 4663483 h 6858000"/>
              <a:gd name="connsiteX509" fmla="*/ 5464793 w 7467600"/>
              <a:gd name="connsiteY509" fmla="*/ 4393556 h 6858000"/>
              <a:gd name="connsiteX510" fmla="*/ 5461897 w 7467600"/>
              <a:gd name="connsiteY510" fmla="*/ 4390879 h 6858000"/>
              <a:gd name="connsiteX511" fmla="*/ 4294126 w 7467600"/>
              <a:gd name="connsiteY511" fmla="*/ 3303048 h 6858000"/>
              <a:gd name="connsiteX512" fmla="*/ 4305321 w 7467600"/>
              <a:gd name="connsiteY512" fmla="*/ 3256953 h 6858000"/>
              <a:gd name="connsiteX513" fmla="*/ 4949299 w 7467600"/>
              <a:gd name="connsiteY513" fmla="*/ 3766336 h 6858000"/>
              <a:gd name="connsiteX514" fmla="*/ 5291452 w 7467600"/>
              <a:gd name="connsiteY514" fmla="*/ 4076801 h 6858000"/>
              <a:gd name="connsiteX515" fmla="*/ 5434998 w 7467600"/>
              <a:gd name="connsiteY515" fmla="*/ 4254100 h 6858000"/>
              <a:gd name="connsiteX516" fmla="*/ 5351015 w 7467600"/>
              <a:gd name="connsiteY516" fmla="*/ 3760989 h 6858000"/>
              <a:gd name="connsiteX517" fmla="*/ 5413780 w 7467600"/>
              <a:gd name="connsiteY517" fmla="*/ 2966265 h 6858000"/>
              <a:gd name="connsiteX518" fmla="*/ 5425627 w 7467600"/>
              <a:gd name="connsiteY518" fmla="*/ 2954192 h 6858000"/>
              <a:gd name="connsiteX519" fmla="*/ 6604735 w 7467600"/>
              <a:gd name="connsiteY519" fmla="*/ 2041381 h 6858000"/>
              <a:gd name="connsiteX520" fmla="*/ 7204487 w 7467600"/>
              <a:gd name="connsiteY520" fmla="*/ 2742112 h 6858000"/>
              <a:gd name="connsiteX521" fmla="*/ 7131592 w 7467600"/>
              <a:gd name="connsiteY521" fmla="*/ 2672096 h 6858000"/>
              <a:gd name="connsiteX522" fmla="*/ 6996344 w 7467600"/>
              <a:gd name="connsiteY522" fmla="*/ 2518310 h 6858000"/>
              <a:gd name="connsiteX523" fmla="*/ 6735495 w 7467600"/>
              <a:gd name="connsiteY523" fmla="*/ 2196890 h 6858000"/>
              <a:gd name="connsiteX524" fmla="*/ 6721901 w 7467600"/>
              <a:gd name="connsiteY524" fmla="*/ 2179274 h 6858000"/>
              <a:gd name="connsiteX525" fmla="*/ 6604735 w 7467600"/>
              <a:gd name="connsiteY525" fmla="*/ 2041381 h 6858000"/>
              <a:gd name="connsiteX526" fmla="*/ 6591670 w 7467600"/>
              <a:gd name="connsiteY526" fmla="*/ 1988277 h 6858000"/>
              <a:gd name="connsiteX527" fmla="*/ 6747349 w 7467600"/>
              <a:gd name="connsiteY527" fmla="*/ 2160069 h 6858000"/>
              <a:gd name="connsiteX528" fmla="*/ 6760943 w 7467600"/>
              <a:gd name="connsiteY528" fmla="*/ 2177686 h 6858000"/>
              <a:gd name="connsiteX529" fmla="*/ 7021065 w 7467600"/>
              <a:gd name="connsiteY529" fmla="*/ 2498102 h 6858000"/>
              <a:gd name="connsiteX530" fmla="*/ 7155223 w 7467600"/>
              <a:gd name="connsiteY530" fmla="*/ 2650386 h 6858000"/>
              <a:gd name="connsiteX531" fmla="*/ 7203167 w 7467600"/>
              <a:gd name="connsiteY531" fmla="*/ 2697288 h 6858000"/>
              <a:gd name="connsiteX532" fmla="*/ 6937703 w 7467600"/>
              <a:gd name="connsiteY532" fmla="*/ 2321981 h 6858000"/>
              <a:gd name="connsiteX533" fmla="*/ 6591670 w 7467600"/>
              <a:gd name="connsiteY533" fmla="*/ 1988277 h 6858000"/>
              <a:gd name="connsiteX534" fmla="*/ 5798671 w 7467600"/>
              <a:gd name="connsiteY534" fmla="*/ 1981601 h 6858000"/>
              <a:gd name="connsiteX535" fmla="*/ 5754709 w 7467600"/>
              <a:gd name="connsiteY535" fmla="*/ 2071454 h 6858000"/>
              <a:gd name="connsiteX536" fmla="*/ 5763044 w 7467600"/>
              <a:gd name="connsiteY536" fmla="*/ 2842206 h 6858000"/>
              <a:gd name="connsiteX537" fmla="*/ 5764974 w 7467600"/>
              <a:gd name="connsiteY537" fmla="*/ 2799609 h 6858000"/>
              <a:gd name="connsiteX538" fmla="*/ 5767665 w 7467600"/>
              <a:gd name="connsiteY538" fmla="*/ 2666409 h 6858000"/>
              <a:gd name="connsiteX539" fmla="*/ 5763055 w 7467600"/>
              <a:gd name="connsiteY539" fmla="*/ 2579705 h 6858000"/>
              <a:gd name="connsiteX540" fmla="*/ 5758079 w 7467600"/>
              <a:gd name="connsiteY540" fmla="*/ 2492508 h 6858000"/>
              <a:gd name="connsiteX541" fmla="*/ 5779325 w 7467600"/>
              <a:gd name="connsiteY541" fmla="*/ 2197069 h 6858000"/>
              <a:gd name="connsiteX542" fmla="*/ 5798671 w 7467600"/>
              <a:gd name="connsiteY542" fmla="*/ 1981601 h 6858000"/>
              <a:gd name="connsiteX543" fmla="*/ 5829202 w 7467600"/>
              <a:gd name="connsiteY543" fmla="*/ 1971679 h 6858000"/>
              <a:gd name="connsiteX544" fmla="*/ 5809558 w 7467600"/>
              <a:gd name="connsiteY544" fmla="*/ 2198043 h 6858000"/>
              <a:gd name="connsiteX545" fmla="*/ 5788653 w 7467600"/>
              <a:gd name="connsiteY545" fmla="*/ 2489430 h 6858000"/>
              <a:gd name="connsiteX546" fmla="*/ 5793439 w 7467600"/>
              <a:gd name="connsiteY546" fmla="*/ 2575235 h 6858000"/>
              <a:gd name="connsiteX547" fmla="*/ 5796837 w 7467600"/>
              <a:gd name="connsiteY547" fmla="*/ 2637633 h 6858000"/>
              <a:gd name="connsiteX548" fmla="*/ 5818614 w 7467600"/>
              <a:gd name="connsiteY548" fmla="*/ 2473055 h 6858000"/>
              <a:gd name="connsiteX549" fmla="*/ 5829202 w 7467600"/>
              <a:gd name="connsiteY549" fmla="*/ 1971679 h 6858000"/>
              <a:gd name="connsiteX550" fmla="*/ 5911389 w 7467600"/>
              <a:gd name="connsiteY550" fmla="*/ 1898371 h 6858000"/>
              <a:gd name="connsiteX551" fmla="*/ 6237627 w 7467600"/>
              <a:gd name="connsiteY551" fmla="*/ 2231921 h 6858000"/>
              <a:gd name="connsiteX552" fmla="*/ 5911389 w 7467600"/>
              <a:gd name="connsiteY552" fmla="*/ 1898371 h 6858000"/>
              <a:gd name="connsiteX553" fmla="*/ 6944437 w 7467600"/>
              <a:gd name="connsiteY553" fmla="*/ 1575402 h 6858000"/>
              <a:gd name="connsiteX554" fmla="*/ 6304730 w 7467600"/>
              <a:gd name="connsiteY554" fmla="*/ 1766654 h 6858000"/>
              <a:gd name="connsiteX555" fmla="*/ 6944437 w 7467600"/>
              <a:gd name="connsiteY555" fmla="*/ 1575402 h 6858000"/>
              <a:gd name="connsiteX556" fmla="*/ 7019523 w 7467600"/>
              <a:gd name="connsiteY556" fmla="*/ 1519450 h 6858000"/>
              <a:gd name="connsiteX557" fmla="*/ 6298091 w 7467600"/>
              <a:gd name="connsiteY557" fmla="*/ 1737122 h 6858000"/>
              <a:gd name="connsiteX558" fmla="*/ 7019523 w 7467600"/>
              <a:gd name="connsiteY558" fmla="*/ 1519450 h 6858000"/>
              <a:gd name="connsiteX559" fmla="*/ 2399523 w 7467600"/>
              <a:gd name="connsiteY559" fmla="*/ 1428234 h 6858000"/>
              <a:gd name="connsiteX560" fmla="*/ 2224982 w 7467600"/>
              <a:gd name="connsiteY560" fmla="*/ 1826201 h 6858000"/>
              <a:gd name="connsiteX561" fmla="*/ 2096099 w 7467600"/>
              <a:gd name="connsiteY561" fmla="*/ 2345900 h 6858000"/>
              <a:gd name="connsiteX562" fmla="*/ 2283317 w 7467600"/>
              <a:gd name="connsiteY562" fmla="*/ 1796925 h 6858000"/>
              <a:gd name="connsiteX563" fmla="*/ 2399523 w 7467600"/>
              <a:gd name="connsiteY563" fmla="*/ 1428234 h 6858000"/>
              <a:gd name="connsiteX564" fmla="*/ 2448558 w 7467600"/>
              <a:gd name="connsiteY564" fmla="*/ 1373435 h 6858000"/>
              <a:gd name="connsiteX565" fmla="*/ 2312521 w 7467600"/>
              <a:gd name="connsiteY565" fmla="*/ 1806140 h 6858000"/>
              <a:gd name="connsiteX566" fmla="*/ 2127533 w 7467600"/>
              <a:gd name="connsiteY566" fmla="*/ 2348380 h 6858000"/>
              <a:gd name="connsiteX567" fmla="*/ 2358080 w 7467600"/>
              <a:gd name="connsiteY567" fmla="*/ 1866134 h 6858000"/>
              <a:gd name="connsiteX568" fmla="*/ 2407436 w 7467600"/>
              <a:gd name="connsiteY568" fmla="*/ 1651070 h 6858000"/>
              <a:gd name="connsiteX569" fmla="*/ 2448558 w 7467600"/>
              <a:gd name="connsiteY569" fmla="*/ 1373435 h 6858000"/>
              <a:gd name="connsiteX570" fmla="*/ 278707 w 7467600"/>
              <a:gd name="connsiteY570" fmla="*/ 1352270 h 6858000"/>
              <a:gd name="connsiteX571" fmla="*/ 321570 w 7467600"/>
              <a:gd name="connsiteY571" fmla="*/ 1861610 h 6858000"/>
              <a:gd name="connsiteX572" fmla="*/ 294281 w 7467600"/>
              <a:gd name="connsiteY572" fmla="*/ 1440658 h 6858000"/>
              <a:gd name="connsiteX573" fmla="*/ 278707 w 7467600"/>
              <a:gd name="connsiteY573" fmla="*/ 1352270 h 6858000"/>
              <a:gd name="connsiteX574" fmla="*/ 1423821 w 7467600"/>
              <a:gd name="connsiteY574" fmla="*/ 1351958 h 6858000"/>
              <a:gd name="connsiteX575" fmla="*/ 1638521 w 7467600"/>
              <a:gd name="connsiteY575" fmla="*/ 1908470 h 6858000"/>
              <a:gd name="connsiteX576" fmla="*/ 1754199 w 7467600"/>
              <a:gd name="connsiteY576" fmla="*/ 2149284 h 6858000"/>
              <a:gd name="connsiteX577" fmla="*/ 1908359 w 7467600"/>
              <a:gd name="connsiteY577" fmla="*/ 2364988 h 6858000"/>
              <a:gd name="connsiteX578" fmla="*/ 1647661 w 7467600"/>
              <a:gd name="connsiteY578" fmla="*/ 1825945 h 6858000"/>
              <a:gd name="connsiteX579" fmla="*/ 1423821 w 7467600"/>
              <a:gd name="connsiteY579" fmla="*/ 1351958 h 6858000"/>
              <a:gd name="connsiteX580" fmla="*/ 1431890 w 7467600"/>
              <a:gd name="connsiteY580" fmla="*/ 1306475 h 6858000"/>
              <a:gd name="connsiteX581" fmla="*/ 1507597 w 7467600"/>
              <a:gd name="connsiteY581" fmla="*/ 1446132 h 6858000"/>
              <a:gd name="connsiteX582" fmla="*/ 1674586 w 7467600"/>
              <a:gd name="connsiteY582" fmla="*/ 1813832 h 6858000"/>
              <a:gd name="connsiteX583" fmla="*/ 1815950 w 7467600"/>
              <a:gd name="connsiteY583" fmla="*/ 2128564 h 6858000"/>
              <a:gd name="connsiteX584" fmla="*/ 1984242 w 7467600"/>
              <a:gd name="connsiteY584" fmla="*/ 2430829 h 6858000"/>
              <a:gd name="connsiteX585" fmla="*/ 2014023 w 7467600"/>
              <a:gd name="connsiteY585" fmla="*/ 2450995 h 6858000"/>
              <a:gd name="connsiteX586" fmla="*/ 1747337 w 7467600"/>
              <a:gd name="connsiteY586" fmla="*/ 1855264 h 6858000"/>
              <a:gd name="connsiteX587" fmla="*/ 1533749 w 7467600"/>
              <a:gd name="connsiteY587" fmla="*/ 1478656 h 6858000"/>
              <a:gd name="connsiteX588" fmla="*/ 1431890 w 7467600"/>
              <a:gd name="connsiteY588" fmla="*/ 1306475 h 6858000"/>
              <a:gd name="connsiteX589" fmla="*/ 5052692 w 7467600"/>
              <a:gd name="connsiteY589" fmla="*/ 1292994 h 6858000"/>
              <a:gd name="connsiteX590" fmla="*/ 5200661 w 7467600"/>
              <a:gd name="connsiteY590" fmla="*/ 1635186 h 6858000"/>
              <a:gd name="connsiteX591" fmla="*/ 5297138 w 7467600"/>
              <a:gd name="connsiteY591" fmla="*/ 1906351 h 6858000"/>
              <a:gd name="connsiteX592" fmla="*/ 5052692 w 7467600"/>
              <a:gd name="connsiteY592" fmla="*/ 1292994 h 6858000"/>
              <a:gd name="connsiteX593" fmla="*/ 5009948 w 7467600"/>
              <a:gd name="connsiteY593" fmla="*/ 1273619 h 6858000"/>
              <a:gd name="connsiteX594" fmla="*/ 5121777 w 7467600"/>
              <a:gd name="connsiteY594" fmla="*/ 1654213 h 6858000"/>
              <a:gd name="connsiteX595" fmla="*/ 5293545 w 7467600"/>
              <a:gd name="connsiteY595" fmla="*/ 2072247 h 6858000"/>
              <a:gd name="connsiteX596" fmla="*/ 5294042 w 7467600"/>
              <a:gd name="connsiteY596" fmla="*/ 2065019 h 6858000"/>
              <a:gd name="connsiteX597" fmla="*/ 5171936 w 7467600"/>
              <a:gd name="connsiteY597" fmla="*/ 1647613 h 6858000"/>
              <a:gd name="connsiteX598" fmla="*/ 5009948 w 7467600"/>
              <a:gd name="connsiteY598" fmla="*/ 1273619 h 6858000"/>
              <a:gd name="connsiteX599" fmla="*/ 655236 w 7467600"/>
              <a:gd name="connsiteY599" fmla="*/ 1268632 h 6858000"/>
              <a:gd name="connsiteX600" fmla="*/ 839521 w 7467600"/>
              <a:gd name="connsiteY600" fmla="*/ 1685315 h 6858000"/>
              <a:gd name="connsiteX601" fmla="*/ 1109416 w 7467600"/>
              <a:gd name="connsiteY601" fmla="*/ 2061663 h 6858000"/>
              <a:gd name="connsiteX602" fmla="*/ 1298300 w 7467600"/>
              <a:gd name="connsiteY602" fmla="*/ 2247742 h 6858000"/>
              <a:gd name="connsiteX603" fmla="*/ 1125871 w 7467600"/>
              <a:gd name="connsiteY603" fmla="*/ 1989513 h 6858000"/>
              <a:gd name="connsiteX604" fmla="*/ 981574 w 7467600"/>
              <a:gd name="connsiteY604" fmla="*/ 1783157 h 6858000"/>
              <a:gd name="connsiteX605" fmla="*/ 922198 w 7467600"/>
              <a:gd name="connsiteY605" fmla="*/ 1677437 h 6858000"/>
              <a:gd name="connsiteX606" fmla="*/ 869293 w 7467600"/>
              <a:gd name="connsiteY606" fmla="*/ 1583214 h 6858000"/>
              <a:gd name="connsiteX607" fmla="*/ 751431 w 7467600"/>
              <a:gd name="connsiteY607" fmla="*/ 1405731 h 6858000"/>
              <a:gd name="connsiteX608" fmla="*/ 655236 w 7467600"/>
              <a:gd name="connsiteY608" fmla="*/ 1268632 h 6858000"/>
              <a:gd name="connsiteX609" fmla="*/ 6516292 w 7467600"/>
              <a:gd name="connsiteY609" fmla="*/ 1263064 h 6858000"/>
              <a:gd name="connsiteX610" fmla="*/ 5736320 w 7467600"/>
              <a:gd name="connsiteY610" fmla="*/ 1501803 h 6858000"/>
              <a:gd name="connsiteX611" fmla="*/ 6516292 w 7467600"/>
              <a:gd name="connsiteY611" fmla="*/ 1263064 h 6858000"/>
              <a:gd name="connsiteX612" fmla="*/ 291466 w 7467600"/>
              <a:gd name="connsiteY612" fmla="*/ 1250369 h 6858000"/>
              <a:gd name="connsiteX613" fmla="*/ 323180 w 7467600"/>
              <a:gd name="connsiteY613" fmla="*/ 1435283 h 6858000"/>
              <a:gd name="connsiteX614" fmla="*/ 349381 w 7467600"/>
              <a:gd name="connsiteY614" fmla="*/ 1875041 h 6858000"/>
              <a:gd name="connsiteX615" fmla="*/ 374363 w 7467600"/>
              <a:gd name="connsiteY615" fmla="*/ 1506494 h 6858000"/>
              <a:gd name="connsiteX616" fmla="*/ 302168 w 7467600"/>
              <a:gd name="connsiteY616" fmla="*/ 1274495 h 6858000"/>
              <a:gd name="connsiteX617" fmla="*/ 291466 w 7467600"/>
              <a:gd name="connsiteY617" fmla="*/ 1250369 h 6858000"/>
              <a:gd name="connsiteX618" fmla="*/ 678222 w 7467600"/>
              <a:gd name="connsiteY618" fmla="*/ 1248670 h 6858000"/>
              <a:gd name="connsiteX619" fmla="*/ 775536 w 7467600"/>
              <a:gd name="connsiteY619" fmla="*/ 1388015 h 6858000"/>
              <a:gd name="connsiteX620" fmla="*/ 894529 w 7467600"/>
              <a:gd name="connsiteY620" fmla="*/ 1567739 h 6858000"/>
              <a:gd name="connsiteX621" fmla="*/ 948000 w 7467600"/>
              <a:gd name="connsiteY621" fmla="*/ 1663088 h 6858000"/>
              <a:gd name="connsiteX622" fmla="*/ 1006812 w 7467600"/>
              <a:gd name="connsiteY622" fmla="*/ 1767683 h 6858000"/>
              <a:gd name="connsiteX623" fmla="*/ 1149133 w 7467600"/>
              <a:gd name="connsiteY623" fmla="*/ 1971513 h 6858000"/>
              <a:gd name="connsiteX624" fmla="*/ 1333952 w 7467600"/>
              <a:gd name="connsiteY624" fmla="*/ 2251620 h 6858000"/>
              <a:gd name="connsiteX625" fmla="*/ 1337329 w 7467600"/>
              <a:gd name="connsiteY625" fmla="*/ 2258350 h 6858000"/>
              <a:gd name="connsiteX626" fmla="*/ 1014726 w 7467600"/>
              <a:gd name="connsiteY626" fmla="*/ 1615556 h 6858000"/>
              <a:gd name="connsiteX627" fmla="*/ 678222 w 7467600"/>
              <a:gd name="connsiteY627" fmla="*/ 1248670 h 6858000"/>
              <a:gd name="connsiteX628" fmla="*/ 6691602 w 7467600"/>
              <a:gd name="connsiteY628" fmla="*/ 1140573 h 6858000"/>
              <a:gd name="connsiteX629" fmla="*/ 6571100 w 7467600"/>
              <a:gd name="connsiteY629" fmla="*/ 1183662 h 6858000"/>
              <a:gd name="connsiteX630" fmla="*/ 6241687 w 7467600"/>
              <a:gd name="connsiteY630" fmla="*/ 1257600 h 6858000"/>
              <a:gd name="connsiteX631" fmla="*/ 5693009 w 7467600"/>
              <a:gd name="connsiteY631" fmla="*/ 1478256 h 6858000"/>
              <a:gd name="connsiteX632" fmla="*/ 6548420 w 7467600"/>
              <a:gd name="connsiteY632" fmla="*/ 1214599 h 6858000"/>
              <a:gd name="connsiteX633" fmla="*/ 6605473 w 7467600"/>
              <a:gd name="connsiteY633" fmla="*/ 1184686 h 6858000"/>
              <a:gd name="connsiteX634" fmla="*/ 6691602 w 7467600"/>
              <a:gd name="connsiteY634" fmla="*/ 1140573 h 6858000"/>
              <a:gd name="connsiteX635" fmla="*/ 4002475 w 7467600"/>
              <a:gd name="connsiteY635" fmla="*/ 1037802 h 6858000"/>
              <a:gd name="connsiteX636" fmla="*/ 4000324 w 7467600"/>
              <a:gd name="connsiteY636" fmla="*/ 1039362 h 6858000"/>
              <a:gd name="connsiteX637" fmla="*/ 4002862 w 7467600"/>
              <a:gd name="connsiteY637" fmla="*/ 1042866 h 6858000"/>
              <a:gd name="connsiteX638" fmla="*/ 4002475 w 7467600"/>
              <a:gd name="connsiteY638" fmla="*/ 1037802 h 6858000"/>
              <a:gd name="connsiteX639" fmla="*/ 506322 w 7467600"/>
              <a:gd name="connsiteY639" fmla="*/ 1020997 h 6858000"/>
              <a:gd name="connsiteX640" fmla="*/ 533068 w 7467600"/>
              <a:gd name="connsiteY640" fmla="*/ 1029409 h 6858000"/>
              <a:gd name="connsiteX641" fmla="*/ 1232525 w 7467600"/>
              <a:gd name="connsiteY641" fmla="*/ 1804675 h 6858000"/>
              <a:gd name="connsiteX642" fmla="*/ 1388858 w 7467600"/>
              <a:gd name="connsiteY642" fmla="*/ 2368011 h 6858000"/>
              <a:gd name="connsiteX643" fmla="*/ 1384098 w 7467600"/>
              <a:gd name="connsiteY643" fmla="*/ 2378125 h 6858000"/>
              <a:gd name="connsiteX644" fmla="*/ 1425393 w 7467600"/>
              <a:gd name="connsiteY644" fmla="*/ 2589124 h 6858000"/>
              <a:gd name="connsiteX645" fmla="*/ 1424001 w 7467600"/>
              <a:gd name="connsiteY645" fmla="*/ 2597541 h 6858000"/>
              <a:gd name="connsiteX646" fmla="*/ 2152729 w 7467600"/>
              <a:gd name="connsiteY646" fmla="*/ 2864487 h 6858000"/>
              <a:gd name="connsiteX647" fmla="*/ 2020609 w 7467600"/>
              <a:gd name="connsiteY647" fmla="*/ 2539671 h 6858000"/>
              <a:gd name="connsiteX648" fmla="*/ 2018920 w 7467600"/>
              <a:gd name="connsiteY648" fmla="*/ 2536309 h 6858000"/>
              <a:gd name="connsiteX649" fmla="*/ 1342441 w 7467600"/>
              <a:gd name="connsiteY649" fmla="*/ 1173017 h 6858000"/>
              <a:gd name="connsiteX650" fmla="*/ 1367925 w 7467600"/>
              <a:gd name="connsiteY650" fmla="*/ 1135648 h 6858000"/>
              <a:gd name="connsiteX651" fmla="*/ 1771401 w 7467600"/>
              <a:gd name="connsiteY651" fmla="*/ 1806673 h 6858000"/>
              <a:gd name="connsiteX652" fmla="*/ 1972385 w 7467600"/>
              <a:gd name="connsiteY652" fmla="*/ 2198735 h 6858000"/>
              <a:gd name="connsiteX653" fmla="*/ 2040892 w 7467600"/>
              <a:gd name="connsiteY653" fmla="*/ 2405205 h 6858000"/>
              <a:gd name="connsiteX654" fmla="*/ 2131689 w 7467600"/>
              <a:gd name="connsiteY654" fmla="*/ 1936926 h 6858000"/>
              <a:gd name="connsiteX655" fmla="*/ 2454820 w 7467600"/>
              <a:gd name="connsiteY655" fmla="*/ 1248808 h 6858000"/>
              <a:gd name="connsiteX656" fmla="*/ 2492512 w 7467600"/>
              <a:gd name="connsiteY656" fmla="*/ 1302920 h 6858000"/>
              <a:gd name="connsiteX657" fmla="*/ 2081216 w 7467600"/>
              <a:gd name="connsiteY657" fmla="*/ 2527513 h 6858000"/>
              <a:gd name="connsiteX658" fmla="*/ 2081211 w 7467600"/>
              <a:gd name="connsiteY658" fmla="*/ 2528916 h 6858000"/>
              <a:gd name="connsiteX659" fmla="*/ 2199067 w 7467600"/>
              <a:gd name="connsiteY659" fmla="*/ 2884061 h 6858000"/>
              <a:gd name="connsiteX660" fmla="*/ 3192586 w 7467600"/>
              <a:gd name="connsiteY660" fmla="*/ 3411496 h 6858000"/>
              <a:gd name="connsiteX661" fmla="*/ 3182620 w 7467600"/>
              <a:gd name="connsiteY661" fmla="*/ 3483279 h 6858000"/>
              <a:gd name="connsiteX662" fmla="*/ 2435119 w 7467600"/>
              <a:gd name="connsiteY662" fmla="*/ 3080173 h 6858000"/>
              <a:gd name="connsiteX663" fmla="*/ 2410152 w 7467600"/>
              <a:gd name="connsiteY663" fmla="*/ 3063751 h 6858000"/>
              <a:gd name="connsiteX664" fmla="*/ 2408099 w 7467600"/>
              <a:gd name="connsiteY664" fmla="*/ 3064403 h 6858000"/>
              <a:gd name="connsiteX665" fmla="*/ 2407218 w 7467600"/>
              <a:gd name="connsiteY665" fmla="*/ 3070324 h 6858000"/>
              <a:gd name="connsiteX666" fmla="*/ 2380138 w 7467600"/>
              <a:gd name="connsiteY666" fmla="*/ 3099341 h 6858000"/>
              <a:gd name="connsiteX667" fmla="*/ 1765923 w 7467600"/>
              <a:gd name="connsiteY667" fmla="*/ 3581043 h 6858000"/>
              <a:gd name="connsiteX668" fmla="*/ 1702258 w 7467600"/>
              <a:gd name="connsiteY668" fmla="*/ 3612286 h 6858000"/>
              <a:gd name="connsiteX669" fmla="*/ 1538370 w 7467600"/>
              <a:gd name="connsiteY669" fmla="*/ 3811804 h 6858000"/>
              <a:gd name="connsiteX670" fmla="*/ 542867 w 7467600"/>
              <a:gd name="connsiteY670" fmla="*/ 4944092 h 6858000"/>
              <a:gd name="connsiteX671" fmla="*/ 515800 w 7467600"/>
              <a:gd name="connsiteY671" fmla="*/ 4862180 h 6858000"/>
              <a:gd name="connsiteX672" fmla="*/ 909145 w 7467600"/>
              <a:gd name="connsiteY672" fmla="*/ 4199225 h 6858000"/>
              <a:gd name="connsiteX673" fmla="*/ 1214067 w 7467600"/>
              <a:gd name="connsiteY673" fmla="*/ 3908561 h 6858000"/>
              <a:gd name="connsiteX674" fmla="*/ 640967 w 7467600"/>
              <a:gd name="connsiteY674" fmla="*/ 4105601 h 6858000"/>
              <a:gd name="connsiteX675" fmla="*/ 112563 w 7467600"/>
              <a:gd name="connsiteY675" fmla="*/ 4396952 h 6858000"/>
              <a:gd name="connsiteX676" fmla="*/ 0 w 7467600"/>
              <a:gd name="connsiteY676" fmla="*/ 4466006 h 6858000"/>
              <a:gd name="connsiteX677" fmla="*/ 0 w 7467600"/>
              <a:gd name="connsiteY677" fmla="*/ 4233763 h 6858000"/>
              <a:gd name="connsiteX678" fmla="*/ 36881 w 7467600"/>
              <a:gd name="connsiteY678" fmla="*/ 4200118 h 6858000"/>
              <a:gd name="connsiteX679" fmla="*/ 910534 w 7467600"/>
              <a:gd name="connsiteY679" fmla="*/ 3629753 h 6858000"/>
              <a:gd name="connsiteX680" fmla="*/ 1578717 w 7467600"/>
              <a:gd name="connsiteY680" fmla="*/ 3575982 h 6858000"/>
              <a:gd name="connsiteX681" fmla="*/ 2338780 w 7467600"/>
              <a:gd name="connsiteY681" fmla="*/ 3033725 h 6858000"/>
              <a:gd name="connsiteX682" fmla="*/ 1807991 w 7467600"/>
              <a:gd name="connsiteY682" fmla="*/ 2807184 h 6858000"/>
              <a:gd name="connsiteX683" fmla="*/ 1416358 w 7467600"/>
              <a:gd name="connsiteY683" fmla="*/ 3112571 h 6858000"/>
              <a:gd name="connsiteX684" fmla="*/ 939066 w 7467600"/>
              <a:gd name="connsiteY684" fmla="*/ 3378798 h 6858000"/>
              <a:gd name="connsiteX685" fmla="*/ 115099 w 7467600"/>
              <a:gd name="connsiteY685" fmla="*/ 3607650 h 6858000"/>
              <a:gd name="connsiteX686" fmla="*/ 97284 w 7467600"/>
              <a:gd name="connsiteY686" fmla="*/ 3520393 h 6858000"/>
              <a:gd name="connsiteX687" fmla="*/ 922050 w 7467600"/>
              <a:gd name="connsiteY687" fmla="*/ 3074867 h 6858000"/>
              <a:gd name="connsiteX688" fmla="*/ 1405265 w 7467600"/>
              <a:gd name="connsiteY688" fmla="*/ 3016319 h 6858000"/>
              <a:gd name="connsiteX689" fmla="*/ 1407512 w 7467600"/>
              <a:gd name="connsiteY689" fmla="*/ 3018001 h 6858000"/>
              <a:gd name="connsiteX690" fmla="*/ 1726266 w 7467600"/>
              <a:gd name="connsiteY690" fmla="*/ 2777274 h 6858000"/>
              <a:gd name="connsiteX691" fmla="*/ 625390 w 7467600"/>
              <a:gd name="connsiteY691" fmla="*/ 2514541 h 6858000"/>
              <a:gd name="connsiteX692" fmla="*/ 619799 w 7467600"/>
              <a:gd name="connsiteY692" fmla="*/ 2527180 h 6858000"/>
              <a:gd name="connsiteX693" fmla="*/ 310030 w 7467600"/>
              <a:gd name="connsiteY693" fmla="*/ 2771818 h 6858000"/>
              <a:gd name="connsiteX694" fmla="*/ 173877 w 7467600"/>
              <a:gd name="connsiteY694" fmla="*/ 2937056 h 6858000"/>
              <a:gd name="connsiteX695" fmla="*/ 77889 w 7467600"/>
              <a:gd name="connsiteY695" fmla="*/ 3138440 h 6858000"/>
              <a:gd name="connsiteX696" fmla="*/ 0 w 7467600"/>
              <a:gd name="connsiteY696" fmla="*/ 3271395 h 6858000"/>
              <a:gd name="connsiteX697" fmla="*/ 0 w 7467600"/>
              <a:gd name="connsiteY697" fmla="*/ 3153002 h 6858000"/>
              <a:gd name="connsiteX698" fmla="*/ 2386 w 7467600"/>
              <a:gd name="connsiteY698" fmla="*/ 3149203 h 6858000"/>
              <a:gd name="connsiteX699" fmla="*/ 89753 w 7467600"/>
              <a:gd name="connsiteY699" fmla="*/ 2987702 h 6858000"/>
              <a:gd name="connsiteX700" fmla="*/ 76869 w 7467600"/>
              <a:gd name="connsiteY700" fmla="*/ 3005404 h 6858000"/>
              <a:gd name="connsiteX701" fmla="*/ 32049 w 7467600"/>
              <a:gd name="connsiteY701" fmla="*/ 3065814 h 6858000"/>
              <a:gd name="connsiteX702" fmla="*/ 0 w 7467600"/>
              <a:gd name="connsiteY702" fmla="*/ 3108744 h 6858000"/>
              <a:gd name="connsiteX703" fmla="*/ 0 w 7467600"/>
              <a:gd name="connsiteY703" fmla="*/ 3058059 h 6858000"/>
              <a:gd name="connsiteX704" fmla="*/ 7610 w 7467600"/>
              <a:gd name="connsiteY704" fmla="*/ 3047889 h 6858000"/>
              <a:gd name="connsiteX705" fmla="*/ 52419 w 7467600"/>
              <a:gd name="connsiteY705" fmla="*/ 2987479 h 6858000"/>
              <a:gd name="connsiteX706" fmla="*/ 59142 w 7467600"/>
              <a:gd name="connsiteY706" fmla="*/ 2978488 h 6858000"/>
              <a:gd name="connsiteX707" fmla="*/ 0 w 7467600"/>
              <a:gd name="connsiteY707" fmla="*/ 3015334 h 6858000"/>
              <a:gd name="connsiteX708" fmla="*/ 0 w 7467600"/>
              <a:gd name="connsiteY708" fmla="*/ 2914286 h 6858000"/>
              <a:gd name="connsiteX709" fmla="*/ 36383 w 7467600"/>
              <a:gd name="connsiteY709" fmla="*/ 2901128 h 6858000"/>
              <a:gd name="connsiteX710" fmla="*/ 156329 w 7467600"/>
              <a:gd name="connsiteY710" fmla="*/ 2840533 h 6858000"/>
              <a:gd name="connsiteX711" fmla="*/ 358355 w 7467600"/>
              <a:gd name="connsiteY711" fmla="*/ 2620471 h 6858000"/>
              <a:gd name="connsiteX712" fmla="*/ 510577 w 7467600"/>
              <a:gd name="connsiteY712" fmla="*/ 2501244 h 6858000"/>
              <a:gd name="connsiteX713" fmla="*/ 211967 w 7467600"/>
              <a:gd name="connsiteY713" fmla="*/ 2479171 h 6858000"/>
              <a:gd name="connsiteX714" fmla="*/ 0 w 7467600"/>
              <a:gd name="connsiteY714" fmla="*/ 2476398 h 6858000"/>
              <a:gd name="connsiteX715" fmla="*/ 0 w 7467600"/>
              <a:gd name="connsiteY715" fmla="*/ 2389189 h 6858000"/>
              <a:gd name="connsiteX716" fmla="*/ 103062 w 7467600"/>
              <a:gd name="connsiteY716" fmla="*/ 2389518 h 6858000"/>
              <a:gd name="connsiteX717" fmla="*/ 510734 w 7467600"/>
              <a:gd name="connsiteY717" fmla="*/ 2416201 h 6858000"/>
              <a:gd name="connsiteX718" fmla="*/ 279257 w 7467600"/>
              <a:gd name="connsiteY718" fmla="*/ 2092102 h 6858000"/>
              <a:gd name="connsiteX719" fmla="*/ 65265 w 7467600"/>
              <a:gd name="connsiteY719" fmla="*/ 2006049 h 6858000"/>
              <a:gd name="connsiteX720" fmla="*/ 0 w 7467600"/>
              <a:gd name="connsiteY720" fmla="*/ 1982532 h 6858000"/>
              <a:gd name="connsiteX721" fmla="*/ 0 w 7467600"/>
              <a:gd name="connsiteY721" fmla="*/ 1912789 h 6858000"/>
              <a:gd name="connsiteX722" fmla="*/ 97460 w 7467600"/>
              <a:gd name="connsiteY722" fmla="*/ 1953725 h 6858000"/>
              <a:gd name="connsiteX723" fmla="*/ 221272 w 7467600"/>
              <a:gd name="connsiteY723" fmla="*/ 1980766 h 6858000"/>
              <a:gd name="connsiteX724" fmla="*/ 116765 w 7467600"/>
              <a:gd name="connsiteY724" fmla="*/ 1911033 h 6858000"/>
              <a:gd name="connsiteX725" fmla="*/ 16405 w 7467600"/>
              <a:gd name="connsiteY725" fmla="*/ 1803412 h 6858000"/>
              <a:gd name="connsiteX726" fmla="*/ 0 w 7467600"/>
              <a:gd name="connsiteY726" fmla="*/ 1784777 h 6858000"/>
              <a:gd name="connsiteX727" fmla="*/ 0 w 7467600"/>
              <a:gd name="connsiteY727" fmla="*/ 1740082 h 6858000"/>
              <a:gd name="connsiteX728" fmla="*/ 39394 w 7467600"/>
              <a:gd name="connsiteY728" fmla="*/ 1784856 h 6858000"/>
              <a:gd name="connsiteX729" fmla="*/ 135813 w 7467600"/>
              <a:gd name="connsiteY729" fmla="*/ 1888838 h 6858000"/>
              <a:gd name="connsiteX730" fmla="*/ 242575 w 7467600"/>
              <a:gd name="connsiteY730" fmla="*/ 1958841 h 6858000"/>
              <a:gd name="connsiteX731" fmla="*/ 82197 w 7467600"/>
              <a:gd name="connsiteY731" fmla="*/ 1754826 h 6858000"/>
              <a:gd name="connsiteX732" fmla="*/ 0 w 7467600"/>
              <a:gd name="connsiteY732" fmla="*/ 1679650 h 6858000"/>
              <a:gd name="connsiteX733" fmla="*/ 0 w 7467600"/>
              <a:gd name="connsiteY733" fmla="*/ 1602463 h 6858000"/>
              <a:gd name="connsiteX734" fmla="*/ 84689 w 7467600"/>
              <a:gd name="connsiteY734" fmla="*/ 1677442 h 6858000"/>
              <a:gd name="connsiteX735" fmla="*/ 298437 w 7467600"/>
              <a:gd name="connsiteY735" fmla="*/ 1968019 h 6858000"/>
              <a:gd name="connsiteX736" fmla="*/ 227269 w 7467600"/>
              <a:gd name="connsiteY736" fmla="*/ 1114064 h 6858000"/>
              <a:gd name="connsiteX737" fmla="*/ 248003 w 7467600"/>
              <a:gd name="connsiteY737" fmla="*/ 1089613 h 6858000"/>
              <a:gd name="connsiteX738" fmla="*/ 427020 w 7467600"/>
              <a:gd name="connsiteY738" fmla="*/ 1619803 h 6858000"/>
              <a:gd name="connsiteX739" fmla="*/ 340345 w 7467600"/>
              <a:gd name="connsiteY739" fmla="*/ 2027739 h 6858000"/>
              <a:gd name="connsiteX740" fmla="*/ 360865 w 7467600"/>
              <a:gd name="connsiteY740" fmla="*/ 2044827 h 6858000"/>
              <a:gd name="connsiteX741" fmla="*/ 560414 w 7467600"/>
              <a:gd name="connsiteY741" fmla="*/ 2421457 h 6858000"/>
              <a:gd name="connsiteX742" fmla="*/ 1359703 w 7467600"/>
              <a:gd name="connsiteY742" fmla="*/ 2578554 h 6858000"/>
              <a:gd name="connsiteX743" fmla="*/ 1359422 w 7467600"/>
              <a:gd name="connsiteY743" fmla="*/ 2577994 h 6858000"/>
              <a:gd name="connsiteX744" fmla="*/ 828701 w 7467600"/>
              <a:gd name="connsiteY744" fmla="*/ 1839520 h 6858000"/>
              <a:gd name="connsiteX745" fmla="*/ 494427 w 7467600"/>
              <a:gd name="connsiteY745" fmla="*/ 1092333 h 6858000"/>
              <a:gd name="connsiteX746" fmla="*/ 506322 w 7467600"/>
              <a:gd name="connsiteY746" fmla="*/ 1020997 h 6858000"/>
              <a:gd name="connsiteX747" fmla="*/ 4570198 w 7467600"/>
              <a:gd name="connsiteY747" fmla="*/ 978081 h 6858000"/>
              <a:gd name="connsiteX748" fmla="*/ 4523691 w 7467600"/>
              <a:gd name="connsiteY748" fmla="*/ 1127776 h 6858000"/>
              <a:gd name="connsiteX749" fmla="*/ 4509875 w 7467600"/>
              <a:gd name="connsiteY749" fmla="*/ 1167552 h 6858000"/>
              <a:gd name="connsiteX750" fmla="*/ 4478168 w 7467600"/>
              <a:gd name="connsiteY750" fmla="*/ 1260735 h 6858000"/>
              <a:gd name="connsiteX751" fmla="*/ 4409309 w 7467600"/>
              <a:gd name="connsiteY751" fmla="*/ 1666996 h 6858000"/>
              <a:gd name="connsiteX752" fmla="*/ 4370031 w 7467600"/>
              <a:gd name="connsiteY752" fmla="*/ 1955666 h 6858000"/>
              <a:gd name="connsiteX753" fmla="*/ 4570198 w 7467600"/>
              <a:gd name="connsiteY753" fmla="*/ 978081 h 6858000"/>
              <a:gd name="connsiteX754" fmla="*/ 4557898 w 7467600"/>
              <a:gd name="connsiteY754" fmla="*/ 900011 h 6858000"/>
              <a:gd name="connsiteX755" fmla="*/ 4344840 w 7467600"/>
              <a:gd name="connsiteY755" fmla="*/ 1922038 h 6858000"/>
              <a:gd name="connsiteX756" fmla="*/ 4378710 w 7467600"/>
              <a:gd name="connsiteY756" fmla="*/ 1665516 h 6858000"/>
              <a:gd name="connsiteX757" fmla="*/ 4448798 w 7467600"/>
              <a:gd name="connsiteY757" fmla="*/ 1253024 h 6858000"/>
              <a:gd name="connsiteX758" fmla="*/ 4480315 w 7467600"/>
              <a:gd name="connsiteY758" fmla="*/ 1158454 h 6858000"/>
              <a:gd name="connsiteX759" fmla="*/ 4494133 w 7467600"/>
              <a:gd name="connsiteY759" fmla="*/ 1118676 h 6858000"/>
              <a:gd name="connsiteX760" fmla="*/ 4557898 w 7467600"/>
              <a:gd name="connsiteY760" fmla="*/ 900011 h 6858000"/>
              <a:gd name="connsiteX761" fmla="*/ 5870151 w 7467600"/>
              <a:gd name="connsiteY761" fmla="*/ 898890 h 6858000"/>
              <a:gd name="connsiteX762" fmla="*/ 5861335 w 7467600"/>
              <a:gd name="connsiteY762" fmla="*/ 899177 h 6858000"/>
              <a:gd name="connsiteX763" fmla="*/ 5843702 w 7467600"/>
              <a:gd name="connsiteY763" fmla="*/ 899748 h 6858000"/>
              <a:gd name="connsiteX764" fmla="*/ 5651107 w 7467600"/>
              <a:gd name="connsiteY764" fmla="*/ 920306 h 6858000"/>
              <a:gd name="connsiteX765" fmla="*/ 5459407 w 7467600"/>
              <a:gd name="connsiteY765" fmla="*/ 940975 h 6858000"/>
              <a:gd name="connsiteX766" fmla="*/ 5374846 w 7467600"/>
              <a:gd name="connsiteY766" fmla="*/ 941988 h 6858000"/>
              <a:gd name="connsiteX767" fmla="*/ 5256105 w 7467600"/>
              <a:gd name="connsiteY767" fmla="*/ 945632 h 6858000"/>
              <a:gd name="connsiteX768" fmla="*/ 5107071 w 7467600"/>
              <a:gd name="connsiteY768" fmla="*/ 969720 h 6858000"/>
              <a:gd name="connsiteX769" fmla="*/ 4998681 w 7467600"/>
              <a:gd name="connsiteY769" fmla="*/ 988771 h 6858000"/>
              <a:gd name="connsiteX770" fmla="*/ 5870151 w 7467600"/>
              <a:gd name="connsiteY770" fmla="*/ 898890 h 6858000"/>
              <a:gd name="connsiteX771" fmla="*/ 5504425 w 7467600"/>
              <a:gd name="connsiteY771" fmla="*/ 848067 h 6858000"/>
              <a:gd name="connsiteX772" fmla="*/ 4968849 w 7467600"/>
              <a:gd name="connsiteY772" fmla="*/ 962318 h 6858000"/>
              <a:gd name="connsiteX773" fmla="*/ 5104039 w 7467600"/>
              <a:gd name="connsiteY773" fmla="*/ 940634 h 6858000"/>
              <a:gd name="connsiteX774" fmla="*/ 5256311 w 7467600"/>
              <a:gd name="connsiteY774" fmla="*/ 916490 h 6858000"/>
              <a:gd name="connsiteX775" fmla="*/ 5377381 w 7467600"/>
              <a:gd name="connsiteY775" fmla="*/ 912671 h 6858000"/>
              <a:gd name="connsiteX776" fmla="*/ 5460148 w 7467600"/>
              <a:gd name="connsiteY776" fmla="*/ 911442 h 6858000"/>
              <a:gd name="connsiteX777" fmla="*/ 5648971 w 7467600"/>
              <a:gd name="connsiteY777" fmla="*/ 891331 h 6858000"/>
              <a:gd name="connsiteX778" fmla="*/ 5844807 w 7467600"/>
              <a:gd name="connsiteY778" fmla="*/ 870718 h 6858000"/>
              <a:gd name="connsiteX779" fmla="*/ 5862975 w 7467600"/>
              <a:gd name="connsiteY779" fmla="*/ 869756 h 6858000"/>
              <a:gd name="connsiteX780" fmla="*/ 5920887 w 7467600"/>
              <a:gd name="connsiteY780" fmla="*/ 865929 h 6858000"/>
              <a:gd name="connsiteX781" fmla="*/ 5504425 w 7467600"/>
              <a:gd name="connsiteY781" fmla="*/ 848067 h 6858000"/>
              <a:gd name="connsiteX782" fmla="*/ 3607114 w 7467600"/>
              <a:gd name="connsiteY782" fmla="*/ 467441 h 6858000"/>
              <a:gd name="connsiteX783" fmla="*/ 3296242 w 7467600"/>
              <a:gd name="connsiteY783" fmla="*/ 807991 h 6858000"/>
              <a:gd name="connsiteX784" fmla="*/ 3174674 w 7467600"/>
              <a:gd name="connsiteY784" fmla="*/ 919759 h 6858000"/>
              <a:gd name="connsiteX785" fmla="*/ 3042978 w 7467600"/>
              <a:gd name="connsiteY785" fmla="*/ 1054894 h 6858000"/>
              <a:gd name="connsiteX786" fmla="*/ 2968914 w 7467600"/>
              <a:gd name="connsiteY786" fmla="*/ 1133756 h 6858000"/>
              <a:gd name="connsiteX787" fmla="*/ 3103823 w 7467600"/>
              <a:gd name="connsiteY787" fmla="*/ 1026814 h 6858000"/>
              <a:gd name="connsiteX788" fmla="*/ 3607114 w 7467600"/>
              <a:gd name="connsiteY788" fmla="*/ 467441 h 6858000"/>
              <a:gd name="connsiteX789" fmla="*/ 3744487 w 7467600"/>
              <a:gd name="connsiteY789" fmla="*/ 383136 h 6858000"/>
              <a:gd name="connsiteX790" fmla="*/ 3970213 w 7467600"/>
              <a:gd name="connsiteY790" fmla="*/ 995559 h 6858000"/>
              <a:gd name="connsiteX791" fmla="*/ 3744487 w 7467600"/>
              <a:gd name="connsiteY791" fmla="*/ 383136 h 6858000"/>
              <a:gd name="connsiteX792" fmla="*/ 3624562 w 7467600"/>
              <a:gd name="connsiteY792" fmla="*/ 367041 h 6858000"/>
              <a:gd name="connsiteX793" fmla="*/ 3489712 w 7467600"/>
              <a:gd name="connsiteY793" fmla="*/ 485386 h 6858000"/>
              <a:gd name="connsiteX794" fmla="*/ 3182994 w 7467600"/>
              <a:gd name="connsiteY794" fmla="*/ 828265 h 6858000"/>
              <a:gd name="connsiteX795" fmla="*/ 2892114 w 7467600"/>
              <a:gd name="connsiteY795" fmla="*/ 1172635 h 6858000"/>
              <a:gd name="connsiteX796" fmla="*/ 3021459 w 7467600"/>
              <a:gd name="connsiteY796" fmla="*/ 1035385 h 6858000"/>
              <a:gd name="connsiteX797" fmla="*/ 3153873 w 7467600"/>
              <a:gd name="connsiteY797" fmla="*/ 898971 h 6858000"/>
              <a:gd name="connsiteX798" fmla="*/ 3276511 w 7467600"/>
              <a:gd name="connsiteY798" fmla="*/ 786423 h 6858000"/>
              <a:gd name="connsiteX799" fmla="*/ 3584154 w 7467600"/>
              <a:gd name="connsiteY799" fmla="*/ 448218 h 6858000"/>
              <a:gd name="connsiteX800" fmla="*/ 3624562 w 7467600"/>
              <a:gd name="connsiteY800" fmla="*/ 367041 h 6858000"/>
              <a:gd name="connsiteX801" fmla="*/ 3766672 w 7467600"/>
              <a:gd name="connsiteY801" fmla="*/ 359429 h 6858000"/>
              <a:gd name="connsiteX802" fmla="*/ 3996338 w 7467600"/>
              <a:gd name="connsiteY802" fmla="*/ 968237 h 6858000"/>
              <a:gd name="connsiteX803" fmla="*/ 3766672 w 7467600"/>
              <a:gd name="connsiteY803" fmla="*/ 359429 h 6858000"/>
              <a:gd name="connsiteX804" fmla="*/ 5805386 w 7467600"/>
              <a:gd name="connsiteY804" fmla="*/ 239240 h 6858000"/>
              <a:gd name="connsiteX805" fmla="*/ 5736947 w 7467600"/>
              <a:gd name="connsiteY805" fmla="*/ 261367 h 6858000"/>
              <a:gd name="connsiteX806" fmla="*/ 5427012 w 7467600"/>
              <a:gd name="connsiteY806" fmla="*/ 311272 h 6858000"/>
              <a:gd name="connsiteX807" fmla="*/ 5147818 w 7467600"/>
              <a:gd name="connsiteY807" fmla="*/ 322112 h 6858000"/>
              <a:gd name="connsiteX808" fmla="*/ 5060854 w 7467600"/>
              <a:gd name="connsiteY808" fmla="*/ 311882 h 6858000"/>
              <a:gd name="connsiteX809" fmla="*/ 4945989 w 7467600"/>
              <a:gd name="connsiteY809" fmla="*/ 300516 h 6858000"/>
              <a:gd name="connsiteX810" fmla="*/ 5410479 w 7467600"/>
              <a:gd name="connsiteY810" fmla="*/ 348434 h 6858000"/>
              <a:gd name="connsiteX811" fmla="*/ 5805386 w 7467600"/>
              <a:gd name="connsiteY811" fmla="*/ 239240 h 6858000"/>
              <a:gd name="connsiteX812" fmla="*/ 5905192 w 7467600"/>
              <a:gd name="connsiteY812" fmla="*/ 163079 h 6858000"/>
              <a:gd name="connsiteX813" fmla="*/ 5865655 w 7467600"/>
              <a:gd name="connsiteY813" fmla="*/ 171901 h 6858000"/>
              <a:gd name="connsiteX814" fmla="*/ 5259740 w 7467600"/>
              <a:gd name="connsiteY814" fmla="*/ 257013 h 6858000"/>
              <a:gd name="connsiteX815" fmla="*/ 5208466 w 7467600"/>
              <a:gd name="connsiteY815" fmla="*/ 257550 h 6858000"/>
              <a:gd name="connsiteX816" fmla="*/ 4980204 w 7467600"/>
              <a:gd name="connsiteY816" fmla="*/ 271903 h 6858000"/>
              <a:gd name="connsiteX817" fmla="*/ 5068068 w 7467600"/>
              <a:gd name="connsiteY817" fmla="*/ 282244 h 6858000"/>
              <a:gd name="connsiteX818" fmla="*/ 5153231 w 7467600"/>
              <a:gd name="connsiteY818" fmla="*/ 292240 h 6858000"/>
              <a:gd name="connsiteX819" fmla="*/ 5426491 w 7467600"/>
              <a:gd name="connsiteY819" fmla="*/ 281128 h 6858000"/>
              <a:gd name="connsiteX820" fmla="*/ 5731212 w 7467600"/>
              <a:gd name="connsiteY820" fmla="*/ 231951 h 6858000"/>
              <a:gd name="connsiteX821" fmla="*/ 5905192 w 7467600"/>
              <a:gd name="connsiteY821" fmla="*/ 163079 h 6858000"/>
              <a:gd name="connsiteX822" fmla="*/ 5944437 w 7467600"/>
              <a:gd name="connsiteY822" fmla="*/ 113829 h 6858000"/>
              <a:gd name="connsiteX823" fmla="*/ 5825032 w 7467600"/>
              <a:gd name="connsiteY823" fmla="*/ 146405 h 6858000"/>
              <a:gd name="connsiteX824" fmla="*/ 4955599 w 7467600"/>
              <a:gd name="connsiteY824" fmla="*/ 247008 h 6858000"/>
              <a:gd name="connsiteX825" fmla="*/ 5210104 w 7467600"/>
              <a:gd name="connsiteY825" fmla="*/ 228123 h 6858000"/>
              <a:gd name="connsiteX826" fmla="*/ 5261015 w 7467600"/>
              <a:gd name="connsiteY826" fmla="*/ 227087 h 6858000"/>
              <a:gd name="connsiteX827" fmla="*/ 5861181 w 7467600"/>
              <a:gd name="connsiteY827" fmla="*/ 143093 h 6858000"/>
              <a:gd name="connsiteX828" fmla="*/ 5961252 w 7467600"/>
              <a:gd name="connsiteY828" fmla="*/ 114820 h 6858000"/>
              <a:gd name="connsiteX829" fmla="*/ 5944437 w 7467600"/>
              <a:gd name="connsiteY829" fmla="*/ 113829 h 6858000"/>
              <a:gd name="connsiteX830" fmla="*/ 3882765 w 7467600"/>
              <a:gd name="connsiteY830" fmla="*/ 0 h 6858000"/>
              <a:gd name="connsiteX831" fmla="*/ 3995099 w 7467600"/>
              <a:gd name="connsiteY831" fmla="*/ 0 h 6858000"/>
              <a:gd name="connsiteX832" fmla="*/ 4163818 w 7467600"/>
              <a:gd name="connsiteY832" fmla="*/ 234104 h 6858000"/>
              <a:gd name="connsiteX833" fmla="*/ 4172099 w 7467600"/>
              <a:gd name="connsiteY833" fmla="*/ 234207 h 6858000"/>
              <a:gd name="connsiteX834" fmla="*/ 4784282 w 7467600"/>
              <a:gd name="connsiteY834" fmla="*/ 276561 h 6858000"/>
              <a:gd name="connsiteX835" fmla="*/ 4801687 w 7467600"/>
              <a:gd name="connsiteY835" fmla="*/ 267764 h 6858000"/>
              <a:gd name="connsiteX836" fmla="*/ 6082788 w 7467600"/>
              <a:gd name="connsiteY836" fmla="*/ 64119 h 6858000"/>
              <a:gd name="connsiteX837" fmla="*/ 6099442 w 7467600"/>
              <a:gd name="connsiteY837" fmla="*/ 82568 h 6858000"/>
              <a:gd name="connsiteX838" fmla="*/ 4804137 w 7467600"/>
              <a:gd name="connsiteY838" fmla="*/ 320931 h 6858000"/>
              <a:gd name="connsiteX839" fmla="*/ 4227047 w 7467600"/>
              <a:gd name="connsiteY839" fmla="*/ 313415 h 6858000"/>
              <a:gd name="connsiteX840" fmla="*/ 4346041 w 7467600"/>
              <a:gd name="connsiteY840" fmla="*/ 456086 h 6858000"/>
              <a:gd name="connsiteX841" fmla="*/ 4870967 w 7467600"/>
              <a:gd name="connsiteY841" fmla="*/ 963061 h 6858000"/>
              <a:gd name="connsiteX842" fmla="*/ 4889647 w 7467600"/>
              <a:gd name="connsiteY842" fmla="*/ 957147 h 6858000"/>
              <a:gd name="connsiteX843" fmla="*/ 5422504 w 7467600"/>
              <a:gd name="connsiteY843" fmla="*/ 805191 h 6858000"/>
              <a:gd name="connsiteX844" fmla="*/ 6087656 w 7467600"/>
              <a:gd name="connsiteY844" fmla="*/ 826703 h 6858000"/>
              <a:gd name="connsiteX845" fmla="*/ 6058717 w 7467600"/>
              <a:gd name="connsiteY845" fmla="*/ 865992 h 6858000"/>
              <a:gd name="connsiteX846" fmla="*/ 4974153 w 7467600"/>
              <a:gd name="connsiteY846" fmla="*/ 1045456 h 6858000"/>
              <a:gd name="connsiteX847" fmla="*/ 5627835 w 7467600"/>
              <a:gd name="connsiteY847" fmla="*/ 1472077 h 6858000"/>
              <a:gd name="connsiteX848" fmla="*/ 5629817 w 7467600"/>
              <a:gd name="connsiteY848" fmla="*/ 1471412 h 6858000"/>
              <a:gd name="connsiteX849" fmla="*/ 5634124 w 7467600"/>
              <a:gd name="connsiteY849" fmla="*/ 1470572 h 6858000"/>
              <a:gd name="connsiteX850" fmla="*/ 5755832 w 7467600"/>
              <a:gd name="connsiteY850" fmla="*/ 1383886 h 6858000"/>
              <a:gd name="connsiteX851" fmla="*/ 6014186 w 7467600"/>
              <a:gd name="connsiteY851" fmla="*/ 1279799 h 6858000"/>
              <a:gd name="connsiteX852" fmla="*/ 6901619 w 7467600"/>
              <a:gd name="connsiteY852" fmla="*/ 1047874 h 6858000"/>
              <a:gd name="connsiteX853" fmla="*/ 6931566 w 7467600"/>
              <a:gd name="connsiteY853" fmla="*/ 1062034 h 6858000"/>
              <a:gd name="connsiteX854" fmla="*/ 5790982 w 7467600"/>
              <a:gd name="connsiteY854" fmla="*/ 1561380 h 6858000"/>
              <a:gd name="connsiteX855" fmla="*/ 6188971 w 7467600"/>
              <a:gd name="connsiteY855" fmla="*/ 1755168 h 6858000"/>
              <a:gd name="connsiteX856" fmla="*/ 6202446 w 7467600"/>
              <a:gd name="connsiteY856" fmla="*/ 1752268 h 6858000"/>
              <a:gd name="connsiteX857" fmla="*/ 7179560 w 7467600"/>
              <a:gd name="connsiteY857" fmla="*/ 1467551 h 6858000"/>
              <a:gd name="connsiteX858" fmla="*/ 7158730 w 7467600"/>
              <a:gd name="connsiteY858" fmla="*/ 1507835 h 6858000"/>
              <a:gd name="connsiteX859" fmla="*/ 6326959 w 7467600"/>
              <a:gd name="connsiteY859" fmla="*/ 1817686 h 6858000"/>
              <a:gd name="connsiteX860" fmla="*/ 6537433 w 7467600"/>
              <a:gd name="connsiteY860" fmla="*/ 1907790 h 6858000"/>
              <a:gd name="connsiteX861" fmla="*/ 6550221 w 7467600"/>
              <a:gd name="connsiteY861" fmla="*/ 1910729 h 6858000"/>
              <a:gd name="connsiteX862" fmla="*/ 6964438 w 7467600"/>
              <a:gd name="connsiteY862" fmla="*/ 2209505 h 6858000"/>
              <a:gd name="connsiteX863" fmla="*/ 7367862 w 7467600"/>
              <a:gd name="connsiteY863" fmla="*/ 2806833 h 6858000"/>
              <a:gd name="connsiteX864" fmla="*/ 7364329 w 7467600"/>
              <a:gd name="connsiteY864" fmla="*/ 2826907 h 6858000"/>
              <a:gd name="connsiteX865" fmla="*/ 7290545 w 7467600"/>
              <a:gd name="connsiteY865" fmla="*/ 2850663 h 6858000"/>
              <a:gd name="connsiteX866" fmla="*/ 6472036 w 7467600"/>
              <a:gd name="connsiteY866" fmla="*/ 1959003 h 6858000"/>
              <a:gd name="connsiteX867" fmla="*/ 5792897 w 7467600"/>
              <a:gd name="connsiteY867" fmla="*/ 1647747 h 6858000"/>
              <a:gd name="connsiteX868" fmla="*/ 5842751 w 7467600"/>
              <a:gd name="connsiteY868" fmla="*/ 1816112 h 6858000"/>
              <a:gd name="connsiteX869" fmla="*/ 5847424 w 7467600"/>
              <a:gd name="connsiteY869" fmla="*/ 1815776 h 6858000"/>
              <a:gd name="connsiteX870" fmla="*/ 6399821 w 7467600"/>
              <a:gd name="connsiteY870" fmla="*/ 2344799 h 6858000"/>
              <a:gd name="connsiteX871" fmla="*/ 6323232 w 7467600"/>
              <a:gd name="connsiteY871" fmla="*/ 2389634 h 6858000"/>
              <a:gd name="connsiteX872" fmla="*/ 5942958 w 7467600"/>
              <a:gd name="connsiteY872" fmla="*/ 2077708 h 6858000"/>
              <a:gd name="connsiteX873" fmla="*/ 5921559 w 7467600"/>
              <a:gd name="connsiteY873" fmla="*/ 2378596 h 6858000"/>
              <a:gd name="connsiteX874" fmla="*/ 5817651 w 7467600"/>
              <a:gd name="connsiteY874" fmla="*/ 3023919 h 6858000"/>
              <a:gd name="connsiteX875" fmla="*/ 5729634 w 7467600"/>
              <a:gd name="connsiteY875" fmla="*/ 3051849 h 6858000"/>
              <a:gd name="connsiteX876" fmla="*/ 5611018 w 7467600"/>
              <a:gd name="connsiteY876" fmla="*/ 2316769 h 6858000"/>
              <a:gd name="connsiteX877" fmla="*/ 5687608 w 7467600"/>
              <a:gd name="connsiteY877" fmla="*/ 2039972 h 6858000"/>
              <a:gd name="connsiteX878" fmla="*/ 5657554 w 7467600"/>
              <a:gd name="connsiteY878" fmla="*/ 1576445 h 6858000"/>
              <a:gd name="connsiteX879" fmla="*/ 5150475 w 7467600"/>
              <a:gd name="connsiteY879" fmla="*/ 1274012 h 6858000"/>
              <a:gd name="connsiteX880" fmla="*/ 5349142 w 7467600"/>
              <a:gd name="connsiteY880" fmla="*/ 2204405 h 6858000"/>
              <a:gd name="connsiteX881" fmla="*/ 5262214 w 7467600"/>
              <a:gd name="connsiteY881" fmla="*/ 2233836 h 6858000"/>
              <a:gd name="connsiteX882" fmla="*/ 4981539 w 7467600"/>
              <a:gd name="connsiteY882" fmla="*/ 1542201 h 6858000"/>
              <a:gd name="connsiteX883" fmla="*/ 4958461 w 7467600"/>
              <a:gd name="connsiteY883" fmla="*/ 1136957 h 6858000"/>
              <a:gd name="connsiteX884" fmla="*/ 4655015 w 7467600"/>
              <a:gd name="connsiteY884" fmla="*/ 891426 h 6858000"/>
              <a:gd name="connsiteX885" fmla="*/ 4348002 w 7467600"/>
              <a:gd name="connsiteY885" fmla="*/ 2205895 h 6858000"/>
              <a:gd name="connsiteX886" fmla="*/ 4262250 w 7467600"/>
              <a:gd name="connsiteY886" fmla="*/ 2219972 h 6858000"/>
              <a:gd name="connsiteX887" fmla="*/ 4550611 w 7467600"/>
              <a:gd name="connsiteY887" fmla="*/ 817540 h 6858000"/>
              <a:gd name="connsiteX888" fmla="*/ 4564418 w 7467600"/>
              <a:gd name="connsiteY888" fmla="*/ 808293 h 6858000"/>
              <a:gd name="connsiteX889" fmla="*/ 4266388 w 7467600"/>
              <a:gd name="connsiteY889" fmla="*/ 500083 h 6858000"/>
              <a:gd name="connsiteX890" fmla="*/ 4032842 w 7467600"/>
              <a:gd name="connsiteY890" fmla="*/ 211809 h 6858000"/>
              <a:gd name="connsiteX891" fmla="*/ 3882765 w 7467600"/>
              <a:gd name="connsiteY891" fmla="*/ 0 h 6858000"/>
              <a:gd name="connsiteX892" fmla="*/ 3721337 w 7467600"/>
              <a:gd name="connsiteY892" fmla="*/ 0 h 6858000"/>
              <a:gd name="connsiteX893" fmla="*/ 3797544 w 7467600"/>
              <a:gd name="connsiteY893" fmla="*/ 0 h 6858000"/>
              <a:gd name="connsiteX894" fmla="*/ 3775734 w 7467600"/>
              <a:gd name="connsiteY894" fmla="*/ 95131 h 6858000"/>
              <a:gd name="connsiteX895" fmla="*/ 3724807 w 7467600"/>
              <a:gd name="connsiteY895" fmla="*/ 272257 h 6858000"/>
              <a:gd name="connsiteX896" fmla="*/ 3726844 w 7467600"/>
              <a:gd name="connsiteY896" fmla="*/ 282988 h 6858000"/>
              <a:gd name="connsiteX897" fmla="*/ 3742664 w 7467600"/>
              <a:gd name="connsiteY897" fmla="*/ 279918 h 6858000"/>
              <a:gd name="connsiteX898" fmla="*/ 4103910 w 7467600"/>
              <a:gd name="connsiteY898" fmla="*/ 1161917 h 6858000"/>
              <a:gd name="connsiteX899" fmla="*/ 4020269 w 7467600"/>
              <a:gd name="connsiteY899" fmla="*/ 1200406 h 6858000"/>
              <a:gd name="connsiteX900" fmla="*/ 3674882 w 7467600"/>
              <a:gd name="connsiteY900" fmla="*/ 488524 h 6858000"/>
              <a:gd name="connsiteX901" fmla="*/ 3132682 w 7467600"/>
              <a:gd name="connsiteY901" fmla="*/ 1072284 h 6858000"/>
              <a:gd name="connsiteX902" fmla="*/ 2716346 w 7467600"/>
              <a:gd name="connsiteY902" fmla="*/ 1276376 h 6858000"/>
              <a:gd name="connsiteX903" fmla="*/ 2716772 w 7467600"/>
              <a:gd name="connsiteY903" fmla="*/ 1255462 h 6858000"/>
              <a:gd name="connsiteX904" fmla="*/ 3471096 w 7467600"/>
              <a:gd name="connsiteY904" fmla="*/ 437072 h 6858000"/>
              <a:gd name="connsiteX905" fmla="*/ 3639057 w 7467600"/>
              <a:gd name="connsiteY905" fmla="*/ 286334 h 6858000"/>
              <a:gd name="connsiteX906" fmla="*/ 3640309 w 7467600"/>
              <a:gd name="connsiteY906" fmla="*/ 284664 h 6858000"/>
              <a:gd name="connsiteX907" fmla="*/ 3646022 w 7467600"/>
              <a:gd name="connsiteY907" fmla="*/ 276711 h 6858000"/>
              <a:gd name="connsiteX908" fmla="*/ 3707943 w 7467600"/>
              <a:gd name="connsiteY908" fmla="*/ 65958 h 6858000"/>
              <a:gd name="connsiteX909" fmla="*/ 3721337 w 7467600"/>
              <a:gd name="connsiteY909" fmla="*/ 0 h 6858000"/>
              <a:gd name="connsiteX910" fmla="*/ 2867960 w 7467600"/>
              <a:gd name="connsiteY910" fmla="*/ 0 h 6858000"/>
              <a:gd name="connsiteX911" fmla="*/ 2926351 w 7467600"/>
              <a:gd name="connsiteY911" fmla="*/ 0 h 6858000"/>
              <a:gd name="connsiteX912" fmla="*/ 2902823 w 7467600"/>
              <a:gd name="connsiteY912" fmla="*/ 262929 h 6858000"/>
              <a:gd name="connsiteX913" fmla="*/ 2940663 w 7467600"/>
              <a:gd name="connsiteY913" fmla="*/ 140884 h 6858000"/>
              <a:gd name="connsiteX914" fmla="*/ 2947039 w 7467600"/>
              <a:gd name="connsiteY914" fmla="*/ 122524 h 6858000"/>
              <a:gd name="connsiteX915" fmla="*/ 2984316 w 7467600"/>
              <a:gd name="connsiteY915" fmla="*/ 0 h 6858000"/>
              <a:gd name="connsiteX916" fmla="*/ 3016114 w 7467600"/>
              <a:gd name="connsiteY916" fmla="*/ 0 h 6858000"/>
              <a:gd name="connsiteX917" fmla="*/ 2979949 w 7467600"/>
              <a:gd name="connsiteY917" fmla="*/ 119274 h 6858000"/>
              <a:gd name="connsiteX918" fmla="*/ 3023879 w 7467600"/>
              <a:gd name="connsiteY918" fmla="*/ 0 h 6858000"/>
              <a:gd name="connsiteX919" fmla="*/ 3105400 w 7467600"/>
              <a:gd name="connsiteY919" fmla="*/ 0 h 6858000"/>
              <a:gd name="connsiteX920" fmla="*/ 3094669 w 7467600"/>
              <a:gd name="connsiteY920" fmla="*/ 30308 h 6858000"/>
              <a:gd name="connsiteX921" fmla="*/ 2901945 w 7467600"/>
              <a:gd name="connsiteY921" fmla="*/ 466538 h 6858000"/>
              <a:gd name="connsiteX922" fmla="*/ 2815209 w 7467600"/>
              <a:gd name="connsiteY922" fmla="*/ 497361 h 6858000"/>
              <a:gd name="connsiteX923" fmla="*/ 2844845 w 7467600"/>
              <a:gd name="connsiteY923" fmla="*/ 127638 h 6858000"/>
              <a:gd name="connsiteX924" fmla="*/ 2867960 w 7467600"/>
              <a:gd name="connsiteY924" fmla="*/ 0 h 6858000"/>
              <a:gd name="connsiteX925" fmla="*/ 1057230 w 7467600"/>
              <a:gd name="connsiteY925" fmla="*/ 0 h 6858000"/>
              <a:gd name="connsiteX926" fmla="*/ 1111003 w 7467600"/>
              <a:gd name="connsiteY926" fmla="*/ 0 h 6858000"/>
              <a:gd name="connsiteX927" fmla="*/ 1125553 w 7467600"/>
              <a:gd name="connsiteY927" fmla="*/ 52588 h 6858000"/>
              <a:gd name="connsiteX928" fmla="*/ 1304276 w 7467600"/>
              <a:gd name="connsiteY928" fmla="*/ 476275 h 6858000"/>
              <a:gd name="connsiteX929" fmla="*/ 1492066 w 7467600"/>
              <a:gd name="connsiteY929" fmla="*/ 886333 h 6858000"/>
              <a:gd name="connsiteX930" fmla="*/ 1423698 w 7467600"/>
              <a:gd name="connsiteY930" fmla="*/ 710817 h 6858000"/>
              <a:gd name="connsiteX931" fmla="*/ 1357609 w 7467600"/>
              <a:gd name="connsiteY931" fmla="*/ 532892 h 6858000"/>
              <a:gd name="connsiteX932" fmla="*/ 1309550 w 7467600"/>
              <a:gd name="connsiteY932" fmla="*/ 374031 h 6858000"/>
              <a:gd name="connsiteX933" fmla="*/ 1193673 w 7467600"/>
              <a:gd name="connsiteY933" fmla="*/ 49533 h 6858000"/>
              <a:gd name="connsiteX934" fmla="*/ 1164391 w 7467600"/>
              <a:gd name="connsiteY934" fmla="*/ 0 h 6858000"/>
              <a:gd name="connsiteX935" fmla="*/ 1200666 w 7467600"/>
              <a:gd name="connsiteY935" fmla="*/ 0 h 6858000"/>
              <a:gd name="connsiteX936" fmla="*/ 1223408 w 7467600"/>
              <a:gd name="connsiteY936" fmla="*/ 38996 h 6858000"/>
              <a:gd name="connsiteX937" fmla="*/ 1339635 w 7467600"/>
              <a:gd name="connsiteY937" fmla="*/ 365517 h 6858000"/>
              <a:gd name="connsiteX938" fmla="*/ 1387469 w 7467600"/>
              <a:gd name="connsiteY938" fmla="*/ 523079 h 6858000"/>
              <a:gd name="connsiteX939" fmla="*/ 1452685 w 7467600"/>
              <a:gd name="connsiteY939" fmla="*/ 699806 h 6858000"/>
              <a:gd name="connsiteX940" fmla="*/ 1492092 w 7467600"/>
              <a:gd name="connsiteY940" fmla="*/ 800424 h 6858000"/>
              <a:gd name="connsiteX941" fmla="*/ 1455302 w 7467600"/>
              <a:gd name="connsiteY941" fmla="*/ 632913 h 6858000"/>
              <a:gd name="connsiteX942" fmla="*/ 1222336 w 7467600"/>
              <a:gd name="connsiteY942" fmla="*/ 9480 h 6858000"/>
              <a:gd name="connsiteX943" fmla="*/ 1214634 w 7467600"/>
              <a:gd name="connsiteY943" fmla="*/ 0 h 6858000"/>
              <a:gd name="connsiteX944" fmla="*/ 1289827 w 7467600"/>
              <a:gd name="connsiteY944" fmla="*/ 0 h 6858000"/>
              <a:gd name="connsiteX945" fmla="*/ 1321076 w 7467600"/>
              <a:gd name="connsiteY945" fmla="*/ 59722 h 6858000"/>
              <a:gd name="connsiteX946" fmla="*/ 1512579 w 7467600"/>
              <a:gd name="connsiteY946" fmla="*/ 626441 h 6858000"/>
              <a:gd name="connsiteX947" fmla="*/ 1506076 w 7467600"/>
              <a:gd name="connsiteY947" fmla="*/ 1089289 h 6858000"/>
              <a:gd name="connsiteX948" fmla="*/ 1486346 w 7467600"/>
              <a:gd name="connsiteY948" fmla="*/ 1079919 h 6858000"/>
              <a:gd name="connsiteX949" fmla="*/ 1070511 w 7467600"/>
              <a:gd name="connsiteY949" fmla="*/ 48609 h 6858000"/>
              <a:gd name="connsiteX950" fmla="*/ 1057230 w 7467600"/>
              <a:gd name="connsiteY950" fmla="*/ 0 h 6858000"/>
              <a:gd name="connsiteX951" fmla="*/ 43151 w 7467600"/>
              <a:gd name="connsiteY951" fmla="*/ 0 h 6858000"/>
              <a:gd name="connsiteX952" fmla="*/ 95283 w 7467600"/>
              <a:gd name="connsiteY952" fmla="*/ 0 h 6858000"/>
              <a:gd name="connsiteX953" fmla="*/ 300708 w 7467600"/>
              <a:gd name="connsiteY953" fmla="*/ 154571 h 6858000"/>
              <a:gd name="connsiteX954" fmla="*/ 530414 w 7467600"/>
              <a:gd name="connsiteY954" fmla="*/ 354673 h 6858000"/>
              <a:gd name="connsiteX955" fmla="*/ 333785 w 7467600"/>
              <a:gd name="connsiteY955" fmla="*/ 161564 h 6858000"/>
              <a:gd name="connsiteX956" fmla="*/ 147005 w 7467600"/>
              <a:gd name="connsiteY956" fmla="*/ 0 h 6858000"/>
              <a:gd name="connsiteX957" fmla="*/ 272509 w 7467600"/>
              <a:gd name="connsiteY957" fmla="*/ 0 h 6858000"/>
              <a:gd name="connsiteX958" fmla="*/ 326276 w 7467600"/>
              <a:gd name="connsiteY958" fmla="*/ 45847 h 6858000"/>
              <a:gd name="connsiteX959" fmla="*/ 823759 w 7467600"/>
              <a:gd name="connsiteY959" fmla="*/ 574145 h 6858000"/>
              <a:gd name="connsiteX960" fmla="*/ 811254 w 7467600"/>
              <a:gd name="connsiteY960" fmla="*/ 665546 h 6858000"/>
              <a:gd name="connsiteX961" fmla="*/ 154042 w 7467600"/>
              <a:gd name="connsiteY961" fmla="*/ 261522 h 6858000"/>
              <a:gd name="connsiteX962" fmla="*/ 13550 w 7467600"/>
              <a:gd name="connsiteY962" fmla="*/ 158423 h 6858000"/>
              <a:gd name="connsiteX963" fmla="*/ 0 w 7467600"/>
              <a:gd name="connsiteY963" fmla="*/ 146618 h 6858000"/>
              <a:gd name="connsiteX964" fmla="*/ 0 w 7467600"/>
              <a:gd name="connsiteY964" fmla="*/ 59161 h 6858000"/>
              <a:gd name="connsiteX965" fmla="*/ 45427 w 7467600"/>
              <a:gd name="connsiteY965" fmla="*/ 101078 h 6858000"/>
              <a:gd name="connsiteX966" fmla="*/ 630103 w 7467600"/>
              <a:gd name="connsiteY966" fmla="*/ 485885 h 6858000"/>
              <a:gd name="connsiteX967" fmla="*/ 532040 w 7467600"/>
              <a:gd name="connsiteY967" fmla="*/ 399359 h 6858000"/>
              <a:gd name="connsiteX968" fmla="*/ 517618 w 7467600"/>
              <a:gd name="connsiteY968" fmla="*/ 385726 h 6858000"/>
              <a:gd name="connsiteX969" fmla="*/ 285074 w 7467600"/>
              <a:gd name="connsiteY969" fmla="*/ 182755 h 6858000"/>
              <a:gd name="connsiteX970" fmla="*/ 43151 w 7467600"/>
              <a:gd name="connsiteY970"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454976 w 7467600"/>
              <a:gd name="connsiteY74" fmla="*/ 6318297 h 6858000"/>
              <a:gd name="connsiteX75" fmla="*/ 7379510 w 7467600"/>
              <a:gd name="connsiteY75" fmla="*/ 5755454 h 6858000"/>
              <a:gd name="connsiteX76" fmla="*/ 7467600 w 7467600"/>
              <a:gd name="connsiteY76" fmla="*/ 5845526 h 6858000"/>
              <a:gd name="connsiteX77" fmla="*/ 7271900 w 7467600"/>
              <a:gd name="connsiteY77" fmla="*/ 5734551 h 6858000"/>
              <a:gd name="connsiteX78" fmla="*/ 7259646 w 7467600"/>
              <a:gd name="connsiteY78" fmla="*/ 5765985 h 6858000"/>
              <a:gd name="connsiteX79" fmla="*/ 7467600 w 7467600"/>
              <a:gd name="connsiteY79" fmla="*/ 6012219 h 6858000"/>
              <a:gd name="connsiteX80" fmla="*/ 7105827 w 7467600"/>
              <a:gd name="connsiteY80" fmla="*/ 5718700 h 6858000"/>
              <a:gd name="connsiteX81" fmla="*/ 7356878 w 7467600"/>
              <a:gd name="connsiteY81" fmla="*/ 5981332 h 6858000"/>
              <a:gd name="connsiteX82" fmla="*/ 7467600 w 7467600"/>
              <a:gd name="connsiteY82" fmla="*/ 6117703 h 6858000"/>
              <a:gd name="connsiteX83" fmla="*/ 7467600 w 7467600"/>
              <a:gd name="connsiteY83" fmla="*/ 6163634 h 6858000"/>
              <a:gd name="connsiteX84" fmla="*/ 7403637 w 7467600"/>
              <a:gd name="connsiteY84" fmla="*/ 6083957 h 6858000"/>
              <a:gd name="connsiteX85" fmla="*/ 7254615 w 7467600"/>
              <a:gd name="connsiteY85" fmla="*/ 5911918 h 6858000"/>
              <a:gd name="connsiteX86" fmla="*/ 7312589 w 7467600"/>
              <a:gd name="connsiteY86" fmla="*/ 5982309 h 6858000"/>
              <a:gd name="connsiteX87" fmla="*/ 7448321 w 7467600"/>
              <a:gd name="connsiteY87" fmla="*/ 6190991 h 6858000"/>
              <a:gd name="connsiteX88" fmla="*/ 7467600 w 7467600"/>
              <a:gd name="connsiteY88" fmla="*/ 6221686 h 6858000"/>
              <a:gd name="connsiteX89" fmla="*/ 7467600 w 7467600"/>
              <a:gd name="connsiteY89" fmla="*/ 6334256 h 6858000"/>
              <a:gd name="connsiteX90" fmla="*/ 7454976 w 7467600"/>
              <a:gd name="connsiteY90" fmla="*/ 6318297 h 6858000"/>
              <a:gd name="connsiteX91" fmla="*/ 1456157 w 7467600"/>
              <a:gd name="connsiteY91" fmla="*/ 5371404 h 6858000"/>
              <a:gd name="connsiteX92" fmla="*/ 1244432 w 7467600"/>
              <a:gd name="connsiteY92" fmla="*/ 5385601 h 6858000"/>
              <a:gd name="connsiteX93" fmla="*/ 973990 w 7467600"/>
              <a:gd name="connsiteY93" fmla="*/ 5424940 h 6858000"/>
              <a:gd name="connsiteX94" fmla="*/ 1103809 w 7467600"/>
              <a:gd name="connsiteY94" fmla="*/ 5433720 h 6858000"/>
              <a:gd name="connsiteX95" fmla="*/ 1123454 w 7467600"/>
              <a:gd name="connsiteY95" fmla="*/ 5435727 h 6858000"/>
              <a:gd name="connsiteX96" fmla="*/ 1737017 w 7467600"/>
              <a:gd name="connsiteY96" fmla="*/ 5452183 h 6858000"/>
              <a:gd name="connsiteX97" fmla="*/ 1824397 w 7467600"/>
              <a:gd name="connsiteY97" fmla="*/ 5447757 h 6858000"/>
              <a:gd name="connsiteX98" fmla="*/ 2070059 w 7467600"/>
              <a:gd name="connsiteY98" fmla="*/ 5441660 h 6858000"/>
              <a:gd name="connsiteX99" fmla="*/ 1456157 w 7467600"/>
              <a:gd name="connsiteY99" fmla="*/ 5371404 h 6858000"/>
              <a:gd name="connsiteX100" fmla="*/ 4988186 w 7467600"/>
              <a:gd name="connsiteY100" fmla="*/ 5216467 h 6858000"/>
              <a:gd name="connsiteX101" fmla="*/ 4777334 w 7467600"/>
              <a:gd name="connsiteY101" fmla="*/ 5406072 h 6858000"/>
              <a:gd name="connsiteX102" fmla="*/ 4718341 w 7467600"/>
              <a:gd name="connsiteY102" fmla="*/ 5468043 h 6858000"/>
              <a:gd name="connsiteX103" fmla="*/ 4604655 w 7467600"/>
              <a:gd name="connsiteY103" fmla="*/ 5583434 h 6858000"/>
              <a:gd name="connsiteX104" fmla="*/ 4565074 w 7467600"/>
              <a:gd name="connsiteY104" fmla="*/ 5618550 h 6858000"/>
              <a:gd name="connsiteX105" fmla="*/ 4988186 w 7467600"/>
              <a:gd name="connsiteY105" fmla="*/ 5216467 h 6858000"/>
              <a:gd name="connsiteX106" fmla="*/ 4978032 w 7467600"/>
              <a:gd name="connsiteY106" fmla="*/ 5183809 h 6858000"/>
              <a:gd name="connsiteX107" fmla="*/ 4463413 w 7467600"/>
              <a:gd name="connsiteY107" fmla="*/ 5615162 h 6858000"/>
              <a:gd name="connsiteX108" fmla="*/ 4358134 w 7467600"/>
              <a:gd name="connsiteY108" fmla="*/ 5742791 h 6858000"/>
              <a:gd name="connsiteX109" fmla="*/ 4376219 w 7467600"/>
              <a:gd name="connsiteY109" fmla="*/ 5729027 h 6858000"/>
              <a:gd name="connsiteX110" fmla="*/ 4582340 w 7467600"/>
              <a:gd name="connsiteY110" fmla="*/ 5561037 h 6858000"/>
              <a:gd name="connsiteX111" fmla="*/ 4694684 w 7467600"/>
              <a:gd name="connsiteY111" fmla="*/ 5447098 h 6858000"/>
              <a:gd name="connsiteX112" fmla="*/ 4754123 w 7467600"/>
              <a:gd name="connsiteY112" fmla="*/ 5384643 h 6858000"/>
              <a:gd name="connsiteX113" fmla="*/ 4978032 w 7467600"/>
              <a:gd name="connsiteY113" fmla="*/ 5183809 h 6858000"/>
              <a:gd name="connsiteX114" fmla="*/ 1903353 w 7467600"/>
              <a:gd name="connsiteY114" fmla="*/ 5044827 h 6858000"/>
              <a:gd name="connsiteX115" fmla="*/ 1936931 w 7467600"/>
              <a:gd name="connsiteY115" fmla="*/ 5093954 h 6858000"/>
              <a:gd name="connsiteX116" fmla="*/ 2195868 w 7467600"/>
              <a:gd name="connsiteY116" fmla="*/ 5396574 h 6858000"/>
              <a:gd name="connsiteX117" fmla="*/ 2088852 w 7467600"/>
              <a:gd name="connsiteY117" fmla="*/ 5166123 h 6858000"/>
              <a:gd name="connsiteX118" fmla="*/ 1958241 w 7467600"/>
              <a:gd name="connsiteY118" fmla="*/ 5067955 h 6858000"/>
              <a:gd name="connsiteX119" fmla="*/ 1903353 w 7467600"/>
              <a:gd name="connsiteY119" fmla="*/ 5044827 h 6858000"/>
              <a:gd name="connsiteX120" fmla="*/ 1979378 w 7467600"/>
              <a:gd name="connsiteY120" fmla="*/ 4769504 h 6858000"/>
              <a:gd name="connsiteX121" fmla="*/ 2882120 w 7467600"/>
              <a:gd name="connsiteY121" fmla="*/ 5064547 h 6858000"/>
              <a:gd name="connsiteX122" fmla="*/ 2793103 w 7467600"/>
              <a:gd name="connsiteY122" fmla="*/ 5039699 h 6858000"/>
              <a:gd name="connsiteX123" fmla="*/ 2770041 w 7467600"/>
              <a:gd name="connsiteY123" fmla="*/ 5033634 h 6858000"/>
              <a:gd name="connsiteX124" fmla="*/ 1979378 w 7467600"/>
              <a:gd name="connsiteY124" fmla="*/ 4769504 h 6858000"/>
              <a:gd name="connsiteX125" fmla="*/ 1927410 w 7467600"/>
              <a:gd name="connsiteY125" fmla="*/ 4716164 h 6858000"/>
              <a:gd name="connsiteX126" fmla="*/ 1959587 w 7467600"/>
              <a:gd name="connsiteY126" fmla="*/ 4728849 h 6858000"/>
              <a:gd name="connsiteX127" fmla="*/ 2777707 w 7467600"/>
              <a:gd name="connsiteY127" fmla="*/ 5003991 h 6858000"/>
              <a:gd name="connsiteX128" fmla="*/ 2800768 w 7467600"/>
              <a:gd name="connsiteY128" fmla="*/ 5010056 h 6858000"/>
              <a:gd name="connsiteX129" fmla="*/ 2879408 w 7467600"/>
              <a:gd name="connsiteY129" fmla="*/ 5031590 h 6858000"/>
              <a:gd name="connsiteX130" fmla="*/ 2862295 w 7467600"/>
              <a:gd name="connsiteY130" fmla="*/ 5022958 h 6858000"/>
              <a:gd name="connsiteX131" fmla="*/ 2813343 w 7467600"/>
              <a:gd name="connsiteY131" fmla="*/ 4998369 h 6858000"/>
              <a:gd name="connsiteX132" fmla="*/ 2646245 w 7467600"/>
              <a:gd name="connsiteY132" fmla="*/ 4930999 h 6858000"/>
              <a:gd name="connsiteX133" fmla="*/ 1999243 w 7467600"/>
              <a:gd name="connsiteY133" fmla="*/ 4730524 h 6858000"/>
              <a:gd name="connsiteX134" fmla="*/ 1979527 w 7467600"/>
              <a:gd name="connsiteY134" fmla="*/ 4726651 h 6858000"/>
              <a:gd name="connsiteX135" fmla="*/ 1927410 w 7467600"/>
              <a:gd name="connsiteY135" fmla="*/ 4716164 h 6858000"/>
              <a:gd name="connsiteX136" fmla="*/ 1997014 w 7467600"/>
              <a:gd name="connsiteY136" fmla="*/ 4698007 h 6858000"/>
              <a:gd name="connsiteX137" fmla="*/ 2005458 w 7467600"/>
              <a:gd name="connsiteY137" fmla="*/ 4699540 h 6858000"/>
              <a:gd name="connsiteX138" fmla="*/ 2657186 w 7467600"/>
              <a:gd name="connsiteY138" fmla="*/ 4901687 h 6858000"/>
              <a:gd name="connsiteX139" fmla="*/ 2826662 w 7467600"/>
              <a:gd name="connsiteY139" fmla="*/ 4970362 h 6858000"/>
              <a:gd name="connsiteX140" fmla="*/ 2876100 w 7467600"/>
              <a:gd name="connsiteY140" fmla="*/ 4995397 h 6858000"/>
              <a:gd name="connsiteX141" fmla="*/ 3042600 w 7467600"/>
              <a:gd name="connsiteY141" fmla="*/ 5059532 h 6858000"/>
              <a:gd name="connsiteX142" fmla="*/ 1997014 w 7467600"/>
              <a:gd name="connsiteY142" fmla="*/ 4698007 h 6858000"/>
              <a:gd name="connsiteX143" fmla="*/ 2305292 w 7467600"/>
              <a:gd name="connsiteY143" fmla="*/ 4219492 h 6858000"/>
              <a:gd name="connsiteX144" fmla="*/ 3360922 w 7467600"/>
              <a:gd name="connsiteY144" fmla="*/ 4529373 h 6858000"/>
              <a:gd name="connsiteX145" fmla="*/ 3492420 w 7467600"/>
              <a:gd name="connsiteY145" fmla="*/ 4510145 h 6858000"/>
              <a:gd name="connsiteX146" fmla="*/ 3364086 w 7467600"/>
              <a:gd name="connsiteY146" fmla="*/ 4480340 h 6858000"/>
              <a:gd name="connsiteX147" fmla="*/ 3225818 w 7467600"/>
              <a:gd name="connsiteY147" fmla="*/ 4411822 h 6858000"/>
              <a:gd name="connsiteX148" fmla="*/ 3129696 w 7467600"/>
              <a:gd name="connsiteY148" fmla="*/ 4360704 h 6858000"/>
              <a:gd name="connsiteX149" fmla="*/ 2814545 w 7467600"/>
              <a:gd name="connsiteY149" fmla="*/ 4282955 h 6858000"/>
              <a:gd name="connsiteX150" fmla="*/ 2305292 w 7467600"/>
              <a:gd name="connsiteY150" fmla="*/ 4219492 h 6858000"/>
              <a:gd name="connsiteX151" fmla="*/ 2626982 w 7467600"/>
              <a:gd name="connsiteY151" fmla="*/ 4206450 h 6858000"/>
              <a:gd name="connsiteX152" fmla="*/ 2490617 w 7467600"/>
              <a:gd name="connsiteY152" fmla="*/ 4206951 h 6858000"/>
              <a:gd name="connsiteX153" fmla="*/ 2819869 w 7467600"/>
              <a:gd name="connsiteY153" fmla="*/ 4252936 h 6858000"/>
              <a:gd name="connsiteX154" fmla="*/ 3143018 w 7467600"/>
              <a:gd name="connsiteY154" fmla="*/ 4332698 h 6858000"/>
              <a:gd name="connsiteX155" fmla="*/ 3241520 w 7467600"/>
              <a:gd name="connsiteY155" fmla="*/ 4385112 h 6858000"/>
              <a:gd name="connsiteX156" fmla="*/ 3374575 w 7467600"/>
              <a:gd name="connsiteY156" fmla="*/ 4451517 h 6858000"/>
              <a:gd name="connsiteX157" fmla="*/ 3505221 w 7467600"/>
              <a:gd name="connsiteY157" fmla="*/ 4480757 h 6858000"/>
              <a:gd name="connsiteX158" fmla="*/ 2626982 w 7467600"/>
              <a:gd name="connsiteY158" fmla="*/ 4206450 h 6858000"/>
              <a:gd name="connsiteX159" fmla="*/ 1310106 w 7467600"/>
              <a:gd name="connsiteY159" fmla="*/ 3943217 h 6858000"/>
              <a:gd name="connsiteX160" fmla="*/ 854994 w 7467600"/>
              <a:gd name="connsiteY160" fmla="*/ 4399136 h 6858000"/>
              <a:gd name="connsiteX161" fmla="*/ 742462 w 7467600"/>
              <a:gd name="connsiteY161" fmla="*/ 4594648 h 6858000"/>
              <a:gd name="connsiteX162" fmla="*/ 820602 w 7467600"/>
              <a:gd name="connsiteY162" fmla="*/ 4485915 h 6858000"/>
              <a:gd name="connsiteX163" fmla="*/ 878295 w 7467600"/>
              <a:gd name="connsiteY163" fmla="*/ 4403594 h 6858000"/>
              <a:gd name="connsiteX164" fmla="*/ 1240607 w 7467600"/>
              <a:gd name="connsiteY164" fmla="*/ 4010401 h 6858000"/>
              <a:gd name="connsiteX165" fmla="*/ 1310106 w 7467600"/>
              <a:gd name="connsiteY165" fmla="*/ 3943217 h 6858000"/>
              <a:gd name="connsiteX166" fmla="*/ 1423113 w 7467600"/>
              <a:gd name="connsiteY166" fmla="*/ 3874565 h 6858000"/>
              <a:gd name="connsiteX167" fmla="*/ 1260565 w 7467600"/>
              <a:gd name="connsiteY167" fmla="*/ 4031982 h 6858000"/>
              <a:gd name="connsiteX168" fmla="*/ 901900 w 7467600"/>
              <a:gd name="connsiteY168" fmla="*/ 4421236 h 6858000"/>
              <a:gd name="connsiteX169" fmla="*/ 845044 w 7467600"/>
              <a:gd name="connsiteY169" fmla="*/ 4502436 h 6858000"/>
              <a:gd name="connsiteX170" fmla="*/ 685926 w 7467600"/>
              <a:gd name="connsiteY170" fmla="*/ 4703069 h 6858000"/>
              <a:gd name="connsiteX171" fmla="*/ 684248 w 7467600"/>
              <a:gd name="connsiteY171" fmla="*/ 4706721 h 6858000"/>
              <a:gd name="connsiteX172" fmla="*/ 1423113 w 7467600"/>
              <a:gd name="connsiteY172" fmla="*/ 3874565 h 6858000"/>
              <a:gd name="connsiteX173" fmla="*/ 3316479 w 7467600"/>
              <a:gd name="connsiteY173" fmla="*/ 3872136 h 6858000"/>
              <a:gd name="connsiteX174" fmla="*/ 3546806 w 7467600"/>
              <a:gd name="connsiteY174" fmla="*/ 4356139 h 6858000"/>
              <a:gd name="connsiteX175" fmla="*/ 3364433 w 7467600"/>
              <a:gd name="connsiteY175" fmla="*/ 3953121 h 6858000"/>
              <a:gd name="connsiteX176" fmla="*/ 3316479 w 7467600"/>
              <a:gd name="connsiteY176" fmla="*/ 3872136 h 6858000"/>
              <a:gd name="connsiteX177" fmla="*/ 3291335 w 7467600"/>
              <a:gd name="connsiteY177" fmla="*/ 3767420 h 6858000"/>
              <a:gd name="connsiteX178" fmla="*/ 3390805 w 7467600"/>
              <a:gd name="connsiteY178" fmla="*/ 3937163 h 6858000"/>
              <a:gd name="connsiteX179" fmla="*/ 3579062 w 7467600"/>
              <a:gd name="connsiteY179" fmla="*/ 4359040 h 6858000"/>
              <a:gd name="connsiteX180" fmla="*/ 3467355 w 7467600"/>
              <a:gd name="connsiteY180" fmla="*/ 3988130 h 6858000"/>
              <a:gd name="connsiteX181" fmla="*/ 3310753 w 7467600"/>
              <a:gd name="connsiteY181" fmla="*/ 3787140 h 6858000"/>
              <a:gd name="connsiteX182" fmla="*/ 3291335 w 7467600"/>
              <a:gd name="connsiteY182" fmla="*/ 3767420 h 6858000"/>
              <a:gd name="connsiteX183" fmla="*/ 1635889 w 7467600"/>
              <a:gd name="connsiteY183" fmla="*/ 3709494 h 6858000"/>
              <a:gd name="connsiteX184" fmla="*/ 1634800 w 7467600"/>
              <a:gd name="connsiteY184" fmla="*/ 3731111 h 6858000"/>
              <a:gd name="connsiteX185" fmla="*/ 1635889 w 7467600"/>
              <a:gd name="connsiteY185" fmla="*/ 3709494 h 6858000"/>
              <a:gd name="connsiteX186" fmla="*/ 1510397 w 7467600"/>
              <a:gd name="connsiteY186" fmla="*/ 3684705 h 6858000"/>
              <a:gd name="connsiteX187" fmla="*/ 1146550 w 7467600"/>
              <a:gd name="connsiteY187" fmla="*/ 3802012 h 6858000"/>
              <a:gd name="connsiteX188" fmla="*/ 698834 w 7467600"/>
              <a:gd name="connsiteY188" fmla="*/ 3952272 h 6858000"/>
              <a:gd name="connsiteX189" fmla="*/ 34256 w 7467600"/>
              <a:gd name="connsiteY189" fmla="*/ 4347603 h 6858000"/>
              <a:gd name="connsiteX190" fmla="*/ 527241 w 7467600"/>
              <a:gd name="connsiteY190" fmla="*/ 4065078 h 6858000"/>
              <a:gd name="connsiteX191" fmla="*/ 1510397 w 7467600"/>
              <a:gd name="connsiteY191" fmla="*/ 3684705 h 6858000"/>
              <a:gd name="connsiteX192" fmla="*/ 1313114 w 7467600"/>
              <a:gd name="connsiteY192" fmla="*/ 3655216 h 6858000"/>
              <a:gd name="connsiteX193" fmla="*/ 1109304 w 7467600"/>
              <a:gd name="connsiteY193" fmla="*/ 3669030 h 6858000"/>
              <a:gd name="connsiteX194" fmla="*/ 8129 w 7467600"/>
              <a:gd name="connsiteY194" fmla="*/ 4330519 h 6858000"/>
              <a:gd name="connsiteX195" fmla="*/ 687572 w 7467600"/>
              <a:gd name="connsiteY195" fmla="*/ 3925629 h 6858000"/>
              <a:gd name="connsiteX196" fmla="*/ 1138365 w 7467600"/>
              <a:gd name="connsiteY196" fmla="*/ 3774515 h 6858000"/>
              <a:gd name="connsiteX197" fmla="*/ 1505579 w 7467600"/>
              <a:gd name="connsiteY197" fmla="*/ 3655526 h 6858000"/>
              <a:gd name="connsiteX198" fmla="*/ 1313114 w 7467600"/>
              <a:gd name="connsiteY198" fmla="*/ 3655216 h 6858000"/>
              <a:gd name="connsiteX199" fmla="*/ 3655073 w 7467600"/>
              <a:gd name="connsiteY199" fmla="*/ 3650884 h 6858000"/>
              <a:gd name="connsiteX200" fmla="*/ 3989938 w 7467600"/>
              <a:gd name="connsiteY200" fmla="*/ 3991685 h 6858000"/>
              <a:gd name="connsiteX201" fmla="*/ 4393907 w 7467600"/>
              <a:gd name="connsiteY201" fmla="*/ 4261258 h 6858000"/>
              <a:gd name="connsiteX202" fmla="*/ 4648051 w 7467600"/>
              <a:gd name="connsiteY202" fmla="*/ 4374051 h 6858000"/>
              <a:gd name="connsiteX203" fmla="*/ 4383389 w 7467600"/>
              <a:gd name="connsiteY203" fmla="*/ 4184369 h 6858000"/>
              <a:gd name="connsiteX204" fmla="*/ 4165508 w 7467600"/>
              <a:gd name="connsiteY204" fmla="*/ 4035196 h 6858000"/>
              <a:gd name="connsiteX205" fmla="*/ 4068162 w 7467600"/>
              <a:gd name="connsiteY205" fmla="*/ 3953394 h 6858000"/>
              <a:gd name="connsiteX206" fmla="*/ 3981416 w 7467600"/>
              <a:gd name="connsiteY206" fmla="*/ 3880482 h 6858000"/>
              <a:gd name="connsiteX207" fmla="*/ 3800147 w 7467600"/>
              <a:gd name="connsiteY207" fmla="*/ 3749872 h 6858000"/>
              <a:gd name="connsiteX208" fmla="*/ 3655073 w 7467600"/>
              <a:gd name="connsiteY208" fmla="*/ 3650884 h 6858000"/>
              <a:gd name="connsiteX209" fmla="*/ 3670252 w 7467600"/>
              <a:gd name="connsiteY209" fmla="*/ 3622798 h 6858000"/>
              <a:gd name="connsiteX210" fmla="*/ 3817258 w 7467600"/>
              <a:gd name="connsiteY210" fmla="*/ 3723577 h 6858000"/>
              <a:gd name="connsiteX211" fmla="*/ 4000461 w 7467600"/>
              <a:gd name="connsiteY211" fmla="*/ 3855966 h 6858000"/>
              <a:gd name="connsiteX212" fmla="*/ 4088180 w 7467600"/>
              <a:gd name="connsiteY212" fmla="*/ 3929774 h 6858000"/>
              <a:gd name="connsiteX213" fmla="*/ 4184555 w 7467600"/>
              <a:gd name="connsiteY213" fmla="*/ 4010683 h 6858000"/>
              <a:gd name="connsiteX214" fmla="*/ 4399563 w 7467600"/>
              <a:gd name="connsiteY214" fmla="*/ 4158106 h 6858000"/>
              <a:gd name="connsiteX215" fmla="*/ 4684469 w 7467600"/>
              <a:gd name="connsiteY215" fmla="*/ 4364680 h 6858000"/>
              <a:gd name="connsiteX216" fmla="*/ 4690271 w 7467600"/>
              <a:gd name="connsiteY216" fmla="*/ 4370034 h 6858000"/>
              <a:gd name="connsiteX217" fmla="*/ 4136093 w 7467600"/>
              <a:gd name="connsiteY217" fmla="*/ 3858466 h 6858000"/>
              <a:gd name="connsiteX218" fmla="*/ 3670252 w 7467600"/>
              <a:gd name="connsiteY218" fmla="*/ 3622798 h 6858000"/>
              <a:gd name="connsiteX219" fmla="*/ 4440129 w 7467600"/>
              <a:gd name="connsiteY219" fmla="*/ 3448571 h 6858000"/>
              <a:gd name="connsiteX220" fmla="*/ 4856525 w 7467600"/>
              <a:gd name="connsiteY220" fmla="*/ 3915351 h 6858000"/>
              <a:gd name="connsiteX221" fmla="*/ 5059055 w 7467600"/>
              <a:gd name="connsiteY221" fmla="*/ 4108918 h 6858000"/>
              <a:gd name="connsiteX222" fmla="*/ 5290070 w 7467600"/>
              <a:gd name="connsiteY222" fmla="*/ 4263619 h 6858000"/>
              <a:gd name="connsiteX223" fmla="*/ 4834991 w 7467600"/>
              <a:gd name="connsiteY223" fmla="*/ 3830985 h 6858000"/>
              <a:gd name="connsiteX224" fmla="*/ 4440129 w 7467600"/>
              <a:gd name="connsiteY224" fmla="*/ 3448571 h 6858000"/>
              <a:gd name="connsiteX225" fmla="*/ 4441737 w 7467600"/>
              <a:gd name="connsiteY225" fmla="*/ 3399734 h 6858000"/>
              <a:gd name="connsiteX226" fmla="*/ 4431236 w 7467600"/>
              <a:gd name="connsiteY226" fmla="*/ 3400954 h 6858000"/>
              <a:gd name="connsiteX227" fmla="*/ 4557150 w 7467600"/>
              <a:gd name="connsiteY227" fmla="*/ 3510023 h 6858000"/>
              <a:gd name="connsiteX228" fmla="*/ 4856936 w 7467600"/>
              <a:gd name="connsiteY228" fmla="*/ 3809146 h 6858000"/>
              <a:gd name="connsiteX229" fmla="*/ 5111996 w 7467600"/>
              <a:gd name="connsiteY229" fmla="*/ 4065759 h 6858000"/>
              <a:gd name="connsiteX230" fmla="*/ 5388878 w 7467600"/>
              <a:gd name="connsiteY230" fmla="*/ 4300185 h 6858000"/>
              <a:gd name="connsiteX231" fmla="*/ 5425556 w 7467600"/>
              <a:gd name="connsiteY231" fmla="*/ 4308967 h 6858000"/>
              <a:gd name="connsiteX232" fmla="*/ 4943646 w 7467600"/>
              <a:gd name="connsiteY232" fmla="*/ 3822916 h 6858000"/>
              <a:gd name="connsiteX233" fmla="*/ 4594837 w 7467600"/>
              <a:gd name="connsiteY233" fmla="*/ 3532274 h 6858000"/>
              <a:gd name="connsiteX234" fmla="*/ 4441737 w 7467600"/>
              <a:gd name="connsiteY234" fmla="*/ 3399734 h 6858000"/>
              <a:gd name="connsiteX235" fmla="*/ 5425834 w 7467600"/>
              <a:gd name="connsiteY235" fmla="*/ 3162785 h 6858000"/>
              <a:gd name="connsiteX236" fmla="*/ 5401644 w 7467600"/>
              <a:gd name="connsiteY236" fmla="*/ 3617847 h 6858000"/>
              <a:gd name="connsiteX237" fmla="*/ 5467256 w 7467600"/>
              <a:gd name="connsiteY237" fmla="*/ 4175494 h 6858000"/>
              <a:gd name="connsiteX238" fmla="*/ 5448069 w 7467600"/>
              <a:gd name="connsiteY238" fmla="*/ 3567554 h 6858000"/>
              <a:gd name="connsiteX239" fmla="*/ 5425834 w 7467600"/>
              <a:gd name="connsiteY239" fmla="*/ 3162785 h 6858000"/>
              <a:gd name="connsiteX240" fmla="*/ 1318687 w 7467600"/>
              <a:gd name="connsiteY240" fmla="*/ 3113840 h 6858000"/>
              <a:gd name="connsiteX241" fmla="*/ 1066793 w 7467600"/>
              <a:gd name="connsiteY241" fmla="*/ 3212171 h 6858000"/>
              <a:gd name="connsiteX242" fmla="*/ 993319 w 7467600"/>
              <a:gd name="connsiteY242" fmla="*/ 3247648 h 6858000"/>
              <a:gd name="connsiteX243" fmla="*/ 853081 w 7467600"/>
              <a:gd name="connsiteY243" fmla="*/ 3312410 h 6858000"/>
              <a:gd name="connsiteX244" fmla="*/ 805957 w 7467600"/>
              <a:gd name="connsiteY244" fmla="*/ 3330443 h 6858000"/>
              <a:gd name="connsiteX245" fmla="*/ 1318687 w 7467600"/>
              <a:gd name="connsiteY245" fmla="*/ 3113840 h 6858000"/>
              <a:gd name="connsiteX246" fmla="*/ 5453702 w 7467600"/>
              <a:gd name="connsiteY246" fmla="*/ 3090882 h 6858000"/>
              <a:gd name="connsiteX247" fmla="*/ 5480135 w 7467600"/>
              <a:gd name="connsiteY247" fmla="*/ 3565802 h 6858000"/>
              <a:gd name="connsiteX248" fmla="*/ 5499023 w 7467600"/>
              <a:gd name="connsiteY248" fmla="*/ 4166310 h 6858000"/>
              <a:gd name="connsiteX249" fmla="*/ 5547022 w 7467600"/>
              <a:gd name="connsiteY249" fmla="*/ 3607838 h 6858000"/>
              <a:gd name="connsiteX250" fmla="*/ 5515964 w 7467600"/>
              <a:gd name="connsiteY250" fmla="*/ 3378541 h 6858000"/>
              <a:gd name="connsiteX251" fmla="*/ 5453702 w 7467600"/>
              <a:gd name="connsiteY251" fmla="*/ 3090882 h 6858000"/>
              <a:gd name="connsiteX252" fmla="*/ 1238695 w 7467600"/>
              <a:gd name="connsiteY252" fmla="*/ 3076820 h 6858000"/>
              <a:gd name="connsiteX253" fmla="*/ 716371 w 7467600"/>
              <a:gd name="connsiteY253" fmla="*/ 3293249 h 6858000"/>
              <a:gd name="connsiteX254" fmla="*/ 579522 w 7467600"/>
              <a:gd name="connsiteY254" fmla="*/ 3371759 h 6858000"/>
              <a:gd name="connsiteX255" fmla="*/ 600288 w 7467600"/>
              <a:gd name="connsiteY255" fmla="*/ 3365555 h 6858000"/>
              <a:gd name="connsiteX256" fmla="*/ 840692 w 7467600"/>
              <a:gd name="connsiteY256" fmla="*/ 3284921 h 6858000"/>
              <a:gd name="connsiteX257" fmla="*/ 979248 w 7467600"/>
              <a:gd name="connsiteY257" fmla="*/ 3221003 h 6858000"/>
              <a:gd name="connsiteX258" fmla="*/ 1053282 w 7467600"/>
              <a:gd name="connsiteY258" fmla="*/ 3185247 h 6858000"/>
              <a:gd name="connsiteX259" fmla="*/ 1320603 w 7467600"/>
              <a:gd name="connsiteY259" fmla="*/ 3081281 h 6858000"/>
              <a:gd name="connsiteX260" fmla="*/ 1238695 w 7467600"/>
              <a:gd name="connsiteY260" fmla="*/ 3076820 h 6858000"/>
              <a:gd name="connsiteX261" fmla="*/ 5425627 w 7467600"/>
              <a:gd name="connsiteY261" fmla="*/ 2954192 h 6858000"/>
              <a:gd name="connsiteX262" fmla="*/ 5470770 w 7467600"/>
              <a:gd name="connsiteY262" fmla="*/ 3005435 h 6858000"/>
              <a:gd name="connsiteX263" fmla="*/ 5519779 w 7467600"/>
              <a:gd name="connsiteY263" fmla="*/ 4359223 h 6858000"/>
              <a:gd name="connsiteX264" fmla="*/ 5520293 w 7467600"/>
              <a:gd name="connsiteY264" fmla="*/ 4360602 h 6858000"/>
              <a:gd name="connsiteX265" fmla="*/ 5767221 w 7467600"/>
              <a:gd name="connsiteY265" fmla="*/ 4665564 h 6858000"/>
              <a:gd name="connsiteX266" fmla="*/ 6937169 w 7467600"/>
              <a:gd name="connsiteY266" fmla="*/ 4815941 h 6858000"/>
              <a:gd name="connsiteX267" fmla="*/ 6953922 w 7467600"/>
              <a:gd name="connsiteY267" fmla="*/ 4890068 h 6858000"/>
              <a:gd name="connsiteX268" fmla="*/ 6071359 w 7467600"/>
              <a:gd name="connsiteY268" fmla="*/ 4770770 h 6858000"/>
              <a:gd name="connsiteX269" fmla="*/ 6038839 w 7467600"/>
              <a:gd name="connsiteY269" fmla="*/ 4764474 h 6858000"/>
              <a:gd name="connsiteX270" fmla="*/ 6038706 w 7467600"/>
              <a:gd name="connsiteY270" fmla="*/ 4763847 h 6858000"/>
              <a:gd name="connsiteX271" fmla="*/ 6037784 w 7467600"/>
              <a:gd name="connsiteY271" fmla="*/ 4764270 h 6858000"/>
              <a:gd name="connsiteX272" fmla="*/ 6038839 w 7467600"/>
              <a:gd name="connsiteY272" fmla="*/ 4764474 h 6858000"/>
              <a:gd name="connsiteX273" fmla="*/ 6040338 w 7467600"/>
              <a:gd name="connsiteY273" fmla="*/ 4771418 h 6858000"/>
              <a:gd name="connsiteX274" fmla="*/ 6024488 w 7467600"/>
              <a:gd name="connsiteY274" fmla="*/ 4809903 h 6858000"/>
              <a:gd name="connsiteX275" fmla="*/ 5599771 w 7467600"/>
              <a:gd name="connsiteY275" fmla="*/ 5509652 h 6858000"/>
              <a:gd name="connsiteX276" fmla="*/ 5548843 w 7467600"/>
              <a:gd name="connsiteY276" fmla="*/ 5563845 h 6858000"/>
              <a:gd name="connsiteX277" fmla="*/ 5940952 w 7467600"/>
              <a:gd name="connsiteY277" fmla="*/ 6250028 h 6858000"/>
              <a:gd name="connsiteX278" fmla="*/ 6043441 w 7467600"/>
              <a:gd name="connsiteY278" fmla="*/ 6665847 h 6858000"/>
              <a:gd name="connsiteX279" fmla="*/ 6093432 w 7467600"/>
              <a:gd name="connsiteY279" fmla="*/ 6858000 h 6858000"/>
              <a:gd name="connsiteX280" fmla="*/ 6034344 w 7467600"/>
              <a:gd name="connsiteY280" fmla="*/ 6858000 h 6858000"/>
              <a:gd name="connsiteX281" fmla="*/ 6026679 w 7467600"/>
              <a:gd name="connsiteY281" fmla="*/ 6836959 h 6858000"/>
              <a:gd name="connsiteX282" fmla="*/ 5800441 w 7467600"/>
              <a:gd name="connsiteY282" fmla="*/ 6335286 h 6858000"/>
              <a:gd name="connsiteX283" fmla="*/ 5526562 w 7467600"/>
              <a:gd name="connsiteY283" fmla="*/ 5705388 h 6858000"/>
              <a:gd name="connsiteX284" fmla="*/ 5519640 w 7467600"/>
              <a:gd name="connsiteY284" fmla="*/ 5683774 h 6858000"/>
              <a:gd name="connsiteX285" fmla="*/ 5844559 w 7467600"/>
              <a:gd name="connsiteY285" fmla="*/ 6553349 h 6858000"/>
              <a:gd name="connsiteX286" fmla="*/ 5975994 w 7467600"/>
              <a:gd name="connsiteY286" fmla="*/ 6858000 h 6858000"/>
              <a:gd name="connsiteX287" fmla="*/ 5898547 w 7467600"/>
              <a:gd name="connsiteY287" fmla="*/ 6858000 h 6858000"/>
              <a:gd name="connsiteX288" fmla="*/ 5682041 w 7467600"/>
              <a:gd name="connsiteY288" fmla="*/ 6355860 h 6858000"/>
              <a:gd name="connsiteX289" fmla="*/ 5461758 w 7467600"/>
              <a:gd name="connsiteY289" fmla="*/ 5820220 h 6858000"/>
              <a:gd name="connsiteX290" fmla="*/ 5237282 w 7467600"/>
              <a:gd name="connsiteY290" fmla="*/ 6579086 h 6858000"/>
              <a:gd name="connsiteX291" fmla="*/ 5115009 w 7467600"/>
              <a:gd name="connsiteY291" fmla="*/ 6858000 h 6858000"/>
              <a:gd name="connsiteX292" fmla="*/ 5028074 w 7467600"/>
              <a:gd name="connsiteY292" fmla="*/ 6858000 h 6858000"/>
              <a:gd name="connsiteX293" fmla="*/ 5079508 w 7467600"/>
              <a:gd name="connsiteY293" fmla="*/ 6749074 h 6858000"/>
              <a:gd name="connsiteX294" fmla="*/ 5371846 w 7467600"/>
              <a:gd name="connsiteY294" fmla="*/ 5924413 h 6858000"/>
              <a:gd name="connsiteX295" fmla="*/ 5270512 w 7467600"/>
              <a:gd name="connsiteY295" fmla="*/ 6138975 h 6858000"/>
              <a:gd name="connsiteX296" fmla="*/ 5062409 w 7467600"/>
              <a:gd name="connsiteY296" fmla="*/ 6653544 h 6858000"/>
              <a:gd name="connsiteX297" fmla="*/ 5036628 w 7467600"/>
              <a:gd name="connsiteY297" fmla="*/ 6754247 h 6858000"/>
              <a:gd name="connsiteX298" fmla="*/ 5009112 w 7467600"/>
              <a:gd name="connsiteY298" fmla="*/ 6858000 h 6858000"/>
              <a:gd name="connsiteX299" fmla="*/ 4976679 w 7467600"/>
              <a:gd name="connsiteY299" fmla="*/ 6858000 h 6858000"/>
              <a:gd name="connsiteX300" fmla="*/ 5006537 w 7467600"/>
              <a:gd name="connsiteY300" fmla="*/ 6747068 h 6858000"/>
              <a:gd name="connsiteX301" fmla="*/ 5032723 w 7467600"/>
              <a:gd name="connsiteY301" fmla="*/ 6644957 h 6858000"/>
              <a:gd name="connsiteX302" fmla="*/ 5242949 w 7467600"/>
              <a:gd name="connsiteY302" fmla="*/ 6125175 h 6858000"/>
              <a:gd name="connsiteX303" fmla="*/ 5286321 w 7467600"/>
              <a:gd name="connsiteY303" fmla="*/ 6033555 h 6858000"/>
              <a:gd name="connsiteX304" fmla="*/ 5008210 w 7467600"/>
              <a:gd name="connsiteY304" fmla="*/ 6649194 h 6858000"/>
              <a:gd name="connsiteX305" fmla="*/ 4986321 w 7467600"/>
              <a:gd name="connsiteY305" fmla="*/ 6765687 h 6858000"/>
              <a:gd name="connsiteX306" fmla="*/ 4973474 w 7467600"/>
              <a:gd name="connsiteY306" fmla="*/ 6858000 h 6858000"/>
              <a:gd name="connsiteX307" fmla="*/ 4907178 w 7467600"/>
              <a:gd name="connsiteY307" fmla="*/ 6858000 h 6858000"/>
              <a:gd name="connsiteX308" fmla="*/ 4910810 w 7467600"/>
              <a:gd name="connsiteY308" fmla="*/ 6829660 h 6858000"/>
              <a:gd name="connsiteX309" fmla="*/ 4987461 w 7467600"/>
              <a:gd name="connsiteY309" fmla="*/ 6432994 h 6858000"/>
              <a:gd name="connsiteX310" fmla="*/ 5179262 w 7467600"/>
              <a:gd name="connsiteY310" fmla="*/ 6035044 h 6858000"/>
              <a:gd name="connsiteX311" fmla="*/ 4689678 w 7467600"/>
              <a:gd name="connsiteY311" fmla="*/ 6440241 h 6858000"/>
              <a:gd name="connsiteX312" fmla="*/ 4477543 w 7467600"/>
              <a:gd name="connsiteY312" fmla="*/ 6674836 h 6858000"/>
              <a:gd name="connsiteX313" fmla="*/ 4329957 w 7467600"/>
              <a:gd name="connsiteY313" fmla="*/ 6858000 h 6858000"/>
              <a:gd name="connsiteX314" fmla="*/ 4218595 w 7467600"/>
              <a:gd name="connsiteY314" fmla="*/ 6858000 h 6858000"/>
              <a:gd name="connsiteX315" fmla="*/ 4368888 w 7467600"/>
              <a:gd name="connsiteY315" fmla="*/ 6668412 h 6858000"/>
              <a:gd name="connsiteX316" fmla="*/ 4563091 w 7467600"/>
              <a:gd name="connsiteY316" fmla="*/ 6442508 h 6858000"/>
              <a:gd name="connsiteX317" fmla="*/ 5387324 w 7467600"/>
              <a:gd name="connsiteY317" fmla="*/ 5705830 h 6858000"/>
              <a:gd name="connsiteX318" fmla="*/ 5073620 w 7467600"/>
              <a:gd name="connsiteY318" fmla="*/ 5955437 h 6858000"/>
              <a:gd name="connsiteX319" fmla="*/ 4689789 w 7467600"/>
              <a:gd name="connsiteY319" fmla="*/ 6268382 h 6858000"/>
              <a:gd name="connsiteX320" fmla="*/ 4418722 w 7467600"/>
              <a:gd name="connsiteY320" fmla="*/ 6570886 h 6858000"/>
              <a:gd name="connsiteX321" fmla="*/ 4214944 w 7467600"/>
              <a:gd name="connsiteY321" fmla="*/ 6858000 h 6858000"/>
              <a:gd name="connsiteX322" fmla="*/ 4177898 w 7467600"/>
              <a:gd name="connsiteY322" fmla="*/ 6858000 h 6858000"/>
              <a:gd name="connsiteX323" fmla="*/ 4391597 w 7467600"/>
              <a:gd name="connsiteY323" fmla="*/ 6556370 h 6858000"/>
              <a:gd name="connsiteX324" fmla="*/ 4668889 w 7467600"/>
              <a:gd name="connsiteY324" fmla="*/ 6246399 h 6858000"/>
              <a:gd name="connsiteX325" fmla="*/ 5055427 w 7467600"/>
              <a:gd name="connsiteY325" fmla="*/ 5931476 h 6858000"/>
              <a:gd name="connsiteX326" fmla="*/ 5371814 w 7467600"/>
              <a:gd name="connsiteY326" fmla="*/ 5678975 h 6858000"/>
              <a:gd name="connsiteX327" fmla="*/ 4987918 w 7467600"/>
              <a:gd name="connsiteY327" fmla="*/ 5838701 h 6858000"/>
              <a:gd name="connsiteX328" fmla="*/ 4317146 w 7467600"/>
              <a:gd name="connsiteY328" fmla="*/ 6587716 h 6858000"/>
              <a:gd name="connsiteX329" fmla="*/ 4171627 w 7467600"/>
              <a:gd name="connsiteY329" fmla="*/ 6858000 h 6858000"/>
              <a:gd name="connsiteX330" fmla="*/ 4081585 w 7467600"/>
              <a:gd name="connsiteY330" fmla="*/ 6858000 h 6858000"/>
              <a:gd name="connsiteX331" fmla="*/ 4238603 w 7467600"/>
              <a:gd name="connsiteY331" fmla="*/ 6559341 h 6858000"/>
              <a:gd name="connsiteX332" fmla="*/ 4778333 w 7467600"/>
              <a:gd name="connsiteY332" fmla="*/ 5873626 h 6858000"/>
              <a:gd name="connsiteX333" fmla="*/ 5414185 w 7467600"/>
              <a:gd name="connsiteY333" fmla="*/ 5573882 h 6858000"/>
              <a:gd name="connsiteX334" fmla="*/ 5959648 w 7467600"/>
              <a:gd name="connsiteY334" fmla="*/ 4760797 h 6858000"/>
              <a:gd name="connsiteX335" fmla="*/ 5355019 w 7467600"/>
              <a:gd name="connsiteY335" fmla="*/ 4734672 h 6858000"/>
              <a:gd name="connsiteX336" fmla="*/ 5083565 w 7467600"/>
              <a:gd name="connsiteY336" fmla="*/ 5179121 h 6858000"/>
              <a:gd name="connsiteX337" fmla="*/ 4713577 w 7467600"/>
              <a:gd name="connsiteY337" fmla="*/ 5616803 h 6858000"/>
              <a:gd name="connsiteX338" fmla="*/ 3989559 w 7467600"/>
              <a:gd name="connsiteY338" fmla="*/ 6145945 h 6858000"/>
              <a:gd name="connsiteX339" fmla="*/ 3939824 w 7467600"/>
              <a:gd name="connsiteY339" fmla="*/ 6066900 h 6858000"/>
              <a:gd name="connsiteX340" fmla="*/ 4584537 w 7467600"/>
              <a:gd name="connsiteY340" fmla="*/ 5324826 h 6858000"/>
              <a:gd name="connsiteX341" fmla="*/ 5037105 w 7467600"/>
              <a:gd name="connsiteY341" fmla="*/ 5088765 h 6858000"/>
              <a:gd name="connsiteX342" fmla="*/ 5039930 w 7467600"/>
              <a:gd name="connsiteY342" fmla="*/ 5089585 h 6858000"/>
              <a:gd name="connsiteX343" fmla="*/ 5263764 w 7467600"/>
              <a:gd name="connsiteY343" fmla="*/ 4735525 h 6858000"/>
              <a:gd name="connsiteX344" fmla="*/ 4086300 w 7467600"/>
              <a:gd name="connsiteY344" fmla="*/ 4884599 h 6858000"/>
              <a:gd name="connsiteX345" fmla="*/ 4085485 w 7467600"/>
              <a:gd name="connsiteY345" fmla="*/ 4899070 h 6858000"/>
              <a:gd name="connsiteX346" fmla="*/ 3871915 w 7467600"/>
              <a:gd name="connsiteY346" fmla="*/ 5253645 h 6858000"/>
              <a:gd name="connsiteX347" fmla="*/ 3799374 w 7467600"/>
              <a:gd name="connsiteY347" fmla="*/ 5466127 h 6858000"/>
              <a:gd name="connsiteX348" fmla="*/ 3498850 w 7467600"/>
              <a:gd name="connsiteY348" fmla="*/ 6661888 h 6858000"/>
              <a:gd name="connsiteX349" fmla="*/ 3399216 w 7467600"/>
              <a:gd name="connsiteY349" fmla="*/ 6858000 h 6858000"/>
              <a:gd name="connsiteX350" fmla="*/ 3303688 w 7467600"/>
              <a:gd name="connsiteY350" fmla="*/ 6858000 h 6858000"/>
              <a:gd name="connsiteX351" fmla="*/ 3391774 w 7467600"/>
              <a:gd name="connsiteY351" fmla="*/ 6697181 h 6858000"/>
              <a:gd name="connsiteX352" fmla="*/ 3735540 w 7467600"/>
              <a:gd name="connsiteY352" fmla="*/ 5546923 h 6858000"/>
              <a:gd name="connsiteX353" fmla="*/ 3729438 w 7467600"/>
              <a:gd name="connsiteY353" fmla="*/ 5569058 h 6858000"/>
              <a:gd name="connsiteX354" fmla="*/ 3707782 w 7467600"/>
              <a:gd name="connsiteY354" fmla="*/ 5644908 h 6858000"/>
              <a:gd name="connsiteX355" fmla="*/ 3583827 w 7467600"/>
              <a:gd name="connsiteY355" fmla="*/ 6039215 h 6858000"/>
              <a:gd name="connsiteX356" fmla="*/ 3547861 w 7467600"/>
              <a:gd name="connsiteY356" fmla="*/ 6129609 h 6858000"/>
              <a:gd name="connsiteX357" fmla="*/ 3490905 w 7467600"/>
              <a:gd name="connsiteY357" fmla="*/ 6277660 h 6858000"/>
              <a:gd name="connsiteX358" fmla="*/ 3455859 w 7467600"/>
              <a:gd name="connsiteY358" fmla="*/ 6391301 h 6858000"/>
              <a:gd name="connsiteX359" fmla="*/ 3429112 w 7467600"/>
              <a:gd name="connsiteY359" fmla="*/ 6479469 h 6858000"/>
              <a:gd name="connsiteX360" fmla="*/ 3304862 w 7467600"/>
              <a:gd name="connsiteY360" fmla="*/ 6796476 h 6858000"/>
              <a:gd name="connsiteX361" fmla="*/ 3276071 w 7467600"/>
              <a:gd name="connsiteY361" fmla="*/ 6858000 h 6858000"/>
              <a:gd name="connsiteX362" fmla="*/ 3240805 w 7467600"/>
              <a:gd name="connsiteY362" fmla="*/ 6858000 h 6858000"/>
              <a:gd name="connsiteX363" fmla="*/ 3275917 w 7467600"/>
              <a:gd name="connsiteY363" fmla="*/ 6783192 h 6858000"/>
              <a:gd name="connsiteX364" fmla="*/ 3399358 w 7467600"/>
              <a:gd name="connsiteY364" fmla="*/ 6469011 h 6858000"/>
              <a:gd name="connsiteX365" fmla="*/ 3425650 w 7467600"/>
              <a:gd name="connsiteY365" fmla="*/ 6381333 h 6858000"/>
              <a:gd name="connsiteX366" fmla="*/ 3460661 w 7467600"/>
              <a:gd name="connsiteY366" fmla="*/ 6266763 h 6858000"/>
              <a:gd name="connsiteX367" fmla="*/ 3518021 w 7467600"/>
              <a:gd name="connsiteY367" fmla="*/ 6117298 h 6858000"/>
              <a:gd name="connsiteX368" fmla="*/ 3554035 w 7467600"/>
              <a:gd name="connsiteY368" fmla="*/ 6027832 h 6858000"/>
              <a:gd name="connsiteX369" fmla="*/ 3677174 w 7467600"/>
              <a:gd name="connsiteY369" fmla="*/ 5636351 h 6858000"/>
              <a:gd name="connsiteX370" fmla="*/ 3698819 w 7467600"/>
              <a:gd name="connsiteY370" fmla="*/ 5560503 h 6858000"/>
              <a:gd name="connsiteX371" fmla="*/ 3702094 w 7467600"/>
              <a:gd name="connsiteY371" fmla="*/ 5549194 h 6858000"/>
              <a:gd name="connsiteX372" fmla="*/ 3398355 w 7467600"/>
              <a:gd name="connsiteY372" fmla="*/ 6094603 h 6858000"/>
              <a:gd name="connsiteX373" fmla="*/ 3193941 w 7467600"/>
              <a:gd name="connsiteY373" fmla="*/ 6798775 h 6858000"/>
              <a:gd name="connsiteX374" fmla="*/ 3184140 w 7467600"/>
              <a:gd name="connsiteY374" fmla="*/ 6858000 h 6858000"/>
              <a:gd name="connsiteX375" fmla="*/ 3099978 w 7467600"/>
              <a:gd name="connsiteY375" fmla="*/ 6858000 h 6858000"/>
              <a:gd name="connsiteX376" fmla="*/ 3101556 w 7467600"/>
              <a:gd name="connsiteY376" fmla="*/ 6843337 h 6858000"/>
              <a:gd name="connsiteX377" fmla="*/ 3370162 w 7467600"/>
              <a:gd name="connsiteY377" fmla="*/ 5785550 h 6858000"/>
              <a:gd name="connsiteX378" fmla="*/ 3746477 w 7467600"/>
              <a:gd name="connsiteY378" fmla="*/ 5377889 h 6858000"/>
              <a:gd name="connsiteX379" fmla="*/ 3863399 w 7467600"/>
              <a:gd name="connsiteY379" fmla="*/ 5087257 h 6858000"/>
              <a:gd name="connsiteX380" fmla="*/ 3968712 w 7467600"/>
              <a:gd name="connsiteY380" fmla="*/ 4913989 h 6858000"/>
              <a:gd name="connsiteX381" fmla="*/ 2792390 w 7467600"/>
              <a:gd name="connsiteY381" fmla="*/ 5382974 h 6858000"/>
              <a:gd name="connsiteX382" fmla="*/ 2714982 w 7467600"/>
              <a:gd name="connsiteY382" fmla="*/ 5427051 h 6858000"/>
              <a:gd name="connsiteX383" fmla="*/ 2813361 w 7467600"/>
              <a:gd name="connsiteY383" fmla="*/ 6023912 h 6858000"/>
              <a:gd name="connsiteX384" fmla="*/ 2688430 w 7467600"/>
              <a:gd name="connsiteY384" fmla="*/ 6801564 h 6858000"/>
              <a:gd name="connsiteX385" fmla="*/ 2629626 w 7467600"/>
              <a:gd name="connsiteY385" fmla="*/ 6763394 h 6858000"/>
              <a:gd name="connsiteX386" fmla="*/ 2565328 w 7467600"/>
              <a:gd name="connsiteY386" fmla="*/ 5516399 h 6858000"/>
              <a:gd name="connsiteX387" fmla="*/ 1922999 w 7467600"/>
              <a:gd name="connsiteY387" fmla="*/ 5980343 h 6858000"/>
              <a:gd name="connsiteX388" fmla="*/ 1950261 w 7467600"/>
              <a:gd name="connsiteY388" fmla="*/ 6405858 h 6858000"/>
              <a:gd name="connsiteX389" fmla="*/ 2365554 w 7467600"/>
              <a:gd name="connsiteY389" fmla="*/ 6759107 h 6858000"/>
              <a:gd name="connsiteX390" fmla="*/ 2424142 w 7467600"/>
              <a:gd name="connsiteY390" fmla="*/ 6858000 h 6858000"/>
              <a:gd name="connsiteX391" fmla="*/ 2395994 w 7467600"/>
              <a:gd name="connsiteY391" fmla="*/ 6858000 h 6858000"/>
              <a:gd name="connsiteX392" fmla="*/ 2392863 w 7467600"/>
              <a:gd name="connsiteY392" fmla="*/ 6852964 h 6858000"/>
              <a:gd name="connsiteX393" fmla="*/ 2017589 w 7467600"/>
              <a:gd name="connsiteY393" fmla="*/ 6493982 h 6858000"/>
              <a:gd name="connsiteX394" fmla="*/ 2147336 w 7467600"/>
              <a:gd name="connsiteY394" fmla="*/ 6594052 h 6858000"/>
              <a:gd name="connsiteX395" fmla="*/ 2207047 w 7467600"/>
              <a:gd name="connsiteY395" fmla="*/ 6654540 h 6858000"/>
              <a:gd name="connsiteX396" fmla="*/ 2299106 w 7467600"/>
              <a:gd name="connsiteY396" fmla="*/ 6778931 h 6858000"/>
              <a:gd name="connsiteX397" fmla="*/ 2314430 w 7467600"/>
              <a:gd name="connsiteY397" fmla="*/ 6801144 h 6858000"/>
              <a:gd name="connsiteX398" fmla="*/ 2352406 w 7467600"/>
              <a:gd name="connsiteY398" fmla="*/ 6858000 h 6858000"/>
              <a:gd name="connsiteX399" fmla="*/ 2314492 w 7467600"/>
              <a:gd name="connsiteY399" fmla="*/ 6858000 h 6858000"/>
              <a:gd name="connsiteX400" fmla="*/ 2288095 w 7467600"/>
              <a:gd name="connsiteY400" fmla="*/ 6818030 h 6858000"/>
              <a:gd name="connsiteX401" fmla="*/ 2272768 w 7467600"/>
              <a:gd name="connsiteY401" fmla="*/ 6795822 h 6858000"/>
              <a:gd name="connsiteX402" fmla="*/ 2182715 w 7467600"/>
              <a:gd name="connsiteY402" fmla="*/ 6675071 h 6858000"/>
              <a:gd name="connsiteX403" fmla="*/ 2032061 w 7467600"/>
              <a:gd name="connsiteY403" fmla="*/ 6541380 h 6858000"/>
              <a:gd name="connsiteX404" fmla="*/ 2257220 w 7467600"/>
              <a:gd name="connsiteY404" fmla="*/ 6826257 h 6858000"/>
              <a:gd name="connsiteX405" fmla="*/ 2281324 w 7467600"/>
              <a:gd name="connsiteY405" fmla="*/ 6858000 h 6858000"/>
              <a:gd name="connsiteX406" fmla="*/ 2242860 w 7467600"/>
              <a:gd name="connsiteY406" fmla="*/ 6858000 h 6858000"/>
              <a:gd name="connsiteX407" fmla="*/ 2232818 w 7467600"/>
              <a:gd name="connsiteY407" fmla="*/ 6844926 h 6858000"/>
              <a:gd name="connsiteX408" fmla="*/ 1990172 w 7467600"/>
              <a:gd name="connsiteY408" fmla="*/ 6542121 h 6858000"/>
              <a:gd name="connsiteX409" fmla="*/ 2124090 w 7467600"/>
              <a:gd name="connsiteY409" fmla="*/ 6761017 h 6858000"/>
              <a:gd name="connsiteX410" fmla="*/ 2200380 w 7467600"/>
              <a:gd name="connsiteY410" fmla="*/ 6858000 h 6858000"/>
              <a:gd name="connsiteX411" fmla="*/ 2147507 w 7467600"/>
              <a:gd name="connsiteY411" fmla="*/ 6858000 h 6858000"/>
              <a:gd name="connsiteX412" fmla="*/ 2070668 w 7467600"/>
              <a:gd name="connsiteY412" fmla="*/ 6761520 h 6858000"/>
              <a:gd name="connsiteX413" fmla="*/ 1975142 w 7467600"/>
              <a:gd name="connsiteY413" fmla="*/ 6585570 h 6858000"/>
              <a:gd name="connsiteX414" fmla="*/ 2050035 w 7467600"/>
              <a:gd name="connsiteY414" fmla="*/ 6813345 h 6858000"/>
              <a:gd name="connsiteX415" fmla="*/ 2063025 w 7467600"/>
              <a:gd name="connsiteY415" fmla="*/ 6858000 h 6858000"/>
              <a:gd name="connsiteX416" fmla="*/ 2021675 w 7467600"/>
              <a:gd name="connsiteY416" fmla="*/ 6858000 h 6858000"/>
              <a:gd name="connsiteX417" fmla="*/ 2019308 w 7467600"/>
              <a:gd name="connsiteY417" fmla="*/ 6847118 h 6858000"/>
              <a:gd name="connsiteX418" fmla="*/ 1938835 w 7467600"/>
              <a:gd name="connsiteY418" fmla="*/ 6551160 h 6858000"/>
              <a:gd name="connsiteX419" fmla="*/ 1953230 w 7467600"/>
              <a:gd name="connsiteY419" fmla="*/ 6759699 h 6858000"/>
              <a:gd name="connsiteX420" fmla="*/ 1956763 w 7467600"/>
              <a:gd name="connsiteY420" fmla="*/ 6778191 h 6858000"/>
              <a:gd name="connsiteX421" fmla="*/ 1967925 w 7467600"/>
              <a:gd name="connsiteY421" fmla="*/ 6858000 h 6858000"/>
              <a:gd name="connsiteX422" fmla="*/ 1936622 w 7467600"/>
              <a:gd name="connsiteY422" fmla="*/ 6858000 h 6858000"/>
              <a:gd name="connsiteX423" fmla="*/ 1926261 w 7467600"/>
              <a:gd name="connsiteY423" fmla="*/ 6784064 h 6858000"/>
              <a:gd name="connsiteX424" fmla="*/ 1922724 w 7467600"/>
              <a:gd name="connsiteY424" fmla="*/ 6765577 h 6858000"/>
              <a:gd name="connsiteX425" fmla="*/ 1904650 w 7467600"/>
              <a:gd name="connsiteY425" fmla="*/ 6639616 h 6858000"/>
              <a:gd name="connsiteX426" fmla="*/ 1885273 w 7467600"/>
              <a:gd name="connsiteY426" fmla="*/ 6858000 h 6858000"/>
              <a:gd name="connsiteX427" fmla="*/ 1854363 w 7467600"/>
              <a:gd name="connsiteY427" fmla="*/ 6858000 h 6858000"/>
              <a:gd name="connsiteX428" fmla="*/ 1880391 w 7467600"/>
              <a:gd name="connsiteY428" fmla="*/ 6603796 h 6858000"/>
              <a:gd name="connsiteX429" fmla="*/ 1818273 w 7467600"/>
              <a:gd name="connsiteY429" fmla="*/ 6715729 h 6858000"/>
              <a:gd name="connsiteX430" fmla="*/ 1794691 w 7467600"/>
              <a:gd name="connsiteY430" fmla="*/ 6843239 h 6858000"/>
              <a:gd name="connsiteX431" fmla="*/ 1794914 w 7467600"/>
              <a:gd name="connsiteY431" fmla="*/ 6858000 h 6858000"/>
              <a:gd name="connsiteX432" fmla="*/ 1746128 w 7467600"/>
              <a:gd name="connsiteY432" fmla="*/ 6858000 h 6858000"/>
              <a:gd name="connsiteX433" fmla="*/ 1753934 w 7467600"/>
              <a:gd name="connsiteY433" fmla="*/ 6724796 h 6858000"/>
              <a:gd name="connsiteX434" fmla="*/ 1792053 w 7467600"/>
              <a:gd name="connsiteY434" fmla="*/ 6572396 h 6858000"/>
              <a:gd name="connsiteX435" fmla="*/ 1862248 w 7467600"/>
              <a:gd name="connsiteY435" fmla="*/ 6266397 h 6858000"/>
              <a:gd name="connsiteX436" fmla="*/ 1862250 w 7467600"/>
              <a:gd name="connsiteY436" fmla="*/ 6033531 h 6858000"/>
              <a:gd name="connsiteX437" fmla="*/ 1211999 w 7467600"/>
              <a:gd name="connsiteY437" fmla="*/ 6683610 h 6858000"/>
              <a:gd name="connsiteX438" fmla="*/ 1213266 w 7467600"/>
              <a:gd name="connsiteY438" fmla="*/ 6691947 h 6858000"/>
              <a:gd name="connsiteX439" fmla="*/ 1203370 w 7467600"/>
              <a:gd name="connsiteY439" fmla="*/ 6850676 h 6858000"/>
              <a:gd name="connsiteX440" fmla="*/ 1203671 w 7467600"/>
              <a:gd name="connsiteY440" fmla="*/ 6858000 h 6858000"/>
              <a:gd name="connsiteX441" fmla="*/ 1143180 w 7467600"/>
              <a:gd name="connsiteY441" fmla="*/ 6858000 h 6858000"/>
              <a:gd name="connsiteX442" fmla="*/ 1142176 w 7467600"/>
              <a:gd name="connsiteY442" fmla="*/ 6766045 h 6858000"/>
              <a:gd name="connsiteX443" fmla="*/ 1067484 w 7467600"/>
              <a:gd name="connsiteY443" fmla="*/ 6858000 h 6858000"/>
              <a:gd name="connsiteX444" fmla="*/ 953928 w 7467600"/>
              <a:gd name="connsiteY444" fmla="*/ 6858000 h 6858000"/>
              <a:gd name="connsiteX445" fmla="*/ 959715 w 7467600"/>
              <a:gd name="connsiteY445" fmla="*/ 6850185 h 6858000"/>
              <a:gd name="connsiteX446" fmla="*/ 1483788 w 7467600"/>
              <a:gd name="connsiteY446" fmla="*/ 6259174 h 6858000"/>
              <a:gd name="connsiteX447" fmla="*/ 1100671 w 7467600"/>
              <a:gd name="connsiteY447" fmla="*/ 6252137 h 6858000"/>
              <a:gd name="connsiteX448" fmla="*/ 1090144 w 7467600"/>
              <a:gd name="connsiteY448" fmla="*/ 6256748 h 6858000"/>
              <a:gd name="connsiteX449" fmla="*/ 1095872 w 7467600"/>
              <a:gd name="connsiteY449" fmla="*/ 6271892 h 6858000"/>
              <a:gd name="connsiteX450" fmla="*/ 262785 w 7467600"/>
              <a:gd name="connsiteY450" fmla="*/ 6845450 h 6858000"/>
              <a:gd name="connsiteX451" fmla="*/ 209968 w 7467600"/>
              <a:gd name="connsiteY451" fmla="*/ 6770713 h 6858000"/>
              <a:gd name="connsiteX452" fmla="*/ 873460 w 7467600"/>
              <a:gd name="connsiteY452" fmla="*/ 6253768 h 6858000"/>
              <a:gd name="connsiteX453" fmla="*/ 192686 w 7467600"/>
              <a:gd name="connsiteY453" fmla="*/ 5849257 h 6858000"/>
              <a:gd name="connsiteX454" fmla="*/ 4696 w 7467600"/>
              <a:gd name="connsiteY454" fmla="*/ 5697668 h 6858000"/>
              <a:gd name="connsiteX455" fmla="*/ 0 w 7467600"/>
              <a:gd name="connsiteY455" fmla="*/ 5689984 h 6858000"/>
              <a:gd name="connsiteX456" fmla="*/ 0 w 7467600"/>
              <a:gd name="connsiteY456" fmla="*/ 5513472 h 6858000"/>
              <a:gd name="connsiteX457" fmla="*/ 174101 w 7467600"/>
              <a:gd name="connsiteY457" fmla="*/ 5620277 h 6858000"/>
              <a:gd name="connsiteX458" fmla="*/ 891800 w 7467600"/>
              <a:gd name="connsiteY458" fmla="*/ 6036935 h 6858000"/>
              <a:gd name="connsiteX459" fmla="*/ 1072219 w 7467600"/>
              <a:gd name="connsiteY459" fmla="*/ 6169443 h 6858000"/>
              <a:gd name="connsiteX460" fmla="*/ 1074117 w 7467600"/>
              <a:gd name="connsiteY460" fmla="*/ 6170301 h 6858000"/>
              <a:gd name="connsiteX461" fmla="*/ 1083114 w 7467600"/>
              <a:gd name="connsiteY461" fmla="*/ 6174131 h 6858000"/>
              <a:gd name="connsiteX462" fmla="*/ 1543010 w 7467600"/>
              <a:gd name="connsiteY462" fmla="*/ 6191140 h 6858000"/>
              <a:gd name="connsiteX463" fmla="*/ 1551080 w 7467600"/>
              <a:gd name="connsiteY463" fmla="*/ 6195006 h 6858000"/>
              <a:gd name="connsiteX464" fmla="*/ 2345443 w 7467600"/>
              <a:gd name="connsiteY464" fmla="*/ 5549882 h 6858000"/>
              <a:gd name="connsiteX465" fmla="*/ 1721499 w 7467600"/>
              <a:gd name="connsiteY465" fmla="*/ 5599969 h 6858000"/>
              <a:gd name="connsiteX466" fmla="*/ 767716 w 7467600"/>
              <a:gd name="connsiteY466" fmla="*/ 5472768 h 6858000"/>
              <a:gd name="connsiteX467" fmla="*/ 722147 w 7467600"/>
              <a:gd name="connsiteY467" fmla="*/ 5393091 h 6858000"/>
              <a:gd name="connsiteX468" fmla="*/ 1485552 w 7467600"/>
              <a:gd name="connsiteY468" fmla="*/ 5313202 h 6858000"/>
              <a:gd name="connsiteX469" fmla="*/ 2143004 w 7467600"/>
              <a:gd name="connsiteY469" fmla="*/ 5402420 h 6858000"/>
              <a:gd name="connsiteX470" fmla="*/ 1933391 w 7467600"/>
              <a:gd name="connsiteY470" fmla="*/ 5156971 h 6858000"/>
              <a:gd name="connsiteX471" fmla="*/ 1827118 w 7467600"/>
              <a:gd name="connsiteY471" fmla="*/ 4968410 h 6858000"/>
              <a:gd name="connsiteX472" fmla="*/ 1837349 w 7467600"/>
              <a:gd name="connsiteY472" fmla="*/ 4956357 h 6858000"/>
              <a:gd name="connsiteX473" fmla="*/ 2162835 w 7467600"/>
              <a:gd name="connsiteY473" fmla="*/ 5187853 h 6858000"/>
              <a:gd name="connsiteX474" fmla="*/ 2257167 w 7467600"/>
              <a:gd name="connsiteY474" fmla="*/ 5462123 h 6858000"/>
              <a:gd name="connsiteX475" fmla="*/ 2261598 w 7467600"/>
              <a:gd name="connsiteY475" fmla="*/ 5467998 h 6858000"/>
              <a:gd name="connsiteX476" fmla="*/ 2437177 w 7467600"/>
              <a:gd name="connsiteY476" fmla="*/ 5479608 h 6858000"/>
              <a:gd name="connsiteX477" fmla="*/ 2445247 w 7467600"/>
              <a:gd name="connsiteY477" fmla="*/ 5483476 h 6858000"/>
              <a:gd name="connsiteX478" fmla="*/ 2743626 w 7467600"/>
              <a:gd name="connsiteY478" fmla="*/ 5304819 h 6858000"/>
              <a:gd name="connsiteX479" fmla="*/ 3048102 w 7467600"/>
              <a:gd name="connsiteY479" fmla="*/ 5150595 h 6858000"/>
              <a:gd name="connsiteX480" fmla="*/ 1799414 w 7467600"/>
              <a:gd name="connsiteY480" fmla="*/ 4694732 h 6858000"/>
              <a:gd name="connsiteX481" fmla="*/ 1771735 w 7467600"/>
              <a:gd name="connsiteY481" fmla="*/ 4619929 h 6858000"/>
              <a:gd name="connsiteX482" fmla="*/ 3104273 w 7467600"/>
              <a:gd name="connsiteY482" fmla="*/ 5076159 h 6858000"/>
              <a:gd name="connsiteX483" fmla="*/ 3113245 w 7467600"/>
              <a:gd name="connsiteY483" fmla="*/ 5090705 h 6858000"/>
              <a:gd name="connsiteX484" fmla="*/ 3126294 w 7467600"/>
              <a:gd name="connsiteY484" fmla="*/ 5114400 h 6858000"/>
              <a:gd name="connsiteX485" fmla="*/ 3937433 w 7467600"/>
              <a:gd name="connsiteY485" fmla="*/ 4830473 h 6858000"/>
              <a:gd name="connsiteX486" fmla="*/ 3590475 w 7467600"/>
              <a:gd name="connsiteY486" fmla="*/ 4597974 h 6858000"/>
              <a:gd name="connsiteX487" fmla="*/ 3100264 w 7467600"/>
              <a:gd name="connsiteY487" fmla="*/ 4579845 h 6858000"/>
              <a:gd name="connsiteX488" fmla="*/ 2183576 w 7467600"/>
              <a:gd name="connsiteY488" fmla="*/ 4227150 h 6858000"/>
              <a:gd name="connsiteX489" fmla="*/ 2151029 w 7467600"/>
              <a:gd name="connsiteY489" fmla="*/ 4146947 h 6858000"/>
              <a:gd name="connsiteX490" fmla="*/ 3563434 w 7467600"/>
              <a:gd name="connsiteY490" fmla="*/ 4469115 h 6858000"/>
              <a:gd name="connsiteX491" fmla="*/ 3177952 w 7467600"/>
              <a:gd name="connsiteY491" fmla="*/ 3657386 h 6858000"/>
              <a:gd name="connsiteX492" fmla="*/ 3189263 w 7467600"/>
              <a:gd name="connsiteY492" fmla="*/ 3625726 h 6858000"/>
              <a:gd name="connsiteX493" fmla="*/ 3560912 w 7467600"/>
              <a:gd name="connsiteY493" fmla="*/ 4079863 h 6858000"/>
              <a:gd name="connsiteX494" fmla="*/ 3626636 w 7467600"/>
              <a:gd name="connsiteY494" fmla="*/ 4512230 h 6858000"/>
              <a:gd name="connsiteX495" fmla="*/ 3653088 w 7467600"/>
              <a:gd name="connsiteY495" fmla="*/ 4521417 h 6858000"/>
              <a:gd name="connsiteX496" fmla="*/ 3988128 w 7467600"/>
              <a:gd name="connsiteY496" fmla="*/ 4817267 h 6858000"/>
              <a:gd name="connsiteX497" fmla="*/ 4830582 w 7467600"/>
              <a:gd name="connsiteY497" fmla="*/ 4676000 h 6858000"/>
              <a:gd name="connsiteX498" fmla="*/ 4830100 w 7467600"/>
              <a:gd name="connsiteY498" fmla="*/ 4675554 h 6858000"/>
              <a:gd name="connsiteX499" fmla="*/ 4036318 w 7467600"/>
              <a:gd name="connsiteY499" fmla="*/ 4147013 h 6858000"/>
              <a:gd name="connsiteX500" fmla="*/ 3432098 w 7467600"/>
              <a:gd name="connsiteY500" fmla="*/ 3537312 h 6858000"/>
              <a:gd name="connsiteX501" fmla="*/ 3446761 w 7467600"/>
              <a:gd name="connsiteY501" fmla="*/ 3461278 h 6858000"/>
              <a:gd name="connsiteX502" fmla="*/ 4419733 w 7467600"/>
              <a:gd name="connsiteY502" fmla="*/ 3963555 h 6858000"/>
              <a:gd name="connsiteX503" fmla="*/ 4781371 w 7467600"/>
              <a:gd name="connsiteY503" fmla="*/ 4458604 h 6858000"/>
              <a:gd name="connsiteX504" fmla="*/ 4780440 w 7467600"/>
              <a:gd name="connsiteY504" fmla="*/ 4470290 h 6858000"/>
              <a:gd name="connsiteX505" fmla="*/ 4898954 w 7467600"/>
              <a:gd name="connsiteY505" fmla="*/ 4662092 h 6858000"/>
              <a:gd name="connsiteX506" fmla="*/ 4900699 w 7467600"/>
              <a:gd name="connsiteY506" fmla="*/ 4670867 h 6858000"/>
              <a:gd name="connsiteX507" fmla="*/ 5714511 w 7467600"/>
              <a:gd name="connsiteY507" fmla="*/ 4663483 h 6858000"/>
              <a:gd name="connsiteX508" fmla="*/ 5464793 w 7467600"/>
              <a:gd name="connsiteY508" fmla="*/ 4393556 h 6858000"/>
              <a:gd name="connsiteX509" fmla="*/ 5461897 w 7467600"/>
              <a:gd name="connsiteY509" fmla="*/ 4390879 h 6858000"/>
              <a:gd name="connsiteX510" fmla="*/ 4294126 w 7467600"/>
              <a:gd name="connsiteY510" fmla="*/ 3303048 h 6858000"/>
              <a:gd name="connsiteX511" fmla="*/ 4305321 w 7467600"/>
              <a:gd name="connsiteY511" fmla="*/ 3256953 h 6858000"/>
              <a:gd name="connsiteX512" fmla="*/ 4949299 w 7467600"/>
              <a:gd name="connsiteY512" fmla="*/ 3766336 h 6858000"/>
              <a:gd name="connsiteX513" fmla="*/ 5291452 w 7467600"/>
              <a:gd name="connsiteY513" fmla="*/ 4076801 h 6858000"/>
              <a:gd name="connsiteX514" fmla="*/ 5434998 w 7467600"/>
              <a:gd name="connsiteY514" fmla="*/ 4254100 h 6858000"/>
              <a:gd name="connsiteX515" fmla="*/ 5351015 w 7467600"/>
              <a:gd name="connsiteY515" fmla="*/ 3760989 h 6858000"/>
              <a:gd name="connsiteX516" fmla="*/ 5413780 w 7467600"/>
              <a:gd name="connsiteY516" fmla="*/ 2966265 h 6858000"/>
              <a:gd name="connsiteX517" fmla="*/ 5425627 w 7467600"/>
              <a:gd name="connsiteY517" fmla="*/ 2954192 h 6858000"/>
              <a:gd name="connsiteX518" fmla="*/ 6604735 w 7467600"/>
              <a:gd name="connsiteY518" fmla="*/ 2041381 h 6858000"/>
              <a:gd name="connsiteX519" fmla="*/ 7204487 w 7467600"/>
              <a:gd name="connsiteY519" fmla="*/ 2742112 h 6858000"/>
              <a:gd name="connsiteX520" fmla="*/ 7131592 w 7467600"/>
              <a:gd name="connsiteY520" fmla="*/ 2672096 h 6858000"/>
              <a:gd name="connsiteX521" fmla="*/ 6996344 w 7467600"/>
              <a:gd name="connsiteY521" fmla="*/ 2518310 h 6858000"/>
              <a:gd name="connsiteX522" fmla="*/ 6735495 w 7467600"/>
              <a:gd name="connsiteY522" fmla="*/ 2196890 h 6858000"/>
              <a:gd name="connsiteX523" fmla="*/ 6721901 w 7467600"/>
              <a:gd name="connsiteY523" fmla="*/ 2179274 h 6858000"/>
              <a:gd name="connsiteX524" fmla="*/ 6604735 w 7467600"/>
              <a:gd name="connsiteY524" fmla="*/ 2041381 h 6858000"/>
              <a:gd name="connsiteX525" fmla="*/ 6591670 w 7467600"/>
              <a:gd name="connsiteY525" fmla="*/ 1988277 h 6858000"/>
              <a:gd name="connsiteX526" fmla="*/ 6747349 w 7467600"/>
              <a:gd name="connsiteY526" fmla="*/ 2160069 h 6858000"/>
              <a:gd name="connsiteX527" fmla="*/ 6760943 w 7467600"/>
              <a:gd name="connsiteY527" fmla="*/ 2177686 h 6858000"/>
              <a:gd name="connsiteX528" fmla="*/ 7021065 w 7467600"/>
              <a:gd name="connsiteY528" fmla="*/ 2498102 h 6858000"/>
              <a:gd name="connsiteX529" fmla="*/ 7155223 w 7467600"/>
              <a:gd name="connsiteY529" fmla="*/ 2650386 h 6858000"/>
              <a:gd name="connsiteX530" fmla="*/ 7203167 w 7467600"/>
              <a:gd name="connsiteY530" fmla="*/ 2697288 h 6858000"/>
              <a:gd name="connsiteX531" fmla="*/ 6937703 w 7467600"/>
              <a:gd name="connsiteY531" fmla="*/ 2321981 h 6858000"/>
              <a:gd name="connsiteX532" fmla="*/ 6591670 w 7467600"/>
              <a:gd name="connsiteY532" fmla="*/ 1988277 h 6858000"/>
              <a:gd name="connsiteX533" fmla="*/ 5798671 w 7467600"/>
              <a:gd name="connsiteY533" fmla="*/ 1981601 h 6858000"/>
              <a:gd name="connsiteX534" fmla="*/ 5754709 w 7467600"/>
              <a:gd name="connsiteY534" fmla="*/ 2071454 h 6858000"/>
              <a:gd name="connsiteX535" fmla="*/ 5763044 w 7467600"/>
              <a:gd name="connsiteY535" fmla="*/ 2842206 h 6858000"/>
              <a:gd name="connsiteX536" fmla="*/ 5764974 w 7467600"/>
              <a:gd name="connsiteY536" fmla="*/ 2799609 h 6858000"/>
              <a:gd name="connsiteX537" fmla="*/ 5767665 w 7467600"/>
              <a:gd name="connsiteY537" fmla="*/ 2666409 h 6858000"/>
              <a:gd name="connsiteX538" fmla="*/ 5763055 w 7467600"/>
              <a:gd name="connsiteY538" fmla="*/ 2579705 h 6858000"/>
              <a:gd name="connsiteX539" fmla="*/ 5758079 w 7467600"/>
              <a:gd name="connsiteY539" fmla="*/ 2492508 h 6858000"/>
              <a:gd name="connsiteX540" fmla="*/ 5779325 w 7467600"/>
              <a:gd name="connsiteY540" fmla="*/ 2197069 h 6858000"/>
              <a:gd name="connsiteX541" fmla="*/ 5798671 w 7467600"/>
              <a:gd name="connsiteY541" fmla="*/ 1981601 h 6858000"/>
              <a:gd name="connsiteX542" fmla="*/ 5829202 w 7467600"/>
              <a:gd name="connsiteY542" fmla="*/ 1971679 h 6858000"/>
              <a:gd name="connsiteX543" fmla="*/ 5809558 w 7467600"/>
              <a:gd name="connsiteY543" fmla="*/ 2198043 h 6858000"/>
              <a:gd name="connsiteX544" fmla="*/ 5788653 w 7467600"/>
              <a:gd name="connsiteY544" fmla="*/ 2489430 h 6858000"/>
              <a:gd name="connsiteX545" fmla="*/ 5793439 w 7467600"/>
              <a:gd name="connsiteY545" fmla="*/ 2575235 h 6858000"/>
              <a:gd name="connsiteX546" fmla="*/ 5796837 w 7467600"/>
              <a:gd name="connsiteY546" fmla="*/ 2637633 h 6858000"/>
              <a:gd name="connsiteX547" fmla="*/ 5818614 w 7467600"/>
              <a:gd name="connsiteY547" fmla="*/ 2473055 h 6858000"/>
              <a:gd name="connsiteX548" fmla="*/ 5829202 w 7467600"/>
              <a:gd name="connsiteY548" fmla="*/ 1971679 h 6858000"/>
              <a:gd name="connsiteX549" fmla="*/ 5911389 w 7467600"/>
              <a:gd name="connsiteY549" fmla="*/ 1898371 h 6858000"/>
              <a:gd name="connsiteX550" fmla="*/ 6237627 w 7467600"/>
              <a:gd name="connsiteY550" fmla="*/ 2231921 h 6858000"/>
              <a:gd name="connsiteX551" fmla="*/ 5911389 w 7467600"/>
              <a:gd name="connsiteY551" fmla="*/ 1898371 h 6858000"/>
              <a:gd name="connsiteX552" fmla="*/ 6944437 w 7467600"/>
              <a:gd name="connsiteY552" fmla="*/ 1575402 h 6858000"/>
              <a:gd name="connsiteX553" fmla="*/ 6304730 w 7467600"/>
              <a:gd name="connsiteY553" fmla="*/ 1766654 h 6858000"/>
              <a:gd name="connsiteX554" fmla="*/ 6944437 w 7467600"/>
              <a:gd name="connsiteY554" fmla="*/ 1575402 h 6858000"/>
              <a:gd name="connsiteX555" fmla="*/ 7019523 w 7467600"/>
              <a:gd name="connsiteY555" fmla="*/ 1519450 h 6858000"/>
              <a:gd name="connsiteX556" fmla="*/ 6298091 w 7467600"/>
              <a:gd name="connsiteY556" fmla="*/ 1737122 h 6858000"/>
              <a:gd name="connsiteX557" fmla="*/ 7019523 w 7467600"/>
              <a:gd name="connsiteY557" fmla="*/ 1519450 h 6858000"/>
              <a:gd name="connsiteX558" fmla="*/ 2399523 w 7467600"/>
              <a:gd name="connsiteY558" fmla="*/ 1428234 h 6858000"/>
              <a:gd name="connsiteX559" fmla="*/ 2224982 w 7467600"/>
              <a:gd name="connsiteY559" fmla="*/ 1826201 h 6858000"/>
              <a:gd name="connsiteX560" fmla="*/ 2096099 w 7467600"/>
              <a:gd name="connsiteY560" fmla="*/ 2345900 h 6858000"/>
              <a:gd name="connsiteX561" fmla="*/ 2283317 w 7467600"/>
              <a:gd name="connsiteY561" fmla="*/ 1796925 h 6858000"/>
              <a:gd name="connsiteX562" fmla="*/ 2399523 w 7467600"/>
              <a:gd name="connsiteY562" fmla="*/ 1428234 h 6858000"/>
              <a:gd name="connsiteX563" fmla="*/ 2448558 w 7467600"/>
              <a:gd name="connsiteY563" fmla="*/ 1373435 h 6858000"/>
              <a:gd name="connsiteX564" fmla="*/ 2312521 w 7467600"/>
              <a:gd name="connsiteY564" fmla="*/ 1806140 h 6858000"/>
              <a:gd name="connsiteX565" fmla="*/ 2127533 w 7467600"/>
              <a:gd name="connsiteY565" fmla="*/ 2348380 h 6858000"/>
              <a:gd name="connsiteX566" fmla="*/ 2358080 w 7467600"/>
              <a:gd name="connsiteY566" fmla="*/ 1866134 h 6858000"/>
              <a:gd name="connsiteX567" fmla="*/ 2407436 w 7467600"/>
              <a:gd name="connsiteY567" fmla="*/ 1651070 h 6858000"/>
              <a:gd name="connsiteX568" fmla="*/ 2448558 w 7467600"/>
              <a:gd name="connsiteY568" fmla="*/ 1373435 h 6858000"/>
              <a:gd name="connsiteX569" fmla="*/ 278707 w 7467600"/>
              <a:gd name="connsiteY569" fmla="*/ 1352270 h 6858000"/>
              <a:gd name="connsiteX570" fmla="*/ 321570 w 7467600"/>
              <a:gd name="connsiteY570" fmla="*/ 1861610 h 6858000"/>
              <a:gd name="connsiteX571" fmla="*/ 294281 w 7467600"/>
              <a:gd name="connsiteY571" fmla="*/ 1440658 h 6858000"/>
              <a:gd name="connsiteX572" fmla="*/ 278707 w 7467600"/>
              <a:gd name="connsiteY572" fmla="*/ 1352270 h 6858000"/>
              <a:gd name="connsiteX573" fmla="*/ 1423821 w 7467600"/>
              <a:gd name="connsiteY573" fmla="*/ 1351958 h 6858000"/>
              <a:gd name="connsiteX574" fmla="*/ 1638521 w 7467600"/>
              <a:gd name="connsiteY574" fmla="*/ 1908470 h 6858000"/>
              <a:gd name="connsiteX575" fmla="*/ 1754199 w 7467600"/>
              <a:gd name="connsiteY575" fmla="*/ 2149284 h 6858000"/>
              <a:gd name="connsiteX576" fmla="*/ 1908359 w 7467600"/>
              <a:gd name="connsiteY576" fmla="*/ 2364988 h 6858000"/>
              <a:gd name="connsiteX577" fmla="*/ 1647661 w 7467600"/>
              <a:gd name="connsiteY577" fmla="*/ 1825945 h 6858000"/>
              <a:gd name="connsiteX578" fmla="*/ 1423821 w 7467600"/>
              <a:gd name="connsiteY578" fmla="*/ 1351958 h 6858000"/>
              <a:gd name="connsiteX579" fmla="*/ 1431890 w 7467600"/>
              <a:gd name="connsiteY579" fmla="*/ 1306475 h 6858000"/>
              <a:gd name="connsiteX580" fmla="*/ 1507597 w 7467600"/>
              <a:gd name="connsiteY580" fmla="*/ 1446132 h 6858000"/>
              <a:gd name="connsiteX581" fmla="*/ 1674586 w 7467600"/>
              <a:gd name="connsiteY581" fmla="*/ 1813832 h 6858000"/>
              <a:gd name="connsiteX582" fmla="*/ 1815950 w 7467600"/>
              <a:gd name="connsiteY582" fmla="*/ 2128564 h 6858000"/>
              <a:gd name="connsiteX583" fmla="*/ 1984242 w 7467600"/>
              <a:gd name="connsiteY583" fmla="*/ 2430829 h 6858000"/>
              <a:gd name="connsiteX584" fmla="*/ 2014023 w 7467600"/>
              <a:gd name="connsiteY584" fmla="*/ 2450995 h 6858000"/>
              <a:gd name="connsiteX585" fmla="*/ 1747337 w 7467600"/>
              <a:gd name="connsiteY585" fmla="*/ 1855264 h 6858000"/>
              <a:gd name="connsiteX586" fmla="*/ 1533749 w 7467600"/>
              <a:gd name="connsiteY586" fmla="*/ 1478656 h 6858000"/>
              <a:gd name="connsiteX587" fmla="*/ 1431890 w 7467600"/>
              <a:gd name="connsiteY587" fmla="*/ 1306475 h 6858000"/>
              <a:gd name="connsiteX588" fmla="*/ 5052692 w 7467600"/>
              <a:gd name="connsiteY588" fmla="*/ 1292994 h 6858000"/>
              <a:gd name="connsiteX589" fmla="*/ 5200661 w 7467600"/>
              <a:gd name="connsiteY589" fmla="*/ 1635186 h 6858000"/>
              <a:gd name="connsiteX590" fmla="*/ 5297138 w 7467600"/>
              <a:gd name="connsiteY590" fmla="*/ 1906351 h 6858000"/>
              <a:gd name="connsiteX591" fmla="*/ 5052692 w 7467600"/>
              <a:gd name="connsiteY591" fmla="*/ 1292994 h 6858000"/>
              <a:gd name="connsiteX592" fmla="*/ 5009948 w 7467600"/>
              <a:gd name="connsiteY592" fmla="*/ 1273619 h 6858000"/>
              <a:gd name="connsiteX593" fmla="*/ 5121777 w 7467600"/>
              <a:gd name="connsiteY593" fmla="*/ 1654213 h 6858000"/>
              <a:gd name="connsiteX594" fmla="*/ 5293545 w 7467600"/>
              <a:gd name="connsiteY594" fmla="*/ 2072247 h 6858000"/>
              <a:gd name="connsiteX595" fmla="*/ 5294042 w 7467600"/>
              <a:gd name="connsiteY595" fmla="*/ 2065019 h 6858000"/>
              <a:gd name="connsiteX596" fmla="*/ 5171936 w 7467600"/>
              <a:gd name="connsiteY596" fmla="*/ 1647613 h 6858000"/>
              <a:gd name="connsiteX597" fmla="*/ 5009948 w 7467600"/>
              <a:gd name="connsiteY597" fmla="*/ 1273619 h 6858000"/>
              <a:gd name="connsiteX598" fmla="*/ 655236 w 7467600"/>
              <a:gd name="connsiteY598" fmla="*/ 1268632 h 6858000"/>
              <a:gd name="connsiteX599" fmla="*/ 839521 w 7467600"/>
              <a:gd name="connsiteY599" fmla="*/ 1685315 h 6858000"/>
              <a:gd name="connsiteX600" fmla="*/ 1109416 w 7467600"/>
              <a:gd name="connsiteY600" fmla="*/ 2061663 h 6858000"/>
              <a:gd name="connsiteX601" fmla="*/ 1298300 w 7467600"/>
              <a:gd name="connsiteY601" fmla="*/ 2247742 h 6858000"/>
              <a:gd name="connsiteX602" fmla="*/ 1125871 w 7467600"/>
              <a:gd name="connsiteY602" fmla="*/ 1989513 h 6858000"/>
              <a:gd name="connsiteX603" fmla="*/ 981574 w 7467600"/>
              <a:gd name="connsiteY603" fmla="*/ 1783157 h 6858000"/>
              <a:gd name="connsiteX604" fmla="*/ 922198 w 7467600"/>
              <a:gd name="connsiteY604" fmla="*/ 1677437 h 6858000"/>
              <a:gd name="connsiteX605" fmla="*/ 869293 w 7467600"/>
              <a:gd name="connsiteY605" fmla="*/ 1583214 h 6858000"/>
              <a:gd name="connsiteX606" fmla="*/ 751431 w 7467600"/>
              <a:gd name="connsiteY606" fmla="*/ 1405731 h 6858000"/>
              <a:gd name="connsiteX607" fmla="*/ 655236 w 7467600"/>
              <a:gd name="connsiteY607" fmla="*/ 1268632 h 6858000"/>
              <a:gd name="connsiteX608" fmla="*/ 6516292 w 7467600"/>
              <a:gd name="connsiteY608" fmla="*/ 1263064 h 6858000"/>
              <a:gd name="connsiteX609" fmla="*/ 5736320 w 7467600"/>
              <a:gd name="connsiteY609" fmla="*/ 1501803 h 6858000"/>
              <a:gd name="connsiteX610" fmla="*/ 6516292 w 7467600"/>
              <a:gd name="connsiteY610" fmla="*/ 1263064 h 6858000"/>
              <a:gd name="connsiteX611" fmla="*/ 291466 w 7467600"/>
              <a:gd name="connsiteY611" fmla="*/ 1250369 h 6858000"/>
              <a:gd name="connsiteX612" fmla="*/ 323180 w 7467600"/>
              <a:gd name="connsiteY612" fmla="*/ 1435283 h 6858000"/>
              <a:gd name="connsiteX613" fmla="*/ 349381 w 7467600"/>
              <a:gd name="connsiteY613" fmla="*/ 1875041 h 6858000"/>
              <a:gd name="connsiteX614" fmla="*/ 374363 w 7467600"/>
              <a:gd name="connsiteY614" fmla="*/ 1506494 h 6858000"/>
              <a:gd name="connsiteX615" fmla="*/ 302168 w 7467600"/>
              <a:gd name="connsiteY615" fmla="*/ 1274495 h 6858000"/>
              <a:gd name="connsiteX616" fmla="*/ 291466 w 7467600"/>
              <a:gd name="connsiteY616" fmla="*/ 1250369 h 6858000"/>
              <a:gd name="connsiteX617" fmla="*/ 678222 w 7467600"/>
              <a:gd name="connsiteY617" fmla="*/ 1248670 h 6858000"/>
              <a:gd name="connsiteX618" fmla="*/ 775536 w 7467600"/>
              <a:gd name="connsiteY618" fmla="*/ 1388015 h 6858000"/>
              <a:gd name="connsiteX619" fmla="*/ 894529 w 7467600"/>
              <a:gd name="connsiteY619" fmla="*/ 1567739 h 6858000"/>
              <a:gd name="connsiteX620" fmla="*/ 948000 w 7467600"/>
              <a:gd name="connsiteY620" fmla="*/ 1663088 h 6858000"/>
              <a:gd name="connsiteX621" fmla="*/ 1006812 w 7467600"/>
              <a:gd name="connsiteY621" fmla="*/ 1767683 h 6858000"/>
              <a:gd name="connsiteX622" fmla="*/ 1149133 w 7467600"/>
              <a:gd name="connsiteY622" fmla="*/ 1971513 h 6858000"/>
              <a:gd name="connsiteX623" fmla="*/ 1333952 w 7467600"/>
              <a:gd name="connsiteY623" fmla="*/ 2251620 h 6858000"/>
              <a:gd name="connsiteX624" fmla="*/ 1337329 w 7467600"/>
              <a:gd name="connsiteY624" fmla="*/ 2258350 h 6858000"/>
              <a:gd name="connsiteX625" fmla="*/ 1014726 w 7467600"/>
              <a:gd name="connsiteY625" fmla="*/ 1615556 h 6858000"/>
              <a:gd name="connsiteX626" fmla="*/ 678222 w 7467600"/>
              <a:gd name="connsiteY626" fmla="*/ 1248670 h 6858000"/>
              <a:gd name="connsiteX627" fmla="*/ 6691602 w 7467600"/>
              <a:gd name="connsiteY627" fmla="*/ 1140573 h 6858000"/>
              <a:gd name="connsiteX628" fmla="*/ 6571100 w 7467600"/>
              <a:gd name="connsiteY628" fmla="*/ 1183662 h 6858000"/>
              <a:gd name="connsiteX629" fmla="*/ 6241687 w 7467600"/>
              <a:gd name="connsiteY629" fmla="*/ 1257600 h 6858000"/>
              <a:gd name="connsiteX630" fmla="*/ 5693009 w 7467600"/>
              <a:gd name="connsiteY630" fmla="*/ 1478256 h 6858000"/>
              <a:gd name="connsiteX631" fmla="*/ 6548420 w 7467600"/>
              <a:gd name="connsiteY631" fmla="*/ 1214599 h 6858000"/>
              <a:gd name="connsiteX632" fmla="*/ 6605473 w 7467600"/>
              <a:gd name="connsiteY632" fmla="*/ 1184686 h 6858000"/>
              <a:gd name="connsiteX633" fmla="*/ 6691602 w 7467600"/>
              <a:gd name="connsiteY633" fmla="*/ 1140573 h 6858000"/>
              <a:gd name="connsiteX634" fmla="*/ 4002475 w 7467600"/>
              <a:gd name="connsiteY634" fmla="*/ 1037802 h 6858000"/>
              <a:gd name="connsiteX635" fmla="*/ 4000324 w 7467600"/>
              <a:gd name="connsiteY635" fmla="*/ 1039362 h 6858000"/>
              <a:gd name="connsiteX636" fmla="*/ 4002862 w 7467600"/>
              <a:gd name="connsiteY636" fmla="*/ 1042866 h 6858000"/>
              <a:gd name="connsiteX637" fmla="*/ 4002475 w 7467600"/>
              <a:gd name="connsiteY637" fmla="*/ 1037802 h 6858000"/>
              <a:gd name="connsiteX638" fmla="*/ 506322 w 7467600"/>
              <a:gd name="connsiteY638" fmla="*/ 1020997 h 6858000"/>
              <a:gd name="connsiteX639" fmla="*/ 533068 w 7467600"/>
              <a:gd name="connsiteY639" fmla="*/ 1029409 h 6858000"/>
              <a:gd name="connsiteX640" fmla="*/ 1232525 w 7467600"/>
              <a:gd name="connsiteY640" fmla="*/ 1804675 h 6858000"/>
              <a:gd name="connsiteX641" fmla="*/ 1388858 w 7467600"/>
              <a:gd name="connsiteY641" fmla="*/ 2368011 h 6858000"/>
              <a:gd name="connsiteX642" fmla="*/ 1384098 w 7467600"/>
              <a:gd name="connsiteY642" fmla="*/ 2378125 h 6858000"/>
              <a:gd name="connsiteX643" fmla="*/ 1425393 w 7467600"/>
              <a:gd name="connsiteY643" fmla="*/ 2589124 h 6858000"/>
              <a:gd name="connsiteX644" fmla="*/ 1424001 w 7467600"/>
              <a:gd name="connsiteY644" fmla="*/ 2597541 h 6858000"/>
              <a:gd name="connsiteX645" fmla="*/ 2152729 w 7467600"/>
              <a:gd name="connsiteY645" fmla="*/ 2864487 h 6858000"/>
              <a:gd name="connsiteX646" fmla="*/ 2020609 w 7467600"/>
              <a:gd name="connsiteY646" fmla="*/ 2539671 h 6858000"/>
              <a:gd name="connsiteX647" fmla="*/ 2018920 w 7467600"/>
              <a:gd name="connsiteY647" fmla="*/ 2536309 h 6858000"/>
              <a:gd name="connsiteX648" fmla="*/ 1342441 w 7467600"/>
              <a:gd name="connsiteY648" fmla="*/ 1173017 h 6858000"/>
              <a:gd name="connsiteX649" fmla="*/ 1367925 w 7467600"/>
              <a:gd name="connsiteY649" fmla="*/ 1135648 h 6858000"/>
              <a:gd name="connsiteX650" fmla="*/ 1771401 w 7467600"/>
              <a:gd name="connsiteY650" fmla="*/ 1806673 h 6858000"/>
              <a:gd name="connsiteX651" fmla="*/ 1972385 w 7467600"/>
              <a:gd name="connsiteY651" fmla="*/ 2198735 h 6858000"/>
              <a:gd name="connsiteX652" fmla="*/ 2040892 w 7467600"/>
              <a:gd name="connsiteY652" fmla="*/ 2405205 h 6858000"/>
              <a:gd name="connsiteX653" fmla="*/ 2131689 w 7467600"/>
              <a:gd name="connsiteY653" fmla="*/ 1936926 h 6858000"/>
              <a:gd name="connsiteX654" fmla="*/ 2454820 w 7467600"/>
              <a:gd name="connsiteY654" fmla="*/ 1248808 h 6858000"/>
              <a:gd name="connsiteX655" fmla="*/ 2492512 w 7467600"/>
              <a:gd name="connsiteY655" fmla="*/ 1302920 h 6858000"/>
              <a:gd name="connsiteX656" fmla="*/ 2081216 w 7467600"/>
              <a:gd name="connsiteY656" fmla="*/ 2527513 h 6858000"/>
              <a:gd name="connsiteX657" fmla="*/ 2081211 w 7467600"/>
              <a:gd name="connsiteY657" fmla="*/ 2528916 h 6858000"/>
              <a:gd name="connsiteX658" fmla="*/ 2199067 w 7467600"/>
              <a:gd name="connsiteY658" fmla="*/ 2884061 h 6858000"/>
              <a:gd name="connsiteX659" fmla="*/ 3192586 w 7467600"/>
              <a:gd name="connsiteY659" fmla="*/ 3411496 h 6858000"/>
              <a:gd name="connsiteX660" fmla="*/ 3182620 w 7467600"/>
              <a:gd name="connsiteY660" fmla="*/ 3483279 h 6858000"/>
              <a:gd name="connsiteX661" fmla="*/ 2435119 w 7467600"/>
              <a:gd name="connsiteY661" fmla="*/ 3080173 h 6858000"/>
              <a:gd name="connsiteX662" fmla="*/ 2410152 w 7467600"/>
              <a:gd name="connsiteY662" fmla="*/ 3063751 h 6858000"/>
              <a:gd name="connsiteX663" fmla="*/ 2408099 w 7467600"/>
              <a:gd name="connsiteY663" fmla="*/ 3064403 h 6858000"/>
              <a:gd name="connsiteX664" fmla="*/ 2407218 w 7467600"/>
              <a:gd name="connsiteY664" fmla="*/ 3070324 h 6858000"/>
              <a:gd name="connsiteX665" fmla="*/ 2380138 w 7467600"/>
              <a:gd name="connsiteY665" fmla="*/ 3099341 h 6858000"/>
              <a:gd name="connsiteX666" fmla="*/ 1765923 w 7467600"/>
              <a:gd name="connsiteY666" fmla="*/ 3581043 h 6858000"/>
              <a:gd name="connsiteX667" fmla="*/ 1702258 w 7467600"/>
              <a:gd name="connsiteY667" fmla="*/ 3612286 h 6858000"/>
              <a:gd name="connsiteX668" fmla="*/ 1538370 w 7467600"/>
              <a:gd name="connsiteY668" fmla="*/ 3811804 h 6858000"/>
              <a:gd name="connsiteX669" fmla="*/ 542867 w 7467600"/>
              <a:gd name="connsiteY669" fmla="*/ 4944092 h 6858000"/>
              <a:gd name="connsiteX670" fmla="*/ 515800 w 7467600"/>
              <a:gd name="connsiteY670" fmla="*/ 4862180 h 6858000"/>
              <a:gd name="connsiteX671" fmla="*/ 909145 w 7467600"/>
              <a:gd name="connsiteY671" fmla="*/ 4199225 h 6858000"/>
              <a:gd name="connsiteX672" fmla="*/ 1214067 w 7467600"/>
              <a:gd name="connsiteY672" fmla="*/ 3908561 h 6858000"/>
              <a:gd name="connsiteX673" fmla="*/ 640967 w 7467600"/>
              <a:gd name="connsiteY673" fmla="*/ 4105601 h 6858000"/>
              <a:gd name="connsiteX674" fmla="*/ 112563 w 7467600"/>
              <a:gd name="connsiteY674" fmla="*/ 4396952 h 6858000"/>
              <a:gd name="connsiteX675" fmla="*/ 0 w 7467600"/>
              <a:gd name="connsiteY675" fmla="*/ 4466006 h 6858000"/>
              <a:gd name="connsiteX676" fmla="*/ 0 w 7467600"/>
              <a:gd name="connsiteY676" fmla="*/ 4233763 h 6858000"/>
              <a:gd name="connsiteX677" fmla="*/ 36881 w 7467600"/>
              <a:gd name="connsiteY677" fmla="*/ 4200118 h 6858000"/>
              <a:gd name="connsiteX678" fmla="*/ 910534 w 7467600"/>
              <a:gd name="connsiteY678" fmla="*/ 3629753 h 6858000"/>
              <a:gd name="connsiteX679" fmla="*/ 1578717 w 7467600"/>
              <a:gd name="connsiteY679" fmla="*/ 3575982 h 6858000"/>
              <a:gd name="connsiteX680" fmla="*/ 2338780 w 7467600"/>
              <a:gd name="connsiteY680" fmla="*/ 3033725 h 6858000"/>
              <a:gd name="connsiteX681" fmla="*/ 1807991 w 7467600"/>
              <a:gd name="connsiteY681" fmla="*/ 2807184 h 6858000"/>
              <a:gd name="connsiteX682" fmla="*/ 1416358 w 7467600"/>
              <a:gd name="connsiteY682" fmla="*/ 3112571 h 6858000"/>
              <a:gd name="connsiteX683" fmla="*/ 939066 w 7467600"/>
              <a:gd name="connsiteY683" fmla="*/ 3378798 h 6858000"/>
              <a:gd name="connsiteX684" fmla="*/ 115099 w 7467600"/>
              <a:gd name="connsiteY684" fmla="*/ 3607650 h 6858000"/>
              <a:gd name="connsiteX685" fmla="*/ 97284 w 7467600"/>
              <a:gd name="connsiteY685" fmla="*/ 3520393 h 6858000"/>
              <a:gd name="connsiteX686" fmla="*/ 922050 w 7467600"/>
              <a:gd name="connsiteY686" fmla="*/ 3074867 h 6858000"/>
              <a:gd name="connsiteX687" fmla="*/ 1405265 w 7467600"/>
              <a:gd name="connsiteY687" fmla="*/ 3016319 h 6858000"/>
              <a:gd name="connsiteX688" fmla="*/ 1407512 w 7467600"/>
              <a:gd name="connsiteY688" fmla="*/ 3018001 h 6858000"/>
              <a:gd name="connsiteX689" fmla="*/ 1726266 w 7467600"/>
              <a:gd name="connsiteY689" fmla="*/ 2777274 h 6858000"/>
              <a:gd name="connsiteX690" fmla="*/ 625390 w 7467600"/>
              <a:gd name="connsiteY690" fmla="*/ 2514541 h 6858000"/>
              <a:gd name="connsiteX691" fmla="*/ 619799 w 7467600"/>
              <a:gd name="connsiteY691" fmla="*/ 2527180 h 6858000"/>
              <a:gd name="connsiteX692" fmla="*/ 310030 w 7467600"/>
              <a:gd name="connsiteY692" fmla="*/ 2771818 h 6858000"/>
              <a:gd name="connsiteX693" fmla="*/ 173877 w 7467600"/>
              <a:gd name="connsiteY693" fmla="*/ 2937056 h 6858000"/>
              <a:gd name="connsiteX694" fmla="*/ 77889 w 7467600"/>
              <a:gd name="connsiteY694" fmla="*/ 3138440 h 6858000"/>
              <a:gd name="connsiteX695" fmla="*/ 0 w 7467600"/>
              <a:gd name="connsiteY695" fmla="*/ 3271395 h 6858000"/>
              <a:gd name="connsiteX696" fmla="*/ 0 w 7467600"/>
              <a:gd name="connsiteY696" fmla="*/ 3153002 h 6858000"/>
              <a:gd name="connsiteX697" fmla="*/ 2386 w 7467600"/>
              <a:gd name="connsiteY697" fmla="*/ 3149203 h 6858000"/>
              <a:gd name="connsiteX698" fmla="*/ 89753 w 7467600"/>
              <a:gd name="connsiteY698" fmla="*/ 2987702 h 6858000"/>
              <a:gd name="connsiteX699" fmla="*/ 76869 w 7467600"/>
              <a:gd name="connsiteY699" fmla="*/ 3005404 h 6858000"/>
              <a:gd name="connsiteX700" fmla="*/ 32049 w 7467600"/>
              <a:gd name="connsiteY700" fmla="*/ 3065814 h 6858000"/>
              <a:gd name="connsiteX701" fmla="*/ 0 w 7467600"/>
              <a:gd name="connsiteY701" fmla="*/ 3108744 h 6858000"/>
              <a:gd name="connsiteX702" fmla="*/ 0 w 7467600"/>
              <a:gd name="connsiteY702" fmla="*/ 3058059 h 6858000"/>
              <a:gd name="connsiteX703" fmla="*/ 7610 w 7467600"/>
              <a:gd name="connsiteY703" fmla="*/ 3047889 h 6858000"/>
              <a:gd name="connsiteX704" fmla="*/ 52419 w 7467600"/>
              <a:gd name="connsiteY704" fmla="*/ 2987479 h 6858000"/>
              <a:gd name="connsiteX705" fmla="*/ 59142 w 7467600"/>
              <a:gd name="connsiteY705" fmla="*/ 2978488 h 6858000"/>
              <a:gd name="connsiteX706" fmla="*/ 0 w 7467600"/>
              <a:gd name="connsiteY706" fmla="*/ 3015334 h 6858000"/>
              <a:gd name="connsiteX707" fmla="*/ 0 w 7467600"/>
              <a:gd name="connsiteY707" fmla="*/ 2914286 h 6858000"/>
              <a:gd name="connsiteX708" fmla="*/ 36383 w 7467600"/>
              <a:gd name="connsiteY708" fmla="*/ 2901128 h 6858000"/>
              <a:gd name="connsiteX709" fmla="*/ 156329 w 7467600"/>
              <a:gd name="connsiteY709" fmla="*/ 2840533 h 6858000"/>
              <a:gd name="connsiteX710" fmla="*/ 358355 w 7467600"/>
              <a:gd name="connsiteY710" fmla="*/ 2620471 h 6858000"/>
              <a:gd name="connsiteX711" fmla="*/ 510577 w 7467600"/>
              <a:gd name="connsiteY711" fmla="*/ 2501244 h 6858000"/>
              <a:gd name="connsiteX712" fmla="*/ 211967 w 7467600"/>
              <a:gd name="connsiteY712" fmla="*/ 2479171 h 6858000"/>
              <a:gd name="connsiteX713" fmla="*/ 0 w 7467600"/>
              <a:gd name="connsiteY713" fmla="*/ 2476398 h 6858000"/>
              <a:gd name="connsiteX714" fmla="*/ 0 w 7467600"/>
              <a:gd name="connsiteY714" fmla="*/ 2389189 h 6858000"/>
              <a:gd name="connsiteX715" fmla="*/ 103062 w 7467600"/>
              <a:gd name="connsiteY715" fmla="*/ 2389518 h 6858000"/>
              <a:gd name="connsiteX716" fmla="*/ 510734 w 7467600"/>
              <a:gd name="connsiteY716" fmla="*/ 2416201 h 6858000"/>
              <a:gd name="connsiteX717" fmla="*/ 279257 w 7467600"/>
              <a:gd name="connsiteY717" fmla="*/ 2092102 h 6858000"/>
              <a:gd name="connsiteX718" fmla="*/ 65265 w 7467600"/>
              <a:gd name="connsiteY718" fmla="*/ 2006049 h 6858000"/>
              <a:gd name="connsiteX719" fmla="*/ 0 w 7467600"/>
              <a:gd name="connsiteY719" fmla="*/ 1982532 h 6858000"/>
              <a:gd name="connsiteX720" fmla="*/ 0 w 7467600"/>
              <a:gd name="connsiteY720" fmla="*/ 1912789 h 6858000"/>
              <a:gd name="connsiteX721" fmla="*/ 97460 w 7467600"/>
              <a:gd name="connsiteY721" fmla="*/ 1953725 h 6858000"/>
              <a:gd name="connsiteX722" fmla="*/ 221272 w 7467600"/>
              <a:gd name="connsiteY722" fmla="*/ 1980766 h 6858000"/>
              <a:gd name="connsiteX723" fmla="*/ 116765 w 7467600"/>
              <a:gd name="connsiteY723" fmla="*/ 1911033 h 6858000"/>
              <a:gd name="connsiteX724" fmla="*/ 16405 w 7467600"/>
              <a:gd name="connsiteY724" fmla="*/ 1803412 h 6858000"/>
              <a:gd name="connsiteX725" fmla="*/ 0 w 7467600"/>
              <a:gd name="connsiteY725" fmla="*/ 1784777 h 6858000"/>
              <a:gd name="connsiteX726" fmla="*/ 0 w 7467600"/>
              <a:gd name="connsiteY726" fmla="*/ 1740082 h 6858000"/>
              <a:gd name="connsiteX727" fmla="*/ 39394 w 7467600"/>
              <a:gd name="connsiteY727" fmla="*/ 1784856 h 6858000"/>
              <a:gd name="connsiteX728" fmla="*/ 135813 w 7467600"/>
              <a:gd name="connsiteY728" fmla="*/ 1888838 h 6858000"/>
              <a:gd name="connsiteX729" fmla="*/ 242575 w 7467600"/>
              <a:gd name="connsiteY729" fmla="*/ 1958841 h 6858000"/>
              <a:gd name="connsiteX730" fmla="*/ 82197 w 7467600"/>
              <a:gd name="connsiteY730" fmla="*/ 1754826 h 6858000"/>
              <a:gd name="connsiteX731" fmla="*/ 0 w 7467600"/>
              <a:gd name="connsiteY731" fmla="*/ 1679650 h 6858000"/>
              <a:gd name="connsiteX732" fmla="*/ 0 w 7467600"/>
              <a:gd name="connsiteY732" fmla="*/ 1602463 h 6858000"/>
              <a:gd name="connsiteX733" fmla="*/ 84689 w 7467600"/>
              <a:gd name="connsiteY733" fmla="*/ 1677442 h 6858000"/>
              <a:gd name="connsiteX734" fmla="*/ 298437 w 7467600"/>
              <a:gd name="connsiteY734" fmla="*/ 1968019 h 6858000"/>
              <a:gd name="connsiteX735" fmla="*/ 227269 w 7467600"/>
              <a:gd name="connsiteY735" fmla="*/ 1114064 h 6858000"/>
              <a:gd name="connsiteX736" fmla="*/ 248003 w 7467600"/>
              <a:gd name="connsiteY736" fmla="*/ 1089613 h 6858000"/>
              <a:gd name="connsiteX737" fmla="*/ 427020 w 7467600"/>
              <a:gd name="connsiteY737" fmla="*/ 1619803 h 6858000"/>
              <a:gd name="connsiteX738" fmla="*/ 340345 w 7467600"/>
              <a:gd name="connsiteY738" fmla="*/ 2027739 h 6858000"/>
              <a:gd name="connsiteX739" fmla="*/ 360865 w 7467600"/>
              <a:gd name="connsiteY739" fmla="*/ 2044827 h 6858000"/>
              <a:gd name="connsiteX740" fmla="*/ 560414 w 7467600"/>
              <a:gd name="connsiteY740" fmla="*/ 2421457 h 6858000"/>
              <a:gd name="connsiteX741" fmla="*/ 1359703 w 7467600"/>
              <a:gd name="connsiteY741" fmla="*/ 2578554 h 6858000"/>
              <a:gd name="connsiteX742" fmla="*/ 1359422 w 7467600"/>
              <a:gd name="connsiteY742" fmla="*/ 2577994 h 6858000"/>
              <a:gd name="connsiteX743" fmla="*/ 828701 w 7467600"/>
              <a:gd name="connsiteY743" fmla="*/ 1839520 h 6858000"/>
              <a:gd name="connsiteX744" fmla="*/ 494427 w 7467600"/>
              <a:gd name="connsiteY744" fmla="*/ 1092333 h 6858000"/>
              <a:gd name="connsiteX745" fmla="*/ 506322 w 7467600"/>
              <a:gd name="connsiteY745" fmla="*/ 1020997 h 6858000"/>
              <a:gd name="connsiteX746" fmla="*/ 4570198 w 7467600"/>
              <a:gd name="connsiteY746" fmla="*/ 978081 h 6858000"/>
              <a:gd name="connsiteX747" fmla="*/ 4523691 w 7467600"/>
              <a:gd name="connsiteY747" fmla="*/ 1127776 h 6858000"/>
              <a:gd name="connsiteX748" fmla="*/ 4509875 w 7467600"/>
              <a:gd name="connsiteY748" fmla="*/ 1167552 h 6858000"/>
              <a:gd name="connsiteX749" fmla="*/ 4478168 w 7467600"/>
              <a:gd name="connsiteY749" fmla="*/ 1260735 h 6858000"/>
              <a:gd name="connsiteX750" fmla="*/ 4409309 w 7467600"/>
              <a:gd name="connsiteY750" fmla="*/ 1666996 h 6858000"/>
              <a:gd name="connsiteX751" fmla="*/ 4370031 w 7467600"/>
              <a:gd name="connsiteY751" fmla="*/ 1955666 h 6858000"/>
              <a:gd name="connsiteX752" fmla="*/ 4570198 w 7467600"/>
              <a:gd name="connsiteY752" fmla="*/ 978081 h 6858000"/>
              <a:gd name="connsiteX753" fmla="*/ 4557898 w 7467600"/>
              <a:gd name="connsiteY753" fmla="*/ 900011 h 6858000"/>
              <a:gd name="connsiteX754" fmla="*/ 4344840 w 7467600"/>
              <a:gd name="connsiteY754" fmla="*/ 1922038 h 6858000"/>
              <a:gd name="connsiteX755" fmla="*/ 4378710 w 7467600"/>
              <a:gd name="connsiteY755" fmla="*/ 1665516 h 6858000"/>
              <a:gd name="connsiteX756" fmla="*/ 4448798 w 7467600"/>
              <a:gd name="connsiteY756" fmla="*/ 1253024 h 6858000"/>
              <a:gd name="connsiteX757" fmla="*/ 4480315 w 7467600"/>
              <a:gd name="connsiteY757" fmla="*/ 1158454 h 6858000"/>
              <a:gd name="connsiteX758" fmla="*/ 4494133 w 7467600"/>
              <a:gd name="connsiteY758" fmla="*/ 1118676 h 6858000"/>
              <a:gd name="connsiteX759" fmla="*/ 4557898 w 7467600"/>
              <a:gd name="connsiteY759" fmla="*/ 900011 h 6858000"/>
              <a:gd name="connsiteX760" fmla="*/ 5870151 w 7467600"/>
              <a:gd name="connsiteY760" fmla="*/ 898890 h 6858000"/>
              <a:gd name="connsiteX761" fmla="*/ 5861335 w 7467600"/>
              <a:gd name="connsiteY761" fmla="*/ 899177 h 6858000"/>
              <a:gd name="connsiteX762" fmla="*/ 5843702 w 7467600"/>
              <a:gd name="connsiteY762" fmla="*/ 899748 h 6858000"/>
              <a:gd name="connsiteX763" fmla="*/ 5651107 w 7467600"/>
              <a:gd name="connsiteY763" fmla="*/ 920306 h 6858000"/>
              <a:gd name="connsiteX764" fmla="*/ 5459407 w 7467600"/>
              <a:gd name="connsiteY764" fmla="*/ 940975 h 6858000"/>
              <a:gd name="connsiteX765" fmla="*/ 5374846 w 7467600"/>
              <a:gd name="connsiteY765" fmla="*/ 941988 h 6858000"/>
              <a:gd name="connsiteX766" fmla="*/ 5256105 w 7467600"/>
              <a:gd name="connsiteY766" fmla="*/ 945632 h 6858000"/>
              <a:gd name="connsiteX767" fmla="*/ 5107071 w 7467600"/>
              <a:gd name="connsiteY767" fmla="*/ 969720 h 6858000"/>
              <a:gd name="connsiteX768" fmla="*/ 4998681 w 7467600"/>
              <a:gd name="connsiteY768" fmla="*/ 988771 h 6858000"/>
              <a:gd name="connsiteX769" fmla="*/ 5870151 w 7467600"/>
              <a:gd name="connsiteY769" fmla="*/ 898890 h 6858000"/>
              <a:gd name="connsiteX770" fmla="*/ 5504425 w 7467600"/>
              <a:gd name="connsiteY770" fmla="*/ 848067 h 6858000"/>
              <a:gd name="connsiteX771" fmla="*/ 4968849 w 7467600"/>
              <a:gd name="connsiteY771" fmla="*/ 962318 h 6858000"/>
              <a:gd name="connsiteX772" fmla="*/ 5104039 w 7467600"/>
              <a:gd name="connsiteY772" fmla="*/ 940634 h 6858000"/>
              <a:gd name="connsiteX773" fmla="*/ 5256311 w 7467600"/>
              <a:gd name="connsiteY773" fmla="*/ 916490 h 6858000"/>
              <a:gd name="connsiteX774" fmla="*/ 5377381 w 7467600"/>
              <a:gd name="connsiteY774" fmla="*/ 912671 h 6858000"/>
              <a:gd name="connsiteX775" fmla="*/ 5460148 w 7467600"/>
              <a:gd name="connsiteY775" fmla="*/ 911442 h 6858000"/>
              <a:gd name="connsiteX776" fmla="*/ 5648971 w 7467600"/>
              <a:gd name="connsiteY776" fmla="*/ 891331 h 6858000"/>
              <a:gd name="connsiteX777" fmla="*/ 5844807 w 7467600"/>
              <a:gd name="connsiteY777" fmla="*/ 870718 h 6858000"/>
              <a:gd name="connsiteX778" fmla="*/ 5862975 w 7467600"/>
              <a:gd name="connsiteY778" fmla="*/ 869756 h 6858000"/>
              <a:gd name="connsiteX779" fmla="*/ 5920887 w 7467600"/>
              <a:gd name="connsiteY779" fmla="*/ 865929 h 6858000"/>
              <a:gd name="connsiteX780" fmla="*/ 5504425 w 7467600"/>
              <a:gd name="connsiteY780" fmla="*/ 848067 h 6858000"/>
              <a:gd name="connsiteX781" fmla="*/ 3607114 w 7467600"/>
              <a:gd name="connsiteY781" fmla="*/ 467441 h 6858000"/>
              <a:gd name="connsiteX782" fmla="*/ 3296242 w 7467600"/>
              <a:gd name="connsiteY782" fmla="*/ 807991 h 6858000"/>
              <a:gd name="connsiteX783" fmla="*/ 3174674 w 7467600"/>
              <a:gd name="connsiteY783" fmla="*/ 919759 h 6858000"/>
              <a:gd name="connsiteX784" fmla="*/ 3042978 w 7467600"/>
              <a:gd name="connsiteY784" fmla="*/ 1054894 h 6858000"/>
              <a:gd name="connsiteX785" fmla="*/ 2968914 w 7467600"/>
              <a:gd name="connsiteY785" fmla="*/ 1133756 h 6858000"/>
              <a:gd name="connsiteX786" fmla="*/ 3103823 w 7467600"/>
              <a:gd name="connsiteY786" fmla="*/ 1026814 h 6858000"/>
              <a:gd name="connsiteX787" fmla="*/ 3607114 w 7467600"/>
              <a:gd name="connsiteY787" fmla="*/ 467441 h 6858000"/>
              <a:gd name="connsiteX788" fmla="*/ 3744487 w 7467600"/>
              <a:gd name="connsiteY788" fmla="*/ 383136 h 6858000"/>
              <a:gd name="connsiteX789" fmla="*/ 3970213 w 7467600"/>
              <a:gd name="connsiteY789" fmla="*/ 995559 h 6858000"/>
              <a:gd name="connsiteX790" fmla="*/ 3744487 w 7467600"/>
              <a:gd name="connsiteY790" fmla="*/ 383136 h 6858000"/>
              <a:gd name="connsiteX791" fmla="*/ 3624562 w 7467600"/>
              <a:gd name="connsiteY791" fmla="*/ 367041 h 6858000"/>
              <a:gd name="connsiteX792" fmla="*/ 3489712 w 7467600"/>
              <a:gd name="connsiteY792" fmla="*/ 485386 h 6858000"/>
              <a:gd name="connsiteX793" fmla="*/ 3182994 w 7467600"/>
              <a:gd name="connsiteY793" fmla="*/ 828265 h 6858000"/>
              <a:gd name="connsiteX794" fmla="*/ 2892114 w 7467600"/>
              <a:gd name="connsiteY794" fmla="*/ 1172635 h 6858000"/>
              <a:gd name="connsiteX795" fmla="*/ 3021459 w 7467600"/>
              <a:gd name="connsiteY795" fmla="*/ 1035385 h 6858000"/>
              <a:gd name="connsiteX796" fmla="*/ 3153873 w 7467600"/>
              <a:gd name="connsiteY796" fmla="*/ 898971 h 6858000"/>
              <a:gd name="connsiteX797" fmla="*/ 3276511 w 7467600"/>
              <a:gd name="connsiteY797" fmla="*/ 786423 h 6858000"/>
              <a:gd name="connsiteX798" fmla="*/ 3584154 w 7467600"/>
              <a:gd name="connsiteY798" fmla="*/ 448218 h 6858000"/>
              <a:gd name="connsiteX799" fmla="*/ 3624562 w 7467600"/>
              <a:gd name="connsiteY799" fmla="*/ 367041 h 6858000"/>
              <a:gd name="connsiteX800" fmla="*/ 3766672 w 7467600"/>
              <a:gd name="connsiteY800" fmla="*/ 359429 h 6858000"/>
              <a:gd name="connsiteX801" fmla="*/ 3996338 w 7467600"/>
              <a:gd name="connsiteY801" fmla="*/ 968237 h 6858000"/>
              <a:gd name="connsiteX802" fmla="*/ 3766672 w 7467600"/>
              <a:gd name="connsiteY802" fmla="*/ 359429 h 6858000"/>
              <a:gd name="connsiteX803" fmla="*/ 5805386 w 7467600"/>
              <a:gd name="connsiteY803" fmla="*/ 239240 h 6858000"/>
              <a:gd name="connsiteX804" fmla="*/ 5736947 w 7467600"/>
              <a:gd name="connsiteY804" fmla="*/ 261367 h 6858000"/>
              <a:gd name="connsiteX805" fmla="*/ 5427012 w 7467600"/>
              <a:gd name="connsiteY805" fmla="*/ 311272 h 6858000"/>
              <a:gd name="connsiteX806" fmla="*/ 5147818 w 7467600"/>
              <a:gd name="connsiteY806" fmla="*/ 322112 h 6858000"/>
              <a:gd name="connsiteX807" fmla="*/ 5060854 w 7467600"/>
              <a:gd name="connsiteY807" fmla="*/ 311882 h 6858000"/>
              <a:gd name="connsiteX808" fmla="*/ 4945989 w 7467600"/>
              <a:gd name="connsiteY808" fmla="*/ 300516 h 6858000"/>
              <a:gd name="connsiteX809" fmla="*/ 5410479 w 7467600"/>
              <a:gd name="connsiteY809" fmla="*/ 348434 h 6858000"/>
              <a:gd name="connsiteX810" fmla="*/ 5805386 w 7467600"/>
              <a:gd name="connsiteY810" fmla="*/ 239240 h 6858000"/>
              <a:gd name="connsiteX811" fmla="*/ 5905192 w 7467600"/>
              <a:gd name="connsiteY811" fmla="*/ 163079 h 6858000"/>
              <a:gd name="connsiteX812" fmla="*/ 5865655 w 7467600"/>
              <a:gd name="connsiteY812" fmla="*/ 171901 h 6858000"/>
              <a:gd name="connsiteX813" fmla="*/ 5259740 w 7467600"/>
              <a:gd name="connsiteY813" fmla="*/ 257013 h 6858000"/>
              <a:gd name="connsiteX814" fmla="*/ 5208466 w 7467600"/>
              <a:gd name="connsiteY814" fmla="*/ 257550 h 6858000"/>
              <a:gd name="connsiteX815" fmla="*/ 4980204 w 7467600"/>
              <a:gd name="connsiteY815" fmla="*/ 271903 h 6858000"/>
              <a:gd name="connsiteX816" fmla="*/ 5068068 w 7467600"/>
              <a:gd name="connsiteY816" fmla="*/ 282244 h 6858000"/>
              <a:gd name="connsiteX817" fmla="*/ 5153231 w 7467600"/>
              <a:gd name="connsiteY817" fmla="*/ 292240 h 6858000"/>
              <a:gd name="connsiteX818" fmla="*/ 5426491 w 7467600"/>
              <a:gd name="connsiteY818" fmla="*/ 281128 h 6858000"/>
              <a:gd name="connsiteX819" fmla="*/ 5731212 w 7467600"/>
              <a:gd name="connsiteY819" fmla="*/ 231951 h 6858000"/>
              <a:gd name="connsiteX820" fmla="*/ 5905192 w 7467600"/>
              <a:gd name="connsiteY820" fmla="*/ 163079 h 6858000"/>
              <a:gd name="connsiteX821" fmla="*/ 5944437 w 7467600"/>
              <a:gd name="connsiteY821" fmla="*/ 113829 h 6858000"/>
              <a:gd name="connsiteX822" fmla="*/ 5825032 w 7467600"/>
              <a:gd name="connsiteY822" fmla="*/ 146405 h 6858000"/>
              <a:gd name="connsiteX823" fmla="*/ 4955599 w 7467600"/>
              <a:gd name="connsiteY823" fmla="*/ 247008 h 6858000"/>
              <a:gd name="connsiteX824" fmla="*/ 5210104 w 7467600"/>
              <a:gd name="connsiteY824" fmla="*/ 228123 h 6858000"/>
              <a:gd name="connsiteX825" fmla="*/ 5261015 w 7467600"/>
              <a:gd name="connsiteY825" fmla="*/ 227087 h 6858000"/>
              <a:gd name="connsiteX826" fmla="*/ 5861181 w 7467600"/>
              <a:gd name="connsiteY826" fmla="*/ 143093 h 6858000"/>
              <a:gd name="connsiteX827" fmla="*/ 5961252 w 7467600"/>
              <a:gd name="connsiteY827" fmla="*/ 114820 h 6858000"/>
              <a:gd name="connsiteX828" fmla="*/ 5944437 w 7467600"/>
              <a:gd name="connsiteY828" fmla="*/ 113829 h 6858000"/>
              <a:gd name="connsiteX829" fmla="*/ 3882765 w 7467600"/>
              <a:gd name="connsiteY829" fmla="*/ 0 h 6858000"/>
              <a:gd name="connsiteX830" fmla="*/ 3995099 w 7467600"/>
              <a:gd name="connsiteY830" fmla="*/ 0 h 6858000"/>
              <a:gd name="connsiteX831" fmla="*/ 4163818 w 7467600"/>
              <a:gd name="connsiteY831" fmla="*/ 234104 h 6858000"/>
              <a:gd name="connsiteX832" fmla="*/ 4172099 w 7467600"/>
              <a:gd name="connsiteY832" fmla="*/ 234207 h 6858000"/>
              <a:gd name="connsiteX833" fmla="*/ 4784282 w 7467600"/>
              <a:gd name="connsiteY833" fmla="*/ 276561 h 6858000"/>
              <a:gd name="connsiteX834" fmla="*/ 4801687 w 7467600"/>
              <a:gd name="connsiteY834" fmla="*/ 267764 h 6858000"/>
              <a:gd name="connsiteX835" fmla="*/ 6082788 w 7467600"/>
              <a:gd name="connsiteY835" fmla="*/ 64119 h 6858000"/>
              <a:gd name="connsiteX836" fmla="*/ 6099442 w 7467600"/>
              <a:gd name="connsiteY836" fmla="*/ 82568 h 6858000"/>
              <a:gd name="connsiteX837" fmla="*/ 4804137 w 7467600"/>
              <a:gd name="connsiteY837" fmla="*/ 320931 h 6858000"/>
              <a:gd name="connsiteX838" fmla="*/ 4227047 w 7467600"/>
              <a:gd name="connsiteY838" fmla="*/ 313415 h 6858000"/>
              <a:gd name="connsiteX839" fmla="*/ 4346041 w 7467600"/>
              <a:gd name="connsiteY839" fmla="*/ 456086 h 6858000"/>
              <a:gd name="connsiteX840" fmla="*/ 4870967 w 7467600"/>
              <a:gd name="connsiteY840" fmla="*/ 963061 h 6858000"/>
              <a:gd name="connsiteX841" fmla="*/ 4889647 w 7467600"/>
              <a:gd name="connsiteY841" fmla="*/ 957147 h 6858000"/>
              <a:gd name="connsiteX842" fmla="*/ 5422504 w 7467600"/>
              <a:gd name="connsiteY842" fmla="*/ 805191 h 6858000"/>
              <a:gd name="connsiteX843" fmla="*/ 6087656 w 7467600"/>
              <a:gd name="connsiteY843" fmla="*/ 826703 h 6858000"/>
              <a:gd name="connsiteX844" fmla="*/ 6058717 w 7467600"/>
              <a:gd name="connsiteY844" fmla="*/ 865992 h 6858000"/>
              <a:gd name="connsiteX845" fmla="*/ 4974153 w 7467600"/>
              <a:gd name="connsiteY845" fmla="*/ 1045456 h 6858000"/>
              <a:gd name="connsiteX846" fmla="*/ 5627835 w 7467600"/>
              <a:gd name="connsiteY846" fmla="*/ 1472077 h 6858000"/>
              <a:gd name="connsiteX847" fmla="*/ 5629817 w 7467600"/>
              <a:gd name="connsiteY847" fmla="*/ 1471412 h 6858000"/>
              <a:gd name="connsiteX848" fmla="*/ 5634124 w 7467600"/>
              <a:gd name="connsiteY848" fmla="*/ 1470572 h 6858000"/>
              <a:gd name="connsiteX849" fmla="*/ 5755832 w 7467600"/>
              <a:gd name="connsiteY849" fmla="*/ 1383886 h 6858000"/>
              <a:gd name="connsiteX850" fmla="*/ 6014186 w 7467600"/>
              <a:gd name="connsiteY850" fmla="*/ 1279799 h 6858000"/>
              <a:gd name="connsiteX851" fmla="*/ 6901619 w 7467600"/>
              <a:gd name="connsiteY851" fmla="*/ 1047874 h 6858000"/>
              <a:gd name="connsiteX852" fmla="*/ 6931566 w 7467600"/>
              <a:gd name="connsiteY852" fmla="*/ 1062034 h 6858000"/>
              <a:gd name="connsiteX853" fmla="*/ 5790982 w 7467600"/>
              <a:gd name="connsiteY853" fmla="*/ 1561380 h 6858000"/>
              <a:gd name="connsiteX854" fmla="*/ 6188971 w 7467600"/>
              <a:gd name="connsiteY854" fmla="*/ 1755168 h 6858000"/>
              <a:gd name="connsiteX855" fmla="*/ 6202446 w 7467600"/>
              <a:gd name="connsiteY855" fmla="*/ 1752268 h 6858000"/>
              <a:gd name="connsiteX856" fmla="*/ 7179560 w 7467600"/>
              <a:gd name="connsiteY856" fmla="*/ 1467551 h 6858000"/>
              <a:gd name="connsiteX857" fmla="*/ 7158730 w 7467600"/>
              <a:gd name="connsiteY857" fmla="*/ 1507835 h 6858000"/>
              <a:gd name="connsiteX858" fmla="*/ 6326959 w 7467600"/>
              <a:gd name="connsiteY858" fmla="*/ 1817686 h 6858000"/>
              <a:gd name="connsiteX859" fmla="*/ 6537433 w 7467600"/>
              <a:gd name="connsiteY859" fmla="*/ 1907790 h 6858000"/>
              <a:gd name="connsiteX860" fmla="*/ 6550221 w 7467600"/>
              <a:gd name="connsiteY860" fmla="*/ 1910729 h 6858000"/>
              <a:gd name="connsiteX861" fmla="*/ 6964438 w 7467600"/>
              <a:gd name="connsiteY861" fmla="*/ 2209505 h 6858000"/>
              <a:gd name="connsiteX862" fmla="*/ 7367862 w 7467600"/>
              <a:gd name="connsiteY862" fmla="*/ 2806833 h 6858000"/>
              <a:gd name="connsiteX863" fmla="*/ 7364329 w 7467600"/>
              <a:gd name="connsiteY863" fmla="*/ 2826907 h 6858000"/>
              <a:gd name="connsiteX864" fmla="*/ 7290545 w 7467600"/>
              <a:gd name="connsiteY864" fmla="*/ 2850663 h 6858000"/>
              <a:gd name="connsiteX865" fmla="*/ 6472036 w 7467600"/>
              <a:gd name="connsiteY865" fmla="*/ 1959003 h 6858000"/>
              <a:gd name="connsiteX866" fmla="*/ 5792897 w 7467600"/>
              <a:gd name="connsiteY866" fmla="*/ 1647747 h 6858000"/>
              <a:gd name="connsiteX867" fmla="*/ 5842751 w 7467600"/>
              <a:gd name="connsiteY867" fmla="*/ 1816112 h 6858000"/>
              <a:gd name="connsiteX868" fmla="*/ 5847424 w 7467600"/>
              <a:gd name="connsiteY868" fmla="*/ 1815776 h 6858000"/>
              <a:gd name="connsiteX869" fmla="*/ 6399821 w 7467600"/>
              <a:gd name="connsiteY869" fmla="*/ 2344799 h 6858000"/>
              <a:gd name="connsiteX870" fmla="*/ 6323232 w 7467600"/>
              <a:gd name="connsiteY870" fmla="*/ 2389634 h 6858000"/>
              <a:gd name="connsiteX871" fmla="*/ 5942958 w 7467600"/>
              <a:gd name="connsiteY871" fmla="*/ 2077708 h 6858000"/>
              <a:gd name="connsiteX872" fmla="*/ 5921559 w 7467600"/>
              <a:gd name="connsiteY872" fmla="*/ 2378596 h 6858000"/>
              <a:gd name="connsiteX873" fmla="*/ 5817651 w 7467600"/>
              <a:gd name="connsiteY873" fmla="*/ 3023919 h 6858000"/>
              <a:gd name="connsiteX874" fmla="*/ 5729634 w 7467600"/>
              <a:gd name="connsiteY874" fmla="*/ 3051849 h 6858000"/>
              <a:gd name="connsiteX875" fmla="*/ 5611018 w 7467600"/>
              <a:gd name="connsiteY875" fmla="*/ 2316769 h 6858000"/>
              <a:gd name="connsiteX876" fmla="*/ 5687608 w 7467600"/>
              <a:gd name="connsiteY876" fmla="*/ 2039972 h 6858000"/>
              <a:gd name="connsiteX877" fmla="*/ 5657554 w 7467600"/>
              <a:gd name="connsiteY877" fmla="*/ 1576445 h 6858000"/>
              <a:gd name="connsiteX878" fmla="*/ 5150475 w 7467600"/>
              <a:gd name="connsiteY878" fmla="*/ 1274012 h 6858000"/>
              <a:gd name="connsiteX879" fmla="*/ 5349142 w 7467600"/>
              <a:gd name="connsiteY879" fmla="*/ 2204405 h 6858000"/>
              <a:gd name="connsiteX880" fmla="*/ 5262214 w 7467600"/>
              <a:gd name="connsiteY880" fmla="*/ 2233836 h 6858000"/>
              <a:gd name="connsiteX881" fmla="*/ 4981539 w 7467600"/>
              <a:gd name="connsiteY881" fmla="*/ 1542201 h 6858000"/>
              <a:gd name="connsiteX882" fmla="*/ 4958461 w 7467600"/>
              <a:gd name="connsiteY882" fmla="*/ 1136957 h 6858000"/>
              <a:gd name="connsiteX883" fmla="*/ 4655015 w 7467600"/>
              <a:gd name="connsiteY883" fmla="*/ 891426 h 6858000"/>
              <a:gd name="connsiteX884" fmla="*/ 4348002 w 7467600"/>
              <a:gd name="connsiteY884" fmla="*/ 2205895 h 6858000"/>
              <a:gd name="connsiteX885" fmla="*/ 4262250 w 7467600"/>
              <a:gd name="connsiteY885" fmla="*/ 2219972 h 6858000"/>
              <a:gd name="connsiteX886" fmla="*/ 4550611 w 7467600"/>
              <a:gd name="connsiteY886" fmla="*/ 817540 h 6858000"/>
              <a:gd name="connsiteX887" fmla="*/ 4564418 w 7467600"/>
              <a:gd name="connsiteY887" fmla="*/ 808293 h 6858000"/>
              <a:gd name="connsiteX888" fmla="*/ 4266388 w 7467600"/>
              <a:gd name="connsiteY888" fmla="*/ 500083 h 6858000"/>
              <a:gd name="connsiteX889" fmla="*/ 4032842 w 7467600"/>
              <a:gd name="connsiteY889" fmla="*/ 211809 h 6858000"/>
              <a:gd name="connsiteX890" fmla="*/ 3882765 w 7467600"/>
              <a:gd name="connsiteY890" fmla="*/ 0 h 6858000"/>
              <a:gd name="connsiteX891" fmla="*/ 3721337 w 7467600"/>
              <a:gd name="connsiteY891" fmla="*/ 0 h 6858000"/>
              <a:gd name="connsiteX892" fmla="*/ 3797544 w 7467600"/>
              <a:gd name="connsiteY892" fmla="*/ 0 h 6858000"/>
              <a:gd name="connsiteX893" fmla="*/ 3775734 w 7467600"/>
              <a:gd name="connsiteY893" fmla="*/ 95131 h 6858000"/>
              <a:gd name="connsiteX894" fmla="*/ 3724807 w 7467600"/>
              <a:gd name="connsiteY894" fmla="*/ 272257 h 6858000"/>
              <a:gd name="connsiteX895" fmla="*/ 3726844 w 7467600"/>
              <a:gd name="connsiteY895" fmla="*/ 282988 h 6858000"/>
              <a:gd name="connsiteX896" fmla="*/ 3742664 w 7467600"/>
              <a:gd name="connsiteY896" fmla="*/ 279918 h 6858000"/>
              <a:gd name="connsiteX897" fmla="*/ 4103910 w 7467600"/>
              <a:gd name="connsiteY897" fmla="*/ 1161917 h 6858000"/>
              <a:gd name="connsiteX898" fmla="*/ 4020269 w 7467600"/>
              <a:gd name="connsiteY898" fmla="*/ 1200406 h 6858000"/>
              <a:gd name="connsiteX899" fmla="*/ 3674882 w 7467600"/>
              <a:gd name="connsiteY899" fmla="*/ 488524 h 6858000"/>
              <a:gd name="connsiteX900" fmla="*/ 3132682 w 7467600"/>
              <a:gd name="connsiteY900" fmla="*/ 1072284 h 6858000"/>
              <a:gd name="connsiteX901" fmla="*/ 2716346 w 7467600"/>
              <a:gd name="connsiteY901" fmla="*/ 1276376 h 6858000"/>
              <a:gd name="connsiteX902" fmla="*/ 2716772 w 7467600"/>
              <a:gd name="connsiteY902" fmla="*/ 1255462 h 6858000"/>
              <a:gd name="connsiteX903" fmla="*/ 3471096 w 7467600"/>
              <a:gd name="connsiteY903" fmla="*/ 437072 h 6858000"/>
              <a:gd name="connsiteX904" fmla="*/ 3639057 w 7467600"/>
              <a:gd name="connsiteY904" fmla="*/ 286334 h 6858000"/>
              <a:gd name="connsiteX905" fmla="*/ 3640309 w 7467600"/>
              <a:gd name="connsiteY905" fmla="*/ 284664 h 6858000"/>
              <a:gd name="connsiteX906" fmla="*/ 3646022 w 7467600"/>
              <a:gd name="connsiteY906" fmla="*/ 276711 h 6858000"/>
              <a:gd name="connsiteX907" fmla="*/ 3707943 w 7467600"/>
              <a:gd name="connsiteY907" fmla="*/ 65958 h 6858000"/>
              <a:gd name="connsiteX908" fmla="*/ 3721337 w 7467600"/>
              <a:gd name="connsiteY908" fmla="*/ 0 h 6858000"/>
              <a:gd name="connsiteX909" fmla="*/ 2867960 w 7467600"/>
              <a:gd name="connsiteY909" fmla="*/ 0 h 6858000"/>
              <a:gd name="connsiteX910" fmla="*/ 2926351 w 7467600"/>
              <a:gd name="connsiteY910" fmla="*/ 0 h 6858000"/>
              <a:gd name="connsiteX911" fmla="*/ 2902823 w 7467600"/>
              <a:gd name="connsiteY911" fmla="*/ 262929 h 6858000"/>
              <a:gd name="connsiteX912" fmla="*/ 2940663 w 7467600"/>
              <a:gd name="connsiteY912" fmla="*/ 140884 h 6858000"/>
              <a:gd name="connsiteX913" fmla="*/ 2947039 w 7467600"/>
              <a:gd name="connsiteY913" fmla="*/ 122524 h 6858000"/>
              <a:gd name="connsiteX914" fmla="*/ 2984316 w 7467600"/>
              <a:gd name="connsiteY914" fmla="*/ 0 h 6858000"/>
              <a:gd name="connsiteX915" fmla="*/ 3016114 w 7467600"/>
              <a:gd name="connsiteY915" fmla="*/ 0 h 6858000"/>
              <a:gd name="connsiteX916" fmla="*/ 2979949 w 7467600"/>
              <a:gd name="connsiteY916" fmla="*/ 119274 h 6858000"/>
              <a:gd name="connsiteX917" fmla="*/ 3023879 w 7467600"/>
              <a:gd name="connsiteY917" fmla="*/ 0 h 6858000"/>
              <a:gd name="connsiteX918" fmla="*/ 3105400 w 7467600"/>
              <a:gd name="connsiteY918" fmla="*/ 0 h 6858000"/>
              <a:gd name="connsiteX919" fmla="*/ 3094669 w 7467600"/>
              <a:gd name="connsiteY919" fmla="*/ 30308 h 6858000"/>
              <a:gd name="connsiteX920" fmla="*/ 2901945 w 7467600"/>
              <a:gd name="connsiteY920" fmla="*/ 466538 h 6858000"/>
              <a:gd name="connsiteX921" fmla="*/ 2815209 w 7467600"/>
              <a:gd name="connsiteY921" fmla="*/ 497361 h 6858000"/>
              <a:gd name="connsiteX922" fmla="*/ 2844845 w 7467600"/>
              <a:gd name="connsiteY922" fmla="*/ 127638 h 6858000"/>
              <a:gd name="connsiteX923" fmla="*/ 2867960 w 7467600"/>
              <a:gd name="connsiteY923" fmla="*/ 0 h 6858000"/>
              <a:gd name="connsiteX924" fmla="*/ 1057230 w 7467600"/>
              <a:gd name="connsiteY924" fmla="*/ 0 h 6858000"/>
              <a:gd name="connsiteX925" fmla="*/ 1111003 w 7467600"/>
              <a:gd name="connsiteY925" fmla="*/ 0 h 6858000"/>
              <a:gd name="connsiteX926" fmla="*/ 1125553 w 7467600"/>
              <a:gd name="connsiteY926" fmla="*/ 52588 h 6858000"/>
              <a:gd name="connsiteX927" fmla="*/ 1304276 w 7467600"/>
              <a:gd name="connsiteY927" fmla="*/ 476275 h 6858000"/>
              <a:gd name="connsiteX928" fmla="*/ 1492066 w 7467600"/>
              <a:gd name="connsiteY928" fmla="*/ 886333 h 6858000"/>
              <a:gd name="connsiteX929" fmla="*/ 1423698 w 7467600"/>
              <a:gd name="connsiteY929" fmla="*/ 710817 h 6858000"/>
              <a:gd name="connsiteX930" fmla="*/ 1357609 w 7467600"/>
              <a:gd name="connsiteY930" fmla="*/ 532892 h 6858000"/>
              <a:gd name="connsiteX931" fmla="*/ 1309550 w 7467600"/>
              <a:gd name="connsiteY931" fmla="*/ 374031 h 6858000"/>
              <a:gd name="connsiteX932" fmla="*/ 1193673 w 7467600"/>
              <a:gd name="connsiteY932" fmla="*/ 49533 h 6858000"/>
              <a:gd name="connsiteX933" fmla="*/ 1164391 w 7467600"/>
              <a:gd name="connsiteY933" fmla="*/ 0 h 6858000"/>
              <a:gd name="connsiteX934" fmla="*/ 1200666 w 7467600"/>
              <a:gd name="connsiteY934" fmla="*/ 0 h 6858000"/>
              <a:gd name="connsiteX935" fmla="*/ 1223408 w 7467600"/>
              <a:gd name="connsiteY935" fmla="*/ 38996 h 6858000"/>
              <a:gd name="connsiteX936" fmla="*/ 1339635 w 7467600"/>
              <a:gd name="connsiteY936" fmla="*/ 365517 h 6858000"/>
              <a:gd name="connsiteX937" fmla="*/ 1387469 w 7467600"/>
              <a:gd name="connsiteY937" fmla="*/ 523079 h 6858000"/>
              <a:gd name="connsiteX938" fmla="*/ 1452685 w 7467600"/>
              <a:gd name="connsiteY938" fmla="*/ 699806 h 6858000"/>
              <a:gd name="connsiteX939" fmla="*/ 1492092 w 7467600"/>
              <a:gd name="connsiteY939" fmla="*/ 800424 h 6858000"/>
              <a:gd name="connsiteX940" fmla="*/ 1455302 w 7467600"/>
              <a:gd name="connsiteY940" fmla="*/ 632913 h 6858000"/>
              <a:gd name="connsiteX941" fmla="*/ 1222336 w 7467600"/>
              <a:gd name="connsiteY941" fmla="*/ 9480 h 6858000"/>
              <a:gd name="connsiteX942" fmla="*/ 1214634 w 7467600"/>
              <a:gd name="connsiteY942" fmla="*/ 0 h 6858000"/>
              <a:gd name="connsiteX943" fmla="*/ 1289827 w 7467600"/>
              <a:gd name="connsiteY943" fmla="*/ 0 h 6858000"/>
              <a:gd name="connsiteX944" fmla="*/ 1321076 w 7467600"/>
              <a:gd name="connsiteY944" fmla="*/ 59722 h 6858000"/>
              <a:gd name="connsiteX945" fmla="*/ 1512579 w 7467600"/>
              <a:gd name="connsiteY945" fmla="*/ 626441 h 6858000"/>
              <a:gd name="connsiteX946" fmla="*/ 1506076 w 7467600"/>
              <a:gd name="connsiteY946" fmla="*/ 1089289 h 6858000"/>
              <a:gd name="connsiteX947" fmla="*/ 1486346 w 7467600"/>
              <a:gd name="connsiteY947" fmla="*/ 1079919 h 6858000"/>
              <a:gd name="connsiteX948" fmla="*/ 1070511 w 7467600"/>
              <a:gd name="connsiteY948" fmla="*/ 48609 h 6858000"/>
              <a:gd name="connsiteX949" fmla="*/ 1057230 w 7467600"/>
              <a:gd name="connsiteY949" fmla="*/ 0 h 6858000"/>
              <a:gd name="connsiteX950" fmla="*/ 43151 w 7467600"/>
              <a:gd name="connsiteY950" fmla="*/ 0 h 6858000"/>
              <a:gd name="connsiteX951" fmla="*/ 95283 w 7467600"/>
              <a:gd name="connsiteY951" fmla="*/ 0 h 6858000"/>
              <a:gd name="connsiteX952" fmla="*/ 300708 w 7467600"/>
              <a:gd name="connsiteY952" fmla="*/ 154571 h 6858000"/>
              <a:gd name="connsiteX953" fmla="*/ 530414 w 7467600"/>
              <a:gd name="connsiteY953" fmla="*/ 354673 h 6858000"/>
              <a:gd name="connsiteX954" fmla="*/ 333785 w 7467600"/>
              <a:gd name="connsiteY954" fmla="*/ 161564 h 6858000"/>
              <a:gd name="connsiteX955" fmla="*/ 147005 w 7467600"/>
              <a:gd name="connsiteY955" fmla="*/ 0 h 6858000"/>
              <a:gd name="connsiteX956" fmla="*/ 272509 w 7467600"/>
              <a:gd name="connsiteY956" fmla="*/ 0 h 6858000"/>
              <a:gd name="connsiteX957" fmla="*/ 326276 w 7467600"/>
              <a:gd name="connsiteY957" fmla="*/ 45847 h 6858000"/>
              <a:gd name="connsiteX958" fmla="*/ 823759 w 7467600"/>
              <a:gd name="connsiteY958" fmla="*/ 574145 h 6858000"/>
              <a:gd name="connsiteX959" fmla="*/ 811254 w 7467600"/>
              <a:gd name="connsiteY959" fmla="*/ 665546 h 6858000"/>
              <a:gd name="connsiteX960" fmla="*/ 154042 w 7467600"/>
              <a:gd name="connsiteY960" fmla="*/ 261522 h 6858000"/>
              <a:gd name="connsiteX961" fmla="*/ 13550 w 7467600"/>
              <a:gd name="connsiteY961" fmla="*/ 158423 h 6858000"/>
              <a:gd name="connsiteX962" fmla="*/ 0 w 7467600"/>
              <a:gd name="connsiteY962" fmla="*/ 146618 h 6858000"/>
              <a:gd name="connsiteX963" fmla="*/ 0 w 7467600"/>
              <a:gd name="connsiteY963" fmla="*/ 59161 h 6858000"/>
              <a:gd name="connsiteX964" fmla="*/ 45427 w 7467600"/>
              <a:gd name="connsiteY964" fmla="*/ 101078 h 6858000"/>
              <a:gd name="connsiteX965" fmla="*/ 630103 w 7467600"/>
              <a:gd name="connsiteY965" fmla="*/ 485885 h 6858000"/>
              <a:gd name="connsiteX966" fmla="*/ 532040 w 7467600"/>
              <a:gd name="connsiteY966" fmla="*/ 399359 h 6858000"/>
              <a:gd name="connsiteX967" fmla="*/ 517618 w 7467600"/>
              <a:gd name="connsiteY967" fmla="*/ 385726 h 6858000"/>
              <a:gd name="connsiteX968" fmla="*/ 285074 w 7467600"/>
              <a:gd name="connsiteY968" fmla="*/ 182755 h 6858000"/>
              <a:gd name="connsiteX969" fmla="*/ 43151 w 7467600"/>
              <a:gd name="connsiteY969"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454976 w 7467600"/>
              <a:gd name="connsiteY74" fmla="*/ 6318297 h 6858000"/>
              <a:gd name="connsiteX75" fmla="*/ 7379510 w 7467600"/>
              <a:gd name="connsiteY75" fmla="*/ 5755454 h 6858000"/>
              <a:gd name="connsiteX76" fmla="*/ 7467600 w 7467600"/>
              <a:gd name="connsiteY76" fmla="*/ 5845526 h 6858000"/>
              <a:gd name="connsiteX77" fmla="*/ 7271900 w 7467600"/>
              <a:gd name="connsiteY77" fmla="*/ 5734551 h 6858000"/>
              <a:gd name="connsiteX78" fmla="*/ 7259646 w 7467600"/>
              <a:gd name="connsiteY78" fmla="*/ 5765985 h 6858000"/>
              <a:gd name="connsiteX79" fmla="*/ 7467600 w 7467600"/>
              <a:gd name="connsiteY79" fmla="*/ 6012219 h 6858000"/>
              <a:gd name="connsiteX80" fmla="*/ 7356878 w 7467600"/>
              <a:gd name="connsiteY80" fmla="*/ 5981332 h 6858000"/>
              <a:gd name="connsiteX81" fmla="*/ 7467600 w 7467600"/>
              <a:gd name="connsiteY81" fmla="*/ 6117703 h 6858000"/>
              <a:gd name="connsiteX82" fmla="*/ 7467600 w 7467600"/>
              <a:gd name="connsiteY82" fmla="*/ 6163634 h 6858000"/>
              <a:gd name="connsiteX83" fmla="*/ 7403637 w 7467600"/>
              <a:gd name="connsiteY83" fmla="*/ 6083957 h 6858000"/>
              <a:gd name="connsiteX84" fmla="*/ 7254615 w 7467600"/>
              <a:gd name="connsiteY84" fmla="*/ 5911918 h 6858000"/>
              <a:gd name="connsiteX85" fmla="*/ 7312589 w 7467600"/>
              <a:gd name="connsiteY85" fmla="*/ 5982309 h 6858000"/>
              <a:gd name="connsiteX86" fmla="*/ 7448321 w 7467600"/>
              <a:gd name="connsiteY86" fmla="*/ 6190991 h 6858000"/>
              <a:gd name="connsiteX87" fmla="*/ 7467600 w 7467600"/>
              <a:gd name="connsiteY87" fmla="*/ 6221686 h 6858000"/>
              <a:gd name="connsiteX88" fmla="*/ 7467600 w 7467600"/>
              <a:gd name="connsiteY88" fmla="*/ 6334256 h 6858000"/>
              <a:gd name="connsiteX89" fmla="*/ 7454976 w 7467600"/>
              <a:gd name="connsiteY89" fmla="*/ 6318297 h 6858000"/>
              <a:gd name="connsiteX90" fmla="*/ 1456157 w 7467600"/>
              <a:gd name="connsiteY90" fmla="*/ 5371404 h 6858000"/>
              <a:gd name="connsiteX91" fmla="*/ 1244432 w 7467600"/>
              <a:gd name="connsiteY91" fmla="*/ 5385601 h 6858000"/>
              <a:gd name="connsiteX92" fmla="*/ 973990 w 7467600"/>
              <a:gd name="connsiteY92" fmla="*/ 5424940 h 6858000"/>
              <a:gd name="connsiteX93" fmla="*/ 1103809 w 7467600"/>
              <a:gd name="connsiteY93" fmla="*/ 5433720 h 6858000"/>
              <a:gd name="connsiteX94" fmla="*/ 1123454 w 7467600"/>
              <a:gd name="connsiteY94" fmla="*/ 5435727 h 6858000"/>
              <a:gd name="connsiteX95" fmla="*/ 1737017 w 7467600"/>
              <a:gd name="connsiteY95" fmla="*/ 5452183 h 6858000"/>
              <a:gd name="connsiteX96" fmla="*/ 1824397 w 7467600"/>
              <a:gd name="connsiteY96" fmla="*/ 5447757 h 6858000"/>
              <a:gd name="connsiteX97" fmla="*/ 2070059 w 7467600"/>
              <a:gd name="connsiteY97" fmla="*/ 5441660 h 6858000"/>
              <a:gd name="connsiteX98" fmla="*/ 1456157 w 7467600"/>
              <a:gd name="connsiteY98" fmla="*/ 5371404 h 6858000"/>
              <a:gd name="connsiteX99" fmla="*/ 4988186 w 7467600"/>
              <a:gd name="connsiteY99" fmla="*/ 5216467 h 6858000"/>
              <a:gd name="connsiteX100" fmla="*/ 4777334 w 7467600"/>
              <a:gd name="connsiteY100" fmla="*/ 5406072 h 6858000"/>
              <a:gd name="connsiteX101" fmla="*/ 4718341 w 7467600"/>
              <a:gd name="connsiteY101" fmla="*/ 5468043 h 6858000"/>
              <a:gd name="connsiteX102" fmla="*/ 4604655 w 7467600"/>
              <a:gd name="connsiteY102" fmla="*/ 5583434 h 6858000"/>
              <a:gd name="connsiteX103" fmla="*/ 4565074 w 7467600"/>
              <a:gd name="connsiteY103" fmla="*/ 5618550 h 6858000"/>
              <a:gd name="connsiteX104" fmla="*/ 4988186 w 7467600"/>
              <a:gd name="connsiteY104" fmla="*/ 5216467 h 6858000"/>
              <a:gd name="connsiteX105" fmla="*/ 4978032 w 7467600"/>
              <a:gd name="connsiteY105" fmla="*/ 5183809 h 6858000"/>
              <a:gd name="connsiteX106" fmla="*/ 4463413 w 7467600"/>
              <a:gd name="connsiteY106" fmla="*/ 5615162 h 6858000"/>
              <a:gd name="connsiteX107" fmla="*/ 4358134 w 7467600"/>
              <a:gd name="connsiteY107" fmla="*/ 5742791 h 6858000"/>
              <a:gd name="connsiteX108" fmla="*/ 4376219 w 7467600"/>
              <a:gd name="connsiteY108" fmla="*/ 5729027 h 6858000"/>
              <a:gd name="connsiteX109" fmla="*/ 4582340 w 7467600"/>
              <a:gd name="connsiteY109" fmla="*/ 5561037 h 6858000"/>
              <a:gd name="connsiteX110" fmla="*/ 4694684 w 7467600"/>
              <a:gd name="connsiteY110" fmla="*/ 5447098 h 6858000"/>
              <a:gd name="connsiteX111" fmla="*/ 4754123 w 7467600"/>
              <a:gd name="connsiteY111" fmla="*/ 5384643 h 6858000"/>
              <a:gd name="connsiteX112" fmla="*/ 4978032 w 7467600"/>
              <a:gd name="connsiteY112" fmla="*/ 5183809 h 6858000"/>
              <a:gd name="connsiteX113" fmla="*/ 1903353 w 7467600"/>
              <a:gd name="connsiteY113" fmla="*/ 5044827 h 6858000"/>
              <a:gd name="connsiteX114" fmla="*/ 1936931 w 7467600"/>
              <a:gd name="connsiteY114" fmla="*/ 5093954 h 6858000"/>
              <a:gd name="connsiteX115" fmla="*/ 2195868 w 7467600"/>
              <a:gd name="connsiteY115" fmla="*/ 5396574 h 6858000"/>
              <a:gd name="connsiteX116" fmla="*/ 2088852 w 7467600"/>
              <a:gd name="connsiteY116" fmla="*/ 5166123 h 6858000"/>
              <a:gd name="connsiteX117" fmla="*/ 1958241 w 7467600"/>
              <a:gd name="connsiteY117" fmla="*/ 5067955 h 6858000"/>
              <a:gd name="connsiteX118" fmla="*/ 1903353 w 7467600"/>
              <a:gd name="connsiteY118" fmla="*/ 5044827 h 6858000"/>
              <a:gd name="connsiteX119" fmla="*/ 1979378 w 7467600"/>
              <a:gd name="connsiteY119" fmla="*/ 4769504 h 6858000"/>
              <a:gd name="connsiteX120" fmla="*/ 2882120 w 7467600"/>
              <a:gd name="connsiteY120" fmla="*/ 5064547 h 6858000"/>
              <a:gd name="connsiteX121" fmla="*/ 2793103 w 7467600"/>
              <a:gd name="connsiteY121" fmla="*/ 5039699 h 6858000"/>
              <a:gd name="connsiteX122" fmla="*/ 2770041 w 7467600"/>
              <a:gd name="connsiteY122" fmla="*/ 5033634 h 6858000"/>
              <a:gd name="connsiteX123" fmla="*/ 1979378 w 7467600"/>
              <a:gd name="connsiteY123" fmla="*/ 4769504 h 6858000"/>
              <a:gd name="connsiteX124" fmla="*/ 1927410 w 7467600"/>
              <a:gd name="connsiteY124" fmla="*/ 4716164 h 6858000"/>
              <a:gd name="connsiteX125" fmla="*/ 1959587 w 7467600"/>
              <a:gd name="connsiteY125" fmla="*/ 4728849 h 6858000"/>
              <a:gd name="connsiteX126" fmla="*/ 2777707 w 7467600"/>
              <a:gd name="connsiteY126" fmla="*/ 5003991 h 6858000"/>
              <a:gd name="connsiteX127" fmla="*/ 2800768 w 7467600"/>
              <a:gd name="connsiteY127" fmla="*/ 5010056 h 6858000"/>
              <a:gd name="connsiteX128" fmla="*/ 2879408 w 7467600"/>
              <a:gd name="connsiteY128" fmla="*/ 5031590 h 6858000"/>
              <a:gd name="connsiteX129" fmla="*/ 2862295 w 7467600"/>
              <a:gd name="connsiteY129" fmla="*/ 5022958 h 6858000"/>
              <a:gd name="connsiteX130" fmla="*/ 2813343 w 7467600"/>
              <a:gd name="connsiteY130" fmla="*/ 4998369 h 6858000"/>
              <a:gd name="connsiteX131" fmla="*/ 2646245 w 7467600"/>
              <a:gd name="connsiteY131" fmla="*/ 4930999 h 6858000"/>
              <a:gd name="connsiteX132" fmla="*/ 1999243 w 7467600"/>
              <a:gd name="connsiteY132" fmla="*/ 4730524 h 6858000"/>
              <a:gd name="connsiteX133" fmla="*/ 1979527 w 7467600"/>
              <a:gd name="connsiteY133" fmla="*/ 4726651 h 6858000"/>
              <a:gd name="connsiteX134" fmla="*/ 1927410 w 7467600"/>
              <a:gd name="connsiteY134" fmla="*/ 4716164 h 6858000"/>
              <a:gd name="connsiteX135" fmla="*/ 1997014 w 7467600"/>
              <a:gd name="connsiteY135" fmla="*/ 4698007 h 6858000"/>
              <a:gd name="connsiteX136" fmla="*/ 2005458 w 7467600"/>
              <a:gd name="connsiteY136" fmla="*/ 4699540 h 6858000"/>
              <a:gd name="connsiteX137" fmla="*/ 2657186 w 7467600"/>
              <a:gd name="connsiteY137" fmla="*/ 4901687 h 6858000"/>
              <a:gd name="connsiteX138" fmla="*/ 2826662 w 7467600"/>
              <a:gd name="connsiteY138" fmla="*/ 4970362 h 6858000"/>
              <a:gd name="connsiteX139" fmla="*/ 2876100 w 7467600"/>
              <a:gd name="connsiteY139" fmla="*/ 4995397 h 6858000"/>
              <a:gd name="connsiteX140" fmla="*/ 3042600 w 7467600"/>
              <a:gd name="connsiteY140" fmla="*/ 5059532 h 6858000"/>
              <a:gd name="connsiteX141" fmla="*/ 1997014 w 7467600"/>
              <a:gd name="connsiteY141" fmla="*/ 4698007 h 6858000"/>
              <a:gd name="connsiteX142" fmla="*/ 2305292 w 7467600"/>
              <a:gd name="connsiteY142" fmla="*/ 4219492 h 6858000"/>
              <a:gd name="connsiteX143" fmla="*/ 3360922 w 7467600"/>
              <a:gd name="connsiteY143" fmla="*/ 4529373 h 6858000"/>
              <a:gd name="connsiteX144" fmla="*/ 3492420 w 7467600"/>
              <a:gd name="connsiteY144" fmla="*/ 4510145 h 6858000"/>
              <a:gd name="connsiteX145" fmla="*/ 3364086 w 7467600"/>
              <a:gd name="connsiteY145" fmla="*/ 4480340 h 6858000"/>
              <a:gd name="connsiteX146" fmla="*/ 3225818 w 7467600"/>
              <a:gd name="connsiteY146" fmla="*/ 4411822 h 6858000"/>
              <a:gd name="connsiteX147" fmla="*/ 3129696 w 7467600"/>
              <a:gd name="connsiteY147" fmla="*/ 4360704 h 6858000"/>
              <a:gd name="connsiteX148" fmla="*/ 2814545 w 7467600"/>
              <a:gd name="connsiteY148" fmla="*/ 4282955 h 6858000"/>
              <a:gd name="connsiteX149" fmla="*/ 2305292 w 7467600"/>
              <a:gd name="connsiteY149" fmla="*/ 4219492 h 6858000"/>
              <a:gd name="connsiteX150" fmla="*/ 2626982 w 7467600"/>
              <a:gd name="connsiteY150" fmla="*/ 4206450 h 6858000"/>
              <a:gd name="connsiteX151" fmla="*/ 2490617 w 7467600"/>
              <a:gd name="connsiteY151" fmla="*/ 4206951 h 6858000"/>
              <a:gd name="connsiteX152" fmla="*/ 2819869 w 7467600"/>
              <a:gd name="connsiteY152" fmla="*/ 4252936 h 6858000"/>
              <a:gd name="connsiteX153" fmla="*/ 3143018 w 7467600"/>
              <a:gd name="connsiteY153" fmla="*/ 4332698 h 6858000"/>
              <a:gd name="connsiteX154" fmla="*/ 3241520 w 7467600"/>
              <a:gd name="connsiteY154" fmla="*/ 4385112 h 6858000"/>
              <a:gd name="connsiteX155" fmla="*/ 3374575 w 7467600"/>
              <a:gd name="connsiteY155" fmla="*/ 4451517 h 6858000"/>
              <a:gd name="connsiteX156" fmla="*/ 3505221 w 7467600"/>
              <a:gd name="connsiteY156" fmla="*/ 4480757 h 6858000"/>
              <a:gd name="connsiteX157" fmla="*/ 2626982 w 7467600"/>
              <a:gd name="connsiteY157" fmla="*/ 4206450 h 6858000"/>
              <a:gd name="connsiteX158" fmla="*/ 1310106 w 7467600"/>
              <a:gd name="connsiteY158" fmla="*/ 3943217 h 6858000"/>
              <a:gd name="connsiteX159" fmla="*/ 854994 w 7467600"/>
              <a:gd name="connsiteY159" fmla="*/ 4399136 h 6858000"/>
              <a:gd name="connsiteX160" fmla="*/ 742462 w 7467600"/>
              <a:gd name="connsiteY160" fmla="*/ 4594648 h 6858000"/>
              <a:gd name="connsiteX161" fmla="*/ 820602 w 7467600"/>
              <a:gd name="connsiteY161" fmla="*/ 4485915 h 6858000"/>
              <a:gd name="connsiteX162" fmla="*/ 878295 w 7467600"/>
              <a:gd name="connsiteY162" fmla="*/ 4403594 h 6858000"/>
              <a:gd name="connsiteX163" fmla="*/ 1240607 w 7467600"/>
              <a:gd name="connsiteY163" fmla="*/ 4010401 h 6858000"/>
              <a:gd name="connsiteX164" fmla="*/ 1310106 w 7467600"/>
              <a:gd name="connsiteY164" fmla="*/ 3943217 h 6858000"/>
              <a:gd name="connsiteX165" fmla="*/ 1423113 w 7467600"/>
              <a:gd name="connsiteY165" fmla="*/ 3874565 h 6858000"/>
              <a:gd name="connsiteX166" fmla="*/ 1260565 w 7467600"/>
              <a:gd name="connsiteY166" fmla="*/ 4031982 h 6858000"/>
              <a:gd name="connsiteX167" fmla="*/ 901900 w 7467600"/>
              <a:gd name="connsiteY167" fmla="*/ 4421236 h 6858000"/>
              <a:gd name="connsiteX168" fmla="*/ 845044 w 7467600"/>
              <a:gd name="connsiteY168" fmla="*/ 4502436 h 6858000"/>
              <a:gd name="connsiteX169" fmla="*/ 685926 w 7467600"/>
              <a:gd name="connsiteY169" fmla="*/ 4703069 h 6858000"/>
              <a:gd name="connsiteX170" fmla="*/ 684248 w 7467600"/>
              <a:gd name="connsiteY170" fmla="*/ 4706721 h 6858000"/>
              <a:gd name="connsiteX171" fmla="*/ 1423113 w 7467600"/>
              <a:gd name="connsiteY171" fmla="*/ 3874565 h 6858000"/>
              <a:gd name="connsiteX172" fmla="*/ 3316479 w 7467600"/>
              <a:gd name="connsiteY172" fmla="*/ 3872136 h 6858000"/>
              <a:gd name="connsiteX173" fmla="*/ 3546806 w 7467600"/>
              <a:gd name="connsiteY173" fmla="*/ 4356139 h 6858000"/>
              <a:gd name="connsiteX174" fmla="*/ 3364433 w 7467600"/>
              <a:gd name="connsiteY174" fmla="*/ 3953121 h 6858000"/>
              <a:gd name="connsiteX175" fmla="*/ 3316479 w 7467600"/>
              <a:gd name="connsiteY175" fmla="*/ 3872136 h 6858000"/>
              <a:gd name="connsiteX176" fmla="*/ 3291335 w 7467600"/>
              <a:gd name="connsiteY176" fmla="*/ 3767420 h 6858000"/>
              <a:gd name="connsiteX177" fmla="*/ 3390805 w 7467600"/>
              <a:gd name="connsiteY177" fmla="*/ 3937163 h 6858000"/>
              <a:gd name="connsiteX178" fmla="*/ 3579062 w 7467600"/>
              <a:gd name="connsiteY178" fmla="*/ 4359040 h 6858000"/>
              <a:gd name="connsiteX179" fmla="*/ 3467355 w 7467600"/>
              <a:gd name="connsiteY179" fmla="*/ 3988130 h 6858000"/>
              <a:gd name="connsiteX180" fmla="*/ 3310753 w 7467600"/>
              <a:gd name="connsiteY180" fmla="*/ 3787140 h 6858000"/>
              <a:gd name="connsiteX181" fmla="*/ 3291335 w 7467600"/>
              <a:gd name="connsiteY181" fmla="*/ 3767420 h 6858000"/>
              <a:gd name="connsiteX182" fmla="*/ 1635889 w 7467600"/>
              <a:gd name="connsiteY182" fmla="*/ 3709494 h 6858000"/>
              <a:gd name="connsiteX183" fmla="*/ 1634800 w 7467600"/>
              <a:gd name="connsiteY183" fmla="*/ 3731111 h 6858000"/>
              <a:gd name="connsiteX184" fmla="*/ 1635889 w 7467600"/>
              <a:gd name="connsiteY184" fmla="*/ 3709494 h 6858000"/>
              <a:gd name="connsiteX185" fmla="*/ 1510397 w 7467600"/>
              <a:gd name="connsiteY185" fmla="*/ 3684705 h 6858000"/>
              <a:gd name="connsiteX186" fmla="*/ 1146550 w 7467600"/>
              <a:gd name="connsiteY186" fmla="*/ 3802012 h 6858000"/>
              <a:gd name="connsiteX187" fmla="*/ 698834 w 7467600"/>
              <a:gd name="connsiteY187" fmla="*/ 3952272 h 6858000"/>
              <a:gd name="connsiteX188" fmla="*/ 34256 w 7467600"/>
              <a:gd name="connsiteY188" fmla="*/ 4347603 h 6858000"/>
              <a:gd name="connsiteX189" fmla="*/ 527241 w 7467600"/>
              <a:gd name="connsiteY189" fmla="*/ 4065078 h 6858000"/>
              <a:gd name="connsiteX190" fmla="*/ 1510397 w 7467600"/>
              <a:gd name="connsiteY190" fmla="*/ 3684705 h 6858000"/>
              <a:gd name="connsiteX191" fmla="*/ 1313114 w 7467600"/>
              <a:gd name="connsiteY191" fmla="*/ 3655216 h 6858000"/>
              <a:gd name="connsiteX192" fmla="*/ 1109304 w 7467600"/>
              <a:gd name="connsiteY192" fmla="*/ 3669030 h 6858000"/>
              <a:gd name="connsiteX193" fmla="*/ 8129 w 7467600"/>
              <a:gd name="connsiteY193" fmla="*/ 4330519 h 6858000"/>
              <a:gd name="connsiteX194" fmla="*/ 687572 w 7467600"/>
              <a:gd name="connsiteY194" fmla="*/ 3925629 h 6858000"/>
              <a:gd name="connsiteX195" fmla="*/ 1138365 w 7467600"/>
              <a:gd name="connsiteY195" fmla="*/ 3774515 h 6858000"/>
              <a:gd name="connsiteX196" fmla="*/ 1505579 w 7467600"/>
              <a:gd name="connsiteY196" fmla="*/ 3655526 h 6858000"/>
              <a:gd name="connsiteX197" fmla="*/ 1313114 w 7467600"/>
              <a:gd name="connsiteY197" fmla="*/ 3655216 h 6858000"/>
              <a:gd name="connsiteX198" fmla="*/ 3655073 w 7467600"/>
              <a:gd name="connsiteY198" fmla="*/ 3650884 h 6858000"/>
              <a:gd name="connsiteX199" fmla="*/ 3989938 w 7467600"/>
              <a:gd name="connsiteY199" fmla="*/ 3991685 h 6858000"/>
              <a:gd name="connsiteX200" fmla="*/ 4393907 w 7467600"/>
              <a:gd name="connsiteY200" fmla="*/ 4261258 h 6858000"/>
              <a:gd name="connsiteX201" fmla="*/ 4648051 w 7467600"/>
              <a:gd name="connsiteY201" fmla="*/ 4374051 h 6858000"/>
              <a:gd name="connsiteX202" fmla="*/ 4383389 w 7467600"/>
              <a:gd name="connsiteY202" fmla="*/ 4184369 h 6858000"/>
              <a:gd name="connsiteX203" fmla="*/ 4165508 w 7467600"/>
              <a:gd name="connsiteY203" fmla="*/ 4035196 h 6858000"/>
              <a:gd name="connsiteX204" fmla="*/ 4068162 w 7467600"/>
              <a:gd name="connsiteY204" fmla="*/ 3953394 h 6858000"/>
              <a:gd name="connsiteX205" fmla="*/ 3981416 w 7467600"/>
              <a:gd name="connsiteY205" fmla="*/ 3880482 h 6858000"/>
              <a:gd name="connsiteX206" fmla="*/ 3800147 w 7467600"/>
              <a:gd name="connsiteY206" fmla="*/ 3749872 h 6858000"/>
              <a:gd name="connsiteX207" fmla="*/ 3655073 w 7467600"/>
              <a:gd name="connsiteY207" fmla="*/ 3650884 h 6858000"/>
              <a:gd name="connsiteX208" fmla="*/ 3670252 w 7467600"/>
              <a:gd name="connsiteY208" fmla="*/ 3622798 h 6858000"/>
              <a:gd name="connsiteX209" fmla="*/ 3817258 w 7467600"/>
              <a:gd name="connsiteY209" fmla="*/ 3723577 h 6858000"/>
              <a:gd name="connsiteX210" fmla="*/ 4000461 w 7467600"/>
              <a:gd name="connsiteY210" fmla="*/ 3855966 h 6858000"/>
              <a:gd name="connsiteX211" fmla="*/ 4088180 w 7467600"/>
              <a:gd name="connsiteY211" fmla="*/ 3929774 h 6858000"/>
              <a:gd name="connsiteX212" fmla="*/ 4184555 w 7467600"/>
              <a:gd name="connsiteY212" fmla="*/ 4010683 h 6858000"/>
              <a:gd name="connsiteX213" fmla="*/ 4399563 w 7467600"/>
              <a:gd name="connsiteY213" fmla="*/ 4158106 h 6858000"/>
              <a:gd name="connsiteX214" fmla="*/ 4684469 w 7467600"/>
              <a:gd name="connsiteY214" fmla="*/ 4364680 h 6858000"/>
              <a:gd name="connsiteX215" fmla="*/ 4690271 w 7467600"/>
              <a:gd name="connsiteY215" fmla="*/ 4370034 h 6858000"/>
              <a:gd name="connsiteX216" fmla="*/ 4136093 w 7467600"/>
              <a:gd name="connsiteY216" fmla="*/ 3858466 h 6858000"/>
              <a:gd name="connsiteX217" fmla="*/ 3670252 w 7467600"/>
              <a:gd name="connsiteY217" fmla="*/ 3622798 h 6858000"/>
              <a:gd name="connsiteX218" fmla="*/ 4440129 w 7467600"/>
              <a:gd name="connsiteY218" fmla="*/ 3448571 h 6858000"/>
              <a:gd name="connsiteX219" fmla="*/ 4856525 w 7467600"/>
              <a:gd name="connsiteY219" fmla="*/ 3915351 h 6858000"/>
              <a:gd name="connsiteX220" fmla="*/ 5059055 w 7467600"/>
              <a:gd name="connsiteY220" fmla="*/ 4108918 h 6858000"/>
              <a:gd name="connsiteX221" fmla="*/ 5290070 w 7467600"/>
              <a:gd name="connsiteY221" fmla="*/ 4263619 h 6858000"/>
              <a:gd name="connsiteX222" fmla="*/ 4834991 w 7467600"/>
              <a:gd name="connsiteY222" fmla="*/ 3830985 h 6858000"/>
              <a:gd name="connsiteX223" fmla="*/ 4440129 w 7467600"/>
              <a:gd name="connsiteY223" fmla="*/ 3448571 h 6858000"/>
              <a:gd name="connsiteX224" fmla="*/ 4441737 w 7467600"/>
              <a:gd name="connsiteY224" fmla="*/ 3399734 h 6858000"/>
              <a:gd name="connsiteX225" fmla="*/ 4431236 w 7467600"/>
              <a:gd name="connsiteY225" fmla="*/ 3400954 h 6858000"/>
              <a:gd name="connsiteX226" fmla="*/ 4557150 w 7467600"/>
              <a:gd name="connsiteY226" fmla="*/ 3510023 h 6858000"/>
              <a:gd name="connsiteX227" fmla="*/ 4856936 w 7467600"/>
              <a:gd name="connsiteY227" fmla="*/ 3809146 h 6858000"/>
              <a:gd name="connsiteX228" fmla="*/ 5111996 w 7467600"/>
              <a:gd name="connsiteY228" fmla="*/ 4065759 h 6858000"/>
              <a:gd name="connsiteX229" fmla="*/ 5388878 w 7467600"/>
              <a:gd name="connsiteY229" fmla="*/ 4300185 h 6858000"/>
              <a:gd name="connsiteX230" fmla="*/ 5425556 w 7467600"/>
              <a:gd name="connsiteY230" fmla="*/ 4308967 h 6858000"/>
              <a:gd name="connsiteX231" fmla="*/ 4943646 w 7467600"/>
              <a:gd name="connsiteY231" fmla="*/ 3822916 h 6858000"/>
              <a:gd name="connsiteX232" fmla="*/ 4594837 w 7467600"/>
              <a:gd name="connsiteY232" fmla="*/ 3532274 h 6858000"/>
              <a:gd name="connsiteX233" fmla="*/ 4441737 w 7467600"/>
              <a:gd name="connsiteY233" fmla="*/ 3399734 h 6858000"/>
              <a:gd name="connsiteX234" fmla="*/ 5425834 w 7467600"/>
              <a:gd name="connsiteY234" fmla="*/ 3162785 h 6858000"/>
              <a:gd name="connsiteX235" fmla="*/ 5401644 w 7467600"/>
              <a:gd name="connsiteY235" fmla="*/ 3617847 h 6858000"/>
              <a:gd name="connsiteX236" fmla="*/ 5467256 w 7467600"/>
              <a:gd name="connsiteY236" fmla="*/ 4175494 h 6858000"/>
              <a:gd name="connsiteX237" fmla="*/ 5448069 w 7467600"/>
              <a:gd name="connsiteY237" fmla="*/ 3567554 h 6858000"/>
              <a:gd name="connsiteX238" fmla="*/ 5425834 w 7467600"/>
              <a:gd name="connsiteY238" fmla="*/ 3162785 h 6858000"/>
              <a:gd name="connsiteX239" fmla="*/ 1318687 w 7467600"/>
              <a:gd name="connsiteY239" fmla="*/ 3113840 h 6858000"/>
              <a:gd name="connsiteX240" fmla="*/ 1066793 w 7467600"/>
              <a:gd name="connsiteY240" fmla="*/ 3212171 h 6858000"/>
              <a:gd name="connsiteX241" fmla="*/ 993319 w 7467600"/>
              <a:gd name="connsiteY241" fmla="*/ 3247648 h 6858000"/>
              <a:gd name="connsiteX242" fmla="*/ 853081 w 7467600"/>
              <a:gd name="connsiteY242" fmla="*/ 3312410 h 6858000"/>
              <a:gd name="connsiteX243" fmla="*/ 805957 w 7467600"/>
              <a:gd name="connsiteY243" fmla="*/ 3330443 h 6858000"/>
              <a:gd name="connsiteX244" fmla="*/ 1318687 w 7467600"/>
              <a:gd name="connsiteY244" fmla="*/ 3113840 h 6858000"/>
              <a:gd name="connsiteX245" fmla="*/ 5453702 w 7467600"/>
              <a:gd name="connsiteY245" fmla="*/ 3090882 h 6858000"/>
              <a:gd name="connsiteX246" fmla="*/ 5480135 w 7467600"/>
              <a:gd name="connsiteY246" fmla="*/ 3565802 h 6858000"/>
              <a:gd name="connsiteX247" fmla="*/ 5499023 w 7467600"/>
              <a:gd name="connsiteY247" fmla="*/ 4166310 h 6858000"/>
              <a:gd name="connsiteX248" fmla="*/ 5547022 w 7467600"/>
              <a:gd name="connsiteY248" fmla="*/ 3607838 h 6858000"/>
              <a:gd name="connsiteX249" fmla="*/ 5515964 w 7467600"/>
              <a:gd name="connsiteY249" fmla="*/ 3378541 h 6858000"/>
              <a:gd name="connsiteX250" fmla="*/ 5453702 w 7467600"/>
              <a:gd name="connsiteY250" fmla="*/ 3090882 h 6858000"/>
              <a:gd name="connsiteX251" fmla="*/ 1238695 w 7467600"/>
              <a:gd name="connsiteY251" fmla="*/ 3076820 h 6858000"/>
              <a:gd name="connsiteX252" fmla="*/ 716371 w 7467600"/>
              <a:gd name="connsiteY252" fmla="*/ 3293249 h 6858000"/>
              <a:gd name="connsiteX253" fmla="*/ 579522 w 7467600"/>
              <a:gd name="connsiteY253" fmla="*/ 3371759 h 6858000"/>
              <a:gd name="connsiteX254" fmla="*/ 600288 w 7467600"/>
              <a:gd name="connsiteY254" fmla="*/ 3365555 h 6858000"/>
              <a:gd name="connsiteX255" fmla="*/ 840692 w 7467600"/>
              <a:gd name="connsiteY255" fmla="*/ 3284921 h 6858000"/>
              <a:gd name="connsiteX256" fmla="*/ 979248 w 7467600"/>
              <a:gd name="connsiteY256" fmla="*/ 3221003 h 6858000"/>
              <a:gd name="connsiteX257" fmla="*/ 1053282 w 7467600"/>
              <a:gd name="connsiteY257" fmla="*/ 3185247 h 6858000"/>
              <a:gd name="connsiteX258" fmla="*/ 1320603 w 7467600"/>
              <a:gd name="connsiteY258" fmla="*/ 3081281 h 6858000"/>
              <a:gd name="connsiteX259" fmla="*/ 1238695 w 7467600"/>
              <a:gd name="connsiteY259" fmla="*/ 3076820 h 6858000"/>
              <a:gd name="connsiteX260" fmla="*/ 5425627 w 7467600"/>
              <a:gd name="connsiteY260" fmla="*/ 2954192 h 6858000"/>
              <a:gd name="connsiteX261" fmla="*/ 5470770 w 7467600"/>
              <a:gd name="connsiteY261" fmla="*/ 3005435 h 6858000"/>
              <a:gd name="connsiteX262" fmla="*/ 5519779 w 7467600"/>
              <a:gd name="connsiteY262" fmla="*/ 4359223 h 6858000"/>
              <a:gd name="connsiteX263" fmla="*/ 5520293 w 7467600"/>
              <a:gd name="connsiteY263" fmla="*/ 4360602 h 6858000"/>
              <a:gd name="connsiteX264" fmla="*/ 5767221 w 7467600"/>
              <a:gd name="connsiteY264" fmla="*/ 4665564 h 6858000"/>
              <a:gd name="connsiteX265" fmla="*/ 6937169 w 7467600"/>
              <a:gd name="connsiteY265" fmla="*/ 4815941 h 6858000"/>
              <a:gd name="connsiteX266" fmla="*/ 6953922 w 7467600"/>
              <a:gd name="connsiteY266" fmla="*/ 4890068 h 6858000"/>
              <a:gd name="connsiteX267" fmla="*/ 6071359 w 7467600"/>
              <a:gd name="connsiteY267" fmla="*/ 4770770 h 6858000"/>
              <a:gd name="connsiteX268" fmla="*/ 6038839 w 7467600"/>
              <a:gd name="connsiteY268" fmla="*/ 4764474 h 6858000"/>
              <a:gd name="connsiteX269" fmla="*/ 6038706 w 7467600"/>
              <a:gd name="connsiteY269" fmla="*/ 4763847 h 6858000"/>
              <a:gd name="connsiteX270" fmla="*/ 6037784 w 7467600"/>
              <a:gd name="connsiteY270" fmla="*/ 4764270 h 6858000"/>
              <a:gd name="connsiteX271" fmla="*/ 6038839 w 7467600"/>
              <a:gd name="connsiteY271" fmla="*/ 4764474 h 6858000"/>
              <a:gd name="connsiteX272" fmla="*/ 6040338 w 7467600"/>
              <a:gd name="connsiteY272" fmla="*/ 4771418 h 6858000"/>
              <a:gd name="connsiteX273" fmla="*/ 6024488 w 7467600"/>
              <a:gd name="connsiteY273" fmla="*/ 4809903 h 6858000"/>
              <a:gd name="connsiteX274" fmla="*/ 5599771 w 7467600"/>
              <a:gd name="connsiteY274" fmla="*/ 5509652 h 6858000"/>
              <a:gd name="connsiteX275" fmla="*/ 5548843 w 7467600"/>
              <a:gd name="connsiteY275" fmla="*/ 5563845 h 6858000"/>
              <a:gd name="connsiteX276" fmla="*/ 5940952 w 7467600"/>
              <a:gd name="connsiteY276" fmla="*/ 6250028 h 6858000"/>
              <a:gd name="connsiteX277" fmla="*/ 6043441 w 7467600"/>
              <a:gd name="connsiteY277" fmla="*/ 6665847 h 6858000"/>
              <a:gd name="connsiteX278" fmla="*/ 6093432 w 7467600"/>
              <a:gd name="connsiteY278" fmla="*/ 6858000 h 6858000"/>
              <a:gd name="connsiteX279" fmla="*/ 6034344 w 7467600"/>
              <a:gd name="connsiteY279" fmla="*/ 6858000 h 6858000"/>
              <a:gd name="connsiteX280" fmla="*/ 6026679 w 7467600"/>
              <a:gd name="connsiteY280" fmla="*/ 6836959 h 6858000"/>
              <a:gd name="connsiteX281" fmla="*/ 5800441 w 7467600"/>
              <a:gd name="connsiteY281" fmla="*/ 6335286 h 6858000"/>
              <a:gd name="connsiteX282" fmla="*/ 5526562 w 7467600"/>
              <a:gd name="connsiteY282" fmla="*/ 5705388 h 6858000"/>
              <a:gd name="connsiteX283" fmla="*/ 5519640 w 7467600"/>
              <a:gd name="connsiteY283" fmla="*/ 5683774 h 6858000"/>
              <a:gd name="connsiteX284" fmla="*/ 5844559 w 7467600"/>
              <a:gd name="connsiteY284" fmla="*/ 6553349 h 6858000"/>
              <a:gd name="connsiteX285" fmla="*/ 5975994 w 7467600"/>
              <a:gd name="connsiteY285" fmla="*/ 6858000 h 6858000"/>
              <a:gd name="connsiteX286" fmla="*/ 5898547 w 7467600"/>
              <a:gd name="connsiteY286" fmla="*/ 6858000 h 6858000"/>
              <a:gd name="connsiteX287" fmla="*/ 5682041 w 7467600"/>
              <a:gd name="connsiteY287" fmla="*/ 6355860 h 6858000"/>
              <a:gd name="connsiteX288" fmla="*/ 5461758 w 7467600"/>
              <a:gd name="connsiteY288" fmla="*/ 5820220 h 6858000"/>
              <a:gd name="connsiteX289" fmla="*/ 5237282 w 7467600"/>
              <a:gd name="connsiteY289" fmla="*/ 6579086 h 6858000"/>
              <a:gd name="connsiteX290" fmla="*/ 5115009 w 7467600"/>
              <a:gd name="connsiteY290" fmla="*/ 6858000 h 6858000"/>
              <a:gd name="connsiteX291" fmla="*/ 5028074 w 7467600"/>
              <a:gd name="connsiteY291" fmla="*/ 6858000 h 6858000"/>
              <a:gd name="connsiteX292" fmla="*/ 5079508 w 7467600"/>
              <a:gd name="connsiteY292" fmla="*/ 6749074 h 6858000"/>
              <a:gd name="connsiteX293" fmla="*/ 5371846 w 7467600"/>
              <a:gd name="connsiteY293" fmla="*/ 5924413 h 6858000"/>
              <a:gd name="connsiteX294" fmla="*/ 5270512 w 7467600"/>
              <a:gd name="connsiteY294" fmla="*/ 6138975 h 6858000"/>
              <a:gd name="connsiteX295" fmla="*/ 5062409 w 7467600"/>
              <a:gd name="connsiteY295" fmla="*/ 6653544 h 6858000"/>
              <a:gd name="connsiteX296" fmla="*/ 5036628 w 7467600"/>
              <a:gd name="connsiteY296" fmla="*/ 6754247 h 6858000"/>
              <a:gd name="connsiteX297" fmla="*/ 5009112 w 7467600"/>
              <a:gd name="connsiteY297" fmla="*/ 6858000 h 6858000"/>
              <a:gd name="connsiteX298" fmla="*/ 4976679 w 7467600"/>
              <a:gd name="connsiteY298" fmla="*/ 6858000 h 6858000"/>
              <a:gd name="connsiteX299" fmla="*/ 5006537 w 7467600"/>
              <a:gd name="connsiteY299" fmla="*/ 6747068 h 6858000"/>
              <a:gd name="connsiteX300" fmla="*/ 5032723 w 7467600"/>
              <a:gd name="connsiteY300" fmla="*/ 6644957 h 6858000"/>
              <a:gd name="connsiteX301" fmla="*/ 5242949 w 7467600"/>
              <a:gd name="connsiteY301" fmla="*/ 6125175 h 6858000"/>
              <a:gd name="connsiteX302" fmla="*/ 5286321 w 7467600"/>
              <a:gd name="connsiteY302" fmla="*/ 6033555 h 6858000"/>
              <a:gd name="connsiteX303" fmla="*/ 5008210 w 7467600"/>
              <a:gd name="connsiteY303" fmla="*/ 6649194 h 6858000"/>
              <a:gd name="connsiteX304" fmla="*/ 4986321 w 7467600"/>
              <a:gd name="connsiteY304" fmla="*/ 6765687 h 6858000"/>
              <a:gd name="connsiteX305" fmla="*/ 4973474 w 7467600"/>
              <a:gd name="connsiteY305" fmla="*/ 6858000 h 6858000"/>
              <a:gd name="connsiteX306" fmla="*/ 4907178 w 7467600"/>
              <a:gd name="connsiteY306" fmla="*/ 6858000 h 6858000"/>
              <a:gd name="connsiteX307" fmla="*/ 4910810 w 7467600"/>
              <a:gd name="connsiteY307" fmla="*/ 6829660 h 6858000"/>
              <a:gd name="connsiteX308" fmla="*/ 4987461 w 7467600"/>
              <a:gd name="connsiteY308" fmla="*/ 6432994 h 6858000"/>
              <a:gd name="connsiteX309" fmla="*/ 5179262 w 7467600"/>
              <a:gd name="connsiteY309" fmla="*/ 6035044 h 6858000"/>
              <a:gd name="connsiteX310" fmla="*/ 4689678 w 7467600"/>
              <a:gd name="connsiteY310" fmla="*/ 6440241 h 6858000"/>
              <a:gd name="connsiteX311" fmla="*/ 4477543 w 7467600"/>
              <a:gd name="connsiteY311" fmla="*/ 6674836 h 6858000"/>
              <a:gd name="connsiteX312" fmla="*/ 4329957 w 7467600"/>
              <a:gd name="connsiteY312" fmla="*/ 6858000 h 6858000"/>
              <a:gd name="connsiteX313" fmla="*/ 4218595 w 7467600"/>
              <a:gd name="connsiteY313" fmla="*/ 6858000 h 6858000"/>
              <a:gd name="connsiteX314" fmla="*/ 4368888 w 7467600"/>
              <a:gd name="connsiteY314" fmla="*/ 6668412 h 6858000"/>
              <a:gd name="connsiteX315" fmla="*/ 4563091 w 7467600"/>
              <a:gd name="connsiteY315" fmla="*/ 6442508 h 6858000"/>
              <a:gd name="connsiteX316" fmla="*/ 5387324 w 7467600"/>
              <a:gd name="connsiteY316" fmla="*/ 5705830 h 6858000"/>
              <a:gd name="connsiteX317" fmla="*/ 5073620 w 7467600"/>
              <a:gd name="connsiteY317" fmla="*/ 5955437 h 6858000"/>
              <a:gd name="connsiteX318" fmla="*/ 4689789 w 7467600"/>
              <a:gd name="connsiteY318" fmla="*/ 6268382 h 6858000"/>
              <a:gd name="connsiteX319" fmla="*/ 4418722 w 7467600"/>
              <a:gd name="connsiteY319" fmla="*/ 6570886 h 6858000"/>
              <a:gd name="connsiteX320" fmla="*/ 4214944 w 7467600"/>
              <a:gd name="connsiteY320" fmla="*/ 6858000 h 6858000"/>
              <a:gd name="connsiteX321" fmla="*/ 4177898 w 7467600"/>
              <a:gd name="connsiteY321" fmla="*/ 6858000 h 6858000"/>
              <a:gd name="connsiteX322" fmla="*/ 4391597 w 7467600"/>
              <a:gd name="connsiteY322" fmla="*/ 6556370 h 6858000"/>
              <a:gd name="connsiteX323" fmla="*/ 4668889 w 7467600"/>
              <a:gd name="connsiteY323" fmla="*/ 6246399 h 6858000"/>
              <a:gd name="connsiteX324" fmla="*/ 5055427 w 7467600"/>
              <a:gd name="connsiteY324" fmla="*/ 5931476 h 6858000"/>
              <a:gd name="connsiteX325" fmla="*/ 5371814 w 7467600"/>
              <a:gd name="connsiteY325" fmla="*/ 5678975 h 6858000"/>
              <a:gd name="connsiteX326" fmla="*/ 4987918 w 7467600"/>
              <a:gd name="connsiteY326" fmla="*/ 5838701 h 6858000"/>
              <a:gd name="connsiteX327" fmla="*/ 4317146 w 7467600"/>
              <a:gd name="connsiteY327" fmla="*/ 6587716 h 6858000"/>
              <a:gd name="connsiteX328" fmla="*/ 4171627 w 7467600"/>
              <a:gd name="connsiteY328" fmla="*/ 6858000 h 6858000"/>
              <a:gd name="connsiteX329" fmla="*/ 4081585 w 7467600"/>
              <a:gd name="connsiteY329" fmla="*/ 6858000 h 6858000"/>
              <a:gd name="connsiteX330" fmla="*/ 4238603 w 7467600"/>
              <a:gd name="connsiteY330" fmla="*/ 6559341 h 6858000"/>
              <a:gd name="connsiteX331" fmla="*/ 4778333 w 7467600"/>
              <a:gd name="connsiteY331" fmla="*/ 5873626 h 6858000"/>
              <a:gd name="connsiteX332" fmla="*/ 5414185 w 7467600"/>
              <a:gd name="connsiteY332" fmla="*/ 5573882 h 6858000"/>
              <a:gd name="connsiteX333" fmla="*/ 5959648 w 7467600"/>
              <a:gd name="connsiteY333" fmla="*/ 4760797 h 6858000"/>
              <a:gd name="connsiteX334" fmla="*/ 5355019 w 7467600"/>
              <a:gd name="connsiteY334" fmla="*/ 4734672 h 6858000"/>
              <a:gd name="connsiteX335" fmla="*/ 5083565 w 7467600"/>
              <a:gd name="connsiteY335" fmla="*/ 5179121 h 6858000"/>
              <a:gd name="connsiteX336" fmla="*/ 4713577 w 7467600"/>
              <a:gd name="connsiteY336" fmla="*/ 5616803 h 6858000"/>
              <a:gd name="connsiteX337" fmla="*/ 3989559 w 7467600"/>
              <a:gd name="connsiteY337" fmla="*/ 6145945 h 6858000"/>
              <a:gd name="connsiteX338" fmla="*/ 3939824 w 7467600"/>
              <a:gd name="connsiteY338" fmla="*/ 6066900 h 6858000"/>
              <a:gd name="connsiteX339" fmla="*/ 4584537 w 7467600"/>
              <a:gd name="connsiteY339" fmla="*/ 5324826 h 6858000"/>
              <a:gd name="connsiteX340" fmla="*/ 5037105 w 7467600"/>
              <a:gd name="connsiteY340" fmla="*/ 5088765 h 6858000"/>
              <a:gd name="connsiteX341" fmla="*/ 5039930 w 7467600"/>
              <a:gd name="connsiteY341" fmla="*/ 5089585 h 6858000"/>
              <a:gd name="connsiteX342" fmla="*/ 5263764 w 7467600"/>
              <a:gd name="connsiteY342" fmla="*/ 4735525 h 6858000"/>
              <a:gd name="connsiteX343" fmla="*/ 4086300 w 7467600"/>
              <a:gd name="connsiteY343" fmla="*/ 4884599 h 6858000"/>
              <a:gd name="connsiteX344" fmla="*/ 4085485 w 7467600"/>
              <a:gd name="connsiteY344" fmla="*/ 4899070 h 6858000"/>
              <a:gd name="connsiteX345" fmla="*/ 3871915 w 7467600"/>
              <a:gd name="connsiteY345" fmla="*/ 5253645 h 6858000"/>
              <a:gd name="connsiteX346" fmla="*/ 3799374 w 7467600"/>
              <a:gd name="connsiteY346" fmla="*/ 5466127 h 6858000"/>
              <a:gd name="connsiteX347" fmla="*/ 3498850 w 7467600"/>
              <a:gd name="connsiteY347" fmla="*/ 6661888 h 6858000"/>
              <a:gd name="connsiteX348" fmla="*/ 3399216 w 7467600"/>
              <a:gd name="connsiteY348" fmla="*/ 6858000 h 6858000"/>
              <a:gd name="connsiteX349" fmla="*/ 3303688 w 7467600"/>
              <a:gd name="connsiteY349" fmla="*/ 6858000 h 6858000"/>
              <a:gd name="connsiteX350" fmla="*/ 3391774 w 7467600"/>
              <a:gd name="connsiteY350" fmla="*/ 6697181 h 6858000"/>
              <a:gd name="connsiteX351" fmla="*/ 3735540 w 7467600"/>
              <a:gd name="connsiteY351" fmla="*/ 5546923 h 6858000"/>
              <a:gd name="connsiteX352" fmla="*/ 3729438 w 7467600"/>
              <a:gd name="connsiteY352" fmla="*/ 5569058 h 6858000"/>
              <a:gd name="connsiteX353" fmla="*/ 3707782 w 7467600"/>
              <a:gd name="connsiteY353" fmla="*/ 5644908 h 6858000"/>
              <a:gd name="connsiteX354" fmla="*/ 3583827 w 7467600"/>
              <a:gd name="connsiteY354" fmla="*/ 6039215 h 6858000"/>
              <a:gd name="connsiteX355" fmla="*/ 3547861 w 7467600"/>
              <a:gd name="connsiteY355" fmla="*/ 6129609 h 6858000"/>
              <a:gd name="connsiteX356" fmla="*/ 3490905 w 7467600"/>
              <a:gd name="connsiteY356" fmla="*/ 6277660 h 6858000"/>
              <a:gd name="connsiteX357" fmla="*/ 3455859 w 7467600"/>
              <a:gd name="connsiteY357" fmla="*/ 6391301 h 6858000"/>
              <a:gd name="connsiteX358" fmla="*/ 3429112 w 7467600"/>
              <a:gd name="connsiteY358" fmla="*/ 6479469 h 6858000"/>
              <a:gd name="connsiteX359" fmla="*/ 3304862 w 7467600"/>
              <a:gd name="connsiteY359" fmla="*/ 6796476 h 6858000"/>
              <a:gd name="connsiteX360" fmla="*/ 3276071 w 7467600"/>
              <a:gd name="connsiteY360" fmla="*/ 6858000 h 6858000"/>
              <a:gd name="connsiteX361" fmla="*/ 3240805 w 7467600"/>
              <a:gd name="connsiteY361" fmla="*/ 6858000 h 6858000"/>
              <a:gd name="connsiteX362" fmla="*/ 3275917 w 7467600"/>
              <a:gd name="connsiteY362" fmla="*/ 6783192 h 6858000"/>
              <a:gd name="connsiteX363" fmla="*/ 3399358 w 7467600"/>
              <a:gd name="connsiteY363" fmla="*/ 6469011 h 6858000"/>
              <a:gd name="connsiteX364" fmla="*/ 3425650 w 7467600"/>
              <a:gd name="connsiteY364" fmla="*/ 6381333 h 6858000"/>
              <a:gd name="connsiteX365" fmla="*/ 3460661 w 7467600"/>
              <a:gd name="connsiteY365" fmla="*/ 6266763 h 6858000"/>
              <a:gd name="connsiteX366" fmla="*/ 3518021 w 7467600"/>
              <a:gd name="connsiteY366" fmla="*/ 6117298 h 6858000"/>
              <a:gd name="connsiteX367" fmla="*/ 3554035 w 7467600"/>
              <a:gd name="connsiteY367" fmla="*/ 6027832 h 6858000"/>
              <a:gd name="connsiteX368" fmla="*/ 3677174 w 7467600"/>
              <a:gd name="connsiteY368" fmla="*/ 5636351 h 6858000"/>
              <a:gd name="connsiteX369" fmla="*/ 3698819 w 7467600"/>
              <a:gd name="connsiteY369" fmla="*/ 5560503 h 6858000"/>
              <a:gd name="connsiteX370" fmla="*/ 3702094 w 7467600"/>
              <a:gd name="connsiteY370" fmla="*/ 5549194 h 6858000"/>
              <a:gd name="connsiteX371" fmla="*/ 3398355 w 7467600"/>
              <a:gd name="connsiteY371" fmla="*/ 6094603 h 6858000"/>
              <a:gd name="connsiteX372" fmla="*/ 3193941 w 7467600"/>
              <a:gd name="connsiteY372" fmla="*/ 6798775 h 6858000"/>
              <a:gd name="connsiteX373" fmla="*/ 3184140 w 7467600"/>
              <a:gd name="connsiteY373" fmla="*/ 6858000 h 6858000"/>
              <a:gd name="connsiteX374" fmla="*/ 3099978 w 7467600"/>
              <a:gd name="connsiteY374" fmla="*/ 6858000 h 6858000"/>
              <a:gd name="connsiteX375" fmla="*/ 3101556 w 7467600"/>
              <a:gd name="connsiteY375" fmla="*/ 6843337 h 6858000"/>
              <a:gd name="connsiteX376" fmla="*/ 3370162 w 7467600"/>
              <a:gd name="connsiteY376" fmla="*/ 5785550 h 6858000"/>
              <a:gd name="connsiteX377" fmla="*/ 3746477 w 7467600"/>
              <a:gd name="connsiteY377" fmla="*/ 5377889 h 6858000"/>
              <a:gd name="connsiteX378" fmla="*/ 3863399 w 7467600"/>
              <a:gd name="connsiteY378" fmla="*/ 5087257 h 6858000"/>
              <a:gd name="connsiteX379" fmla="*/ 3968712 w 7467600"/>
              <a:gd name="connsiteY379" fmla="*/ 4913989 h 6858000"/>
              <a:gd name="connsiteX380" fmla="*/ 2792390 w 7467600"/>
              <a:gd name="connsiteY380" fmla="*/ 5382974 h 6858000"/>
              <a:gd name="connsiteX381" fmla="*/ 2714982 w 7467600"/>
              <a:gd name="connsiteY381" fmla="*/ 5427051 h 6858000"/>
              <a:gd name="connsiteX382" fmla="*/ 2813361 w 7467600"/>
              <a:gd name="connsiteY382" fmla="*/ 6023912 h 6858000"/>
              <a:gd name="connsiteX383" fmla="*/ 2688430 w 7467600"/>
              <a:gd name="connsiteY383" fmla="*/ 6801564 h 6858000"/>
              <a:gd name="connsiteX384" fmla="*/ 2629626 w 7467600"/>
              <a:gd name="connsiteY384" fmla="*/ 6763394 h 6858000"/>
              <a:gd name="connsiteX385" fmla="*/ 2565328 w 7467600"/>
              <a:gd name="connsiteY385" fmla="*/ 5516399 h 6858000"/>
              <a:gd name="connsiteX386" fmla="*/ 1922999 w 7467600"/>
              <a:gd name="connsiteY386" fmla="*/ 5980343 h 6858000"/>
              <a:gd name="connsiteX387" fmla="*/ 1950261 w 7467600"/>
              <a:gd name="connsiteY387" fmla="*/ 6405858 h 6858000"/>
              <a:gd name="connsiteX388" fmla="*/ 2365554 w 7467600"/>
              <a:gd name="connsiteY388" fmla="*/ 6759107 h 6858000"/>
              <a:gd name="connsiteX389" fmla="*/ 2424142 w 7467600"/>
              <a:gd name="connsiteY389" fmla="*/ 6858000 h 6858000"/>
              <a:gd name="connsiteX390" fmla="*/ 2395994 w 7467600"/>
              <a:gd name="connsiteY390" fmla="*/ 6858000 h 6858000"/>
              <a:gd name="connsiteX391" fmla="*/ 2392863 w 7467600"/>
              <a:gd name="connsiteY391" fmla="*/ 6852964 h 6858000"/>
              <a:gd name="connsiteX392" fmla="*/ 2017589 w 7467600"/>
              <a:gd name="connsiteY392" fmla="*/ 6493982 h 6858000"/>
              <a:gd name="connsiteX393" fmla="*/ 2147336 w 7467600"/>
              <a:gd name="connsiteY393" fmla="*/ 6594052 h 6858000"/>
              <a:gd name="connsiteX394" fmla="*/ 2207047 w 7467600"/>
              <a:gd name="connsiteY394" fmla="*/ 6654540 h 6858000"/>
              <a:gd name="connsiteX395" fmla="*/ 2299106 w 7467600"/>
              <a:gd name="connsiteY395" fmla="*/ 6778931 h 6858000"/>
              <a:gd name="connsiteX396" fmla="*/ 2314430 w 7467600"/>
              <a:gd name="connsiteY396" fmla="*/ 6801144 h 6858000"/>
              <a:gd name="connsiteX397" fmla="*/ 2352406 w 7467600"/>
              <a:gd name="connsiteY397" fmla="*/ 6858000 h 6858000"/>
              <a:gd name="connsiteX398" fmla="*/ 2314492 w 7467600"/>
              <a:gd name="connsiteY398" fmla="*/ 6858000 h 6858000"/>
              <a:gd name="connsiteX399" fmla="*/ 2288095 w 7467600"/>
              <a:gd name="connsiteY399" fmla="*/ 6818030 h 6858000"/>
              <a:gd name="connsiteX400" fmla="*/ 2272768 w 7467600"/>
              <a:gd name="connsiteY400" fmla="*/ 6795822 h 6858000"/>
              <a:gd name="connsiteX401" fmla="*/ 2182715 w 7467600"/>
              <a:gd name="connsiteY401" fmla="*/ 6675071 h 6858000"/>
              <a:gd name="connsiteX402" fmla="*/ 2032061 w 7467600"/>
              <a:gd name="connsiteY402" fmla="*/ 6541380 h 6858000"/>
              <a:gd name="connsiteX403" fmla="*/ 2257220 w 7467600"/>
              <a:gd name="connsiteY403" fmla="*/ 6826257 h 6858000"/>
              <a:gd name="connsiteX404" fmla="*/ 2281324 w 7467600"/>
              <a:gd name="connsiteY404" fmla="*/ 6858000 h 6858000"/>
              <a:gd name="connsiteX405" fmla="*/ 2242860 w 7467600"/>
              <a:gd name="connsiteY405" fmla="*/ 6858000 h 6858000"/>
              <a:gd name="connsiteX406" fmla="*/ 2232818 w 7467600"/>
              <a:gd name="connsiteY406" fmla="*/ 6844926 h 6858000"/>
              <a:gd name="connsiteX407" fmla="*/ 1990172 w 7467600"/>
              <a:gd name="connsiteY407" fmla="*/ 6542121 h 6858000"/>
              <a:gd name="connsiteX408" fmla="*/ 2124090 w 7467600"/>
              <a:gd name="connsiteY408" fmla="*/ 6761017 h 6858000"/>
              <a:gd name="connsiteX409" fmla="*/ 2200380 w 7467600"/>
              <a:gd name="connsiteY409" fmla="*/ 6858000 h 6858000"/>
              <a:gd name="connsiteX410" fmla="*/ 2147507 w 7467600"/>
              <a:gd name="connsiteY410" fmla="*/ 6858000 h 6858000"/>
              <a:gd name="connsiteX411" fmla="*/ 2070668 w 7467600"/>
              <a:gd name="connsiteY411" fmla="*/ 6761520 h 6858000"/>
              <a:gd name="connsiteX412" fmla="*/ 1975142 w 7467600"/>
              <a:gd name="connsiteY412" fmla="*/ 6585570 h 6858000"/>
              <a:gd name="connsiteX413" fmla="*/ 2050035 w 7467600"/>
              <a:gd name="connsiteY413" fmla="*/ 6813345 h 6858000"/>
              <a:gd name="connsiteX414" fmla="*/ 2063025 w 7467600"/>
              <a:gd name="connsiteY414" fmla="*/ 6858000 h 6858000"/>
              <a:gd name="connsiteX415" fmla="*/ 2021675 w 7467600"/>
              <a:gd name="connsiteY415" fmla="*/ 6858000 h 6858000"/>
              <a:gd name="connsiteX416" fmla="*/ 2019308 w 7467600"/>
              <a:gd name="connsiteY416" fmla="*/ 6847118 h 6858000"/>
              <a:gd name="connsiteX417" fmla="*/ 1938835 w 7467600"/>
              <a:gd name="connsiteY417" fmla="*/ 6551160 h 6858000"/>
              <a:gd name="connsiteX418" fmla="*/ 1953230 w 7467600"/>
              <a:gd name="connsiteY418" fmla="*/ 6759699 h 6858000"/>
              <a:gd name="connsiteX419" fmla="*/ 1956763 w 7467600"/>
              <a:gd name="connsiteY419" fmla="*/ 6778191 h 6858000"/>
              <a:gd name="connsiteX420" fmla="*/ 1967925 w 7467600"/>
              <a:gd name="connsiteY420" fmla="*/ 6858000 h 6858000"/>
              <a:gd name="connsiteX421" fmla="*/ 1936622 w 7467600"/>
              <a:gd name="connsiteY421" fmla="*/ 6858000 h 6858000"/>
              <a:gd name="connsiteX422" fmla="*/ 1926261 w 7467600"/>
              <a:gd name="connsiteY422" fmla="*/ 6784064 h 6858000"/>
              <a:gd name="connsiteX423" fmla="*/ 1922724 w 7467600"/>
              <a:gd name="connsiteY423" fmla="*/ 6765577 h 6858000"/>
              <a:gd name="connsiteX424" fmla="*/ 1904650 w 7467600"/>
              <a:gd name="connsiteY424" fmla="*/ 6639616 h 6858000"/>
              <a:gd name="connsiteX425" fmla="*/ 1885273 w 7467600"/>
              <a:gd name="connsiteY425" fmla="*/ 6858000 h 6858000"/>
              <a:gd name="connsiteX426" fmla="*/ 1854363 w 7467600"/>
              <a:gd name="connsiteY426" fmla="*/ 6858000 h 6858000"/>
              <a:gd name="connsiteX427" fmla="*/ 1880391 w 7467600"/>
              <a:gd name="connsiteY427" fmla="*/ 6603796 h 6858000"/>
              <a:gd name="connsiteX428" fmla="*/ 1818273 w 7467600"/>
              <a:gd name="connsiteY428" fmla="*/ 6715729 h 6858000"/>
              <a:gd name="connsiteX429" fmla="*/ 1794691 w 7467600"/>
              <a:gd name="connsiteY429" fmla="*/ 6843239 h 6858000"/>
              <a:gd name="connsiteX430" fmla="*/ 1794914 w 7467600"/>
              <a:gd name="connsiteY430" fmla="*/ 6858000 h 6858000"/>
              <a:gd name="connsiteX431" fmla="*/ 1746128 w 7467600"/>
              <a:gd name="connsiteY431" fmla="*/ 6858000 h 6858000"/>
              <a:gd name="connsiteX432" fmla="*/ 1753934 w 7467600"/>
              <a:gd name="connsiteY432" fmla="*/ 6724796 h 6858000"/>
              <a:gd name="connsiteX433" fmla="*/ 1792053 w 7467600"/>
              <a:gd name="connsiteY433" fmla="*/ 6572396 h 6858000"/>
              <a:gd name="connsiteX434" fmla="*/ 1862248 w 7467600"/>
              <a:gd name="connsiteY434" fmla="*/ 6266397 h 6858000"/>
              <a:gd name="connsiteX435" fmla="*/ 1862250 w 7467600"/>
              <a:gd name="connsiteY435" fmla="*/ 6033531 h 6858000"/>
              <a:gd name="connsiteX436" fmla="*/ 1211999 w 7467600"/>
              <a:gd name="connsiteY436" fmla="*/ 6683610 h 6858000"/>
              <a:gd name="connsiteX437" fmla="*/ 1213266 w 7467600"/>
              <a:gd name="connsiteY437" fmla="*/ 6691947 h 6858000"/>
              <a:gd name="connsiteX438" fmla="*/ 1203370 w 7467600"/>
              <a:gd name="connsiteY438" fmla="*/ 6850676 h 6858000"/>
              <a:gd name="connsiteX439" fmla="*/ 1203671 w 7467600"/>
              <a:gd name="connsiteY439" fmla="*/ 6858000 h 6858000"/>
              <a:gd name="connsiteX440" fmla="*/ 1143180 w 7467600"/>
              <a:gd name="connsiteY440" fmla="*/ 6858000 h 6858000"/>
              <a:gd name="connsiteX441" fmla="*/ 1142176 w 7467600"/>
              <a:gd name="connsiteY441" fmla="*/ 6766045 h 6858000"/>
              <a:gd name="connsiteX442" fmla="*/ 1067484 w 7467600"/>
              <a:gd name="connsiteY442" fmla="*/ 6858000 h 6858000"/>
              <a:gd name="connsiteX443" fmla="*/ 953928 w 7467600"/>
              <a:gd name="connsiteY443" fmla="*/ 6858000 h 6858000"/>
              <a:gd name="connsiteX444" fmla="*/ 959715 w 7467600"/>
              <a:gd name="connsiteY444" fmla="*/ 6850185 h 6858000"/>
              <a:gd name="connsiteX445" fmla="*/ 1483788 w 7467600"/>
              <a:gd name="connsiteY445" fmla="*/ 6259174 h 6858000"/>
              <a:gd name="connsiteX446" fmla="*/ 1100671 w 7467600"/>
              <a:gd name="connsiteY446" fmla="*/ 6252137 h 6858000"/>
              <a:gd name="connsiteX447" fmla="*/ 1090144 w 7467600"/>
              <a:gd name="connsiteY447" fmla="*/ 6256748 h 6858000"/>
              <a:gd name="connsiteX448" fmla="*/ 1095872 w 7467600"/>
              <a:gd name="connsiteY448" fmla="*/ 6271892 h 6858000"/>
              <a:gd name="connsiteX449" fmla="*/ 262785 w 7467600"/>
              <a:gd name="connsiteY449" fmla="*/ 6845450 h 6858000"/>
              <a:gd name="connsiteX450" fmla="*/ 209968 w 7467600"/>
              <a:gd name="connsiteY450" fmla="*/ 6770713 h 6858000"/>
              <a:gd name="connsiteX451" fmla="*/ 873460 w 7467600"/>
              <a:gd name="connsiteY451" fmla="*/ 6253768 h 6858000"/>
              <a:gd name="connsiteX452" fmla="*/ 192686 w 7467600"/>
              <a:gd name="connsiteY452" fmla="*/ 5849257 h 6858000"/>
              <a:gd name="connsiteX453" fmla="*/ 4696 w 7467600"/>
              <a:gd name="connsiteY453" fmla="*/ 5697668 h 6858000"/>
              <a:gd name="connsiteX454" fmla="*/ 0 w 7467600"/>
              <a:gd name="connsiteY454" fmla="*/ 5689984 h 6858000"/>
              <a:gd name="connsiteX455" fmla="*/ 0 w 7467600"/>
              <a:gd name="connsiteY455" fmla="*/ 5513472 h 6858000"/>
              <a:gd name="connsiteX456" fmla="*/ 174101 w 7467600"/>
              <a:gd name="connsiteY456" fmla="*/ 5620277 h 6858000"/>
              <a:gd name="connsiteX457" fmla="*/ 891800 w 7467600"/>
              <a:gd name="connsiteY457" fmla="*/ 6036935 h 6858000"/>
              <a:gd name="connsiteX458" fmla="*/ 1072219 w 7467600"/>
              <a:gd name="connsiteY458" fmla="*/ 6169443 h 6858000"/>
              <a:gd name="connsiteX459" fmla="*/ 1074117 w 7467600"/>
              <a:gd name="connsiteY459" fmla="*/ 6170301 h 6858000"/>
              <a:gd name="connsiteX460" fmla="*/ 1083114 w 7467600"/>
              <a:gd name="connsiteY460" fmla="*/ 6174131 h 6858000"/>
              <a:gd name="connsiteX461" fmla="*/ 1543010 w 7467600"/>
              <a:gd name="connsiteY461" fmla="*/ 6191140 h 6858000"/>
              <a:gd name="connsiteX462" fmla="*/ 1551080 w 7467600"/>
              <a:gd name="connsiteY462" fmla="*/ 6195006 h 6858000"/>
              <a:gd name="connsiteX463" fmla="*/ 2345443 w 7467600"/>
              <a:gd name="connsiteY463" fmla="*/ 5549882 h 6858000"/>
              <a:gd name="connsiteX464" fmla="*/ 1721499 w 7467600"/>
              <a:gd name="connsiteY464" fmla="*/ 5599969 h 6858000"/>
              <a:gd name="connsiteX465" fmla="*/ 767716 w 7467600"/>
              <a:gd name="connsiteY465" fmla="*/ 5472768 h 6858000"/>
              <a:gd name="connsiteX466" fmla="*/ 722147 w 7467600"/>
              <a:gd name="connsiteY466" fmla="*/ 5393091 h 6858000"/>
              <a:gd name="connsiteX467" fmla="*/ 1485552 w 7467600"/>
              <a:gd name="connsiteY467" fmla="*/ 5313202 h 6858000"/>
              <a:gd name="connsiteX468" fmla="*/ 2143004 w 7467600"/>
              <a:gd name="connsiteY468" fmla="*/ 5402420 h 6858000"/>
              <a:gd name="connsiteX469" fmla="*/ 1933391 w 7467600"/>
              <a:gd name="connsiteY469" fmla="*/ 5156971 h 6858000"/>
              <a:gd name="connsiteX470" fmla="*/ 1827118 w 7467600"/>
              <a:gd name="connsiteY470" fmla="*/ 4968410 h 6858000"/>
              <a:gd name="connsiteX471" fmla="*/ 1837349 w 7467600"/>
              <a:gd name="connsiteY471" fmla="*/ 4956357 h 6858000"/>
              <a:gd name="connsiteX472" fmla="*/ 2162835 w 7467600"/>
              <a:gd name="connsiteY472" fmla="*/ 5187853 h 6858000"/>
              <a:gd name="connsiteX473" fmla="*/ 2257167 w 7467600"/>
              <a:gd name="connsiteY473" fmla="*/ 5462123 h 6858000"/>
              <a:gd name="connsiteX474" fmla="*/ 2261598 w 7467600"/>
              <a:gd name="connsiteY474" fmla="*/ 5467998 h 6858000"/>
              <a:gd name="connsiteX475" fmla="*/ 2437177 w 7467600"/>
              <a:gd name="connsiteY475" fmla="*/ 5479608 h 6858000"/>
              <a:gd name="connsiteX476" fmla="*/ 2445247 w 7467600"/>
              <a:gd name="connsiteY476" fmla="*/ 5483476 h 6858000"/>
              <a:gd name="connsiteX477" fmla="*/ 2743626 w 7467600"/>
              <a:gd name="connsiteY477" fmla="*/ 5304819 h 6858000"/>
              <a:gd name="connsiteX478" fmla="*/ 3048102 w 7467600"/>
              <a:gd name="connsiteY478" fmla="*/ 5150595 h 6858000"/>
              <a:gd name="connsiteX479" fmla="*/ 1799414 w 7467600"/>
              <a:gd name="connsiteY479" fmla="*/ 4694732 h 6858000"/>
              <a:gd name="connsiteX480" fmla="*/ 1771735 w 7467600"/>
              <a:gd name="connsiteY480" fmla="*/ 4619929 h 6858000"/>
              <a:gd name="connsiteX481" fmla="*/ 3104273 w 7467600"/>
              <a:gd name="connsiteY481" fmla="*/ 5076159 h 6858000"/>
              <a:gd name="connsiteX482" fmla="*/ 3113245 w 7467600"/>
              <a:gd name="connsiteY482" fmla="*/ 5090705 h 6858000"/>
              <a:gd name="connsiteX483" fmla="*/ 3126294 w 7467600"/>
              <a:gd name="connsiteY483" fmla="*/ 5114400 h 6858000"/>
              <a:gd name="connsiteX484" fmla="*/ 3937433 w 7467600"/>
              <a:gd name="connsiteY484" fmla="*/ 4830473 h 6858000"/>
              <a:gd name="connsiteX485" fmla="*/ 3590475 w 7467600"/>
              <a:gd name="connsiteY485" fmla="*/ 4597974 h 6858000"/>
              <a:gd name="connsiteX486" fmla="*/ 3100264 w 7467600"/>
              <a:gd name="connsiteY486" fmla="*/ 4579845 h 6858000"/>
              <a:gd name="connsiteX487" fmla="*/ 2183576 w 7467600"/>
              <a:gd name="connsiteY487" fmla="*/ 4227150 h 6858000"/>
              <a:gd name="connsiteX488" fmla="*/ 2151029 w 7467600"/>
              <a:gd name="connsiteY488" fmla="*/ 4146947 h 6858000"/>
              <a:gd name="connsiteX489" fmla="*/ 3563434 w 7467600"/>
              <a:gd name="connsiteY489" fmla="*/ 4469115 h 6858000"/>
              <a:gd name="connsiteX490" fmla="*/ 3177952 w 7467600"/>
              <a:gd name="connsiteY490" fmla="*/ 3657386 h 6858000"/>
              <a:gd name="connsiteX491" fmla="*/ 3189263 w 7467600"/>
              <a:gd name="connsiteY491" fmla="*/ 3625726 h 6858000"/>
              <a:gd name="connsiteX492" fmla="*/ 3560912 w 7467600"/>
              <a:gd name="connsiteY492" fmla="*/ 4079863 h 6858000"/>
              <a:gd name="connsiteX493" fmla="*/ 3626636 w 7467600"/>
              <a:gd name="connsiteY493" fmla="*/ 4512230 h 6858000"/>
              <a:gd name="connsiteX494" fmla="*/ 3653088 w 7467600"/>
              <a:gd name="connsiteY494" fmla="*/ 4521417 h 6858000"/>
              <a:gd name="connsiteX495" fmla="*/ 3988128 w 7467600"/>
              <a:gd name="connsiteY495" fmla="*/ 4817267 h 6858000"/>
              <a:gd name="connsiteX496" fmla="*/ 4830582 w 7467600"/>
              <a:gd name="connsiteY496" fmla="*/ 4676000 h 6858000"/>
              <a:gd name="connsiteX497" fmla="*/ 4830100 w 7467600"/>
              <a:gd name="connsiteY497" fmla="*/ 4675554 h 6858000"/>
              <a:gd name="connsiteX498" fmla="*/ 4036318 w 7467600"/>
              <a:gd name="connsiteY498" fmla="*/ 4147013 h 6858000"/>
              <a:gd name="connsiteX499" fmla="*/ 3432098 w 7467600"/>
              <a:gd name="connsiteY499" fmla="*/ 3537312 h 6858000"/>
              <a:gd name="connsiteX500" fmla="*/ 3446761 w 7467600"/>
              <a:gd name="connsiteY500" fmla="*/ 3461278 h 6858000"/>
              <a:gd name="connsiteX501" fmla="*/ 4419733 w 7467600"/>
              <a:gd name="connsiteY501" fmla="*/ 3963555 h 6858000"/>
              <a:gd name="connsiteX502" fmla="*/ 4781371 w 7467600"/>
              <a:gd name="connsiteY502" fmla="*/ 4458604 h 6858000"/>
              <a:gd name="connsiteX503" fmla="*/ 4780440 w 7467600"/>
              <a:gd name="connsiteY503" fmla="*/ 4470290 h 6858000"/>
              <a:gd name="connsiteX504" fmla="*/ 4898954 w 7467600"/>
              <a:gd name="connsiteY504" fmla="*/ 4662092 h 6858000"/>
              <a:gd name="connsiteX505" fmla="*/ 4900699 w 7467600"/>
              <a:gd name="connsiteY505" fmla="*/ 4670867 h 6858000"/>
              <a:gd name="connsiteX506" fmla="*/ 5714511 w 7467600"/>
              <a:gd name="connsiteY506" fmla="*/ 4663483 h 6858000"/>
              <a:gd name="connsiteX507" fmla="*/ 5464793 w 7467600"/>
              <a:gd name="connsiteY507" fmla="*/ 4393556 h 6858000"/>
              <a:gd name="connsiteX508" fmla="*/ 5461897 w 7467600"/>
              <a:gd name="connsiteY508" fmla="*/ 4390879 h 6858000"/>
              <a:gd name="connsiteX509" fmla="*/ 4294126 w 7467600"/>
              <a:gd name="connsiteY509" fmla="*/ 3303048 h 6858000"/>
              <a:gd name="connsiteX510" fmla="*/ 4305321 w 7467600"/>
              <a:gd name="connsiteY510" fmla="*/ 3256953 h 6858000"/>
              <a:gd name="connsiteX511" fmla="*/ 4949299 w 7467600"/>
              <a:gd name="connsiteY511" fmla="*/ 3766336 h 6858000"/>
              <a:gd name="connsiteX512" fmla="*/ 5291452 w 7467600"/>
              <a:gd name="connsiteY512" fmla="*/ 4076801 h 6858000"/>
              <a:gd name="connsiteX513" fmla="*/ 5434998 w 7467600"/>
              <a:gd name="connsiteY513" fmla="*/ 4254100 h 6858000"/>
              <a:gd name="connsiteX514" fmla="*/ 5351015 w 7467600"/>
              <a:gd name="connsiteY514" fmla="*/ 3760989 h 6858000"/>
              <a:gd name="connsiteX515" fmla="*/ 5413780 w 7467600"/>
              <a:gd name="connsiteY515" fmla="*/ 2966265 h 6858000"/>
              <a:gd name="connsiteX516" fmla="*/ 5425627 w 7467600"/>
              <a:gd name="connsiteY516" fmla="*/ 2954192 h 6858000"/>
              <a:gd name="connsiteX517" fmla="*/ 6604735 w 7467600"/>
              <a:gd name="connsiteY517" fmla="*/ 2041381 h 6858000"/>
              <a:gd name="connsiteX518" fmla="*/ 7204487 w 7467600"/>
              <a:gd name="connsiteY518" fmla="*/ 2742112 h 6858000"/>
              <a:gd name="connsiteX519" fmla="*/ 7131592 w 7467600"/>
              <a:gd name="connsiteY519" fmla="*/ 2672096 h 6858000"/>
              <a:gd name="connsiteX520" fmla="*/ 6996344 w 7467600"/>
              <a:gd name="connsiteY520" fmla="*/ 2518310 h 6858000"/>
              <a:gd name="connsiteX521" fmla="*/ 6735495 w 7467600"/>
              <a:gd name="connsiteY521" fmla="*/ 2196890 h 6858000"/>
              <a:gd name="connsiteX522" fmla="*/ 6721901 w 7467600"/>
              <a:gd name="connsiteY522" fmla="*/ 2179274 h 6858000"/>
              <a:gd name="connsiteX523" fmla="*/ 6604735 w 7467600"/>
              <a:gd name="connsiteY523" fmla="*/ 2041381 h 6858000"/>
              <a:gd name="connsiteX524" fmla="*/ 6591670 w 7467600"/>
              <a:gd name="connsiteY524" fmla="*/ 1988277 h 6858000"/>
              <a:gd name="connsiteX525" fmla="*/ 6747349 w 7467600"/>
              <a:gd name="connsiteY525" fmla="*/ 2160069 h 6858000"/>
              <a:gd name="connsiteX526" fmla="*/ 6760943 w 7467600"/>
              <a:gd name="connsiteY526" fmla="*/ 2177686 h 6858000"/>
              <a:gd name="connsiteX527" fmla="*/ 7021065 w 7467600"/>
              <a:gd name="connsiteY527" fmla="*/ 2498102 h 6858000"/>
              <a:gd name="connsiteX528" fmla="*/ 7155223 w 7467600"/>
              <a:gd name="connsiteY528" fmla="*/ 2650386 h 6858000"/>
              <a:gd name="connsiteX529" fmla="*/ 7203167 w 7467600"/>
              <a:gd name="connsiteY529" fmla="*/ 2697288 h 6858000"/>
              <a:gd name="connsiteX530" fmla="*/ 6937703 w 7467600"/>
              <a:gd name="connsiteY530" fmla="*/ 2321981 h 6858000"/>
              <a:gd name="connsiteX531" fmla="*/ 6591670 w 7467600"/>
              <a:gd name="connsiteY531" fmla="*/ 1988277 h 6858000"/>
              <a:gd name="connsiteX532" fmla="*/ 5798671 w 7467600"/>
              <a:gd name="connsiteY532" fmla="*/ 1981601 h 6858000"/>
              <a:gd name="connsiteX533" fmla="*/ 5754709 w 7467600"/>
              <a:gd name="connsiteY533" fmla="*/ 2071454 h 6858000"/>
              <a:gd name="connsiteX534" fmla="*/ 5763044 w 7467600"/>
              <a:gd name="connsiteY534" fmla="*/ 2842206 h 6858000"/>
              <a:gd name="connsiteX535" fmla="*/ 5764974 w 7467600"/>
              <a:gd name="connsiteY535" fmla="*/ 2799609 h 6858000"/>
              <a:gd name="connsiteX536" fmla="*/ 5767665 w 7467600"/>
              <a:gd name="connsiteY536" fmla="*/ 2666409 h 6858000"/>
              <a:gd name="connsiteX537" fmla="*/ 5763055 w 7467600"/>
              <a:gd name="connsiteY537" fmla="*/ 2579705 h 6858000"/>
              <a:gd name="connsiteX538" fmla="*/ 5758079 w 7467600"/>
              <a:gd name="connsiteY538" fmla="*/ 2492508 h 6858000"/>
              <a:gd name="connsiteX539" fmla="*/ 5779325 w 7467600"/>
              <a:gd name="connsiteY539" fmla="*/ 2197069 h 6858000"/>
              <a:gd name="connsiteX540" fmla="*/ 5798671 w 7467600"/>
              <a:gd name="connsiteY540" fmla="*/ 1981601 h 6858000"/>
              <a:gd name="connsiteX541" fmla="*/ 5829202 w 7467600"/>
              <a:gd name="connsiteY541" fmla="*/ 1971679 h 6858000"/>
              <a:gd name="connsiteX542" fmla="*/ 5809558 w 7467600"/>
              <a:gd name="connsiteY542" fmla="*/ 2198043 h 6858000"/>
              <a:gd name="connsiteX543" fmla="*/ 5788653 w 7467600"/>
              <a:gd name="connsiteY543" fmla="*/ 2489430 h 6858000"/>
              <a:gd name="connsiteX544" fmla="*/ 5793439 w 7467600"/>
              <a:gd name="connsiteY544" fmla="*/ 2575235 h 6858000"/>
              <a:gd name="connsiteX545" fmla="*/ 5796837 w 7467600"/>
              <a:gd name="connsiteY545" fmla="*/ 2637633 h 6858000"/>
              <a:gd name="connsiteX546" fmla="*/ 5818614 w 7467600"/>
              <a:gd name="connsiteY546" fmla="*/ 2473055 h 6858000"/>
              <a:gd name="connsiteX547" fmla="*/ 5829202 w 7467600"/>
              <a:gd name="connsiteY547" fmla="*/ 1971679 h 6858000"/>
              <a:gd name="connsiteX548" fmla="*/ 5911389 w 7467600"/>
              <a:gd name="connsiteY548" fmla="*/ 1898371 h 6858000"/>
              <a:gd name="connsiteX549" fmla="*/ 6237627 w 7467600"/>
              <a:gd name="connsiteY549" fmla="*/ 2231921 h 6858000"/>
              <a:gd name="connsiteX550" fmla="*/ 5911389 w 7467600"/>
              <a:gd name="connsiteY550" fmla="*/ 1898371 h 6858000"/>
              <a:gd name="connsiteX551" fmla="*/ 6944437 w 7467600"/>
              <a:gd name="connsiteY551" fmla="*/ 1575402 h 6858000"/>
              <a:gd name="connsiteX552" fmla="*/ 6304730 w 7467600"/>
              <a:gd name="connsiteY552" fmla="*/ 1766654 h 6858000"/>
              <a:gd name="connsiteX553" fmla="*/ 6944437 w 7467600"/>
              <a:gd name="connsiteY553" fmla="*/ 1575402 h 6858000"/>
              <a:gd name="connsiteX554" fmla="*/ 7019523 w 7467600"/>
              <a:gd name="connsiteY554" fmla="*/ 1519450 h 6858000"/>
              <a:gd name="connsiteX555" fmla="*/ 6298091 w 7467600"/>
              <a:gd name="connsiteY555" fmla="*/ 1737122 h 6858000"/>
              <a:gd name="connsiteX556" fmla="*/ 7019523 w 7467600"/>
              <a:gd name="connsiteY556" fmla="*/ 1519450 h 6858000"/>
              <a:gd name="connsiteX557" fmla="*/ 2399523 w 7467600"/>
              <a:gd name="connsiteY557" fmla="*/ 1428234 h 6858000"/>
              <a:gd name="connsiteX558" fmla="*/ 2224982 w 7467600"/>
              <a:gd name="connsiteY558" fmla="*/ 1826201 h 6858000"/>
              <a:gd name="connsiteX559" fmla="*/ 2096099 w 7467600"/>
              <a:gd name="connsiteY559" fmla="*/ 2345900 h 6858000"/>
              <a:gd name="connsiteX560" fmla="*/ 2283317 w 7467600"/>
              <a:gd name="connsiteY560" fmla="*/ 1796925 h 6858000"/>
              <a:gd name="connsiteX561" fmla="*/ 2399523 w 7467600"/>
              <a:gd name="connsiteY561" fmla="*/ 1428234 h 6858000"/>
              <a:gd name="connsiteX562" fmla="*/ 2448558 w 7467600"/>
              <a:gd name="connsiteY562" fmla="*/ 1373435 h 6858000"/>
              <a:gd name="connsiteX563" fmla="*/ 2312521 w 7467600"/>
              <a:gd name="connsiteY563" fmla="*/ 1806140 h 6858000"/>
              <a:gd name="connsiteX564" fmla="*/ 2127533 w 7467600"/>
              <a:gd name="connsiteY564" fmla="*/ 2348380 h 6858000"/>
              <a:gd name="connsiteX565" fmla="*/ 2358080 w 7467600"/>
              <a:gd name="connsiteY565" fmla="*/ 1866134 h 6858000"/>
              <a:gd name="connsiteX566" fmla="*/ 2407436 w 7467600"/>
              <a:gd name="connsiteY566" fmla="*/ 1651070 h 6858000"/>
              <a:gd name="connsiteX567" fmla="*/ 2448558 w 7467600"/>
              <a:gd name="connsiteY567" fmla="*/ 1373435 h 6858000"/>
              <a:gd name="connsiteX568" fmla="*/ 278707 w 7467600"/>
              <a:gd name="connsiteY568" fmla="*/ 1352270 h 6858000"/>
              <a:gd name="connsiteX569" fmla="*/ 321570 w 7467600"/>
              <a:gd name="connsiteY569" fmla="*/ 1861610 h 6858000"/>
              <a:gd name="connsiteX570" fmla="*/ 294281 w 7467600"/>
              <a:gd name="connsiteY570" fmla="*/ 1440658 h 6858000"/>
              <a:gd name="connsiteX571" fmla="*/ 278707 w 7467600"/>
              <a:gd name="connsiteY571" fmla="*/ 1352270 h 6858000"/>
              <a:gd name="connsiteX572" fmla="*/ 1423821 w 7467600"/>
              <a:gd name="connsiteY572" fmla="*/ 1351958 h 6858000"/>
              <a:gd name="connsiteX573" fmla="*/ 1638521 w 7467600"/>
              <a:gd name="connsiteY573" fmla="*/ 1908470 h 6858000"/>
              <a:gd name="connsiteX574" fmla="*/ 1754199 w 7467600"/>
              <a:gd name="connsiteY574" fmla="*/ 2149284 h 6858000"/>
              <a:gd name="connsiteX575" fmla="*/ 1908359 w 7467600"/>
              <a:gd name="connsiteY575" fmla="*/ 2364988 h 6858000"/>
              <a:gd name="connsiteX576" fmla="*/ 1647661 w 7467600"/>
              <a:gd name="connsiteY576" fmla="*/ 1825945 h 6858000"/>
              <a:gd name="connsiteX577" fmla="*/ 1423821 w 7467600"/>
              <a:gd name="connsiteY577" fmla="*/ 1351958 h 6858000"/>
              <a:gd name="connsiteX578" fmla="*/ 1431890 w 7467600"/>
              <a:gd name="connsiteY578" fmla="*/ 1306475 h 6858000"/>
              <a:gd name="connsiteX579" fmla="*/ 1507597 w 7467600"/>
              <a:gd name="connsiteY579" fmla="*/ 1446132 h 6858000"/>
              <a:gd name="connsiteX580" fmla="*/ 1674586 w 7467600"/>
              <a:gd name="connsiteY580" fmla="*/ 1813832 h 6858000"/>
              <a:gd name="connsiteX581" fmla="*/ 1815950 w 7467600"/>
              <a:gd name="connsiteY581" fmla="*/ 2128564 h 6858000"/>
              <a:gd name="connsiteX582" fmla="*/ 1984242 w 7467600"/>
              <a:gd name="connsiteY582" fmla="*/ 2430829 h 6858000"/>
              <a:gd name="connsiteX583" fmla="*/ 2014023 w 7467600"/>
              <a:gd name="connsiteY583" fmla="*/ 2450995 h 6858000"/>
              <a:gd name="connsiteX584" fmla="*/ 1747337 w 7467600"/>
              <a:gd name="connsiteY584" fmla="*/ 1855264 h 6858000"/>
              <a:gd name="connsiteX585" fmla="*/ 1533749 w 7467600"/>
              <a:gd name="connsiteY585" fmla="*/ 1478656 h 6858000"/>
              <a:gd name="connsiteX586" fmla="*/ 1431890 w 7467600"/>
              <a:gd name="connsiteY586" fmla="*/ 1306475 h 6858000"/>
              <a:gd name="connsiteX587" fmla="*/ 5052692 w 7467600"/>
              <a:gd name="connsiteY587" fmla="*/ 1292994 h 6858000"/>
              <a:gd name="connsiteX588" fmla="*/ 5200661 w 7467600"/>
              <a:gd name="connsiteY588" fmla="*/ 1635186 h 6858000"/>
              <a:gd name="connsiteX589" fmla="*/ 5297138 w 7467600"/>
              <a:gd name="connsiteY589" fmla="*/ 1906351 h 6858000"/>
              <a:gd name="connsiteX590" fmla="*/ 5052692 w 7467600"/>
              <a:gd name="connsiteY590" fmla="*/ 1292994 h 6858000"/>
              <a:gd name="connsiteX591" fmla="*/ 5009948 w 7467600"/>
              <a:gd name="connsiteY591" fmla="*/ 1273619 h 6858000"/>
              <a:gd name="connsiteX592" fmla="*/ 5121777 w 7467600"/>
              <a:gd name="connsiteY592" fmla="*/ 1654213 h 6858000"/>
              <a:gd name="connsiteX593" fmla="*/ 5293545 w 7467600"/>
              <a:gd name="connsiteY593" fmla="*/ 2072247 h 6858000"/>
              <a:gd name="connsiteX594" fmla="*/ 5294042 w 7467600"/>
              <a:gd name="connsiteY594" fmla="*/ 2065019 h 6858000"/>
              <a:gd name="connsiteX595" fmla="*/ 5171936 w 7467600"/>
              <a:gd name="connsiteY595" fmla="*/ 1647613 h 6858000"/>
              <a:gd name="connsiteX596" fmla="*/ 5009948 w 7467600"/>
              <a:gd name="connsiteY596" fmla="*/ 1273619 h 6858000"/>
              <a:gd name="connsiteX597" fmla="*/ 655236 w 7467600"/>
              <a:gd name="connsiteY597" fmla="*/ 1268632 h 6858000"/>
              <a:gd name="connsiteX598" fmla="*/ 839521 w 7467600"/>
              <a:gd name="connsiteY598" fmla="*/ 1685315 h 6858000"/>
              <a:gd name="connsiteX599" fmla="*/ 1109416 w 7467600"/>
              <a:gd name="connsiteY599" fmla="*/ 2061663 h 6858000"/>
              <a:gd name="connsiteX600" fmla="*/ 1298300 w 7467600"/>
              <a:gd name="connsiteY600" fmla="*/ 2247742 h 6858000"/>
              <a:gd name="connsiteX601" fmla="*/ 1125871 w 7467600"/>
              <a:gd name="connsiteY601" fmla="*/ 1989513 h 6858000"/>
              <a:gd name="connsiteX602" fmla="*/ 981574 w 7467600"/>
              <a:gd name="connsiteY602" fmla="*/ 1783157 h 6858000"/>
              <a:gd name="connsiteX603" fmla="*/ 922198 w 7467600"/>
              <a:gd name="connsiteY603" fmla="*/ 1677437 h 6858000"/>
              <a:gd name="connsiteX604" fmla="*/ 869293 w 7467600"/>
              <a:gd name="connsiteY604" fmla="*/ 1583214 h 6858000"/>
              <a:gd name="connsiteX605" fmla="*/ 751431 w 7467600"/>
              <a:gd name="connsiteY605" fmla="*/ 1405731 h 6858000"/>
              <a:gd name="connsiteX606" fmla="*/ 655236 w 7467600"/>
              <a:gd name="connsiteY606" fmla="*/ 1268632 h 6858000"/>
              <a:gd name="connsiteX607" fmla="*/ 6516292 w 7467600"/>
              <a:gd name="connsiteY607" fmla="*/ 1263064 h 6858000"/>
              <a:gd name="connsiteX608" fmla="*/ 5736320 w 7467600"/>
              <a:gd name="connsiteY608" fmla="*/ 1501803 h 6858000"/>
              <a:gd name="connsiteX609" fmla="*/ 6516292 w 7467600"/>
              <a:gd name="connsiteY609" fmla="*/ 1263064 h 6858000"/>
              <a:gd name="connsiteX610" fmla="*/ 291466 w 7467600"/>
              <a:gd name="connsiteY610" fmla="*/ 1250369 h 6858000"/>
              <a:gd name="connsiteX611" fmla="*/ 323180 w 7467600"/>
              <a:gd name="connsiteY611" fmla="*/ 1435283 h 6858000"/>
              <a:gd name="connsiteX612" fmla="*/ 349381 w 7467600"/>
              <a:gd name="connsiteY612" fmla="*/ 1875041 h 6858000"/>
              <a:gd name="connsiteX613" fmla="*/ 374363 w 7467600"/>
              <a:gd name="connsiteY613" fmla="*/ 1506494 h 6858000"/>
              <a:gd name="connsiteX614" fmla="*/ 302168 w 7467600"/>
              <a:gd name="connsiteY614" fmla="*/ 1274495 h 6858000"/>
              <a:gd name="connsiteX615" fmla="*/ 291466 w 7467600"/>
              <a:gd name="connsiteY615" fmla="*/ 1250369 h 6858000"/>
              <a:gd name="connsiteX616" fmla="*/ 678222 w 7467600"/>
              <a:gd name="connsiteY616" fmla="*/ 1248670 h 6858000"/>
              <a:gd name="connsiteX617" fmla="*/ 775536 w 7467600"/>
              <a:gd name="connsiteY617" fmla="*/ 1388015 h 6858000"/>
              <a:gd name="connsiteX618" fmla="*/ 894529 w 7467600"/>
              <a:gd name="connsiteY618" fmla="*/ 1567739 h 6858000"/>
              <a:gd name="connsiteX619" fmla="*/ 948000 w 7467600"/>
              <a:gd name="connsiteY619" fmla="*/ 1663088 h 6858000"/>
              <a:gd name="connsiteX620" fmla="*/ 1006812 w 7467600"/>
              <a:gd name="connsiteY620" fmla="*/ 1767683 h 6858000"/>
              <a:gd name="connsiteX621" fmla="*/ 1149133 w 7467600"/>
              <a:gd name="connsiteY621" fmla="*/ 1971513 h 6858000"/>
              <a:gd name="connsiteX622" fmla="*/ 1333952 w 7467600"/>
              <a:gd name="connsiteY622" fmla="*/ 2251620 h 6858000"/>
              <a:gd name="connsiteX623" fmla="*/ 1337329 w 7467600"/>
              <a:gd name="connsiteY623" fmla="*/ 2258350 h 6858000"/>
              <a:gd name="connsiteX624" fmla="*/ 1014726 w 7467600"/>
              <a:gd name="connsiteY624" fmla="*/ 1615556 h 6858000"/>
              <a:gd name="connsiteX625" fmla="*/ 678222 w 7467600"/>
              <a:gd name="connsiteY625" fmla="*/ 1248670 h 6858000"/>
              <a:gd name="connsiteX626" fmla="*/ 6691602 w 7467600"/>
              <a:gd name="connsiteY626" fmla="*/ 1140573 h 6858000"/>
              <a:gd name="connsiteX627" fmla="*/ 6571100 w 7467600"/>
              <a:gd name="connsiteY627" fmla="*/ 1183662 h 6858000"/>
              <a:gd name="connsiteX628" fmla="*/ 6241687 w 7467600"/>
              <a:gd name="connsiteY628" fmla="*/ 1257600 h 6858000"/>
              <a:gd name="connsiteX629" fmla="*/ 5693009 w 7467600"/>
              <a:gd name="connsiteY629" fmla="*/ 1478256 h 6858000"/>
              <a:gd name="connsiteX630" fmla="*/ 6548420 w 7467600"/>
              <a:gd name="connsiteY630" fmla="*/ 1214599 h 6858000"/>
              <a:gd name="connsiteX631" fmla="*/ 6605473 w 7467600"/>
              <a:gd name="connsiteY631" fmla="*/ 1184686 h 6858000"/>
              <a:gd name="connsiteX632" fmla="*/ 6691602 w 7467600"/>
              <a:gd name="connsiteY632" fmla="*/ 1140573 h 6858000"/>
              <a:gd name="connsiteX633" fmla="*/ 4002475 w 7467600"/>
              <a:gd name="connsiteY633" fmla="*/ 1037802 h 6858000"/>
              <a:gd name="connsiteX634" fmla="*/ 4000324 w 7467600"/>
              <a:gd name="connsiteY634" fmla="*/ 1039362 h 6858000"/>
              <a:gd name="connsiteX635" fmla="*/ 4002862 w 7467600"/>
              <a:gd name="connsiteY635" fmla="*/ 1042866 h 6858000"/>
              <a:gd name="connsiteX636" fmla="*/ 4002475 w 7467600"/>
              <a:gd name="connsiteY636" fmla="*/ 1037802 h 6858000"/>
              <a:gd name="connsiteX637" fmla="*/ 506322 w 7467600"/>
              <a:gd name="connsiteY637" fmla="*/ 1020997 h 6858000"/>
              <a:gd name="connsiteX638" fmla="*/ 533068 w 7467600"/>
              <a:gd name="connsiteY638" fmla="*/ 1029409 h 6858000"/>
              <a:gd name="connsiteX639" fmla="*/ 1232525 w 7467600"/>
              <a:gd name="connsiteY639" fmla="*/ 1804675 h 6858000"/>
              <a:gd name="connsiteX640" fmla="*/ 1388858 w 7467600"/>
              <a:gd name="connsiteY640" fmla="*/ 2368011 h 6858000"/>
              <a:gd name="connsiteX641" fmla="*/ 1384098 w 7467600"/>
              <a:gd name="connsiteY641" fmla="*/ 2378125 h 6858000"/>
              <a:gd name="connsiteX642" fmla="*/ 1425393 w 7467600"/>
              <a:gd name="connsiteY642" fmla="*/ 2589124 h 6858000"/>
              <a:gd name="connsiteX643" fmla="*/ 1424001 w 7467600"/>
              <a:gd name="connsiteY643" fmla="*/ 2597541 h 6858000"/>
              <a:gd name="connsiteX644" fmla="*/ 2152729 w 7467600"/>
              <a:gd name="connsiteY644" fmla="*/ 2864487 h 6858000"/>
              <a:gd name="connsiteX645" fmla="*/ 2020609 w 7467600"/>
              <a:gd name="connsiteY645" fmla="*/ 2539671 h 6858000"/>
              <a:gd name="connsiteX646" fmla="*/ 2018920 w 7467600"/>
              <a:gd name="connsiteY646" fmla="*/ 2536309 h 6858000"/>
              <a:gd name="connsiteX647" fmla="*/ 1342441 w 7467600"/>
              <a:gd name="connsiteY647" fmla="*/ 1173017 h 6858000"/>
              <a:gd name="connsiteX648" fmla="*/ 1367925 w 7467600"/>
              <a:gd name="connsiteY648" fmla="*/ 1135648 h 6858000"/>
              <a:gd name="connsiteX649" fmla="*/ 1771401 w 7467600"/>
              <a:gd name="connsiteY649" fmla="*/ 1806673 h 6858000"/>
              <a:gd name="connsiteX650" fmla="*/ 1972385 w 7467600"/>
              <a:gd name="connsiteY650" fmla="*/ 2198735 h 6858000"/>
              <a:gd name="connsiteX651" fmla="*/ 2040892 w 7467600"/>
              <a:gd name="connsiteY651" fmla="*/ 2405205 h 6858000"/>
              <a:gd name="connsiteX652" fmla="*/ 2131689 w 7467600"/>
              <a:gd name="connsiteY652" fmla="*/ 1936926 h 6858000"/>
              <a:gd name="connsiteX653" fmla="*/ 2454820 w 7467600"/>
              <a:gd name="connsiteY653" fmla="*/ 1248808 h 6858000"/>
              <a:gd name="connsiteX654" fmla="*/ 2492512 w 7467600"/>
              <a:gd name="connsiteY654" fmla="*/ 1302920 h 6858000"/>
              <a:gd name="connsiteX655" fmla="*/ 2081216 w 7467600"/>
              <a:gd name="connsiteY655" fmla="*/ 2527513 h 6858000"/>
              <a:gd name="connsiteX656" fmla="*/ 2081211 w 7467600"/>
              <a:gd name="connsiteY656" fmla="*/ 2528916 h 6858000"/>
              <a:gd name="connsiteX657" fmla="*/ 2199067 w 7467600"/>
              <a:gd name="connsiteY657" fmla="*/ 2884061 h 6858000"/>
              <a:gd name="connsiteX658" fmla="*/ 3192586 w 7467600"/>
              <a:gd name="connsiteY658" fmla="*/ 3411496 h 6858000"/>
              <a:gd name="connsiteX659" fmla="*/ 3182620 w 7467600"/>
              <a:gd name="connsiteY659" fmla="*/ 3483279 h 6858000"/>
              <a:gd name="connsiteX660" fmla="*/ 2435119 w 7467600"/>
              <a:gd name="connsiteY660" fmla="*/ 3080173 h 6858000"/>
              <a:gd name="connsiteX661" fmla="*/ 2410152 w 7467600"/>
              <a:gd name="connsiteY661" fmla="*/ 3063751 h 6858000"/>
              <a:gd name="connsiteX662" fmla="*/ 2408099 w 7467600"/>
              <a:gd name="connsiteY662" fmla="*/ 3064403 h 6858000"/>
              <a:gd name="connsiteX663" fmla="*/ 2407218 w 7467600"/>
              <a:gd name="connsiteY663" fmla="*/ 3070324 h 6858000"/>
              <a:gd name="connsiteX664" fmla="*/ 2380138 w 7467600"/>
              <a:gd name="connsiteY664" fmla="*/ 3099341 h 6858000"/>
              <a:gd name="connsiteX665" fmla="*/ 1765923 w 7467600"/>
              <a:gd name="connsiteY665" fmla="*/ 3581043 h 6858000"/>
              <a:gd name="connsiteX666" fmla="*/ 1702258 w 7467600"/>
              <a:gd name="connsiteY666" fmla="*/ 3612286 h 6858000"/>
              <a:gd name="connsiteX667" fmla="*/ 1538370 w 7467600"/>
              <a:gd name="connsiteY667" fmla="*/ 3811804 h 6858000"/>
              <a:gd name="connsiteX668" fmla="*/ 542867 w 7467600"/>
              <a:gd name="connsiteY668" fmla="*/ 4944092 h 6858000"/>
              <a:gd name="connsiteX669" fmla="*/ 515800 w 7467600"/>
              <a:gd name="connsiteY669" fmla="*/ 4862180 h 6858000"/>
              <a:gd name="connsiteX670" fmla="*/ 909145 w 7467600"/>
              <a:gd name="connsiteY670" fmla="*/ 4199225 h 6858000"/>
              <a:gd name="connsiteX671" fmla="*/ 1214067 w 7467600"/>
              <a:gd name="connsiteY671" fmla="*/ 3908561 h 6858000"/>
              <a:gd name="connsiteX672" fmla="*/ 640967 w 7467600"/>
              <a:gd name="connsiteY672" fmla="*/ 4105601 h 6858000"/>
              <a:gd name="connsiteX673" fmla="*/ 112563 w 7467600"/>
              <a:gd name="connsiteY673" fmla="*/ 4396952 h 6858000"/>
              <a:gd name="connsiteX674" fmla="*/ 0 w 7467600"/>
              <a:gd name="connsiteY674" fmla="*/ 4466006 h 6858000"/>
              <a:gd name="connsiteX675" fmla="*/ 0 w 7467600"/>
              <a:gd name="connsiteY675" fmla="*/ 4233763 h 6858000"/>
              <a:gd name="connsiteX676" fmla="*/ 36881 w 7467600"/>
              <a:gd name="connsiteY676" fmla="*/ 4200118 h 6858000"/>
              <a:gd name="connsiteX677" fmla="*/ 910534 w 7467600"/>
              <a:gd name="connsiteY677" fmla="*/ 3629753 h 6858000"/>
              <a:gd name="connsiteX678" fmla="*/ 1578717 w 7467600"/>
              <a:gd name="connsiteY678" fmla="*/ 3575982 h 6858000"/>
              <a:gd name="connsiteX679" fmla="*/ 2338780 w 7467600"/>
              <a:gd name="connsiteY679" fmla="*/ 3033725 h 6858000"/>
              <a:gd name="connsiteX680" fmla="*/ 1807991 w 7467600"/>
              <a:gd name="connsiteY680" fmla="*/ 2807184 h 6858000"/>
              <a:gd name="connsiteX681" fmla="*/ 1416358 w 7467600"/>
              <a:gd name="connsiteY681" fmla="*/ 3112571 h 6858000"/>
              <a:gd name="connsiteX682" fmla="*/ 939066 w 7467600"/>
              <a:gd name="connsiteY682" fmla="*/ 3378798 h 6858000"/>
              <a:gd name="connsiteX683" fmla="*/ 115099 w 7467600"/>
              <a:gd name="connsiteY683" fmla="*/ 3607650 h 6858000"/>
              <a:gd name="connsiteX684" fmla="*/ 97284 w 7467600"/>
              <a:gd name="connsiteY684" fmla="*/ 3520393 h 6858000"/>
              <a:gd name="connsiteX685" fmla="*/ 922050 w 7467600"/>
              <a:gd name="connsiteY685" fmla="*/ 3074867 h 6858000"/>
              <a:gd name="connsiteX686" fmla="*/ 1405265 w 7467600"/>
              <a:gd name="connsiteY686" fmla="*/ 3016319 h 6858000"/>
              <a:gd name="connsiteX687" fmla="*/ 1407512 w 7467600"/>
              <a:gd name="connsiteY687" fmla="*/ 3018001 h 6858000"/>
              <a:gd name="connsiteX688" fmla="*/ 1726266 w 7467600"/>
              <a:gd name="connsiteY688" fmla="*/ 2777274 h 6858000"/>
              <a:gd name="connsiteX689" fmla="*/ 625390 w 7467600"/>
              <a:gd name="connsiteY689" fmla="*/ 2514541 h 6858000"/>
              <a:gd name="connsiteX690" fmla="*/ 619799 w 7467600"/>
              <a:gd name="connsiteY690" fmla="*/ 2527180 h 6858000"/>
              <a:gd name="connsiteX691" fmla="*/ 310030 w 7467600"/>
              <a:gd name="connsiteY691" fmla="*/ 2771818 h 6858000"/>
              <a:gd name="connsiteX692" fmla="*/ 173877 w 7467600"/>
              <a:gd name="connsiteY692" fmla="*/ 2937056 h 6858000"/>
              <a:gd name="connsiteX693" fmla="*/ 77889 w 7467600"/>
              <a:gd name="connsiteY693" fmla="*/ 3138440 h 6858000"/>
              <a:gd name="connsiteX694" fmla="*/ 0 w 7467600"/>
              <a:gd name="connsiteY694" fmla="*/ 3271395 h 6858000"/>
              <a:gd name="connsiteX695" fmla="*/ 0 w 7467600"/>
              <a:gd name="connsiteY695" fmla="*/ 3153002 h 6858000"/>
              <a:gd name="connsiteX696" fmla="*/ 2386 w 7467600"/>
              <a:gd name="connsiteY696" fmla="*/ 3149203 h 6858000"/>
              <a:gd name="connsiteX697" fmla="*/ 89753 w 7467600"/>
              <a:gd name="connsiteY697" fmla="*/ 2987702 h 6858000"/>
              <a:gd name="connsiteX698" fmla="*/ 76869 w 7467600"/>
              <a:gd name="connsiteY698" fmla="*/ 3005404 h 6858000"/>
              <a:gd name="connsiteX699" fmla="*/ 32049 w 7467600"/>
              <a:gd name="connsiteY699" fmla="*/ 3065814 h 6858000"/>
              <a:gd name="connsiteX700" fmla="*/ 0 w 7467600"/>
              <a:gd name="connsiteY700" fmla="*/ 3108744 h 6858000"/>
              <a:gd name="connsiteX701" fmla="*/ 0 w 7467600"/>
              <a:gd name="connsiteY701" fmla="*/ 3058059 h 6858000"/>
              <a:gd name="connsiteX702" fmla="*/ 7610 w 7467600"/>
              <a:gd name="connsiteY702" fmla="*/ 3047889 h 6858000"/>
              <a:gd name="connsiteX703" fmla="*/ 52419 w 7467600"/>
              <a:gd name="connsiteY703" fmla="*/ 2987479 h 6858000"/>
              <a:gd name="connsiteX704" fmla="*/ 59142 w 7467600"/>
              <a:gd name="connsiteY704" fmla="*/ 2978488 h 6858000"/>
              <a:gd name="connsiteX705" fmla="*/ 0 w 7467600"/>
              <a:gd name="connsiteY705" fmla="*/ 3015334 h 6858000"/>
              <a:gd name="connsiteX706" fmla="*/ 0 w 7467600"/>
              <a:gd name="connsiteY706" fmla="*/ 2914286 h 6858000"/>
              <a:gd name="connsiteX707" fmla="*/ 36383 w 7467600"/>
              <a:gd name="connsiteY707" fmla="*/ 2901128 h 6858000"/>
              <a:gd name="connsiteX708" fmla="*/ 156329 w 7467600"/>
              <a:gd name="connsiteY708" fmla="*/ 2840533 h 6858000"/>
              <a:gd name="connsiteX709" fmla="*/ 358355 w 7467600"/>
              <a:gd name="connsiteY709" fmla="*/ 2620471 h 6858000"/>
              <a:gd name="connsiteX710" fmla="*/ 510577 w 7467600"/>
              <a:gd name="connsiteY710" fmla="*/ 2501244 h 6858000"/>
              <a:gd name="connsiteX711" fmla="*/ 211967 w 7467600"/>
              <a:gd name="connsiteY711" fmla="*/ 2479171 h 6858000"/>
              <a:gd name="connsiteX712" fmla="*/ 0 w 7467600"/>
              <a:gd name="connsiteY712" fmla="*/ 2476398 h 6858000"/>
              <a:gd name="connsiteX713" fmla="*/ 0 w 7467600"/>
              <a:gd name="connsiteY713" fmla="*/ 2389189 h 6858000"/>
              <a:gd name="connsiteX714" fmla="*/ 103062 w 7467600"/>
              <a:gd name="connsiteY714" fmla="*/ 2389518 h 6858000"/>
              <a:gd name="connsiteX715" fmla="*/ 510734 w 7467600"/>
              <a:gd name="connsiteY715" fmla="*/ 2416201 h 6858000"/>
              <a:gd name="connsiteX716" fmla="*/ 279257 w 7467600"/>
              <a:gd name="connsiteY716" fmla="*/ 2092102 h 6858000"/>
              <a:gd name="connsiteX717" fmla="*/ 65265 w 7467600"/>
              <a:gd name="connsiteY717" fmla="*/ 2006049 h 6858000"/>
              <a:gd name="connsiteX718" fmla="*/ 0 w 7467600"/>
              <a:gd name="connsiteY718" fmla="*/ 1982532 h 6858000"/>
              <a:gd name="connsiteX719" fmla="*/ 0 w 7467600"/>
              <a:gd name="connsiteY719" fmla="*/ 1912789 h 6858000"/>
              <a:gd name="connsiteX720" fmla="*/ 97460 w 7467600"/>
              <a:gd name="connsiteY720" fmla="*/ 1953725 h 6858000"/>
              <a:gd name="connsiteX721" fmla="*/ 221272 w 7467600"/>
              <a:gd name="connsiteY721" fmla="*/ 1980766 h 6858000"/>
              <a:gd name="connsiteX722" fmla="*/ 116765 w 7467600"/>
              <a:gd name="connsiteY722" fmla="*/ 1911033 h 6858000"/>
              <a:gd name="connsiteX723" fmla="*/ 16405 w 7467600"/>
              <a:gd name="connsiteY723" fmla="*/ 1803412 h 6858000"/>
              <a:gd name="connsiteX724" fmla="*/ 0 w 7467600"/>
              <a:gd name="connsiteY724" fmla="*/ 1784777 h 6858000"/>
              <a:gd name="connsiteX725" fmla="*/ 0 w 7467600"/>
              <a:gd name="connsiteY725" fmla="*/ 1740082 h 6858000"/>
              <a:gd name="connsiteX726" fmla="*/ 39394 w 7467600"/>
              <a:gd name="connsiteY726" fmla="*/ 1784856 h 6858000"/>
              <a:gd name="connsiteX727" fmla="*/ 135813 w 7467600"/>
              <a:gd name="connsiteY727" fmla="*/ 1888838 h 6858000"/>
              <a:gd name="connsiteX728" fmla="*/ 242575 w 7467600"/>
              <a:gd name="connsiteY728" fmla="*/ 1958841 h 6858000"/>
              <a:gd name="connsiteX729" fmla="*/ 82197 w 7467600"/>
              <a:gd name="connsiteY729" fmla="*/ 1754826 h 6858000"/>
              <a:gd name="connsiteX730" fmla="*/ 0 w 7467600"/>
              <a:gd name="connsiteY730" fmla="*/ 1679650 h 6858000"/>
              <a:gd name="connsiteX731" fmla="*/ 0 w 7467600"/>
              <a:gd name="connsiteY731" fmla="*/ 1602463 h 6858000"/>
              <a:gd name="connsiteX732" fmla="*/ 84689 w 7467600"/>
              <a:gd name="connsiteY732" fmla="*/ 1677442 h 6858000"/>
              <a:gd name="connsiteX733" fmla="*/ 298437 w 7467600"/>
              <a:gd name="connsiteY733" fmla="*/ 1968019 h 6858000"/>
              <a:gd name="connsiteX734" fmla="*/ 227269 w 7467600"/>
              <a:gd name="connsiteY734" fmla="*/ 1114064 h 6858000"/>
              <a:gd name="connsiteX735" fmla="*/ 248003 w 7467600"/>
              <a:gd name="connsiteY735" fmla="*/ 1089613 h 6858000"/>
              <a:gd name="connsiteX736" fmla="*/ 427020 w 7467600"/>
              <a:gd name="connsiteY736" fmla="*/ 1619803 h 6858000"/>
              <a:gd name="connsiteX737" fmla="*/ 340345 w 7467600"/>
              <a:gd name="connsiteY737" fmla="*/ 2027739 h 6858000"/>
              <a:gd name="connsiteX738" fmla="*/ 360865 w 7467600"/>
              <a:gd name="connsiteY738" fmla="*/ 2044827 h 6858000"/>
              <a:gd name="connsiteX739" fmla="*/ 560414 w 7467600"/>
              <a:gd name="connsiteY739" fmla="*/ 2421457 h 6858000"/>
              <a:gd name="connsiteX740" fmla="*/ 1359703 w 7467600"/>
              <a:gd name="connsiteY740" fmla="*/ 2578554 h 6858000"/>
              <a:gd name="connsiteX741" fmla="*/ 1359422 w 7467600"/>
              <a:gd name="connsiteY741" fmla="*/ 2577994 h 6858000"/>
              <a:gd name="connsiteX742" fmla="*/ 828701 w 7467600"/>
              <a:gd name="connsiteY742" fmla="*/ 1839520 h 6858000"/>
              <a:gd name="connsiteX743" fmla="*/ 494427 w 7467600"/>
              <a:gd name="connsiteY743" fmla="*/ 1092333 h 6858000"/>
              <a:gd name="connsiteX744" fmla="*/ 506322 w 7467600"/>
              <a:gd name="connsiteY744" fmla="*/ 1020997 h 6858000"/>
              <a:gd name="connsiteX745" fmla="*/ 4570198 w 7467600"/>
              <a:gd name="connsiteY745" fmla="*/ 978081 h 6858000"/>
              <a:gd name="connsiteX746" fmla="*/ 4523691 w 7467600"/>
              <a:gd name="connsiteY746" fmla="*/ 1127776 h 6858000"/>
              <a:gd name="connsiteX747" fmla="*/ 4509875 w 7467600"/>
              <a:gd name="connsiteY747" fmla="*/ 1167552 h 6858000"/>
              <a:gd name="connsiteX748" fmla="*/ 4478168 w 7467600"/>
              <a:gd name="connsiteY748" fmla="*/ 1260735 h 6858000"/>
              <a:gd name="connsiteX749" fmla="*/ 4409309 w 7467600"/>
              <a:gd name="connsiteY749" fmla="*/ 1666996 h 6858000"/>
              <a:gd name="connsiteX750" fmla="*/ 4370031 w 7467600"/>
              <a:gd name="connsiteY750" fmla="*/ 1955666 h 6858000"/>
              <a:gd name="connsiteX751" fmla="*/ 4570198 w 7467600"/>
              <a:gd name="connsiteY751" fmla="*/ 978081 h 6858000"/>
              <a:gd name="connsiteX752" fmla="*/ 4557898 w 7467600"/>
              <a:gd name="connsiteY752" fmla="*/ 900011 h 6858000"/>
              <a:gd name="connsiteX753" fmla="*/ 4344840 w 7467600"/>
              <a:gd name="connsiteY753" fmla="*/ 1922038 h 6858000"/>
              <a:gd name="connsiteX754" fmla="*/ 4378710 w 7467600"/>
              <a:gd name="connsiteY754" fmla="*/ 1665516 h 6858000"/>
              <a:gd name="connsiteX755" fmla="*/ 4448798 w 7467600"/>
              <a:gd name="connsiteY755" fmla="*/ 1253024 h 6858000"/>
              <a:gd name="connsiteX756" fmla="*/ 4480315 w 7467600"/>
              <a:gd name="connsiteY756" fmla="*/ 1158454 h 6858000"/>
              <a:gd name="connsiteX757" fmla="*/ 4494133 w 7467600"/>
              <a:gd name="connsiteY757" fmla="*/ 1118676 h 6858000"/>
              <a:gd name="connsiteX758" fmla="*/ 4557898 w 7467600"/>
              <a:gd name="connsiteY758" fmla="*/ 900011 h 6858000"/>
              <a:gd name="connsiteX759" fmla="*/ 5870151 w 7467600"/>
              <a:gd name="connsiteY759" fmla="*/ 898890 h 6858000"/>
              <a:gd name="connsiteX760" fmla="*/ 5861335 w 7467600"/>
              <a:gd name="connsiteY760" fmla="*/ 899177 h 6858000"/>
              <a:gd name="connsiteX761" fmla="*/ 5843702 w 7467600"/>
              <a:gd name="connsiteY761" fmla="*/ 899748 h 6858000"/>
              <a:gd name="connsiteX762" fmla="*/ 5651107 w 7467600"/>
              <a:gd name="connsiteY762" fmla="*/ 920306 h 6858000"/>
              <a:gd name="connsiteX763" fmla="*/ 5459407 w 7467600"/>
              <a:gd name="connsiteY763" fmla="*/ 940975 h 6858000"/>
              <a:gd name="connsiteX764" fmla="*/ 5374846 w 7467600"/>
              <a:gd name="connsiteY764" fmla="*/ 941988 h 6858000"/>
              <a:gd name="connsiteX765" fmla="*/ 5256105 w 7467600"/>
              <a:gd name="connsiteY765" fmla="*/ 945632 h 6858000"/>
              <a:gd name="connsiteX766" fmla="*/ 5107071 w 7467600"/>
              <a:gd name="connsiteY766" fmla="*/ 969720 h 6858000"/>
              <a:gd name="connsiteX767" fmla="*/ 4998681 w 7467600"/>
              <a:gd name="connsiteY767" fmla="*/ 988771 h 6858000"/>
              <a:gd name="connsiteX768" fmla="*/ 5870151 w 7467600"/>
              <a:gd name="connsiteY768" fmla="*/ 898890 h 6858000"/>
              <a:gd name="connsiteX769" fmla="*/ 5504425 w 7467600"/>
              <a:gd name="connsiteY769" fmla="*/ 848067 h 6858000"/>
              <a:gd name="connsiteX770" fmla="*/ 4968849 w 7467600"/>
              <a:gd name="connsiteY770" fmla="*/ 962318 h 6858000"/>
              <a:gd name="connsiteX771" fmla="*/ 5104039 w 7467600"/>
              <a:gd name="connsiteY771" fmla="*/ 940634 h 6858000"/>
              <a:gd name="connsiteX772" fmla="*/ 5256311 w 7467600"/>
              <a:gd name="connsiteY772" fmla="*/ 916490 h 6858000"/>
              <a:gd name="connsiteX773" fmla="*/ 5377381 w 7467600"/>
              <a:gd name="connsiteY773" fmla="*/ 912671 h 6858000"/>
              <a:gd name="connsiteX774" fmla="*/ 5460148 w 7467600"/>
              <a:gd name="connsiteY774" fmla="*/ 911442 h 6858000"/>
              <a:gd name="connsiteX775" fmla="*/ 5648971 w 7467600"/>
              <a:gd name="connsiteY775" fmla="*/ 891331 h 6858000"/>
              <a:gd name="connsiteX776" fmla="*/ 5844807 w 7467600"/>
              <a:gd name="connsiteY776" fmla="*/ 870718 h 6858000"/>
              <a:gd name="connsiteX777" fmla="*/ 5862975 w 7467600"/>
              <a:gd name="connsiteY777" fmla="*/ 869756 h 6858000"/>
              <a:gd name="connsiteX778" fmla="*/ 5920887 w 7467600"/>
              <a:gd name="connsiteY778" fmla="*/ 865929 h 6858000"/>
              <a:gd name="connsiteX779" fmla="*/ 5504425 w 7467600"/>
              <a:gd name="connsiteY779" fmla="*/ 848067 h 6858000"/>
              <a:gd name="connsiteX780" fmla="*/ 3607114 w 7467600"/>
              <a:gd name="connsiteY780" fmla="*/ 467441 h 6858000"/>
              <a:gd name="connsiteX781" fmla="*/ 3296242 w 7467600"/>
              <a:gd name="connsiteY781" fmla="*/ 807991 h 6858000"/>
              <a:gd name="connsiteX782" fmla="*/ 3174674 w 7467600"/>
              <a:gd name="connsiteY782" fmla="*/ 919759 h 6858000"/>
              <a:gd name="connsiteX783" fmla="*/ 3042978 w 7467600"/>
              <a:gd name="connsiteY783" fmla="*/ 1054894 h 6858000"/>
              <a:gd name="connsiteX784" fmla="*/ 2968914 w 7467600"/>
              <a:gd name="connsiteY784" fmla="*/ 1133756 h 6858000"/>
              <a:gd name="connsiteX785" fmla="*/ 3103823 w 7467600"/>
              <a:gd name="connsiteY785" fmla="*/ 1026814 h 6858000"/>
              <a:gd name="connsiteX786" fmla="*/ 3607114 w 7467600"/>
              <a:gd name="connsiteY786" fmla="*/ 467441 h 6858000"/>
              <a:gd name="connsiteX787" fmla="*/ 3744487 w 7467600"/>
              <a:gd name="connsiteY787" fmla="*/ 383136 h 6858000"/>
              <a:gd name="connsiteX788" fmla="*/ 3970213 w 7467600"/>
              <a:gd name="connsiteY788" fmla="*/ 995559 h 6858000"/>
              <a:gd name="connsiteX789" fmla="*/ 3744487 w 7467600"/>
              <a:gd name="connsiteY789" fmla="*/ 383136 h 6858000"/>
              <a:gd name="connsiteX790" fmla="*/ 3624562 w 7467600"/>
              <a:gd name="connsiteY790" fmla="*/ 367041 h 6858000"/>
              <a:gd name="connsiteX791" fmla="*/ 3489712 w 7467600"/>
              <a:gd name="connsiteY791" fmla="*/ 485386 h 6858000"/>
              <a:gd name="connsiteX792" fmla="*/ 3182994 w 7467600"/>
              <a:gd name="connsiteY792" fmla="*/ 828265 h 6858000"/>
              <a:gd name="connsiteX793" fmla="*/ 2892114 w 7467600"/>
              <a:gd name="connsiteY793" fmla="*/ 1172635 h 6858000"/>
              <a:gd name="connsiteX794" fmla="*/ 3021459 w 7467600"/>
              <a:gd name="connsiteY794" fmla="*/ 1035385 h 6858000"/>
              <a:gd name="connsiteX795" fmla="*/ 3153873 w 7467600"/>
              <a:gd name="connsiteY795" fmla="*/ 898971 h 6858000"/>
              <a:gd name="connsiteX796" fmla="*/ 3276511 w 7467600"/>
              <a:gd name="connsiteY796" fmla="*/ 786423 h 6858000"/>
              <a:gd name="connsiteX797" fmla="*/ 3584154 w 7467600"/>
              <a:gd name="connsiteY797" fmla="*/ 448218 h 6858000"/>
              <a:gd name="connsiteX798" fmla="*/ 3624562 w 7467600"/>
              <a:gd name="connsiteY798" fmla="*/ 367041 h 6858000"/>
              <a:gd name="connsiteX799" fmla="*/ 3766672 w 7467600"/>
              <a:gd name="connsiteY799" fmla="*/ 359429 h 6858000"/>
              <a:gd name="connsiteX800" fmla="*/ 3996338 w 7467600"/>
              <a:gd name="connsiteY800" fmla="*/ 968237 h 6858000"/>
              <a:gd name="connsiteX801" fmla="*/ 3766672 w 7467600"/>
              <a:gd name="connsiteY801" fmla="*/ 359429 h 6858000"/>
              <a:gd name="connsiteX802" fmla="*/ 5805386 w 7467600"/>
              <a:gd name="connsiteY802" fmla="*/ 239240 h 6858000"/>
              <a:gd name="connsiteX803" fmla="*/ 5736947 w 7467600"/>
              <a:gd name="connsiteY803" fmla="*/ 261367 h 6858000"/>
              <a:gd name="connsiteX804" fmla="*/ 5427012 w 7467600"/>
              <a:gd name="connsiteY804" fmla="*/ 311272 h 6858000"/>
              <a:gd name="connsiteX805" fmla="*/ 5147818 w 7467600"/>
              <a:gd name="connsiteY805" fmla="*/ 322112 h 6858000"/>
              <a:gd name="connsiteX806" fmla="*/ 5060854 w 7467600"/>
              <a:gd name="connsiteY806" fmla="*/ 311882 h 6858000"/>
              <a:gd name="connsiteX807" fmla="*/ 4945989 w 7467600"/>
              <a:gd name="connsiteY807" fmla="*/ 300516 h 6858000"/>
              <a:gd name="connsiteX808" fmla="*/ 5410479 w 7467600"/>
              <a:gd name="connsiteY808" fmla="*/ 348434 h 6858000"/>
              <a:gd name="connsiteX809" fmla="*/ 5805386 w 7467600"/>
              <a:gd name="connsiteY809" fmla="*/ 239240 h 6858000"/>
              <a:gd name="connsiteX810" fmla="*/ 5905192 w 7467600"/>
              <a:gd name="connsiteY810" fmla="*/ 163079 h 6858000"/>
              <a:gd name="connsiteX811" fmla="*/ 5865655 w 7467600"/>
              <a:gd name="connsiteY811" fmla="*/ 171901 h 6858000"/>
              <a:gd name="connsiteX812" fmla="*/ 5259740 w 7467600"/>
              <a:gd name="connsiteY812" fmla="*/ 257013 h 6858000"/>
              <a:gd name="connsiteX813" fmla="*/ 5208466 w 7467600"/>
              <a:gd name="connsiteY813" fmla="*/ 257550 h 6858000"/>
              <a:gd name="connsiteX814" fmla="*/ 4980204 w 7467600"/>
              <a:gd name="connsiteY814" fmla="*/ 271903 h 6858000"/>
              <a:gd name="connsiteX815" fmla="*/ 5068068 w 7467600"/>
              <a:gd name="connsiteY815" fmla="*/ 282244 h 6858000"/>
              <a:gd name="connsiteX816" fmla="*/ 5153231 w 7467600"/>
              <a:gd name="connsiteY816" fmla="*/ 292240 h 6858000"/>
              <a:gd name="connsiteX817" fmla="*/ 5426491 w 7467600"/>
              <a:gd name="connsiteY817" fmla="*/ 281128 h 6858000"/>
              <a:gd name="connsiteX818" fmla="*/ 5731212 w 7467600"/>
              <a:gd name="connsiteY818" fmla="*/ 231951 h 6858000"/>
              <a:gd name="connsiteX819" fmla="*/ 5905192 w 7467600"/>
              <a:gd name="connsiteY819" fmla="*/ 163079 h 6858000"/>
              <a:gd name="connsiteX820" fmla="*/ 5944437 w 7467600"/>
              <a:gd name="connsiteY820" fmla="*/ 113829 h 6858000"/>
              <a:gd name="connsiteX821" fmla="*/ 5825032 w 7467600"/>
              <a:gd name="connsiteY821" fmla="*/ 146405 h 6858000"/>
              <a:gd name="connsiteX822" fmla="*/ 4955599 w 7467600"/>
              <a:gd name="connsiteY822" fmla="*/ 247008 h 6858000"/>
              <a:gd name="connsiteX823" fmla="*/ 5210104 w 7467600"/>
              <a:gd name="connsiteY823" fmla="*/ 228123 h 6858000"/>
              <a:gd name="connsiteX824" fmla="*/ 5261015 w 7467600"/>
              <a:gd name="connsiteY824" fmla="*/ 227087 h 6858000"/>
              <a:gd name="connsiteX825" fmla="*/ 5861181 w 7467600"/>
              <a:gd name="connsiteY825" fmla="*/ 143093 h 6858000"/>
              <a:gd name="connsiteX826" fmla="*/ 5961252 w 7467600"/>
              <a:gd name="connsiteY826" fmla="*/ 114820 h 6858000"/>
              <a:gd name="connsiteX827" fmla="*/ 5944437 w 7467600"/>
              <a:gd name="connsiteY827" fmla="*/ 113829 h 6858000"/>
              <a:gd name="connsiteX828" fmla="*/ 3882765 w 7467600"/>
              <a:gd name="connsiteY828" fmla="*/ 0 h 6858000"/>
              <a:gd name="connsiteX829" fmla="*/ 3995099 w 7467600"/>
              <a:gd name="connsiteY829" fmla="*/ 0 h 6858000"/>
              <a:gd name="connsiteX830" fmla="*/ 4163818 w 7467600"/>
              <a:gd name="connsiteY830" fmla="*/ 234104 h 6858000"/>
              <a:gd name="connsiteX831" fmla="*/ 4172099 w 7467600"/>
              <a:gd name="connsiteY831" fmla="*/ 234207 h 6858000"/>
              <a:gd name="connsiteX832" fmla="*/ 4784282 w 7467600"/>
              <a:gd name="connsiteY832" fmla="*/ 276561 h 6858000"/>
              <a:gd name="connsiteX833" fmla="*/ 4801687 w 7467600"/>
              <a:gd name="connsiteY833" fmla="*/ 267764 h 6858000"/>
              <a:gd name="connsiteX834" fmla="*/ 6082788 w 7467600"/>
              <a:gd name="connsiteY834" fmla="*/ 64119 h 6858000"/>
              <a:gd name="connsiteX835" fmla="*/ 6099442 w 7467600"/>
              <a:gd name="connsiteY835" fmla="*/ 82568 h 6858000"/>
              <a:gd name="connsiteX836" fmla="*/ 4804137 w 7467600"/>
              <a:gd name="connsiteY836" fmla="*/ 320931 h 6858000"/>
              <a:gd name="connsiteX837" fmla="*/ 4227047 w 7467600"/>
              <a:gd name="connsiteY837" fmla="*/ 313415 h 6858000"/>
              <a:gd name="connsiteX838" fmla="*/ 4346041 w 7467600"/>
              <a:gd name="connsiteY838" fmla="*/ 456086 h 6858000"/>
              <a:gd name="connsiteX839" fmla="*/ 4870967 w 7467600"/>
              <a:gd name="connsiteY839" fmla="*/ 963061 h 6858000"/>
              <a:gd name="connsiteX840" fmla="*/ 4889647 w 7467600"/>
              <a:gd name="connsiteY840" fmla="*/ 957147 h 6858000"/>
              <a:gd name="connsiteX841" fmla="*/ 5422504 w 7467600"/>
              <a:gd name="connsiteY841" fmla="*/ 805191 h 6858000"/>
              <a:gd name="connsiteX842" fmla="*/ 6087656 w 7467600"/>
              <a:gd name="connsiteY842" fmla="*/ 826703 h 6858000"/>
              <a:gd name="connsiteX843" fmla="*/ 6058717 w 7467600"/>
              <a:gd name="connsiteY843" fmla="*/ 865992 h 6858000"/>
              <a:gd name="connsiteX844" fmla="*/ 4974153 w 7467600"/>
              <a:gd name="connsiteY844" fmla="*/ 1045456 h 6858000"/>
              <a:gd name="connsiteX845" fmla="*/ 5627835 w 7467600"/>
              <a:gd name="connsiteY845" fmla="*/ 1472077 h 6858000"/>
              <a:gd name="connsiteX846" fmla="*/ 5629817 w 7467600"/>
              <a:gd name="connsiteY846" fmla="*/ 1471412 h 6858000"/>
              <a:gd name="connsiteX847" fmla="*/ 5634124 w 7467600"/>
              <a:gd name="connsiteY847" fmla="*/ 1470572 h 6858000"/>
              <a:gd name="connsiteX848" fmla="*/ 5755832 w 7467600"/>
              <a:gd name="connsiteY848" fmla="*/ 1383886 h 6858000"/>
              <a:gd name="connsiteX849" fmla="*/ 6014186 w 7467600"/>
              <a:gd name="connsiteY849" fmla="*/ 1279799 h 6858000"/>
              <a:gd name="connsiteX850" fmla="*/ 6901619 w 7467600"/>
              <a:gd name="connsiteY850" fmla="*/ 1047874 h 6858000"/>
              <a:gd name="connsiteX851" fmla="*/ 6931566 w 7467600"/>
              <a:gd name="connsiteY851" fmla="*/ 1062034 h 6858000"/>
              <a:gd name="connsiteX852" fmla="*/ 5790982 w 7467600"/>
              <a:gd name="connsiteY852" fmla="*/ 1561380 h 6858000"/>
              <a:gd name="connsiteX853" fmla="*/ 6188971 w 7467600"/>
              <a:gd name="connsiteY853" fmla="*/ 1755168 h 6858000"/>
              <a:gd name="connsiteX854" fmla="*/ 6202446 w 7467600"/>
              <a:gd name="connsiteY854" fmla="*/ 1752268 h 6858000"/>
              <a:gd name="connsiteX855" fmla="*/ 7179560 w 7467600"/>
              <a:gd name="connsiteY855" fmla="*/ 1467551 h 6858000"/>
              <a:gd name="connsiteX856" fmla="*/ 7158730 w 7467600"/>
              <a:gd name="connsiteY856" fmla="*/ 1507835 h 6858000"/>
              <a:gd name="connsiteX857" fmla="*/ 6326959 w 7467600"/>
              <a:gd name="connsiteY857" fmla="*/ 1817686 h 6858000"/>
              <a:gd name="connsiteX858" fmla="*/ 6537433 w 7467600"/>
              <a:gd name="connsiteY858" fmla="*/ 1907790 h 6858000"/>
              <a:gd name="connsiteX859" fmla="*/ 6550221 w 7467600"/>
              <a:gd name="connsiteY859" fmla="*/ 1910729 h 6858000"/>
              <a:gd name="connsiteX860" fmla="*/ 6964438 w 7467600"/>
              <a:gd name="connsiteY860" fmla="*/ 2209505 h 6858000"/>
              <a:gd name="connsiteX861" fmla="*/ 7367862 w 7467600"/>
              <a:gd name="connsiteY861" fmla="*/ 2806833 h 6858000"/>
              <a:gd name="connsiteX862" fmla="*/ 7364329 w 7467600"/>
              <a:gd name="connsiteY862" fmla="*/ 2826907 h 6858000"/>
              <a:gd name="connsiteX863" fmla="*/ 7290545 w 7467600"/>
              <a:gd name="connsiteY863" fmla="*/ 2850663 h 6858000"/>
              <a:gd name="connsiteX864" fmla="*/ 6472036 w 7467600"/>
              <a:gd name="connsiteY864" fmla="*/ 1959003 h 6858000"/>
              <a:gd name="connsiteX865" fmla="*/ 5792897 w 7467600"/>
              <a:gd name="connsiteY865" fmla="*/ 1647747 h 6858000"/>
              <a:gd name="connsiteX866" fmla="*/ 5842751 w 7467600"/>
              <a:gd name="connsiteY866" fmla="*/ 1816112 h 6858000"/>
              <a:gd name="connsiteX867" fmla="*/ 5847424 w 7467600"/>
              <a:gd name="connsiteY867" fmla="*/ 1815776 h 6858000"/>
              <a:gd name="connsiteX868" fmla="*/ 6399821 w 7467600"/>
              <a:gd name="connsiteY868" fmla="*/ 2344799 h 6858000"/>
              <a:gd name="connsiteX869" fmla="*/ 6323232 w 7467600"/>
              <a:gd name="connsiteY869" fmla="*/ 2389634 h 6858000"/>
              <a:gd name="connsiteX870" fmla="*/ 5942958 w 7467600"/>
              <a:gd name="connsiteY870" fmla="*/ 2077708 h 6858000"/>
              <a:gd name="connsiteX871" fmla="*/ 5921559 w 7467600"/>
              <a:gd name="connsiteY871" fmla="*/ 2378596 h 6858000"/>
              <a:gd name="connsiteX872" fmla="*/ 5817651 w 7467600"/>
              <a:gd name="connsiteY872" fmla="*/ 3023919 h 6858000"/>
              <a:gd name="connsiteX873" fmla="*/ 5729634 w 7467600"/>
              <a:gd name="connsiteY873" fmla="*/ 3051849 h 6858000"/>
              <a:gd name="connsiteX874" fmla="*/ 5611018 w 7467600"/>
              <a:gd name="connsiteY874" fmla="*/ 2316769 h 6858000"/>
              <a:gd name="connsiteX875" fmla="*/ 5687608 w 7467600"/>
              <a:gd name="connsiteY875" fmla="*/ 2039972 h 6858000"/>
              <a:gd name="connsiteX876" fmla="*/ 5657554 w 7467600"/>
              <a:gd name="connsiteY876" fmla="*/ 1576445 h 6858000"/>
              <a:gd name="connsiteX877" fmla="*/ 5150475 w 7467600"/>
              <a:gd name="connsiteY877" fmla="*/ 1274012 h 6858000"/>
              <a:gd name="connsiteX878" fmla="*/ 5349142 w 7467600"/>
              <a:gd name="connsiteY878" fmla="*/ 2204405 h 6858000"/>
              <a:gd name="connsiteX879" fmla="*/ 5262214 w 7467600"/>
              <a:gd name="connsiteY879" fmla="*/ 2233836 h 6858000"/>
              <a:gd name="connsiteX880" fmla="*/ 4981539 w 7467600"/>
              <a:gd name="connsiteY880" fmla="*/ 1542201 h 6858000"/>
              <a:gd name="connsiteX881" fmla="*/ 4958461 w 7467600"/>
              <a:gd name="connsiteY881" fmla="*/ 1136957 h 6858000"/>
              <a:gd name="connsiteX882" fmla="*/ 4655015 w 7467600"/>
              <a:gd name="connsiteY882" fmla="*/ 891426 h 6858000"/>
              <a:gd name="connsiteX883" fmla="*/ 4348002 w 7467600"/>
              <a:gd name="connsiteY883" fmla="*/ 2205895 h 6858000"/>
              <a:gd name="connsiteX884" fmla="*/ 4262250 w 7467600"/>
              <a:gd name="connsiteY884" fmla="*/ 2219972 h 6858000"/>
              <a:gd name="connsiteX885" fmla="*/ 4550611 w 7467600"/>
              <a:gd name="connsiteY885" fmla="*/ 817540 h 6858000"/>
              <a:gd name="connsiteX886" fmla="*/ 4564418 w 7467600"/>
              <a:gd name="connsiteY886" fmla="*/ 808293 h 6858000"/>
              <a:gd name="connsiteX887" fmla="*/ 4266388 w 7467600"/>
              <a:gd name="connsiteY887" fmla="*/ 500083 h 6858000"/>
              <a:gd name="connsiteX888" fmla="*/ 4032842 w 7467600"/>
              <a:gd name="connsiteY888" fmla="*/ 211809 h 6858000"/>
              <a:gd name="connsiteX889" fmla="*/ 3882765 w 7467600"/>
              <a:gd name="connsiteY889" fmla="*/ 0 h 6858000"/>
              <a:gd name="connsiteX890" fmla="*/ 3721337 w 7467600"/>
              <a:gd name="connsiteY890" fmla="*/ 0 h 6858000"/>
              <a:gd name="connsiteX891" fmla="*/ 3797544 w 7467600"/>
              <a:gd name="connsiteY891" fmla="*/ 0 h 6858000"/>
              <a:gd name="connsiteX892" fmla="*/ 3775734 w 7467600"/>
              <a:gd name="connsiteY892" fmla="*/ 95131 h 6858000"/>
              <a:gd name="connsiteX893" fmla="*/ 3724807 w 7467600"/>
              <a:gd name="connsiteY893" fmla="*/ 272257 h 6858000"/>
              <a:gd name="connsiteX894" fmla="*/ 3726844 w 7467600"/>
              <a:gd name="connsiteY894" fmla="*/ 282988 h 6858000"/>
              <a:gd name="connsiteX895" fmla="*/ 3742664 w 7467600"/>
              <a:gd name="connsiteY895" fmla="*/ 279918 h 6858000"/>
              <a:gd name="connsiteX896" fmla="*/ 4103910 w 7467600"/>
              <a:gd name="connsiteY896" fmla="*/ 1161917 h 6858000"/>
              <a:gd name="connsiteX897" fmla="*/ 4020269 w 7467600"/>
              <a:gd name="connsiteY897" fmla="*/ 1200406 h 6858000"/>
              <a:gd name="connsiteX898" fmla="*/ 3674882 w 7467600"/>
              <a:gd name="connsiteY898" fmla="*/ 488524 h 6858000"/>
              <a:gd name="connsiteX899" fmla="*/ 3132682 w 7467600"/>
              <a:gd name="connsiteY899" fmla="*/ 1072284 h 6858000"/>
              <a:gd name="connsiteX900" fmla="*/ 2716346 w 7467600"/>
              <a:gd name="connsiteY900" fmla="*/ 1276376 h 6858000"/>
              <a:gd name="connsiteX901" fmla="*/ 2716772 w 7467600"/>
              <a:gd name="connsiteY901" fmla="*/ 1255462 h 6858000"/>
              <a:gd name="connsiteX902" fmla="*/ 3471096 w 7467600"/>
              <a:gd name="connsiteY902" fmla="*/ 437072 h 6858000"/>
              <a:gd name="connsiteX903" fmla="*/ 3639057 w 7467600"/>
              <a:gd name="connsiteY903" fmla="*/ 286334 h 6858000"/>
              <a:gd name="connsiteX904" fmla="*/ 3640309 w 7467600"/>
              <a:gd name="connsiteY904" fmla="*/ 284664 h 6858000"/>
              <a:gd name="connsiteX905" fmla="*/ 3646022 w 7467600"/>
              <a:gd name="connsiteY905" fmla="*/ 276711 h 6858000"/>
              <a:gd name="connsiteX906" fmla="*/ 3707943 w 7467600"/>
              <a:gd name="connsiteY906" fmla="*/ 65958 h 6858000"/>
              <a:gd name="connsiteX907" fmla="*/ 3721337 w 7467600"/>
              <a:gd name="connsiteY907" fmla="*/ 0 h 6858000"/>
              <a:gd name="connsiteX908" fmla="*/ 2867960 w 7467600"/>
              <a:gd name="connsiteY908" fmla="*/ 0 h 6858000"/>
              <a:gd name="connsiteX909" fmla="*/ 2926351 w 7467600"/>
              <a:gd name="connsiteY909" fmla="*/ 0 h 6858000"/>
              <a:gd name="connsiteX910" fmla="*/ 2902823 w 7467600"/>
              <a:gd name="connsiteY910" fmla="*/ 262929 h 6858000"/>
              <a:gd name="connsiteX911" fmla="*/ 2940663 w 7467600"/>
              <a:gd name="connsiteY911" fmla="*/ 140884 h 6858000"/>
              <a:gd name="connsiteX912" fmla="*/ 2947039 w 7467600"/>
              <a:gd name="connsiteY912" fmla="*/ 122524 h 6858000"/>
              <a:gd name="connsiteX913" fmla="*/ 2984316 w 7467600"/>
              <a:gd name="connsiteY913" fmla="*/ 0 h 6858000"/>
              <a:gd name="connsiteX914" fmla="*/ 3016114 w 7467600"/>
              <a:gd name="connsiteY914" fmla="*/ 0 h 6858000"/>
              <a:gd name="connsiteX915" fmla="*/ 2979949 w 7467600"/>
              <a:gd name="connsiteY915" fmla="*/ 119274 h 6858000"/>
              <a:gd name="connsiteX916" fmla="*/ 3023879 w 7467600"/>
              <a:gd name="connsiteY916" fmla="*/ 0 h 6858000"/>
              <a:gd name="connsiteX917" fmla="*/ 3105400 w 7467600"/>
              <a:gd name="connsiteY917" fmla="*/ 0 h 6858000"/>
              <a:gd name="connsiteX918" fmla="*/ 3094669 w 7467600"/>
              <a:gd name="connsiteY918" fmla="*/ 30308 h 6858000"/>
              <a:gd name="connsiteX919" fmla="*/ 2901945 w 7467600"/>
              <a:gd name="connsiteY919" fmla="*/ 466538 h 6858000"/>
              <a:gd name="connsiteX920" fmla="*/ 2815209 w 7467600"/>
              <a:gd name="connsiteY920" fmla="*/ 497361 h 6858000"/>
              <a:gd name="connsiteX921" fmla="*/ 2844845 w 7467600"/>
              <a:gd name="connsiteY921" fmla="*/ 127638 h 6858000"/>
              <a:gd name="connsiteX922" fmla="*/ 2867960 w 7467600"/>
              <a:gd name="connsiteY922" fmla="*/ 0 h 6858000"/>
              <a:gd name="connsiteX923" fmla="*/ 1057230 w 7467600"/>
              <a:gd name="connsiteY923" fmla="*/ 0 h 6858000"/>
              <a:gd name="connsiteX924" fmla="*/ 1111003 w 7467600"/>
              <a:gd name="connsiteY924" fmla="*/ 0 h 6858000"/>
              <a:gd name="connsiteX925" fmla="*/ 1125553 w 7467600"/>
              <a:gd name="connsiteY925" fmla="*/ 52588 h 6858000"/>
              <a:gd name="connsiteX926" fmla="*/ 1304276 w 7467600"/>
              <a:gd name="connsiteY926" fmla="*/ 476275 h 6858000"/>
              <a:gd name="connsiteX927" fmla="*/ 1492066 w 7467600"/>
              <a:gd name="connsiteY927" fmla="*/ 886333 h 6858000"/>
              <a:gd name="connsiteX928" fmla="*/ 1423698 w 7467600"/>
              <a:gd name="connsiteY928" fmla="*/ 710817 h 6858000"/>
              <a:gd name="connsiteX929" fmla="*/ 1357609 w 7467600"/>
              <a:gd name="connsiteY929" fmla="*/ 532892 h 6858000"/>
              <a:gd name="connsiteX930" fmla="*/ 1309550 w 7467600"/>
              <a:gd name="connsiteY930" fmla="*/ 374031 h 6858000"/>
              <a:gd name="connsiteX931" fmla="*/ 1193673 w 7467600"/>
              <a:gd name="connsiteY931" fmla="*/ 49533 h 6858000"/>
              <a:gd name="connsiteX932" fmla="*/ 1164391 w 7467600"/>
              <a:gd name="connsiteY932" fmla="*/ 0 h 6858000"/>
              <a:gd name="connsiteX933" fmla="*/ 1200666 w 7467600"/>
              <a:gd name="connsiteY933" fmla="*/ 0 h 6858000"/>
              <a:gd name="connsiteX934" fmla="*/ 1223408 w 7467600"/>
              <a:gd name="connsiteY934" fmla="*/ 38996 h 6858000"/>
              <a:gd name="connsiteX935" fmla="*/ 1339635 w 7467600"/>
              <a:gd name="connsiteY935" fmla="*/ 365517 h 6858000"/>
              <a:gd name="connsiteX936" fmla="*/ 1387469 w 7467600"/>
              <a:gd name="connsiteY936" fmla="*/ 523079 h 6858000"/>
              <a:gd name="connsiteX937" fmla="*/ 1452685 w 7467600"/>
              <a:gd name="connsiteY937" fmla="*/ 699806 h 6858000"/>
              <a:gd name="connsiteX938" fmla="*/ 1492092 w 7467600"/>
              <a:gd name="connsiteY938" fmla="*/ 800424 h 6858000"/>
              <a:gd name="connsiteX939" fmla="*/ 1455302 w 7467600"/>
              <a:gd name="connsiteY939" fmla="*/ 632913 h 6858000"/>
              <a:gd name="connsiteX940" fmla="*/ 1222336 w 7467600"/>
              <a:gd name="connsiteY940" fmla="*/ 9480 h 6858000"/>
              <a:gd name="connsiteX941" fmla="*/ 1214634 w 7467600"/>
              <a:gd name="connsiteY941" fmla="*/ 0 h 6858000"/>
              <a:gd name="connsiteX942" fmla="*/ 1289827 w 7467600"/>
              <a:gd name="connsiteY942" fmla="*/ 0 h 6858000"/>
              <a:gd name="connsiteX943" fmla="*/ 1321076 w 7467600"/>
              <a:gd name="connsiteY943" fmla="*/ 59722 h 6858000"/>
              <a:gd name="connsiteX944" fmla="*/ 1512579 w 7467600"/>
              <a:gd name="connsiteY944" fmla="*/ 626441 h 6858000"/>
              <a:gd name="connsiteX945" fmla="*/ 1506076 w 7467600"/>
              <a:gd name="connsiteY945" fmla="*/ 1089289 h 6858000"/>
              <a:gd name="connsiteX946" fmla="*/ 1486346 w 7467600"/>
              <a:gd name="connsiteY946" fmla="*/ 1079919 h 6858000"/>
              <a:gd name="connsiteX947" fmla="*/ 1070511 w 7467600"/>
              <a:gd name="connsiteY947" fmla="*/ 48609 h 6858000"/>
              <a:gd name="connsiteX948" fmla="*/ 1057230 w 7467600"/>
              <a:gd name="connsiteY948" fmla="*/ 0 h 6858000"/>
              <a:gd name="connsiteX949" fmla="*/ 43151 w 7467600"/>
              <a:gd name="connsiteY949" fmla="*/ 0 h 6858000"/>
              <a:gd name="connsiteX950" fmla="*/ 95283 w 7467600"/>
              <a:gd name="connsiteY950" fmla="*/ 0 h 6858000"/>
              <a:gd name="connsiteX951" fmla="*/ 300708 w 7467600"/>
              <a:gd name="connsiteY951" fmla="*/ 154571 h 6858000"/>
              <a:gd name="connsiteX952" fmla="*/ 530414 w 7467600"/>
              <a:gd name="connsiteY952" fmla="*/ 354673 h 6858000"/>
              <a:gd name="connsiteX953" fmla="*/ 333785 w 7467600"/>
              <a:gd name="connsiteY953" fmla="*/ 161564 h 6858000"/>
              <a:gd name="connsiteX954" fmla="*/ 147005 w 7467600"/>
              <a:gd name="connsiteY954" fmla="*/ 0 h 6858000"/>
              <a:gd name="connsiteX955" fmla="*/ 272509 w 7467600"/>
              <a:gd name="connsiteY955" fmla="*/ 0 h 6858000"/>
              <a:gd name="connsiteX956" fmla="*/ 326276 w 7467600"/>
              <a:gd name="connsiteY956" fmla="*/ 45847 h 6858000"/>
              <a:gd name="connsiteX957" fmla="*/ 823759 w 7467600"/>
              <a:gd name="connsiteY957" fmla="*/ 574145 h 6858000"/>
              <a:gd name="connsiteX958" fmla="*/ 811254 w 7467600"/>
              <a:gd name="connsiteY958" fmla="*/ 665546 h 6858000"/>
              <a:gd name="connsiteX959" fmla="*/ 154042 w 7467600"/>
              <a:gd name="connsiteY959" fmla="*/ 261522 h 6858000"/>
              <a:gd name="connsiteX960" fmla="*/ 13550 w 7467600"/>
              <a:gd name="connsiteY960" fmla="*/ 158423 h 6858000"/>
              <a:gd name="connsiteX961" fmla="*/ 0 w 7467600"/>
              <a:gd name="connsiteY961" fmla="*/ 146618 h 6858000"/>
              <a:gd name="connsiteX962" fmla="*/ 0 w 7467600"/>
              <a:gd name="connsiteY962" fmla="*/ 59161 h 6858000"/>
              <a:gd name="connsiteX963" fmla="*/ 45427 w 7467600"/>
              <a:gd name="connsiteY963" fmla="*/ 101078 h 6858000"/>
              <a:gd name="connsiteX964" fmla="*/ 630103 w 7467600"/>
              <a:gd name="connsiteY964" fmla="*/ 485885 h 6858000"/>
              <a:gd name="connsiteX965" fmla="*/ 532040 w 7467600"/>
              <a:gd name="connsiteY965" fmla="*/ 399359 h 6858000"/>
              <a:gd name="connsiteX966" fmla="*/ 517618 w 7467600"/>
              <a:gd name="connsiteY966" fmla="*/ 385726 h 6858000"/>
              <a:gd name="connsiteX967" fmla="*/ 285074 w 7467600"/>
              <a:gd name="connsiteY967" fmla="*/ 182755 h 6858000"/>
              <a:gd name="connsiteX968" fmla="*/ 43151 w 7467600"/>
              <a:gd name="connsiteY968"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454976 w 7467600"/>
              <a:gd name="connsiteY74" fmla="*/ 6318297 h 6858000"/>
              <a:gd name="connsiteX75" fmla="*/ 7379510 w 7467600"/>
              <a:gd name="connsiteY75" fmla="*/ 5755454 h 6858000"/>
              <a:gd name="connsiteX76" fmla="*/ 7467600 w 7467600"/>
              <a:gd name="connsiteY76" fmla="*/ 5845526 h 6858000"/>
              <a:gd name="connsiteX77" fmla="*/ 7271900 w 7467600"/>
              <a:gd name="connsiteY77" fmla="*/ 5734551 h 6858000"/>
              <a:gd name="connsiteX78" fmla="*/ 7467600 w 7467600"/>
              <a:gd name="connsiteY78" fmla="*/ 6012219 h 6858000"/>
              <a:gd name="connsiteX79" fmla="*/ 7356878 w 7467600"/>
              <a:gd name="connsiteY79" fmla="*/ 5981332 h 6858000"/>
              <a:gd name="connsiteX80" fmla="*/ 7467600 w 7467600"/>
              <a:gd name="connsiteY80" fmla="*/ 6117703 h 6858000"/>
              <a:gd name="connsiteX81" fmla="*/ 7467600 w 7467600"/>
              <a:gd name="connsiteY81" fmla="*/ 6163634 h 6858000"/>
              <a:gd name="connsiteX82" fmla="*/ 7403637 w 7467600"/>
              <a:gd name="connsiteY82" fmla="*/ 6083957 h 6858000"/>
              <a:gd name="connsiteX83" fmla="*/ 7254615 w 7467600"/>
              <a:gd name="connsiteY83" fmla="*/ 5911918 h 6858000"/>
              <a:gd name="connsiteX84" fmla="*/ 7312589 w 7467600"/>
              <a:gd name="connsiteY84" fmla="*/ 5982309 h 6858000"/>
              <a:gd name="connsiteX85" fmla="*/ 7448321 w 7467600"/>
              <a:gd name="connsiteY85" fmla="*/ 6190991 h 6858000"/>
              <a:gd name="connsiteX86" fmla="*/ 7467600 w 7467600"/>
              <a:gd name="connsiteY86" fmla="*/ 6221686 h 6858000"/>
              <a:gd name="connsiteX87" fmla="*/ 7467600 w 7467600"/>
              <a:gd name="connsiteY87" fmla="*/ 6334256 h 6858000"/>
              <a:gd name="connsiteX88" fmla="*/ 7454976 w 7467600"/>
              <a:gd name="connsiteY88" fmla="*/ 6318297 h 6858000"/>
              <a:gd name="connsiteX89" fmla="*/ 1456157 w 7467600"/>
              <a:gd name="connsiteY89" fmla="*/ 5371404 h 6858000"/>
              <a:gd name="connsiteX90" fmla="*/ 1244432 w 7467600"/>
              <a:gd name="connsiteY90" fmla="*/ 5385601 h 6858000"/>
              <a:gd name="connsiteX91" fmla="*/ 973990 w 7467600"/>
              <a:gd name="connsiteY91" fmla="*/ 5424940 h 6858000"/>
              <a:gd name="connsiteX92" fmla="*/ 1103809 w 7467600"/>
              <a:gd name="connsiteY92" fmla="*/ 5433720 h 6858000"/>
              <a:gd name="connsiteX93" fmla="*/ 1123454 w 7467600"/>
              <a:gd name="connsiteY93" fmla="*/ 5435727 h 6858000"/>
              <a:gd name="connsiteX94" fmla="*/ 1737017 w 7467600"/>
              <a:gd name="connsiteY94" fmla="*/ 5452183 h 6858000"/>
              <a:gd name="connsiteX95" fmla="*/ 1824397 w 7467600"/>
              <a:gd name="connsiteY95" fmla="*/ 5447757 h 6858000"/>
              <a:gd name="connsiteX96" fmla="*/ 2070059 w 7467600"/>
              <a:gd name="connsiteY96" fmla="*/ 5441660 h 6858000"/>
              <a:gd name="connsiteX97" fmla="*/ 1456157 w 7467600"/>
              <a:gd name="connsiteY97" fmla="*/ 5371404 h 6858000"/>
              <a:gd name="connsiteX98" fmla="*/ 4988186 w 7467600"/>
              <a:gd name="connsiteY98" fmla="*/ 5216467 h 6858000"/>
              <a:gd name="connsiteX99" fmla="*/ 4777334 w 7467600"/>
              <a:gd name="connsiteY99" fmla="*/ 5406072 h 6858000"/>
              <a:gd name="connsiteX100" fmla="*/ 4718341 w 7467600"/>
              <a:gd name="connsiteY100" fmla="*/ 5468043 h 6858000"/>
              <a:gd name="connsiteX101" fmla="*/ 4604655 w 7467600"/>
              <a:gd name="connsiteY101" fmla="*/ 5583434 h 6858000"/>
              <a:gd name="connsiteX102" fmla="*/ 4565074 w 7467600"/>
              <a:gd name="connsiteY102" fmla="*/ 5618550 h 6858000"/>
              <a:gd name="connsiteX103" fmla="*/ 4988186 w 7467600"/>
              <a:gd name="connsiteY103" fmla="*/ 5216467 h 6858000"/>
              <a:gd name="connsiteX104" fmla="*/ 4978032 w 7467600"/>
              <a:gd name="connsiteY104" fmla="*/ 5183809 h 6858000"/>
              <a:gd name="connsiteX105" fmla="*/ 4463413 w 7467600"/>
              <a:gd name="connsiteY105" fmla="*/ 5615162 h 6858000"/>
              <a:gd name="connsiteX106" fmla="*/ 4358134 w 7467600"/>
              <a:gd name="connsiteY106" fmla="*/ 5742791 h 6858000"/>
              <a:gd name="connsiteX107" fmla="*/ 4376219 w 7467600"/>
              <a:gd name="connsiteY107" fmla="*/ 5729027 h 6858000"/>
              <a:gd name="connsiteX108" fmla="*/ 4582340 w 7467600"/>
              <a:gd name="connsiteY108" fmla="*/ 5561037 h 6858000"/>
              <a:gd name="connsiteX109" fmla="*/ 4694684 w 7467600"/>
              <a:gd name="connsiteY109" fmla="*/ 5447098 h 6858000"/>
              <a:gd name="connsiteX110" fmla="*/ 4754123 w 7467600"/>
              <a:gd name="connsiteY110" fmla="*/ 5384643 h 6858000"/>
              <a:gd name="connsiteX111" fmla="*/ 4978032 w 7467600"/>
              <a:gd name="connsiteY111" fmla="*/ 5183809 h 6858000"/>
              <a:gd name="connsiteX112" fmla="*/ 1903353 w 7467600"/>
              <a:gd name="connsiteY112" fmla="*/ 5044827 h 6858000"/>
              <a:gd name="connsiteX113" fmla="*/ 1936931 w 7467600"/>
              <a:gd name="connsiteY113" fmla="*/ 5093954 h 6858000"/>
              <a:gd name="connsiteX114" fmla="*/ 2195868 w 7467600"/>
              <a:gd name="connsiteY114" fmla="*/ 5396574 h 6858000"/>
              <a:gd name="connsiteX115" fmla="*/ 2088852 w 7467600"/>
              <a:gd name="connsiteY115" fmla="*/ 5166123 h 6858000"/>
              <a:gd name="connsiteX116" fmla="*/ 1958241 w 7467600"/>
              <a:gd name="connsiteY116" fmla="*/ 5067955 h 6858000"/>
              <a:gd name="connsiteX117" fmla="*/ 1903353 w 7467600"/>
              <a:gd name="connsiteY117" fmla="*/ 5044827 h 6858000"/>
              <a:gd name="connsiteX118" fmla="*/ 1979378 w 7467600"/>
              <a:gd name="connsiteY118" fmla="*/ 4769504 h 6858000"/>
              <a:gd name="connsiteX119" fmla="*/ 2882120 w 7467600"/>
              <a:gd name="connsiteY119" fmla="*/ 5064547 h 6858000"/>
              <a:gd name="connsiteX120" fmla="*/ 2793103 w 7467600"/>
              <a:gd name="connsiteY120" fmla="*/ 5039699 h 6858000"/>
              <a:gd name="connsiteX121" fmla="*/ 2770041 w 7467600"/>
              <a:gd name="connsiteY121" fmla="*/ 5033634 h 6858000"/>
              <a:gd name="connsiteX122" fmla="*/ 1979378 w 7467600"/>
              <a:gd name="connsiteY122" fmla="*/ 4769504 h 6858000"/>
              <a:gd name="connsiteX123" fmla="*/ 1927410 w 7467600"/>
              <a:gd name="connsiteY123" fmla="*/ 4716164 h 6858000"/>
              <a:gd name="connsiteX124" fmla="*/ 1959587 w 7467600"/>
              <a:gd name="connsiteY124" fmla="*/ 4728849 h 6858000"/>
              <a:gd name="connsiteX125" fmla="*/ 2777707 w 7467600"/>
              <a:gd name="connsiteY125" fmla="*/ 5003991 h 6858000"/>
              <a:gd name="connsiteX126" fmla="*/ 2800768 w 7467600"/>
              <a:gd name="connsiteY126" fmla="*/ 5010056 h 6858000"/>
              <a:gd name="connsiteX127" fmla="*/ 2879408 w 7467600"/>
              <a:gd name="connsiteY127" fmla="*/ 5031590 h 6858000"/>
              <a:gd name="connsiteX128" fmla="*/ 2862295 w 7467600"/>
              <a:gd name="connsiteY128" fmla="*/ 5022958 h 6858000"/>
              <a:gd name="connsiteX129" fmla="*/ 2813343 w 7467600"/>
              <a:gd name="connsiteY129" fmla="*/ 4998369 h 6858000"/>
              <a:gd name="connsiteX130" fmla="*/ 2646245 w 7467600"/>
              <a:gd name="connsiteY130" fmla="*/ 4930999 h 6858000"/>
              <a:gd name="connsiteX131" fmla="*/ 1999243 w 7467600"/>
              <a:gd name="connsiteY131" fmla="*/ 4730524 h 6858000"/>
              <a:gd name="connsiteX132" fmla="*/ 1979527 w 7467600"/>
              <a:gd name="connsiteY132" fmla="*/ 4726651 h 6858000"/>
              <a:gd name="connsiteX133" fmla="*/ 1927410 w 7467600"/>
              <a:gd name="connsiteY133" fmla="*/ 4716164 h 6858000"/>
              <a:gd name="connsiteX134" fmla="*/ 1997014 w 7467600"/>
              <a:gd name="connsiteY134" fmla="*/ 4698007 h 6858000"/>
              <a:gd name="connsiteX135" fmla="*/ 2005458 w 7467600"/>
              <a:gd name="connsiteY135" fmla="*/ 4699540 h 6858000"/>
              <a:gd name="connsiteX136" fmla="*/ 2657186 w 7467600"/>
              <a:gd name="connsiteY136" fmla="*/ 4901687 h 6858000"/>
              <a:gd name="connsiteX137" fmla="*/ 2826662 w 7467600"/>
              <a:gd name="connsiteY137" fmla="*/ 4970362 h 6858000"/>
              <a:gd name="connsiteX138" fmla="*/ 2876100 w 7467600"/>
              <a:gd name="connsiteY138" fmla="*/ 4995397 h 6858000"/>
              <a:gd name="connsiteX139" fmla="*/ 3042600 w 7467600"/>
              <a:gd name="connsiteY139" fmla="*/ 5059532 h 6858000"/>
              <a:gd name="connsiteX140" fmla="*/ 1997014 w 7467600"/>
              <a:gd name="connsiteY140" fmla="*/ 4698007 h 6858000"/>
              <a:gd name="connsiteX141" fmla="*/ 2305292 w 7467600"/>
              <a:gd name="connsiteY141" fmla="*/ 4219492 h 6858000"/>
              <a:gd name="connsiteX142" fmla="*/ 3360922 w 7467600"/>
              <a:gd name="connsiteY142" fmla="*/ 4529373 h 6858000"/>
              <a:gd name="connsiteX143" fmla="*/ 3492420 w 7467600"/>
              <a:gd name="connsiteY143" fmla="*/ 4510145 h 6858000"/>
              <a:gd name="connsiteX144" fmla="*/ 3364086 w 7467600"/>
              <a:gd name="connsiteY144" fmla="*/ 4480340 h 6858000"/>
              <a:gd name="connsiteX145" fmla="*/ 3225818 w 7467600"/>
              <a:gd name="connsiteY145" fmla="*/ 4411822 h 6858000"/>
              <a:gd name="connsiteX146" fmla="*/ 3129696 w 7467600"/>
              <a:gd name="connsiteY146" fmla="*/ 4360704 h 6858000"/>
              <a:gd name="connsiteX147" fmla="*/ 2814545 w 7467600"/>
              <a:gd name="connsiteY147" fmla="*/ 4282955 h 6858000"/>
              <a:gd name="connsiteX148" fmla="*/ 2305292 w 7467600"/>
              <a:gd name="connsiteY148" fmla="*/ 4219492 h 6858000"/>
              <a:gd name="connsiteX149" fmla="*/ 2626982 w 7467600"/>
              <a:gd name="connsiteY149" fmla="*/ 4206450 h 6858000"/>
              <a:gd name="connsiteX150" fmla="*/ 2490617 w 7467600"/>
              <a:gd name="connsiteY150" fmla="*/ 4206951 h 6858000"/>
              <a:gd name="connsiteX151" fmla="*/ 2819869 w 7467600"/>
              <a:gd name="connsiteY151" fmla="*/ 4252936 h 6858000"/>
              <a:gd name="connsiteX152" fmla="*/ 3143018 w 7467600"/>
              <a:gd name="connsiteY152" fmla="*/ 4332698 h 6858000"/>
              <a:gd name="connsiteX153" fmla="*/ 3241520 w 7467600"/>
              <a:gd name="connsiteY153" fmla="*/ 4385112 h 6858000"/>
              <a:gd name="connsiteX154" fmla="*/ 3374575 w 7467600"/>
              <a:gd name="connsiteY154" fmla="*/ 4451517 h 6858000"/>
              <a:gd name="connsiteX155" fmla="*/ 3505221 w 7467600"/>
              <a:gd name="connsiteY155" fmla="*/ 4480757 h 6858000"/>
              <a:gd name="connsiteX156" fmla="*/ 2626982 w 7467600"/>
              <a:gd name="connsiteY156" fmla="*/ 4206450 h 6858000"/>
              <a:gd name="connsiteX157" fmla="*/ 1310106 w 7467600"/>
              <a:gd name="connsiteY157" fmla="*/ 3943217 h 6858000"/>
              <a:gd name="connsiteX158" fmla="*/ 854994 w 7467600"/>
              <a:gd name="connsiteY158" fmla="*/ 4399136 h 6858000"/>
              <a:gd name="connsiteX159" fmla="*/ 742462 w 7467600"/>
              <a:gd name="connsiteY159" fmla="*/ 4594648 h 6858000"/>
              <a:gd name="connsiteX160" fmla="*/ 820602 w 7467600"/>
              <a:gd name="connsiteY160" fmla="*/ 4485915 h 6858000"/>
              <a:gd name="connsiteX161" fmla="*/ 878295 w 7467600"/>
              <a:gd name="connsiteY161" fmla="*/ 4403594 h 6858000"/>
              <a:gd name="connsiteX162" fmla="*/ 1240607 w 7467600"/>
              <a:gd name="connsiteY162" fmla="*/ 4010401 h 6858000"/>
              <a:gd name="connsiteX163" fmla="*/ 1310106 w 7467600"/>
              <a:gd name="connsiteY163" fmla="*/ 3943217 h 6858000"/>
              <a:gd name="connsiteX164" fmla="*/ 1423113 w 7467600"/>
              <a:gd name="connsiteY164" fmla="*/ 3874565 h 6858000"/>
              <a:gd name="connsiteX165" fmla="*/ 1260565 w 7467600"/>
              <a:gd name="connsiteY165" fmla="*/ 4031982 h 6858000"/>
              <a:gd name="connsiteX166" fmla="*/ 901900 w 7467600"/>
              <a:gd name="connsiteY166" fmla="*/ 4421236 h 6858000"/>
              <a:gd name="connsiteX167" fmla="*/ 845044 w 7467600"/>
              <a:gd name="connsiteY167" fmla="*/ 4502436 h 6858000"/>
              <a:gd name="connsiteX168" fmla="*/ 685926 w 7467600"/>
              <a:gd name="connsiteY168" fmla="*/ 4703069 h 6858000"/>
              <a:gd name="connsiteX169" fmla="*/ 684248 w 7467600"/>
              <a:gd name="connsiteY169" fmla="*/ 4706721 h 6858000"/>
              <a:gd name="connsiteX170" fmla="*/ 1423113 w 7467600"/>
              <a:gd name="connsiteY170" fmla="*/ 3874565 h 6858000"/>
              <a:gd name="connsiteX171" fmla="*/ 3316479 w 7467600"/>
              <a:gd name="connsiteY171" fmla="*/ 3872136 h 6858000"/>
              <a:gd name="connsiteX172" fmla="*/ 3546806 w 7467600"/>
              <a:gd name="connsiteY172" fmla="*/ 4356139 h 6858000"/>
              <a:gd name="connsiteX173" fmla="*/ 3364433 w 7467600"/>
              <a:gd name="connsiteY173" fmla="*/ 3953121 h 6858000"/>
              <a:gd name="connsiteX174" fmla="*/ 3316479 w 7467600"/>
              <a:gd name="connsiteY174" fmla="*/ 3872136 h 6858000"/>
              <a:gd name="connsiteX175" fmla="*/ 3291335 w 7467600"/>
              <a:gd name="connsiteY175" fmla="*/ 3767420 h 6858000"/>
              <a:gd name="connsiteX176" fmla="*/ 3390805 w 7467600"/>
              <a:gd name="connsiteY176" fmla="*/ 3937163 h 6858000"/>
              <a:gd name="connsiteX177" fmla="*/ 3579062 w 7467600"/>
              <a:gd name="connsiteY177" fmla="*/ 4359040 h 6858000"/>
              <a:gd name="connsiteX178" fmla="*/ 3467355 w 7467600"/>
              <a:gd name="connsiteY178" fmla="*/ 3988130 h 6858000"/>
              <a:gd name="connsiteX179" fmla="*/ 3310753 w 7467600"/>
              <a:gd name="connsiteY179" fmla="*/ 3787140 h 6858000"/>
              <a:gd name="connsiteX180" fmla="*/ 3291335 w 7467600"/>
              <a:gd name="connsiteY180" fmla="*/ 3767420 h 6858000"/>
              <a:gd name="connsiteX181" fmla="*/ 1635889 w 7467600"/>
              <a:gd name="connsiteY181" fmla="*/ 3709494 h 6858000"/>
              <a:gd name="connsiteX182" fmla="*/ 1634800 w 7467600"/>
              <a:gd name="connsiteY182" fmla="*/ 3731111 h 6858000"/>
              <a:gd name="connsiteX183" fmla="*/ 1635889 w 7467600"/>
              <a:gd name="connsiteY183" fmla="*/ 3709494 h 6858000"/>
              <a:gd name="connsiteX184" fmla="*/ 1510397 w 7467600"/>
              <a:gd name="connsiteY184" fmla="*/ 3684705 h 6858000"/>
              <a:gd name="connsiteX185" fmla="*/ 1146550 w 7467600"/>
              <a:gd name="connsiteY185" fmla="*/ 3802012 h 6858000"/>
              <a:gd name="connsiteX186" fmla="*/ 698834 w 7467600"/>
              <a:gd name="connsiteY186" fmla="*/ 3952272 h 6858000"/>
              <a:gd name="connsiteX187" fmla="*/ 34256 w 7467600"/>
              <a:gd name="connsiteY187" fmla="*/ 4347603 h 6858000"/>
              <a:gd name="connsiteX188" fmla="*/ 527241 w 7467600"/>
              <a:gd name="connsiteY188" fmla="*/ 4065078 h 6858000"/>
              <a:gd name="connsiteX189" fmla="*/ 1510397 w 7467600"/>
              <a:gd name="connsiteY189" fmla="*/ 3684705 h 6858000"/>
              <a:gd name="connsiteX190" fmla="*/ 1313114 w 7467600"/>
              <a:gd name="connsiteY190" fmla="*/ 3655216 h 6858000"/>
              <a:gd name="connsiteX191" fmla="*/ 1109304 w 7467600"/>
              <a:gd name="connsiteY191" fmla="*/ 3669030 h 6858000"/>
              <a:gd name="connsiteX192" fmla="*/ 8129 w 7467600"/>
              <a:gd name="connsiteY192" fmla="*/ 4330519 h 6858000"/>
              <a:gd name="connsiteX193" fmla="*/ 687572 w 7467600"/>
              <a:gd name="connsiteY193" fmla="*/ 3925629 h 6858000"/>
              <a:gd name="connsiteX194" fmla="*/ 1138365 w 7467600"/>
              <a:gd name="connsiteY194" fmla="*/ 3774515 h 6858000"/>
              <a:gd name="connsiteX195" fmla="*/ 1505579 w 7467600"/>
              <a:gd name="connsiteY195" fmla="*/ 3655526 h 6858000"/>
              <a:gd name="connsiteX196" fmla="*/ 1313114 w 7467600"/>
              <a:gd name="connsiteY196" fmla="*/ 3655216 h 6858000"/>
              <a:gd name="connsiteX197" fmla="*/ 3655073 w 7467600"/>
              <a:gd name="connsiteY197" fmla="*/ 3650884 h 6858000"/>
              <a:gd name="connsiteX198" fmla="*/ 3989938 w 7467600"/>
              <a:gd name="connsiteY198" fmla="*/ 3991685 h 6858000"/>
              <a:gd name="connsiteX199" fmla="*/ 4393907 w 7467600"/>
              <a:gd name="connsiteY199" fmla="*/ 4261258 h 6858000"/>
              <a:gd name="connsiteX200" fmla="*/ 4648051 w 7467600"/>
              <a:gd name="connsiteY200" fmla="*/ 4374051 h 6858000"/>
              <a:gd name="connsiteX201" fmla="*/ 4383389 w 7467600"/>
              <a:gd name="connsiteY201" fmla="*/ 4184369 h 6858000"/>
              <a:gd name="connsiteX202" fmla="*/ 4165508 w 7467600"/>
              <a:gd name="connsiteY202" fmla="*/ 4035196 h 6858000"/>
              <a:gd name="connsiteX203" fmla="*/ 4068162 w 7467600"/>
              <a:gd name="connsiteY203" fmla="*/ 3953394 h 6858000"/>
              <a:gd name="connsiteX204" fmla="*/ 3981416 w 7467600"/>
              <a:gd name="connsiteY204" fmla="*/ 3880482 h 6858000"/>
              <a:gd name="connsiteX205" fmla="*/ 3800147 w 7467600"/>
              <a:gd name="connsiteY205" fmla="*/ 3749872 h 6858000"/>
              <a:gd name="connsiteX206" fmla="*/ 3655073 w 7467600"/>
              <a:gd name="connsiteY206" fmla="*/ 3650884 h 6858000"/>
              <a:gd name="connsiteX207" fmla="*/ 3670252 w 7467600"/>
              <a:gd name="connsiteY207" fmla="*/ 3622798 h 6858000"/>
              <a:gd name="connsiteX208" fmla="*/ 3817258 w 7467600"/>
              <a:gd name="connsiteY208" fmla="*/ 3723577 h 6858000"/>
              <a:gd name="connsiteX209" fmla="*/ 4000461 w 7467600"/>
              <a:gd name="connsiteY209" fmla="*/ 3855966 h 6858000"/>
              <a:gd name="connsiteX210" fmla="*/ 4088180 w 7467600"/>
              <a:gd name="connsiteY210" fmla="*/ 3929774 h 6858000"/>
              <a:gd name="connsiteX211" fmla="*/ 4184555 w 7467600"/>
              <a:gd name="connsiteY211" fmla="*/ 4010683 h 6858000"/>
              <a:gd name="connsiteX212" fmla="*/ 4399563 w 7467600"/>
              <a:gd name="connsiteY212" fmla="*/ 4158106 h 6858000"/>
              <a:gd name="connsiteX213" fmla="*/ 4684469 w 7467600"/>
              <a:gd name="connsiteY213" fmla="*/ 4364680 h 6858000"/>
              <a:gd name="connsiteX214" fmla="*/ 4690271 w 7467600"/>
              <a:gd name="connsiteY214" fmla="*/ 4370034 h 6858000"/>
              <a:gd name="connsiteX215" fmla="*/ 4136093 w 7467600"/>
              <a:gd name="connsiteY215" fmla="*/ 3858466 h 6858000"/>
              <a:gd name="connsiteX216" fmla="*/ 3670252 w 7467600"/>
              <a:gd name="connsiteY216" fmla="*/ 3622798 h 6858000"/>
              <a:gd name="connsiteX217" fmla="*/ 4440129 w 7467600"/>
              <a:gd name="connsiteY217" fmla="*/ 3448571 h 6858000"/>
              <a:gd name="connsiteX218" fmla="*/ 4856525 w 7467600"/>
              <a:gd name="connsiteY218" fmla="*/ 3915351 h 6858000"/>
              <a:gd name="connsiteX219" fmla="*/ 5059055 w 7467600"/>
              <a:gd name="connsiteY219" fmla="*/ 4108918 h 6858000"/>
              <a:gd name="connsiteX220" fmla="*/ 5290070 w 7467600"/>
              <a:gd name="connsiteY220" fmla="*/ 4263619 h 6858000"/>
              <a:gd name="connsiteX221" fmla="*/ 4834991 w 7467600"/>
              <a:gd name="connsiteY221" fmla="*/ 3830985 h 6858000"/>
              <a:gd name="connsiteX222" fmla="*/ 4440129 w 7467600"/>
              <a:gd name="connsiteY222" fmla="*/ 3448571 h 6858000"/>
              <a:gd name="connsiteX223" fmla="*/ 4441737 w 7467600"/>
              <a:gd name="connsiteY223" fmla="*/ 3399734 h 6858000"/>
              <a:gd name="connsiteX224" fmla="*/ 4431236 w 7467600"/>
              <a:gd name="connsiteY224" fmla="*/ 3400954 h 6858000"/>
              <a:gd name="connsiteX225" fmla="*/ 4557150 w 7467600"/>
              <a:gd name="connsiteY225" fmla="*/ 3510023 h 6858000"/>
              <a:gd name="connsiteX226" fmla="*/ 4856936 w 7467600"/>
              <a:gd name="connsiteY226" fmla="*/ 3809146 h 6858000"/>
              <a:gd name="connsiteX227" fmla="*/ 5111996 w 7467600"/>
              <a:gd name="connsiteY227" fmla="*/ 4065759 h 6858000"/>
              <a:gd name="connsiteX228" fmla="*/ 5388878 w 7467600"/>
              <a:gd name="connsiteY228" fmla="*/ 4300185 h 6858000"/>
              <a:gd name="connsiteX229" fmla="*/ 5425556 w 7467600"/>
              <a:gd name="connsiteY229" fmla="*/ 4308967 h 6858000"/>
              <a:gd name="connsiteX230" fmla="*/ 4943646 w 7467600"/>
              <a:gd name="connsiteY230" fmla="*/ 3822916 h 6858000"/>
              <a:gd name="connsiteX231" fmla="*/ 4594837 w 7467600"/>
              <a:gd name="connsiteY231" fmla="*/ 3532274 h 6858000"/>
              <a:gd name="connsiteX232" fmla="*/ 4441737 w 7467600"/>
              <a:gd name="connsiteY232" fmla="*/ 3399734 h 6858000"/>
              <a:gd name="connsiteX233" fmla="*/ 5425834 w 7467600"/>
              <a:gd name="connsiteY233" fmla="*/ 3162785 h 6858000"/>
              <a:gd name="connsiteX234" fmla="*/ 5401644 w 7467600"/>
              <a:gd name="connsiteY234" fmla="*/ 3617847 h 6858000"/>
              <a:gd name="connsiteX235" fmla="*/ 5467256 w 7467600"/>
              <a:gd name="connsiteY235" fmla="*/ 4175494 h 6858000"/>
              <a:gd name="connsiteX236" fmla="*/ 5448069 w 7467600"/>
              <a:gd name="connsiteY236" fmla="*/ 3567554 h 6858000"/>
              <a:gd name="connsiteX237" fmla="*/ 5425834 w 7467600"/>
              <a:gd name="connsiteY237" fmla="*/ 3162785 h 6858000"/>
              <a:gd name="connsiteX238" fmla="*/ 1318687 w 7467600"/>
              <a:gd name="connsiteY238" fmla="*/ 3113840 h 6858000"/>
              <a:gd name="connsiteX239" fmla="*/ 1066793 w 7467600"/>
              <a:gd name="connsiteY239" fmla="*/ 3212171 h 6858000"/>
              <a:gd name="connsiteX240" fmla="*/ 993319 w 7467600"/>
              <a:gd name="connsiteY240" fmla="*/ 3247648 h 6858000"/>
              <a:gd name="connsiteX241" fmla="*/ 853081 w 7467600"/>
              <a:gd name="connsiteY241" fmla="*/ 3312410 h 6858000"/>
              <a:gd name="connsiteX242" fmla="*/ 805957 w 7467600"/>
              <a:gd name="connsiteY242" fmla="*/ 3330443 h 6858000"/>
              <a:gd name="connsiteX243" fmla="*/ 1318687 w 7467600"/>
              <a:gd name="connsiteY243" fmla="*/ 3113840 h 6858000"/>
              <a:gd name="connsiteX244" fmla="*/ 5453702 w 7467600"/>
              <a:gd name="connsiteY244" fmla="*/ 3090882 h 6858000"/>
              <a:gd name="connsiteX245" fmla="*/ 5480135 w 7467600"/>
              <a:gd name="connsiteY245" fmla="*/ 3565802 h 6858000"/>
              <a:gd name="connsiteX246" fmla="*/ 5499023 w 7467600"/>
              <a:gd name="connsiteY246" fmla="*/ 4166310 h 6858000"/>
              <a:gd name="connsiteX247" fmla="*/ 5547022 w 7467600"/>
              <a:gd name="connsiteY247" fmla="*/ 3607838 h 6858000"/>
              <a:gd name="connsiteX248" fmla="*/ 5515964 w 7467600"/>
              <a:gd name="connsiteY248" fmla="*/ 3378541 h 6858000"/>
              <a:gd name="connsiteX249" fmla="*/ 5453702 w 7467600"/>
              <a:gd name="connsiteY249" fmla="*/ 3090882 h 6858000"/>
              <a:gd name="connsiteX250" fmla="*/ 1238695 w 7467600"/>
              <a:gd name="connsiteY250" fmla="*/ 3076820 h 6858000"/>
              <a:gd name="connsiteX251" fmla="*/ 716371 w 7467600"/>
              <a:gd name="connsiteY251" fmla="*/ 3293249 h 6858000"/>
              <a:gd name="connsiteX252" fmla="*/ 579522 w 7467600"/>
              <a:gd name="connsiteY252" fmla="*/ 3371759 h 6858000"/>
              <a:gd name="connsiteX253" fmla="*/ 600288 w 7467600"/>
              <a:gd name="connsiteY253" fmla="*/ 3365555 h 6858000"/>
              <a:gd name="connsiteX254" fmla="*/ 840692 w 7467600"/>
              <a:gd name="connsiteY254" fmla="*/ 3284921 h 6858000"/>
              <a:gd name="connsiteX255" fmla="*/ 979248 w 7467600"/>
              <a:gd name="connsiteY255" fmla="*/ 3221003 h 6858000"/>
              <a:gd name="connsiteX256" fmla="*/ 1053282 w 7467600"/>
              <a:gd name="connsiteY256" fmla="*/ 3185247 h 6858000"/>
              <a:gd name="connsiteX257" fmla="*/ 1320603 w 7467600"/>
              <a:gd name="connsiteY257" fmla="*/ 3081281 h 6858000"/>
              <a:gd name="connsiteX258" fmla="*/ 1238695 w 7467600"/>
              <a:gd name="connsiteY258" fmla="*/ 3076820 h 6858000"/>
              <a:gd name="connsiteX259" fmla="*/ 5425627 w 7467600"/>
              <a:gd name="connsiteY259" fmla="*/ 2954192 h 6858000"/>
              <a:gd name="connsiteX260" fmla="*/ 5470770 w 7467600"/>
              <a:gd name="connsiteY260" fmla="*/ 3005435 h 6858000"/>
              <a:gd name="connsiteX261" fmla="*/ 5519779 w 7467600"/>
              <a:gd name="connsiteY261" fmla="*/ 4359223 h 6858000"/>
              <a:gd name="connsiteX262" fmla="*/ 5520293 w 7467600"/>
              <a:gd name="connsiteY262" fmla="*/ 4360602 h 6858000"/>
              <a:gd name="connsiteX263" fmla="*/ 5767221 w 7467600"/>
              <a:gd name="connsiteY263" fmla="*/ 4665564 h 6858000"/>
              <a:gd name="connsiteX264" fmla="*/ 6937169 w 7467600"/>
              <a:gd name="connsiteY264" fmla="*/ 4815941 h 6858000"/>
              <a:gd name="connsiteX265" fmla="*/ 6953922 w 7467600"/>
              <a:gd name="connsiteY265" fmla="*/ 4890068 h 6858000"/>
              <a:gd name="connsiteX266" fmla="*/ 6071359 w 7467600"/>
              <a:gd name="connsiteY266" fmla="*/ 4770770 h 6858000"/>
              <a:gd name="connsiteX267" fmla="*/ 6038839 w 7467600"/>
              <a:gd name="connsiteY267" fmla="*/ 4764474 h 6858000"/>
              <a:gd name="connsiteX268" fmla="*/ 6038706 w 7467600"/>
              <a:gd name="connsiteY268" fmla="*/ 4763847 h 6858000"/>
              <a:gd name="connsiteX269" fmla="*/ 6037784 w 7467600"/>
              <a:gd name="connsiteY269" fmla="*/ 4764270 h 6858000"/>
              <a:gd name="connsiteX270" fmla="*/ 6038839 w 7467600"/>
              <a:gd name="connsiteY270" fmla="*/ 4764474 h 6858000"/>
              <a:gd name="connsiteX271" fmla="*/ 6040338 w 7467600"/>
              <a:gd name="connsiteY271" fmla="*/ 4771418 h 6858000"/>
              <a:gd name="connsiteX272" fmla="*/ 6024488 w 7467600"/>
              <a:gd name="connsiteY272" fmla="*/ 4809903 h 6858000"/>
              <a:gd name="connsiteX273" fmla="*/ 5599771 w 7467600"/>
              <a:gd name="connsiteY273" fmla="*/ 5509652 h 6858000"/>
              <a:gd name="connsiteX274" fmla="*/ 5548843 w 7467600"/>
              <a:gd name="connsiteY274" fmla="*/ 5563845 h 6858000"/>
              <a:gd name="connsiteX275" fmla="*/ 5940952 w 7467600"/>
              <a:gd name="connsiteY275" fmla="*/ 6250028 h 6858000"/>
              <a:gd name="connsiteX276" fmla="*/ 6043441 w 7467600"/>
              <a:gd name="connsiteY276" fmla="*/ 6665847 h 6858000"/>
              <a:gd name="connsiteX277" fmla="*/ 6093432 w 7467600"/>
              <a:gd name="connsiteY277" fmla="*/ 6858000 h 6858000"/>
              <a:gd name="connsiteX278" fmla="*/ 6034344 w 7467600"/>
              <a:gd name="connsiteY278" fmla="*/ 6858000 h 6858000"/>
              <a:gd name="connsiteX279" fmla="*/ 6026679 w 7467600"/>
              <a:gd name="connsiteY279" fmla="*/ 6836959 h 6858000"/>
              <a:gd name="connsiteX280" fmla="*/ 5800441 w 7467600"/>
              <a:gd name="connsiteY280" fmla="*/ 6335286 h 6858000"/>
              <a:gd name="connsiteX281" fmla="*/ 5526562 w 7467600"/>
              <a:gd name="connsiteY281" fmla="*/ 5705388 h 6858000"/>
              <a:gd name="connsiteX282" fmla="*/ 5519640 w 7467600"/>
              <a:gd name="connsiteY282" fmla="*/ 5683774 h 6858000"/>
              <a:gd name="connsiteX283" fmla="*/ 5844559 w 7467600"/>
              <a:gd name="connsiteY283" fmla="*/ 6553349 h 6858000"/>
              <a:gd name="connsiteX284" fmla="*/ 5975994 w 7467600"/>
              <a:gd name="connsiteY284" fmla="*/ 6858000 h 6858000"/>
              <a:gd name="connsiteX285" fmla="*/ 5898547 w 7467600"/>
              <a:gd name="connsiteY285" fmla="*/ 6858000 h 6858000"/>
              <a:gd name="connsiteX286" fmla="*/ 5682041 w 7467600"/>
              <a:gd name="connsiteY286" fmla="*/ 6355860 h 6858000"/>
              <a:gd name="connsiteX287" fmla="*/ 5461758 w 7467600"/>
              <a:gd name="connsiteY287" fmla="*/ 5820220 h 6858000"/>
              <a:gd name="connsiteX288" fmla="*/ 5237282 w 7467600"/>
              <a:gd name="connsiteY288" fmla="*/ 6579086 h 6858000"/>
              <a:gd name="connsiteX289" fmla="*/ 5115009 w 7467600"/>
              <a:gd name="connsiteY289" fmla="*/ 6858000 h 6858000"/>
              <a:gd name="connsiteX290" fmla="*/ 5028074 w 7467600"/>
              <a:gd name="connsiteY290" fmla="*/ 6858000 h 6858000"/>
              <a:gd name="connsiteX291" fmla="*/ 5079508 w 7467600"/>
              <a:gd name="connsiteY291" fmla="*/ 6749074 h 6858000"/>
              <a:gd name="connsiteX292" fmla="*/ 5371846 w 7467600"/>
              <a:gd name="connsiteY292" fmla="*/ 5924413 h 6858000"/>
              <a:gd name="connsiteX293" fmla="*/ 5270512 w 7467600"/>
              <a:gd name="connsiteY293" fmla="*/ 6138975 h 6858000"/>
              <a:gd name="connsiteX294" fmla="*/ 5062409 w 7467600"/>
              <a:gd name="connsiteY294" fmla="*/ 6653544 h 6858000"/>
              <a:gd name="connsiteX295" fmla="*/ 5036628 w 7467600"/>
              <a:gd name="connsiteY295" fmla="*/ 6754247 h 6858000"/>
              <a:gd name="connsiteX296" fmla="*/ 5009112 w 7467600"/>
              <a:gd name="connsiteY296" fmla="*/ 6858000 h 6858000"/>
              <a:gd name="connsiteX297" fmla="*/ 4976679 w 7467600"/>
              <a:gd name="connsiteY297" fmla="*/ 6858000 h 6858000"/>
              <a:gd name="connsiteX298" fmla="*/ 5006537 w 7467600"/>
              <a:gd name="connsiteY298" fmla="*/ 6747068 h 6858000"/>
              <a:gd name="connsiteX299" fmla="*/ 5032723 w 7467600"/>
              <a:gd name="connsiteY299" fmla="*/ 6644957 h 6858000"/>
              <a:gd name="connsiteX300" fmla="*/ 5242949 w 7467600"/>
              <a:gd name="connsiteY300" fmla="*/ 6125175 h 6858000"/>
              <a:gd name="connsiteX301" fmla="*/ 5286321 w 7467600"/>
              <a:gd name="connsiteY301" fmla="*/ 6033555 h 6858000"/>
              <a:gd name="connsiteX302" fmla="*/ 5008210 w 7467600"/>
              <a:gd name="connsiteY302" fmla="*/ 6649194 h 6858000"/>
              <a:gd name="connsiteX303" fmla="*/ 4986321 w 7467600"/>
              <a:gd name="connsiteY303" fmla="*/ 6765687 h 6858000"/>
              <a:gd name="connsiteX304" fmla="*/ 4973474 w 7467600"/>
              <a:gd name="connsiteY304" fmla="*/ 6858000 h 6858000"/>
              <a:gd name="connsiteX305" fmla="*/ 4907178 w 7467600"/>
              <a:gd name="connsiteY305" fmla="*/ 6858000 h 6858000"/>
              <a:gd name="connsiteX306" fmla="*/ 4910810 w 7467600"/>
              <a:gd name="connsiteY306" fmla="*/ 6829660 h 6858000"/>
              <a:gd name="connsiteX307" fmla="*/ 4987461 w 7467600"/>
              <a:gd name="connsiteY307" fmla="*/ 6432994 h 6858000"/>
              <a:gd name="connsiteX308" fmla="*/ 5179262 w 7467600"/>
              <a:gd name="connsiteY308" fmla="*/ 6035044 h 6858000"/>
              <a:gd name="connsiteX309" fmla="*/ 4689678 w 7467600"/>
              <a:gd name="connsiteY309" fmla="*/ 6440241 h 6858000"/>
              <a:gd name="connsiteX310" fmla="*/ 4477543 w 7467600"/>
              <a:gd name="connsiteY310" fmla="*/ 6674836 h 6858000"/>
              <a:gd name="connsiteX311" fmla="*/ 4329957 w 7467600"/>
              <a:gd name="connsiteY311" fmla="*/ 6858000 h 6858000"/>
              <a:gd name="connsiteX312" fmla="*/ 4218595 w 7467600"/>
              <a:gd name="connsiteY312" fmla="*/ 6858000 h 6858000"/>
              <a:gd name="connsiteX313" fmla="*/ 4368888 w 7467600"/>
              <a:gd name="connsiteY313" fmla="*/ 6668412 h 6858000"/>
              <a:gd name="connsiteX314" fmla="*/ 4563091 w 7467600"/>
              <a:gd name="connsiteY314" fmla="*/ 6442508 h 6858000"/>
              <a:gd name="connsiteX315" fmla="*/ 5387324 w 7467600"/>
              <a:gd name="connsiteY315" fmla="*/ 5705830 h 6858000"/>
              <a:gd name="connsiteX316" fmla="*/ 5073620 w 7467600"/>
              <a:gd name="connsiteY316" fmla="*/ 5955437 h 6858000"/>
              <a:gd name="connsiteX317" fmla="*/ 4689789 w 7467600"/>
              <a:gd name="connsiteY317" fmla="*/ 6268382 h 6858000"/>
              <a:gd name="connsiteX318" fmla="*/ 4418722 w 7467600"/>
              <a:gd name="connsiteY318" fmla="*/ 6570886 h 6858000"/>
              <a:gd name="connsiteX319" fmla="*/ 4214944 w 7467600"/>
              <a:gd name="connsiteY319" fmla="*/ 6858000 h 6858000"/>
              <a:gd name="connsiteX320" fmla="*/ 4177898 w 7467600"/>
              <a:gd name="connsiteY320" fmla="*/ 6858000 h 6858000"/>
              <a:gd name="connsiteX321" fmla="*/ 4391597 w 7467600"/>
              <a:gd name="connsiteY321" fmla="*/ 6556370 h 6858000"/>
              <a:gd name="connsiteX322" fmla="*/ 4668889 w 7467600"/>
              <a:gd name="connsiteY322" fmla="*/ 6246399 h 6858000"/>
              <a:gd name="connsiteX323" fmla="*/ 5055427 w 7467600"/>
              <a:gd name="connsiteY323" fmla="*/ 5931476 h 6858000"/>
              <a:gd name="connsiteX324" fmla="*/ 5371814 w 7467600"/>
              <a:gd name="connsiteY324" fmla="*/ 5678975 h 6858000"/>
              <a:gd name="connsiteX325" fmla="*/ 4987918 w 7467600"/>
              <a:gd name="connsiteY325" fmla="*/ 5838701 h 6858000"/>
              <a:gd name="connsiteX326" fmla="*/ 4317146 w 7467600"/>
              <a:gd name="connsiteY326" fmla="*/ 6587716 h 6858000"/>
              <a:gd name="connsiteX327" fmla="*/ 4171627 w 7467600"/>
              <a:gd name="connsiteY327" fmla="*/ 6858000 h 6858000"/>
              <a:gd name="connsiteX328" fmla="*/ 4081585 w 7467600"/>
              <a:gd name="connsiteY328" fmla="*/ 6858000 h 6858000"/>
              <a:gd name="connsiteX329" fmla="*/ 4238603 w 7467600"/>
              <a:gd name="connsiteY329" fmla="*/ 6559341 h 6858000"/>
              <a:gd name="connsiteX330" fmla="*/ 4778333 w 7467600"/>
              <a:gd name="connsiteY330" fmla="*/ 5873626 h 6858000"/>
              <a:gd name="connsiteX331" fmla="*/ 5414185 w 7467600"/>
              <a:gd name="connsiteY331" fmla="*/ 5573882 h 6858000"/>
              <a:gd name="connsiteX332" fmla="*/ 5959648 w 7467600"/>
              <a:gd name="connsiteY332" fmla="*/ 4760797 h 6858000"/>
              <a:gd name="connsiteX333" fmla="*/ 5355019 w 7467600"/>
              <a:gd name="connsiteY333" fmla="*/ 4734672 h 6858000"/>
              <a:gd name="connsiteX334" fmla="*/ 5083565 w 7467600"/>
              <a:gd name="connsiteY334" fmla="*/ 5179121 h 6858000"/>
              <a:gd name="connsiteX335" fmla="*/ 4713577 w 7467600"/>
              <a:gd name="connsiteY335" fmla="*/ 5616803 h 6858000"/>
              <a:gd name="connsiteX336" fmla="*/ 3989559 w 7467600"/>
              <a:gd name="connsiteY336" fmla="*/ 6145945 h 6858000"/>
              <a:gd name="connsiteX337" fmla="*/ 3939824 w 7467600"/>
              <a:gd name="connsiteY337" fmla="*/ 6066900 h 6858000"/>
              <a:gd name="connsiteX338" fmla="*/ 4584537 w 7467600"/>
              <a:gd name="connsiteY338" fmla="*/ 5324826 h 6858000"/>
              <a:gd name="connsiteX339" fmla="*/ 5037105 w 7467600"/>
              <a:gd name="connsiteY339" fmla="*/ 5088765 h 6858000"/>
              <a:gd name="connsiteX340" fmla="*/ 5039930 w 7467600"/>
              <a:gd name="connsiteY340" fmla="*/ 5089585 h 6858000"/>
              <a:gd name="connsiteX341" fmla="*/ 5263764 w 7467600"/>
              <a:gd name="connsiteY341" fmla="*/ 4735525 h 6858000"/>
              <a:gd name="connsiteX342" fmla="*/ 4086300 w 7467600"/>
              <a:gd name="connsiteY342" fmla="*/ 4884599 h 6858000"/>
              <a:gd name="connsiteX343" fmla="*/ 4085485 w 7467600"/>
              <a:gd name="connsiteY343" fmla="*/ 4899070 h 6858000"/>
              <a:gd name="connsiteX344" fmla="*/ 3871915 w 7467600"/>
              <a:gd name="connsiteY344" fmla="*/ 5253645 h 6858000"/>
              <a:gd name="connsiteX345" fmla="*/ 3799374 w 7467600"/>
              <a:gd name="connsiteY345" fmla="*/ 5466127 h 6858000"/>
              <a:gd name="connsiteX346" fmla="*/ 3498850 w 7467600"/>
              <a:gd name="connsiteY346" fmla="*/ 6661888 h 6858000"/>
              <a:gd name="connsiteX347" fmla="*/ 3399216 w 7467600"/>
              <a:gd name="connsiteY347" fmla="*/ 6858000 h 6858000"/>
              <a:gd name="connsiteX348" fmla="*/ 3303688 w 7467600"/>
              <a:gd name="connsiteY348" fmla="*/ 6858000 h 6858000"/>
              <a:gd name="connsiteX349" fmla="*/ 3391774 w 7467600"/>
              <a:gd name="connsiteY349" fmla="*/ 6697181 h 6858000"/>
              <a:gd name="connsiteX350" fmla="*/ 3735540 w 7467600"/>
              <a:gd name="connsiteY350" fmla="*/ 5546923 h 6858000"/>
              <a:gd name="connsiteX351" fmla="*/ 3729438 w 7467600"/>
              <a:gd name="connsiteY351" fmla="*/ 5569058 h 6858000"/>
              <a:gd name="connsiteX352" fmla="*/ 3707782 w 7467600"/>
              <a:gd name="connsiteY352" fmla="*/ 5644908 h 6858000"/>
              <a:gd name="connsiteX353" fmla="*/ 3583827 w 7467600"/>
              <a:gd name="connsiteY353" fmla="*/ 6039215 h 6858000"/>
              <a:gd name="connsiteX354" fmla="*/ 3547861 w 7467600"/>
              <a:gd name="connsiteY354" fmla="*/ 6129609 h 6858000"/>
              <a:gd name="connsiteX355" fmla="*/ 3490905 w 7467600"/>
              <a:gd name="connsiteY355" fmla="*/ 6277660 h 6858000"/>
              <a:gd name="connsiteX356" fmla="*/ 3455859 w 7467600"/>
              <a:gd name="connsiteY356" fmla="*/ 6391301 h 6858000"/>
              <a:gd name="connsiteX357" fmla="*/ 3429112 w 7467600"/>
              <a:gd name="connsiteY357" fmla="*/ 6479469 h 6858000"/>
              <a:gd name="connsiteX358" fmla="*/ 3304862 w 7467600"/>
              <a:gd name="connsiteY358" fmla="*/ 6796476 h 6858000"/>
              <a:gd name="connsiteX359" fmla="*/ 3276071 w 7467600"/>
              <a:gd name="connsiteY359" fmla="*/ 6858000 h 6858000"/>
              <a:gd name="connsiteX360" fmla="*/ 3240805 w 7467600"/>
              <a:gd name="connsiteY360" fmla="*/ 6858000 h 6858000"/>
              <a:gd name="connsiteX361" fmla="*/ 3275917 w 7467600"/>
              <a:gd name="connsiteY361" fmla="*/ 6783192 h 6858000"/>
              <a:gd name="connsiteX362" fmla="*/ 3399358 w 7467600"/>
              <a:gd name="connsiteY362" fmla="*/ 6469011 h 6858000"/>
              <a:gd name="connsiteX363" fmla="*/ 3425650 w 7467600"/>
              <a:gd name="connsiteY363" fmla="*/ 6381333 h 6858000"/>
              <a:gd name="connsiteX364" fmla="*/ 3460661 w 7467600"/>
              <a:gd name="connsiteY364" fmla="*/ 6266763 h 6858000"/>
              <a:gd name="connsiteX365" fmla="*/ 3518021 w 7467600"/>
              <a:gd name="connsiteY365" fmla="*/ 6117298 h 6858000"/>
              <a:gd name="connsiteX366" fmla="*/ 3554035 w 7467600"/>
              <a:gd name="connsiteY366" fmla="*/ 6027832 h 6858000"/>
              <a:gd name="connsiteX367" fmla="*/ 3677174 w 7467600"/>
              <a:gd name="connsiteY367" fmla="*/ 5636351 h 6858000"/>
              <a:gd name="connsiteX368" fmla="*/ 3698819 w 7467600"/>
              <a:gd name="connsiteY368" fmla="*/ 5560503 h 6858000"/>
              <a:gd name="connsiteX369" fmla="*/ 3702094 w 7467600"/>
              <a:gd name="connsiteY369" fmla="*/ 5549194 h 6858000"/>
              <a:gd name="connsiteX370" fmla="*/ 3398355 w 7467600"/>
              <a:gd name="connsiteY370" fmla="*/ 6094603 h 6858000"/>
              <a:gd name="connsiteX371" fmla="*/ 3193941 w 7467600"/>
              <a:gd name="connsiteY371" fmla="*/ 6798775 h 6858000"/>
              <a:gd name="connsiteX372" fmla="*/ 3184140 w 7467600"/>
              <a:gd name="connsiteY372" fmla="*/ 6858000 h 6858000"/>
              <a:gd name="connsiteX373" fmla="*/ 3099978 w 7467600"/>
              <a:gd name="connsiteY373" fmla="*/ 6858000 h 6858000"/>
              <a:gd name="connsiteX374" fmla="*/ 3101556 w 7467600"/>
              <a:gd name="connsiteY374" fmla="*/ 6843337 h 6858000"/>
              <a:gd name="connsiteX375" fmla="*/ 3370162 w 7467600"/>
              <a:gd name="connsiteY375" fmla="*/ 5785550 h 6858000"/>
              <a:gd name="connsiteX376" fmla="*/ 3746477 w 7467600"/>
              <a:gd name="connsiteY376" fmla="*/ 5377889 h 6858000"/>
              <a:gd name="connsiteX377" fmla="*/ 3863399 w 7467600"/>
              <a:gd name="connsiteY377" fmla="*/ 5087257 h 6858000"/>
              <a:gd name="connsiteX378" fmla="*/ 3968712 w 7467600"/>
              <a:gd name="connsiteY378" fmla="*/ 4913989 h 6858000"/>
              <a:gd name="connsiteX379" fmla="*/ 2792390 w 7467600"/>
              <a:gd name="connsiteY379" fmla="*/ 5382974 h 6858000"/>
              <a:gd name="connsiteX380" fmla="*/ 2714982 w 7467600"/>
              <a:gd name="connsiteY380" fmla="*/ 5427051 h 6858000"/>
              <a:gd name="connsiteX381" fmla="*/ 2813361 w 7467600"/>
              <a:gd name="connsiteY381" fmla="*/ 6023912 h 6858000"/>
              <a:gd name="connsiteX382" fmla="*/ 2688430 w 7467600"/>
              <a:gd name="connsiteY382" fmla="*/ 6801564 h 6858000"/>
              <a:gd name="connsiteX383" fmla="*/ 2629626 w 7467600"/>
              <a:gd name="connsiteY383" fmla="*/ 6763394 h 6858000"/>
              <a:gd name="connsiteX384" fmla="*/ 2565328 w 7467600"/>
              <a:gd name="connsiteY384" fmla="*/ 5516399 h 6858000"/>
              <a:gd name="connsiteX385" fmla="*/ 1922999 w 7467600"/>
              <a:gd name="connsiteY385" fmla="*/ 5980343 h 6858000"/>
              <a:gd name="connsiteX386" fmla="*/ 1950261 w 7467600"/>
              <a:gd name="connsiteY386" fmla="*/ 6405858 h 6858000"/>
              <a:gd name="connsiteX387" fmla="*/ 2365554 w 7467600"/>
              <a:gd name="connsiteY387" fmla="*/ 6759107 h 6858000"/>
              <a:gd name="connsiteX388" fmla="*/ 2424142 w 7467600"/>
              <a:gd name="connsiteY388" fmla="*/ 6858000 h 6858000"/>
              <a:gd name="connsiteX389" fmla="*/ 2395994 w 7467600"/>
              <a:gd name="connsiteY389" fmla="*/ 6858000 h 6858000"/>
              <a:gd name="connsiteX390" fmla="*/ 2392863 w 7467600"/>
              <a:gd name="connsiteY390" fmla="*/ 6852964 h 6858000"/>
              <a:gd name="connsiteX391" fmla="*/ 2017589 w 7467600"/>
              <a:gd name="connsiteY391" fmla="*/ 6493982 h 6858000"/>
              <a:gd name="connsiteX392" fmla="*/ 2147336 w 7467600"/>
              <a:gd name="connsiteY392" fmla="*/ 6594052 h 6858000"/>
              <a:gd name="connsiteX393" fmla="*/ 2207047 w 7467600"/>
              <a:gd name="connsiteY393" fmla="*/ 6654540 h 6858000"/>
              <a:gd name="connsiteX394" fmla="*/ 2299106 w 7467600"/>
              <a:gd name="connsiteY394" fmla="*/ 6778931 h 6858000"/>
              <a:gd name="connsiteX395" fmla="*/ 2314430 w 7467600"/>
              <a:gd name="connsiteY395" fmla="*/ 6801144 h 6858000"/>
              <a:gd name="connsiteX396" fmla="*/ 2352406 w 7467600"/>
              <a:gd name="connsiteY396" fmla="*/ 6858000 h 6858000"/>
              <a:gd name="connsiteX397" fmla="*/ 2314492 w 7467600"/>
              <a:gd name="connsiteY397" fmla="*/ 6858000 h 6858000"/>
              <a:gd name="connsiteX398" fmla="*/ 2288095 w 7467600"/>
              <a:gd name="connsiteY398" fmla="*/ 6818030 h 6858000"/>
              <a:gd name="connsiteX399" fmla="*/ 2272768 w 7467600"/>
              <a:gd name="connsiteY399" fmla="*/ 6795822 h 6858000"/>
              <a:gd name="connsiteX400" fmla="*/ 2182715 w 7467600"/>
              <a:gd name="connsiteY400" fmla="*/ 6675071 h 6858000"/>
              <a:gd name="connsiteX401" fmla="*/ 2032061 w 7467600"/>
              <a:gd name="connsiteY401" fmla="*/ 6541380 h 6858000"/>
              <a:gd name="connsiteX402" fmla="*/ 2257220 w 7467600"/>
              <a:gd name="connsiteY402" fmla="*/ 6826257 h 6858000"/>
              <a:gd name="connsiteX403" fmla="*/ 2281324 w 7467600"/>
              <a:gd name="connsiteY403" fmla="*/ 6858000 h 6858000"/>
              <a:gd name="connsiteX404" fmla="*/ 2242860 w 7467600"/>
              <a:gd name="connsiteY404" fmla="*/ 6858000 h 6858000"/>
              <a:gd name="connsiteX405" fmla="*/ 2232818 w 7467600"/>
              <a:gd name="connsiteY405" fmla="*/ 6844926 h 6858000"/>
              <a:gd name="connsiteX406" fmla="*/ 1990172 w 7467600"/>
              <a:gd name="connsiteY406" fmla="*/ 6542121 h 6858000"/>
              <a:gd name="connsiteX407" fmla="*/ 2124090 w 7467600"/>
              <a:gd name="connsiteY407" fmla="*/ 6761017 h 6858000"/>
              <a:gd name="connsiteX408" fmla="*/ 2200380 w 7467600"/>
              <a:gd name="connsiteY408" fmla="*/ 6858000 h 6858000"/>
              <a:gd name="connsiteX409" fmla="*/ 2147507 w 7467600"/>
              <a:gd name="connsiteY409" fmla="*/ 6858000 h 6858000"/>
              <a:gd name="connsiteX410" fmla="*/ 2070668 w 7467600"/>
              <a:gd name="connsiteY410" fmla="*/ 6761520 h 6858000"/>
              <a:gd name="connsiteX411" fmla="*/ 1975142 w 7467600"/>
              <a:gd name="connsiteY411" fmla="*/ 6585570 h 6858000"/>
              <a:gd name="connsiteX412" fmla="*/ 2050035 w 7467600"/>
              <a:gd name="connsiteY412" fmla="*/ 6813345 h 6858000"/>
              <a:gd name="connsiteX413" fmla="*/ 2063025 w 7467600"/>
              <a:gd name="connsiteY413" fmla="*/ 6858000 h 6858000"/>
              <a:gd name="connsiteX414" fmla="*/ 2021675 w 7467600"/>
              <a:gd name="connsiteY414" fmla="*/ 6858000 h 6858000"/>
              <a:gd name="connsiteX415" fmla="*/ 2019308 w 7467600"/>
              <a:gd name="connsiteY415" fmla="*/ 6847118 h 6858000"/>
              <a:gd name="connsiteX416" fmla="*/ 1938835 w 7467600"/>
              <a:gd name="connsiteY416" fmla="*/ 6551160 h 6858000"/>
              <a:gd name="connsiteX417" fmla="*/ 1953230 w 7467600"/>
              <a:gd name="connsiteY417" fmla="*/ 6759699 h 6858000"/>
              <a:gd name="connsiteX418" fmla="*/ 1956763 w 7467600"/>
              <a:gd name="connsiteY418" fmla="*/ 6778191 h 6858000"/>
              <a:gd name="connsiteX419" fmla="*/ 1967925 w 7467600"/>
              <a:gd name="connsiteY419" fmla="*/ 6858000 h 6858000"/>
              <a:gd name="connsiteX420" fmla="*/ 1936622 w 7467600"/>
              <a:gd name="connsiteY420" fmla="*/ 6858000 h 6858000"/>
              <a:gd name="connsiteX421" fmla="*/ 1926261 w 7467600"/>
              <a:gd name="connsiteY421" fmla="*/ 6784064 h 6858000"/>
              <a:gd name="connsiteX422" fmla="*/ 1922724 w 7467600"/>
              <a:gd name="connsiteY422" fmla="*/ 6765577 h 6858000"/>
              <a:gd name="connsiteX423" fmla="*/ 1904650 w 7467600"/>
              <a:gd name="connsiteY423" fmla="*/ 6639616 h 6858000"/>
              <a:gd name="connsiteX424" fmla="*/ 1885273 w 7467600"/>
              <a:gd name="connsiteY424" fmla="*/ 6858000 h 6858000"/>
              <a:gd name="connsiteX425" fmla="*/ 1854363 w 7467600"/>
              <a:gd name="connsiteY425" fmla="*/ 6858000 h 6858000"/>
              <a:gd name="connsiteX426" fmla="*/ 1880391 w 7467600"/>
              <a:gd name="connsiteY426" fmla="*/ 6603796 h 6858000"/>
              <a:gd name="connsiteX427" fmla="*/ 1818273 w 7467600"/>
              <a:gd name="connsiteY427" fmla="*/ 6715729 h 6858000"/>
              <a:gd name="connsiteX428" fmla="*/ 1794691 w 7467600"/>
              <a:gd name="connsiteY428" fmla="*/ 6843239 h 6858000"/>
              <a:gd name="connsiteX429" fmla="*/ 1794914 w 7467600"/>
              <a:gd name="connsiteY429" fmla="*/ 6858000 h 6858000"/>
              <a:gd name="connsiteX430" fmla="*/ 1746128 w 7467600"/>
              <a:gd name="connsiteY430" fmla="*/ 6858000 h 6858000"/>
              <a:gd name="connsiteX431" fmla="*/ 1753934 w 7467600"/>
              <a:gd name="connsiteY431" fmla="*/ 6724796 h 6858000"/>
              <a:gd name="connsiteX432" fmla="*/ 1792053 w 7467600"/>
              <a:gd name="connsiteY432" fmla="*/ 6572396 h 6858000"/>
              <a:gd name="connsiteX433" fmla="*/ 1862248 w 7467600"/>
              <a:gd name="connsiteY433" fmla="*/ 6266397 h 6858000"/>
              <a:gd name="connsiteX434" fmla="*/ 1862250 w 7467600"/>
              <a:gd name="connsiteY434" fmla="*/ 6033531 h 6858000"/>
              <a:gd name="connsiteX435" fmla="*/ 1211999 w 7467600"/>
              <a:gd name="connsiteY435" fmla="*/ 6683610 h 6858000"/>
              <a:gd name="connsiteX436" fmla="*/ 1213266 w 7467600"/>
              <a:gd name="connsiteY436" fmla="*/ 6691947 h 6858000"/>
              <a:gd name="connsiteX437" fmla="*/ 1203370 w 7467600"/>
              <a:gd name="connsiteY437" fmla="*/ 6850676 h 6858000"/>
              <a:gd name="connsiteX438" fmla="*/ 1203671 w 7467600"/>
              <a:gd name="connsiteY438" fmla="*/ 6858000 h 6858000"/>
              <a:gd name="connsiteX439" fmla="*/ 1143180 w 7467600"/>
              <a:gd name="connsiteY439" fmla="*/ 6858000 h 6858000"/>
              <a:gd name="connsiteX440" fmla="*/ 1142176 w 7467600"/>
              <a:gd name="connsiteY440" fmla="*/ 6766045 h 6858000"/>
              <a:gd name="connsiteX441" fmla="*/ 1067484 w 7467600"/>
              <a:gd name="connsiteY441" fmla="*/ 6858000 h 6858000"/>
              <a:gd name="connsiteX442" fmla="*/ 953928 w 7467600"/>
              <a:gd name="connsiteY442" fmla="*/ 6858000 h 6858000"/>
              <a:gd name="connsiteX443" fmla="*/ 959715 w 7467600"/>
              <a:gd name="connsiteY443" fmla="*/ 6850185 h 6858000"/>
              <a:gd name="connsiteX444" fmla="*/ 1483788 w 7467600"/>
              <a:gd name="connsiteY444" fmla="*/ 6259174 h 6858000"/>
              <a:gd name="connsiteX445" fmla="*/ 1100671 w 7467600"/>
              <a:gd name="connsiteY445" fmla="*/ 6252137 h 6858000"/>
              <a:gd name="connsiteX446" fmla="*/ 1090144 w 7467600"/>
              <a:gd name="connsiteY446" fmla="*/ 6256748 h 6858000"/>
              <a:gd name="connsiteX447" fmla="*/ 1095872 w 7467600"/>
              <a:gd name="connsiteY447" fmla="*/ 6271892 h 6858000"/>
              <a:gd name="connsiteX448" fmla="*/ 262785 w 7467600"/>
              <a:gd name="connsiteY448" fmla="*/ 6845450 h 6858000"/>
              <a:gd name="connsiteX449" fmla="*/ 209968 w 7467600"/>
              <a:gd name="connsiteY449" fmla="*/ 6770713 h 6858000"/>
              <a:gd name="connsiteX450" fmla="*/ 873460 w 7467600"/>
              <a:gd name="connsiteY450" fmla="*/ 6253768 h 6858000"/>
              <a:gd name="connsiteX451" fmla="*/ 192686 w 7467600"/>
              <a:gd name="connsiteY451" fmla="*/ 5849257 h 6858000"/>
              <a:gd name="connsiteX452" fmla="*/ 4696 w 7467600"/>
              <a:gd name="connsiteY452" fmla="*/ 5697668 h 6858000"/>
              <a:gd name="connsiteX453" fmla="*/ 0 w 7467600"/>
              <a:gd name="connsiteY453" fmla="*/ 5689984 h 6858000"/>
              <a:gd name="connsiteX454" fmla="*/ 0 w 7467600"/>
              <a:gd name="connsiteY454" fmla="*/ 5513472 h 6858000"/>
              <a:gd name="connsiteX455" fmla="*/ 174101 w 7467600"/>
              <a:gd name="connsiteY455" fmla="*/ 5620277 h 6858000"/>
              <a:gd name="connsiteX456" fmla="*/ 891800 w 7467600"/>
              <a:gd name="connsiteY456" fmla="*/ 6036935 h 6858000"/>
              <a:gd name="connsiteX457" fmla="*/ 1072219 w 7467600"/>
              <a:gd name="connsiteY457" fmla="*/ 6169443 h 6858000"/>
              <a:gd name="connsiteX458" fmla="*/ 1074117 w 7467600"/>
              <a:gd name="connsiteY458" fmla="*/ 6170301 h 6858000"/>
              <a:gd name="connsiteX459" fmla="*/ 1083114 w 7467600"/>
              <a:gd name="connsiteY459" fmla="*/ 6174131 h 6858000"/>
              <a:gd name="connsiteX460" fmla="*/ 1543010 w 7467600"/>
              <a:gd name="connsiteY460" fmla="*/ 6191140 h 6858000"/>
              <a:gd name="connsiteX461" fmla="*/ 1551080 w 7467600"/>
              <a:gd name="connsiteY461" fmla="*/ 6195006 h 6858000"/>
              <a:gd name="connsiteX462" fmla="*/ 2345443 w 7467600"/>
              <a:gd name="connsiteY462" fmla="*/ 5549882 h 6858000"/>
              <a:gd name="connsiteX463" fmla="*/ 1721499 w 7467600"/>
              <a:gd name="connsiteY463" fmla="*/ 5599969 h 6858000"/>
              <a:gd name="connsiteX464" fmla="*/ 767716 w 7467600"/>
              <a:gd name="connsiteY464" fmla="*/ 5472768 h 6858000"/>
              <a:gd name="connsiteX465" fmla="*/ 722147 w 7467600"/>
              <a:gd name="connsiteY465" fmla="*/ 5393091 h 6858000"/>
              <a:gd name="connsiteX466" fmla="*/ 1485552 w 7467600"/>
              <a:gd name="connsiteY466" fmla="*/ 5313202 h 6858000"/>
              <a:gd name="connsiteX467" fmla="*/ 2143004 w 7467600"/>
              <a:gd name="connsiteY467" fmla="*/ 5402420 h 6858000"/>
              <a:gd name="connsiteX468" fmla="*/ 1933391 w 7467600"/>
              <a:gd name="connsiteY468" fmla="*/ 5156971 h 6858000"/>
              <a:gd name="connsiteX469" fmla="*/ 1827118 w 7467600"/>
              <a:gd name="connsiteY469" fmla="*/ 4968410 h 6858000"/>
              <a:gd name="connsiteX470" fmla="*/ 1837349 w 7467600"/>
              <a:gd name="connsiteY470" fmla="*/ 4956357 h 6858000"/>
              <a:gd name="connsiteX471" fmla="*/ 2162835 w 7467600"/>
              <a:gd name="connsiteY471" fmla="*/ 5187853 h 6858000"/>
              <a:gd name="connsiteX472" fmla="*/ 2257167 w 7467600"/>
              <a:gd name="connsiteY472" fmla="*/ 5462123 h 6858000"/>
              <a:gd name="connsiteX473" fmla="*/ 2261598 w 7467600"/>
              <a:gd name="connsiteY473" fmla="*/ 5467998 h 6858000"/>
              <a:gd name="connsiteX474" fmla="*/ 2437177 w 7467600"/>
              <a:gd name="connsiteY474" fmla="*/ 5479608 h 6858000"/>
              <a:gd name="connsiteX475" fmla="*/ 2445247 w 7467600"/>
              <a:gd name="connsiteY475" fmla="*/ 5483476 h 6858000"/>
              <a:gd name="connsiteX476" fmla="*/ 2743626 w 7467600"/>
              <a:gd name="connsiteY476" fmla="*/ 5304819 h 6858000"/>
              <a:gd name="connsiteX477" fmla="*/ 3048102 w 7467600"/>
              <a:gd name="connsiteY477" fmla="*/ 5150595 h 6858000"/>
              <a:gd name="connsiteX478" fmla="*/ 1799414 w 7467600"/>
              <a:gd name="connsiteY478" fmla="*/ 4694732 h 6858000"/>
              <a:gd name="connsiteX479" fmla="*/ 1771735 w 7467600"/>
              <a:gd name="connsiteY479" fmla="*/ 4619929 h 6858000"/>
              <a:gd name="connsiteX480" fmla="*/ 3104273 w 7467600"/>
              <a:gd name="connsiteY480" fmla="*/ 5076159 h 6858000"/>
              <a:gd name="connsiteX481" fmla="*/ 3113245 w 7467600"/>
              <a:gd name="connsiteY481" fmla="*/ 5090705 h 6858000"/>
              <a:gd name="connsiteX482" fmla="*/ 3126294 w 7467600"/>
              <a:gd name="connsiteY482" fmla="*/ 5114400 h 6858000"/>
              <a:gd name="connsiteX483" fmla="*/ 3937433 w 7467600"/>
              <a:gd name="connsiteY483" fmla="*/ 4830473 h 6858000"/>
              <a:gd name="connsiteX484" fmla="*/ 3590475 w 7467600"/>
              <a:gd name="connsiteY484" fmla="*/ 4597974 h 6858000"/>
              <a:gd name="connsiteX485" fmla="*/ 3100264 w 7467600"/>
              <a:gd name="connsiteY485" fmla="*/ 4579845 h 6858000"/>
              <a:gd name="connsiteX486" fmla="*/ 2183576 w 7467600"/>
              <a:gd name="connsiteY486" fmla="*/ 4227150 h 6858000"/>
              <a:gd name="connsiteX487" fmla="*/ 2151029 w 7467600"/>
              <a:gd name="connsiteY487" fmla="*/ 4146947 h 6858000"/>
              <a:gd name="connsiteX488" fmla="*/ 3563434 w 7467600"/>
              <a:gd name="connsiteY488" fmla="*/ 4469115 h 6858000"/>
              <a:gd name="connsiteX489" fmla="*/ 3177952 w 7467600"/>
              <a:gd name="connsiteY489" fmla="*/ 3657386 h 6858000"/>
              <a:gd name="connsiteX490" fmla="*/ 3189263 w 7467600"/>
              <a:gd name="connsiteY490" fmla="*/ 3625726 h 6858000"/>
              <a:gd name="connsiteX491" fmla="*/ 3560912 w 7467600"/>
              <a:gd name="connsiteY491" fmla="*/ 4079863 h 6858000"/>
              <a:gd name="connsiteX492" fmla="*/ 3626636 w 7467600"/>
              <a:gd name="connsiteY492" fmla="*/ 4512230 h 6858000"/>
              <a:gd name="connsiteX493" fmla="*/ 3653088 w 7467600"/>
              <a:gd name="connsiteY493" fmla="*/ 4521417 h 6858000"/>
              <a:gd name="connsiteX494" fmla="*/ 3988128 w 7467600"/>
              <a:gd name="connsiteY494" fmla="*/ 4817267 h 6858000"/>
              <a:gd name="connsiteX495" fmla="*/ 4830582 w 7467600"/>
              <a:gd name="connsiteY495" fmla="*/ 4676000 h 6858000"/>
              <a:gd name="connsiteX496" fmla="*/ 4830100 w 7467600"/>
              <a:gd name="connsiteY496" fmla="*/ 4675554 h 6858000"/>
              <a:gd name="connsiteX497" fmla="*/ 4036318 w 7467600"/>
              <a:gd name="connsiteY497" fmla="*/ 4147013 h 6858000"/>
              <a:gd name="connsiteX498" fmla="*/ 3432098 w 7467600"/>
              <a:gd name="connsiteY498" fmla="*/ 3537312 h 6858000"/>
              <a:gd name="connsiteX499" fmla="*/ 3446761 w 7467600"/>
              <a:gd name="connsiteY499" fmla="*/ 3461278 h 6858000"/>
              <a:gd name="connsiteX500" fmla="*/ 4419733 w 7467600"/>
              <a:gd name="connsiteY500" fmla="*/ 3963555 h 6858000"/>
              <a:gd name="connsiteX501" fmla="*/ 4781371 w 7467600"/>
              <a:gd name="connsiteY501" fmla="*/ 4458604 h 6858000"/>
              <a:gd name="connsiteX502" fmla="*/ 4780440 w 7467600"/>
              <a:gd name="connsiteY502" fmla="*/ 4470290 h 6858000"/>
              <a:gd name="connsiteX503" fmla="*/ 4898954 w 7467600"/>
              <a:gd name="connsiteY503" fmla="*/ 4662092 h 6858000"/>
              <a:gd name="connsiteX504" fmla="*/ 4900699 w 7467600"/>
              <a:gd name="connsiteY504" fmla="*/ 4670867 h 6858000"/>
              <a:gd name="connsiteX505" fmla="*/ 5714511 w 7467600"/>
              <a:gd name="connsiteY505" fmla="*/ 4663483 h 6858000"/>
              <a:gd name="connsiteX506" fmla="*/ 5464793 w 7467600"/>
              <a:gd name="connsiteY506" fmla="*/ 4393556 h 6858000"/>
              <a:gd name="connsiteX507" fmla="*/ 5461897 w 7467600"/>
              <a:gd name="connsiteY507" fmla="*/ 4390879 h 6858000"/>
              <a:gd name="connsiteX508" fmla="*/ 4294126 w 7467600"/>
              <a:gd name="connsiteY508" fmla="*/ 3303048 h 6858000"/>
              <a:gd name="connsiteX509" fmla="*/ 4305321 w 7467600"/>
              <a:gd name="connsiteY509" fmla="*/ 3256953 h 6858000"/>
              <a:gd name="connsiteX510" fmla="*/ 4949299 w 7467600"/>
              <a:gd name="connsiteY510" fmla="*/ 3766336 h 6858000"/>
              <a:gd name="connsiteX511" fmla="*/ 5291452 w 7467600"/>
              <a:gd name="connsiteY511" fmla="*/ 4076801 h 6858000"/>
              <a:gd name="connsiteX512" fmla="*/ 5434998 w 7467600"/>
              <a:gd name="connsiteY512" fmla="*/ 4254100 h 6858000"/>
              <a:gd name="connsiteX513" fmla="*/ 5351015 w 7467600"/>
              <a:gd name="connsiteY513" fmla="*/ 3760989 h 6858000"/>
              <a:gd name="connsiteX514" fmla="*/ 5413780 w 7467600"/>
              <a:gd name="connsiteY514" fmla="*/ 2966265 h 6858000"/>
              <a:gd name="connsiteX515" fmla="*/ 5425627 w 7467600"/>
              <a:gd name="connsiteY515" fmla="*/ 2954192 h 6858000"/>
              <a:gd name="connsiteX516" fmla="*/ 6604735 w 7467600"/>
              <a:gd name="connsiteY516" fmla="*/ 2041381 h 6858000"/>
              <a:gd name="connsiteX517" fmla="*/ 7204487 w 7467600"/>
              <a:gd name="connsiteY517" fmla="*/ 2742112 h 6858000"/>
              <a:gd name="connsiteX518" fmla="*/ 7131592 w 7467600"/>
              <a:gd name="connsiteY518" fmla="*/ 2672096 h 6858000"/>
              <a:gd name="connsiteX519" fmla="*/ 6996344 w 7467600"/>
              <a:gd name="connsiteY519" fmla="*/ 2518310 h 6858000"/>
              <a:gd name="connsiteX520" fmla="*/ 6735495 w 7467600"/>
              <a:gd name="connsiteY520" fmla="*/ 2196890 h 6858000"/>
              <a:gd name="connsiteX521" fmla="*/ 6721901 w 7467600"/>
              <a:gd name="connsiteY521" fmla="*/ 2179274 h 6858000"/>
              <a:gd name="connsiteX522" fmla="*/ 6604735 w 7467600"/>
              <a:gd name="connsiteY522" fmla="*/ 2041381 h 6858000"/>
              <a:gd name="connsiteX523" fmla="*/ 6591670 w 7467600"/>
              <a:gd name="connsiteY523" fmla="*/ 1988277 h 6858000"/>
              <a:gd name="connsiteX524" fmla="*/ 6747349 w 7467600"/>
              <a:gd name="connsiteY524" fmla="*/ 2160069 h 6858000"/>
              <a:gd name="connsiteX525" fmla="*/ 6760943 w 7467600"/>
              <a:gd name="connsiteY525" fmla="*/ 2177686 h 6858000"/>
              <a:gd name="connsiteX526" fmla="*/ 7021065 w 7467600"/>
              <a:gd name="connsiteY526" fmla="*/ 2498102 h 6858000"/>
              <a:gd name="connsiteX527" fmla="*/ 7155223 w 7467600"/>
              <a:gd name="connsiteY527" fmla="*/ 2650386 h 6858000"/>
              <a:gd name="connsiteX528" fmla="*/ 7203167 w 7467600"/>
              <a:gd name="connsiteY528" fmla="*/ 2697288 h 6858000"/>
              <a:gd name="connsiteX529" fmla="*/ 6937703 w 7467600"/>
              <a:gd name="connsiteY529" fmla="*/ 2321981 h 6858000"/>
              <a:gd name="connsiteX530" fmla="*/ 6591670 w 7467600"/>
              <a:gd name="connsiteY530" fmla="*/ 1988277 h 6858000"/>
              <a:gd name="connsiteX531" fmla="*/ 5798671 w 7467600"/>
              <a:gd name="connsiteY531" fmla="*/ 1981601 h 6858000"/>
              <a:gd name="connsiteX532" fmla="*/ 5754709 w 7467600"/>
              <a:gd name="connsiteY532" fmla="*/ 2071454 h 6858000"/>
              <a:gd name="connsiteX533" fmla="*/ 5763044 w 7467600"/>
              <a:gd name="connsiteY533" fmla="*/ 2842206 h 6858000"/>
              <a:gd name="connsiteX534" fmla="*/ 5764974 w 7467600"/>
              <a:gd name="connsiteY534" fmla="*/ 2799609 h 6858000"/>
              <a:gd name="connsiteX535" fmla="*/ 5767665 w 7467600"/>
              <a:gd name="connsiteY535" fmla="*/ 2666409 h 6858000"/>
              <a:gd name="connsiteX536" fmla="*/ 5763055 w 7467600"/>
              <a:gd name="connsiteY536" fmla="*/ 2579705 h 6858000"/>
              <a:gd name="connsiteX537" fmla="*/ 5758079 w 7467600"/>
              <a:gd name="connsiteY537" fmla="*/ 2492508 h 6858000"/>
              <a:gd name="connsiteX538" fmla="*/ 5779325 w 7467600"/>
              <a:gd name="connsiteY538" fmla="*/ 2197069 h 6858000"/>
              <a:gd name="connsiteX539" fmla="*/ 5798671 w 7467600"/>
              <a:gd name="connsiteY539" fmla="*/ 1981601 h 6858000"/>
              <a:gd name="connsiteX540" fmla="*/ 5829202 w 7467600"/>
              <a:gd name="connsiteY540" fmla="*/ 1971679 h 6858000"/>
              <a:gd name="connsiteX541" fmla="*/ 5809558 w 7467600"/>
              <a:gd name="connsiteY541" fmla="*/ 2198043 h 6858000"/>
              <a:gd name="connsiteX542" fmla="*/ 5788653 w 7467600"/>
              <a:gd name="connsiteY542" fmla="*/ 2489430 h 6858000"/>
              <a:gd name="connsiteX543" fmla="*/ 5793439 w 7467600"/>
              <a:gd name="connsiteY543" fmla="*/ 2575235 h 6858000"/>
              <a:gd name="connsiteX544" fmla="*/ 5796837 w 7467600"/>
              <a:gd name="connsiteY544" fmla="*/ 2637633 h 6858000"/>
              <a:gd name="connsiteX545" fmla="*/ 5818614 w 7467600"/>
              <a:gd name="connsiteY545" fmla="*/ 2473055 h 6858000"/>
              <a:gd name="connsiteX546" fmla="*/ 5829202 w 7467600"/>
              <a:gd name="connsiteY546" fmla="*/ 1971679 h 6858000"/>
              <a:gd name="connsiteX547" fmla="*/ 5911389 w 7467600"/>
              <a:gd name="connsiteY547" fmla="*/ 1898371 h 6858000"/>
              <a:gd name="connsiteX548" fmla="*/ 6237627 w 7467600"/>
              <a:gd name="connsiteY548" fmla="*/ 2231921 h 6858000"/>
              <a:gd name="connsiteX549" fmla="*/ 5911389 w 7467600"/>
              <a:gd name="connsiteY549" fmla="*/ 1898371 h 6858000"/>
              <a:gd name="connsiteX550" fmla="*/ 6944437 w 7467600"/>
              <a:gd name="connsiteY550" fmla="*/ 1575402 h 6858000"/>
              <a:gd name="connsiteX551" fmla="*/ 6304730 w 7467600"/>
              <a:gd name="connsiteY551" fmla="*/ 1766654 h 6858000"/>
              <a:gd name="connsiteX552" fmla="*/ 6944437 w 7467600"/>
              <a:gd name="connsiteY552" fmla="*/ 1575402 h 6858000"/>
              <a:gd name="connsiteX553" fmla="*/ 7019523 w 7467600"/>
              <a:gd name="connsiteY553" fmla="*/ 1519450 h 6858000"/>
              <a:gd name="connsiteX554" fmla="*/ 6298091 w 7467600"/>
              <a:gd name="connsiteY554" fmla="*/ 1737122 h 6858000"/>
              <a:gd name="connsiteX555" fmla="*/ 7019523 w 7467600"/>
              <a:gd name="connsiteY555" fmla="*/ 1519450 h 6858000"/>
              <a:gd name="connsiteX556" fmla="*/ 2399523 w 7467600"/>
              <a:gd name="connsiteY556" fmla="*/ 1428234 h 6858000"/>
              <a:gd name="connsiteX557" fmla="*/ 2224982 w 7467600"/>
              <a:gd name="connsiteY557" fmla="*/ 1826201 h 6858000"/>
              <a:gd name="connsiteX558" fmla="*/ 2096099 w 7467600"/>
              <a:gd name="connsiteY558" fmla="*/ 2345900 h 6858000"/>
              <a:gd name="connsiteX559" fmla="*/ 2283317 w 7467600"/>
              <a:gd name="connsiteY559" fmla="*/ 1796925 h 6858000"/>
              <a:gd name="connsiteX560" fmla="*/ 2399523 w 7467600"/>
              <a:gd name="connsiteY560" fmla="*/ 1428234 h 6858000"/>
              <a:gd name="connsiteX561" fmla="*/ 2448558 w 7467600"/>
              <a:gd name="connsiteY561" fmla="*/ 1373435 h 6858000"/>
              <a:gd name="connsiteX562" fmla="*/ 2312521 w 7467600"/>
              <a:gd name="connsiteY562" fmla="*/ 1806140 h 6858000"/>
              <a:gd name="connsiteX563" fmla="*/ 2127533 w 7467600"/>
              <a:gd name="connsiteY563" fmla="*/ 2348380 h 6858000"/>
              <a:gd name="connsiteX564" fmla="*/ 2358080 w 7467600"/>
              <a:gd name="connsiteY564" fmla="*/ 1866134 h 6858000"/>
              <a:gd name="connsiteX565" fmla="*/ 2407436 w 7467600"/>
              <a:gd name="connsiteY565" fmla="*/ 1651070 h 6858000"/>
              <a:gd name="connsiteX566" fmla="*/ 2448558 w 7467600"/>
              <a:gd name="connsiteY566" fmla="*/ 1373435 h 6858000"/>
              <a:gd name="connsiteX567" fmla="*/ 278707 w 7467600"/>
              <a:gd name="connsiteY567" fmla="*/ 1352270 h 6858000"/>
              <a:gd name="connsiteX568" fmla="*/ 321570 w 7467600"/>
              <a:gd name="connsiteY568" fmla="*/ 1861610 h 6858000"/>
              <a:gd name="connsiteX569" fmla="*/ 294281 w 7467600"/>
              <a:gd name="connsiteY569" fmla="*/ 1440658 h 6858000"/>
              <a:gd name="connsiteX570" fmla="*/ 278707 w 7467600"/>
              <a:gd name="connsiteY570" fmla="*/ 1352270 h 6858000"/>
              <a:gd name="connsiteX571" fmla="*/ 1423821 w 7467600"/>
              <a:gd name="connsiteY571" fmla="*/ 1351958 h 6858000"/>
              <a:gd name="connsiteX572" fmla="*/ 1638521 w 7467600"/>
              <a:gd name="connsiteY572" fmla="*/ 1908470 h 6858000"/>
              <a:gd name="connsiteX573" fmla="*/ 1754199 w 7467600"/>
              <a:gd name="connsiteY573" fmla="*/ 2149284 h 6858000"/>
              <a:gd name="connsiteX574" fmla="*/ 1908359 w 7467600"/>
              <a:gd name="connsiteY574" fmla="*/ 2364988 h 6858000"/>
              <a:gd name="connsiteX575" fmla="*/ 1647661 w 7467600"/>
              <a:gd name="connsiteY575" fmla="*/ 1825945 h 6858000"/>
              <a:gd name="connsiteX576" fmla="*/ 1423821 w 7467600"/>
              <a:gd name="connsiteY576" fmla="*/ 1351958 h 6858000"/>
              <a:gd name="connsiteX577" fmla="*/ 1431890 w 7467600"/>
              <a:gd name="connsiteY577" fmla="*/ 1306475 h 6858000"/>
              <a:gd name="connsiteX578" fmla="*/ 1507597 w 7467600"/>
              <a:gd name="connsiteY578" fmla="*/ 1446132 h 6858000"/>
              <a:gd name="connsiteX579" fmla="*/ 1674586 w 7467600"/>
              <a:gd name="connsiteY579" fmla="*/ 1813832 h 6858000"/>
              <a:gd name="connsiteX580" fmla="*/ 1815950 w 7467600"/>
              <a:gd name="connsiteY580" fmla="*/ 2128564 h 6858000"/>
              <a:gd name="connsiteX581" fmla="*/ 1984242 w 7467600"/>
              <a:gd name="connsiteY581" fmla="*/ 2430829 h 6858000"/>
              <a:gd name="connsiteX582" fmla="*/ 2014023 w 7467600"/>
              <a:gd name="connsiteY582" fmla="*/ 2450995 h 6858000"/>
              <a:gd name="connsiteX583" fmla="*/ 1747337 w 7467600"/>
              <a:gd name="connsiteY583" fmla="*/ 1855264 h 6858000"/>
              <a:gd name="connsiteX584" fmla="*/ 1533749 w 7467600"/>
              <a:gd name="connsiteY584" fmla="*/ 1478656 h 6858000"/>
              <a:gd name="connsiteX585" fmla="*/ 1431890 w 7467600"/>
              <a:gd name="connsiteY585" fmla="*/ 1306475 h 6858000"/>
              <a:gd name="connsiteX586" fmla="*/ 5052692 w 7467600"/>
              <a:gd name="connsiteY586" fmla="*/ 1292994 h 6858000"/>
              <a:gd name="connsiteX587" fmla="*/ 5200661 w 7467600"/>
              <a:gd name="connsiteY587" fmla="*/ 1635186 h 6858000"/>
              <a:gd name="connsiteX588" fmla="*/ 5297138 w 7467600"/>
              <a:gd name="connsiteY588" fmla="*/ 1906351 h 6858000"/>
              <a:gd name="connsiteX589" fmla="*/ 5052692 w 7467600"/>
              <a:gd name="connsiteY589" fmla="*/ 1292994 h 6858000"/>
              <a:gd name="connsiteX590" fmla="*/ 5009948 w 7467600"/>
              <a:gd name="connsiteY590" fmla="*/ 1273619 h 6858000"/>
              <a:gd name="connsiteX591" fmla="*/ 5121777 w 7467600"/>
              <a:gd name="connsiteY591" fmla="*/ 1654213 h 6858000"/>
              <a:gd name="connsiteX592" fmla="*/ 5293545 w 7467600"/>
              <a:gd name="connsiteY592" fmla="*/ 2072247 h 6858000"/>
              <a:gd name="connsiteX593" fmla="*/ 5294042 w 7467600"/>
              <a:gd name="connsiteY593" fmla="*/ 2065019 h 6858000"/>
              <a:gd name="connsiteX594" fmla="*/ 5171936 w 7467600"/>
              <a:gd name="connsiteY594" fmla="*/ 1647613 h 6858000"/>
              <a:gd name="connsiteX595" fmla="*/ 5009948 w 7467600"/>
              <a:gd name="connsiteY595" fmla="*/ 1273619 h 6858000"/>
              <a:gd name="connsiteX596" fmla="*/ 655236 w 7467600"/>
              <a:gd name="connsiteY596" fmla="*/ 1268632 h 6858000"/>
              <a:gd name="connsiteX597" fmla="*/ 839521 w 7467600"/>
              <a:gd name="connsiteY597" fmla="*/ 1685315 h 6858000"/>
              <a:gd name="connsiteX598" fmla="*/ 1109416 w 7467600"/>
              <a:gd name="connsiteY598" fmla="*/ 2061663 h 6858000"/>
              <a:gd name="connsiteX599" fmla="*/ 1298300 w 7467600"/>
              <a:gd name="connsiteY599" fmla="*/ 2247742 h 6858000"/>
              <a:gd name="connsiteX600" fmla="*/ 1125871 w 7467600"/>
              <a:gd name="connsiteY600" fmla="*/ 1989513 h 6858000"/>
              <a:gd name="connsiteX601" fmla="*/ 981574 w 7467600"/>
              <a:gd name="connsiteY601" fmla="*/ 1783157 h 6858000"/>
              <a:gd name="connsiteX602" fmla="*/ 922198 w 7467600"/>
              <a:gd name="connsiteY602" fmla="*/ 1677437 h 6858000"/>
              <a:gd name="connsiteX603" fmla="*/ 869293 w 7467600"/>
              <a:gd name="connsiteY603" fmla="*/ 1583214 h 6858000"/>
              <a:gd name="connsiteX604" fmla="*/ 751431 w 7467600"/>
              <a:gd name="connsiteY604" fmla="*/ 1405731 h 6858000"/>
              <a:gd name="connsiteX605" fmla="*/ 655236 w 7467600"/>
              <a:gd name="connsiteY605" fmla="*/ 1268632 h 6858000"/>
              <a:gd name="connsiteX606" fmla="*/ 6516292 w 7467600"/>
              <a:gd name="connsiteY606" fmla="*/ 1263064 h 6858000"/>
              <a:gd name="connsiteX607" fmla="*/ 5736320 w 7467600"/>
              <a:gd name="connsiteY607" fmla="*/ 1501803 h 6858000"/>
              <a:gd name="connsiteX608" fmla="*/ 6516292 w 7467600"/>
              <a:gd name="connsiteY608" fmla="*/ 1263064 h 6858000"/>
              <a:gd name="connsiteX609" fmla="*/ 291466 w 7467600"/>
              <a:gd name="connsiteY609" fmla="*/ 1250369 h 6858000"/>
              <a:gd name="connsiteX610" fmla="*/ 323180 w 7467600"/>
              <a:gd name="connsiteY610" fmla="*/ 1435283 h 6858000"/>
              <a:gd name="connsiteX611" fmla="*/ 349381 w 7467600"/>
              <a:gd name="connsiteY611" fmla="*/ 1875041 h 6858000"/>
              <a:gd name="connsiteX612" fmla="*/ 374363 w 7467600"/>
              <a:gd name="connsiteY612" fmla="*/ 1506494 h 6858000"/>
              <a:gd name="connsiteX613" fmla="*/ 302168 w 7467600"/>
              <a:gd name="connsiteY613" fmla="*/ 1274495 h 6858000"/>
              <a:gd name="connsiteX614" fmla="*/ 291466 w 7467600"/>
              <a:gd name="connsiteY614" fmla="*/ 1250369 h 6858000"/>
              <a:gd name="connsiteX615" fmla="*/ 678222 w 7467600"/>
              <a:gd name="connsiteY615" fmla="*/ 1248670 h 6858000"/>
              <a:gd name="connsiteX616" fmla="*/ 775536 w 7467600"/>
              <a:gd name="connsiteY616" fmla="*/ 1388015 h 6858000"/>
              <a:gd name="connsiteX617" fmla="*/ 894529 w 7467600"/>
              <a:gd name="connsiteY617" fmla="*/ 1567739 h 6858000"/>
              <a:gd name="connsiteX618" fmla="*/ 948000 w 7467600"/>
              <a:gd name="connsiteY618" fmla="*/ 1663088 h 6858000"/>
              <a:gd name="connsiteX619" fmla="*/ 1006812 w 7467600"/>
              <a:gd name="connsiteY619" fmla="*/ 1767683 h 6858000"/>
              <a:gd name="connsiteX620" fmla="*/ 1149133 w 7467600"/>
              <a:gd name="connsiteY620" fmla="*/ 1971513 h 6858000"/>
              <a:gd name="connsiteX621" fmla="*/ 1333952 w 7467600"/>
              <a:gd name="connsiteY621" fmla="*/ 2251620 h 6858000"/>
              <a:gd name="connsiteX622" fmla="*/ 1337329 w 7467600"/>
              <a:gd name="connsiteY622" fmla="*/ 2258350 h 6858000"/>
              <a:gd name="connsiteX623" fmla="*/ 1014726 w 7467600"/>
              <a:gd name="connsiteY623" fmla="*/ 1615556 h 6858000"/>
              <a:gd name="connsiteX624" fmla="*/ 678222 w 7467600"/>
              <a:gd name="connsiteY624" fmla="*/ 1248670 h 6858000"/>
              <a:gd name="connsiteX625" fmla="*/ 6691602 w 7467600"/>
              <a:gd name="connsiteY625" fmla="*/ 1140573 h 6858000"/>
              <a:gd name="connsiteX626" fmla="*/ 6571100 w 7467600"/>
              <a:gd name="connsiteY626" fmla="*/ 1183662 h 6858000"/>
              <a:gd name="connsiteX627" fmla="*/ 6241687 w 7467600"/>
              <a:gd name="connsiteY627" fmla="*/ 1257600 h 6858000"/>
              <a:gd name="connsiteX628" fmla="*/ 5693009 w 7467600"/>
              <a:gd name="connsiteY628" fmla="*/ 1478256 h 6858000"/>
              <a:gd name="connsiteX629" fmla="*/ 6548420 w 7467600"/>
              <a:gd name="connsiteY629" fmla="*/ 1214599 h 6858000"/>
              <a:gd name="connsiteX630" fmla="*/ 6605473 w 7467600"/>
              <a:gd name="connsiteY630" fmla="*/ 1184686 h 6858000"/>
              <a:gd name="connsiteX631" fmla="*/ 6691602 w 7467600"/>
              <a:gd name="connsiteY631" fmla="*/ 1140573 h 6858000"/>
              <a:gd name="connsiteX632" fmla="*/ 4002475 w 7467600"/>
              <a:gd name="connsiteY632" fmla="*/ 1037802 h 6858000"/>
              <a:gd name="connsiteX633" fmla="*/ 4000324 w 7467600"/>
              <a:gd name="connsiteY633" fmla="*/ 1039362 h 6858000"/>
              <a:gd name="connsiteX634" fmla="*/ 4002862 w 7467600"/>
              <a:gd name="connsiteY634" fmla="*/ 1042866 h 6858000"/>
              <a:gd name="connsiteX635" fmla="*/ 4002475 w 7467600"/>
              <a:gd name="connsiteY635" fmla="*/ 1037802 h 6858000"/>
              <a:gd name="connsiteX636" fmla="*/ 506322 w 7467600"/>
              <a:gd name="connsiteY636" fmla="*/ 1020997 h 6858000"/>
              <a:gd name="connsiteX637" fmla="*/ 533068 w 7467600"/>
              <a:gd name="connsiteY637" fmla="*/ 1029409 h 6858000"/>
              <a:gd name="connsiteX638" fmla="*/ 1232525 w 7467600"/>
              <a:gd name="connsiteY638" fmla="*/ 1804675 h 6858000"/>
              <a:gd name="connsiteX639" fmla="*/ 1388858 w 7467600"/>
              <a:gd name="connsiteY639" fmla="*/ 2368011 h 6858000"/>
              <a:gd name="connsiteX640" fmla="*/ 1384098 w 7467600"/>
              <a:gd name="connsiteY640" fmla="*/ 2378125 h 6858000"/>
              <a:gd name="connsiteX641" fmla="*/ 1425393 w 7467600"/>
              <a:gd name="connsiteY641" fmla="*/ 2589124 h 6858000"/>
              <a:gd name="connsiteX642" fmla="*/ 1424001 w 7467600"/>
              <a:gd name="connsiteY642" fmla="*/ 2597541 h 6858000"/>
              <a:gd name="connsiteX643" fmla="*/ 2152729 w 7467600"/>
              <a:gd name="connsiteY643" fmla="*/ 2864487 h 6858000"/>
              <a:gd name="connsiteX644" fmla="*/ 2020609 w 7467600"/>
              <a:gd name="connsiteY644" fmla="*/ 2539671 h 6858000"/>
              <a:gd name="connsiteX645" fmla="*/ 2018920 w 7467600"/>
              <a:gd name="connsiteY645" fmla="*/ 2536309 h 6858000"/>
              <a:gd name="connsiteX646" fmla="*/ 1342441 w 7467600"/>
              <a:gd name="connsiteY646" fmla="*/ 1173017 h 6858000"/>
              <a:gd name="connsiteX647" fmla="*/ 1367925 w 7467600"/>
              <a:gd name="connsiteY647" fmla="*/ 1135648 h 6858000"/>
              <a:gd name="connsiteX648" fmla="*/ 1771401 w 7467600"/>
              <a:gd name="connsiteY648" fmla="*/ 1806673 h 6858000"/>
              <a:gd name="connsiteX649" fmla="*/ 1972385 w 7467600"/>
              <a:gd name="connsiteY649" fmla="*/ 2198735 h 6858000"/>
              <a:gd name="connsiteX650" fmla="*/ 2040892 w 7467600"/>
              <a:gd name="connsiteY650" fmla="*/ 2405205 h 6858000"/>
              <a:gd name="connsiteX651" fmla="*/ 2131689 w 7467600"/>
              <a:gd name="connsiteY651" fmla="*/ 1936926 h 6858000"/>
              <a:gd name="connsiteX652" fmla="*/ 2454820 w 7467600"/>
              <a:gd name="connsiteY652" fmla="*/ 1248808 h 6858000"/>
              <a:gd name="connsiteX653" fmla="*/ 2492512 w 7467600"/>
              <a:gd name="connsiteY653" fmla="*/ 1302920 h 6858000"/>
              <a:gd name="connsiteX654" fmla="*/ 2081216 w 7467600"/>
              <a:gd name="connsiteY654" fmla="*/ 2527513 h 6858000"/>
              <a:gd name="connsiteX655" fmla="*/ 2081211 w 7467600"/>
              <a:gd name="connsiteY655" fmla="*/ 2528916 h 6858000"/>
              <a:gd name="connsiteX656" fmla="*/ 2199067 w 7467600"/>
              <a:gd name="connsiteY656" fmla="*/ 2884061 h 6858000"/>
              <a:gd name="connsiteX657" fmla="*/ 3192586 w 7467600"/>
              <a:gd name="connsiteY657" fmla="*/ 3411496 h 6858000"/>
              <a:gd name="connsiteX658" fmla="*/ 3182620 w 7467600"/>
              <a:gd name="connsiteY658" fmla="*/ 3483279 h 6858000"/>
              <a:gd name="connsiteX659" fmla="*/ 2435119 w 7467600"/>
              <a:gd name="connsiteY659" fmla="*/ 3080173 h 6858000"/>
              <a:gd name="connsiteX660" fmla="*/ 2410152 w 7467600"/>
              <a:gd name="connsiteY660" fmla="*/ 3063751 h 6858000"/>
              <a:gd name="connsiteX661" fmla="*/ 2408099 w 7467600"/>
              <a:gd name="connsiteY661" fmla="*/ 3064403 h 6858000"/>
              <a:gd name="connsiteX662" fmla="*/ 2407218 w 7467600"/>
              <a:gd name="connsiteY662" fmla="*/ 3070324 h 6858000"/>
              <a:gd name="connsiteX663" fmla="*/ 2380138 w 7467600"/>
              <a:gd name="connsiteY663" fmla="*/ 3099341 h 6858000"/>
              <a:gd name="connsiteX664" fmla="*/ 1765923 w 7467600"/>
              <a:gd name="connsiteY664" fmla="*/ 3581043 h 6858000"/>
              <a:gd name="connsiteX665" fmla="*/ 1702258 w 7467600"/>
              <a:gd name="connsiteY665" fmla="*/ 3612286 h 6858000"/>
              <a:gd name="connsiteX666" fmla="*/ 1538370 w 7467600"/>
              <a:gd name="connsiteY666" fmla="*/ 3811804 h 6858000"/>
              <a:gd name="connsiteX667" fmla="*/ 542867 w 7467600"/>
              <a:gd name="connsiteY667" fmla="*/ 4944092 h 6858000"/>
              <a:gd name="connsiteX668" fmla="*/ 515800 w 7467600"/>
              <a:gd name="connsiteY668" fmla="*/ 4862180 h 6858000"/>
              <a:gd name="connsiteX669" fmla="*/ 909145 w 7467600"/>
              <a:gd name="connsiteY669" fmla="*/ 4199225 h 6858000"/>
              <a:gd name="connsiteX670" fmla="*/ 1214067 w 7467600"/>
              <a:gd name="connsiteY670" fmla="*/ 3908561 h 6858000"/>
              <a:gd name="connsiteX671" fmla="*/ 640967 w 7467600"/>
              <a:gd name="connsiteY671" fmla="*/ 4105601 h 6858000"/>
              <a:gd name="connsiteX672" fmla="*/ 112563 w 7467600"/>
              <a:gd name="connsiteY672" fmla="*/ 4396952 h 6858000"/>
              <a:gd name="connsiteX673" fmla="*/ 0 w 7467600"/>
              <a:gd name="connsiteY673" fmla="*/ 4466006 h 6858000"/>
              <a:gd name="connsiteX674" fmla="*/ 0 w 7467600"/>
              <a:gd name="connsiteY674" fmla="*/ 4233763 h 6858000"/>
              <a:gd name="connsiteX675" fmla="*/ 36881 w 7467600"/>
              <a:gd name="connsiteY675" fmla="*/ 4200118 h 6858000"/>
              <a:gd name="connsiteX676" fmla="*/ 910534 w 7467600"/>
              <a:gd name="connsiteY676" fmla="*/ 3629753 h 6858000"/>
              <a:gd name="connsiteX677" fmla="*/ 1578717 w 7467600"/>
              <a:gd name="connsiteY677" fmla="*/ 3575982 h 6858000"/>
              <a:gd name="connsiteX678" fmla="*/ 2338780 w 7467600"/>
              <a:gd name="connsiteY678" fmla="*/ 3033725 h 6858000"/>
              <a:gd name="connsiteX679" fmla="*/ 1807991 w 7467600"/>
              <a:gd name="connsiteY679" fmla="*/ 2807184 h 6858000"/>
              <a:gd name="connsiteX680" fmla="*/ 1416358 w 7467600"/>
              <a:gd name="connsiteY680" fmla="*/ 3112571 h 6858000"/>
              <a:gd name="connsiteX681" fmla="*/ 939066 w 7467600"/>
              <a:gd name="connsiteY681" fmla="*/ 3378798 h 6858000"/>
              <a:gd name="connsiteX682" fmla="*/ 115099 w 7467600"/>
              <a:gd name="connsiteY682" fmla="*/ 3607650 h 6858000"/>
              <a:gd name="connsiteX683" fmla="*/ 97284 w 7467600"/>
              <a:gd name="connsiteY683" fmla="*/ 3520393 h 6858000"/>
              <a:gd name="connsiteX684" fmla="*/ 922050 w 7467600"/>
              <a:gd name="connsiteY684" fmla="*/ 3074867 h 6858000"/>
              <a:gd name="connsiteX685" fmla="*/ 1405265 w 7467600"/>
              <a:gd name="connsiteY685" fmla="*/ 3016319 h 6858000"/>
              <a:gd name="connsiteX686" fmla="*/ 1407512 w 7467600"/>
              <a:gd name="connsiteY686" fmla="*/ 3018001 h 6858000"/>
              <a:gd name="connsiteX687" fmla="*/ 1726266 w 7467600"/>
              <a:gd name="connsiteY687" fmla="*/ 2777274 h 6858000"/>
              <a:gd name="connsiteX688" fmla="*/ 625390 w 7467600"/>
              <a:gd name="connsiteY688" fmla="*/ 2514541 h 6858000"/>
              <a:gd name="connsiteX689" fmla="*/ 619799 w 7467600"/>
              <a:gd name="connsiteY689" fmla="*/ 2527180 h 6858000"/>
              <a:gd name="connsiteX690" fmla="*/ 310030 w 7467600"/>
              <a:gd name="connsiteY690" fmla="*/ 2771818 h 6858000"/>
              <a:gd name="connsiteX691" fmla="*/ 173877 w 7467600"/>
              <a:gd name="connsiteY691" fmla="*/ 2937056 h 6858000"/>
              <a:gd name="connsiteX692" fmla="*/ 77889 w 7467600"/>
              <a:gd name="connsiteY692" fmla="*/ 3138440 h 6858000"/>
              <a:gd name="connsiteX693" fmla="*/ 0 w 7467600"/>
              <a:gd name="connsiteY693" fmla="*/ 3271395 h 6858000"/>
              <a:gd name="connsiteX694" fmla="*/ 0 w 7467600"/>
              <a:gd name="connsiteY694" fmla="*/ 3153002 h 6858000"/>
              <a:gd name="connsiteX695" fmla="*/ 2386 w 7467600"/>
              <a:gd name="connsiteY695" fmla="*/ 3149203 h 6858000"/>
              <a:gd name="connsiteX696" fmla="*/ 89753 w 7467600"/>
              <a:gd name="connsiteY696" fmla="*/ 2987702 h 6858000"/>
              <a:gd name="connsiteX697" fmla="*/ 76869 w 7467600"/>
              <a:gd name="connsiteY697" fmla="*/ 3005404 h 6858000"/>
              <a:gd name="connsiteX698" fmla="*/ 32049 w 7467600"/>
              <a:gd name="connsiteY698" fmla="*/ 3065814 h 6858000"/>
              <a:gd name="connsiteX699" fmla="*/ 0 w 7467600"/>
              <a:gd name="connsiteY699" fmla="*/ 3108744 h 6858000"/>
              <a:gd name="connsiteX700" fmla="*/ 0 w 7467600"/>
              <a:gd name="connsiteY700" fmla="*/ 3058059 h 6858000"/>
              <a:gd name="connsiteX701" fmla="*/ 7610 w 7467600"/>
              <a:gd name="connsiteY701" fmla="*/ 3047889 h 6858000"/>
              <a:gd name="connsiteX702" fmla="*/ 52419 w 7467600"/>
              <a:gd name="connsiteY702" fmla="*/ 2987479 h 6858000"/>
              <a:gd name="connsiteX703" fmla="*/ 59142 w 7467600"/>
              <a:gd name="connsiteY703" fmla="*/ 2978488 h 6858000"/>
              <a:gd name="connsiteX704" fmla="*/ 0 w 7467600"/>
              <a:gd name="connsiteY704" fmla="*/ 3015334 h 6858000"/>
              <a:gd name="connsiteX705" fmla="*/ 0 w 7467600"/>
              <a:gd name="connsiteY705" fmla="*/ 2914286 h 6858000"/>
              <a:gd name="connsiteX706" fmla="*/ 36383 w 7467600"/>
              <a:gd name="connsiteY706" fmla="*/ 2901128 h 6858000"/>
              <a:gd name="connsiteX707" fmla="*/ 156329 w 7467600"/>
              <a:gd name="connsiteY707" fmla="*/ 2840533 h 6858000"/>
              <a:gd name="connsiteX708" fmla="*/ 358355 w 7467600"/>
              <a:gd name="connsiteY708" fmla="*/ 2620471 h 6858000"/>
              <a:gd name="connsiteX709" fmla="*/ 510577 w 7467600"/>
              <a:gd name="connsiteY709" fmla="*/ 2501244 h 6858000"/>
              <a:gd name="connsiteX710" fmla="*/ 211967 w 7467600"/>
              <a:gd name="connsiteY710" fmla="*/ 2479171 h 6858000"/>
              <a:gd name="connsiteX711" fmla="*/ 0 w 7467600"/>
              <a:gd name="connsiteY711" fmla="*/ 2476398 h 6858000"/>
              <a:gd name="connsiteX712" fmla="*/ 0 w 7467600"/>
              <a:gd name="connsiteY712" fmla="*/ 2389189 h 6858000"/>
              <a:gd name="connsiteX713" fmla="*/ 103062 w 7467600"/>
              <a:gd name="connsiteY713" fmla="*/ 2389518 h 6858000"/>
              <a:gd name="connsiteX714" fmla="*/ 510734 w 7467600"/>
              <a:gd name="connsiteY714" fmla="*/ 2416201 h 6858000"/>
              <a:gd name="connsiteX715" fmla="*/ 279257 w 7467600"/>
              <a:gd name="connsiteY715" fmla="*/ 2092102 h 6858000"/>
              <a:gd name="connsiteX716" fmla="*/ 65265 w 7467600"/>
              <a:gd name="connsiteY716" fmla="*/ 2006049 h 6858000"/>
              <a:gd name="connsiteX717" fmla="*/ 0 w 7467600"/>
              <a:gd name="connsiteY717" fmla="*/ 1982532 h 6858000"/>
              <a:gd name="connsiteX718" fmla="*/ 0 w 7467600"/>
              <a:gd name="connsiteY718" fmla="*/ 1912789 h 6858000"/>
              <a:gd name="connsiteX719" fmla="*/ 97460 w 7467600"/>
              <a:gd name="connsiteY719" fmla="*/ 1953725 h 6858000"/>
              <a:gd name="connsiteX720" fmla="*/ 221272 w 7467600"/>
              <a:gd name="connsiteY720" fmla="*/ 1980766 h 6858000"/>
              <a:gd name="connsiteX721" fmla="*/ 116765 w 7467600"/>
              <a:gd name="connsiteY721" fmla="*/ 1911033 h 6858000"/>
              <a:gd name="connsiteX722" fmla="*/ 16405 w 7467600"/>
              <a:gd name="connsiteY722" fmla="*/ 1803412 h 6858000"/>
              <a:gd name="connsiteX723" fmla="*/ 0 w 7467600"/>
              <a:gd name="connsiteY723" fmla="*/ 1784777 h 6858000"/>
              <a:gd name="connsiteX724" fmla="*/ 0 w 7467600"/>
              <a:gd name="connsiteY724" fmla="*/ 1740082 h 6858000"/>
              <a:gd name="connsiteX725" fmla="*/ 39394 w 7467600"/>
              <a:gd name="connsiteY725" fmla="*/ 1784856 h 6858000"/>
              <a:gd name="connsiteX726" fmla="*/ 135813 w 7467600"/>
              <a:gd name="connsiteY726" fmla="*/ 1888838 h 6858000"/>
              <a:gd name="connsiteX727" fmla="*/ 242575 w 7467600"/>
              <a:gd name="connsiteY727" fmla="*/ 1958841 h 6858000"/>
              <a:gd name="connsiteX728" fmla="*/ 82197 w 7467600"/>
              <a:gd name="connsiteY728" fmla="*/ 1754826 h 6858000"/>
              <a:gd name="connsiteX729" fmla="*/ 0 w 7467600"/>
              <a:gd name="connsiteY729" fmla="*/ 1679650 h 6858000"/>
              <a:gd name="connsiteX730" fmla="*/ 0 w 7467600"/>
              <a:gd name="connsiteY730" fmla="*/ 1602463 h 6858000"/>
              <a:gd name="connsiteX731" fmla="*/ 84689 w 7467600"/>
              <a:gd name="connsiteY731" fmla="*/ 1677442 h 6858000"/>
              <a:gd name="connsiteX732" fmla="*/ 298437 w 7467600"/>
              <a:gd name="connsiteY732" fmla="*/ 1968019 h 6858000"/>
              <a:gd name="connsiteX733" fmla="*/ 227269 w 7467600"/>
              <a:gd name="connsiteY733" fmla="*/ 1114064 h 6858000"/>
              <a:gd name="connsiteX734" fmla="*/ 248003 w 7467600"/>
              <a:gd name="connsiteY734" fmla="*/ 1089613 h 6858000"/>
              <a:gd name="connsiteX735" fmla="*/ 427020 w 7467600"/>
              <a:gd name="connsiteY735" fmla="*/ 1619803 h 6858000"/>
              <a:gd name="connsiteX736" fmla="*/ 340345 w 7467600"/>
              <a:gd name="connsiteY736" fmla="*/ 2027739 h 6858000"/>
              <a:gd name="connsiteX737" fmla="*/ 360865 w 7467600"/>
              <a:gd name="connsiteY737" fmla="*/ 2044827 h 6858000"/>
              <a:gd name="connsiteX738" fmla="*/ 560414 w 7467600"/>
              <a:gd name="connsiteY738" fmla="*/ 2421457 h 6858000"/>
              <a:gd name="connsiteX739" fmla="*/ 1359703 w 7467600"/>
              <a:gd name="connsiteY739" fmla="*/ 2578554 h 6858000"/>
              <a:gd name="connsiteX740" fmla="*/ 1359422 w 7467600"/>
              <a:gd name="connsiteY740" fmla="*/ 2577994 h 6858000"/>
              <a:gd name="connsiteX741" fmla="*/ 828701 w 7467600"/>
              <a:gd name="connsiteY741" fmla="*/ 1839520 h 6858000"/>
              <a:gd name="connsiteX742" fmla="*/ 494427 w 7467600"/>
              <a:gd name="connsiteY742" fmla="*/ 1092333 h 6858000"/>
              <a:gd name="connsiteX743" fmla="*/ 506322 w 7467600"/>
              <a:gd name="connsiteY743" fmla="*/ 1020997 h 6858000"/>
              <a:gd name="connsiteX744" fmla="*/ 4570198 w 7467600"/>
              <a:gd name="connsiteY744" fmla="*/ 978081 h 6858000"/>
              <a:gd name="connsiteX745" fmla="*/ 4523691 w 7467600"/>
              <a:gd name="connsiteY745" fmla="*/ 1127776 h 6858000"/>
              <a:gd name="connsiteX746" fmla="*/ 4509875 w 7467600"/>
              <a:gd name="connsiteY746" fmla="*/ 1167552 h 6858000"/>
              <a:gd name="connsiteX747" fmla="*/ 4478168 w 7467600"/>
              <a:gd name="connsiteY747" fmla="*/ 1260735 h 6858000"/>
              <a:gd name="connsiteX748" fmla="*/ 4409309 w 7467600"/>
              <a:gd name="connsiteY748" fmla="*/ 1666996 h 6858000"/>
              <a:gd name="connsiteX749" fmla="*/ 4370031 w 7467600"/>
              <a:gd name="connsiteY749" fmla="*/ 1955666 h 6858000"/>
              <a:gd name="connsiteX750" fmla="*/ 4570198 w 7467600"/>
              <a:gd name="connsiteY750" fmla="*/ 978081 h 6858000"/>
              <a:gd name="connsiteX751" fmla="*/ 4557898 w 7467600"/>
              <a:gd name="connsiteY751" fmla="*/ 900011 h 6858000"/>
              <a:gd name="connsiteX752" fmla="*/ 4344840 w 7467600"/>
              <a:gd name="connsiteY752" fmla="*/ 1922038 h 6858000"/>
              <a:gd name="connsiteX753" fmla="*/ 4378710 w 7467600"/>
              <a:gd name="connsiteY753" fmla="*/ 1665516 h 6858000"/>
              <a:gd name="connsiteX754" fmla="*/ 4448798 w 7467600"/>
              <a:gd name="connsiteY754" fmla="*/ 1253024 h 6858000"/>
              <a:gd name="connsiteX755" fmla="*/ 4480315 w 7467600"/>
              <a:gd name="connsiteY755" fmla="*/ 1158454 h 6858000"/>
              <a:gd name="connsiteX756" fmla="*/ 4494133 w 7467600"/>
              <a:gd name="connsiteY756" fmla="*/ 1118676 h 6858000"/>
              <a:gd name="connsiteX757" fmla="*/ 4557898 w 7467600"/>
              <a:gd name="connsiteY757" fmla="*/ 900011 h 6858000"/>
              <a:gd name="connsiteX758" fmla="*/ 5870151 w 7467600"/>
              <a:gd name="connsiteY758" fmla="*/ 898890 h 6858000"/>
              <a:gd name="connsiteX759" fmla="*/ 5861335 w 7467600"/>
              <a:gd name="connsiteY759" fmla="*/ 899177 h 6858000"/>
              <a:gd name="connsiteX760" fmla="*/ 5843702 w 7467600"/>
              <a:gd name="connsiteY760" fmla="*/ 899748 h 6858000"/>
              <a:gd name="connsiteX761" fmla="*/ 5651107 w 7467600"/>
              <a:gd name="connsiteY761" fmla="*/ 920306 h 6858000"/>
              <a:gd name="connsiteX762" fmla="*/ 5459407 w 7467600"/>
              <a:gd name="connsiteY762" fmla="*/ 940975 h 6858000"/>
              <a:gd name="connsiteX763" fmla="*/ 5374846 w 7467600"/>
              <a:gd name="connsiteY763" fmla="*/ 941988 h 6858000"/>
              <a:gd name="connsiteX764" fmla="*/ 5256105 w 7467600"/>
              <a:gd name="connsiteY764" fmla="*/ 945632 h 6858000"/>
              <a:gd name="connsiteX765" fmla="*/ 5107071 w 7467600"/>
              <a:gd name="connsiteY765" fmla="*/ 969720 h 6858000"/>
              <a:gd name="connsiteX766" fmla="*/ 4998681 w 7467600"/>
              <a:gd name="connsiteY766" fmla="*/ 988771 h 6858000"/>
              <a:gd name="connsiteX767" fmla="*/ 5870151 w 7467600"/>
              <a:gd name="connsiteY767" fmla="*/ 898890 h 6858000"/>
              <a:gd name="connsiteX768" fmla="*/ 5504425 w 7467600"/>
              <a:gd name="connsiteY768" fmla="*/ 848067 h 6858000"/>
              <a:gd name="connsiteX769" fmla="*/ 4968849 w 7467600"/>
              <a:gd name="connsiteY769" fmla="*/ 962318 h 6858000"/>
              <a:gd name="connsiteX770" fmla="*/ 5104039 w 7467600"/>
              <a:gd name="connsiteY770" fmla="*/ 940634 h 6858000"/>
              <a:gd name="connsiteX771" fmla="*/ 5256311 w 7467600"/>
              <a:gd name="connsiteY771" fmla="*/ 916490 h 6858000"/>
              <a:gd name="connsiteX772" fmla="*/ 5377381 w 7467600"/>
              <a:gd name="connsiteY772" fmla="*/ 912671 h 6858000"/>
              <a:gd name="connsiteX773" fmla="*/ 5460148 w 7467600"/>
              <a:gd name="connsiteY773" fmla="*/ 911442 h 6858000"/>
              <a:gd name="connsiteX774" fmla="*/ 5648971 w 7467600"/>
              <a:gd name="connsiteY774" fmla="*/ 891331 h 6858000"/>
              <a:gd name="connsiteX775" fmla="*/ 5844807 w 7467600"/>
              <a:gd name="connsiteY775" fmla="*/ 870718 h 6858000"/>
              <a:gd name="connsiteX776" fmla="*/ 5862975 w 7467600"/>
              <a:gd name="connsiteY776" fmla="*/ 869756 h 6858000"/>
              <a:gd name="connsiteX777" fmla="*/ 5920887 w 7467600"/>
              <a:gd name="connsiteY777" fmla="*/ 865929 h 6858000"/>
              <a:gd name="connsiteX778" fmla="*/ 5504425 w 7467600"/>
              <a:gd name="connsiteY778" fmla="*/ 848067 h 6858000"/>
              <a:gd name="connsiteX779" fmla="*/ 3607114 w 7467600"/>
              <a:gd name="connsiteY779" fmla="*/ 467441 h 6858000"/>
              <a:gd name="connsiteX780" fmla="*/ 3296242 w 7467600"/>
              <a:gd name="connsiteY780" fmla="*/ 807991 h 6858000"/>
              <a:gd name="connsiteX781" fmla="*/ 3174674 w 7467600"/>
              <a:gd name="connsiteY781" fmla="*/ 919759 h 6858000"/>
              <a:gd name="connsiteX782" fmla="*/ 3042978 w 7467600"/>
              <a:gd name="connsiteY782" fmla="*/ 1054894 h 6858000"/>
              <a:gd name="connsiteX783" fmla="*/ 2968914 w 7467600"/>
              <a:gd name="connsiteY783" fmla="*/ 1133756 h 6858000"/>
              <a:gd name="connsiteX784" fmla="*/ 3103823 w 7467600"/>
              <a:gd name="connsiteY784" fmla="*/ 1026814 h 6858000"/>
              <a:gd name="connsiteX785" fmla="*/ 3607114 w 7467600"/>
              <a:gd name="connsiteY785" fmla="*/ 467441 h 6858000"/>
              <a:gd name="connsiteX786" fmla="*/ 3744487 w 7467600"/>
              <a:gd name="connsiteY786" fmla="*/ 383136 h 6858000"/>
              <a:gd name="connsiteX787" fmla="*/ 3970213 w 7467600"/>
              <a:gd name="connsiteY787" fmla="*/ 995559 h 6858000"/>
              <a:gd name="connsiteX788" fmla="*/ 3744487 w 7467600"/>
              <a:gd name="connsiteY788" fmla="*/ 383136 h 6858000"/>
              <a:gd name="connsiteX789" fmla="*/ 3624562 w 7467600"/>
              <a:gd name="connsiteY789" fmla="*/ 367041 h 6858000"/>
              <a:gd name="connsiteX790" fmla="*/ 3489712 w 7467600"/>
              <a:gd name="connsiteY790" fmla="*/ 485386 h 6858000"/>
              <a:gd name="connsiteX791" fmla="*/ 3182994 w 7467600"/>
              <a:gd name="connsiteY791" fmla="*/ 828265 h 6858000"/>
              <a:gd name="connsiteX792" fmla="*/ 2892114 w 7467600"/>
              <a:gd name="connsiteY792" fmla="*/ 1172635 h 6858000"/>
              <a:gd name="connsiteX793" fmla="*/ 3021459 w 7467600"/>
              <a:gd name="connsiteY793" fmla="*/ 1035385 h 6858000"/>
              <a:gd name="connsiteX794" fmla="*/ 3153873 w 7467600"/>
              <a:gd name="connsiteY794" fmla="*/ 898971 h 6858000"/>
              <a:gd name="connsiteX795" fmla="*/ 3276511 w 7467600"/>
              <a:gd name="connsiteY795" fmla="*/ 786423 h 6858000"/>
              <a:gd name="connsiteX796" fmla="*/ 3584154 w 7467600"/>
              <a:gd name="connsiteY796" fmla="*/ 448218 h 6858000"/>
              <a:gd name="connsiteX797" fmla="*/ 3624562 w 7467600"/>
              <a:gd name="connsiteY797" fmla="*/ 367041 h 6858000"/>
              <a:gd name="connsiteX798" fmla="*/ 3766672 w 7467600"/>
              <a:gd name="connsiteY798" fmla="*/ 359429 h 6858000"/>
              <a:gd name="connsiteX799" fmla="*/ 3996338 w 7467600"/>
              <a:gd name="connsiteY799" fmla="*/ 968237 h 6858000"/>
              <a:gd name="connsiteX800" fmla="*/ 3766672 w 7467600"/>
              <a:gd name="connsiteY800" fmla="*/ 359429 h 6858000"/>
              <a:gd name="connsiteX801" fmla="*/ 5805386 w 7467600"/>
              <a:gd name="connsiteY801" fmla="*/ 239240 h 6858000"/>
              <a:gd name="connsiteX802" fmla="*/ 5736947 w 7467600"/>
              <a:gd name="connsiteY802" fmla="*/ 261367 h 6858000"/>
              <a:gd name="connsiteX803" fmla="*/ 5427012 w 7467600"/>
              <a:gd name="connsiteY803" fmla="*/ 311272 h 6858000"/>
              <a:gd name="connsiteX804" fmla="*/ 5147818 w 7467600"/>
              <a:gd name="connsiteY804" fmla="*/ 322112 h 6858000"/>
              <a:gd name="connsiteX805" fmla="*/ 5060854 w 7467600"/>
              <a:gd name="connsiteY805" fmla="*/ 311882 h 6858000"/>
              <a:gd name="connsiteX806" fmla="*/ 4945989 w 7467600"/>
              <a:gd name="connsiteY806" fmla="*/ 300516 h 6858000"/>
              <a:gd name="connsiteX807" fmla="*/ 5410479 w 7467600"/>
              <a:gd name="connsiteY807" fmla="*/ 348434 h 6858000"/>
              <a:gd name="connsiteX808" fmla="*/ 5805386 w 7467600"/>
              <a:gd name="connsiteY808" fmla="*/ 239240 h 6858000"/>
              <a:gd name="connsiteX809" fmla="*/ 5905192 w 7467600"/>
              <a:gd name="connsiteY809" fmla="*/ 163079 h 6858000"/>
              <a:gd name="connsiteX810" fmla="*/ 5865655 w 7467600"/>
              <a:gd name="connsiteY810" fmla="*/ 171901 h 6858000"/>
              <a:gd name="connsiteX811" fmla="*/ 5259740 w 7467600"/>
              <a:gd name="connsiteY811" fmla="*/ 257013 h 6858000"/>
              <a:gd name="connsiteX812" fmla="*/ 5208466 w 7467600"/>
              <a:gd name="connsiteY812" fmla="*/ 257550 h 6858000"/>
              <a:gd name="connsiteX813" fmla="*/ 4980204 w 7467600"/>
              <a:gd name="connsiteY813" fmla="*/ 271903 h 6858000"/>
              <a:gd name="connsiteX814" fmla="*/ 5068068 w 7467600"/>
              <a:gd name="connsiteY814" fmla="*/ 282244 h 6858000"/>
              <a:gd name="connsiteX815" fmla="*/ 5153231 w 7467600"/>
              <a:gd name="connsiteY815" fmla="*/ 292240 h 6858000"/>
              <a:gd name="connsiteX816" fmla="*/ 5426491 w 7467600"/>
              <a:gd name="connsiteY816" fmla="*/ 281128 h 6858000"/>
              <a:gd name="connsiteX817" fmla="*/ 5731212 w 7467600"/>
              <a:gd name="connsiteY817" fmla="*/ 231951 h 6858000"/>
              <a:gd name="connsiteX818" fmla="*/ 5905192 w 7467600"/>
              <a:gd name="connsiteY818" fmla="*/ 163079 h 6858000"/>
              <a:gd name="connsiteX819" fmla="*/ 5944437 w 7467600"/>
              <a:gd name="connsiteY819" fmla="*/ 113829 h 6858000"/>
              <a:gd name="connsiteX820" fmla="*/ 5825032 w 7467600"/>
              <a:gd name="connsiteY820" fmla="*/ 146405 h 6858000"/>
              <a:gd name="connsiteX821" fmla="*/ 4955599 w 7467600"/>
              <a:gd name="connsiteY821" fmla="*/ 247008 h 6858000"/>
              <a:gd name="connsiteX822" fmla="*/ 5210104 w 7467600"/>
              <a:gd name="connsiteY822" fmla="*/ 228123 h 6858000"/>
              <a:gd name="connsiteX823" fmla="*/ 5261015 w 7467600"/>
              <a:gd name="connsiteY823" fmla="*/ 227087 h 6858000"/>
              <a:gd name="connsiteX824" fmla="*/ 5861181 w 7467600"/>
              <a:gd name="connsiteY824" fmla="*/ 143093 h 6858000"/>
              <a:gd name="connsiteX825" fmla="*/ 5961252 w 7467600"/>
              <a:gd name="connsiteY825" fmla="*/ 114820 h 6858000"/>
              <a:gd name="connsiteX826" fmla="*/ 5944437 w 7467600"/>
              <a:gd name="connsiteY826" fmla="*/ 113829 h 6858000"/>
              <a:gd name="connsiteX827" fmla="*/ 3882765 w 7467600"/>
              <a:gd name="connsiteY827" fmla="*/ 0 h 6858000"/>
              <a:gd name="connsiteX828" fmla="*/ 3995099 w 7467600"/>
              <a:gd name="connsiteY828" fmla="*/ 0 h 6858000"/>
              <a:gd name="connsiteX829" fmla="*/ 4163818 w 7467600"/>
              <a:gd name="connsiteY829" fmla="*/ 234104 h 6858000"/>
              <a:gd name="connsiteX830" fmla="*/ 4172099 w 7467600"/>
              <a:gd name="connsiteY830" fmla="*/ 234207 h 6858000"/>
              <a:gd name="connsiteX831" fmla="*/ 4784282 w 7467600"/>
              <a:gd name="connsiteY831" fmla="*/ 276561 h 6858000"/>
              <a:gd name="connsiteX832" fmla="*/ 4801687 w 7467600"/>
              <a:gd name="connsiteY832" fmla="*/ 267764 h 6858000"/>
              <a:gd name="connsiteX833" fmla="*/ 6082788 w 7467600"/>
              <a:gd name="connsiteY833" fmla="*/ 64119 h 6858000"/>
              <a:gd name="connsiteX834" fmla="*/ 6099442 w 7467600"/>
              <a:gd name="connsiteY834" fmla="*/ 82568 h 6858000"/>
              <a:gd name="connsiteX835" fmla="*/ 4804137 w 7467600"/>
              <a:gd name="connsiteY835" fmla="*/ 320931 h 6858000"/>
              <a:gd name="connsiteX836" fmla="*/ 4227047 w 7467600"/>
              <a:gd name="connsiteY836" fmla="*/ 313415 h 6858000"/>
              <a:gd name="connsiteX837" fmla="*/ 4346041 w 7467600"/>
              <a:gd name="connsiteY837" fmla="*/ 456086 h 6858000"/>
              <a:gd name="connsiteX838" fmla="*/ 4870967 w 7467600"/>
              <a:gd name="connsiteY838" fmla="*/ 963061 h 6858000"/>
              <a:gd name="connsiteX839" fmla="*/ 4889647 w 7467600"/>
              <a:gd name="connsiteY839" fmla="*/ 957147 h 6858000"/>
              <a:gd name="connsiteX840" fmla="*/ 5422504 w 7467600"/>
              <a:gd name="connsiteY840" fmla="*/ 805191 h 6858000"/>
              <a:gd name="connsiteX841" fmla="*/ 6087656 w 7467600"/>
              <a:gd name="connsiteY841" fmla="*/ 826703 h 6858000"/>
              <a:gd name="connsiteX842" fmla="*/ 6058717 w 7467600"/>
              <a:gd name="connsiteY842" fmla="*/ 865992 h 6858000"/>
              <a:gd name="connsiteX843" fmla="*/ 4974153 w 7467600"/>
              <a:gd name="connsiteY843" fmla="*/ 1045456 h 6858000"/>
              <a:gd name="connsiteX844" fmla="*/ 5627835 w 7467600"/>
              <a:gd name="connsiteY844" fmla="*/ 1472077 h 6858000"/>
              <a:gd name="connsiteX845" fmla="*/ 5629817 w 7467600"/>
              <a:gd name="connsiteY845" fmla="*/ 1471412 h 6858000"/>
              <a:gd name="connsiteX846" fmla="*/ 5634124 w 7467600"/>
              <a:gd name="connsiteY846" fmla="*/ 1470572 h 6858000"/>
              <a:gd name="connsiteX847" fmla="*/ 5755832 w 7467600"/>
              <a:gd name="connsiteY847" fmla="*/ 1383886 h 6858000"/>
              <a:gd name="connsiteX848" fmla="*/ 6014186 w 7467600"/>
              <a:gd name="connsiteY848" fmla="*/ 1279799 h 6858000"/>
              <a:gd name="connsiteX849" fmla="*/ 6901619 w 7467600"/>
              <a:gd name="connsiteY849" fmla="*/ 1047874 h 6858000"/>
              <a:gd name="connsiteX850" fmla="*/ 6931566 w 7467600"/>
              <a:gd name="connsiteY850" fmla="*/ 1062034 h 6858000"/>
              <a:gd name="connsiteX851" fmla="*/ 5790982 w 7467600"/>
              <a:gd name="connsiteY851" fmla="*/ 1561380 h 6858000"/>
              <a:gd name="connsiteX852" fmla="*/ 6188971 w 7467600"/>
              <a:gd name="connsiteY852" fmla="*/ 1755168 h 6858000"/>
              <a:gd name="connsiteX853" fmla="*/ 6202446 w 7467600"/>
              <a:gd name="connsiteY853" fmla="*/ 1752268 h 6858000"/>
              <a:gd name="connsiteX854" fmla="*/ 7179560 w 7467600"/>
              <a:gd name="connsiteY854" fmla="*/ 1467551 h 6858000"/>
              <a:gd name="connsiteX855" fmla="*/ 7158730 w 7467600"/>
              <a:gd name="connsiteY855" fmla="*/ 1507835 h 6858000"/>
              <a:gd name="connsiteX856" fmla="*/ 6326959 w 7467600"/>
              <a:gd name="connsiteY856" fmla="*/ 1817686 h 6858000"/>
              <a:gd name="connsiteX857" fmla="*/ 6537433 w 7467600"/>
              <a:gd name="connsiteY857" fmla="*/ 1907790 h 6858000"/>
              <a:gd name="connsiteX858" fmla="*/ 6550221 w 7467600"/>
              <a:gd name="connsiteY858" fmla="*/ 1910729 h 6858000"/>
              <a:gd name="connsiteX859" fmla="*/ 6964438 w 7467600"/>
              <a:gd name="connsiteY859" fmla="*/ 2209505 h 6858000"/>
              <a:gd name="connsiteX860" fmla="*/ 7367862 w 7467600"/>
              <a:gd name="connsiteY860" fmla="*/ 2806833 h 6858000"/>
              <a:gd name="connsiteX861" fmla="*/ 7364329 w 7467600"/>
              <a:gd name="connsiteY861" fmla="*/ 2826907 h 6858000"/>
              <a:gd name="connsiteX862" fmla="*/ 7290545 w 7467600"/>
              <a:gd name="connsiteY862" fmla="*/ 2850663 h 6858000"/>
              <a:gd name="connsiteX863" fmla="*/ 6472036 w 7467600"/>
              <a:gd name="connsiteY863" fmla="*/ 1959003 h 6858000"/>
              <a:gd name="connsiteX864" fmla="*/ 5792897 w 7467600"/>
              <a:gd name="connsiteY864" fmla="*/ 1647747 h 6858000"/>
              <a:gd name="connsiteX865" fmla="*/ 5842751 w 7467600"/>
              <a:gd name="connsiteY865" fmla="*/ 1816112 h 6858000"/>
              <a:gd name="connsiteX866" fmla="*/ 5847424 w 7467600"/>
              <a:gd name="connsiteY866" fmla="*/ 1815776 h 6858000"/>
              <a:gd name="connsiteX867" fmla="*/ 6399821 w 7467600"/>
              <a:gd name="connsiteY867" fmla="*/ 2344799 h 6858000"/>
              <a:gd name="connsiteX868" fmla="*/ 6323232 w 7467600"/>
              <a:gd name="connsiteY868" fmla="*/ 2389634 h 6858000"/>
              <a:gd name="connsiteX869" fmla="*/ 5942958 w 7467600"/>
              <a:gd name="connsiteY869" fmla="*/ 2077708 h 6858000"/>
              <a:gd name="connsiteX870" fmla="*/ 5921559 w 7467600"/>
              <a:gd name="connsiteY870" fmla="*/ 2378596 h 6858000"/>
              <a:gd name="connsiteX871" fmla="*/ 5817651 w 7467600"/>
              <a:gd name="connsiteY871" fmla="*/ 3023919 h 6858000"/>
              <a:gd name="connsiteX872" fmla="*/ 5729634 w 7467600"/>
              <a:gd name="connsiteY872" fmla="*/ 3051849 h 6858000"/>
              <a:gd name="connsiteX873" fmla="*/ 5611018 w 7467600"/>
              <a:gd name="connsiteY873" fmla="*/ 2316769 h 6858000"/>
              <a:gd name="connsiteX874" fmla="*/ 5687608 w 7467600"/>
              <a:gd name="connsiteY874" fmla="*/ 2039972 h 6858000"/>
              <a:gd name="connsiteX875" fmla="*/ 5657554 w 7467600"/>
              <a:gd name="connsiteY875" fmla="*/ 1576445 h 6858000"/>
              <a:gd name="connsiteX876" fmla="*/ 5150475 w 7467600"/>
              <a:gd name="connsiteY876" fmla="*/ 1274012 h 6858000"/>
              <a:gd name="connsiteX877" fmla="*/ 5349142 w 7467600"/>
              <a:gd name="connsiteY877" fmla="*/ 2204405 h 6858000"/>
              <a:gd name="connsiteX878" fmla="*/ 5262214 w 7467600"/>
              <a:gd name="connsiteY878" fmla="*/ 2233836 h 6858000"/>
              <a:gd name="connsiteX879" fmla="*/ 4981539 w 7467600"/>
              <a:gd name="connsiteY879" fmla="*/ 1542201 h 6858000"/>
              <a:gd name="connsiteX880" fmla="*/ 4958461 w 7467600"/>
              <a:gd name="connsiteY880" fmla="*/ 1136957 h 6858000"/>
              <a:gd name="connsiteX881" fmla="*/ 4655015 w 7467600"/>
              <a:gd name="connsiteY881" fmla="*/ 891426 h 6858000"/>
              <a:gd name="connsiteX882" fmla="*/ 4348002 w 7467600"/>
              <a:gd name="connsiteY882" fmla="*/ 2205895 h 6858000"/>
              <a:gd name="connsiteX883" fmla="*/ 4262250 w 7467600"/>
              <a:gd name="connsiteY883" fmla="*/ 2219972 h 6858000"/>
              <a:gd name="connsiteX884" fmla="*/ 4550611 w 7467600"/>
              <a:gd name="connsiteY884" fmla="*/ 817540 h 6858000"/>
              <a:gd name="connsiteX885" fmla="*/ 4564418 w 7467600"/>
              <a:gd name="connsiteY885" fmla="*/ 808293 h 6858000"/>
              <a:gd name="connsiteX886" fmla="*/ 4266388 w 7467600"/>
              <a:gd name="connsiteY886" fmla="*/ 500083 h 6858000"/>
              <a:gd name="connsiteX887" fmla="*/ 4032842 w 7467600"/>
              <a:gd name="connsiteY887" fmla="*/ 211809 h 6858000"/>
              <a:gd name="connsiteX888" fmla="*/ 3882765 w 7467600"/>
              <a:gd name="connsiteY888" fmla="*/ 0 h 6858000"/>
              <a:gd name="connsiteX889" fmla="*/ 3721337 w 7467600"/>
              <a:gd name="connsiteY889" fmla="*/ 0 h 6858000"/>
              <a:gd name="connsiteX890" fmla="*/ 3797544 w 7467600"/>
              <a:gd name="connsiteY890" fmla="*/ 0 h 6858000"/>
              <a:gd name="connsiteX891" fmla="*/ 3775734 w 7467600"/>
              <a:gd name="connsiteY891" fmla="*/ 95131 h 6858000"/>
              <a:gd name="connsiteX892" fmla="*/ 3724807 w 7467600"/>
              <a:gd name="connsiteY892" fmla="*/ 272257 h 6858000"/>
              <a:gd name="connsiteX893" fmla="*/ 3726844 w 7467600"/>
              <a:gd name="connsiteY893" fmla="*/ 282988 h 6858000"/>
              <a:gd name="connsiteX894" fmla="*/ 3742664 w 7467600"/>
              <a:gd name="connsiteY894" fmla="*/ 279918 h 6858000"/>
              <a:gd name="connsiteX895" fmla="*/ 4103910 w 7467600"/>
              <a:gd name="connsiteY895" fmla="*/ 1161917 h 6858000"/>
              <a:gd name="connsiteX896" fmla="*/ 4020269 w 7467600"/>
              <a:gd name="connsiteY896" fmla="*/ 1200406 h 6858000"/>
              <a:gd name="connsiteX897" fmla="*/ 3674882 w 7467600"/>
              <a:gd name="connsiteY897" fmla="*/ 488524 h 6858000"/>
              <a:gd name="connsiteX898" fmla="*/ 3132682 w 7467600"/>
              <a:gd name="connsiteY898" fmla="*/ 1072284 h 6858000"/>
              <a:gd name="connsiteX899" fmla="*/ 2716346 w 7467600"/>
              <a:gd name="connsiteY899" fmla="*/ 1276376 h 6858000"/>
              <a:gd name="connsiteX900" fmla="*/ 2716772 w 7467600"/>
              <a:gd name="connsiteY900" fmla="*/ 1255462 h 6858000"/>
              <a:gd name="connsiteX901" fmla="*/ 3471096 w 7467600"/>
              <a:gd name="connsiteY901" fmla="*/ 437072 h 6858000"/>
              <a:gd name="connsiteX902" fmla="*/ 3639057 w 7467600"/>
              <a:gd name="connsiteY902" fmla="*/ 286334 h 6858000"/>
              <a:gd name="connsiteX903" fmla="*/ 3640309 w 7467600"/>
              <a:gd name="connsiteY903" fmla="*/ 284664 h 6858000"/>
              <a:gd name="connsiteX904" fmla="*/ 3646022 w 7467600"/>
              <a:gd name="connsiteY904" fmla="*/ 276711 h 6858000"/>
              <a:gd name="connsiteX905" fmla="*/ 3707943 w 7467600"/>
              <a:gd name="connsiteY905" fmla="*/ 65958 h 6858000"/>
              <a:gd name="connsiteX906" fmla="*/ 3721337 w 7467600"/>
              <a:gd name="connsiteY906" fmla="*/ 0 h 6858000"/>
              <a:gd name="connsiteX907" fmla="*/ 2867960 w 7467600"/>
              <a:gd name="connsiteY907" fmla="*/ 0 h 6858000"/>
              <a:gd name="connsiteX908" fmla="*/ 2926351 w 7467600"/>
              <a:gd name="connsiteY908" fmla="*/ 0 h 6858000"/>
              <a:gd name="connsiteX909" fmla="*/ 2902823 w 7467600"/>
              <a:gd name="connsiteY909" fmla="*/ 262929 h 6858000"/>
              <a:gd name="connsiteX910" fmla="*/ 2940663 w 7467600"/>
              <a:gd name="connsiteY910" fmla="*/ 140884 h 6858000"/>
              <a:gd name="connsiteX911" fmla="*/ 2947039 w 7467600"/>
              <a:gd name="connsiteY911" fmla="*/ 122524 h 6858000"/>
              <a:gd name="connsiteX912" fmla="*/ 2984316 w 7467600"/>
              <a:gd name="connsiteY912" fmla="*/ 0 h 6858000"/>
              <a:gd name="connsiteX913" fmla="*/ 3016114 w 7467600"/>
              <a:gd name="connsiteY913" fmla="*/ 0 h 6858000"/>
              <a:gd name="connsiteX914" fmla="*/ 2979949 w 7467600"/>
              <a:gd name="connsiteY914" fmla="*/ 119274 h 6858000"/>
              <a:gd name="connsiteX915" fmla="*/ 3023879 w 7467600"/>
              <a:gd name="connsiteY915" fmla="*/ 0 h 6858000"/>
              <a:gd name="connsiteX916" fmla="*/ 3105400 w 7467600"/>
              <a:gd name="connsiteY916" fmla="*/ 0 h 6858000"/>
              <a:gd name="connsiteX917" fmla="*/ 3094669 w 7467600"/>
              <a:gd name="connsiteY917" fmla="*/ 30308 h 6858000"/>
              <a:gd name="connsiteX918" fmla="*/ 2901945 w 7467600"/>
              <a:gd name="connsiteY918" fmla="*/ 466538 h 6858000"/>
              <a:gd name="connsiteX919" fmla="*/ 2815209 w 7467600"/>
              <a:gd name="connsiteY919" fmla="*/ 497361 h 6858000"/>
              <a:gd name="connsiteX920" fmla="*/ 2844845 w 7467600"/>
              <a:gd name="connsiteY920" fmla="*/ 127638 h 6858000"/>
              <a:gd name="connsiteX921" fmla="*/ 2867960 w 7467600"/>
              <a:gd name="connsiteY921" fmla="*/ 0 h 6858000"/>
              <a:gd name="connsiteX922" fmla="*/ 1057230 w 7467600"/>
              <a:gd name="connsiteY922" fmla="*/ 0 h 6858000"/>
              <a:gd name="connsiteX923" fmla="*/ 1111003 w 7467600"/>
              <a:gd name="connsiteY923" fmla="*/ 0 h 6858000"/>
              <a:gd name="connsiteX924" fmla="*/ 1125553 w 7467600"/>
              <a:gd name="connsiteY924" fmla="*/ 52588 h 6858000"/>
              <a:gd name="connsiteX925" fmla="*/ 1304276 w 7467600"/>
              <a:gd name="connsiteY925" fmla="*/ 476275 h 6858000"/>
              <a:gd name="connsiteX926" fmla="*/ 1492066 w 7467600"/>
              <a:gd name="connsiteY926" fmla="*/ 886333 h 6858000"/>
              <a:gd name="connsiteX927" fmla="*/ 1423698 w 7467600"/>
              <a:gd name="connsiteY927" fmla="*/ 710817 h 6858000"/>
              <a:gd name="connsiteX928" fmla="*/ 1357609 w 7467600"/>
              <a:gd name="connsiteY928" fmla="*/ 532892 h 6858000"/>
              <a:gd name="connsiteX929" fmla="*/ 1309550 w 7467600"/>
              <a:gd name="connsiteY929" fmla="*/ 374031 h 6858000"/>
              <a:gd name="connsiteX930" fmla="*/ 1193673 w 7467600"/>
              <a:gd name="connsiteY930" fmla="*/ 49533 h 6858000"/>
              <a:gd name="connsiteX931" fmla="*/ 1164391 w 7467600"/>
              <a:gd name="connsiteY931" fmla="*/ 0 h 6858000"/>
              <a:gd name="connsiteX932" fmla="*/ 1200666 w 7467600"/>
              <a:gd name="connsiteY932" fmla="*/ 0 h 6858000"/>
              <a:gd name="connsiteX933" fmla="*/ 1223408 w 7467600"/>
              <a:gd name="connsiteY933" fmla="*/ 38996 h 6858000"/>
              <a:gd name="connsiteX934" fmla="*/ 1339635 w 7467600"/>
              <a:gd name="connsiteY934" fmla="*/ 365517 h 6858000"/>
              <a:gd name="connsiteX935" fmla="*/ 1387469 w 7467600"/>
              <a:gd name="connsiteY935" fmla="*/ 523079 h 6858000"/>
              <a:gd name="connsiteX936" fmla="*/ 1452685 w 7467600"/>
              <a:gd name="connsiteY936" fmla="*/ 699806 h 6858000"/>
              <a:gd name="connsiteX937" fmla="*/ 1492092 w 7467600"/>
              <a:gd name="connsiteY937" fmla="*/ 800424 h 6858000"/>
              <a:gd name="connsiteX938" fmla="*/ 1455302 w 7467600"/>
              <a:gd name="connsiteY938" fmla="*/ 632913 h 6858000"/>
              <a:gd name="connsiteX939" fmla="*/ 1222336 w 7467600"/>
              <a:gd name="connsiteY939" fmla="*/ 9480 h 6858000"/>
              <a:gd name="connsiteX940" fmla="*/ 1214634 w 7467600"/>
              <a:gd name="connsiteY940" fmla="*/ 0 h 6858000"/>
              <a:gd name="connsiteX941" fmla="*/ 1289827 w 7467600"/>
              <a:gd name="connsiteY941" fmla="*/ 0 h 6858000"/>
              <a:gd name="connsiteX942" fmla="*/ 1321076 w 7467600"/>
              <a:gd name="connsiteY942" fmla="*/ 59722 h 6858000"/>
              <a:gd name="connsiteX943" fmla="*/ 1512579 w 7467600"/>
              <a:gd name="connsiteY943" fmla="*/ 626441 h 6858000"/>
              <a:gd name="connsiteX944" fmla="*/ 1506076 w 7467600"/>
              <a:gd name="connsiteY944" fmla="*/ 1089289 h 6858000"/>
              <a:gd name="connsiteX945" fmla="*/ 1486346 w 7467600"/>
              <a:gd name="connsiteY945" fmla="*/ 1079919 h 6858000"/>
              <a:gd name="connsiteX946" fmla="*/ 1070511 w 7467600"/>
              <a:gd name="connsiteY946" fmla="*/ 48609 h 6858000"/>
              <a:gd name="connsiteX947" fmla="*/ 1057230 w 7467600"/>
              <a:gd name="connsiteY947" fmla="*/ 0 h 6858000"/>
              <a:gd name="connsiteX948" fmla="*/ 43151 w 7467600"/>
              <a:gd name="connsiteY948" fmla="*/ 0 h 6858000"/>
              <a:gd name="connsiteX949" fmla="*/ 95283 w 7467600"/>
              <a:gd name="connsiteY949" fmla="*/ 0 h 6858000"/>
              <a:gd name="connsiteX950" fmla="*/ 300708 w 7467600"/>
              <a:gd name="connsiteY950" fmla="*/ 154571 h 6858000"/>
              <a:gd name="connsiteX951" fmla="*/ 530414 w 7467600"/>
              <a:gd name="connsiteY951" fmla="*/ 354673 h 6858000"/>
              <a:gd name="connsiteX952" fmla="*/ 333785 w 7467600"/>
              <a:gd name="connsiteY952" fmla="*/ 161564 h 6858000"/>
              <a:gd name="connsiteX953" fmla="*/ 147005 w 7467600"/>
              <a:gd name="connsiteY953" fmla="*/ 0 h 6858000"/>
              <a:gd name="connsiteX954" fmla="*/ 272509 w 7467600"/>
              <a:gd name="connsiteY954" fmla="*/ 0 h 6858000"/>
              <a:gd name="connsiteX955" fmla="*/ 326276 w 7467600"/>
              <a:gd name="connsiteY955" fmla="*/ 45847 h 6858000"/>
              <a:gd name="connsiteX956" fmla="*/ 823759 w 7467600"/>
              <a:gd name="connsiteY956" fmla="*/ 574145 h 6858000"/>
              <a:gd name="connsiteX957" fmla="*/ 811254 w 7467600"/>
              <a:gd name="connsiteY957" fmla="*/ 665546 h 6858000"/>
              <a:gd name="connsiteX958" fmla="*/ 154042 w 7467600"/>
              <a:gd name="connsiteY958" fmla="*/ 261522 h 6858000"/>
              <a:gd name="connsiteX959" fmla="*/ 13550 w 7467600"/>
              <a:gd name="connsiteY959" fmla="*/ 158423 h 6858000"/>
              <a:gd name="connsiteX960" fmla="*/ 0 w 7467600"/>
              <a:gd name="connsiteY960" fmla="*/ 146618 h 6858000"/>
              <a:gd name="connsiteX961" fmla="*/ 0 w 7467600"/>
              <a:gd name="connsiteY961" fmla="*/ 59161 h 6858000"/>
              <a:gd name="connsiteX962" fmla="*/ 45427 w 7467600"/>
              <a:gd name="connsiteY962" fmla="*/ 101078 h 6858000"/>
              <a:gd name="connsiteX963" fmla="*/ 630103 w 7467600"/>
              <a:gd name="connsiteY963" fmla="*/ 485885 h 6858000"/>
              <a:gd name="connsiteX964" fmla="*/ 532040 w 7467600"/>
              <a:gd name="connsiteY964" fmla="*/ 399359 h 6858000"/>
              <a:gd name="connsiteX965" fmla="*/ 517618 w 7467600"/>
              <a:gd name="connsiteY965" fmla="*/ 385726 h 6858000"/>
              <a:gd name="connsiteX966" fmla="*/ 285074 w 7467600"/>
              <a:gd name="connsiteY966" fmla="*/ 182755 h 6858000"/>
              <a:gd name="connsiteX967" fmla="*/ 43151 w 7467600"/>
              <a:gd name="connsiteY967"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454976 w 7467600"/>
              <a:gd name="connsiteY74" fmla="*/ 6318297 h 6858000"/>
              <a:gd name="connsiteX75" fmla="*/ 7379510 w 7467600"/>
              <a:gd name="connsiteY75" fmla="*/ 5755454 h 6858000"/>
              <a:gd name="connsiteX76" fmla="*/ 7467600 w 7467600"/>
              <a:gd name="connsiteY76" fmla="*/ 5845526 h 6858000"/>
              <a:gd name="connsiteX77" fmla="*/ 7467600 w 7467600"/>
              <a:gd name="connsiteY77" fmla="*/ 6012219 h 6858000"/>
              <a:gd name="connsiteX78" fmla="*/ 7356878 w 7467600"/>
              <a:gd name="connsiteY78" fmla="*/ 5981332 h 6858000"/>
              <a:gd name="connsiteX79" fmla="*/ 7467600 w 7467600"/>
              <a:gd name="connsiteY79" fmla="*/ 6117703 h 6858000"/>
              <a:gd name="connsiteX80" fmla="*/ 7467600 w 7467600"/>
              <a:gd name="connsiteY80" fmla="*/ 6163634 h 6858000"/>
              <a:gd name="connsiteX81" fmla="*/ 7403637 w 7467600"/>
              <a:gd name="connsiteY81" fmla="*/ 6083957 h 6858000"/>
              <a:gd name="connsiteX82" fmla="*/ 7254615 w 7467600"/>
              <a:gd name="connsiteY82" fmla="*/ 5911918 h 6858000"/>
              <a:gd name="connsiteX83" fmla="*/ 7312589 w 7467600"/>
              <a:gd name="connsiteY83" fmla="*/ 5982309 h 6858000"/>
              <a:gd name="connsiteX84" fmla="*/ 7448321 w 7467600"/>
              <a:gd name="connsiteY84" fmla="*/ 6190991 h 6858000"/>
              <a:gd name="connsiteX85" fmla="*/ 7467600 w 7467600"/>
              <a:gd name="connsiteY85" fmla="*/ 6221686 h 6858000"/>
              <a:gd name="connsiteX86" fmla="*/ 7467600 w 7467600"/>
              <a:gd name="connsiteY86" fmla="*/ 6334256 h 6858000"/>
              <a:gd name="connsiteX87" fmla="*/ 7454976 w 7467600"/>
              <a:gd name="connsiteY87" fmla="*/ 6318297 h 6858000"/>
              <a:gd name="connsiteX88" fmla="*/ 1456157 w 7467600"/>
              <a:gd name="connsiteY88" fmla="*/ 5371404 h 6858000"/>
              <a:gd name="connsiteX89" fmla="*/ 1244432 w 7467600"/>
              <a:gd name="connsiteY89" fmla="*/ 5385601 h 6858000"/>
              <a:gd name="connsiteX90" fmla="*/ 973990 w 7467600"/>
              <a:gd name="connsiteY90" fmla="*/ 5424940 h 6858000"/>
              <a:gd name="connsiteX91" fmla="*/ 1103809 w 7467600"/>
              <a:gd name="connsiteY91" fmla="*/ 5433720 h 6858000"/>
              <a:gd name="connsiteX92" fmla="*/ 1123454 w 7467600"/>
              <a:gd name="connsiteY92" fmla="*/ 5435727 h 6858000"/>
              <a:gd name="connsiteX93" fmla="*/ 1737017 w 7467600"/>
              <a:gd name="connsiteY93" fmla="*/ 5452183 h 6858000"/>
              <a:gd name="connsiteX94" fmla="*/ 1824397 w 7467600"/>
              <a:gd name="connsiteY94" fmla="*/ 5447757 h 6858000"/>
              <a:gd name="connsiteX95" fmla="*/ 2070059 w 7467600"/>
              <a:gd name="connsiteY95" fmla="*/ 5441660 h 6858000"/>
              <a:gd name="connsiteX96" fmla="*/ 1456157 w 7467600"/>
              <a:gd name="connsiteY96" fmla="*/ 5371404 h 6858000"/>
              <a:gd name="connsiteX97" fmla="*/ 4988186 w 7467600"/>
              <a:gd name="connsiteY97" fmla="*/ 5216467 h 6858000"/>
              <a:gd name="connsiteX98" fmla="*/ 4777334 w 7467600"/>
              <a:gd name="connsiteY98" fmla="*/ 5406072 h 6858000"/>
              <a:gd name="connsiteX99" fmla="*/ 4718341 w 7467600"/>
              <a:gd name="connsiteY99" fmla="*/ 5468043 h 6858000"/>
              <a:gd name="connsiteX100" fmla="*/ 4604655 w 7467600"/>
              <a:gd name="connsiteY100" fmla="*/ 5583434 h 6858000"/>
              <a:gd name="connsiteX101" fmla="*/ 4565074 w 7467600"/>
              <a:gd name="connsiteY101" fmla="*/ 5618550 h 6858000"/>
              <a:gd name="connsiteX102" fmla="*/ 4988186 w 7467600"/>
              <a:gd name="connsiteY102" fmla="*/ 5216467 h 6858000"/>
              <a:gd name="connsiteX103" fmla="*/ 4978032 w 7467600"/>
              <a:gd name="connsiteY103" fmla="*/ 5183809 h 6858000"/>
              <a:gd name="connsiteX104" fmla="*/ 4463413 w 7467600"/>
              <a:gd name="connsiteY104" fmla="*/ 5615162 h 6858000"/>
              <a:gd name="connsiteX105" fmla="*/ 4358134 w 7467600"/>
              <a:gd name="connsiteY105" fmla="*/ 5742791 h 6858000"/>
              <a:gd name="connsiteX106" fmla="*/ 4376219 w 7467600"/>
              <a:gd name="connsiteY106" fmla="*/ 5729027 h 6858000"/>
              <a:gd name="connsiteX107" fmla="*/ 4582340 w 7467600"/>
              <a:gd name="connsiteY107" fmla="*/ 5561037 h 6858000"/>
              <a:gd name="connsiteX108" fmla="*/ 4694684 w 7467600"/>
              <a:gd name="connsiteY108" fmla="*/ 5447098 h 6858000"/>
              <a:gd name="connsiteX109" fmla="*/ 4754123 w 7467600"/>
              <a:gd name="connsiteY109" fmla="*/ 5384643 h 6858000"/>
              <a:gd name="connsiteX110" fmla="*/ 4978032 w 7467600"/>
              <a:gd name="connsiteY110" fmla="*/ 5183809 h 6858000"/>
              <a:gd name="connsiteX111" fmla="*/ 1903353 w 7467600"/>
              <a:gd name="connsiteY111" fmla="*/ 5044827 h 6858000"/>
              <a:gd name="connsiteX112" fmla="*/ 1936931 w 7467600"/>
              <a:gd name="connsiteY112" fmla="*/ 5093954 h 6858000"/>
              <a:gd name="connsiteX113" fmla="*/ 2195868 w 7467600"/>
              <a:gd name="connsiteY113" fmla="*/ 5396574 h 6858000"/>
              <a:gd name="connsiteX114" fmla="*/ 2088852 w 7467600"/>
              <a:gd name="connsiteY114" fmla="*/ 5166123 h 6858000"/>
              <a:gd name="connsiteX115" fmla="*/ 1958241 w 7467600"/>
              <a:gd name="connsiteY115" fmla="*/ 5067955 h 6858000"/>
              <a:gd name="connsiteX116" fmla="*/ 1903353 w 7467600"/>
              <a:gd name="connsiteY116" fmla="*/ 5044827 h 6858000"/>
              <a:gd name="connsiteX117" fmla="*/ 1979378 w 7467600"/>
              <a:gd name="connsiteY117" fmla="*/ 4769504 h 6858000"/>
              <a:gd name="connsiteX118" fmla="*/ 2882120 w 7467600"/>
              <a:gd name="connsiteY118" fmla="*/ 5064547 h 6858000"/>
              <a:gd name="connsiteX119" fmla="*/ 2793103 w 7467600"/>
              <a:gd name="connsiteY119" fmla="*/ 5039699 h 6858000"/>
              <a:gd name="connsiteX120" fmla="*/ 2770041 w 7467600"/>
              <a:gd name="connsiteY120" fmla="*/ 5033634 h 6858000"/>
              <a:gd name="connsiteX121" fmla="*/ 1979378 w 7467600"/>
              <a:gd name="connsiteY121" fmla="*/ 4769504 h 6858000"/>
              <a:gd name="connsiteX122" fmla="*/ 1927410 w 7467600"/>
              <a:gd name="connsiteY122" fmla="*/ 4716164 h 6858000"/>
              <a:gd name="connsiteX123" fmla="*/ 1959587 w 7467600"/>
              <a:gd name="connsiteY123" fmla="*/ 4728849 h 6858000"/>
              <a:gd name="connsiteX124" fmla="*/ 2777707 w 7467600"/>
              <a:gd name="connsiteY124" fmla="*/ 5003991 h 6858000"/>
              <a:gd name="connsiteX125" fmla="*/ 2800768 w 7467600"/>
              <a:gd name="connsiteY125" fmla="*/ 5010056 h 6858000"/>
              <a:gd name="connsiteX126" fmla="*/ 2879408 w 7467600"/>
              <a:gd name="connsiteY126" fmla="*/ 5031590 h 6858000"/>
              <a:gd name="connsiteX127" fmla="*/ 2862295 w 7467600"/>
              <a:gd name="connsiteY127" fmla="*/ 5022958 h 6858000"/>
              <a:gd name="connsiteX128" fmla="*/ 2813343 w 7467600"/>
              <a:gd name="connsiteY128" fmla="*/ 4998369 h 6858000"/>
              <a:gd name="connsiteX129" fmla="*/ 2646245 w 7467600"/>
              <a:gd name="connsiteY129" fmla="*/ 4930999 h 6858000"/>
              <a:gd name="connsiteX130" fmla="*/ 1999243 w 7467600"/>
              <a:gd name="connsiteY130" fmla="*/ 4730524 h 6858000"/>
              <a:gd name="connsiteX131" fmla="*/ 1979527 w 7467600"/>
              <a:gd name="connsiteY131" fmla="*/ 4726651 h 6858000"/>
              <a:gd name="connsiteX132" fmla="*/ 1927410 w 7467600"/>
              <a:gd name="connsiteY132" fmla="*/ 4716164 h 6858000"/>
              <a:gd name="connsiteX133" fmla="*/ 1997014 w 7467600"/>
              <a:gd name="connsiteY133" fmla="*/ 4698007 h 6858000"/>
              <a:gd name="connsiteX134" fmla="*/ 2005458 w 7467600"/>
              <a:gd name="connsiteY134" fmla="*/ 4699540 h 6858000"/>
              <a:gd name="connsiteX135" fmla="*/ 2657186 w 7467600"/>
              <a:gd name="connsiteY135" fmla="*/ 4901687 h 6858000"/>
              <a:gd name="connsiteX136" fmla="*/ 2826662 w 7467600"/>
              <a:gd name="connsiteY136" fmla="*/ 4970362 h 6858000"/>
              <a:gd name="connsiteX137" fmla="*/ 2876100 w 7467600"/>
              <a:gd name="connsiteY137" fmla="*/ 4995397 h 6858000"/>
              <a:gd name="connsiteX138" fmla="*/ 3042600 w 7467600"/>
              <a:gd name="connsiteY138" fmla="*/ 5059532 h 6858000"/>
              <a:gd name="connsiteX139" fmla="*/ 1997014 w 7467600"/>
              <a:gd name="connsiteY139" fmla="*/ 4698007 h 6858000"/>
              <a:gd name="connsiteX140" fmla="*/ 2305292 w 7467600"/>
              <a:gd name="connsiteY140" fmla="*/ 4219492 h 6858000"/>
              <a:gd name="connsiteX141" fmla="*/ 3360922 w 7467600"/>
              <a:gd name="connsiteY141" fmla="*/ 4529373 h 6858000"/>
              <a:gd name="connsiteX142" fmla="*/ 3492420 w 7467600"/>
              <a:gd name="connsiteY142" fmla="*/ 4510145 h 6858000"/>
              <a:gd name="connsiteX143" fmla="*/ 3364086 w 7467600"/>
              <a:gd name="connsiteY143" fmla="*/ 4480340 h 6858000"/>
              <a:gd name="connsiteX144" fmla="*/ 3225818 w 7467600"/>
              <a:gd name="connsiteY144" fmla="*/ 4411822 h 6858000"/>
              <a:gd name="connsiteX145" fmla="*/ 3129696 w 7467600"/>
              <a:gd name="connsiteY145" fmla="*/ 4360704 h 6858000"/>
              <a:gd name="connsiteX146" fmla="*/ 2814545 w 7467600"/>
              <a:gd name="connsiteY146" fmla="*/ 4282955 h 6858000"/>
              <a:gd name="connsiteX147" fmla="*/ 2305292 w 7467600"/>
              <a:gd name="connsiteY147" fmla="*/ 4219492 h 6858000"/>
              <a:gd name="connsiteX148" fmla="*/ 2626982 w 7467600"/>
              <a:gd name="connsiteY148" fmla="*/ 4206450 h 6858000"/>
              <a:gd name="connsiteX149" fmla="*/ 2490617 w 7467600"/>
              <a:gd name="connsiteY149" fmla="*/ 4206951 h 6858000"/>
              <a:gd name="connsiteX150" fmla="*/ 2819869 w 7467600"/>
              <a:gd name="connsiteY150" fmla="*/ 4252936 h 6858000"/>
              <a:gd name="connsiteX151" fmla="*/ 3143018 w 7467600"/>
              <a:gd name="connsiteY151" fmla="*/ 4332698 h 6858000"/>
              <a:gd name="connsiteX152" fmla="*/ 3241520 w 7467600"/>
              <a:gd name="connsiteY152" fmla="*/ 4385112 h 6858000"/>
              <a:gd name="connsiteX153" fmla="*/ 3374575 w 7467600"/>
              <a:gd name="connsiteY153" fmla="*/ 4451517 h 6858000"/>
              <a:gd name="connsiteX154" fmla="*/ 3505221 w 7467600"/>
              <a:gd name="connsiteY154" fmla="*/ 4480757 h 6858000"/>
              <a:gd name="connsiteX155" fmla="*/ 2626982 w 7467600"/>
              <a:gd name="connsiteY155" fmla="*/ 4206450 h 6858000"/>
              <a:gd name="connsiteX156" fmla="*/ 1310106 w 7467600"/>
              <a:gd name="connsiteY156" fmla="*/ 3943217 h 6858000"/>
              <a:gd name="connsiteX157" fmla="*/ 854994 w 7467600"/>
              <a:gd name="connsiteY157" fmla="*/ 4399136 h 6858000"/>
              <a:gd name="connsiteX158" fmla="*/ 742462 w 7467600"/>
              <a:gd name="connsiteY158" fmla="*/ 4594648 h 6858000"/>
              <a:gd name="connsiteX159" fmla="*/ 820602 w 7467600"/>
              <a:gd name="connsiteY159" fmla="*/ 4485915 h 6858000"/>
              <a:gd name="connsiteX160" fmla="*/ 878295 w 7467600"/>
              <a:gd name="connsiteY160" fmla="*/ 4403594 h 6858000"/>
              <a:gd name="connsiteX161" fmla="*/ 1240607 w 7467600"/>
              <a:gd name="connsiteY161" fmla="*/ 4010401 h 6858000"/>
              <a:gd name="connsiteX162" fmla="*/ 1310106 w 7467600"/>
              <a:gd name="connsiteY162" fmla="*/ 3943217 h 6858000"/>
              <a:gd name="connsiteX163" fmla="*/ 1423113 w 7467600"/>
              <a:gd name="connsiteY163" fmla="*/ 3874565 h 6858000"/>
              <a:gd name="connsiteX164" fmla="*/ 1260565 w 7467600"/>
              <a:gd name="connsiteY164" fmla="*/ 4031982 h 6858000"/>
              <a:gd name="connsiteX165" fmla="*/ 901900 w 7467600"/>
              <a:gd name="connsiteY165" fmla="*/ 4421236 h 6858000"/>
              <a:gd name="connsiteX166" fmla="*/ 845044 w 7467600"/>
              <a:gd name="connsiteY166" fmla="*/ 4502436 h 6858000"/>
              <a:gd name="connsiteX167" fmla="*/ 685926 w 7467600"/>
              <a:gd name="connsiteY167" fmla="*/ 4703069 h 6858000"/>
              <a:gd name="connsiteX168" fmla="*/ 684248 w 7467600"/>
              <a:gd name="connsiteY168" fmla="*/ 4706721 h 6858000"/>
              <a:gd name="connsiteX169" fmla="*/ 1423113 w 7467600"/>
              <a:gd name="connsiteY169" fmla="*/ 3874565 h 6858000"/>
              <a:gd name="connsiteX170" fmla="*/ 3316479 w 7467600"/>
              <a:gd name="connsiteY170" fmla="*/ 3872136 h 6858000"/>
              <a:gd name="connsiteX171" fmla="*/ 3546806 w 7467600"/>
              <a:gd name="connsiteY171" fmla="*/ 4356139 h 6858000"/>
              <a:gd name="connsiteX172" fmla="*/ 3364433 w 7467600"/>
              <a:gd name="connsiteY172" fmla="*/ 3953121 h 6858000"/>
              <a:gd name="connsiteX173" fmla="*/ 3316479 w 7467600"/>
              <a:gd name="connsiteY173" fmla="*/ 3872136 h 6858000"/>
              <a:gd name="connsiteX174" fmla="*/ 3291335 w 7467600"/>
              <a:gd name="connsiteY174" fmla="*/ 3767420 h 6858000"/>
              <a:gd name="connsiteX175" fmla="*/ 3390805 w 7467600"/>
              <a:gd name="connsiteY175" fmla="*/ 3937163 h 6858000"/>
              <a:gd name="connsiteX176" fmla="*/ 3579062 w 7467600"/>
              <a:gd name="connsiteY176" fmla="*/ 4359040 h 6858000"/>
              <a:gd name="connsiteX177" fmla="*/ 3467355 w 7467600"/>
              <a:gd name="connsiteY177" fmla="*/ 3988130 h 6858000"/>
              <a:gd name="connsiteX178" fmla="*/ 3310753 w 7467600"/>
              <a:gd name="connsiteY178" fmla="*/ 3787140 h 6858000"/>
              <a:gd name="connsiteX179" fmla="*/ 3291335 w 7467600"/>
              <a:gd name="connsiteY179" fmla="*/ 3767420 h 6858000"/>
              <a:gd name="connsiteX180" fmla="*/ 1635889 w 7467600"/>
              <a:gd name="connsiteY180" fmla="*/ 3709494 h 6858000"/>
              <a:gd name="connsiteX181" fmla="*/ 1634800 w 7467600"/>
              <a:gd name="connsiteY181" fmla="*/ 3731111 h 6858000"/>
              <a:gd name="connsiteX182" fmla="*/ 1635889 w 7467600"/>
              <a:gd name="connsiteY182" fmla="*/ 3709494 h 6858000"/>
              <a:gd name="connsiteX183" fmla="*/ 1510397 w 7467600"/>
              <a:gd name="connsiteY183" fmla="*/ 3684705 h 6858000"/>
              <a:gd name="connsiteX184" fmla="*/ 1146550 w 7467600"/>
              <a:gd name="connsiteY184" fmla="*/ 3802012 h 6858000"/>
              <a:gd name="connsiteX185" fmla="*/ 698834 w 7467600"/>
              <a:gd name="connsiteY185" fmla="*/ 3952272 h 6858000"/>
              <a:gd name="connsiteX186" fmla="*/ 34256 w 7467600"/>
              <a:gd name="connsiteY186" fmla="*/ 4347603 h 6858000"/>
              <a:gd name="connsiteX187" fmla="*/ 527241 w 7467600"/>
              <a:gd name="connsiteY187" fmla="*/ 4065078 h 6858000"/>
              <a:gd name="connsiteX188" fmla="*/ 1510397 w 7467600"/>
              <a:gd name="connsiteY188" fmla="*/ 3684705 h 6858000"/>
              <a:gd name="connsiteX189" fmla="*/ 1313114 w 7467600"/>
              <a:gd name="connsiteY189" fmla="*/ 3655216 h 6858000"/>
              <a:gd name="connsiteX190" fmla="*/ 1109304 w 7467600"/>
              <a:gd name="connsiteY190" fmla="*/ 3669030 h 6858000"/>
              <a:gd name="connsiteX191" fmla="*/ 8129 w 7467600"/>
              <a:gd name="connsiteY191" fmla="*/ 4330519 h 6858000"/>
              <a:gd name="connsiteX192" fmla="*/ 687572 w 7467600"/>
              <a:gd name="connsiteY192" fmla="*/ 3925629 h 6858000"/>
              <a:gd name="connsiteX193" fmla="*/ 1138365 w 7467600"/>
              <a:gd name="connsiteY193" fmla="*/ 3774515 h 6858000"/>
              <a:gd name="connsiteX194" fmla="*/ 1505579 w 7467600"/>
              <a:gd name="connsiteY194" fmla="*/ 3655526 h 6858000"/>
              <a:gd name="connsiteX195" fmla="*/ 1313114 w 7467600"/>
              <a:gd name="connsiteY195" fmla="*/ 3655216 h 6858000"/>
              <a:gd name="connsiteX196" fmla="*/ 3655073 w 7467600"/>
              <a:gd name="connsiteY196" fmla="*/ 3650884 h 6858000"/>
              <a:gd name="connsiteX197" fmla="*/ 3989938 w 7467600"/>
              <a:gd name="connsiteY197" fmla="*/ 3991685 h 6858000"/>
              <a:gd name="connsiteX198" fmla="*/ 4393907 w 7467600"/>
              <a:gd name="connsiteY198" fmla="*/ 4261258 h 6858000"/>
              <a:gd name="connsiteX199" fmla="*/ 4648051 w 7467600"/>
              <a:gd name="connsiteY199" fmla="*/ 4374051 h 6858000"/>
              <a:gd name="connsiteX200" fmla="*/ 4383389 w 7467600"/>
              <a:gd name="connsiteY200" fmla="*/ 4184369 h 6858000"/>
              <a:gd name="connsiteX201" fmla="*/ 4165508 w 7467600"/>
              <a:gd name="connsiteY201" fmla="*/ 4035196 h 6858000"/>
              <a:gd name="connsiteX202" fmla="*/ 4068162 w 7467600"/>
              <a:gd name="connsiteY202" fmla="*/ 3953394 h 6858000"/>
              <a:gd name="connsiteX203" fmla="*/ 3981416 w 7467600"/>
              <a:gd name="connsiteY203" fmla="*/ 3880482 h 6858000"/>
              <a:gd name="connsiteX204" fmla="*/ 3800147 w 7467600"/>
              <a:gd name="connsiteY204" fmla="*/ 3749872 h 6858000"/>
              <a:gd name="connsiteX205" fmla="*/ 3655073 w 7467600"/>
              <a:gd name="connsiteY205" fmla="*/ 3650884 h 6858000"/>
              <a:gd name="connsiteX206" fmla="*/ 3670252 w 7467600"/>
              <a:gd name="connsiteY206" fmla="*/ 3622798 h 6858000"/>
              <a:gd name="connsiteX207" fmla="*/ 3817258 w 7467600"/>
              <a:gd name="connsiteY207" fmla="*/ 3723577 h 6858000"/>
              <a:gd name="connsiteX208" fmla="*/ 4000461 w 7467600"/>
              <a:gd name="connsiteY208" fmla="*/ 3855966 h 6858000"/>
              <a:gd name="connsiteX209" fmla="*/ 4088180 w 7467600"/>
              <a:gd name="connsiteY209" fmla="*/ 3929774 h 6858000"/>
              <a:gd name="connsiteX210" fmla="*/ 4184555 w 7467600"/>
              <a:gd name="connsiteY210" fmla="*/ 4010683 h 6858000"/>
              <a:gd name="connsiteX211" fmla="*/ 4399563 w 7467600"/>
              <a:gd name="connsiteY211" fmla="*/ 4158106 h 6858000"/>
              <a:gd name="connsiteX212" fmla="*/ 4684469 w 7467600"/>
              <a:gd name="connsiteY212" fmla="*/ 4364680 h 6858000"/>
              <a:gd name="connsiteX213" fmla="*/ 4690271 w 7467600"/>
              <a:gd name="connsiteY213" fmla="*/ 4370034 h 6858000"/>
              <a:gd name="connsiteX214" fmla="*/ 4136093 w 7467600"/>
              <a:gd name="connsiteY214" fmla="*/ 3858466 h 6858000"/>
              <a:gd name="connsiteX215" fmla="*/ 3670252 w 7467600"/>
              <a:gd name="connsiteY215" fmla="*/ 3622798 h 6858000"/>
              <a:gd name="connsiteX216" fmla="*/ 4440129 w 7467600"/>
              <a:gd name="connsiteY216" fmla="*/ 3448571 h 6858000"/>
              <a:gd name="connsiteX217" fmla="*/ 4856525 w 7467600"/>
              <a:gd name="connsiteY217" fmla="*/ 3915351 h 6858000"/>
              <a:gd name="connsiteX218" fmla="*/ 5059055 w 7467600"/>
              <a:gd name="connsiteY218" fmla="*/ 4108918 h 6858000"/>
              <a:gd name="connsiteX219" fmla="*/ 5290070 w 7467600"/>
              <a:gd name="connsiteY219" fmla="*/ 4263619 h 6858000"/>
              <a:gd name="connsiteX220" fmla="*/ 4834991 w 7467600"/>
              <a:gd name="connsiteY220" fmla="*/ 3830985 h 6858000"/>
              <a:gd name="connsiteX221" fmla="*/ 4440129 w 7467600"/>
              <a:gd name="connsiteY221" fmla="*/ 3448571 h 6858000"/>
              <a:gd name="connsiteX222" fmla="*/ 4441737 w 7467600"/>
              <a:gd name="connsiteY222" fmla="*/ 3399734 h 6858000"/>
              <a:gd name="connsiteX223" fmla="*/ 4431236 w 7467600"/>
              <a:gd name="connsiteY223" fmla="*/ 3400954 h 6858000"/>
              <a:gd name="connsiteX224" fmla="*/ 4557150 w 7467600"/>
              <a:gd name="connsiteY224" fmla="*/ 3510023 h 6858000"/>
              <a:gd name="connsiteX225" fmla="*/ 4856936 w 7467600"/>
              <a:gd name="connsiteY225" fmla="*/ 3809146 h 6858000"/>
              <a:gd name="connsiteX226" fmla="*/ 5111996 w 7467600"/>
              <a:gd name="connsiteY226" fmla="*/ 4065759 h 6858000"/>
              <a:gd name="connsiteX227" fmla="*/ 5388878 w 7467600"/>
              <a:gd name="connsiteY227" fmla="*/ 4300185 h 6858000"/>
              <a:gd name="connsiteX228" fmla="*/ 5425556 w 7467600"/>
              <a:gd name="connsiteY228" fmla="*/ 4308967 h 6858000"/>
              <a:gd name="connsiteX229" fmla="*/ 4943646 w 7467600"/>
              <a:gd name="connsiteY229" fmla="*/ 3822916 h 6858000"/>
              <a:gd name="connsiteX230" fmla="*/ 4594837 w 7467600"/>
              <a:gd name="connsiteY230" fmla="*/ 3532274 h 6858000"/>
              <a:gd name="connsiteX231" fmla="*/ 4441737 w 7467600"/>
              <a:gd name="connsiteY231" fmla="*/ 3399734 h 6858000"/>
              <a:gd name="connsiteX232" fmla="*/ 5425834 w 7467600"/>
              <a:gd name="connsiteY232" fmla="*/ 3162785 h 6858000"/>
              <a:gd name="connsiteX233" fmla="*/ 5401644 w 7467600"/>
              <a:gd name="connsiteY233" fmla="*/ 3617847 h 6858000"/>
              <a:gd name="connsiteX234" fmla="*/ 5467256 w 7467600"/>
              <a:gd name="connsiteY234" fmla="*/ 4175494 h 6858000"/>
              <a:gd name="connsiteX235" fmla="*/ 5448069 w 7467600"/>
              <a:gd name="connsiteY235" fmla="*/ 3567554 h 6858000"/>
              <a:gd name="connsiteX236" fmla="*/ 5425834 w 7467600"/>
              <a:gd name="connsiteY236" fmla="*/ 3162785 h 6858000"/>
              <a:gd name="connsiteX237" fmla="*/ 1318687 w 7467600"/>
              <a:gd name="connsiteY237" fmla="*/ 3113840 h 6858000"/>
              <a:gd name="connsiteX238" fmla="*/ 1066793 w 7467600"/>
              <a:gd name="connsiteY238" fmla="*/ 3212171 h 6858000"/>
              <a:gd name="connsiteX239" fmla="*/ 993319 w 7467600"/>
              <a:gd name="connsiteY239" fmla="*/ 3247648 h 6858000"/>
              <a:gd name="connsiteX240" fmla="*/ 853081 w 7467600"/>
              <a:gd name="connsiteY240" fmla="*/ 3312410 h 6858000"/>
              <a:gd name="connsiteX241" fmla="*/ 805957 w 7467600"/>
              <a:gd name="connsiteY241" fmla="*/ 3330443 h 6858000"/>
              <a:gd name="connsiteX242" fmla="*/ 1318687 w 7467600"/>
              <a:gd name="connsiteY242" fmla="*/ 3113840 h 6858000"/>
              <a:gd name="connsiteX243" fmla="*/ 5453702 w 7467600"/>
              <a:gd name="connsiteY243" fmla="*/ 3090882 h 6858000"/>
              <a:gd name="connsiteX244" fmla="*/ 5480135 w 7467600"/>
              <a:gd name="connsiteY244" fmla="*/ 3565802 h 6858000"/>
              <a:gd name="connsiteX245" fmla="*/ 5499023 w 7467600"/>
              <a:gd name="connsiteY245" fmla="*/ 4166310 h 6858000"/>
              <a:gd name="connsiteX246" fmla="*/ 5547022 w 7467600"/>
              <a:gd name="connsiteY246" fmla="*/ 3607838 h 6858000"/>
              <a:gd name="connsiteX247" fmla="*/ 5515964 w 7467600"/>
              <a:gd name="connsiteY247" fmla="*/ 3378541 h 6858000"/>
              <a:gd name="connsiteX248" fmla="*/ 5453702 w 7467600"/>
              <a:gd name="connsiteY248" fmla="*/ 3090882 h 6858000"/>
              <a:gd name="connsiteX249" fmla="*/ 1238695 w 7467600"/>
              <a:gd name="connsiteY249" fmla="*/ 3076820 h 6858000"/>
              <a:gd name="connsiteX250" fmla="*/ 716371 w 7467600"/>
              <a:gd name="connsiteY250" fmla="*/ 3293249 h 6858000"/>
              <a:gd name="connsiteX251" fmla="*/ 579522 w 7467600"/>
              <a:gd name="connsiteY251" fmla="*/ 3371759 h 6858000"/>
              <a:gd name="connsiteX252" fmla="*/ 600288 w 7467600"/>
              <a:gd name="connsiteY252" fmla="*/ 3365555 h 6858000"/>
              <a:gd name="connsiteX253" fmla="*/ 840692 w 7467600"/>
              <a:gd name="connsiteY253" fmla="*/ 3284921 h 6858000"/>
              <a:gd name="connsiteX254" fmla="*/ 979248 w 7467600"/>
              <a:gd name="connsiteY254" fmla="*/ 3221003 h 6858000"/>
              <a:gd name="connsiteX255" fmla="*/ 1053282 w 7467600"/>
              <a:gd name="connsiteY255" fmla="*/ 3185247 h 6858000"/>
              <a:gd name="connsiteX256" fmla="*/ 1320603 w 7467600"/>
              <a:gd name="connsiteY256" fmla="*/ 3081281 h 6858000"/>
              <a:gd name="connsiteX257" fmla="*/ 1238695 w 7467600"/>
              <a:gd name="connsiteY257" fmla="*/ 3076820 h 6858000"/>
              <a:gd name="connsiteX258" fmla="*/ 5425627 w 7467600"/>
              <a:gd name="connsiteY258" fmla="*/ 2954192 h 6858000"/>
              <a:gd name="connsiteX259" fmla="*/ 5470770 w 7467600"/>
              <a:gd name="connsiteY259" fmla="*/ 3005435 h 6858000"/>
              <a:gd name="connsiteX260" fmla="*/ 5519779 w 7467600"/>
              <a:gd name="connsiteY260" fmla="*/ 4359223 h 6858000"/>
              <a:gd name="connsiteX261" fmla="*/ 5520293 w 7467600"/>
              <a:gd name="connsiteY261" fmla="*/ 4360602 h 6858000"/>
              <a:gd name="connsiteX262" fmla="*/ 5767221 w 7467600"/>
              <a:gd name="connsiteY262" fmla="*/ 4665564 h 6858000"/>
              <a:gd name="connsiteX263" fmla="*/ 6937169 w 7467600"/>
              <a:gd name="connsiteY263" fmla="*/ 4815941 h 6858000"/>
              <a:gd name="connsiteX264" fmla="*/ 6953922 w 7467600"/>
              <a:gd name="connsiteY264" fmla="*/ 4890068 h 6858000"/>
              <a:gd name="connsiteX265" fmla="*/ 6071359 w 7467600"/>
              <a:gd name="connsiteY265" fmla="*/ 4770770 h 6858000"/>
              <a:gd name="connsiteX266" fmla="*/ 6038839 w 7467600"/>
              <a:gd name="connsiteY266" fmla="*/ 4764474 h 6858000"/>
              <a:gd name="connsiteX267" fmla="*/ 6038706 w 7467600"/>
              <a:gd name="connsiteY267" fmla="*/ 4763847 h 6858000"/>
              <a:gd name="connsiteX268" fmla="*/ 6037784 w 7467600"/>
              <a:gd name="connsiteY268" fmla="*/ 4764270 h 6858000"/>
              <a:gd name="connsiteX269" fmla="*/ 6038839 w 7467600"/>
              <a:gd name="connsiteY269" fmla="*/ 4764474 h 6858000"/>
              <a:gd name="connsiteX270" fmla="*/ 6040338 w 7467600"/>
              <a:gd name="connsiteY270" fmla="*/ 4771418 h 6858000"/>
              <a:gd name="connsiteX271" fmla="*/ 6024488 w 7467600"/>
              <a:gd name="connsiteY271" fmla="*/ 4809903 h 6858000"/>
              <a:gd name="connsiteX272" fmla="*/ 5599771 w 7467600"/>
              <a:gd name="connsiteY272" fmla="*/ 5509652 h 6858000"/>
              <a:gd name="connsiteX273" fmla="*/ 5548843 w 7467600"/>
              <a:gd name="connsiteY273" fmla="*/ 5563845 h 6858000"/>
              <a:gd name="connsiteX274" fmla="*/ 5940952 w 7467600"/>
              <a:gd name="connsiteY274" fmla="*/ 6250028 h 6858000"/>
              <a:gd name="connsiteX275" fmla="*/ 6043441 w 7467600"/>
              <a:gd name="connsiteY275" fmla="*/ 6665847 h 6858000"/>
              <a:gd name="connsiteX276" fmla="*/ 6093432 w 7467600"/>
              <a:gd name="connsiteY276" fmla="*/ 6858000 h 6858000"/>
              <a:gd name="connsiteX277" fmla="*/ 6034344 w 7467600"/>
              <a:gd name="connsiteY277" fmla="*/ 6858000 h 6858000"/>
              <a:gd name="connsiteX278" fmla="*/ 6026679 w 7467600"/>
              <a:gd name="connsiteY278" fmla="*/ 6836959 h 6858000"/>
              <a:gd name="connsiteX279" fmla="*/ 5800441 w 7467600"/>
              <a:gd name="connsiteY279" fmla="*/ 6335286 h 6858000"/>
              <a:gd name="connsiteX280" fmla="*/ 5526562 w 7467600"/>
              <a:gd name="connsiteY280" fmla="*/ 5705388 h 6858000"/>
              <a:gd name="connsiteX281" fmla="*/ 5519640 w 7467600"/>
              <a:gd name="connsiteY281" fmla="*/ 5683774 h 6858000"/>
              <a:gd name="connsiteX282" fmla="*/ 5844559 w 7467600"/>
              <a:gd name="connsiteY282" fmla="*/ 6553349 h 6858000"/>
              <a:gd name="connsiteX283" fmla="*/ 5975994 w 7467600"/>
              <a:gd name="connsiteY283" fmla="*/ 6858000 h 6858000"/>
              <a:gd name="connsiteX284" fmla="*/ 5898547 w 7467600"/>
              <a:gd name="connsiteY284" fmla="*/ 6858000 h 6858000"/>
              <a:gd name="connsiteX285" fmla="*/ 5682041 w 7467600"/>
              <a:gd name="connsiteY285" fmla="*/ 6355860 h 6858000"/>
              <a:gd name="connsiteX286" fmla="*/ 5461758 w 7467600"/>
              <a:gd name="connsiteY286" fmla="*/ 5820220 h 6858000"/>
              <a:gd name="connsiteX287" fmla="*/ 5237282 w 7467600"/>
              <a:gd name="connsiteY287" fmla="*/ 6579086 h 6858000"/>
              <a:gd name="connsiteX288" fmla="*/ 5115009 w 7467600"/>
              <a:gd name="connsiteY288" fmla="*/ 6858000 h 6858000"/>
              <a:gd name="connsiteX289" fmla="*/ 5028074 w 7467600"/>
              <a:gd name="connsiteY289" fmla="*/ 6858000 h 6858000"/>
              <a:gd name="connsiteX290" fmla="*/ 5079508 w 7467600"/>
              <a:gd name="connsiteY290" fmla="*/ 6749074 h 6858000"/>
              <a:gd name="connsiteX291" fmla="*/ 5371846 w 7467600"/>
              <a:gd name="connsiteY291" fmla="*/ 5924413 h 6858000"/>
              <a:gd name="connsiteX292" fmla="*/ 5270512 w 7467600"/>
              <a:gd name="connsiteY292" fmla="*/ 6138975 h 6858000"/>
              <a:gd name="connsiteX293" fmla="*/ 5062409 w 7467600"/>
              <a:gd name="connsiteY293" fmla="*/ 6653544 h 6858000"/>
              <a:gd name="connsiteX294" fmla="*/ 5036628 w 7467600"/>
              <a:gd name="connsiteY294" fmla="*/ 6754247 h 6858000"/>
              <a:gd name="connsiteX295" fmla="*/ 5009112 w 7467600"/>
              <a:gd name="connsiteY295" fmla="*/ 6858000 h 6858000"/>
              <a:gd name="connsiteX296" fmla="*/ 4976679 w 7467600"/>
              <a:gd name="connsiteY296" fmla="*/ 6858000 h 6858000"/>
              <a:gd name="connsiteX297" fmla="*/ 5006537 w 7467600"/>
              <a:gd name="connsiteY297" fmla="*/ 6747068 h 6858000"/>
              <a:gd name="connsiteX298" fmla="*/ 5032723 w 7467600"/>
              <a:gd name="connsiteY298" fmla="*/ 6644957 h 6858000"/>
              <a:gd name="connsiteX299" fmla="*/ 5242949 w 7467600"/>
              <a:gd name="connsiteY299" fmla="*/ 6125175 h 6858000"/>
              <a:gd name="connsiteX300" fmla="*/ 5286321 w 7467600"/>
              <a:gd name="connsiteY300" fmla="*/ 6033555 h 6858000"/>
              <a:gd name="connsiteX301" fmla="*/ 5008210 w 7467600"/>
              <a:gd name="connsiteY301" fmla="*/ 6649194 h 6858000"/>
              <a:gd name="connsiteX302" fmla="*/ 4986321 w 7467600"/>
              <a:gd name="connsiteY302" fmla="*/ 6765687 h 6858000"/>
              <a:gd name="connsiteX303" fmla="*/ 4973474 w 7467600"/>
              <a:gd name="connsiteY303" fmla="*/ 6858000 h 6858000"/>
              <a:gd name="connsiteX304" fmla="*/ 4907178 w 7467600"/>
              <a:gd name="connsiteY304" fmla="*/ 6858000 h 6858000"/>
              <a:gd name="connsiteX305" fmla="*/ 4910810 w 7467600"/>
              <a:gd name="connsiteY305" fmla="*/ 6829660 h 6858000"/>
              <a:gd name="connsiteX306" fmla="*/ 4987461 w 7467600"/>
              <a:gd name="connsiteY306" fmla="*/ 6432994 h 6858000"/>
              <a:gd name="connsiteX307" fmla="*/ 5179262 w 7467600"/>
              <a:gd name="connsiteY307" fmla="*/ 6035044 h 6858000"/>
              <a:gd name="connsiteX308" fmla="*/ 4689678 w 7467600"/>
              <a:gd name="connsiteY308" fmla="*/ 6440241 h 6858000"/>
              <a:gd name="connsiteX309" fmla="*/ 4477543 w 7467600"/>
              <a:gd name="connsiteY309" fmla="*/ 6674836 h 6858000"/>
              <a:gd name="connsiteX310" fmla="*/ 4329957 w 7467600"/>
              <a:gd name="connsiteY310" fmla="*/ 6858000 h 6858000"/>
              <a:gd name="connsiteX311" fmla="*/ 4218595 w 7467600"/>
              <a:gd name="connsiteY311" fmla="*/ 6858000 h 6858000"/>
              <a:gd name="connsiteX312" fmla="*/ 4368888 w 7467600"/>
              <a:gd name="connsiteY312" fmla="*/ 6668412 h 6858000"/>
              <a:gd name="connsiteX313" fmla="*/ 4563091 w 7467600"/>
              <a:gd name="connsiteY313" fmla="*/ 6442508 h 6858000"/>
              <a:gd name="connsiteX314" fmla="*/ 5387324 w 7467600"/>
              <a:gd name="connsiteY314" fmla="*/ 5705830 h 6858000"/>
              <a:gd name="connsiteX315" fmla="*/ 5073620 w 7467600"/>
              <a:gd name="connsiteY315" fmla="*/ 5955437 h 6858000"/>
              <a:gd name="connsiteX316" fmla="*/ 4689789 w 7467600"/>
              <a:gd name="connsiteY316" fmla="*/ 6268382 h 6858000"/>
              <a:gd name="connsiteX317" fmla="*/ 4418722 w 7467600"/>
              <a:gd name="connsiteY317" fmla="*/ 6570886 h 6858000"/>
              <a:gd name="connsiteX318" fmla="*/ 4214944 w 7467600"/>
              <a:gd name="connsiteY318" fmla="*/ 6858000 h 6858000"/>
              <a:gd name="connsiteX319" fmla="*/ 4177898 w 7467600"/>
              <a:gd name="connsiteY319" fmla="*/ 6858000 h 6858000"/>
              <a:gd name="connsiteX320" fmla="*/ 4391597 w 7467600"/>
              <a:gd name="connsiteY320" fmla="*/ 6556370 h 6858000"/>
              <a:gd name="connsiteX321" fmla="*/ 4668889 w 7467600"/>
              <a:gd name="connsiteY321" fmla="*/ 6246399 h 6858000"/>
              <a:gd name="connsiteX322" fmla="*/ 5055427 w 7467600"/>
              <a:gd name="connsiteY322" fmla="*/ 5931476 h 6858000"/>
              <a:gd name="connsiteX323" fmla="*/ 5371814 w 7467600"/>
              <a:gd name="connsiteY323" fmla="*/ 5678975 h 6858000"/>
              <a:gd name="connsiteX324" fmla="*/ 4987918 w 7467600"/>
              <a:gd name="connsiteY324" fmla="*/ 5838701 h 6858000"/>
              <a:gd name="connsiteX325" fmla="*/ 4317146 w 7467600"/>
              <a:gd name="connsiteY325" fmla="*/ 6587716 h 6858000"/>
              <a:gd name="connsiteX326" fmla="*/ 4171627 w 7467600"/>
              <a:gd name="connsiteY326" fmla="*/ 6858000 h 6858000"/>
              <a:gd name="connsiteX327" fmla="*/ 4081585 w 7467600"/>
              <a:gd name="connsiteY327" fmla="*/ 6858000 h 6858000"/>
              <a:gd name="connsiteX328" fmla="*/ 4238603 w 7467600"/>
              <a:gd name="connsiteY328" fmla="*/ 6559341 h 6858000"/>
              <a:gd name="connsiteX329" fmla="*/ 4778333 w 7467600"/>
              <a:gd name="connsiteY329" fmla="*/ 5873626 h 6858000"/>
              <a:gd name="connsiteX330" fmla="*/ 5414185 w 7467600"/>
              <a:gd name="connsiteY330" fmla="*/ 5573882 h 6858000"/>
              <a:gd name="connsiteX331" fmla="*/ 5959648 w 7467600"/>
              <a:gd name="connsiteY331" fmla="*/ 4760797 h 6858000"/>
              <a:gd name="connsiteX332" fmla="*/ 5355019 w 7467600"/>
              <a:gd name="connsiteY332" fmla="*/ 4734672 h 6858000"/>
              <a:gd name="connsiteX333" fmla="*/ 5083565 w 7467600"/>
              <a:gd name="connsiteY333" fmla="*/ 5179121 h 6858000"/>
              <a:gd name="connsiteX334" fmla="*/ 4713577 w 7467600"/>
              <a:gd name="connsiteY334" fmla="*/ 5616803 h 6858000"/>
              <a:gd name="connsiteX335" fmla="*/ 3989559 w 7467600"/>
              <a:gd name="connsiteY335" fmla="*/ 6145945 h 6858000"/>
              <a:gd name="connsiteX336" fmla="*/ 3939824 w 7467600"/>
              <a:gd name="connsiteY336" fmla="*/ 6066900 h 6858000"/>
              <a:gd name="connsiteX337" fmla="*/ 4584537 w 7467600"/>
              <a:gd name="connsiteY337" fmla="*/ 5324826 h 6858000"/>
              <a:gd name="connsiteX338" fmla="*/ 5037105 w 7467600"/>
              <a:gd name="connsiteY338" fmla="*/ 5088765 h 6858000"/>
              <a:gd name="connsiteX339" fmla="*/ 5039930 w 7467600"/>
              <a:gd name="connsiteY339" fmla="*/ 5089585 h 6858000"/>
              <a:gd name="connsiteX340" fmla="*/ 5263764 w 7467600"/>
              <a:gd name="connsiteY340" fmla="*/ 4735525 h 6858000"/>
              <a:gd name="connsiteX341" fmla="*/ 4086300 w 7467600"/>
              <a:gd name="connsiteY341" fmla="*/ 4884599 h 6858000"/>
              <a:gd name="connsiteX342" fmla="*/ 4085485 w 7467600"/>
              <a:gd name="connsiteY342" fmla="*/ 4899070 h 6858000"/>
              <a:gd name="connsiteX343" fmla="*/ 3871915 w 7467600"/>
              <a:gd name="connsiteY343" fmla="*/ 5253645 h 6858000"/>
              <a:gd name="connsiteX344" fmla="*/ 3799374 w 7467600"/>
              <a:gd name="connsiteY344" fmla="*/ 5466127 h 6858000"/>
              <a:gd name="connsiteX345" fmla="*/ 3498850 w 7467600"/>
              <a:gd name="connsiteY345" fmla="*/ 6661888 h 6858000"/>
              <a:gd name="connsiteX346" fmla="*/ 3399216 w 7467600"/>
              <a:gd name="connsiteY346" fmla="*/ 6858000 h 6858000"/>
              <a:gd name="connsiteX347" fmla="*/ 3303688 w 7467600"/>
              <a:gd name="connsiteY347" fmla="*/ 6858000 h 6858000"/>
              <a:gd name="connsiteX348" fmla="*/ 3391774 w 7467600"/>
              <a:gd name="connsiteY348" fmla="*/ 6697181 h 6858000"/>
              <a:gd name="connsiteX349" fmla="*/ 3735540 w 7467600"/>
              <a:gd name="connsiteY349" fmla="*/ 5546923 h 6858000"/>
              <a:gd name="connsiteX350" fmla="*/ 3729438 w 7467600"/>
              <a:gd name="connsiteY350" fmla="*/ 5569058 h 6858000"/>
              <a:gd name="connsiteX351" fmla="*/ 3707782 w 7467600"/>
              <a:gd name="connsiteY351" fmla="*/ 5644908 h 6858000"/>
              <a:gd name="connsiteX352" fmla="*/ 3583827 w 7467600"/>
              <a:gd name="connsiteY352" fmla="*/ 6039215 h 6858000"/>
              <a:gd name="connsiteX353" fmla="*/ 3547861 w 7467600"/>
              <a:gd name="connsiteY353" fmla="*/ 6129609 h 6858000"/>
              <a:gd name="connsiteX354" fmla="*/ 3490905 w 7467600"/>
              <a:gd name="connsiteY354" fmla="*/ 6277660 h 6858000"/>
              <a:gd name="connsiteX355" fmla="*/ 3455859 w 7467600"/>
              <a:gd name="connsiteY355" fmla="*/ 6391301 h 6858000"/>
              <a:gd name="connsiteX356" fmla="*/ 3429112 w 7467600"/>
              <a:gd name="connsiteY356" fmla="*/ 6479469 h 6858000"/>
              <a:gd name="connsiteX357" fmla="*/ 3304862 w 7467600"/>
              <a:gd name="connsiteY357" fmla="*/ 6796476 h 6858000"/>
              <a:gd name="connsiteX358" fmla="*/ 3276071 w 7467600"/>
              <a:gd name="connsiteY358" fmla="*/ 6858000 h 6858000"/>
              <a:gd name="connsiteX359" fmla="*/ 3240805 w 7467600"/>
              <a:gd name="connsiteY359" fmla="*/ 6858000 h 6858000"/>
              <a:gd name="connsiteX360" fmla="*/ 3275917 w 7467600"/>
              <a:gd name="connsiteY360" fmla="*/ 6783192 h 6858000"/>
              <a:gd name="connsiteX361" fmla="*/ 3399358 w 7467600"/>
              <a:gd name="connsiteY361" fmla="*/ 6469011 h 6858000"/>
              <a:gd name="connsiteX362" fmla="*/ 3425650 w 7467600"/>
              <a:gd name="connsiteY362" fmla="*/ 6381333 h 6858000"/>
              <a:gd name="connsiteX363" fmla="*/ 3460661 w 7467600"/>
              <a:gd name="connsiteY363" fmla="*/ 6266763 h 6858000"/>
              <a:gd name="connsiteX364" fmla="*/ 3518021 w 7467600"/>
              <a:gd name="connsiteY364" fmla="*/ 6117298 h 6858000"/>
              <a:gd name="connsiteX365" fmla="*/ 3554035 w 7467600"/>
              <a:gd name="connsiteY365" fmla="*/ 6027832 h 6858000"/>
              <a:gd name="connsiteX366" fmla="*/ 3677174 w 7467600"/>
              <a:gd name="connsiteY366" fmla="*/ 5636351 h 6858000"/>
              <a:gd name="connsiteX367" fmla="*/ 3698819 w 7467600"/>
              <a:gd name="connsiteY367" fmla="*/ 5560503 h 6858000"/>
              <a:gd name="connsiteX368" fmla="*/ 3702094 w 7467600"/>
              <a:gd name="connsiteY368" fmla="*/ 5549194 h 6858000"/>
              <a:gd name="connsiteX369" fmla="*/ 3398355 w 7467600"/>
              <a:gd name="connsiteY369" fmla="*/ 6094603 h 6858000"/>
              <a:gd name="connsiteX370" fmla="*/ 3193941 w 7467600"/>
              <a:gd name="connsiteY370" fmla="*/ 6798775 h 6858000"/>
              <a:gd name="connsiteX371" fmla="*/ 3184140 w 7467600"/>
              <a:gd name="connsiteY371" fmla="*/ 6858000 h 6858000"/>
              <a:gd name="connsiteX372" fmla="*/ 3099978 w 7467600"/>
              <a:gd name="connsiteY372" fmla="*/ 6858000 h 6858000"/>
              <a:gd name="connsiteX373" fmla="*/ 3101556 w 7467600"/>
              <a:gd name="connsiteY373" fmla="*/ 6843337 h 6858000"/>
              <a:gd name="connsiteX374" fmla="*/ 3370162 w 7467600"/>
              <a:gd name="connsiteY374" fmla="*/ 5785550 h 6858000"/>
              <a:gd name="connsiteX375" fmla="*/ 3746477 w 7467600"/>
              <a:gd name="connsiteY375" fmla="*/ 5377889 h 6858000"/>
              <a:gd name="connsiteX376" fmla="*/ 3863399 w 7467600"/>
              <a:gd name="connsiteY376" fmla="*/ 5087257 h 6858000"/>
              <a:gd name="connsiteX377" fmla="*/ 3968712 w 7467600"/>
              <a:gd name="connsiteY377" fmla="*/ 4913989 h 6858000"/>
              <a:gd name="connsiteX378" fmla="*/ 2792390 w 7467600"/>
              <a:gd name="connsiteY378" fmla="*/ 5382974 h 6858000"/>
              <a:gd name="connsiteX379" fmla="*/ 2714982 w 7467600"/>
              <a:gd name="connsiteY379" fmla="*/ 5427051 h 6858000"/>
              <a:gd name="connsiteX380" fmla="*/ 2813361 w 7467600"/>
              <a:gd name="connsiteY380" fmla="*/ 6023912 h 6858000"/>
              <a:gd name="connsiteX381" fmla="*/ 2688430 w 7467600"/>
              <a:gd name="connsiteY381" fmla="*/ 6801564 h 6858000"/>
              <a:gd name="connsiteX382" fmla="*/ 2629626 w 7467600"/>
              <a:gd name="connsiteY382" fmla="*/ 6763394 h 6858000"/>
              <a:gd name="connsiteX383" fmla="*/ 2565328 w 7467600"/>
              <a:gd name="connsiteY383" fmla="*/ 5516399 h 6858000"/>
              <a:gd name="connsiteX384" fmla="*/ 1922999 w 7467600"/>
              <a:gd name="connsiteY384" fmla="*/ 5980343 h 6858000"/>
              <a:gd name="connsiteX385" fmla="*/ 1950261 w 7467600"/>
              <a:gd name="connsiteY385" fmla="*/ 6405858 h 6858000"/>
              <a:gd name="connsiteX386" fmla="*/ 2365554 w 7467600"/>
              <a:gd name="connsiteY386" fmla="*/ 6759107 h 6858000"/>
              <a:gd name="connsiteX387" fmla="*/ 2424142 w 7467600"/>
              <a:gd name="connsiteY387" fmla="*/ 6858000 h 6858000"/>
              <a:gd name="connsiteX388" fmla="*/ 2395994 w 7467600"/>
              <a:gd name="connsiteY388" fmla="*/ 6858000 h 6858000"/>
              <a:gd name="connsiteX389" fmla="*/ 2392863 w 7467600"/>
              <a:gd name="connsiteY389" fmla="*/ 6852964 h 6858000"/>
              <a:gd name="connsiteX390" fmla="*/ 2017589 w 7467600"/>
              <a:gd name="connsiteY390" fmla="*/ 6493982 h 6858000"/>
              <a:gd name="connsiteX391" fmla="*/ 2147336 w 7467600"/>
              <a:gd name="connsiteY391" fmla="*/ 6594052 h 6858000"/>
              <a:gd name="connsiteX392" fmla="*/ 2207047 w 7467600"/>
              <a:gd name="connsiteY392" fmla="*/ 6654540 h 6858000"/>
              <a:gd name="connsiteX393" fmla="*/ 2299106 w 7467600"/>
              <a:gd name="connsiteY393" fmla="*/ 6778931 h 6858000"/>
              <a:gd name="connsiteX394" fmla="*/ 2314430 w 7467600"/>
              <a:gd name="connsiteY394" fmla="*/ 6801144 h 6858000"/>
              <a:gd name="connsiteX395" fmla="*/ 2352406 w 7467600"/>
              <a:gd name="connsiteY395" fmla="*/ 6858000 h 6858000"/>
              <a:gd name="connsiteX396" fmla="*/ 2314492 w 7467600"/>
              <a:gd name="connsiteY396" fmla="*/ 6858000 h 6858000"/>
              <a:gd name="connsiteX397" fmla="*/ 2288095 w 7467600"/>
              <a:gd name="connsiteY397" fmla="*/ 6818030 h 6858000"/>
              <a:gd name="connsiteX398" fmla="*/ 2272768 w 7467600"/>
              <a:gd name="connsiteY398" fmla="*/ 6795822 h 6858000"/>
              <a:gd name="connsiteX399" fmla="*/ 2182715 w 7467600"/>
              <a:gd name="connsiteY399" fmla="*/ 6675071 h 6858000"/>
              <a:gd name="connsiteX400" fmla="*/ 2032061 w 7467600"/>
              <a:gd name="connsiteY400" fmla="*/ 6541380 h 6858000"/>
              <a:gd name="connsiteX401" fmla="*/ 2257220 w 7467600"/>
              <a:gd name="connsiteY401" fmla="*/ 6826257 h 6858000"/>
              <a:gd name="connsiteX402" fmla="*/ 2281324 w 7467600"/>
              <a:gd name="connsiteY402" fmla="*/ 6858000 h 6858000"/>
              <a:gd name="connsiteX403" fmla="*/ 2242860 w 7467600"/>
              <a:gd name="connsiteY403" fmla="*/ 6858000 h 6858000"/>
              <a:gd name="connsiteX404" fmla="*/ 2232818 w 7467600"/>
              <a:gd name="connsiteY404" fmla="*/ 6844926 h 6858000"/>
              <a:gd name="connsiteX405" fmla="*/ 1990172 w 7467600"/>
              <a:gd name="connsiteY405" fmla="*/ 6542121 h 6858000"/>
              <a:gd name="connsiteX406" fmla="*/ 2124090 w 7467600"/>
              <a:gd name="connsiteY406" fmla="*/ 6761017 h 6858000"/>
              <a:gd name="connsiteX407" fmla="*/ 2200380 w 7467600"/>
              <a:gd name="connsiteY407" fmla="*/ 6858000 h 6858000"/>
              <a:gd name="connsiteX408" fmla="*/ 2147507 w 7467600"/>
              <a:gd name="connsiteY408" fmla="*/ 6858000 h 6858000"/>
              <a:gd name="connsiteX409" fmla="*/ 2070668 w 7467600"/>
              <a:gd name="connsiteY409" fmla="*/ 6761520 h 6858000"/>
              <a:gd name="connsiteX410" fmla="*/ 1975142 w 7467600"/>
              <a:gd name="connsiteY410" fmla="*/ 6585570 h 6858000"/>
              <a:gd name="connsiteX411" fmla="*/ 2050035 w 7467600"/>
              <a:gd name="connsiteY411" fmla="*/ 6813345 h 6858000"/>
              <a:gd name="connsiteX412" fmla="*/ 2063025 w 7467600"/>
              <a:gd name="connsiteY412" fmla="*/ 6858000 h 6858000"/>
              <a:gd name="connsiteX413" fmla="*/ 2021675 w 7467600"/>
              <a:gd name="connsiteY413" fmla="*/ 6858000 h 6858000"/>
              <a:gd name="connsiteX414" fmla="*/ 2019308 w 7467600"/>
              <a:gd name="connsiteY414" fmla="*/ 6847118 h 6858000"/>
              <a:gd name="connsiteX415" fmla="*/ 1938835 w 7467600"/>
              <a:gd name="connsiteY415" fmla="*/ 6551160 h 6858000"/>
              <a:gd name="connsiteX416" fmla="*/ 1953230 w 7467600"/>
              <a:gd name="connsiteY416" fmla="*/ 6759699 h 6858000"/>
              <a:gd name="connsiteX417" fmla="*/ 1956763 w 7467600"/>
              <a:gd name="connsiteY417" fmla="*/ 6778191 h 6858000"/>
              <a:gd name="connsiteX418" fmla="*/ 1967925 w 7467600"/>
              <a:gd name="connsiteY418" fmla="*/ 6858000 h 6858000"/>
              <a:gd name="connsiteX419" fmla="*/ 1936622 w 7467600"/>
              <a:gd name="connsiteY419" fmla="*/ 6858000 h 6858000"/>
              <a:gd name="connsiteX420" fmla="*/ 1926261 w 7467600"/>
              <a:gd name="connsiteY420" fmla="*/ 6784064 h 6858000"/>
              <a:gd name="connsiteX421" fmla="*/ 1922724 w 7467600"/>
              <a:gd name="connsiteY421" fmla="*/ 6765577 h 6858000"/>
              <a:gd name="connsiteX422" fmla="*/ 1904650 w 7467600"/>
              <a:gd name="connsiteY422" fmla="*/ 6639616 h 6858000"/>
              <a:gd name="connsiteX423" fmla="*/ 1885273 w 7467600"/>
              <a:gd name="connsiteY423" fmla="*/ 6858000 h 6858000"/>
              <a:gd name="connsiteX424" fmla="*/ 1854363 w 7467600"/>
              <a:gd name="connsiteY424" fmla="*/ 6858000 h 6858000"/>
              <a:gd name="connsiteX425" fmla="*/ 1880391 w 7467600"/>
              <a:gd name="connsiteY425" fmla="*/ 6603796 h 6858000"/>
              <a:gd name="connsiteX426" fmla="*/ 1818273 w 7467600"/>
              <a:gd name="connsiteY426" fmla="*/ 6715729 h 6858000"/>
              <a:gd name="connsiteX427" fmla="*/ 1794691 w 7467600"/>
              <a:gd name="connsiteY427" fmla="*/ 6843239 h 6858000"/>
              <a:gd name="connsiteX428" fmla="*/ 1794914 w 7467600"/>
              <a:gd name="connsiteY428" fmla="*/ 6858000 h 6858000"/>
              <a:gd name="connsiteX429" fmla="*/ 1746128 w 7467600"/>
              <a:gd name="connsiteY429" fmla="*/ 6858000 h 6858000"/>
              <a:gd name="connsiteX430" fmla="*/ 1753934 w 7467600"/>
              <a:gd name="connsiteY430" fmla="*/ 6724796 h 6858000"/>
              <a:gd name="connsiteX431" fmla="*/ 1792053 w 7467600"/>
              <a:gd name="connsiteY431" fmla="*/ 6572396 h 6858000"/>
              <a:gd name="connsiteX432" fmla="*/ 1862248 w 7467600"/>
              <a:gd name="connsiteY432" fmla="*/ 6266397 h 6858000"/>
              <a:gd name="connsiteX433" fmla="*/ 1862250 w 7467600"/>
              <a:gd name="connsiteY433" fmla="*/ 6033531 h 6858000"/>
              <a:gd name="connsiteX434" fmla="*/ 1211999 w 7467600"/>
              <a:gd name="connsiteY434" fmla="*/ 6683610 h 6858000"/>
              <a:gd name="connsiteX435" fmla="*/ 1213266 w 7467600"/>
              <a:gd name="connsiteY435" fmla="*/ 6691947 h 6858000"/>
              <a:gd name="connsiteX436" fmla="*/ 1203370 w 7467600"/>
              <a:gd name="connsiteY436" fmla="*/ 6850676 h 6858000"/>
              <a:gd name="connsiteX437" fmla="*/ 1203671 w 7467600"/>
              <a:gd name="connsiteY437" fmla="*/ 6858000 h 6858000"/>
              <a:gd name="connsiteX438" fmla="*/ 1143180 w 7467600"/>
              <a:gd name="connsiteY438" fmla="*/ 6858000 h 6858000"/>
              <a:gd name="connsiteX439" fmla="*/ 1142176 w 7467600"/>
              <a:gd name="connsiteY439" fmla="*/ 6766045 h 6858000"/>
              <a:gd name="connsiteX440" fmla="*/ 1067484 w 7467600"/>
              <a:gd name="connsiteY440" fmla="*/ 6858000 h 6858000"/>
              <a:gd name="connsiteX441" fmla="*/ 953928 w 7467600"/>
              <a:gd name="connsiteY441" fmla="*/ 6858000 h 6858000"/>
              <a:gd name="connsiteX442" fmla="*/ 959715 w 7467600"/>
              <a:gd name="connsiteY442" fmla="*/ 6850185 h 6858000"/>
              <a:gd name="connsiteX443" fmla="*/ 1483788 w 7467600"/>
              <a:gd name="connsiteY443" fmla="*/ 6259174 h 6858000"/>
              <a:gd name="connsiteX444" fmla="*/ 1100671 w 7467600"/>
              <a:gd name="connsiteY444" fmla="*/ 6252137 h 6858000"/>
              <a:gd name="connsiteX445" fmla="*/ 1090144 w 7467600"/>
              <a:gd name="connsiteY445" fmla="*/ 6256748 h 6858000"/>
              <a:gd name="connsiteX446" fmla="*/ 1095872 w 7467600"/>
              <a:gd name="connsiteY446" fmla="*/ 6271892 h 6858000"/>
              <a:gd name="connsiteX447" fmla="*/ 262785 w 7467600"/>
              <a:gd name="connsiteY447" fmla="*/ 6845450 h 6858000"/>
              <a:gd name="connsiteX448" fmla="*/ 209968 w 7467600"/>
              <a:gd name="connsiteY448" fmla="*/ 6770713 h 6858000"/>
              <a:gd name="connsiteX449" fmla="*/ 873460 w 7467600"/>
              <a:gd name="connsiteY449" fmla="*/ 6253768 h 6858000"/>
              <a:gd name="connsiteX450" fmla="*/ 192686 w 7467600"/>
              <a:gd name="connsiteY450" fmla="*/ 5849257 h 6858000"/>
              <a:gd name="connsiteX451" fmla="*/ 4696 w 7467600"/>
              <a:gd name="connsiteY451" fmla="*/ 5697668 h 6858000"/>
              <a:gd name="connsiteX452" fmla="*/ 0 w 7467600"/>
              <a:gd name="connsiteY452" fmla="*/ 5689984 h 6858000"/>
              <a:gd name="connsiteX453" fmla="*/ 0 w 7467600"/>
              <a:gd name="connsiteY453" fmla="*/ 5513472 h 6858000"/>
              <a:gd name="connsiteX454" fmla="*/ 174101 w 7467600"/>
              <a:gd name="connsiteY454" fmla="*/ 5620277 h 6858000"/>
              <a:gd name="connsiteX455" fmla="*/ 891800 w 7467600"/>
              <a:gd name="connsiteY455" fmla="*/ 6036935 h 6858000"/>
              <a:gd name="connsiteX456" fmla="*/ 1072219 w 7467600"/>
              <a:gd name="connsiteY456" fmla="*/ 6169443 h 6858000"/>
              <a:gd name="connsiteX457" fmla="*/ 1074117 w 7467600"/>
              <a:gd name="connsiteY457" fmla="*/ 6170301 h 6858000"/>
              <a:gd name="connsiteX458" fmla="*/ 1083114 w 7467600"/>
              <a:gd name="connsiteY458" fmla="*/ 6174131 h 6858000"/>
              <a:gd name="connsiteX459" fmla="*/ 1543010 w 7467600"/>
              <a:gd name="connsiteY459" fmla="*/ 6191140 h 6858000"/>
              <a:gd name="connsiteX460" fmla="*/ 1551080 w 7467600"/>
              <a:gd name="connsiteY460" fmla="*/ 6195006 h 6858000"/>
              <a:gd name="connsiteX461" fmla="*/ 2345443 w 7467600"/>
              <a:gd name="connsiteY461" fmla="*/ 5549882 h 6858000"/>
              <a:gd name="connsiteX462" fmla="*/ 1721499 w 7467600"/>
              <a:gd name="connsiteY462" fmla="*/ 5599969 h 6858000"/>
              <a:gd name="connsiteX463" fmla="*/ 767716 w 7467600"/>
              <a:gd name="connsiteY463" fmla="*/ 5472768 h 6858000"/>
              <a:gd name="connsiteX464" fmla="*/ 722147 w 7467600"/>
              <a:gd name="connsiteY464" fmla="*/ 5393091 h 6858000"/>
              <a:gd name="connsiteX465" fmla="*/ 1485552 w 7467600"/>
              <a:gd name="connsiteY465" fmla="*/ 5313202 h 6858000"/>
              <a:gd name="connsiteX466" fmla="*/ 2143004 w 7467600"/>
              <a:gd name="connsiteY466" fmla="*/ 5402420 h 6858000"/>
              <a:gd name="connsiteX467" fmla="*/ 1933391 w 7467600"/>
              <a:gd name="connsiteY467" fmla="*/ 5156971 h 6858000"/>
              <a:gd name="connsiteX468" fmla="*/ 1827118 w 7467600"/>
              <a:gd name="connsiteY468" fmla="*/ 4968410 h 6858000"/>
              <a:gd name="connsiteX469" fmla="*/ 1837349 w 7467600"/>
              <a:gd name="connsiteY469" fmla="*/ 4956357 h 6858000"/>
              <a:gd name="connsiteX470" fmla="*/ 2162835 w 7467600"/>
              <a:gd name="connsiteY470" fmla="*/ 5187853 h 6858000"/>
              <a:gd name="connsiteX471" fmla="*/ 2257167 w 7467600"/>
              <a:gd name="connsiteY471" fmla="*/ 5462123 h 6858000"/>
              <a:gd name="connsiteX472" fmla="*/ 2261598 w 7467600"/>
              <a:gd name="connsiteY472" fmla="*/ 5467998 h 6858000"/>
              <a:gd name="connsiteX473" fmla="*/ 2437177 w 7467600"/>
              <a:gd name="connsiteY473" fmla="*/ 5479608 h 6858000"/>
              <a:gd name="connsiteX474" fmla="*/ 2445247 w 7467600"/>
              <a:gd name="connsiteY474" fmla="*/ 5483476 h 6858000"/>
              <a:gd name="connsiteX475" fmla="*/ 2743626 w 7467600"/>
              <a:gd name="connsiteY475" fmla="*/ 5304819 h 6858000"/>
              <a:gd name="connsiteX476" fmla="*/ 3048102 w 7467600"/>
              <a:gd name="connsiteY476" fmla="*/ 5150595 h 6858000"/>
              <a:gd name="connsiteX477" fmla="*/ 1799414 w 7467600"/>
              <a:gd name="connsiteY477" fmla="*/ 4694732 h 6858000"/>
              <a:gd name="connsiteX478" fmla="*/ 1771735 w 7467600"/>
              <a:gd name="connsiteY478" fmla="*/ 4619929 h 6858000"/>
              <a:gd name="connsiteX479" fmla="*/ 3104273 w 7467600"/>
              <a:gd name="connsiteY479" fmla="*/ 5076159 h 6858000"/>
              <a:gd name="connsiteX480" fmla="*/ 3113245 w 7467600"/>
              <a:gd name="connsiteY480" fmla="*/ 5090705 h 6858000"/>
              <a:gd name="connsiteX481" fmla="*/ 3126294 w 7467600"/>
              <a:gd name="connsiteY481" fmla="*/ 5114400 h 6858000"/>
              <a:gd name="connsiteX482" fmla="*/ 3937433 w 7467600"/>
              <a:gd name="connsiteY482" fmla="*/ 4830473 h 6858000"/>
              <a:gd name="connsiteX483" fmla="*/ 3590475 w 7467600"/>
              <a:gd name="connsiteY483" fmla="*/ 4597974 h 6858000"/>
              <a:gd name="connsiteX484" fmla="*/ 3100264 w 7467600"/>
              <a:gd name="connsiteY484" fmla="*/ 4579845 h 6858000"/>
              <a:gd name="connsiteX485" fmla="*/ 2183576 w 7467600"/>
              <a:gd name="connsiteY485" fmla="*/ 4227150 h 6858000"/>
              <a:gd name="connsiteX486" fmla="*/ 2151029 w 7467600"/>
              <a:gd name="connsiteY486" fmla="*/ 4146947 h 6858000"/>
              <a:gd name="connsiteX487" fmla="*/ 3563434 w 7467600"/>
              <a:gd name="connsiteY487" fmla="*/ 4469115 h 6858000"/>
              <a:gd name="connsiteX488" fmla="*/ 3177952 w 7467600"/>
              <a:gd name="connsiteY488" fmla="*/ 3657386 h 6858000"/>
              <a:gd name="connsiteX489" fmla="*/ 3189263 w 7467600"/>
              <a:gd name="connsiteY489" fmla="*/ 3625726 h 6858000"/>
              <a:gd name="connsiteX490" fmla="*/ 3560912 w 7467600"/>
              <a:gd name="connsiteY490" fmla="*/ 4079863 h 6858000"/>
              <a:gd name="connsiteX491" fmla="*/ 3626636 w 7467600"/>
              <a:gd name="connsiteY491" fmla="*/ 4512230 h 6858000"/>
              <a:gd name="connsiteX492" fmla="*/ 3653088 w 7467600"/>
              <a:gd name="connsiteY492" fmla="*/ 4521417 h 6858000"/>
              <a:gd name="connsiteX493" fmla="*/ 3988128 w 7467600"/>
              <a:gd name="connsiteY493" fmla="*/ 4817267 h 6858000"/>
              <a:gd name="connsiteX494" fmla="*/ 4830582 w 7467600"/>
              <a:gd name="connsiteY494" fmla="*/ 4676000 h 6858000"/>
              <a:gd name="connsiteX495" fmla="*/ 4830100 w 7467600"/>
              <a:gd name="connsiteY495" fmla="*/ 4675554 h 6858000"/>
              <a:gd name="connsiteX496" fmla="*/ 4036318 w 7467600"/>
              <a:gd name="connsiteY496" fmla="*/ 4147013 h 6858000"/>
              <a:gd name="connsiteX497" fmla="*/ 3432098 w 7467600"/>
              <a:gd name="connsiteY497" fmla="*/ 3537312 h 6858000"/>
              <a:gd name="connsiteX498" fmla="*/ 3446761 w 7467600"/>
              <a:gd name="connsiteY498" fmla="*/ 3461278 h 6858000"/>
              <a:gd name="connsiteX499" fmla="*/ 4419733 w 7467600"/>
              <a:gd name="connsiteY499" fmla="*/ 3963555 h 6858000"/>
              <a:gd name="connsiteX500" fmla="*/ 4781371 w 7467600"/>
              <a:gd name="connsiteY500" fmla="*/ 4458604 h 6858000"/>
              <a:gd name="connsiteX501" fmla="*/ 4780440 w 7467600"/>
              <a:gd name="connsiteY501" fmla="*/ 4470290 h 6858000"/>
              <a:gd name="connsiteX502" fmla="*/ 4898954 w 7467600"/>
              <a:gd name="connsiteY502" fmla="*/ 4662092 h 6858000"/>
              <a:gd name="connsiteX503" fmla="*/ 4900699 w 7467600"/>
              <a:gd name="connsiteY503" fmla="*/ 4670867 h 6858000"/>
              <a:gd name="connsiteX504" fmla="*/ 5714511 w 7467600"/>
              <a:gd name="connsiteY504" fmla="*/ 4663483 h 6858000"/>
              <a:gd name="connsiteX505" fmla="*/ 5464793 w 7467600"/>
              <a:gd name="connsiteY505" fmla="*/ 4393556 h 6858000"/>
              <a:gd name="connsiteX506" fmla="*/ 5461897 w 7467600"/>
              <a:gd name="connsiteY506" fmla="*/ 4390879 h 6858000"/>
              <a:gd name="connsiteX507" fmla="*/ 4294126 w 7467600"/>
              <a:gd name="connsiteY507" fmla="*/ 3303048 h 6858000"/>
              <a:gd name="connsiteX508" fmla="*/ 4305321 w 7467600"/>
              <a:gd name="connsiteY508" fmla="*/ 3256953 h 6858000"/>
              <a:gd name="connsiteX509" fmla="*/ 4949299 w 7467600"/>
              <a:gd name="connsiteY509" fmla="*/ 3766336 h 6858000"/>
              <a:gd name="connsiteX510" fmla="*/ 5291452 w 7467600"/>
              <a:gd name="connsiteY510" fmla="*/ 4076801 h 6858000"/>
              <a:gd name="connsiteX511" fmla="*/ 5434998 w 7467600"/>
              <a:gd name="connsiteY511" fmla="*/ 4254100 h 6858000"/>
              <a:gd name="connsiteX512" fmla="*/ 5351015 w 7467600"/>
              <a:gd name="connsiteY512" fmla="*/ 3760989 h 6858000"/>
              <a:gd name="connsiteX513" fmla="*/ 5413780 w 7467600"/>
              <a:gd name="connsiteY513" fmla="*/ 2966265 h 6858000"/>
              <a:gd name="connsiteX514" fmla="*/ 5425627 w 7467600"/>
              <a:gd name="connsiteY514" fmla="*/ 2954192 h 6858000"/>
              <a:gd name="connsiteX515" fmla="*/ 6604735 w 7467600"/>
              <a:gd name="connsiteY515" fmla="*/ 2041381 h 6858000"/>
              <a:gd name="connsiteX516" fmla="*/ 7204487 w 7467600"/>
              <a:gd name="connsiteY516" fmla="*/ 2742112 h 6858000"/>
              <a:gd name="connsiteX517" fmla="*/ 7131592 w 7467600"/>
              <a:gd name="connsiteY517" fmla="*/ 2672096 h 6858000"/>
              <a:gd name="connsiteX518" fmla="*/ 6996344 w 7467600"/>
              <a:gd name="connsiteY518" fmla="*/ 2518310 h 6858000"/>
              <a:gd name="connsiteX519" fmla="*/ 6735495 w 7467600"/>
              <a:gd name="connsiteY519" fmla="*/ 2196890 h 6858000"/>
              <a:gd name="connsiteX520" fmla="*/ 6721901 w 7467600"/>
              <a:gd name="connsiteY520" fmla="*/ 2179274 h 6858000"/>
              <a:gd name="connsiteX521" fmla="*/ 6604735 w 7467600"/>
              <a:gd name="connsiteY521" fmla="*/ 2041381 h 6858000"/>
              <a:gd name="connsiteX522" fmla="*/ 6591670 w 7467600"/>
              <a:gd name="connsiteY522" fmla="*/ 1988277 h 6858000"/>
              <a:gd name="connsiteX523" fmla="*/ 6747349 w 7467600"/>
              <a:gd name="connsiteY523" fmla="*/ 2160069 h 6858000"/>
              <a:gd name="connsiteX524" fmla="*/ 6760943 w 7467600"/>
              <a:gd name="connsiteY524" fmla="*/ 2177686 h 6858000"/>
              <a:gd name="connsiteX525" fmla="*/ 7021065 w 7467600"/>
              <a:gd name="connsiteY525" fmla="*/ 2498102 h 6858000"/>
              <a:gd name="connsiteX526" fmla="*/ 7155223 w 7467600"/>
              <a:gd name="connsiteY526" fmla="*/ 2650386 h 6858000"/>
              <a:gd name="connsiteX527" fmla="*/ 7203167 w 7467600"/>
              <a:gd name="connsiteY527" fmla="*/ 2697288 h 6858000"/>
              <a:gd name="connsiteX528" fmla="*/ 6937703 w 7467600"/>
              <a:gd name="connsiteY528" fmla="*/ 2321981 h 6858000"/>
              <a:gd name="connsiteX529" fmla="*/ 6591670 w 7467600"/>
              <a:gd name="connsiteY529" fmla="*/ 1988277 h 6858000"/>
              <a:gd name="connsiteX530" fmla="*/ 5798671 w 7467600"/>
              <a:gd name="connsiteY530" fmla="*/ 1981601 h 6858000"/>
              <a:gd name="connsiteX531" fmla="*/ 5754709 w 7467600"/>
              <a:gd name="connsiteY531" fmla="*/ 2071454 h 6858000"/>
              <a:gd name="connsiteX532" fmla="*/ 5763044 w 7467600"/>
              <a:gd name="connsiteY532" fmla="*/ 2842206 h 6858000"/>
              <a:gd name="connsiteX533" fmla="*/ 5764974 w 7467600"/>
              <a:gd name="connsiteY533" fmla="*/ 2799609 h 6858000"/>
              <a:gd name="connsiteX534" fmla="*/ 5767665 w 7467600"/>
              <a:gd name="connsiteY534" fmla="*/ 2666409 h 6858000"/>
              <a:gd name="connsiteX535" fmla="*/ 5763055 w 7467600"/>
              <a:gd name="connsiteY535" fmla="*/ 2579705 h 6858000"/>
              <a:gd name="connsiteX536" fmla="*/ 5758079 w 7467600"/>
              <a:gd name="connsiteY536" fmla="*/ 2492508 h 6858000"/>
              <a:gd name="connsiteX537" fmla="*/ 5779325 w 7467600"/>
              <a:gd name="connsiteY537" fmla="*/ 2197069 h 6858000"/>
              <a:gd name="connsiteX538" fmla="*/ 5798671 w 7467600"/>
              <a:gd name="connsiteY538" fmla="*/ 1981601 h 6858000"/>
              <a:gd name="connsiteX539" fmla="*/ 5829202 w 7467600"/>
              <a:gd name="connsiteY539" fmla="*/ 1971679 h 6858000"/>
              <a:gd name="connsiteX540" fmla="*/ 5809558 w 7467600"/>
              <a:gd name="connsiteY540" fmla="*/ 2198043 h 6858000"/>
              <a:gd name="connsiteX541" fmla="*/ 5788653 w 7467600"/>
              <a:gd name="connsiteY541" fmla="*/ 2489430 h 6858000"/>
              <a:gd name="connsiteX542" fmla="*/ 5793439 w 7467600"/>
              <a:gd name="connsiteY542" fmla="*/ 2575235 h 6858000"/>
              <a:gd name="connsiteX543" fmla="*/ 5796837 w 7467600"/>
              <a:gd name="connsiteY543" fmla="*/ 2637633 h 6858000"/>
              <a:gd name="connsiteX544" fmla="*/ 5818614 w 7467600"/>
              <a:gd name="connsiteY544" fmla="*/ 2473055 h 6858000"/>
              <a:gd name="connsiteX545" fmla="*/ 5829202 w 7467600"/>
              <a:gd name="connsiteY545" fmla="*/ 1971679 h 6858000"/>
              <a:gd name="connsiteX546" fmla="*/ 5911389 w 7467600"/>
              <a:gd name="connsiteY546" fmla="*/ 1898371 h 6858000"/>
              <a:gd name="connsiteX547" fmla="*/ 6237627 w 7467600"/>
              <a:gd name="connsiteY547" fmla="*/ 2231921 h 6858000"/>
              <a:gd name="connsiteX548" fmla="*/ 5911389 w 7467600"/>
              <a:gd name="connsiteY548" fmla="*/ 1898371 h 6858000"/>
              <a:gd name="connsiteX549" fmla="*/ 6944437 w 7467600"/>
              <a:gd name="connsiteY549" fmla="*/ 1575402 h 6858000"/>
              <a:gd name="connsiteX550" fmla="*/ 6304730 w 7467600"/>
              <a:gd name="connsiteY550" fmla="*/ 1766654 h 6858000"/>
              <a:gd name="connsiteX551" fmla="*/ 6944437 w 7467600"/>
              <a:gd name="connsiteY551" fmla="*/ 1575402 h 6858000"/>
              <a:gd name="connsiteX552" fmla="*/ 7019523 w 7467600"/>
              <a:gd name="connsiteY552" fmla="*/ 1519450 h 6858000"/>
              <a:gd name="connsiteX553" fmla="*/ 6298091 w 7467600"/>
              <a:gd name="connsiteY553" fmla="*/ 1737122 h 6858000"/>
              <a:gd name="connsiteX554" fmla="*/ 7019523 w 7467600"/>
              <a:gd name="connsiteY554" fmla="*/ 1519450 h 6858000"/>
              <a:gd name="connsiteX555" fmla="*/ 2399523 w 7467600"/>
              <a:gd name="connsiteY555" fmla="*/ 1428234 h 6858000"/>
              <a:gd name="connsiteX556" fmla="*/ 2224982 w 7467600"/>
              <a:gd name="connsiteY556" fmla="*/ 1826201 h 6858000"/>
              <a:gd name="connsiteX557" fmla="*/ 2096099 w 7467600"/>
              <a:gd name="connsiteY557" fmla="*/ 2345900 h 6858000"/>
              <a:gd name="connsiteX558" fmla="*/ 2283317 w 7467600"/>
              <a:gd name="connsiteY558" fmla="*/ 1796925 h 6858000"/>
              <a:gd name="connsiteX559" fmla="*/ 2399523 w 7467600"/>
              <a:gd name="connsiteY559" fmla="*/ 1428234 h 6858000"/>
              <a:gd name="connsiteX560" fmla="*/ 2448558 w 7467600"/>
              <a:gd name="connsiteY560" fmla="*/ 1373435 h 6858000"/>
              <a:gd name="connsiteX561" fmla="*/ 2312521 w 7467600"/>
              <a:gd name="connsiteY561" fmla="*/ 1806140 h 6858000"/>
              <a:gd name="connsiteX562" fmla="*/ 2127533 w 7467600"/>
              <a:gd name="connsiteY562" fmla="*/ 2348380 h 6858000"/>
              <a:gd name="connsiteX563" fmla="*/ 2358080 w 7467600"/>
              <a:gd name="connsiteY563" fmla="*/ 1866134 h 6858000"/>
              <a:gd name="connsiteX564" fmla="*/ 2407436 w 7467600"/>
              <a:gd name="connsiteY564" fmla="*/ 1651070 h 6858000"/>
              <a:gd name="connsiteX565" fmla="*/ 2448558 w 7467600"/>
              <a:gd name="connsiteY565" fmla="*/ 1373435 h 6858000"/>
              <a:gd name="connsiteX566" fmla="*/ 278707 w 7467600"/>
              <a:gd name="connsiteY566" fmla="*/ 1352270 h 6858000"/>
              <a:gd name="connsiteX567" fmla="*/ 321570 w 7467600"/>
              <a:gd name="connsiteY567" fmla="*/ 1861610 h 6858000"/>
              <a:gd name="connsiteX568" fmla="*/ 294281 w 7467600"/>
              <a:gd name="connsiteY568" fmla="*/ 1440658 h 6858000"/>
              <a:gd name="connsiteX569" fmla="*/ 278707 w 7467600"/>
              <a:gd name="connsiteY569" fmla="*/ 1352270 h 6858000"/>
              <a:gd name="connsiteX570" fmla="*/ 1423821 w 7467600"/>
              <a:gd name="connsiteY570" fmla="*/ 1351958 h 6858000"/>
              <a:gd name="connsiteX571" fmla="*/ 1638521 w 7467600"/>
              <a:gd name="connsiteY571" fmla="*/ 1908470 h 6858000"/>
              <a:gd name="connsiteX572" fmla="*/ 1754199 w 7467600"/>
              <a:gd name="connsiteY572" fmla="*/ 2149284 h 6858000"/>
              <a:gd name="connsiteX573" fmla="*/ 1908359 w 7467600"/>
              <a:gd name="connsiteY573" fmla="*/ 2364988 h 6858000"/>
              <a:gd name="connsiteX574" fmla="*/ 1647661 w 7467600"/>
              <a:gd name="connsiteY574" fmla="*/ 1825945 h 6858000"/>
              <a:gd name="connsiteX575" fmla="*/ 1423821 w 7467600"/>
              <a:gd name="connsiteY575" fmla="*/ 1351958 h 6858000"/>
              <a:gd name="connsiteX576" fmla="*/ 1431890 w 7467600"/>
              <a:gd name="connsiteY576" fmla="*/ 1306475 h 6858000"/>
              <a:gd name="connsiteX577" fmla="*/ 1507597 w 7467600"/>
              <a:gd name="connsiteY577" fmla="*/ 1446132 h 6858000"/>
              <a:gd name="connsiteX578" fmla="*/ 1674586 w 7467600"/>
              <a:gd name="connsiteY578" fmla="*/ 1813832 h 6858000"/>
              <a:gd name="connsiteX579" fmla="*/ 1815950 w 7467600"/>
              <a:gd name="connsiteY579" fmla="*/ 2128564 h 6858000"/>
              <a:gd name="connsiteX580" fmla="*/ 1984242 w 7467600"/>
              <a:gd name="connsiteY580" fmla="*/ 2430829 h 6858000"/>
              <a:gd name="connsiteX581" fmla="*/ 2014023 w 7467600"/>
              <a:gd name="connsiteY581" fmla="*/ 2450995 h 6858000"/>
              <a:gd name="connsiteX582" fmla="*/ 1747337 w 7467600"/>
              <a:gd name="connsiteY582" fmla="*/ 1855264 h 6858000"/>
              <a:gd name="connsiteX583" fmla="*/ 1533749 w 7467600"/>
              <a:gd name="connsiteY583" fmla="*/ 1478656 h 6858000"/>
              <a:gd name="connsiteX584" fmla="*/ 1431890 w 7467600"/>
              <a:gd name="connsiteY584" fmla="*/ 1306475 h 6858000"/>
              <a:gd name="connsiteX585" fmla="*/ 5052692 w 7467600"/>
              <a:gd name="connsiteY585" fmla="*/ 1292994 h 6858000"/>
              <a:gd name="connsiteX586" fmla="*/ 5200661 w 7467600"/>
              <a:gd name="connsiteY586" fmla="*/ 1635186 h 6858000"/>
              <a:gd name="connsiteX587" fmla="*/ 5297138 w 7467600"/>
              <a:gd name="connsiteY587" fmla="*/ 1906351 h 6858000"/>
              <a:gd name="connsiteX588" fmla="*/ 5052692 w 7467600"/>
              <a:gd name="connsiteY588" fmla="*/ 1292994 h 6858000"/>
              <a:gd name="connsiteX589" fmla="*/ 5009948 w 7467600"/>
              <a:gd name="connsiteY589" fmla="*/ 1273619 h 6858000"/>
              <a:gd name="connsiteX590" fmla="*/ 5121777 w 7467600"/>
              <a:gd name="connsiteY590" fmla="*/ 1654213 h 6858000"/>
              <a:gd name="connsiteX591" fmla="*/ 5293545 w 7467600"/>
              <a:gd name="connsiteY591" fmla="*/ 2072247 h 6858000"/>
              <a:gd name="connsiteX592" fmla="*/ 5294042 w 7467600"/>
              <a:gd name="connsiteY592" fmla="*/ 2065019 h 6858000"/>
              <a:gd name="connsiteX593" fmla="*/ 5171936 w 7467600"/>
              <a:gd name="connsiteY593" fmla="*/ 1647613 h 6858000"/>
              <a:gd name="connsiteX594" fmla="*/ 5009948 w 7467600"/>
              <a:gd name="connsiteY594" fmla="*/ 1273619 h 6858000"/>
              <a:gd name="connsiteX595" fmla="*/ 655236 w 7467600"/>
              <a:gd name="connsiteY595" fmla="*/ 1268632 h 6858000"/>
              <a:gd name="connsiteX596" fmla="*/ 839521 w 7467600"/>
              <a:gd name="connsiteY596" fmla="*/ 1685315 h 6858000"/>
              <a:gd name="connsiteX597" fmla="*/ 1109416 w 7467600"/>
              <a:gd name="connsiteY597" fmla="*/ 2061663 h 6858000"/>
              <a:gd name="connsiteX598" fmla="*/ 1298300 w 7467600"/>
              <a:gd name="connsiteY598" fmla="*/ 2247742 h 6858000"/>
              <a:gd name="connsiteX599" fmla="*/ 1125871 w 7467600"/>
              <a:gd name="connsiteY599" fmla="*/ 1989513 h 6858000"/>
              <a:gd name="connsiteX600" fmla="*/ 981574 w 7467600"/>
              <a:gd name="connsiteY600" fmla="*/ 1783157 h 6858000"/>
              <a:gd name="connsiteX601" fmla="*/ 922198 w 7467600"/>
              <a:gd name="connsiteY601" fmla="*/ 1677437 h 6858000"/>
              <a:gd name="connsiteX602" fmla="*/ 869293 w 7467600"/>
              <a:gd name="connsiteY602" fmla="*/ 1583214 h 6858000"/>
              <a:gd name="connsiteX603" fmla="*/ 751431 w 7467600"/>
              <a:gd name="connsiteY603" fmla="*/ 1405731 h 6858000"/>
              <a:gd name="connsiteX604" fmla="*/ 655236 w 7467600"/>
              <a:gd name="connsiteY604" fmla="*/ 1268632 h 6858000"/>
              <a:gd name="connsiteX605" fmla="*/ 6516292 w 7467600"/>
              <a:gd name="connsiteY605" fmla="*/ 1263064 h 6858000"/>
              <a:gd name="connsiteX606" fmla="*/ 5736320 w 7467600"/>
              <a:gd name="connsiteY606" fmla="*/ 1501803 h 6858000"/>
              <a:gd name="connsiteX607" fmla="*/ 6516292 w 7467600"/>
              <a:gd name="connsiteY607" fmla="*/ 1263064 h 6858000"/>
              <a:gd name="connsiteX608" fmla="*/ 291466 w 7467600"/>
              <a:gd name="connsiteY608" fmla="*/ 1250369 h 6858000"/>
              <a:gd name="connsiteX609" fmla="*/ 323180 w 7467600"/>
              <a:gd name="connsiteY609" fmla="*/ 1435283 h 6858000"/>
              <a:gd name="connsiteX610" fmla="*/ 349381 w 7467600"/>
              <a:gd name="connsiteY610" fmla="*/ 1875041 h 6858000"/>
              <a:gd name="connsiteX611" fmla="*/ 374363 w 7467600"/>
              <a:gd name="connsiteY611" fmla="*/ 1506494 h 6858000"/>
              <a:gd name="connsiteX612" fmla="*/ 302168 w 7467600"/>
              <a:gd name="connsiteY612" fmla="*/ 1274495 h 6858000"/>
              <a:gd name="connsiteX613" fmla="*/ 291466 w 7467600"/>
              <a:gd name="connsiteY613" fmla="*/ 1250369 h 6858000"/>
              <a:gd name="connsiteX614" fmla="*/ 678222 w 7467600"/>
              <a:gd name="connsiteY614" fmla="*/ 1248670 h 6858000"/>
              <a:gd name="connsiteX615" fmla="*/ 775536 w 7467600"/>
              <a:gd name="connsiteY615" fmla="*/ 1388015 h 6858000"/>
              <a:gd name="connsiteX616" fmla="*/ 894529 w 7467600"/>
              <a:gd name="connsiteY616" fmla="*/ 1567739 h 6858000"/>
              <a:gd name="connsiteX617" fmla="*/ 948000 w 7467600"/>
              <a:gd name="connsiteY617" fmla="*/ 1663088 h 6858000"/>
              <a:gd name="connsiteX618" fmla="*/ 1006812 w 7467600"/>
              <a:gd name="connsiteY618" fmla="*/ 1767683 h 6858000"/>
              <a:gd name="connsiteX619" fmla="*/ 1149133 w 7467600"/>
              <a:gd name="connsiteY619" fmla="*/ 1971513 h 6858000"/>
              <a:gd name="connsiteX620" fmla="*/ 1333952 w 7467600"/>
              <a:gd name="connsiteY620" fmla="*/ 2251620 h 6858000"/>
              <a:gd name="connsiteX621" fmla="*/ 1337329 w 7467600"/>
              <a:gd name="connsiteY621" fmla="*/ 2258350 h 6858000"/>
              <a:gd name="connsiteX622" fmla="*/ 1014726 w 7467600"/>
              <a:gd name="connsiteY622" fmla="*/ 1615556 h 6858000"/>
              <a:gd name="connsiteX623" fmla="*/ 678222 w 7467600"/>
              <a:gd name="connsiteY623" fmla="*/ 1248670 h 6858000"/>
              <a:gd name="connsiteX624" fmla="*/ 6691602 w 7467600"/>
              <a:gd name="connsiteY624" fmla="*/ 1140573 h 6858000"/>
              <a:gd name="connsiteX625" fmla="*/ 6571100 w 7467600"/>
              <a:gd name="connsiteY625" fmla="*/ 1183662 h 6858000"/>
              <a:gd name="connsiteX626" fmla="*/ 6241687 w 7467600"/>
              <a:gd name="connsiteY626" fmla="*/ 1257600 h 6858000"/>
              <a:gd name="connsiteX627" fmla="*/ 5693009 w 7467600"/>
              <a:gd name="connsiteY627" fmla="*/ 1478256 h 6858000"/>
              <a:gd name="connsiteX628" fmla="*/ 6548420 w 7467600"/>
              <a:gd name="connsiteY628" fmla="*/ 1214599 h 6858000"/>
              <a:gd name="connsiteX629" fmla="*/ 6605473 w 7467600"/>
              <a:gd name="connsiteY629" fmla="*/ 1184686 h 6858000"/>
              <a:gd name="connsiteX630" fmla="*/ 6691602 w 7467600"/>
              <a:gd name="connsiteY630" fmla="*/ 1140573 h 6858000"/>
              <a:gd name="connsiteX631" fmla="*/ 4002475 w 7467600"/>
              <a:gd name="connsiteY631" fmla="*/ 1037802 h 6858000"/>
              <a:gd name="connsiteX632" fmla="*/ 4000324 w 7467600"/>
              <a:gd name="connsiteY632" fmla="*/ 1039362 h 6858000"/>
              <a:gd name="connsiteX633" fmla="*/ 4002862 w 7467600"/>
              <a:gd name="connsiteY633" fmla="*/ 1042866 h 6858000"/>
              <a:gd name="connsiteX634" fmla="*/ 4002475 w 7467600"/>
              <a:gd name="connsiteY634" fmla="*/ 1037802 h 6858000"/>
              <a:gd name="connsiteX635" fmla="*/ 506322 w 7467600"/>
              <a:gd name="connsiteY635" fmla="*/ 1020997 h 6858000"/>
              <a:gd name="connsiteX636" fmla="*/ 533068 w 7467600"/>
              <a:gd name="connsiteY636" fmla="*/ 1029409 h 6858000"/>
              <a:gd name="connsiteX637" fmla="*/ 1232525 w 7467600"/>
              <a:gd name="connsiteY637" fmla="*/ 1804675 h 6858000"/>
              <a:gd name="connsiteX638" fmla="*/ 1388858 w 7467600"/>
              <a:gd name="connsiteY638" fmla="*/ 2368011 h 6858000"/>
              <a:gd name="connsiteX639" fmla="*/ 1384098 w 7467600"/>
              <a:gd name="connsiteY639" fmla="*/ 2378125 h 6858000"/>
              <a:gd name="connsiteX640" fmla="*/ 1425393 w 7467600"/>
              <a:gd name="connsiteY640" fmla="*/ 2589124 h 6858000"/>
              <a:gd name="connsiteX641" fmla="*/ 1424001 w 7467600"/>
              <a:gd name="connsiteY641" fmla="*/ 2597541 h 6858000"/>
              <a:gd name="connsiteX642" fmla="*/ 2152729 w 7467600"/>
              <a:gd name="connsiteY642" fmla="*/ 2864487 h 6858000"/>
              <a:gd name="connsiteX643" fmla="*/ 2020609 w 7467600"/>
              <a:gd name="connsiteY643" fmla="*/ 2539671 h 6858000"/>
              <a:gd name="connsiteX644" fmla="*/ 2018920 w 7467600"/>
              <a:gd name="connsiteY644" fmla="*/ 2536309 h 6858000"/>
              <a:gd name="connsiteX645" fmla="*/ 1342441 w 7467600"/>
              <a:gd name="connsiteY645" fmla="*/ 1173017 h 6858000"/>
              <a:gd name="connsiteX646" fmla="*/ 1367925 w 7467600"/>
              <a:gd name="connsiteY646" fmla="*/ 1135648 h 6858000"/>
              <a:gd name="connsiteX647" fmla="*/ 1771401 w 7467600"/>
              <a:gd name="connsiteY647" fmla="*/ 1806673 h 6858000"/>
              <a:gd name="connsiteX648" fmla="*/ 1972385 w 7467600"/>
              <a:gd name="connsiteY648" fmla="*/ 2198735 h 6858000"/>
              <a:gd name="connsiteX649" fmla="*/ 2040892 w 7467600"/>
              <a:gd name="connsiteY649" fmla="*/ 2405205 h 6858000"/>
              <a:gd name="connsiteX650" fmla="*/ 2131689 w 7467600"/>
              <a:gd name="connsiteY650" fmla="*/ 1936926 h 6858000"/>
              <a:gd name="connsiteX651" fmla="*/ 2454820 w 7467600"/>
              <a:gd name="connsiteY651" fmla="*/ 1248808 h 6858000"/>
              <a:gd name="connsiteX652" fmla="*/ 2492512 w 7467600"/>
              <a:gd name="connsiteY652" fmla="*/ 1302920 h 6858000"/>
              <a:gd name="connsiteX653" fmla="*/ 2081216 w 7467600"/>
              <a:gd name="connsiteY653" fmla="*/ 2527513 h 6858000"/>
              <a:gd name="connsiteX654" fmla="*/ 2081211 w 7467600"/>
              <a:gd name="connsiteY654" fmla="*/ 2528916 h 6858000"/>
              <a:gd name="connsiteX655" fmla="*/ 2199067 w 7467600"/>
              <a:gd name="connsiteY655" fmla="*/ 2884061 h 6858000"/>
              <a:gd name="connsiteX656" fmla="*/ 3192586 w 7467600"/>
              <a:gd name="connsiteY656" fmla="*/ 3411496 h 6858000"/>
              <a:gd name="connsiteX657" fmla="*/ 3182620 w 7467600"/>
              <a:gd name="connsiteY657" fmla="*/ 3483279 h 6858000"/>
              <a:gd name="connsiteX658" fmla="*/ 2435119 w 7467600"/>
              <a:gd name="connsiteY658" fmla="*/ 3080173 h 6858000"/>
              <a:gd name="connsiteX659" fmla="*/ 2410152 w 7467600"/>
              <a:gd name="connsiteY659" fmla="*/ 3063751 h 6858000"/>
              <a:gd name="connsiteX660" fmla="*/ 2408099 w 7467600"/>
              <a:gd name="connsiteY660" fmla="*/ 3064403 h 6858000"/>
              <a:gd name="connsiteX661" fmla="*/ 2407218 w 7467600"/>
              <a:gd name="connsiteY661" fmla="*/ 3070324 h 6858000"/>
              <a:gd name="connsiteX662" fmla="*/ 2380138 w 7467600"/>
              <a:gd name="connsiteY662" fmla="*/ 3099341 h 6858000"/>
              <a:gd name="connsiteX663" fmla="*/ 1765923 w 7467600"/>
              <a:gd name="connsiteY663" fmla="*/ 3581043 h 6858000"/>
              <a:gd name="connsiteX664" fmla="*/ 1702258 w 7467600"/>
              <a:gd name="connsiteY664" fmla="*/ 3612286 h 6858000"/>
              <a:gd name="connsiteX665" fmla="*/ 1538370 w 7467600"/>
              <a:gd name="connsiteY665" fmla="*/ 3811804 h 6858000"/>
              <a:gd name="connsiteX666" fmla="*/ 542867 w 7467600"/>
              <a:gd name="connsiteY666" fmla="*/ 4944092 h 6858000"/>
              <a:gd name="connsiteX667" fmla="*/ 515800 w 7467600"/>
              <a:gd name="connsiteY667" fmla="*/ 4862180 h 6858000"/>
              <a:gd name="connsiteX668" fmla="*/ 909145 w 7467600"/>
              <a:gd name="connsiteY668" fmla="*/ 4199225 h 6858000"/>
              <a:gd name="connsiteX669" fmla="*/ 1214067 w 7467600"/>
              <a:gd name="connsiteY669" fmla="*/ 3908561 h 6858000"/>
              <a:gd name="connsiteX670" fmla="*/ 640967 w 7467600"/>
              <a:gd name="connsiteY670" fmla="*/ 4105601 h 6858000"/>
              <a:gd name="connsiteX671" fmla="*/ 112563 w 7467600"/>
              <a:gd name="connsiteY671" fmla="*/ 4396952 h 6858000"/>
              <a:gd name="connsiteX672" fmla="*/ 0 w 7467600"/>
              <a:gd name="connsiteY672" fmla="*/ 4466006 h 6858000"/>
              <a:gd name="connsiteX673" fmla="*/ 0 w 7467600"/>
              <a:gd name="connsiteY673" fmla="*/ 4233763 h 6858000"/>
              <a:gd name="connsiteX674" fmla="*/ 36881 w 7467600"/>
              <a:gd name="connsiteY674" fmla="*/ 4200118 h 6858000"/>
              <a:gd name="connsiteX675" fmla="*/ 910534 w 7467600"/>
              <a:gd name="connsiteY675" fmla="*/ 3629753 h 6858000"/>
              <a:gd name="connsiteX676" fmla="*/ 1578717 w 7467600"/>
              <a:gd name="connsiteY676" fmla="*/ 3575982 h 6858000"/>
              <a:gd name="connsiteX677" fmla="*/ 2338780 w 7467600"/>
              <a:gd name="connsiteY677" fmla="*/ 3033725 h 6858000"/>
              <a:gd name="connsiteX678" fmla="*/ 1807991 w 7467600"/>
              <a:gd name="connsiteY678" fmla="*/ 2807184 h 6858000"/>
              <a:gd name="connsiteX679" fmla="*/ 1416358 w 7467600"/>
              <a:gd name="connsiteY679" fmla="*/ 3112571 h 6858000"/>
              <a:gd name="connsiteX680" fmla="*/ 939066 w 7467600"/>
              <a:gd name="connsiteY680" fmla="*/ 3378798 h 6858000"/>
              <a:gd name="connsiteX681" fmla="*/ 115099 w 7467600"/>
              <a:gd name="connsiteY681" fmla="*/ 3607650 h 6858000"/>
              <a:gd name="connsiteX682" fmla="*/ 97284 w 7467600"/>
              <a:gd name="connsiteY682" fmla="*/ 3520393 h 6858000"/>
              <a:gd name="connsiteX683" fmla="*/ 922050 w 7467600"/>
              <a:gd name="connsiteY683" fmla="*/ 3074867 h 6858000"/>
              <a:gd name="connsiteX684" fmla="*/ 1405265 w 7467600"/>
              <a:gd name="connsiteY684" fmla="*/ 3016319 h 6858000"/>
              <a:gd name="connsiteX685" fmla="*/ 1407512 w 7467600"/>
              <a:gd name="connsiteY685" fmla="*/ 3018001 h 6858000"/>
              <a:gd name="connsiteX686" fmla="*/ 1726266 w 7467600"/>
              <a:gd name="connsiteY686" fmla="*/ 2777274 h 6858000"/>
              <a:gd name="connsiteX687" fmla="*/ 625390 w 7467600"/>
              <a:gd name="connsiteY687" fmla="*/ 2514541 h 6858000"/>
              <a:gd name="connsiteX688" fmla="*/ 619799 w 7467600"/>
              <a:gd name="connsiteY688" fmla="*/ 2527180 h 6858000"/>
              <a:gd name="connsiteX689" fmla="*/ 310030 w 7467600"/>
              <a:gd name="connsiteY689" fmla="*/ 2771818 h 6858000"/>
              <a:gd name="connsiteX690" fmla="*/ 173877 w 7467600"/>
              <a:gd name="connsiteY690" fmla="*/ 2937056 h 6858000"/>
              <a:gd name="connsiteX691" fmla="*/ 77889 w 7467600"/>
              <a:gd name="connsiteY691" fmla="*/ 3138440 h 6858000"/>
              <a:gd name="connsiteX692" fmla="*/ 0 w 7467600"/>
              <a:gd name="connsiteY692" fmla="*/ 3271395 h 6858000"/>
              <a:gd name="connsiteX693" fmla="*/ 0 w 7467600"/>
              <a:gd name="connsiteY693" fmla="*/ 3153002 h 6858000"/>
              <a:gd name="connsiteX694" fmla="*/ 2386 w 7467600"/>
              <a:gd name="connsiteY694" fmla="*/ 3149203 h 6858000"/>
              <a:gd name="connsiteX695" fmla="*/ 89753 w 7467600"/>
              <a:gd name="connsiteY695" fmla="*/ 2987702 h 6858000"/>
              <a:gd name="connsiteX696" fmla="*/ 76869 w 7467600"/>
              <a:gd name="connsiteY696" fmla="*/ 3005404 h 6858000"/>
              <a:gd name="connsiteX697" fmla="*/ 32049 w 7467600"/>
              <a:gd name="connsiteY697" fmla="*/ 3065814 h 6858000"/>
              <a:gd name="connsiteX698" fmla="*/ 0 w 7467600"/>
              <a:gd name="connsiteY698" fmla="*/ 3108744 h 6858000"/>
              <a:gd name="connsiteX699" fmla="*/ 0 w 7467600"/>
              <a:gd name="connsiteY699" fmla="*/ 3058059 h 6858000"/>
              <a:gd name="connsiteX700" fmla="*/ 7610 w 7467600"/>
              <a:gd name="connsiteY700" fmla="*/ 3047889 h 6858000"/>
              <a:gd name="connsiteX701" fmla="*/ 52419 w 7467600"/>
              <a:gd name="connsiteY701" fmla="*/ 2987479 h 6858000"/>
              <a:gd name="connsiteX702" fmla="*/ 59142 w 7467600"/>
              <a:gd name="connsiteY702" fmla="*/ 2978488 h 6858000"/>
              <a:gd name="connsiteX703" fmla="*/ 0 w 7467600"/>
              <a:gd name="connsiteY703" fmla="*/ 3015334 h 6858000"/>
              <a:gd name="connsiteX704" fmla="*/ 0 w 7467600"/>
              <a:gd name="connsiteY704" fmla="*/ 2914286 h 6858000"/>
              <a:gd name="connsiteX705" fmla="*/ 36383 w 7467600"/>
              <a:gd name="connsiteY705" fmla="*/ 2901128 h 6858000"/>
              <a:gd name="connsiteX706" fmla="*/ 156329 w 7467600"/>
              <a:gd name="connsiteY706" fmla="*/ 2840533 h 6858000"/>
              <a:gd name="connsiteX707" fmla="*/ 358355 w 7467600"/>
              <a:gd name="connsiteY707" fmla="*/ 2620471 h 6858000"/>
              <a:gd name="connsiteX708" fmla="*/ 510577 w 7467600"/>
              <a:gd name="connsiteY708" fmla="*/ 2501244 h 6858000"/>
              <a:gd name="connsiteX709" fmla="*/ 211967 w 7467600"/>
              <a:gd name="connsiteY709" fmla="*/ 2479171 h 6858000"/>
              <a:gd name="connsiteX710" fmla="*/ 0 w 7467600"/>
              <a:gd name="connsiteY710" fmla="*/ 2476398 h 6858000"/>
              <a:gd name="connsiteX711" fmla="*/ 0 w 7467600"/>
              <a:gd name="connsiteY711" fmla="*/ 2389189 h 6858000"/>
              <a:gd name="connsiteX712" fmla="*/ 103062 w 7467600"/>
              <a:gd name="connsiteY712" fmla="*/ 2389518 h 6858000"/>
              <a:gd name="connsiteX713" fmla="*/ 510734 w 7467600"/>
              <a:gd name="connsiteY713" fmla="*/ 2416201 h 6858000"/>
              <a:gd name="connsiteX714" fmla="*/ 279257 w 7467600"/>
              <a:gd name="connsiteY714" fmla="*/ 2092102 h 6858000"/>
              <a:gd name="connsiteX715" fmla="*/ 65265 w 7467600"/>
              <a:gd name="connsiteY715" fmla="*/ 2006049 h 6858000"/>
              <a:gd name="connsiteX716" fmla="*/ 0 w 7467600"/>
              <a:gd name="connsiteY716" fmla="*/ 1982532 h 6858000"/>
              <a:gd name="connsiteX717" fmla="*/ 0 w 7467600"/>
              <a:gd name="connsiteY717" fmla="*/ 1912789 h 6858000"/>
              <a:gd name="connsiteX718" fmla="*/ 97460 w 7467600"/>
              <a:gd name="connsiteY718" fmla="*/ 1953725 h 6858000"/>
              <a:gd name="connsiteX719" fmla="*/ 221272 w 7467600"/>
              <a:gd name="connsiteY719" fmla="*/ 1980766 h 6858000"/>
              <a:gd name="connsiteX720" fmla="*/ 116765 w 7467600"/>
              <a:gd name="connsiteY720" fmla="*/ 1911033 h 6858000"/>
              <a:gd name="connsiteX721" fmla="*/ 16405 w 7467600"/>
              <a:gd name="connsiteY721" fmla="*/ 1803412 h 6858000"/>
              <a:gd name="connsiteX722" fmla="*/ 0 w 7467600"/>
              <a:gd name="connsiteY722" fmla="*/ 1784777 h 6858000"/>
              <a:gd name="connsiteX723" fmla="*/ 0 w 7467600"/>
              <a:gd name="connsiteY723" fmla="*/ 1740082 h 6858000"/>
              <a:gd name="connsiteX724" fmla="*/ 39394 w 7467600"/>
              <a:gd name="connsiteY724" fmla="*/ 1784856 h 6858000"/>
              <a:gd name="connsiteX725" fmla="*/ 135813 w 7467600"/>
              <a:gd name="connsiteY725" fmla="*/ 1888838 h 6858000"/>
              <a:gd name="connsiteX726" fmla="*/ 242575 w 7467600"/>
              <a:gd name="connsiteY726" fmla="*/ 1958841 h 6858000"/>
              <a:gd name="connsiteX727" fmla="*/ 82197 w 7467600"/>
              <a:gd name="connsiteY727" fmla="*/ 1754826 h 6858000"/>
              <a:gd name="connsiteX728" fmla="*/ 0 w 7467600"/>
              <a:gd name="connsiteY728" fmla="*/ 1679650 h 6858000"/>
              <a:gd name="connsiteX729" fmla="*/ 0 w 7467600"/>
              <a:gd name="connsiteY729" fmla="*/ 1602463 h 6858000"/>
              <a:gd name="connsiteX730" fmla="*/ 84689 w 7467600"/>
              <a:gd name="connsiteY730" fmla="*/ 1677442 h 6858000"/>
              <a:gd name="connsiteX731" fmla="*/ 298437 w 7467600"/>
              <a:gd name="connsiteY731" fmla="*/ 1968019 h 6858000"/>
              <a:gd name="connsiteX732" fmla="*/ 227269 w 7467600"/>
              <a:gd name="connsiteY732" fmla="*/ 1114064 h 6858000"/>
              <a:gd name="connsiteX733" fmla="*/ 248003 w 7467600"/>
              <a:gd name="connsiteY733" fmla="*/ 1089613 h 6858000"/>
              <a:gd name="connsiteX734" fmla="*/ 427020 w 7467600"/>
              <a:gd name="connsiteY734" fmla="*/ 1619803 h 6858000"/>
              <a:gd name="connsiteX735" fmla="*/ 340345 w 7467600"/>
              <a:gd name="connsiteY735" fmla="*/ 2027739 h 6858000"/>
              <a:gd name="connsiteX736" fmla="*/ 360865 w 7467600"/>
              <a:gd name="connsiteY736" fmla="*/ 2044827 h 6858000"/>
              <a:gd name="connsiteX737" fmla="*/ 560414 w 7467600"/>
              <a:gd name="connsiteY737" fmla="*/ 2421457 h 6858000"/>
              <a:gd name="connsiteX738" fmla="*/ 1359703 w 7467600"/>
              <a:gd name="connsiteY738" fmla="*/ 2578554 h 6858000"/>
              <a:gd name="connsiteX739" fmla="*/ 1359422 w 7467600"/>
              <a:gd name="connsiteY739" fmla="*/ 2577994 h 6858000"/>
              <a:gd name="connsiteX740" fmla="*/ 828701 w 7467600"/>
              <a:gd name="connsiteY740" fmla="*/ 1839520 h 6858000"/>
              <a:gd name="connsiteX741" fmla="*/ 494427 w 7467600"/>
              <a:gd name="connsiteY741" fmla="*/ 1092333 h 6858000"/>
              <a:gd name="connsiteX742" fmla="*/ 506322 w 7467600"/>
              <a:gd name="connsiteY742" fmla="*/ 1020997 h 6858000"/>
              <a:gd name="connsiteX743" fmla="*/ 4570198 w 7467600"/>
              <a:gd name="connsiteY743" fmla="*/ 978081 h 6858000"/>
              <a:gd name="connsiteX744" fmla="*/ 4523691 w 7467600"/>
              <a:gd name="connsiteY744" fmla="*/ 1127776 h 6858000"/>
              <a:gd name="connsiteX745" fmla="*/ 4509875 w 7467600"/>
              <a:gd name="connsiteY745" fmla="*/ 1167552 h 6858000"/>
              <a:gd name="connsiteX746" fmla="*/ 4478168 w 7467600"/>
              <a:gd name="connsiteY746" fmla="*/ 1260735 h 6858000"/>
              <a:gd name="connsiteX747" fmla="*/ 4409309 w 7467600"/>
              <a:gd name="connsiteY747" fmla="*/ 1666996 h 6858000"/>
              <a:gd name="connsiteX748" fmla="*/ 4370031 w 7467600"/>
              <a:gd name="connsiteY748" fmla="*/ 1955666 h 6858000"/>
              <a:gd name="connsiteX749" fmla="*/ 4570198 w 7467600"/>
              <a:gd name="connsiteY749" fmla="*/ 978081 h 6858000"/>
              <a:gd name="connsiteX750" fmla="*/ 4557898 w 7467600"/>
              <a:gd name="connsiteY750" fmla="*/ 900011 h 6858000"/>
              <a:gd name="connsiteX751" fmla="*/ 4344840 w 7467600"/>
              <a:gd name="connsiteY751" fmla="*/ 1922038 h 6858000"/>
              <a:gd name="connsiteX752" fmla="*/ 4378710 w 7467600"/>
              <a:gd name="connsiteY752" fmla="*/ 1665516 h 6858000"/>
              <a:gd name="connsiteX753" fmla="*/ 4448798 w 7467600"/>
              <a:gd name="connsiteY753" fmla="*/ 1253024 h 6858000"/>
              <a:gd name="connsiteX754" fmla="*/ 4480315 w 7467600"/>
              <a:gd name="connsiteY754" fmla="*/ 1158454 h 6858000"/>
              <a:gd name="connsiteX755" fmla="*/ 4494133 w 7467600"/>
              <a:gd name="connsiteY755" fmla="*/ 1118676 h 6858000"/>
              <a:gd name="connsiteX756" fmla="*/ 4557898 w 7467600"/>
              <a:gd name="connsiteY756" fmla="*/ 900011 h 6858000"/>
              <a:gd name="connsiteX757" fmla="*/ 5870151 w 7467600"/>
              <a:gd name="connsiteY757" fmla="*/ 898890 h 6858000"/>
              <a:gd name="connsiteX758" fmla="*/ 5861335 w 7467600"/>
              <a:gd name="connsiteY758" fmla="*/ 899177 h 6858000"/>
              <a:gd name="connsiteX759" fmla="*/ 5843702 w 7467600"/>
              <a:gd name="connsiteY759" fmla="*/ 899748 h 6858000"/>
              <a:gd name="connsiteX760" fmla="*/ 5651107 w 7467600"/>
              <a:gd name="connsiteY760" fmla="*/ 920306 h 6858000"/>
              <a:gd name="connsiteX761" fmla="*/ 5459407 w 7467600"/>
              <a:gd name="connsiteY761" fmla="*/ 940975 h 6858000"/>
              <a:gd name="connsiteX762" fmla="*/ 5374846 w 7467600"/>
              <a:gd name="connsiteY762" fmla="*/ 941988 h 6858000"/>
              <a:gd name="connsiteX763" fmla="*/ 5256105 w 7467600"/>
              <a:gd name="connsiteY763" fmla="*/ 945632 h 6858000"/>
              <a:gd name="connsiteX764" fmla="*/ 5107071 w 7467600"/>
              <a:gd name="connsiteY764" fmla="*/ 969720 h 6858000"/>
              <a:gd name="connsiteX765" fmla="*/ 4998681 w 7467600"/>
              <a:gd name="connsiteY765" fmla="*/ 988771 h 6858000"/>
              <a:gd name="connsiteX766" fmla="*/ 5870151 w 7467600"/>
              <a:gd name="connsiteY766" fmla="*/ 898890 h 6858000"/>
              <a:gd name="connsiteX767" fmla="*/ 5504425 w 7467600"/>
              <a:gd name="connsiteY767" fmla="*/ 848067 h 6858000"/>
              <a:gd name="connsiteX768" fmla="*/ 4968849 w 7467600"/>
              <a:gd name="connsiteY768" fmla="*/ 962318 h 6858000"/>
              <a:gd name="connsiteX769" fmla="*/ 5104039 w 7467600"/>
              <a:gd name="connsiteY769" fmla="*/ 940634 h 6858000"/>
              <a:gd name="connsiteX770" fmla="*/ 5256311 w 7467600"/>
              <a:gd name="connsiteY770" fmla="*/ 916490 h 6858000"/>
              <a:gd name="connsiteX771" fmla="*/ 5377381 w 7467600"/>
              <a:gd name="connsiteY771" fmla="*/ 912671 h 6858000"/>
              <a:gd name="connsiteX772" fmla="*/ 5460148 w 7467600"/>
              <a:gd name="connsiteY772" fmla="*/ 911442 h 6858000"/>
              <a:gd name="connsiteX773" fmla="*/ 5648971 w 7467600"/>
              <a:gd name="connsiteY773" fmla="*/ 891331 h 6858000"/>
              <a:gd name="connsiteX774" fmla="*/ 5844807 w 7467600"/>
              <a:gd name="connsiteY774" fmla="*/ 870718 h 6858000"/>
              <a:gd name="connsiteX775" fmla="*/ 5862975 w 7467600"/>
              <a:gd name="connsiteY775" fmla="*/ 869756 h 6858000"/>
              <a:gd name="connsiteX776" fmla="*/ 5920887 w 7467600"/>
              <a:gd name="connsiteY776" fmla="*/ 865929 h 6858000"/>
              <a:gd name="connsiteX777" fmla="*/ 5504425 w 7467600"/>
              <a:gd name="connsiteY777" fmla="*/ 848067 h 6858000"/>
              <a:gd name="connsiteX778" fmla="*/ 3607114 w 7467600"/>
              <a:gd name="connsiteY778" fmla="*/ 467441 h 6858000"/>
              <a:gd name="connsiteX779" fmla="*/ 3296242 w 7467600"/>
              <a:gd name="connsiteY779" fmla="*/ 807991 h 6858000"/>
              <a:gd name="connsiteX780" fmla="*/ 3174674 w 7467600"/>
              <a:gd name="connsiteY780" fmla="*/ 919759 h 6858000"/>
              <a:gd name="connsiteX781" fmla="*/ 3042978 w 7467600"/>
              <a:gd name="connsiteY781" fmla="*/ 1054894 h 6858000"/>
              <a:gd name="connsiteX782" fmla="*/ 2968914 w 7467600"/>
              <a:gd name="connsiteY782" fmla="*/ 1133756 h 6858000"/>
              <a:gd name="connsiteX783" fmla="*/ 3103823 w 7467600"/>
              <a:gd name="connsiteY783" fmla="*/ 1026814 h 6858000"/>
              <a:gd name="connsiteX784" fmla="*/ 3607114 w 7467600"/>
              <a:gd name="connsiteY784" fmla="*/ 467441 h 6858000"/>
              <a:gd name="connsiteX785" fmla="*/ 3744487 w 7467600"/>
              <a:gd name="connsiteY785" fmla="*/ 383136 h 6858000"/>
              <a:gd name="connsiteX786" fmla="*/ 3970213 w 7467600"/>
              <a:gd name="connsiteY786" fmla="*/ 995559 h 6858000"/>
              <a:gd name="connsiteX787" fmla="*/ 3744487 w 7467600"/>
              <a:gd name="connsiteY787" fmla="*/ 383136 h 6858000"/>
              <a:gd name="connsiteX788" fmla="*/ 3624562 w 7467600"/>
              <a:gd name="connsiteY788" fmla="*/ 367041 h 6858000"/>
              <a:gd name="connsiteX789" fmla="*/ 3489712 w 7467600"/>
              <a:gd name="connsiteY789" fmla="*/ 485386 h 6858000"/>
              <a:gd name="connsiteX790" fmla="*/ 3182994 w 7467600"/>
              <a:gd name="connsiteY790" fmla="*/ 828265 h 6858000"/>
              <a:gd name="connsiteX791" fmla="*/ 2892114 w 7467600"/>
              <a:gd name="connsiteY791" fmla="*/ 1172635 h 6858000"/>
              <a:gd name="connsiteX792" fmla="*/ 3021459 w 7467600"/>
              <a:gd name="connsiteY792" fmla="*/ 1035385 h 6858000"/>
              <a:gd name="connsiteX793" fmla="*/ 3153873 w 7467600"/>
              <a:gd name="connsiteY793" fmla="*/ 898971 h 6858000"/>
              <a:gd name="connsiteX794" fmla="*/ 3276511 w 7467600"/>
              <a:gd name="connsiteY794" fmla="*/ 786423 h 6858000"/>
              <a:gd name="connsiteX795" fmla="*/ 3584154 w 7467600"/>
              <a:gd name="connsiteY795" fmla="*/ 448218 h 6858000"/>
              <a:gd name="connsiteX796" fmla="*/ 3624562 w 7467600"/>
              <a:gd name="connsiteY796" fmla="*/ 367041 h 6858000"/>
              <a:gd name="connsiteX797" fmla="*/ 3766672 w 7467600"/>
              <a:gd name="connsiteY797" fmla="*/ 359429 h 6858000"/>
              <a:gd name="connsiteX798" fmla="*/ 3996338 w 7467600"/>
              <a:gd name="connsiteY798" fmla="*/ 968237 h 6858000"/>
              <a:gd name="connsiteX799" fmla="*/ 3766672 w 7467600"/>
              <a:gd name="connsiteY799" fmla="*/ 359429 h 6858000"/>
              <a:gd name="connsiteX800" fmla="*/ 5805386 w 7467600"/>
              <a:gd name="connsiteY800" fmla="*/ 239240 h 6858000"/>
              <a:gd name="connsiteX801" fmla="*/ 5736947 w 7467600"/>
              <a:gd name="connsiteY801" fmla="*/ 261367 h 6858000"/>
              <a:gd name="connsiteX802" fmla="*/ 5427012 w 7467600"/>
              <a:gd name="connsiteY802" fmla="*/ 311272 h 6858000"/>
              <a:gd name="connsiteX803" fmla="*/ 5147818 w 7467600"/>
              <a:gd name="connsiteY803" fmla="*/ 322112 h 6858000"/>
              <a:gd name="connsiteX804" fmla="*/ 5060854 w 7467600"/>
              <a:gd name="connsiteY804" fmla="*/ 311882 h 6858000"/>
              <a:gd name="connsiteX805" fmla="*/ 4945989 w 7467600"/>
              <a:gd name="connsiteY805" fmla="*/ 300516 h 6858000"/>
              <a:gd name="connsiteX806" fmla="*/ 5410479 w 7467600"/>
              <a:gd name="connsiteY806" fmla="*/ 348434 h 6858000"/>
              <a:gd name="connsiteX807" fmla="*/ 5805386 w 7467600"/>
              <a:gd name="connsiteY807" fmla="*/ 239240 h 6858000"/>
              <a:gd name="connsiteX808" fmla="*/ 5905192 w 7467600"/>
              <a:gd name="connsiteY808" fmla="*/ 163079 h 6858000"/>
              <a:gd name="connsiteX809" fmla="*/ 5865655 w 7467600"/>
              <a:gd name="connsiteY809" fmla="*/ 171901 h 6858000"/>
              <a:gd name="connsiteX810" fmla="*/ 5259740 w 7467600"/>
              <a:gd name="connsiteY810" fmla="*/ 257013 h 6858000"/>
              <a:gd name="connsiteX811" fmla="*/ 5208466 w 7467600"/>
              <a:gd name="connsiteY811" fmla="*/ 257550 h 6858000"/>
              <a:gd name="connsiteX812" fmla="*/ 4980204 w 7467600"/>
              <a:gd name="connsiteY812" fmla="*/ 271903 h 6858000"/>
              <a:gd name="connsiteX813" fmla="*/ 5068068 w 7467600"/>
              <a:gd name="connsiteY813" fmla="*/ 282244 h 6858000"/>
              <a:gd name="connsiteX814" fmla="*/ 5153231 w 7467600"/>
              <a:gd name="connsiteY814" fmla="*/ 292240 h 6858000"/>
              <a:gd name="connsiteX815" fmla="*/ 5426491 w 7467600"/>
              <a:gd name="connsiteY815" fmla="*/ 281128 h 6858000"/>
              <a:gd name="connsiteX816" fmla="*/ 5731212 w 7467600"/>
              <a:gd name="connsiteY816" fmla="*/ 231951 h 6858000"/>
              <a:gd name="connsiteX817" fmla="*/ 5905192 w 7467600"/>
              <a:gd name="connsiteY817" fmla="*/ 163079 h 6858000"/>
              <a:gd name="connsiteX818" fmla="*/ 5944437 w 7467600"/>
              <a:gd name="connsiteY818" fmla="*/ 113829 h 6858000"/>
              <a:gd name="connsiteX819" fmla="*/ 5825032 w 7467600"/>
              <a:gd name="connsiteY819" fmla="*/ 146405 h 6858000"/>
              <a:gd name="connsiteX820" fmla="*/ 4955599 w 7467600"/>
              <a:gd name="connsiteY820" fmla="*/ 247008 h 6858000"/>
              <a:gd name="connsiteX821" fmla="*/ 5210104 w 7467600"/>
              <a:gd name="connsiteY821" fmla="*/ 228123 h 6858000"/>
              <a:gd name="connsiteX822" fmla="*/ 5261015 w 7467600"/>
              <a:gd name="connsiteY822" fmla="*/ 227087 h 6858000"/>
              <a:gd name="connsiteX823" fmla="*/ 5861181 w 7467600"/>
              <a:gd name="connsiteY823" fmla="*/ 143093 h 6858000"/>
              <a:gd name="connsiteX824" fmla="*/ 5961252 w 7467600"/>
              <a:gd name="connsiteY824" fmla="*/ 114820 h 6858000"/>
              <a:gd name="connsiteX825" fmla="*/ 5944437 w 7467600"/>
              <a:gd name="connsiteY825" fmla="*/ 113829 h 6858000"/>
              <a:gd name="connsiteX826" fmla="*/ 3882765 w 7467600"/>
              <a:gd name="connsiteY826" fmla="*/ 0 h 6858000"/>
              <a:gd name="connsiteX827" fmla="*/ 3995099 w 7467600"/>
              <a:gd name="connsiteY827" fmla="*/ 0 h 6858000"/>
              <a:gd name="connsiteX828" fmla="*/ 4163818 w 7467600"/>
              <a:gd name="connsiteY828" fmla="*/ 234104 h 6858000"/>
              <a:gd name="connsiteX829" fmla="*/ 4172099 w 7467600"/>
              <a:gd name="connsiteY829" fmla="*/ 234207 h 6858000"/>
              <a:gd name="connsiteX830" fmla="*/ 4784282 w 7467600"/>
              <a:gd name="connsiteY830" fmla="*/ 276561 h 6858000"/>
              <a:gd name="connsiteX831" fmla="*/ 4801687 w 7467600"/>
              <a:gd name="connsiteY831" fmla="*/ 267764 h 6858000"/>
              <a:gd name="connsiteX832" fmla="*/ 6082788 w 7467600"/>
              <a:gd name="connsiteY832" fmla="*/ 64119 h 6858000"/>
              <a:gd name="connsiteX833" fmla="*/ 6099442 w 7467600"/>
              <a:gd name="connsiteY833" fmla="*/ 82568 h 6858000"/>
              <a:gd name="connsiteX834" fmla="*/ 4804137 w 7467600"/>
              <a:gd name="connsiteY834" fmla="*/ 320931 h 6858000"/>
              <a:gd name="connsiteX835" fmla="*/ 4227047 w 7467600"/>
              <a:gd name="connsiteY835" fmla="*/ 313415 h 6858000"/>
              <a:gd name="connsiteX836" fmla="*/ 4346041 w 7467600"/>
              <a:gd name="connsiteY836" fmla="*/ 456086 h 6858000"/>
              <a:gd name="connsiteX837" fmla="*/ 4870967 w 7467600"/>
              <a:gd name="connsiteY837" fmla="*/ 963061 h 6858000"/>
              <a:gd name="connsiteX838" fmla="*/ 4889647 w 7467600"/>
              <a:gd name="connsiteY838" fmla="*/ 957147 h 6858000"/>
              <a:gd name="connsiteX839" fmla="*/ 5422504 w 7467600"/>
              <a:gd name="connsiteY839" fmla="*/ 805191 h 6858000"/>
              <a:gd name="connsiteX840" fmla="*/ 6087656 w 7467600"/>
              <a:gd name="connsiteY840" fmla="*/ 826703 h 6858000"/>
              <a:gd name="connsiteX841" fmla="*/ 6058717 w 7467600"/>
              <a:gd name="connsiteY841" fmla="*/ 865992 h 6858000"/>
              <a:gd name="connsiteX842" fmla="*/ 4974153 w 7467600"/>
              <a:gd name="connsiteY842" fmla="*/ 1045456 h 6858000"/>
              <a:gd name="connsiteX843" fmla="*/ 5627835 w 7467600"/>
              <a:gd name="connsiteY843" fmla="*/ 1472077 h 6858000"/>
              <a:gd name="connsiteX844" fmla="*/ 5629817 w 7467600"/>
              <a:gd name="connsiteY844" fmla="*/ 1471412 h 6858000"/>
              <a:gd name="connsiteX845" fmla="*/ 5634124 w 7467600"/>
              <a:gd name="connsiteY845" fmla="*/ 1470572 h 6858000"/>
              <a:gd name="connsiteX846" fmla="*/ 5755832 w 7467600"/>
              <a:gd name="connsiteY846" fmla="*/ 1383886 h 6858000"/>
              <a:gd name="connsiteX847" fmla="*/ 6014186 w 7467600"/>
              <a:gd name="connsiteY847" fmla="*/ 1279799 h 6858000"/>
              <a:gd name="connsiteX848" fmla="*/ 6901619 w 7467600"/>
              <a:gd name="connsiteY848" fmla="*/ 1047874 h 6858000"/>
              <a:gd name="connsiteX849" fmla="*/ 6931566 w 7467600"/>
              <a:gd name="connsiteY849" fmla="*/ 1062034 h 6858000"/>
              <a:gd name="connsiteX850" fmla="*/ 5790982 w 7467600"/>
              <a:gd name="connsiteY850" fmla="*/ 1561380 h 6858000"/>
              <a:gd name="connsiteX851" fmla="*/ 6188971 w 7467600"/>
              <a:gd name="connsiteY851" fmla="*/ 1755168 h 6858000"/>
              <a:gd name="connsiteX852" fmla="*/ 6202446 w 7467600"/>
              <a:gd name="connsiteY852" fmla="*/ 1752268 h 6858000"/>
              <a:gd name="connsiteX853" fmla="*/ 7179560 w 7467600"/>
              <a:gd name="connsiteY853" fmla="*/ 1467551 h 6858000"/>
              <a:gd name="connsiteX854" fmla="*/ 7158730 w 7467600"/>
              <a:gd name="connsiteY854" fmla="*/ 1507835 h 6858000"/>
              <a:gd name="connsiteX855" fmla="*/ 6326959 w 7467600"/>
              <a:gd name="connsiteY855" fmla="*/ 1817686 h 6858000"/>
              <a:gd name="connsiteX856" fmla="*/ 6537433 w 7467600"/>
              <a:gd name="connsiteY856" fmla="*/ 1907790 h 6858000"/>
              <a:gd name="connsiteX857" fmla="*/ 6550221 w 7467600"/>
              <a:gd name="connsiteY857" fmla="*/ 1910729 h 6858000"/>
              <a:gd name="connsiteX858" fmla="*/ 6964438 w 7467600"/>
              <a:gd name="connsiteY858" fmla="*/ 2209505 h 6858000"/>
              <a:gd name="connsiteX859" fmla="*/ 7367862 w 7467600"/>
              <a:gd name="connsiteY859" fmla="*/ 2806833 h 6858000"/>
              <a:gd name="connsiteX860" fmla="*/ 7364329 w 7467600"/>
              <a:gd name="connsiteY860" fmla="*/ 2826907 h 6858000"/>
              <a:gd name="connsiteX861" fmla="*/ 7290545 w 7467600"/>
              <a:gd name="connsiteY861" fmla="*/ 2850663 h 6858000"/>
              <a:gd name="connsiteX862" fmla="*/ 6472036 w 7467600"/>
              <a:gd name="connsiteY862" fmla="*/ 1959003 h 6858000"/>
              <a:gd name="connsiteX863" fmla="*/ 5792897 w 7467600"/>
              <a:gd name="connsiteY863" fmla="*/ 1647747 h 6858000"/>
              <a:gd name="connsiteX864" fmla="*/ 5842751 w 7467600"/>
              <a:gd name="connsiteY864" fmla="*/ 1816112 h 6858000"/>
              <a:gd name="connsiteX865" fmla="*/ 5847424 w 7467600"/>
              <a:gd name="connsiteY865" fmla="*/ 1815776 h 6858000"/>
              <a:gd name="connsiteX866" fmla="*/ 6399821 w 7467600"/>
              <a:gd name="connsiteY866" fmla="*/ 2344799 h 6858000"/>
              <a:gd name="connsiteX867" fmla="*/ 6323232 w 7467600"/>
              <a:gd name="connsiteY867" fmla="*/ 2389634 h 6858000"/>
              <a:gd name="connsiteX868" fmla="*/ 5942958 w 7467600"/>
              <a:gd name="connsiteY868" fmla="*/ 2077708 h 6858000"/>
              <a:gd name="connsiteX869" fmla="*/ 5921559 w 7467600"/>
              <a:gd name="connsiteY869" fmla="*/ 2378596 h 6858000"/>
              <a:gd name="connsiteX870" fmla="*/ 5817651 w 7467600"/>
              <a:gd name="connsiteY870" fmla="*/ 3023919 h 6858000"/>
              <a:gd name="connsiteX871" fmla="*/ 5729634 w 7467600"/>
              <a:gd name="connsiteY871" fmla="*/ 3051849 h 6858000"/>
              <a:gd name="connsiteX872" fmla="*/ 5611018 w 7467600"/>
              <a:gd name="connsiteY872" fmla="*/ 2316769 h 6858000"/>
              <a:gd name="connsiteX873" fmla="*/ 5687608 w 7467600"/>
              <a:gd name="connsiteY873" fmla="*/ 2039972 h 6858000"/>
              <a:gd name="connsiteX874" fmla="*/ 5657554 w 7467600"/>
              <a:gd name="connsiteY874" fmla="*/ 1576445 h 6858000"/>
              <a:gd name="connsiteX875" fmla="*/ 5150475 w 7467600"/>
              <a:gd name="connsiteY875" fmla="*/ 1274012 h 6858000"/>
              <a:gd name="connsiteX876" fmla="*/ 5349142 w 7467600"/>
              <a:gd name="connsiteY876" fmla="*/ 2204405 h 6858000"/>
              <a:gd name="connsiteX877" fmla="*/ 5262214 w 7467600"/>
              <a:gd name="connsiteY877" fmla="*/ 2233836 h 6858000"/>
              <a:gd name="connsiteX878" fmla="*/ 4981539 w 7467600"/>
              <a:gd name="connsiteY878" fmla="*/ 1542201 h 6858000"/>
              <a:gd name="connsiteX879" fmla="*/ 4958461 w 7467600"/>
              <a:gd name="connsiteY879" fmla="*/ 1136957 h 6858000"/>
              <a:gd name="connsiteX880" fmla="*/ 4655015 w 7467600"/>
              <a:gd name="connsiteY880" fmla="*/ 891426 h 6858000"/>
              <a:gd name="connsiteX881" fmla="*/ 4348002 w 7467600"/>
              <a:gd name="connsiteY881" fmla="*/ 2205895 h 6858000"/>
              <a:gd name="connsiteX882" fmla="*/ 4262250 w 7467600"/>
              <a:gd name="connsiteY882" fmla="*/ 2219972 h 6858000"/>
              <a:gd name="connsiteX883" fmla="*/ 4550611 w 7467600"/>
              <a:gd name="connsiteY883" fmla="*/ 817540 h 6858000"/>
              <a:gd name="connsiteX884" fmla="*/ 4564418 w 7467600"/>
              <a:gd name="connsiteY884" fmla="*/ 808293 h 6858000"/>
              <a:gd name="connsiteX885" fmla="*/ 4266388 w 7467600"/>
              <a:gd name="connsiteY885" fmla="*/ 500083 h 6858000"/>
              <a:gd name="connsiteX886" fmla="*/ 4032842 w 7467600"/>
              <a:gd name="connsiteY886" fmla="*/ 211809 h 6858000"/>
              <a:gd name="connsiteX887" fmla="*/ 3882765 w 7467600"/>
              <a:gd name="connsiteY887" fmla="*/ 0 h 6858000"/>
              <a:gd name="connsiteX888" fmla="*/ 3721337 w 7467600"/>
              <a:gd name="connsiteY888" fmla="*/ 0 h 6858000"/>
              <a:gd name="connsiteX889" fmla="*/ 3797544 w 7467600"/>
              <a:gd name="connsiteY889" fmla="*/ 0 h 6858000"/>
              <a:gd name="connsiteX890" fmla="*/ 3775734 w 7467600"/>
              <a:gd name="connsiteY890" fmla="*/ 95131 h 6858000"/>
              <a:gd name="connsiteX891" fmla="*/ 3724807 w 7467600"/>
              <a:gd name="connsiteY891" fmla="*/ 272257 h 6858000"/>
              <a:gd name="connsiteX892" fmla="*/ 3726844 w 7467600"/>
              <a:gd name="connsiteY892" fmla="*/ 282988 h 6858000"/>
              <a:gd name="connsiteX893" fmla="*/ 3742664 w 7467600"/>
              <a:gd name="connsiteY893" fmla="*/ 279918 h 6858000"/>
              <a:gd name="connsiteX894" fmla="*/ 4103910 w 7467600"/>
              <a:gd name="connsiteY894" fmla="*/ 1161917 h 6858000"/>
              <a:gd name="connsiteX895" fmla="*/ 4020269 w 7467600"/>
              <a:gd name="connsiteY895" fmla="*/ 1200406 h 6858000"/>
              <a:gd name="connsiteX896" fmla="*/ 3674882 w 7467600"/>
              <a:gd name="connsiteY896" fmla="*/ 488524 h 6858000"/>
              <a:gd name="connsiteX897" fmla="*/ 3132682 w 7467600"/>
              <a:gd name="connsiteY897" fmla="*/ 1072284 h 6858000"/>
              <a:gd name="connsiteX898" fmla="*/ 2716346 w 7467600"/>
              <a:gd name="connsiteY898" fmla="*/ 1276376 h 6858000"/>
              <a:gd name="connsiteX899" fmla="*/ 2716772 w 7467600"/>
              <a:gd name="connsiteY899" fmla="*/ 1255462 h 6858000"/>
              <a:gd name="connsiteX900" fmla="*/ 3471096 w 7467600"/>
              <a:gd name="connsiteY900" fmla="*/ 437072 h 6858000"/>
              <a:gd name="connsiteX901" fmla="*/ 3639057 w 7467600"/>
              <a:gd name="connsiteY901" fmla="*/ 286334 h 6858000"/>
              <a:gd name="connsiteX902" fmla="*/ 3640309 w 7467600"/>
              <a:gd name="connsiteY902" fmla="*/ 284664 h 6858000"/>
              <a:gd name="connsiteX903" fmla="*/ 3646022 w 7467600"/>
              <a:gd name="connsiteY903" fmla="*/ 276711 h 6858000"/>
              <a:gd name="connsiteX904" fmla="*/ 3707943 w 7467600"/>
              <a:gd name="connsiteY904" fmla="*/ 65958 h 6858000"/>
              <a:gd name="connsiteX905" fmla="*/ 3721337 w 7467600"/>
              <a:gd name="connsiteY905" fmla="*/ 0 h 6858000"/>
              <a:gd name="connsiteX906" fmla="*/ 2867960 w 7467600"/>
              <a:gd name="connsiteY906" fmla="*/ 0 h 6858000"/>
              <a:gd name="connsiteX907" fmla="*/ 2926351 w 7467600"/>
              <a:gd name="connsiteY907" fmla="*/ 0 h 6858000"/>
              <a:gd name="connsiteX908" fmla="*/ 2902823 w 7467600"/>
              <a:gd name="connsiteY908" fmla="*/ 262929 h 6858000"/>
              <a:gd name="connsiteX909" fmla="*/ 2940663 w 7467600"/>
              <a:gd name="connsiteY909" fmla="*/ 140884 h 6858000"/>
              <a:gd name="connsiteX910" fmla="*/ 2947039 w 7467600"/>
              <a:gd name="connsiteY910" fmla="*/ 122524 h 6858000"/>
              <a:gd name="connsiteX911" fmla="*/ 2984316 w 7467600"/>
              <a:gd name="connsiteY911" fmla="*/ 0 h 6858000"/>
              <a:gd name="connsiteX912" fmla="*/ 3016114 w 7467600"/>
              <a:gd name="connsiteY912" fmla="*/ 0 h 6858000"/>
              <a:gd name="connsiteX913" fmla="*/ 2979949 w 7467600"/>
              <a:gd name="connsiteY913" fmla="*/ 119274 h 6858000"/>
              <a:gd name="connsiteX914" fmla="*/ 3023879 w 7467600"/>
              <a:gd name="connsiteY914" fmla="*/ 0 h 6858000"/>
              <a:gd name="connsiteX915" fmla="*/ 3105400 w 7467600"/>
              <a:gd name="connsiteY915" fmla="*/ 0 h 6858000"/>
              <a:gd name="connsiteX916" fmla="*/ 3094669 w 7467600"/>
              <a:gd name="connsiteY916" fmla="*/ 30308 h 6858000"/>
              <a:gd name="connsiteX917" fmla="*/ 2901945 w 7467600"/>
              <a:gd name="connsiteY917" fmla="*/ 466538 h 6858000"/>
              <a:gd name="connsiteX918" fmla="*/ 2815209 w 7467600"/>
              <a:gd name="connsiteY918" fmla="*/ 497361 h 6858000"/>
              <a:gd name="connsiteX919" fmla="*/ 2844845 w 7467600"/>
              <a:gd name="connsiteY919" fmla="*/ 127638 h 6858000"/>
              <a:gd name="connsiteX920" fmla="*/ 2867960 w 7467600"/>
              <a:gd name="connsiteY920" fmla="*/ 0 h 6858000"/>
              <a:gd name="connsiteX921" fmla="*/ 1057230 w 7467600"/>
              <a:gd name="connsiteY921" fmla="*/ 0 h 6858000"/>
              <a:gd name="connsiteX922" fmla="*/ 1111003 w 7467600"/>
              <a:gd name="connsiteY922" fmla="*/ 0 h 6858000"/>
              <a:gd name="connsiteX923" fmla="*/ 1125553 w 7467600"/>
              <a:gd name="connsiteY923" fmla="*/ 52588 h 6858000"/>
              <a:gd name="connsiteX924" fmla="*/ 1304276 w 7467600"/>
              <a:gd name="connsiteY924" fmla="*/ 476275 h 6858000"/>
              <a:gd name="connsiteX925" fmla="*/ 1492066 w 7467600"/>
              <a:gd name="connsiteY925" fmla="*/ 886333 h 6858000"/>
              <a:gd name="connsiteX926" fmla="*/ 1423698 w 7467600"/>
              <a:gd name="connsiteY926" fmla="*/ 710817 h 6858000"/>
              <a:gd name="connsiteX927" fmla="*/ 1357609 w 7467600"/>
              <a:gd name="connsiteY927" fmla="*/ 532892 h 6858000"/>
              <a:gd name="connsiteX928" fmla="*/ 1309550 w 7467600"/>
              <a:gd name="connsiteY928" fmla="*/ 374031 h 6858000"/>
              <a:gd name="connsiteX929" fmla="*/ 1193673 w 7467600"/>
              <a:gd name="connsiteY929" fmla="*/ 49533 h 6858000"/>
              <a:gd name="connsiteX930" fmla="*/ 1164391 w 7467600"/>
              <a:gd name="connsiteY930" fmla="*/ 0 h 6858000"/>
              <a:gd name="connsiteX931" fmla="*/ 1200666 w 7467600"/>
              <a:gd name="connsiteY931" fmla="*/ 0 h 6858000"/>
              <a:gd name="connsiteX932" fmla="*/ 1223408 w 7467600"/>
              <a:gd name="connsiteY932" fmla="*/ 38996 h 6858000"/>
              <a:gd name="connsiteX933" fmla="*/ 1339635 w 7467600"/>
              <a:gd name="connsiteY933" fmla="*/ 365517 h 6858000"/>
              <a:gd name="connsiteX934" fmla="*/ 1387469 w 7467600"/>
              <a:gd name="connsiteY934" fmla="*/ 523079 h 6858000"/>
              <a:gd name="connsiteX935" fmla="*/ 1452685 w 7467600"/>
              <a:gd name="connsiteY935" fmla="*/ 699806 h 6858000"/>
              <a:gd name="connsiteX936" fmla="*/ 1492092 w 7467600"/>
              <a:gd name="connsiteY936" fmla="*/ 800424 h 6858000"/>
              <a:gd name="connsiteX937" fmla="*/ 1455302 w 7467600"/>
              <a:gd name="connsiteY937" fmla="*/ 632913 h 6858000"/>
              <a:gd name="connsiteX938" fmla="*/ 1222336 w 7467600"/>
              <a:gd name="connsiteY938" fmla="*/ 9480 h 6858000"/>
              <a:gd name="connsiteX939" fmla="*/ 1214634 w 7467600"/>
              <a:gd name="connsiteY939" fmla="*/ 0 h 6858000"/>
              <a:gd name="connsiteX940" fmla="*/ 1289827 w 7467600"/>
              <a:gd name="connsiteY940" fmla="*/ 0 h 6858000"/>
              <a:gd name="connsiteX941" fmla="*/ 1321076 w 7467600"/>
              <a:gd name="connsiteY941" fmla="*/ 59722 h 6858000"/>
              <a:gd name="connsiteX942" fmla="*/ 1512579 w 7467600"/>
              <a:gd name="connsiteY942" fmla="*/ 626441 h 6858000"/>
              <a:gd name="connsiteX943" fmla="*/ 1506076 w 7467600"/>
              <a:gd name="connsiteY943" fmla="*/ 1089289 h 6858000"/>
              <a:gd name="connsiteX944" fmla="*/ 1486346 w 7467600"/>
              <a:gd name="connsiteY944" fmla="*/ 1079919 h 6858000"/>
              <a:gd name="connsiteX945" fmla="*/ 1070511 w 7467600"/>
              <a:gd name="connsiteY945" fmla="*/ 48609 h 6858000"/>
              <a:gd name="connsiteX946" fmla="*/ 1057230 w 7467600"/>
              <a:gd name="connsiteY946" fmla="*/ 0 h 6858000"/>
              <a:gd name="connsiteX947" fmla="*/ 43151 w 7467600"/>
              <a:gd name="connsiteY947" fmla="*/ 0 h 6858000"/>
              <a:gd name="connsiteX948" fmla="*/ 95283 w 7467600"/>
              <a:gd name="connsiteY948" fmla="*/ 0 h 6858000"/>
              <a:gd name="connsiteX949" fmla="*/ 300708 w 7467600"/>
              <a:gd name="connsiteY949" fmla="*/ 154571 h 6858000"/>
              <a:gd name="connsiteX950" fmla="*/ 530414 w 7467600"/>
              <a:gd name="connsiteY950" fmla="*/ 354673 h 6858000"/>
              <a:gd name="connsiteX951" fmla="*/ 333785 w 7467600"/>
              <a:gd name="connsiteY951" fmla="*/ 161564 h 6858000"/>
              <a:gd name="connsiteX952" fmla="*/ 147005 w 7467600"/>
              <a:gd name="connsiteY952" fmla="*/ 0 h 6858000"/>
              <a:gd name="connsiteX953" fmla="*/ 272509 w 7467600"/>
              <a:gd name="connsiteY953" fmla="*/ 0 h 6858000"/>
              <a:gd name="connsiteX954" fmla="*/ 326276 w 7467600"/>
              <a:gd name="connsiteY954" fmla="*/ 45847 h 6858000"/>
              <a:gd name="connsiteX955" fmla="*/ 823759 w 7467600"/>
              <a:gd name="connsiteY955" fmla="*/ 574145 h 6858000"/>
              <a:gd name="connsiteX956" fmla="*/ 811254 w 7467600"/>
              <a:gd name="connsiteY956" fmla="*/ 665546 h 6858000"/>
              <a:gd name="connsiteX957" fmla="*/ 154042 w 7467600"/>
              <a:gd name="connsiteY957" fmla="*/ 261522 h 6858000"/>
              <a:gd name="connsiteX958" fmla="*/ 13550 w 7467600"/>
              <a:gd name="connsiteY958" fmla="*/ 158423 h 6858000"/>
              <a:gd name="connsiteX959" fmla="*/ 0 w 7467600"/>
              <a:gd name="connsiteY959" fmla="*/ 146618 h 6858000"/>
              <a:gd name="connsiteX960" fmla="*/ 0 w 7467600"/>
              <a:gd name="connsiteY960" fmla="*/ 59161 h 6858000"/>
              <a:gd name="connsiteX961" fmla="*/ 45427 w 7467600"/>
              <a:gd name="connsiteY961" fmla="*/ 101078 h 6858000"/>
              <a:gd name="connsiteX962" fmla="*/ 630103 w 7467600"/>
              <a:gd name="connsiteY962" fmla="*/ 485885 h 6858000"/>
              <a:gd name="connsiteX963" fmla="*/ 532040 w 7467600"/>
              <a:gd name="connsiteY963" fmla="*/ 399359 h 6858000"/>
              <a:gd name="connsiteX964" fmla="*/ 517618 w 7467600"/>
              <a:gd name="connsiteY964" fmla="*/ 385726 h 6858000"/>
              <a:gd name="connsiteX965" fmla="*/ 285074 w 7467600"/>
              <a:gd name="connsiteY965" fmla="*/ 182755 h 6858000"/>
              <a:gd name="connsiteX966" fmla="*/ 43151 w 7467600"/>
              <a:gd name="connsiteY96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454976 w 7467600"/>
              <a:gd name="connsiteY74" fmla="*/ 6318297 h 6858000"/>
              <a:gd name="connsiteX75" fmla="*/ 7379510 w 7467600"/>
              <a:gd name="connsiteY75" fmla="*/ 5755454 h 6858000"/>
              <a:gd name="connsiteX76" fmla="*/ 7467600 w 7467600"/>
              <a:gd name="connsiteY76" fmla="*/ 6012219 h 6858000"/>
              <a:gd name="connsiteX77" fmla="*/ 7356878 w 7467600"/>
              <a:gd name="connsiteY77" fmla="*/ 5981332 h 6858000"/>
              <a:gd name="connsiteX78" fmla="*/ 7467600 w 7467600"/>
              <a:gd name="connsiteY78" fmla="*/ 6117703 h 6858000"/>
              <a:gd name="connsiteX79" fmla="*/ 7467600 w 7467600"/>
              <a:gd name="connsiteY79" fmla="*/ 6163634 h 6858000"/>
              <a:gd name="connsiteX80" fmla="*/ 7403637 w 7467600"/>
              <a:gd name="connsiteY80" fmla="*/ 6083957 h 6858000"/>
              <a:gd name="connsiteX81" fmla="*/ 7254615 w 7467600"/>
              <a:gd name="connsiteY81" fmla="*/ 5911918 h 6858000"/>
              <a:gd name="connsiteX82" fmla="*/ 7312589 w 7467600"/>
              <a:gd name="connsiteY82" fmla="*/ 5982309 h 6858000"/>
              <a:gd name="connsiteX83" fmla="*/ 7448321 w 7467600"/>
              <a:gd name="connsiteY83" fmla="*/ 6190991 h 6858000"/>
              <a:gd name="connsiteX84" fmla="*/ 7467600 w 7467600"/>
              <a:gd name="connsiteY84" fmla="*/ 6221686 h 6858000"/>
              <a:gd name="connsiteX85" fmla="*/ 7467600 w 7467600"/>
              <a:gd name="connsiteY85" fmla="*/ 6334256 h 6858000"/>
              <a:gd name="connsiteX86" fmla="*/ 7454976 w 7467600"/>
              <a:gd name="connsiteY86" fmla="*/ 6318297 h 6858000"/>
              <a:gd name="connsiteX87" fmla="*/ 1456157 w 7467600"/>
              <a:gd name="connsiteY87" fmla="*/ 5371404 h 6858000"/>
              <a:gd name="connsiteX88" fmla="*/ 1244432 w 7467600"/>
              <a:gd name="connsiteY88" fmla="*/ 5385601 h 6858000"/>
              <a:gd name="connsiteX89" fmla="*/ 973990 w 7467600"/>
              <a:gd name="connsiteY89" fmla="*/ 5424940 h 6858000"/>
              <a:gd name="connsiteX90" fmla="*/ 1103809 w 7467600"/>
              <a:gd name="connsiteY90" fmla="*/ 5433720 h 6858000"/>
              <a:gd name="connsiteX91" fmla="*/ 1123454 w 7467600"/>
              <a:gd name="connsiteY91" fmla="*/ 5435727 h 6858000"/>
              <a:gd name="connsiteX92" fmla="*/ 1737017 w 7467600"/>
              <a:gd name="connsiteY92" fmla="*/ 5452183 h 6858000"/>
              <a:gd name="connsiteX93" fmla="*/ 1824397 w 7467600"/>
              <a:gd name="connsiteY93" fmla="*/ 5447757 h 6858000"/>
              <a:gd name="connsiteX94" fmla="*/ 2070059 w 7467600"/>
              <a:gd name="connsiteY94" fmla="*/ 5441660 h 6858000"/>
              <a:gd name="connsiteX95" fmla="*/ 1456157 w 7467600"/>
              <a:gd name="connsiteY95" fmla="*/ 5371404 h 6858000"/>
              <a:gd name="connsiteX96" fmla="*/ 4988186 w 7467600"/>
              <a:gd name="connsiteY96" fmla="*/ 5216467 h 6858000"/>
              <a:gd name="connsiteX97" fmla="*/ 4777334 w 7467600"/>
              <a:gd name="connsiteY97" fmla="*/ 5406072 h 6858000"/>
              <a:gd name="connsiteX98" fmla="*/ 4718341 w 7467600"/>
              <a:gd name="connsiteY98" fmla="*/ 5468043 h 6858000"/>
              <a:gd name="connsiteX99" fmla="*/ 4604655 w 7467600"/>
              <a:gd name="connsiteY99" fmla="*/ 5583434 h 6858000"/>
              <a:gd name="connsiteX100" fmla="*/ 4565074 w 7467600"/>
              <a:gd name="connsiteY100" fmla="*/ 5618550 h 6858000"/>
              <a:gd name="connsiteX101" fmla="*/ 4988186 w 7467600"/>
              <a:gd name="connsiteY101" fmla="*/ 5216467 h 6858000"/>
              <a:gd name="connsiteX102" fmla="*/ 4978032 w 7467600"/>
              <a:gd name="connsiteY102" fmla="*/ 5183809 h 6858000"/>
              <a:gd name="connsiteX103" fmla="*/ 4463413 w 7467600"/>
              <a:gd name="connsiteY103" fmla="*/ 5615162 h 6858000"/>
              <a:gd name="connsiteX104" fmla="*/ 4358134 w 7467600"/>
              <a:gd name="connsiteY104" fmla="*/ 5742791 h 6858000"/>
              <a:gd name="connsiteX105" fmla="*/ 4376219 w 7467600"/>
              <a:gd name="connsiteY105" fmla="*/ 5729027 h 6858000"/>
              <a:gd name="connsiteX106" fmla="*/ 4582340 w 7467600"/>
              <a:gd name="connsiteY106" fmla="*/ 5561037 h 6858000"/>
              <a:gd name="connsiteX107" fmla="*/ 4694684 w 7467600"/>
              <a:gd name="connsiteY107" fmla="*/ 5447098 h 6858000"/>
              <a:gd name="connsiteX108" fmla="*/ 4754123 w 7467600"/>
              <a:gd name="connsiteY108" fmla="*/ 5384643 h 6858000"/>
              <a:gd name="connsiteX109" fmla="*/ 4978032 w 7467600"/>
              <a:gd name="connsiteY109" fmla="*/ 5183809 h 6858000"/>
              <a:gd name="connsiteX110" fmla="*/ 1903353 w 7467600"/>
              <a:gd name="connsiteY110" fmla="*/ 5044827 h 6858000"/>
              <a:gd name="connsiteX111" fmla="*/ 1936931 w 7467600"/>
              <a:gd name="connsiteY111" fmla="*/ 5093954 h 6858000"/>
              <a:gd name="connsiteX112" fmla="*/ 2195868 w 7467600"/>
              <a:gd name="connsiteY112" fmla="*/ 5396574 h 6858000"/>
              <a:gd name="connsiteX113" fmla="*/ 2088852 w 7467600"/>
              <a:gd name="connsiteY113" fmla="*/ 5166123 h 6858000"/>
              <a:gd name="connsiteX114" fmla="*/ 1958241 w 7467600"/>
              <a:gd name="connsiteY114" fmla="*/ 5067955 h 6858000"/>
              <a:gd name="connsiteX115" fmla="*/ 1903353 w 7467600"/>
              <a:gd name="connsiteY115" fmla="*/ 5044827 h 6858000"/>
              <a:gd name="connsiteX116" fmla="*/ 1979378 w 7467600"/>
              <a:gd name="connsiteY116" fmla="*/ 4769504 h 6858000"/>
              <a:gd name="connsiteX117" fmla="*/ 2882120 w 7467600"/>
              <a:gd name="connsiteY117" fmla="*/ 5064547 h 6858000"/>
              <a:gd name="connsiteX118" fmla="*/ 2793103 w 7467600"/>
              <a:gd name="connsiteY118" fmla="*/ 5039699 h 6858000"/>
              <a:gd name="connsiteX119" fmla="*/ 2770041 w 7467600"/>
              <a:gd name="connsiteY119" fmla="*/ 5033634 h 6858000"/>
              <a:gd name="connsiteX120" fmla="*/ 1979378 w 7467600"/>
              <a:gd name="connsiteY120" fmla="*/ 4769504 h 6858000"/>
              <a:gd name="connsiteX121" fmla="*/ 1927410 w 7467600"/>
              <a:gd name="connsiteY121" fmla="*/ 4716164 h 6858000"/>
              <a:gd name="connsiteX122" fmla="*/ 1959587 w 7467600"/>
              <a:gd name="connsiteY122" fmla="*/ 4728849 h 6858000"/>
              <a:gd name="connsiteX123" fmla="*/ 2777707 w 7467600"/>
              <a:gd name="connsiteY123" fmla="*/ 5003991 h 6858000"/>
              <a:gd name="connsiteX124" fmla="*/ 2800768 w 7467600"/>
              <a:gd name="connsiteY124" fmla="*/ 5010056 h 6858000"/>
              <a:gd name="connsiteX125" fmla="*/ 2879408 w 7467600"/>
              <a:gd name="connsiteY125" fmla="*/ 5031590 h 6858000"/>
              <a:gd name="connsiteX126" fmla="*/ 2862295 w 7467600"/>
              <a:gd name="connsiteY126" fmla="*/ 5022958 h 6858000"/>
              <a:gd name="connsiteX127" fmla="*/ 2813343 w 7467600"/>
              <a:gd name="connsiteY127" fmla="*/ 4998369 h 6858000"/>
              <a:gd name="connsiteX128" fmla="*/ 2646245 w 7467600"/>
              <a:gd name="connsiteY128" fmla="*/ 4930999 h 6858000"/>
              <a:gd name="connsiteX129" fmla="*/ 1999243 w 7467600"/>
              <a:gd name="connsiteY129" fmla="*/ 4730524 h 6858000"/>
              <a:gd name="connsiteX130" fmla="*/ 1979527 w 7467600"/>
              <a:gd name="connsiteY130" fmla="*/ 4726651 h 6858000"/>
              <a:gd name="connsiteX131" fmla="*/ 1927410 w 7467600"/>
              <a:gd name="connsiteY131" fmla="*/ 4716164 h 6858000"/>
              <a:gd name="connsiteX132" fmla="*/ 1997014 w 7467600"/>
              <a:gd name="connsiteY132" fmla="*/ 4698007 h 6858000"/>
              <a:gd name="connsiteX133" fmla="*/ 2005458 w 7467600"/>
              <a:gd name="connsiteY133" fmla="*/ 4699540 h 6858000"/>
              <a:gd name="connsiteX134" fmla="*/ 2657186 w 7467600"/>
              <a:gd name="connsiteY134" fmla="*/ 4901687 h 6858000"/>
              <a:gd name="connsiteX135" fmla="*/ 2826662 w 7467600"/>
              <a:gd name="connsiteY135" fmla="*/ 4970362 h 6858000"/>
              <a:gd name="connsiteX136" fmla="*/ 2876100 w 7467600"/>
              <a:gd name="connsiteY136" fmla="*/ 4995397 h 6858000"/>
              <a:gd name="connsiteX137" fmla="*/ 3042600 w 7467600"/>
              <a:gd name="connsiteY137" fmla="*/ 5059532 h 6858000"/>
              <a:gd name="connsiteX138" fmla="*/ 1997014 w 7467600"/>
              <a:gd name="connsiteY138" fmla="*/ 4698007 h 6858000"/>
              <a:gd name="connsiteX139" fmla="*/ 2305292 w 7467600"/>
              <a:gd name="connsiteY139" fmla="*/ 4219492 h 6858000"/>
              <a:gd name="connsiteX140" fmla="*/ 3360922 w 7467600"/>
              <a:gd name="connsiteY140" fmla="*/ 4529373 h 6858000"/>
              <a:gd name="connsiteX141" fmla="*/ 3492420 w 7467600"/>
              <a:gd name="connsiteY141" fmla="*/ 4510145 h 6858000"/>
              <a:gd name="connsiteX142" fmla="*/ 3364086 w 7467600"/>
              <a:gd name="connsiteY142" fmla="*/ 4480340 h 6858000"/>
              <a:gd name="connsiteX143" fmla="*/ 3225818 w 7467600"/>
              <a:gd name="connsiteY143" fmla="*/ 4411822 h 6858000"/>
              <a:gd name="connsiteX144" fmla="*/ 3129696 w 7467600"/>
              <a:gd name="connsiteY144" fmla="*/ 4360704 h 6858000"/>
              <a:gd name="connsiteX145" fmla="*/ 2814545 w 7467600"/>
              <a:gd name="connsiteY145" fmla="*/ 4282955 h 6858000"/>
              <a:gd name="connsiteX146" fmla="*/ 2305292 w 7467600"/>
              <a:gd name="connsiteY146" fmla="*/ 4219492 h 6858000"/>
              <a:gd name="connsiteX147" fmla="*/ 2626982 w 7467600"/>
              <a:gd name="connsiteY147" fmla="*/ 4206450 h 6858000"/>
              <a:gd name="connsiteX148" fmla="*/ 2490617 w 7467600"/>
              <a:gd name="connsiteY148" fmla="*/ 4206951 h 6858000"/>
              <a:gd name="connsiteX149" fmla="*/ 2819869 w 7467600"/>
              <a:gd name="connsiteY149" fmla="*/ 4252936 h 6858000"/>
              <a:gd name="connsiteX150" fmla="*/ 3143018 w 7467600"/>
              <a:gd name="connsiteY150" fmla="*/ 4332698 h 6858000"/>
              <a:gd name="connsiteX151" fmla="*/ 3241520 w 7467600"/>
              <a:gd name="connsiteY151" fmla="*/ 4385112 h 6858000"/>
              <a:gd name="connsiteX152" fmla="*/ 3374575 w 7467600"/>
              <a:gd name="connsiteY152" fmla="*/ 4451517 h 6858000"/>
              <a:gd name="connsiteX153" fmla="*/ 3505221 w 7467600"/>
              <a:gd name="connsiteY153" fmla="*/ 4480757 h 6858000"/>
              <a:gd name="connsiteX154" fmla="*/ 2626982 w 7467600"/>
              <a:gd name="connsiteY154" fmla="*/ 4206450 h 6858000"/>
              <a:gd name="connsiteX155" fmla="*/ 1310106 w 7467600"/>
              <a:gd name="connsiteY155" fmla="*/ 3943217 h 6858000"/>
              <a:gd name="connsiteX156" fmla="*/ 854994 w 7467600"/>
              <a:gd name="connsiteY156" fmla="*/ 4399136 h 6858000"/>
              <a:gd name="connsiteX157" fmla="*/ 742462 w 7467600"/>
              <a:gd name="connsiteY157" fmla="*/ 4594648 h 6858000"/>
              <a:gd name="connsiteX158" fmla="*/ 820602 w 7467600"/>
              <a:gd name="connsiteY158" fmla="*/ 4485915 h 6858000"/>
              <a:gd name="connsiteX159" fmla="*/ 878295 w 7467600"/>
              <a:gd name="connsiteY159" fmla="*/ 4403594 h 6858000"/>
              <a:gd name="connsiteX160" fmla="*/ 1240607 w 7467600"/>
              <a:gd name="connsiteY160" fmla="*/ 4010401 h 6858000"/>
              <a:gd name="connsiteX161" fmla="*/ 1310106 w 7467600"/>
              <a:gd name="connsiteY161" fmla="*/ 3943217 h 6858000"/>
              <a:gd name="connsiteX162" fmla="*/ 1423113 w 7467600"/>
              <a:gd name="connsiteY162" fmla="*/ 3874565 h 6858000"/>
              <a:gd name="connsiteX163" fmla="*/ 1260565 w 7467600"/>
              <a:gd name="connsiteY163" fmla="*/ 4031982 h 6858000"/>
              <a:gd name="connsiteX164" fmla="*/ 901900 w 7467600"/>
              <a:gd name="connsiteY164" fmla="*/ 4421236 h 6858000"/>
              <a:gd name="connsiteX165" fmla="*/ 845044 w 7467600"/>
              <a:gd name="connsiteY165" fmla="*/ 4502436 h 6858000"/>
              <a:gd name="connsiteX166" fmla="*/ 685926 w 7467600"/>
              <a:gd name="connsiteY166" fmla="*/ 4703069 h 6858000"/>
              <a:gd name="connsiteX167" fmla="*/ 684248 w 7467600"/>
              <a:gd name="connsiteY167" fmla="*/ 4706721 h 6858000"/>
              <a:gd name="connsiteX168" fmla="*/ 1423113 w 7467600"/>
              <a:gd name="connsiteY168" fmla="*/ 3874565 h 6858000"/>
              <a:gd name="connsiteX169" fmla="*/ 3316479 w 7467600"/>
              <a:gd name="connsiteY169" fmla="*/ 3872136 h 6858000"/>
              <a:gd name="connsiteX170" fmla="*/ 3546806 w 7467600"/>
              <a:gd name="connsiteY170" fmla="*/ 4356139 h 6858000"/>
              <a:gd name="connsiteX171" fmla="*/ 3364433 w 7467600"/>
              <a:gd name="connsiteY171" fmla="*/ 3953121 h 6858000"/>
              <a:gd name="connsiteX172" fmla="*/ 3316479 w 7467600"/>
              <a:gd name="connsiteY172" fmla="*/ 3872136 h 6858000"/>
              <a:gd name="connsiteX173" fmla="*/ 3291335 w 7467600"/>
              <a:gd name="connsiteY173" fmla="*/ 3767420 h 6858000"/>
              <a:gd name="connsiteX174" fmla="*/ 3390805 w 7467600"/>
              <a:gd name="connsiteY174" fmla="*/ 3937163 h 6858000"/>
              <a:gd name="connsiteX175" fmla="*/ 3579062 w 7467600"/>
              <a:gd name="connsiteY175" fmla="*/ 4359040 h 6858000"/>
              <a:gd name="connsiteX176" fmla="*/ 3467355 w 7467600"/>
              <a:gd name="connsiteY176" fmla="*/ 3988130 h 6858000"/>
              <a:gd name="connsiteX177" fmla="*/ 3310753 w 7467600"/>
              <a:gd name="connsiteY177" fmla="*/ 3787140 h 6858000"/>
              <a:gd name="connsiteX178" fmla="*/ 3291335 w 7467600"/>
              <a:gd name="connsiteY178" fmla="*/ 3767420 h 6858000"/>
              <a:gd name="connsiteX179" fmla="*/ 1635889 w 7467600"/>
              <a:gd name="connsiteY179" fmla="*/ 3709494 h 6858000"/>
              <a:gd name="connsiteX180" fmla="*/ 1634800 w 7467600"/>
              <a:gd name="connsiteY180" fmla="*/ 3731111 h 6858000"/>
              <a:gd name="connsiteX181" fmla="*/ 1635889 w 7467600"/>
              <a:gd name="connsiteY181" fmla="*/ 3709494 h 6858000"/>
              <a:gd name="connsiteX182" fmla="*/ 1510397 w 7467600"/>
              <a:gd name="connsiteY182" fmla="*/ 3684705 h 6858000"/>
              <a:gd name="connsiteX183" fmla="*/ 1146550 w 7467600"/>
              <a:gd name="connsiteY183" fmla="*/ 3802012 h 6858000"/>
              <a:gd name="connsiteX184" fmla="*/ 698834 w 7467600"/>
              <a:gd name="connsiteY184" fmla="*/ 3952272 h 6858000"/>
              <a:gd name="connsiteX185" fmla="*/ 34256 w 7467600"/>
              <a:gd name="connsiteY185" fmla="*/ 4347603 h 6858000"/>
              <a:gd name="connsiteX186" fmla="*/ 527241 w 7467600"/>
              <a:gd name="connsiteY186" fmla="*/ 4065078 h 6858000"/>
              <a:gd name="connsiteX187" fmla="*/ 1510397 w 7467600"/>
              <a:gd name="connsiteY187" fmla="*/ 3684705 h 6858000"/>
              <a:gd name="connsiteX188" fmla="*/ 1313114 w 7467600"/>
              <a:gd name="connsiteY188" fmla="*/ 3655216 h 6858000"/>
              <a:gd name="connsiteX189" fmla="*/ 1109304 w 7467600"/>
              <a:gd name="connsiteY189" fmla="*/ 3669030 h 6858000"/>
              <a:gd name="connsiteX190" fmla="*/ 8129 w 7467600"/>
              <a:gd name="connsiteY190" fmla="*/ 4330519 h 6858000"/>
              <a:gd name="connsiteX191" fmla="*/ 687572 w 7467600"/>
              <a:gd name="connsiteY191" fmla="*/ 3925629 h 6858000"/>
              <a:gd name="connsiteX192" fmla="*/ 1138365 w 7467600"/>
              <a:gd name="connsiteY192" fmla="*/ 3774515 h 6858000"/>
              <a:gd name="connsiteX193" fmla="*/ 1505579 w 7467600"/>
              <a:gd name="connsiteY193" fmla="*/ 3655526 h 6858000"/>
              <a:gd name="connsiteX194" fmla="*/ 1313114 w 7467600"/>
              <a:gd name="connsiteY194" fmla="*/ 3655216 h 6858000"/>
              <a:gd name="connsiteX195" fmla="*/ 3655073 w 7467600"/>
              <a:gd name="connsiteY195" fmla="*/ 3650884 h 6858000"/>
              <a:gd name="connsiteX196" fmla="*/ 3989938 w 7467600"/>
              <a:gd name="connsiteY196" fmla="*/ 3991685 h 6858000"/>
              <a:gd name="connsiteX197" fmla="*/ 4393907 w 7467600"/>
              <a:gd name="connsiteY197" fmla="*/ 4261258 h 6858000"/>
              <a:gd name="connsiteX198" fmla="*/ 4648051 w 7467600"/>
              <a:gd name="connsiteY198" fmla="*/ 4374051 h 6858000"/>
              <a:gd name="connsiteX199" fmla="*/ 4383389 w 7467600"/>
              <a:gd name="connsiteY199" fmla="*/ 4184369 h 6858000"/>
              <a:gd name="connsiteX200" fmla="*/ 4165508 w 7467600"/>
              <a:gd name="connsiteY200" fmla="*/ 4035196 h 6858000"/>
              <a:gd name="connsiteX201" fmla="*/ 4068162 w 7467600"/>
              <a:gd name="connsiteY201" fmla="*/ 3953394 h 6858000"/>
              <a:gd name="connsiteX202" fmla="*/ 3981416 w 7467600"/>
              <a:gd name="connsiteY202" fmla="*/ 3880482 h 6858000"/>
              <a:gd name="connsiteX203" fmla="*/ 3800147 w 7467600"/>
              <a:gd name="connsiteY203" fmla="*/ 3749872 h 6858000"/>
              <a:gd name="connsiteX204" fmla="*/ 3655073 w 7467600"/>
              <a:gd name="connsiteY204" fmla="*/ 3650884 h 6858000"/>
              <a:gd name="connsiteX205" fmla="*/ 3670252 w 7467600"/>
              <a:gd name="connsiteY205" fmla="*/ 3622798 h 6858000"/>
              <a:gd name="connsiteX206" fmla="*/ 3817258 w 7467600"/>
              <a:gd name="connsiteY206" fmla="*/ 3723577 h 6858000"/>
              <a:gd name="connsiteX207" fmla="*/ 4000461 w 7467600"/>
              <a:gd name="connsiteY207" fmla="*/ 3855966 h 6858000"/>
              <a:gd name="connsiteX208" fmla="*/ 4088180 w 7467600"/>
              <a:gd name="connsiteY208" fmla="*/ 3929774 h 6858000"/>
              <a:gd name="connsiteX209" fmla="*/ 4184555 w 7467600"/>
              <a:gd name="connsiteY209" fmla="*/ 4010683 h 6858000"/>
              <a:gd name="connsiteX210" fmla="*/ 4399563 w 7467600"/>
              <a:gd name="connsiteY210" fmla="*/ 4158106 h 6858000"/>
              <a:gd name="connsiteX211" fmla="*/ 4684469 w 7467600"/>
              <a:gd name="connsiteY211" fmla="*/ 4364680 h 6858000"/>
              <a:gd name="connsiteX212" fmla="*/ 4690271 w 7467600"/>
              <a:gd name="connsiteY212" fmla="*/ 4370034 h 6858000"/>
              <a:gd name="connsiteX213" fmla="*/ 4136093 w 7467600"/>
              <a:gd name="connsiteY213" fmla="*/ 3858466 h 6858000"/>
              <a:gd name="connsiteX214" fmla="*/ 3670252 w 7467600"/>
              <a:gd name="connsiteY214" fmla="*/ 3622798 h 6858000"/>
              <a:gd name="connsiteX215" fmla="*/ 4440129 w 7467600"/>
              <a:gd name="connsiteY215" fmla="*/ 3448571 h 6858000"/>
              <a:gd name="connsiteX216" fmla="*/ 4856525 w 7467600"/>
              <a:gd name="connsiteY216" fmla="*/ 3915351 h 6858000"/>
              <a:gd name="connsiteX217" fmla="*/ 5059055 w 7467600"/>
              <a:gd name="connsiteY217" fmla="*/ 4108918 h 6858000"/>
              <a:gd name="connsiteX218" fmla="*/ 5290070 w 7467600"/>
              <a:gd name="connsiteY218" fmla="*/ 4263619 h 6858000"/>
              <a:gd name="connsiteX219" fmla="*/ 4834991 w 7467600"/>
              <a:gd name="connsiteY219" fmla="*/ 3830985 h 6858000"/>
              <a:gd name="connsiteX220" fmla="*/ 4440129 w 7467600"/>
              <a:gd name="connsiteY220" fmla="*/ 3448571 h 6858000"/>
              <a:gd name="connsiteX221" fmla="*/ 4441737 w 7467600"/>
              <a:gd name="connsiteY221" fmla="*/ 3399734 h 6858000"/>
              <a:gd name="connsiteX222" fmla="*/ 4431236 w 7467600"/>
              <a:gd name="connsiteY222" fmla="*/ 3400954 h 6858000"/>
              <a:gd name="connsiteX223" fmla="*/ 4557150 w 7467600"/>
              <a:gd name="connsiteY223" fmla="*/ 3510023 h 6858000"/>
              <a:gd name="connsiteX224" fmla="*/ 4856936 w 7467600"/>
              <a:gd name="connsiteY224" fmla="*/ 3809146 h 6858000"/>
              <a:gd name="connsiteX225" fmla="*/ 5111996 w 7467600"/>
              <a:gd name="connsiteY225" fmla="*/ 4065759 h 6858000"/>
              <a:gd name="connsiteX226" fmla="*/ 5388878 w 7467600"/>
              <a:gd name="connsiteY226" fmla="*/ 4300185 h 6858000"/>
              <a:gd name="connsiteX227" fmla="*/ 5425556 w 7467600"/>
              <a:gd name="connsiteY227" fmla="*/ 4308967 h 6858000"/>
              <a:gd name="connsiteX228" fmla="*/ 4943646 w 7467600"/>
              <a:gd name="connsiteY228" fmla="*/ 3822916 h 6858000"/>
              <a:gd name="connsiteX229" fmla="*/ 4594837 w 7467600"/>
              <a:gd name="connsiteY229" fmla="*/ 3532274 h 6858000"/>
              <a:gd name="connsiteX230" fmla="*/ 4441737 w 7467600"/>
              <a:gd name="connsiteY230" fmla="*/ 3399734 h 6858000"/>
              <a:gd name="connsiteX231" fmla="*/ 5425834 w 7467600"/>
              <a:gd name="connsiteY231" fmla="*/ 3162785 h 6858000"/>
              <a:gd name="connsiteX232" fmla="*/ 5401644 w 7467600"/>
              <a:gd name="connsiteY232" fmla="*/ 3617847 h 6858000"/>
              <a:gd name="connsiteX233" fmla="*/ 5467256 w 7467600"/>
              <a:gd name="connsiteY233" fmla="*/ 4175494 h 6858000"/>
              <a:gd name="connsiteX234" fmla="*/ 5448069 w 7467600"/>
              <a:gd name="connsiteY234" fmla="*/ 3567554 h 6858000"/>
              <a:gd name="connsiteX235" fmla="*/ 5425834 w 7467600"/>
              <a:gd name="connsiteY235" fmla="*/ 3162785 h 6858000"/>
              <a:gd name="connsiteX236" fmla="*/ 1318687 w 7467600"/>
              <a:gd name="connsiteY236" fmla="*/ 3113840 h 6858000"/>
              <a:gd name="connsiteX237" fmla="*/ 1066793 w 7467600"/>
              <a:gd name="connsiteY237" fmla="*/ 3212171 h 6858000"/>
              <a:gd name="connsiteX238" fmla="*/ 993319 w 7467600"/>
              <a:gd name="connsiteY238" fmla="*/ 3247648 h 6858000"/>
              <a:gd name="connsiteX239" fmla="*/ 853081 w 7467600"/>
              <a:gd name="connsiteY239" fmla="*/ 3312410 h 6858000"/>
              <a:gd name="connsiteX240" fmla="*/ 805957 w 7467600"/>
              <a:gd name="connsiteY240" fmla="*/ 3330443 h 6858000"/>
              <a:gd name="connsiteX241" fmla="*/ 1318687 w 7467600"/>
              <a:gd name="connsiteY241" fmla="*/ 3113840 h 6858000"/>
              <a:gd name="connsiteX242" fmla="*/ 5453702 w 7467600"/>
              <a:gd name="connsiteY242" fmla="*/ 3090882 h 6858000"/>
              <a:gd name="connsiteX243" fmla="*/ 5480135 w 7467600"/>
              <a:gd name="connsiteY243" fmla="*/ 3565802 h 6858000"/>
              <a:gd name="connsiteX244" fmla="*/ 5499023 w 7467600"/>
              <a:gd name="connsiteY244" fmla="*/ 4166310 h 6858000"/>
              <a:gd name="connsiteX245" fmla="*/ 5547022 w 7467600"/>
              <a:gd name="connsiteY245" fmla="*/ 3607838 h 6858000"/>
              <a:gd name="connsiteX246" fmla="*/ 5515964 w 7467600"/>
              <a:gd name="connsiteY246" fmla="*/ 3378541 h 6858000"/>
              <a:gd name="connsiteX247" fmla="*/ 5453702 w 7467600"/>
              <a:gd name="connsiteY247" fmla="*/ 3090882 h 6858000"/>
              <a:gd name="connsiteX248" fmla="*/ 1238695 w 7467600"/>
              <a:gd name="connsiteY248" fmla="*/ 3076820 h 6858000"/>
              <a:gd name="connsiteX249" fmla="*/ 716371 w 7467600"/>
              <a:gd name="connsiteY249" fmla="*/ 3293249 h 6858000"/>
              <a:gd name="connsiteX250" fmla="*/ 579522 w 7467600"/>
              <a:gd name="connsiteY250" fmla="*/ 3371759 h 6858000"/>
              <a:gd name="connsiteX251" fmla="*/ 600288 w 7467600"/>
              <a:gd name="connsiteY251" fmla="*/ 3365555 h 6858000"/>
              <a:gd name="connsiteX252" fmla="*/ 840692 w 7467600"/>
              <a:gd name="connsiteY252" fmla="*/ 3284921 h 6858000"/>
              <a:gd name="connsiteX253" fmla="*/ 979248 w 7467600"/>
              <a:gd name="connsiteY253" fmla="*/ 3221003 h 6858000"/>
              <a:gd name="connsiteX254" fmla="*/ 1053282 w 7467600"/>
              <a:gd name="connsiteY254" fmla="*/ 3185247 h 6858000"/>
              <a:gd name="connsiteX255" fmla="*/ 1320603 w 7467600"/>
              <a:gd name="connsiteY255" fmla="*/ 3081281 h 6858000"/>
              <a:gd name="connsiteX256" fmla="*/ 1238695 w 7467600"/>
              <a:gd name="connsiteY256" fmla="*/ 3076820 h 6858000"/>
              <a:gd name="connsiteX257" fmla="*/ 5425627 w 7467600"/>
              <a:gd name="connsiteY257" fmla="*/ 2954192 h 6858000"/>
              <a:gd name="connsiteX258" fmla="*/ 5470770 w 7467600"/>
              <a:gd name="connsiteY258" fmla="*/ 3005435 h 6858000"/>
              <a:gd name="connsiteX259" fmla="*/ 5519779 w 7467600"/>
              <a:gd name="connsiteY259" fmla="*/ 4359223 h 6858000"/>
              <a:gd name="connsiteX260" fmla="*/ 5520293 w 7467600"/>
              <a:gd name="connsiteY260" fmla="*/ 4360602 h 6858000"/>
              <a:gd name="connsiteX261" fmla="*/ 5767221 w 7467600"/>
              <a:gd name="connsiteY261" fmla="*/ 4665564 h 6858000"/>
              <a:gd name="connsiteX262" fmla="*/ 6937169 w 7467600"/>
              <a:gd name="connsiteY262" fmla="*/ 4815941 h 6858000"/>
              <a:gd name="connsiteX263" fmla="*/ 6953922 w 7467600"/>
              <a:gd name="connsiteY263" fmla="*/ 4890068 h 6858000"/>
              <a:gd name="connsiteX264" fmla="*/ 6071359 w 7467600"/>
              <a:gd name="connsiteY264" fmla="*/ 4770770 h 6858000"/>
              <a:gd name="connsiteX265" fmla="*/ 6038839 w 7467600"/>
              <a:gd name="connsiteY265" fmla="*/ 4764474 h 6858000"/>
              <a:gd name="connsiteX266" fmla="*/ 6038706 w 7467600"/>
              <a:gd name="connsiteY266" fmla="*/ 4763847 h 6858000"/>
              <a:gd name="connsiteX267" fmla="*/ 6037784 w 7467600"/>
              <a:gd name="connsiteY267" fmla="*/ 4764270 h 6858000"/>
              <a:gd name="connsiteX268" fmla="*/ 6038839 w 7467600"/>
              <a:gd name="connsiteY268" fmla="*/ 4764474 h 6858000"/>
              <a:gd name="connsiteX269" fmla="*/ 6040338 w 7467600"/>
              <a:gd name="connsiteY269" fmla="*/ 4771418 h 6858000"/>
              <a:gd name="connsiteX270" fmla="*/ 6024488 w 7467600"/>
              <a:gd name="connsiteY270" fmla="*/ 4809903 h 6858000"/>
              <a:gd name="connsiteX271" fmla="*/ 5599771 w 7467600"/>
              <a:gd name="connsiteY271" fmla="*/ 5509652 h 6858000"/>
              <a:gd name="connsiteX272" fmla="*/ 5548843 w 7467600"/>
              <a:gd name="connsiteY272" fmla="*/ 5563845 h 6858000"/>
              <a:gd name="connsiteX273" fmla="*/ 5940952 w 7467600"/>
              <a:gd name="connsiteY273" fmla="*/ 6250028 h 6858000"/>
              <a:gd name="connsiteX274" fmla="*/ 6043441 w 7467600"/>
              <a:gd name="connsiteY274" fmla="*/ 6665847 h 6858000"/>
              <a:gd name="connsiteX275" fmla="*/ 6093432 w 7467600"/>
              <a:gd name="connsiteY275" fmla="*/ 6858000 h 6858000"/>
              <a:gd name="connsiteX276" fmla="*/ 6034344 w 7467600"/>
              <a:gd name="connsiteY276" fmla="*/ 6858000 h 6858000"/>
              <a:gd name="connsiteX277" fmla="*/ 6026679 w 7467600"/>
              <a:gd name="connsiteY277" fmla="*/ 6836959 h 6858000"/>
              <a:gd name="connsiteX278" fmla="*/ 5800441 w 7467600"/>
              <a:gd name="connsiteY278" fmla="*/ 6335286 h 6858000"/>
              <a:gd name="connsiteX279" fmla="*/ 5526562 w 7467600"/>
              <a:gd name="connsiteY279" fmla="*/ 5705388 h 6858000"/>
              <a:gd name="connsiteX280" fmla="*/ 5519640 w 7467600"/>
              <a:gd name="connsiteY280" fmla="*/ 5683774 h 6858000"/>
              <a:gd name="connsiteX281" fmla="*/ 5844559 w 7467600"/>
              <a:gd name="connsiteY281" fmla="*/ 6553349 h 6858000"/>
              <a:gd name="connsiteX282" fmla="*/ 5975994 w 7467600"/>
              <a:gd name="connsiteY282" fmla="*/ 6858000 h 6858000"/>
              <a:gd name="connsiteX283" fmla="*/ 5898547 w 7467600"/>
              <a:gd name="connsiteY283" fmla="*/ 6858000 h 6858000"/>
              <a:gd name="connsiteX284" fmla="*/ 5682041 w 7467600"/>
              <a:gd name="connsiteY284" fmla="*/ 6355860 h 6858000"/>
              <a:gd name="connsiteX285" fmla="*/ 5461758 w 7467600"/>
              <a:gd name="connsiteY285" fmla="*/ 5820220 h 6858000"/>
              <a:gd name="connsiteX286" fmla="*/ 5237282 w 7467600"/>
              <a:gd name="connsiteY286" fmla="*/ 6579086 h 6858000"/>
              <a:gd name="connsiteX287" fmla="*/ 5115009 w 7467600"/>
              <a:gd name="connsiteY287" fmla="*/ 6858000 h 6858000"/>
              <a:gd name="connsiteX288" fmla="*/ 5028074 w 7467600"/>
              <a:gd name="connsiteY288" fmla="*/ 6858000 h 6858000"/>
              <a:gd name="connsiteX289" fmla="*/ 5079508 w 7467600"/>
              <a:gd name="connsiteY289" fmla="*/ 6749074 h 6858000"/>
              <a:gd name="connsiteX290" fmla="*/ 5371846 w 7467600"/>
              <a:gd name="connsiteY290" fmla="*/ 5924413 h 6858000"/>
              <a:gd name="connsiteX291" fmla="*/ 5270512 w 7467600"/>
              <a:gd name="connsiteY291" fmla="*/ 6138975 h 6858000"/>
              <a:gd name="connsiteX292" fmla="*/ 5062409 w 7467600"/>
              <a:gd name="connsiteY292" fmla="*/ 6653544 h 6858000"/>
              <a:gd name="connsiteX293" fmla="*/ 5036628 w 7467600"/>
              <a:gd name="connsiteY293" fmla="*/ 6754247 h 6858000"/>
              <a:gd name="connsiteX294" fmla="*/ 5009112 w 7467600"/>
              <a:gd name="connsiteY294" fmla="*/ 6858000 h 6858000"/>
              <a:gd name="connsiteX295" fmla="*/ 4976679 w 7467600"/>
              <a:gd name="connsiteY295" fmla="*/ 6858000 h 6858000"/>
              <a:gd name="connsiteX296" fmla="*/ 5006537 w 7467600"/>
              <a:gd name="connsiteY296" fmla="*/ 6747068 h 6858000"/>
              <a:gd name="connsiteX297" fmla="*/ 5032723 w 7467600"/>
              <a:gd name="connsiteY297" fmla="*/ 6644957 h 6858000"/>
              <a:gd name="connsiteX298" fmla="*/ 5242949 w 7467600"/>
              <a:gd name="connsiteY298" fmla="*/ 6125175 h 6858000"/>
              <a:gd name="connsiteX299" fmla="*/ 5286321 w 7467600"/>
              <a:gd name="connsiteY299" fmla="*/ 6033555 h 6858000"/>
              <a:gd name="connsiteX300" fmla="*/ 5008210 w 7467600"/>
              <a:gd name="connsiteY300" fmla="*/ 6649194 h 6858000"/>
              <a:gd name="connsiteX301" fmla="*/ 4986321 w 7467600"/>
              <a:gd name="connsiteY301" fmla="*/ 6765687 h 6858000"/>
              <a:gd name="connsiteX302" fmla="*/ 4973474 w 7467600"/>
              <a:gd name="connsiteY302" fmla="*/ 6858000 h 6858000"/>
              <a:gd name="connsiteX303" fmla="*/ 4907178 w 7467600"/>
              <a:gd name="connsiteY303" fmla="*/ 6858000 h 6858000"/>
              <a:gd name="connsiteX304" fmla="*/ 4910810 w 7467600"/>
              <a:gd name="connsiteY304" fmla="*/ 6829660 h 6858000"/>
              <a:gd name="connsiteX305" fmla="*/ 4987461 w 7467600"/>
              <a:gd name="connsiteY305" fmla="*/ 6432994 h 6858000"/>
              <a:gd name="connsiteX306" fmla="*/ 5179262 w 7467600"/>
              <a:gd name="connsiteY306" fmla="*/ 6035044 h 6858000"/>
              <a:gd name="connsiteX307" fmla="*/ 4689678 w 7467600"/>
              <a:gd name="connsiteY307" fmla="*/ 6440241 h 6858000"/>
              <a:gd name="connsiteX308" fmla="*/ 4477543 w 7467600"/>
              <a:gd name="connsiteY308" fmla="*/ 6674836 h 6858000"/>
              <a:gd name="connsiteX309" fmla="*/ 4329957 w 7467600"/>
              <a:gd name="connsiteY309" fmla="*/ 6858000 h 6858000"/>
              <a:gd name="connsiteX310" fmla="*/ 4218595 w 7467600"/>
              <a:gd name="connsiteY310" fmla="*/ 6858000 h 6858000"/>
              <a:gd name="connsiteX311" fmla="*/ 4368888 w 7467600"/>
              <a:gd name="connsiteY311" fmla="*/ 6668412 h 6858000"/>
              <a:gd name="connsiteX312" fmla="*/ 4563091 w 7467600"/>
              <a:gd name="connsiteY312" fmla="*/ 6442508 h 6858000"/>
              <a:gd name="connsiteX313" fmla="*/ 5387324 w 7467600"/>
              <a:gd name="connsiteY313" fmla="*/ 5705830 h 6858000"/>
              <a:gd name="connsiteX314" fmla="*/ 5073620 w 7467600"/>
              <a:gd name="connsiteY314" fmla="*/ 5955437 h 6858000"/>
              <a:gd name="connsiteX315" fmla="*/ 4689789 w 7467600"/>
              <a:gd name="connsiteY315" fmla="*/ 6268382 h 6858000"/>
              <a:gd name="connsiteX316" fmla="*/ 4418722 w 7467600"/>
              <a:gd name="connsiteY316" fmla="*/ 6570886 h 6858000"/>
              <a:gd name="connsiteX317" fmla="*/ 4214944 w 7467600"/>
              <a:gd name="connsiteY317" fmla="*/ 6858000 h 6858000"/>
              <a:gd name="connsiteX318" fmla="*/ 4177898 w 7467600"/>
              <a:gd name="connsiteY318" fmla="*/ 6858000 h 6858000"/>
              <a:gd name="connsiteX319" fmla="*/ 4391597 w 7467600"/>
              <a:gd name="connsiteY319" fmla="*/ 6556370 h 6858000"/>
              <a:gd name="connsiteX320" fmla="*/ 4668889 w 7467600"/>
              <a:gd name="connsiteY320" fmla="*/ 6246399 h 6858000"/>
              <a:gd name="connsiteX321" fmla="*/ 5055427 w 7467600"/>
              <a:gd name="connsiteY321" fmla="*/ 5931476 h 6858000"/>
              <a:gd name="connsiteX322" fmla="*/ 5371814 w 7467600"/>
              <a:gd name="connsiteY322" fmla="*/ 5678975 h 6858000"/>
              <a:gd name="connsiteX323" fmla="*/ 4987918 w 7467600"/>
              <a:gd name="connsiteY323" fmla="*/ 5838701 h 6858000"/>
              <a:gd name="connsiteX324" fmla="*/ 4317146 w 7467600"/>
              <a:gd name="connsiteY324" fmla="*/ 6587716 h 6858000"/>
              <a:gd name="connsiteX325" fmla="*/ 4171627 w 7467600"/>
              <a:gd name="connsiteY325" fmla="*/ 6858000 h 6858000"/>
              <a:gd name="connsiteX326" fmla="*/ 4081585 w 7467600"/>
              <a:gd name="connsiteY326" fmla="*/ 6858000 h 6858000"/>
              <a:gd name="connsiteX327" fmla="*/ 4238603 w 7467600"/>
              <a:gd name="connsiteY327" fmla="*/ 6559341 h 6858000"/>
              <a:gd name="connsiteX328" fmla="*/ 4778333 w 7467600"/>
              <a:gd name="connsiteY328" fmla="*/ 5873626 h 6858000"/>
              <a:gd name="connsiteX329" fmla="*/ 5414185 w 7467600"/>
              <a:gd name="connsiteY329" fmla="*/ 5573882 h 6858000"/>
              <a:gd name="connsiteX330" fmla="*/ 5959648 w 7467600"/>
              <a:gd name="connsiteY330" fmla="*/ 4760797 h 6858000"/>
              <a:gd name="connsiteX331" fmla="*/ 5355019 w 7467600"/>
              <a:gd name="connsiteY331" fmla="*/ 4734672 h 6858000"/>
              <a:gd name="connsiteX332" fmla="*/ 5083565 w 7467600"/>
              <a:gd name="connsiteY332" fmla="*/ 5179121 h 6858000"/>
              <a:gd name="connsiteX333" fmla="*/ 4713577 w 7467600"/>
              <a:gd name="connsiteY333" fmla="*/ 5616803 h 6858000"/>
              <a:gd name="connsiteX334" fmla="*/ 3989559 w 7467600"/>
              <a:gd name="connsiteY334" fmla="*/ 6145945 h 6858000"/>
              <a:gd name="connsiteX335" fmla="*/ 3939824 w 7467600"/>
              <a:gd name="connsiteY335" fmla="*/ 6066900 h 6858000"/>
              <a:gd name="connsiteX336" fmla="*/ 4584537 w 7467600"/>
              <a:gd name="connsiteY336" fmla="*/ 5324826 h 6858000"/>
              <a:gd name="connsiteX337" fmla="*/ 5037105 w 7467600"/>
              <a:gd name="connsiteY337" fmla="*/ 5088765 h 6858000"/>
              <a:gd name="connsiteX338" fmla="*/ 5039930 w 7467600"/>
              <a:gd name="connsiteY338" fmla="*/ 5089585 h 6858000"/>
              <a:gd name="connsiteX339" fmla="*/ 5263764 w 7467600"/>
              <a:gd name="connsiteY339" fmla="*/ 4735525 h 6858000"/>
              <a:gd name="connsiteX340" fmla="*/ 4086300 w 7467600"/>
              <a:gd name="connsiteY340" fmla="*/ 4884599 h 6858000"/>
              <a:gd name="connsiteX341" fmla="*/ 4085485 w 7467600"/>
              <a:gd name="connsiteY341" fmla="*/ 4899070 h 6858000"/>
              <a:gd name="connsiteX342" fmla="*/ 3871915 w 7467600"/>
              <a:gd name="connsiteY342" fmla="*/ 5253645 h 6858000"/>
              <a:gd name="connsiteX343" fmla="*/ 3799374 w 7467600"/>
              <a:gd name="connsiteY343" fmla="*/ 5466127 h 6858000"/>
              <a:gd name="connsiteX344" fmla="*/ 3498850 w 7467600"/>
              <a:gd name="connsiteY344" fmla="*/ 6661888 h 6858000"/>
              <a:gd name="connsiteX345" fmla="*/ 3399216 w 7467600"/>
              <a:gd name="connsiteY345" fmla="*/ 6858000 h 6858000"/>
              <a:gd name="connsiteX346" fmla="*/ 3303688 w 7467600"/>
              <a:gd name="connsiteY346" fmla="*/ 6858000 h 6858000"/>
              <a:gd name="connsiteX347" fmla="*/ 3391774 w 7467600"/>
              <a:gd name="connsiteY347" fmla="*/ 6697181 h 6858000"/>
              <a:gd name="connsiteX348" fmla="*/ 3735540 w 7467600"/>
              <a:gd name="connsiteY348" fmla="*/ 5546923 h 6858000"/>
              <a:gd name="connsiteX349" fmla="*/ 3729438 w 7467600"/>
              <a:gd name="connsiteY349" fmla="*/ 5569058 h 6858000"/>
              <a:gd name="connsiteX350" fmla="*/ 3707782 w 7467600"/>
              <a:gd name="connsiteY350" fmla="*/ 5644908 h 6858000"/>
              <a:gd name="connsiteX351" fmla="*/ 3583827 w 7467600"/>
              <a:gd name="connsiteY351" fmla="*/ 6039215 h 6858000"/>
              <a:gd name="connsiteX352" fmla="*/ 3547861 w 7467600"/>
              <a:gd name="connsiteY352" fmla="*/ 6129609 h 6858000"/>
              <a:gd name="connsiteX353" fmla="*/ 3490905 w 7467600"/>
              <a:gd name="connsiteY353" fmla="*/ 6277660 h 6858000"/>
              <a:gd name="connsiteX354" fmla="*/ 3455859 w 7467600"/>
              <a:gd name="connsiteY354" fmla="*/ 6391301 h 6858000"/>
              <a:gd name="connsiteX355" fmla="*/ 3429112 w 7467600"/>
              <a:gd name="connsiteY355" fmla="*/ 6479469 h 6858000"/>
              <a:gd name="connsiteX356" fmla="*/ 3304862 w 7467600"/>
              <a:gd name="connsiteY356" fmla="*/ 6796476 h 6858000"/>
              <a:gd name="connsiteX357" fmla="*/ 3276071 w 7467600"/>
              <a:gd name="connsiteY357" fmla="*/ 6858000 h 6858000"/>
              <a:gd name="connsiteX358" fmla="*/ 3240805 w 7467600"/>
              <a:gd name="connsiteY358" fmla="*/ 6858000 h 6858000"/>
              <a:gd name="connsiteX359" fmla="*/ 3275917 w 7467600"/>
              <a:gd name="connsiteY359" fmla="*/ 6783192 h 6858000"/>
              <a:gd name="connsiteX360" fmla="*/ 3399358 w 7467600"/>
              <a:gd name="connsiteY360" fmla="*/ 6469011 h 6858000"/>
              <a:gd name="connsiteX361" fmla="*/ 3425650 w 7467600"/>
              <a:gd name="connsiteY361" fmla="*/ 6381333 h 6858000"/>
              <a:gd name="connsiteX362" fmla="*/ 3460661 w 7467600"/>
              <a:gd name="connsiteY362" fmla="*/ 6266763 h 6858000"/>
              <a:gd name="connsiteX363" fmla="*/ 3518021 w 7467600"/>
              <a:gd name="connsiteY363" fmla="*/ 6117298 h 6858000"/>
              <a:gd name="connsiteX364" fmla="*/ 3554035 w 7467600"/>
              <a:gd name="connsiteY364" fmla="*/ 6027832 h 6858000"/>
              <a:gd name="connsiteX365" fmla="*/ 3677174 w 7467600"/>
              <a:gd name="connsiteY365" fmla="*/ 5636351 h 6858000"/>
              <a:gd name="connsiteX366" fmla="*/ 3698819 w 7467600"/>
              <a:gd name="connsiteY366" fmla="*/ 5560503 h 6858000"/>
              <a:gd name="connsiteX367" fmla="*/ 3702094 w 7467600"/>
              <a:gd name="connsiteY367" fmla="*/ 5549194 h 6858000"/>
              <a:gd name="connsiteX368" fmla="*/ 3398355 w 7467600"/>
              <a:gd name="connsiteY368" fmla="*/ 6094603 h 6858000"/>
              <a:gd name="connsiteX369" fmla="*/ 3193941 w 7467600"/>
              <a:gd name="connsiteY369" fmla="*/ 6798775 h 6858000"/>
              <a:gd name="connsiteX370" fmla="*/ 3184140 w 7467600"/>
              <a:gd name="connsiteY370" fmla="*/ 6858000 h 6858000"/>
              <a:gd name="connsiteX371" fmla="*/ 3099978 w 7467600"/>
              <a:gd name="connsiteY371" fmla="*/ 6858000 h 6858000"/>
              <a:gd name="connsiteX372" fmla="*/ 3101556 w 7467600"/>
              <a:gd name="connsiteY372" fmla="*/ 6843337 h 6858000"/>
              <a:gd name="connsiteX373" fmla="*/ 3370162 w 7467600"/>
              <a:gd name="connsiteY373" fmla="*/ 5785550 h 6858000"/>
              <a:gd name="connsiteX374" fmla="*/ 3746477 w 7467600"/>
              <a:gd name="connsiteY374" fmla="*/ 5377889 h 6858000"/>
              <a:gd name="connsiteX375" fmla="*/ 3863399 w 7467600"/>
              <a:gd name="connsiteY375" fmla="*/ 5087257 h 6858000"/>
              <a:gd name="connsiteX376" fmla="*/ 3968712 w 7467600"/>
              <a:gd name="connsiteY376" fmla="*/ 4913989 h 6858000"/>
              <a:gd name="connsiteX377" fmla="*/ 2792390 w 7467600"/>
              <a:gd name="connsiteY377" fmla="*/ 5382974 h 6858000"/>
              <a:gd name="connsiteX378" fmla="*/ 2714982 w 7467600"/>
              <a:gd name="connsiteY378" fmla="*/ 5427051 h 6858000"/>
              <a:gd name="connsiteX379" fmla="*/ 2813361 w 7467600"/>
              <a:gd name="connsiteY379" fmla="*/ 6023912 h 6858000"/>
              <a:gd name="connsiteX380" fmla="*/ 2688430 w 7467600"/>
              <a:gd name="connsiteY380" fmla="*/ 6801564 h 6858000"/>
              <a:gd name="connsiteX381" fmla="*/ 2629626 w 7467600"/>
              <a:gd name="connsiteY381" fmla="*/ 6763394 h 6858000"/>
              <a:gd name="connsiteX382" fmla="*/ 2565328 w 7467600"/>
              <a:gd name="connsiteY382" fmla="*/ 5516399 h 6858000"/>
              <a:gd name="connsiteX383" fmla="*/ 1922999 w 7467600"/>
              <a:gd name="connsiteY383" fmla="*/ 5980343 h 6858000"/>
              <a:gd name="connsiteX384" fmla="*/ 1950261 w 7467600"/>
              <a:gd name="connsiteY384" fmla="*/ 6405858 h 6858000"/>
              <a:gd name="connsiteX385" fmla="*/ 2365554 w 7467600"/>
              <a:gd name="connsiteY385" fmla="*/ 6759107 h 6858000"/>
              <a:gd name="connsiteX386" fmla="*/ 2424142 w 7467600"/>
              <a:gd name="connsiteY386" fmla="*/ 6858000 h 6858000"/>
              <a:gd name="connsiteX387" fmla="*/ 2395994 w 7467600"/>
              <a:gd name="connsiteY387" fmla="*/ 6858000 h 6858000"/>
              <a:gd name="connsiteX388" fmla="*/ 2392863 w 7467600"/>
              <a:gd name="connsiteY388" fmla="*/ 6852964 h 6858000"/>
              <a:gd name="connsiteX389" fmla="*/ 2017589 w 7467600"/>
              <a:gd name="connsiteY389" fmla="*/ 6493982 h 6858000"/>
              <a:gd name="connsiteX390" fmla="*/ 2147336 w 7467600"/>
              <a:gd name="connsiteY390" fmla="*/ 6594052 h 6858000"/>
              <a:gd name="connsiteX391" fmla="*/ 2207047 w 7467600"/>
              <a:gd name="connsiteY391" fmla="*/ 6654540 h 6858000"/>
              <a:gd name="connsiteX392" fmla="*/ 2299106 w 7467600"/>
              <a:gd name="connsiteY392" fmla="*/ 6778931 h 6858000"/>
              <a:gd name="connsiteX393" fmla="*/ 2314430 w 7467600"/>
              <a:gd name="connsiteY393" fmla="*/ 6801144 h 6858000"/>
              <a:gd name="connsiteX394" fmla="*/ 2352406 w 7467600"/>
              <a:gd name="connsiteY394" fmla="*/ 6858000 h 6858000"/>
              <a:gd name="connsiteX395" fmla="*/ 2314492 w 7467600"/>
              <a:gd name="connsiteY395" fmla="*/ 6858000 h 6858000"/>
              <a:gd name="connsiteX396" fmla="*/ 2288095 w 7467600"/>
              <a:gd name="connsiteY396" fmla="*/ 6818030 h 6858000"/>
              <a:gd name="connsiteX397" fmla="*/ 2272768 w 7467600"/>
              <a:gd name="connsiteY397" fmla="*/ 6795822 h 6858000"/>
              <a:gd name="connsiteX398" fmla="*/ 2182715 w 7467600"/>
              <a:gd name="connsiteY398" fmla="*/ 6675071 h 6858000"/>
              <a:gd name="connsiteX399" fmla="*/ 2032061 w 7467600"/>
              <a:gd name="connsiteY399" fmla="*/ 6541380 h 6858000"/>
              <a:gd name="connsiteX400" fmla="*/ 2257220 w 7467600"/>
              <a:gd name="connsiteY400" fmla="*/ 6826257 h 6858000"/>
              <a:gd name="connsiteX401" fmla="*/ 2281324 w 7467600"/>
              <a:gd name="connsiteY401" fmla="*/ 6858000 h 6858000"/>
              <a:gd name="connsiteX402" fmla="*/ 2242860 w 7467600"/>
              <a:gd name="connsiteY402" fmla="*/ 6858000 h 6858000"/>
              <a:gd name="connsiteX403" fmla="*/ 2232818 w 7467600"/>
              <a:gd name="connsiteY403" fmla="*/ 6844926 h 6858000"/>
              <a:gd name="connsiteX404" fmla="*/ 1990172 w 7467600"/>
              <a:gd name="connsiteY404" fmla="*/ 6542121 h 6858000"/>
              <a:gd name="connsiteX405" fmla="*/ 2124090 w 7467600"/>
              <a:gd name="connsiteY405" fmla="*/ 6761017 h 6858000"/>
              <a:gd name="connsiteX406" fmla="*/ 2200380 w 7467600"/>
              <a:gd name="connsiteY406" fmla="*/ 6858000 h 6858000"/>
              <a:gd name="connsiteX407" fmla="*/ 2147507 w 7467600"/>
              <a:gd name="connsiteY407" fmla="*/ 6858000 h 6858000"/>
              <a:gd name="connsiteX408" fmla="*/ 2070668 w 7467600"/>
              <a:gd name="connsiteY408" fmla="*/ 6761520 h 6858000"/>
              <a:gd name="connsiteX409" fmla="*/ 1975142 w 7467600"/>
              <a:gd name="connsiteY409" fmla="*/ 6585570 h 6858000"/>
              <a:gd name="connsiteX410" fmla="*/ 2050035 w 7467600"/>
              <a:gd name="connsiteY410" fmla="*/ 6813345 h 6858000"/>
              <a:gd name="connsiteX411" fmla="*/ 2063025 w 7467600"/>
              <a:gd name="connsiteY411" fmla="*/ 6858000 h 6858000"/>
              <a:gd name="connsiteX412" fmla="*/ 2021675 w 7467600"/>
              <a:gd name="connsiteY412" fmla="*/ 6858000 h 6858000"/>
              <a:gd name="connsiteX413" fmla="*/ 2019308 w 7467600"/>
              <a:gd name="connsiteY413" fmla="*/ 6847118 h 6858000"/>
              <a:gd name="connsiteX414" fmla="*/ 1938835 w 7467600"/>
              <a:gd name="connsiteY414" fmla="*/ 6551160 h 6858000"/>
              <a:gd name="connsiteX415" fmla="*/ 1953230 w 7467600"/>
              <a:gd name="connsiteY415" fmla="*/ 6759699 h 6858000"/>
              <a:gd name="connsiteX416" fmla="*/ 1956763 w 7467600"/>
              <a:gd name="connsiteY416" fmla="*/ 6778191 h 6858000"/>
              <a:gd name="connsiteX417" fmla="*/ 1967925 w 7467600"/>
              <a:gd name="connsiteY417" fmla="*/ 6858000 h 6858000"/>
              <a:gd name="connsiteX418" fmla="*/ 1936622 w 7467600"/>
              <a:gd name="connsiteY418" fmla="*/ 6858000 h 6858000"/>
              <a:gd name="connsiteX419" fmla="*/ 1926261 w 7467600"/>
              <a:gd name="connsiteY419" fmla="*/ 6784064 h 6858000"/>
              <a:gd name="connsiteX420" fmla="*/ 1922724 w 7467600"/>
              <a:gd name="connsiteY420" fmla="*/ 6765577 h 6858000"/>
              <a:gd name="connsiteX421" fmla="*/ 1904650 w 7467600"/>
              <a:gd name="connsiteY421" fmla="*/ 6639616 h 6858000"/>
              <a:gd name="connsiteX422" fmla="*/ 1885273 w 7467600"/>
              <a:gd name="connsiteY422" fmla="*/ 6858000 h 6858000"/>
              <a:gd name="connsiteX423" fmla="*/ 1854363 w 7467600"/>
              <a:gd name="connsiteY423" fmla="*/ 6858000 h 6858000"/>
              <a:gd name="connsiteX424" fmla="*/ 1880391 w 7467600"/>
              <a:gd name="connsiteY424" fmla="*/ 6603796 h 6858000"/>
              <a:gd name="connsiteX425" fmla="*/ 1818273 w 7467600"/>
              <a:gd name="connsiteY425" fmla="*/ 6715729 h 6858000"/>
              <a:gd name="connsiteX426" fmla="*/ 1794691 w 7467600"/>
              <a:gd name="connsiteY426" fmla="*/ 6843239 h 6858000"/>
              <a:gd name="connsiteX427" fmla="*/ 1794914 w 7467600"/>
              <a:gd name="connsiteY427" fmla="*/ 6858000 h 6858000"/>
              <a:gd name="connsiteX428" fmla="*/ 1746128 w 7467600"/>
              <a:gd name="connsiteY428" fmla="*/ 6858000 h 6858000"/>
              <a:gd name="connsiteX429" fmla="*/ 1753934 w 7467600"/>
              <a:gd name="connsiteY429" fmla="*/ 6724796 h 6858000"/>
              <a:gd name="connsiteX430" fmla="*/ 1792053 w 7467600"/>
              <a:gd name="connsiteY430" fmla="*/ 6572396 h 6858000"/>
              <a:gd name="connsiteX431" fmla="*/ 1862248 w 7467600"/>
              <a:gd name="connsiteY431" fmla="*/ 6266397 h 6858000"/>
              <a:gd name="connsiteX432" fmla="*/ 1862250 w 7467600"/>
              <a:gd name="connsiteY432" fmla="*/ 6033531 h 6858000"/>
              <a:gd name="connsiteX433" fmla="*/ 1211999 w 7467600"/>
              <a:gd name="connsiteY433" fmla="*/ 6683610 h 6858000"/>
              <a:gd name="connsiteX434" fmla="*/ 1213266 w 7467600"/>
              <a:gd name="connsiteY434" fmla="*/ 6691947 h 6858000"/>
              <a:gd name="connsiteX435" fmla="*/ 1203370 w 7467600"/>
              <a:gd name="connsiteY435" fmla="*/ 6850676 h 6858000"/>
              <a:gd name="connsiteX436" fmla="*/ 1203671 w 7467600"/>
              <a:gd name="connsiteY436" fmla="*/ 6858000 h 6858000"/>
              <a:gd name="connsiteX437" fmla="*/ 1143180 w 7467600"/>
              <a:gd name="connsiteY437" fmla="*/ 6858000 h 6858000"/>
              <a:gd name="connsiteX438" fmla="*/ 1142176 w 7467600"/>
              <a:gd name="connsiteY438" fmla="*/ 6766045 h 6858000"/>
              <a:gd name="connsiteX439" fmla="*/ 1067484 w 7467600"/>
              <a:gd name="connsiteY439" fmla="*/ 6858000 h 6858000"/>
              <a:gd name="connsiteX440" fmla="*/ 953928 w 7467600"/>
              <a:gd name="connsiteY440" fmla="*/ 6858000 h 6858000"/>
              <a:gd name="connsiteX441" fmla="*/ 959715 w 7467600"/>
              <a:gd name="connsiteY441" fmla="*/ 6850185 h 6858000"/>
              <a:gd name="connsiteX442" fmla="*/ 1483788 w 7467600"/>
              <a:gd name="connsiteY442" fmla="*/ 6259174 h 6858000"/>
              <a:gd name="connsiteX443" fmla="*/ 1100671 w 7467600"/>
              <a:gd name="connsiteY443" fmla="*/ 6252137 h 6858000"/>
              <a:gd name="connsiteX444" fmla="*/ 1090144 w 7467600"/>
              <a:gd name="connsiteY444" fmla="*/ 6256748 h 6858000"/>
              <a:gd name="connsiteX445" fmla="*/ 1095872 w 7467600"/>
              <a:gd name="connsiteY445" fmla="*/ 6271892 h 6858000"/>
              <a:gd name="connsiteX446" fmla="*/ 262785 w 7467600"/>
              <a:gd name="connsiteY446" fmla="*/ 6845450 h 6858000"/>
              <a:gd name="connsiteX447" fmla="*/ 209968 w 7467600"/>
              <a:gd name="connsiteY447" fmla="*/ 6770713 h 6858000"/>
              <a:gd name="connsiteX448" fmla="*/ 873460 w 7467600"/>
              <a:gd name="connsiteY448" fmla="*/ 6253768 h 6858000"/>
              <a:gd name="connsiteX449" fmla="*/ 192686 w 7467600"/>
              <a:gd name="connsiteY449" fmla="*/ 5849257 h 6858000"/>
              <a:gd name="connsiteX450" fmla="*/ 4696 w 7467600"/>
              <a:gd name="connsiteY450" fmla="*/ 5697668 h 6858000"/>
              <a:gd name="connsiteX451" fmla="*/ 0 w 7467600"/>
              <a:gd name="connsiteY451" fmla="*/ 5689984 h 6858000"/>
              <a:gd name="connsiteX452" fmla="*/ 0 w 7467600"/>
              <a:gd name="connsiteY452" fmla="*/ 5513472 h 6858000"/>
              <a:gd name="connsiteX453" fmla="*/ 174101 w 7467600"/>
              <a:gd name="connsiteY453" fmla="*/ 5620277 h 6858000"/>
              <a:gd name="connsiteX454" fmla="*/ 891800 w 7467600"/>
              <a:gd name="connsiteY454" fmla="*/ 6036935 h 6858000"/>
              <a:gd name="connsiteX455" fmla="*/ 1072219 w 7467600"/>
              <a:gd name="connsiteY455" fmla="*/ 6169443 h 6858000"/>
              <a:gd name="connsiteX456" fmla="*/ 1074117 w 7467600"/>
              <a:gd name="connsiteY456" fmla="*/ 6170301 h 6858000"/>
              <a:gd name="connsiteX457" fmla="*/ 1083114 w 7467600"/>
              <a:gd name="connsiteY457" fmla="*/ 6174131 h 6858000"/>
              <a:gd name="connsiteX458" fmla="*/ 1543010 w 7467600"/>
              <a:gd name="connsiteY458" fmla="*/ 6191140 h 6858000"/>
              <a:gd name="connsiteX459" fmla="*/ 1551080 w 7467600"/>
              <a:gd name="connsiteY459" fmla="*/ 6195006 h 6858000"/>
              <a:gd name="connsiteX460" fmla="*/ 2345443 w 7467600"/>
              <a:gd name="connsiteY460" fmla="*/ 5549882 h 6858000"/>
              <a:gd name="connsiteX461" fmla="*/ 1721499 w 7467600"/>
              <a:gd name="connsiteY461" fmla="*/ 5599969 h 6858000"/>
              <a:gd name="connsiteX462" fmla="*/ 767716 w 7467600"/>
              <a:gd name="connsiteY462" fmla="*/ 5472768 h 6858000"/>
              <a:gd name="connsiteX463" fmla="*/ 722147 w 7467600"/>
              <a:gd name="connsiteY463" fmla="*/ 5393091 h 6858000"/>
              <a:gd name="connsiteX464" fmla="*/ 1485552 w 7467600"/>
              <a:gd name="connsiteY464" fmla="*/ 5313202 h 6858000"/>
              <a:gd name="connsiteX465" fmla="*/ 2143004 w 7467600"/>
              <a:gd name="connsiteY465" fmla="*/ 5402420 h 6858000"/>
              <a:gd name="connsiteX466" fmla="*/ 1933391 w 7467600"/>
              <a:gd name="connsiteY466" fmla="*/ 5156971 h 6858000"/>
              <a:gd name="connsiteX467" fmla="*/ 1827118 w 7467600"/>
              <a:gd name="connsiteY467" fmla="*/ 4968410 h 6858000"/>
              <a:gd name="connsiteX468" fmla="*/ 1837349 w 7467600"/>
              <a:gd name="connsiteY468" fmla="*/ 4956357 h 6858000"/>
              <a:gd name="connsiteX469" fmla="*/ 2162835 w 7467600"/>
              <a:gd name="connsiteY469" fmla="*/ 5187853 h 6858000"/>
              <a:gd name="connsiteX470" fmla="*/ 2257167 w 7467600"/>
              <a:gd name="connsiteY470" fmla="*/ 5462123 h 6858000"/>
              <a:gd name="connsiteX471" fmla="*/ 2261598 w 7467600"/>
              <a:gd name="connsiteY471" fmla="*/ 5467998 h 6858000"/>
              <a:gd name="connsiteX472" fmla="*/ 2437177 w 7467600"/>
              <a:gd name="connsiteY472" fmla="*/ 5479608 h 6858000"/>
              <a:gd name="connsiteX473" fmla="*/ 2445247 w 7467600"/>
              <a:gd name="connsiteY473" fmla="*/ 5483476 h 6858000"/>
              <a:gd name="connsiteX474" fmla="*/ 2743626 w 7467600"/>
              <a:gd name="connsiteY474" fmla="*/ 5304819 h 6858000"/>
              <a:gd name="connsiteX475" fmla="*/ 3048102 w 7467600"/>
              <a:gd name="connsiteY475" fmla="*/ 5150595 h 6858000"/>
              <a:gd name="connsiteX476" fmla="*/ 1799414 w 7467600"/>
              <a:gd name="connsiteY476" fmla="*/ 4694732 h 6858000"/>
              <a:gd name="connsiteX477" fmla="*/ 1771735 w 7467600"/>
              <a:gd name="connsiteY477" fmla="*/ 4619929 h 6858000"/>
              <a:gd name="connsiteX478" fmla="*/ 3104273 w 7467600"/>
              <a:gd name="connsiteY478" fmla="*/ 5076159 h 6858000"/>
              <a:gd name="connsiteX479" fmla="*/ 3113245 w 7467600"/>
              <a:gd name="connsiteY479" fmla="*/ 5090705 h 6858000"/>
              <a:gd name="connsiteX480" fmla="*/ 3126294 w 7467600"/>
              <a:gd name="connsiteY480" fmla="*/ 5114400 h 6858000"/>
              <a:gd name="connsiteX481" fmla="*/ 3937433 w 7467600"/>
              <a:gd name="connsiteY481" fmla="*/ 4830473 h 6858000"/>
              <a:gd name="connsiteX482" fmla="*/ 3590475 w 7467600"/>
              <a:gd name="connsiteY482" fmla="*/ 4597974 h 6858000"/>
              <a:gd name="connsiteX483" fmla="*/ 3100264 w 7467600"/>
              <a:gd name="connsiteY483" fmla="*/ 4579845 h 6858000"/>
              <a:gd name="connsiteX484" fmla="*/ 2183576 w 7467600"/>
              <a:gd name="connsiteY484" fmla="*/ 4227150 h 6858000"/>
              <a:gd name="connsiteX485" fmla="*/ 2151029 w 7467600"/>
              <a:gd name="connsiteY485" fmla="*/ 4146947 h 6858000"/>
              <a:gd name="connsiteX486" fmla="*/ 3563434 w 7467600"/>
              <a:gd name="connsiteY486" fmla="*/ 4469115 h 6858000"/>
              <a:gd name="connsiteX487" fmla="*/ 3177952 w 7467600"/>
              <a:gd name="connsiteY487" fmla="*/ 3657386 h 6858000"/>
              <a:gd name="connsiteX488" fmla="*/ 3189263 w 7467600"/>
              <a:gd name="connsiteY488" fmla="*/ 3625726 h 6858000"/>
              <a:gd name="connsiteX489" fmla="*/ 3560912 w 7467600"/>
              <a:gd name="connsiteY489" fmla="*/ 4079863 h 6858000"/>
              <a:gd name="connsiteX490" fmla="*/ 3626636 w 7467600"/>
              <a:gd name="connsiteY490" fmla="*/ 4512230 h 6858000"/>
              <a:gd name="connsiteX491" fmla="*/ 3653088 w 7467600"/>
              <a:gd name="connsiteY491" fmla="*/ 4521417 h 6858000"/>
              <a:gd name="connsiteX492" fmla="*/ 3988128 w 7467600"/>
              <a:gd name="connsiteY492" fmla="*/ 4817267 h 6858000"/>
              <a:gd name="connsiteX493" fmla="*/ 4830582 w 7467600"/>
              <a:gd name="connsiteY493" fmla="*/ 4676000 h 6858000"/>
              <a:gd name="connsiteX494" fmla="*/ 4830100 w 7467600"/>
              <a:gd name="connsiteY494" fmla="*/ 4675554 h 6858000"/>
              <a:gd name="connsiteX495" fmla="*/ 4036318 w 7467600"/>
              <a:gd name="connsiteY495" fmla="*/ 4147013 h 6858000"/>
              <a:gd name="connsiteX496" fmla="*/ 3432098 w 7467600"/>
              <a:gd name="connsiteY496" fmla="*/ 3537312 h 6858000"/>
              <a:gd name="connsiteX497" fmla="*/ 3446761 w 7467600"/>
              <a:gd name="connsiteY497" fmla="*/ 3461278 h 6858000"/>
              <a:gd name="connsiteX498" fmla="*/ 4419733 w 7467600"/>
              <a:gd name="connsiteY498" fmla="*/ 3963555 h 6858000"/>
              <a:gd name="connsiteX499" fmla="*/ 4781371 w 7467600"/>
              <a:gd name="connsiteY499" fmla="*/ 4458604 h 6858000"/>
              <a:gd name="connsiteX500" fmla="*/ 4780440 w 7467600"/>
              <a:gd name="connsiteY500" fmla="*/ 4470290 h 6858000"/>
              <a:gd name="connsiteX501" fmla="*/ 4898954 w 7467600"/>
              <a:gd name="connsiteY501" fmla="*/ 4662092 h 6858000"/>
              <a:gd name="connsiteX502" fmla="*/ 4900699 w 7467600"/>
              <a:gd name="connsiteY502" fmla="*/ 4670867 h 6858000"/>
              <a:gd name="connsiteX503" fmla="*/ 5714511 w 7467600"/>
              <a:gd name="connsiteY503" fmla="*/ 4663483 h 6858000"/>
              <a:gd name="connsiteX504" fmla="*/ 5464793 w 7467600"/>
              <a:gd name="connsiteY504" fmla="*/ 4393556 h 6858000"/>
              <a:gd name="connsiteX505" fmla="*/ 5461897 w 7467600"/>
              <a:gd name="connsiteY505" fmla="*/ 4390879 h 6858000"/>
              <a:gd name="connsiteX506" fmla="*/ 4294126 w 7467600"/>
              <a:gd name="connsiteY506" fmla="*/ 3303048 h 6858000"/>
              <a:gd name="connsiteX507" fmla="*/ 4305321 w 7467600"/>
              <a:gd name="connsiteY507" fmla="*/ 3256953 h 6858000"/>
              <a:gd name="connsiteX508" fmla="*/ 4949299 w 7467600"/>
              <a:gd name="connsiteY508" fmla="*/ 3766336 h 6858000"/>
              <a:gd name="connsiteX509" fmla="*/ 5291452 w 7467600"/>
              <a:gd name="connsiteY509" fmla="*/ 4076801 h 6858000"/>
              <a:gd name="connsiteX510" fmla="*/ 5434998 w 7467600"/>
              <a:gd name="connsiteY510" fmla="*/ 4254100 h 6858000"/>
              <a:gd name="connsiteX511" fmla="*/ 5351015 w 7467600"/>
              <a:gd name="connsiteY511" fmla="*/ 3760989 h 6858000"/>
              <a:gd name="connsiteX512" fmla="*/ 5413780 w 7467600"/>
              <a:gd name="connsiteY512" fmla="*/ 2966265 h 6858000"/>
              <a:gd name="connsiteX513" fmla="*/ 5425627 w 7467600"/>
              <a:gd name="connsiteY513" fmla="*/ 2954192 h 6858000"/>
              <a:gd name="connsiteX514" fmla="*/ 6604735 w 7467600"/>
              <a:gd name="connsiteY514" fmla="*/ 2041381 h 6858000"/>
              <a:gd name="connsiteX515" fmla="*/ 7204487 w 7467600"/>
              <a:gd name="connsiteY515" fmla="*/ 2742112 h 6858000"/>
              <a:gd name="connsiteX516" fmla="*/ 7131592 w 7467600"/>
              <a:gd name="connsiteY516" fmla="*/ 2672096 h 6858000"/>
              <a:gd name="connsiteX517" fmla="*/ 6996344 w 7467600"/>
              <a:gd name="connsiteY517" fmla="*/ 2518310 h 6858000"/>
              <a:gd name="connsiteX518" fmla="*/ 6735495 w 7467600"/>
              <a:gd name="connsiteY518" fmla="*/ 2196890 h 6858000"/>
              <a:gd name="connsiteX519" fmla="*/ 6721901 w 7467600"/>
              <a:gd name="connsiteY519" fmla="*/ 2179274 h 6858000"/>
              <a:gd name="connsiteX520" fmla="*/ 6604735 w 7467600"/>
              <a:gd name="connsiteY520" fmla="*/ 2041381 h 6858000"/>
              <a:gd name="connsiteX521" fmla="*/ 6591670 w 7467600"/>
              <a:gd name="connsiteY521" fmla="*/ 1988277 h 6858000"/>
              <a:gd name="connsiteX522" fmla="*/ 6747349 w 7467600"/>
              <a:gd name="connsiteY522" fmla="*/ 2160069 h 6858000"/>
              <a:gd name="connsiteX523" fmla="*/ 6760943 w 7467600"/>
              <a:gd name="connsiteY523" fmla="*/ 2177686 h 6858000"/>
              <a:gd name="connsiteX524" fmla="*/ 7021065 w 7467600"/>
              <a:gd name="connsiteY524" fmla="*/ 2498102 h 6858000"/>
              <a:gd name="connsiteX525" fmla="*/ 7155223 w 7467600"/>
              <a:gd name="connsiteY525" fmla="*/ 2650386 h 6858000"/>
              <a:gd name="connsiteX526" fmla="*/ 7203167 w 7467600"/>
              <a:gd name="connsiteY526" fmla="*/ 2697288 h 6858000"/>
              <a:gd name="connsiteX527" fmla="*/ 6937703 w 7467600"/>
              <a:gd name="connsiteY527" fmla="*/ 2321981 h 6858000"/>
              <a:gd name="connsiteX528" fmla="*/ 6591670 w 7467600"/>
              <a:gd name="connsiteY528" fmla="*/ 1988277 h 6858000"/>
              <a:gd name="connsiteX529" fmla="*/ 5798671 w 7467600"/>
              <a:gd name="connsiteY529" fmla="*/ 1981601 h 6858000"/>
              <a:gd name="connsiteX530" fmla="*/ 5754709 w 7467600"/>
              <a:gd name="connsiteY530" fmla="*/ 2071454 h 6858000"/>
              <a:gd name="connsiteX531" fmla="*/ 5763044 w 7467600"/>
              <a:gd name="connsiteY531" fmla="*/ 2842206 h 6858000"/>
              <a:gd name="connsiteX532" fmla="*/ 5764974 w 7467600"/>
              <a:gd name="connsiteY532" fmla="*/ 2799609 h 6858000"/>
              <a:gd name="connsiteX533" fmla="*/ 5767665 w 7467600"/>
              <a:gd name="connsiteY533" fmla="*/ 2666409 h 6858000"/>
              <a:gd name="connsiteX534" fmla="*/ 5763055 w 7467600"/>
              <a:gd name="connsiteY534" fmla="*/ 2579705 h 6858000"/>
              <a:gd name="connsiteX535" fmla="*/ 5758079 w 7467600"/>
              <a:gd name="connsiteY535" fmla="*/ 2492508 h 6858000"/>
              <a:gd name="connsiteX536" fmla="*/ 5779325 w 7467600"/>
              <a:gd name="connsiteY536" fmla="*/ 2197069 h 6858000"/>
              <a:gd name="connsiteX537" fmla="*/ 5798671 w 7467600"/>
              <a:gd name="connsiteY537" fmla="*/ 1981601 h 6858000"/>
              <a:gd name="connsiteX538" fmla="*/ 5829202 w 7467600"/>
              <a:gd name="connsiteY538" fmla="*/ 1971679 h 6858000"/>
              <a:gd name="connsiteX539" fmla="*/ 5809558 w 7467600"/>
              <a:gd name="connsiteY539" fmla="*/ 2198043 h 6858000"/>
              <a:gd name="connsiteX540" fmla="*/ 5788653 w 7467600"/>
              <a:gd name="connsiteY540" fmla="*/ 2489430 h 6858000"/>
              <a:gd name="connsiteX541" fmla="*/ 5793439 w 7467600"/>
              <a:gd name="connsiteY541" fmla="*/ 2575235 h 6858000"/>
              <a:gd name="connsiteX542" fmla="*/ 5796837 w 7467600"/>
              <a:gd name="connsiteY542" fmla="*/ 2637633 h 6858000"/>
              <a:gd name="connsiteX543" fmla="*/ 5818614 w 7467600"/>
              <a:gd name="connsiteY543" fmla="*/ 2473055 h 6858000"/>
              <a:gd name="connsiteX544" fmla="*/ 5829202 w 7467600"/>
              <a:gd name="connsiteY544" fmla="*/ 1971679 h 6858000"/>
              <a:gd name="connsiteX545" fmla="*/ 5911389 w 7467600"/>
              <a:gd name="connsiteY545" fmla="*/ 1898371 h 6858000"/>
              <a:gd name="connsiteX546" fmla="*/ 6237627 w 7467600"/>
              <a:gd name="connsiteY546" fmla="*/ 2231921 h 6858000"/>
              <a:gd name="connsiteX547" fmla="*/ 5911389 w 7467600"/>
              <a:gd name="connsiteY547" fmla="*/ 1898371 h 6858000"/>
              <a:gd name="connsiteX548" fmla="*/ 6944437 w 7467600"/>
              <a:gd name="connsiteY548" fmla="*/ 1575402 h 6858000"/>
              <a:gd name="connsiteX549" fmla="*/ 6304730 w 7467600"/>
              <a:gd name="connsiteY549" fmla="*/ 1766654 h 6858000"/>
              <a:gd name="connsiteX550" fmla="*/ 6944437 w 7467600"/>
              <a:gd name="connsiteY550" fmla="*/ 1575402 h 6858000"/>
              <a:gd name="connsiteX551" fmla="*/ 7019523 w 7467600"/>
              <a:gd name="connsiteY551" fmla="*/ 1519450 h 6858000"/>
              <a:gd name="connsiteX552" fmla="*/ 6298091 w 7467600"/>
              <a:gd name="connsiteY552" fmla="*/ 1737122 h 6858000"/>
              <a:gd name="connsiteX553" fmla="*/ 7019523 w 7467600"/>
              <a:gd name="connsiteY553" fmla="*/ 1519450 h 6858000"/>
              <a:gd name="connsiteX554" fmla="*/ 2399523 w 7467600"/>
              <a:gd name="connsiteY554" fmla="*/ 1428234 h 6858000"/>
              <a:gd name="connsiteX555" fmla="*/ 2224982 w 7467600"/>
              <a:gd name="connsiteY555" fmla="*/ 1826201 h 6858000"/>
              <a:gd name="connsiteX556" fmla="*/ 2096099 w 7467600"/>
              <a:gd name="connsiteY556" fmla="*/ 2345900 h 6858000"/>
              <a:gd name="connsiteX557" fmla="*/ 2283317 w 7467600"/>
              <a:gd name="connsiteY557" fmla="*/ 1796925 h 6858000"/>
              <a:gd name="connsiteX558" fmla="*/ 2399523 w 7467600"/>
              <a:gd name="connsiteY558" fmla="*/ 1428234 h 6858000"/>
              <a:gd name="connsiteX559" fmla="*/ 2448558 w 7467600"/>
              <a:gd name="connsiteY559" fmla="*/ 1373435 h 6858000"/>
              <a:gd name="connsiteX560" fmla="*/ 2312521 w 7467600"/>
              <a:gd name="connsiteY560" fmla="*/ 1806140 h 6858000"/>
              <a:gd name="connsiteX561" fmla="*/ 2127533 w 7467600"/>
              <a:gd name="connsiteY561" fmla="*/ 2348380 h 6858000"/>
              <a:gd name="connsiteX562" fmla="*/ 2358080 w 7467600"/>
              <a:gd name="connsiteY562" fmla="*/ 1866134 h 6858000"/>
              <a:gd name="connsiteX563" fmla="*/ 2407436 w 7467600"/>
              <a:gd name="connsiteY563" fmla="*/ 1651070 h 6858000"/>
              <a:gd name="connsiteX564" fmla="*/ 2448558 w 7467600"/>
              <a:gd name="connsiteY564" fmla="*/ 1373435 h 6858000"/>
              <a:gd name="connsiteX565" fmla="*/ 278707 w 7467600"/>
              <a:gd name="connsiteY565" fmla="*/ 1352270 h 6858000"/>
              <a:gd name="connsiteX566" fmla="*/ 321570 w 7467600"/>
              <a:gd name="connsiteY566" fmla="*/ 1861610 h 6858000"/>
              <a:gd name="connsiteX567" fmla="*/ 294281 w 7467600"/>
              <a:gd name="connsiteY567" fmla="*/ 1440658 h 6858000"/>
              <a:gd name="connsiteX568" fmla="*/ 278707 w 7467600"/>
              <a:gd name="connsiteY568" fmla="*/ 1352270 h 6858000"/>
              <a:gd name="connsiteX569" fmla="*/ 1423821 w 7467600"/>
              <a:gd name="connsiteY569" fmla="*/ 1351958 h 6858000"/>
              <a:gd name="connsiteX570" fmla="*/ 1638521 w 7467600"/>
              <a:gd name="connsiteY570" fmla="*/ 1908470 h 6858000"/>
              <a:gd name="connsiteX571" fmla="*/ 1754199 w 7467600"/>
              <a:gd name="connsiteY571" fmla="*/ 2149284 h 6858000"/>
              <a:gd name="connsiteX572" fmla="*/ 1908359 w 7467600"/>
              <a:gd name="connsiteY572" fmla="*/ 2364988 h 6858000"/>
              <a:gd name="connsiteX573" fmla="*/ 1647661 w 7467600"/>
              <a:gd name="connsiteY573" fmla="*/ 1825945 h 6858000"/>
              <a:gd name="connsiteX574" fmla="*/ 1423821 w 7467600"/>
              <a:gd name="connsiteY574" fmla="*/ 1351958 h 6858000"/>
              <a:gd name="connsiteX575" fmla="*/ 1431890 w 7467600"/>
              <a:gd name="connsiteY575" fmla="*/ 1306475 h 6858000"/>
              <a:gd name="connsiteX576" fmla="*/ 1507597 w 7467600"/>
              <a:gd name="connsiteY576" fmla="*/ 1446132 h 6858000"/>
              <a:gd name="connsiteX577" fmla="*/ 1674586 w 7467600"/>
              <a:gd name="connsiteY577" fmla="*/ 1813832 h 6858000"/>
              <a:gd name="connsiteX578" fmla="*/ 1815950 w 7467600"/>
              <a:gd name="connsiteY578" fmla="*/ 2128564 h 6858000"/>
              <a:gd name="connsiteX579" fmla="*/ 1984242 w 7467600"/>
              <a:gd name="connsiteY579" fmla="*/ 2430829 h 6858000"/>
              <a:gd name="connsiteX580" fmla="*/ 2014023 w 7467600"/>
              <a:gd name="connsiteY580" fmla="*/ 2450995 h 6858000"/>
              <a:gd name="connsiteX581" fmla="*/ 1747337 w 7467600"/>
              <a:gd name="connsiteY581" fmla="*/ 1855264 h 6858000"/>
              <a:gd name="connsiteX582" fmla="*/ 1533749 w 7467600"/>
              <a:gd name="connsiteY582" fmla="*/ 1478656 h 6858000"/>
              <a:gd name="connsiteX583" fmla="*/ 1431890 w 7467600"/>
              <a:gd name="connsiteY583" fmla="*/ 1306475 h 6858000"/>
              <a:gd name="connsiteX584" fmla="*/ 5052692 w 7467600"/>
              <a:gd name="connsiteY584" fmla="*/ 1292994 h 6858000"/>
              <a:gd name="connsiteX585" fmla="*/ 5200661 w 7467600"/>
              <a:gd name="connsiteY585" fmla="*/ 1635186 h 6858000"/>
              <a:gd name="connsiteX586" fmla="*/ 5297138 w 7467600"/>
              <a:gd name="connsiteY586" fmla="*/ 1906351 h 6858000"/>
              <a:gd name="connsiteX587" fmla="*/ 5052692 w 7467600"/>
              <a:gd name="connsiteY587" fmla="*/ 1292994 h 6858000"/>
              <a:gd name="connsiteX588" fmla="*/ 5009948 w 7467600"/>
              <a:gd name="connsiteY588" fmla="*/ 1273619 h 6858000"/>
              <a:gd name="connsiteX589" fmla="*/ 5121777 w 7467600"/>
              <a:gd name="connsiteY589" fmla="*/ 1654213 h 6858000"/>
              <a:gd name="connsiteX590" fmla="*/ 5293545 w 7467600"/>
              <a:gd name="connsiteY590" fmla="*/ 2072247 h 6858000"/>
              <a:gd name="connsiteX591" fmla="*/ 5294042 w 7467600"/>
              <a:gd name="connsiteY591" fmla="*/ 2065019 h 6858000"/>
              <a:gd name="connsiteX592" fmla="*/ 5171936 w 7467600"/>
              <a:gd name="connsiteY592" fmla="*/ 1647613 h 6858000"/>
              <a:gd name="connsiteX593" fmla="*/ 5009948 w 7467600"/>
              <a:gd name="connsiteY593" fmla="*/ 1273619 h 6858000"/>
              <a:gd name="connsiteX594" fmla="*/ 655236 w 7467600"/>
              <a:gd name="connsiteY594" fmla="*/ 1268632 h 6858000"/>
              <a:gd name="connsiteX595" fmla="*/ 839521 w 7467600"/>
              <a:gd name="connsiteY595" fmla="*/ 1685315 h 6858000"/>
              <a:gd name="connsiteX596" fmla="*/ 1109416 w 7467600"/>
              <a:gd name="connsiteY596" fmla="*/ 2061663 h 6858000"/>
              <a:gd name="connsiteX597" fmla="*/ 1298300 w 7467600"/>
              <a:gd name="connsiteY597" fmla="*/ 2247742 h 6858000"/>
              <a:gd name="connsiteX598" fmla="*/ 1125871 w 7467600"/>
              <a:gd name="connsiteY598" fmla="*/ 1989513 h 6858000"/>
              <a:gd name="connsiteX599" fmla="*/ 981574 w 7467600"/>
              <a:gd name="connsiteY599" fmla="*/ 1783157 h 6858000"/>
              <a:gd name="connsiteX600" fmla="*/ 922198 w 7467600"/>
              <a:gd name="connsiteY600" fmla="*/ 1677437 h 6858000"/>
              <a:gd name="connsiteX601" fmla="*/ 869293 w 7467600"/>
              <a:gd name="connsiteY601" fmla="*/ 1583214 h 6858000"/>
              <a:gd name="connsiteX602" fmla="*/ 751431 w 7467600"/>
              <a:gd name="connsiteY602" fmla="*/ 1405731 h 6858000"/>
              <a:gd name="connsiteX603" fmla="*/ 655236 w 7467600"/>
              <a:gd name="connsiteY603" fmla="*/ 1268632 h 6858000"/>
              <a:gd name="connsiteX604" fmla="*/ 6516292 w 7467600"/>
              <a:gd name="connsiteY604" fmla="*/ 1263064 h 6858000"/>
              <a:gd name="connsiteX605" fmla="*/ 5736320 w 7467600"/>
              <a:gd name="connsiteY605" fmla="*/ 1501803 h 6858000"/>
              <a:gd name="connsiteX606" fmla="*/ 6516292 w 7467600"/>
              <a:gd name="connsiteY606" fmla="*/ 1263064 h 6858000"/>
              <a:gd name="connsiteX607" fmla="*/ 291466 w 7467600"/>
              <a:gd name="connsiteY607" fmla="*/ 1250369 h 6858000"/>
              <a:gd name="connsiteX608" fmla="*/ 323180 w 7467600"/>
              <a:gd name="connsiteY608" fmla="*/ 1435283 h 6858000"/>
              <a:gd name="connsiteX609" fmla="*/ 349381 w 7467600"/>
              <a:gd name="connsiteY609" fmla="*/ 1875041 h 6858000"/>
              <a:gd name="connsiteX610" fmla="*/ 374363 w 7467600"/>
              <a:gd name="connsiteY610" fmla="*/ 1506494 h 6858000"/>
              <a:gd name="connsiteX611" fmla="*/ 302168 w 7467600"/>
              <a:gd name="connsiteY611" fmla="*/ 1274495 h 6858000"/>
              <a:gd name="connsiteX612" fmla="*/ 291466 w 7467600"/>
              <a:gd name="connsiteY612" fmla="*/ 1250369 h 6858000"/>
              <a:gd name="connsiteX613" fmla="*/ 678222 w 7467600"/>
              <a:gd name="connsiteY613" fmla="*/ 1248670 h 6858000"/>
              <a:gd name="connsiteX614" fmla="*/ 775536 w 7467600"/>
              <a:gd name="connsiteY614" fmla="*/ 1388015 h 6858000"/>
              <a:gd name="connsiteX615" fmla="*/ 894529 w 7467600"/>
              <a:gd name="connsiteY615" fmla="*/ 1567739 h 6858000"/>
              <a:gd name="connsiteX616" fmla="*/ 948000 w 7467600"/>
              <a:gd name="connsiteY616" fmla="*/ 1663088 h 6858000"/>
              <a:gd name="connsiteX617" fmla="*/ 1006812 w 7467600"/>
              <a:gd name="connsiteY617" fmla="*/ 1767683 h 6858000"/>
              <a:gd name="connsiteX618" fmla="*/ 1149133 w 7467600"/>
              <a:gd name="connsiteY618" fmla="*/ 1971513 h 6858000"/>
              <a:gd name="connsiteX619" fmla="*/ 1333952 w 7467600"/>
              <a:gd name="connsiteY619" fmla="*/ 2251620 h 6858000"/>
              <a:gd name="connsiteX620" fmla="*/ 1337329 w 7467600"/>
              <a:gd name="connsiteY620" fmla="*/ 2258350 h 6858000"/>
              <a:gd name="connsiteX621" fmla="*/ 1014726 w 7467600"/>
              <a:gd name="connsiteY621" fmla="*/ 1615556 h 6858000"/>
              <a:gd name="connsiteX622" fmla="*/ 678222 w 7467600"/>
              <a:gd name="connsiteY622" fmla="*/ 1248670 h 6858000"/>
              <a:gd name="connsiteX623" fmla="*/ 6691602 w 7467600"/>
              <a:gd name="connsiteY623" fmla="*/ 1140573 h 6858000"/>
              <a:gd name="connsiteX624" fmla="*/ 6571100 w 7467600"/>
              <a:gd name="connsiteY624" fmla="*/ 1183662 h 6858000"/>
              <a:gd name="connsiteX625" fmla="*/ 6241687 w 7467600"/>
              <a:gd name="connsiteY625" fmla="*/ 1257600 h 6858000"/>
              <a:gd name="connsiteX626" fmla="*/ 5693009 w 7467600"/>
              <a:gd name="connsiteY626" fmla="*/ 1478256 h 6858000"/>
              <a:gd name="connsiteX627" fmla="*/ 6548420 w 7467600"/>
              <a:gd name="connsiteY627" fmla="*/ 1214599 h 6858000"/>
              <a:gd name="connsiteX628" fmla="*/ 6605473 w 7467600"/>
              <a:gd name="connsiteY628" fmla="*/ 1184686 h 6858000"/>
              <a:gd name="connsiteX629" fmla="*/ 6691602 w 7467600"/>
              <a:gd name="connsiteY629" fmla="*/ 1140573 h 6858000"/>
              <a:gd name="connsiteX630" fmla="*/ 4002475 w 7467600"/>
              <a:gd name="connsiteY630" fmla="*/ 1037802 h 6858000"/>
              <a:gd name="connsiteX631" fmla="*/ 4000324 w 7467600"/>
              <a:gd name="connsiteY631" fmla="*/ 1039362 h 6858000"/>
              <a:gd name="connsiteX632" fmla="*/ 4002862 w 7467600"/>
              <a:gd name="connsiteY632" fmla="*/ 1042866 h 6858000"/>
              <a:gd name="connsiteX633" fmla="*/ 4002475 w 7467600"/>
              <a:gd name="connsiteY633" fmla="*/ 1037802 h 6858000"/>
              <a:gd name="connsiteX634" fmla="*/ 506322 w 7467600"/>
              <a:gd name="connsiteY634" fmla="*/ 1020997 h 6858000"/>
              <a:gd name="connsiteX635" fmla="*/ 533068 w 7467600"/>
              <a:gd name="connsiteY635" fmla="*/ 1029409 h 6858000"/>
              <a:gd name="connsiteX636" fmla="*/ 1232525 w 7467600"/>
              <a:gd name="connsiteY636" fmla="*/ 1804675 h 6858000"/>
              <a:gd name="connsiteX637" fmla="*/ 1388858 w 7467600"/>
              <a:gd name="connsiteY637" fmla="*/ 2368011 h 6858000"/>
              <a:gd name="connsiteX638" fmla="*/ 1384098 w 7467600"/>
              <a:gd name="connsiteY638" fmla="*/ 2378125 h 6858000"/>
              <a:gd name="connsiteX639" fmla="*/ 1425393 w 7467600"/>
              <a:gd name="connsiteY639" fmla="*/ 2589124 h 6858000"/>
              <a:gd name="connsiteX640" fmla="*/ 1424001 w 7467600"/>
              <a:gd name="connsiteY640" fmla="*/ 2597541 h 6858000"/>
              <a:gd name="connsiteX641" fmla="*/ 2152729 w 7467600"/>
              <a:gd name="connsiteY641" fmla="*/ 2864487 h 6858000"/>
              <a:gd name="connsiteX642" fmla="*/ 2020609 w 7467600"/>
              <a:gd name="connsiteY642" fmla="*/ 2539671 h 6858000"/>
              <a:gd name="connsiteX643" fmla="*/ 2018920 w 7467600"/>
              <a:gd name="connsiteY643" fmla="*/ 2536309 h 6858000"/>
              <a:gd name="connsiteX644" fmla="*/ 1342441 w 7467600"/>
              <a:gd name="connsiteY644" fmla="*/ 1173017 h 6858000"/>
              <a:gd name="connsiteX645" fmla="*/ 1367925 w 7467600"/>
              <a:gd name="connsiteY645" fmla="*/ 1135648 h 6858000"/>
              <a:gd name="connsiteX646" fmla="*/ 1771401 w 7467600"/>
              <a:gd name="connsiteY646" fmla="*/ 1806673 h 6858000"/>
              <a:gd name="connsiteX647" fmla="*/ 1972385 w 7467600"/>
              <a:gd name="connsiteY647" fmla="*/ 2198735 h 6858000"/>
              <a:gd name="connsiteX648" fmla="*/ 2040892 w 7467600"/>
              <a:gd name="connsiteY648" fmla="*/ 2405205 h 6858000"/>
              <a:gd name="connsiteX649" fmla="*/ 2131689 w 7467600"/>
              <a:gd name="connsiteY649" fmla="*/ 1936926 h 6858000"/>
              <a:gd name="connsiteX650" fmla="*/ 2454820 w 7467600"/>
              <a:gd name="connsiteY650" fmla="*/ 1248808 h 6858000"/>
              <a:gd name="connsiteX651" fmla="*/ 2492512 w 7467600"/>
              <a:gd name="connsiteY651" fmla="*/ 1302920 h 6858000"/>
              <a:gd name="connsiteX652" fmla="*/ 2081216 w 7467600"/>
              <a:gd name="connsiteY652" fmla="*/ 2527513 h 6858000"/>
              <a:gd name="connsiteX653" fmla="*/ 2081211 w 7467600"/>
              <a:gd name="connsiteY653" fmla="*/ 2528916 h 6858000"/>
              <a:gd name="connsiteX654" fmla="*/ 2199067 w 7467600"/>
              <a:gd name="connsiteY654" fmla="*/ 2884061 h 6858000"/>
              <a:gd name="connsiteX655" fmla="*/ 3192586 w 7467600"/>
              <a:gd name="connsiteY655" fmla="*/ 3411496 h 6858000"/>
              <a:gd name="connsiteX656" fmla="*/ 3182620 w 7467600"/>
              <a:gd name="connsiteY656" fmla="*/ 3483279 h 6858000"/>
              <a:gd name="connsiteX657" fmla="*/ 2435119 w 7467600"/>
              <a:gd name="connsiteY657" fmla="*/ 3080173 h 6858000"/>
              <a:gd name="connsiteX658" fmla="*/ 2410152 w 7467600"/>
              <a:gd name="connsiteY658" fmla="*/ 3063751 h 6858000"/>
              <a:gd name="connsiteX659" fmla="*/ 2408099 w 7467600"/>
              <a:gd name="connsiteY659" fmla="*/ 3064403 h 6858000"/>
              <a:gd name="connsiteX660" fmla="*/ 2407218 w 7467600"/>
              <a:gd name="connsiteY660" fmla="*/ 3070324 h 6858000"/>
              <a:gd name="connsiteX661" fmla="*/ 2380138 w 7467600"/>
              <a:gd name="connsiteY661" fmla="*/ 3099341 h 6858000"/>
              <a:gd name="connsiteX662" fmla="*/ 1765923 w 7467600"/>
              <a:gd name="connsiteY662" fmla="*/ 3581043 h 6858000"/>
              <a:gd name="connsiteX663" fmla="*/ 1702258 w 7467600"/>
              <a:gd name="connsiteY663" fmla="*/ 3612286 h 6858000"/>
              <a:gd name="connsiteX664" fmla="*/ 1538370 w 7467600"/>
              <a:gd name="connsiteY664" fmla="*/ 3811804 h 6858000"/>
              <a:gd name="connsiteX665" fmla="*/ 542867 w 7467600"/>
              <a:gd name="connsiteY665" fmla="*/ 4944092 h 6858000"/>
              <a:gd name="connsiteX666" fmla="*/ 515800 w 7467600"/>
              <a:gd name="connsiteY666" fmla="*/ 4862180 h 6858000"/>
              <a:gd name="connsiteX667" fmla="*/ 909145 w 7467600"/>
              <a:gd name="connsiteY667" fmla="*/ 4199225 h 6858000"/>
              <a:gd name="connsiteX668" fmla="*/ 1214067 w 7467600"/>
              <a:gd name="connsiteY668" fmla="*/ 3908561 h 6858000"/>
              <a:gd name="connsiteX669" fmla="*/ 640967 w 7467600"/>
              <a:gd name="connsiteY669" fmla="*/ 4105601 h 6858000"/>
              <a:gd name="connsiteX670" fmla="*/ 112563 w 7467600"/>
              <a:gd name="connsiteY670" fmla="*/ 4396952 h 6858000"/>
              <a:gd name="connsiteX671" fmla="*/ 0 w 7467600"/>
              <a:gd name="connsiteY671" fmla="*/ 4466006 h 6858000"/>
              <a:gd name="connsiteX672" fmla="*/ 0 w 7467600"/>
              <a:gd name="connsiteY672" fmla="*/ 4233763 h 6858000"/>
              <a:gd name="connsiteX673" fmla="*/ 36881 w 7467600"/>
              <a:gd name="connsiteY673" fmla="*/ 4200118 h 6858000"/>
              <a:gd name="connsiteX674" fmla="*/ 910534 w 7467600"/>
              <a:gd name="connsiteY674" fmla="*/ 3629753 h 6858000"/>
              <a:gd name="connsiteX675" fmla="*/ 1578717 w 7467600"/>
              <a:gd name="connsiteY675" fmla="*/ 3575982 h 6858000"/>
              <a:gd name="connsiteX676" fmla="*/ 2338780 w 7467600"/>
              <a:gd name="connsiteY676" fmla="*/ 3033725 h 6858000"/>
              <a:gd name="connsiteX677" fmla="*/ 1807991 w 7467600"/>
              <a:gd name="connsiteY677" fmla="*/ 2807184 h 6858000"/>
              <a:gd name="connsiteX678" fmla="*/ 1416358 w 7467600"/>
              <a:gd name="connsiteY678" fmla="*/ 3112571 h 6858000"/>
              <a:gd name="connsiteX679" fmla="*/ 939066 w 7467600"/>
              <a:gd name="connsiteY679" fmla="*/ 3378798 h 6858000"/>
              <a:gd name="connsiteX680" fmla="*/ 115099 w 7467600"/>
              <a:gd name="connsiteY680" fmla="*/ 3607650 h 6858000"/>
              <a:gd name="connsiteX681" fmla="*/ 97284 w 7467600"/>
              <a:gd name="connsiteY681" fmla="*/ 3520393 h 6858000"/>
              <a:gd name="connsiteX682" fmla="*/ 922050 w 7467600"/>
              <a:gd name="connsiteY682" fmla="*/ 3074867 h 6858000"/>
              <a:gd name="connsiteX683" fmla="*/ 1405265 w 7467600"/>
              <a:gd name="connsiteY683" fmla="*/ 3016319 h 6858000"/>
              <a:gd name="connsiteX684" fmla="*/ 1407512 w 7467600"/>
              <a:gd name="connsiteY684" fmla="*/ 3018001 h 6858000"/>
              <a:gd name="connsiteX685" fmla="*/ 1726266 w 7467600"/>
              <a:gd name="connsiteY685" fmla="*/ 2777274 h 6858000"/>
              <a:gd name="connsiteX686" fmla="*/ 625390 w 7467600"/>
              <a:gd name="connsiteY686" fmla="*/ 2514541 h 6858000"/>
              <a:gd name="connsiteX687" fmla="*/ 619799 w 7467600"/>
              <a:gd name="connsiteY687" fmla="*/ 2527180 h 6858000"/>
              <a:gd name="connsiteX688" fmla="*/ 310030 w 7467600"/>
              <a:gd name="connsiteY688" fmla="*/ 2771818 h 6858000"/>
              <a:gd name="connsiteX689" fmla="*/ 173877 w 7467600"/>
              <a:gd name="connsiteY689" fmla="*/ 2937056 h 6858000"/>
              <a:gd name="connsiteX690" fmla="*/ 77889 w 7467600"/>
              <a:gd name="connsiteY690" fmla="*/ 3138440 h 6858000"/>
              <a:gd name="connsiteX691" fmla="*/ 0 w 7467600"/>
              <a:gd name="connsiteY691" fmla="*/ 3271395 h 6858000"/>
              <a:gd name="connsiteX692" fmla="*/ 0 w 7467600"/>
              <a:gd name="connsiteY692" fmla="*/ 3153002 h 6858000"/>
              <a:gd name="connsiteX693" fmla="*/ 2386 w 7467600"/>
              <a:gd name="connsiteY693" fmla="*/ 3149203 h 6858000"/>
              <a:gd name="connsiteX694" fmla="*/ 89753 w 7467600"/>
              <a:gd name="connsiteY694" fmla="*/ 2987702 h 6858000"/>
              <a:gd name="connsiteX695" fmla="*/ 76869 w 7467600"/>
              <a:gd name="connsiteY695" fmla="*/ 3005404 h 6858000"/>
              <a:gd name="connsiteX696" fmla="*/ 32049 w 7467600"/>
              <a:gd name="connsiteY696" fmla="*/ 3065814 h 6858000"/>
              <a:gd name="connsiteX697" fmla="*/ 0 w 7467600"/>
              <a:gd name="connsiteY697" fmla="*/ 3108744 h 6858000"/>
              <a:gd name="connsiteX698" fmla="*/ 0 w 7467600"/>
              <a:gd name="connsiteY698" fmla="*/ 3058059 h 6858000"/>
              <a:gd name="connsiteX699" fmla="*/ 7610 w 7467600"/>
              <a:gd name="connsiteY699" fmla="*/ 3047889 h 6858000"/>
              <a:gd name="connsiteX700" fmla="*/ 52419 w 7467600"/>
              <a:gd name="connsiteY700" fmla="*/ 2987479 h 6858000"/>
              <a:gd name="connsiteX701" fmla="*/ 59142 w 7467600"/>
              <a:gd name="connsiteY701" fmla="*/ 2978488 h 6858000"/>
              <a:gd name="connsiteX702" fmla="*/ 0 w 7467600"/>
              <a:gd name="connsiteY702" fmla="*/ 3015334 h 6858000"/>
              <a:gd name="connsiteX703" fmla="*/ 0 w 7467600"/>
              <a:gd name="connsiteY703" fmla="*/ 2914286 h 6858000"/>
              <a:gd name="connsiteX704" fmla="*/ 36383 w 7467600"/>
              <a:gd name="connsiteY704" fmla="*/ 2901128 h 6858000"/>
              <a:gd name="connsiteX705" fmla="*/ 156329 w 7467600"/>
              <a:gd name="connsiteY705" fmla="*/ 2840533 h 6858000"/>
              <a:gd name="connsiteX706" fmla="*/ 358355 w 7467600"/>
              <a:gd name="connsiteY706" fmla="*/ 2620471 h 6858000"/>
              <a:gd name="connsiteX707" fmla="*/ 510577 w 7467600"/>
              <a:gd name="connsiteY707" fmla="*/ 2501244 h 6858000"/>
              <a:gd name="connsiteX708" fmla="*/ 211967 w 7467600"/>
              <a:gd name="connsiteY708" fmla="*/ 2479171 h 6858000"/>
              <a:gd name="connsiteX709" fmla="*/ 0 w 7467600"/>
              <a:gd name="connsiteY709" fmla="*/ 2476398 h 6858000"/>
              <a:gd name="connsiteX710" fmla="*/ 0 w 7467600"/>
              <a:gd name="connsiteY710" fmla="*/ 2389189 h 6858000"/>
              <a:gd name="connsiteX711" fmla="*/ 103062 w 7467600"/>
              <a:gd name="connsiteY711" fmla="*/ 2389518 h 6858000"/>
              <a:gd name="connsiteX712" fmla="*/ 510734 w 7467600"/>
              <a:gd name="connsiteY712" fmla="*/ 2416201 h 6858000"/>
              <a:gd name="connsiteX713" fmla="*/ 279257 w 7467600"/>
              <a:gd name="connsiteY713" fmla="*/ 2092102 h 6858000"/>
              <a:gd name="connsiteX714" fmla="*/ 65265 w 7467600"/>
              <a:gd name="connsiteY714" fmla="*/ 2006049 h 6858000"/>
              <a:gd name="connsiteX715" fmla="*/ 0 w 7467600"/>
              <a:gd name="connsiteY715" fmla="*/ 1982532 h 6858000"/>
              <a:gd name="connsiteX716" fmla="*/ 0 w 7467600"/>
              <a:gd name="connsiteY716" fmla="*/ 1912789 h 6858000"/>
              <a:gd name="connsiteX717" fmla="*/ 97460 w 7467600"/>
              <a:gd name="connsiteY717" fmla="*/ 1953725 h 6858000"/>
              <a:gd name="connsiteX718" fmla="*/ 221272 w 7467600"/>
              <a:gd name="connsiteY718" fmla="*/ 1980766 h 6858000"/>
              <a:gd name="connsiteX719" fmla="*/ 116765 w 7467600"/>
              <a:gd name="connsiteY719" fmla="*/ 1911033 h 6858000"/>
              <a:gd name="connsiteX720" fmla="*/ 16405 w 7467600"/>
              <a:gd name="connsiteY720" fmla="*/ 1803412 h 6858000"/>
              <a:gd name="connsiteX721" fmla="*/ 0 w 7467600"/>
              <a:gd name="connsiteY721" fmla="*/ 1784777 h 6858000"/>
              <a:gd name="connsiteX722" fmla="*/ 0 w 7467600"/>
              <a:gd name="connsiteY722" fmla="*/ 1740082 h 6858000"/>
              <a:gd name="connsiteX723" fmla="*/ 39394 w 7467600"/>
              <a:gd name="connsiteY723" fmla="*/ 1784856 h 6858000"/>
              <a:gd name="connsiteX724" fmla="*/ 135813 w 7467600"/>
              <a:gd name="connsiteY724" fmla="*/ 1888838 h 6858000"/>
              <a:gd name="connsiteX725" fmla="*/ 242575 w 7467600"/>
              <a:gd name="connsiteY725" fmla="*/ 1958841 h 6858000"/>
              <a:gd name="connsiteX726" fmla="*/ 82197 w 7467600"/>
              <a:gd name="connsiteY726" fmla="*/ 1754826 h 6858000"/>
              <a:gd name="connsiteX727" fmla="*/ 0 w 7467600"/>
              <a:gd name="connsiteY727" fmla="*/ 1679650 h 6858000"/>
              <a:gd name="connsiteX728" fmla="*/ 0 w 7467600"/>
              <a:gd name="connsiteY728" fmla="*/ 1602463 h 6858000"/>
              <a:gd name="connsiteX729" fmla="*/ 84689 w 7467600"/>
              <a:gd name="connsiteY729" fmla="*/ 1677442 h 6858000"/>
              <a:gd name="connsiteX730" fmla="*/ 298437 w 7467600"/>
              <a:gd name="connsiteY730" fmla="*/ 1968019 h 6858000"/>
              <a:gd name="connsiteX731" fmla="*/ 227269 w 7467600"/>
              <a:gd name="connsiteY731" fmla="*/ 1114064 h 6858000"/>
              <a:gd name="connsiteX732" fmla="*/ 248003 w 7467600"/>
              <a:gd name="connsiteY732" fmla="*/ 1089613 h 6858000"/>
              <a:gd name="connsiteX733" fmla="*/ 427020 w 7467600"/>
              <a:gd name="connsiteY733" fmla="*/ 1619803 h 6858000"/>
              <a:gd name="connsiteX734" fmla="*/ 340345 w 7467600"/>
              <a:gd name="connsiteY734" fmla="*/ 2027739 h 6858000"/>
              <a:gd name="connsiteX735" fmla="*/ 360865 w 7467600"/>
              <a:gd name="connsiteY735" fmla="*/ 2044827 h 6858000"/>
              <a:gd name="connsiteX736" fmla="*/ 560414 w 7467600"/>
              <a:gd name="connsiteY736" fmla="*/ 2421457 h 6858000"/>
              <a:gd name="connsiteX737" fmla="*/ 1359703 w 7467600"/>
              <a:gd name="connsiteY737" fmla="*/ 2578554 h 6858000"/>
              <a:gd name="connsiteX738" fmla="*/ 1359422 w 7467600"/>
              <a:gd name="connsiteY738" fmla="*/ 2577994 h 6858000"/>
              <a:gd name="connsiteX739" fmla="*/ 828701 w 7467600"/>
              <a:gd name="connsiteY739" fmla="*/ 1839520 h 6858000"/>
              <a:gd name="connsiteX740" fmla="*/ 494427 w 7467600"/>
              <a:gd name="connsiteY740" fmla="*/ 1092333 h 6858000"/>
              <a:gd name="connsiteX741" fmla="*/ 506322 w 7467600"/>
              <a:gd name="connsiteY741" fmla="*/ 1020997 h 6858000"/>
              <a:gd name="connsiteX742" fmla="*/ 4570198 w 7467600"/>
              <a:gd name="connsiteY742" fmla="*/ 978081 h 6858000"/>
              <a:gd name="connsiteX743" fmla="*/ 4523691 w 7467600"/>
              <a:gd name="connsiteY743" fmla="*/ 1127776 h 6858000"/>
              <a:gd name="connsiteX744" fmla="*/ 4509875 w 7467600"/>
              <a:gd name="connsiteY744" fmla="*/ 1167552 h 6858000"/>
              <a:gd name="connsiteX745" fmla="*/ 4478168 w 7467600"/>
              <a:gd name="connsiteY745" fmla="*/ 1260735 h 6858000"/>
              <a:gd name="connsiteX746" fmla="*/ 4409309 w 7467600"/>
              <a:gd name="connsiteY746" fmla="*/ 1666996 h 6858000"/>
              <a:gd name="connsiteX747" fmla="*/ 4370031 w 7467600"/>
              <a:gd name="connsiteY747" fmla="*/ 1955666 h 6858000"/>
              <a:gd name="connsiteX748" fmla="*/ 4570198 w 7467600"/>
              <a:gd name="connsiteY748" fmla="*/ 978081 h 6858000"/>
              <a:gd name="connsiteX749" fmla="*/ 4557898 w 7467600"/>
              <a:gd name="connsiteY749" fmla="*/ 900011 h 6858000"/>
              <a:gd name="connsiteX750" fmla="*/ 4344840 w 7467600"/>
              <a:gd name="connsiteY750" fmla="*/ 1922038 h 6858000"/>
              <a:gd name="connsiteX751" fmla="*/ 4378710 w 7467600"/>
              <a:gd name="connsiteY751" fmla="*/ 1665516 h 6858000"/>
              <a:gd name="connsiteX752" fmla="*/ 4448798 w 7467600"/>
              <a:gd name="connsiteY752" fmla="*/ 1253024 h 6858000"/>
              <a:gd name="connsiteX753" fmla="*/ 4480315 w 7467600"/>
              <a:gd name="connsiteY753" fmla="*/ 1158454 h 6858000"/>
              <a:gd name="connsiteX754" fmla="*/ 4494133 w 7467600"/>
              <a:gd name="connsiteY754" fmla="*/ 1118676 h 6858000"/>
              <a:gd name="connsiteX755" fmla="*/ 4557898 w 7467600"/>
              <a:gd name="connsiteY755" fmla="*/ 900011 h 6858000"/>
              <a:gd name="connsiteX756" fmla="*/ 5870151 w 7467600"/>
              <a:gd name="connsiteY756" fmla="*/ 898890 h 6858000"/>
              <a:gd name="connsiteX757" fmla="*/ 5861335 w 7467600"/>
              <a:gd name="connsiteY757" fmla="*/ 899177 h 6858000"/>
              <a:gd name="connsiteX758" fmla="*/ 5843702 w 7467600"/>
              <a:gd name="connsiteY758" fmla="*/ 899748 h 6858000"/>
              <a:gd name="connsiteX759" fmla="*/ 5651107 w 7467600"/>
              <a:gd name="connsiteY759" fmla="*/ 920306 h 6858000"/>
              <a:gd name="connsiteX760" fmla="*/ 5459407 w 7467600"/>
              <a:gd name="connsiteY760" fmla="*/ 940975 h 6858000"/>
              <a:gd name="connsiteX761" fmla="*/ 5374846 w 7467600"/>
              <a:gd name="connsiteY761" fmla="*/ 941988 h 6858000"/>
              <a:gd name="connsiteX762" fmla="*/ 5256105 w 7467600"/>
              <a:gd name="connsiteY762" fmla="*/ 945632 h 6858000"/>
              <a:gd name="connsiteX763" fmla="*/ 5107071 w 7467600"/>
              <a:gd name="connsiteY763" fmla="*/ 969720 h 6858000"/>
              <a:gd name="connsiteX764" fmla="*/ 4998681 w 7467600"/>
              <a:gd name="connsiteY764" fmla="*/ 988771 h 6858000"/>
              <a:gd name="connsiteX765" fmla="*/ 5870151 w 7467600"/>
              <a:gd name="connsiteY765" fmla="*/ 898890 h 6858000"/>
              <a:gd name="connsiteX766" fmla="*/ 5504425 w 7467600"/>
              <a:gd name="connsiteY766" fmla="*/ 848067 h 6858000"/>
              <a:gd name="connsiteX767" fmla="*/ 4968849 w 7467600"/>
              <a:gd name="connsiteY767" fmla="*/ 962318 h 6858000"/>
              <a:gd name="connsiteX768" fmla="*/ 5104039 w 7467600"/>
              <a:gd name="connsiteY768" fmla="*/ 940634 h 6858000"/>
              <a:gd name="connsiteX769" fmla="*/ 5256311 w 7467600"/>
              <a:gd name="connsiteY769" fmla="*/ 916490 h 6858000"/>
              <a:gd name="connsiteX770" fmla="*/ 5377381 w 7467600"/>
              <a:gd name="connsiteY770" fmla="*/ 912671 h 6858000"/>
              <a:gd name="connsiteX771" fmla="*/ 5460148 w 7467600"/>
              <a:gd name="connsiteY771" fmla="*/ 911442 h 6858000"/>
              <a:gd name="connsiteX772" fmla="*/ 5648971 w 7467600"/>
              <a:gd name="connsiteY772" fmla="*/ 891331 h 6858000"/>
              <a:gd name="connsiteX773" fmla="*/ 5844807 w 7467600"/>
              <a:gd name="connsiteY773" fmla="*/ 870718 h 6858000"/>
              <a:gd name="connsiteX774" fmla="*/ 5862975 w 7467600"/>
              <a:gd name="connsiteY774" fmla="*/ 869756 h 6858000"/>
              <a:gd name="connsiteX775" fmla="*/ 5920887 w 7467600"/>
              <a:gd name="connsiteY775" fmla="*/ 865929 h 6858000"/>
              <a:gd name="connsiteX776" fmla="*/ 5504425 w 7467600"/>
              <a:gd name="connsiteY776" fmla="*/ 848067 h 6858000"/>
              <a:gd name="connsiteX777" fmla="*/ 3607114 w 7467600"/>
              <a:gd name="connsiteY777" fmla="*/ 467441 h 6858000"/>
              <a:gd name="connsiteX778" fmla="*/ 3296242 w 7467600"/>
              <a:gd name="connsiteY778" fmla="*/ 807991 h 6858000"/>
              <a:gd name="connsiteX779" fmla="*/ 3174674 w 7467600"/>
              <a:gd name="connsiteY779" fmla="*/ 919759 h 6858000"/>
              <a:gd name="connsiteX780" fmla="*/ 3042978 w 7467600"/>
              <a:gd name="connsiteY780" fmla="*/ 1054894 h 6858000"/>
              <a:gd name="connsiteX781" fmla="*/ 2968914 w 7467600"/>
              <a:gd name="connsiteY781" fmla="*/ 1133756 h 6858000"/>
              <a:gd name="connsiteX782" fmla="*/ 3103823 w 7467600"/>
              <a:gd name="connsiteY782" fmla="*/ 1026814 h 6858000"/>
              <a:gd name="connsiteX783" fmla="*/ 3607114 w 7467600"/>
              <a:gd name="connsiteY783" fmla="*/ 467441 h 6858000"/>
              <a:gd name="connsiteX784" fmla="*/ 3744487 w 7467600"/>
              <a:gd name="connsiteY784" fmla="*/ 383136 h 6858000"/>
              <a:gd name="connsiteX785" fmla="*/ 3970213 w 7467600"/>
              <a:gd name="connsiteY785" fmla="*/ 995559 h 6858000"/>
              <a:gd name="connsiteX786" fmla="*/ 3744487 w 7467600"/>
              <a:gd name="connsiteY786" fmla="*/ 383136 h 6858000"/>
              <a:gd name="connsiteX787" fmla="*/ 3624562 w 7467600"/>
              <a:gd name="connsiteY787" fmla="*/ 367041 h 6858000"/>
              <a:gd name="connsiteX788" fmla="*/ 3489712 w 7467600"/>
              <a:gd name="connsiteY788" fmla="*/ 485386 h 6858000"/>
              <a:gd name="connsiteX789" fmla="*/ 3182994 w 7467600"/>
              <a:gd name="connsiteY789" fmla="*/ 828265 h 6858000"/>
              <a:gd name="connsiteX790" fmla="*/ 2892114 w 7467600"/>
              <a:gd name="connsiteY790" fmla="*/ 1172635 h 6858000"/>
              <a:gd name="connsiteX791" fmla="*/ 3021459 w 7467600"/>
              <a:gd name="connsiteY791" fmla="*/ 1035385 h 6858000"/>
              <a:gd name="connsiteX792" fmla="*/ 3153873 w 7467600"/>
              <a:gd name="connsiteY792" fmla="*/ 898971 h 6858000"/>
              <a:gd name="connsiteX793" fmla="*/ 3276511 w 7467600"/>
              <a:gd name="connsiteY793" fmla="*/ 786423 h 6858000"/>
              <a:gd name="connsiteX794" fmla="*/ 3584154 w 7467600"/>
              <a:gd name="connsiteY794" fmla="*/ 448218 h 6858000"/>
              <a:gd name="connsiteX795" fmla="*/ 3624562 w 7467600"/>
              <a:gd name="connsiteY795" fmla="*/ 367041 h 6858000"/>
              <a:gd name="connsiteX796" fmla="*/ 3766672 w 7467600"/>
              <a:gd name="connsiteY796" fmla="*/ 359429 h 6858000"/>
              <a:gd name="connsiteX797" fmla="*/ 3996338 w 7467600"/>
              <a:gd name="connsiteY797" fmla="*/ 968237 h 6858000"/>
              <a:gd name="connsiteX798" fmla="*/ 3766672 w 7467600"/>
              <a:gd name="connsiteY798" fmla="*/ 359429 h 6858000"/>
              <a:gd name="connsiteX799" fmla="*/ 5805386 w 7467600"/>
              <a:gd name="connsiteY799" fmla="*/ 239240 h 6858000"/>
              <a:gd name="connsiteX800" fmla="*/ 5736947 w 7467600"/>
              <a:gd name="connsiteY800" fmla="*/ 261367 h 6858000"/>
              <a:gd name="connsiteX801" fmla="*/ 5427012 w 7467600"/>
              <a:gd name="connsiteY801" fmla="*/ 311272 h 6858000"/>
              <a:gd name="connsiteX802" fmla="*/ 5147818 w 7467600"/>
              <a:gd name="connsiteY802" fmla="*/ 322112 h 6858000"/>
              <a:gd name="connsiteX803" fmla="*/ 5060854 w 7467600"/>
              <a:gd name="connsiteY803" fmla="*/ 311882 h 6858000"/>
              <a:gd name="connsiteX804" fmla="*/ 4945989 w 7467600"/>
              <a:gd name="connsiteY804" fmla="*/ 300516 h 6858000"/>
              <a:gd name="connsiteX805" fmla="*/ 5410479 w 7467600"/>
              <a:gd name="connsiteY805" fmla="*/ 348434 h 6858000"/>
              <a:gd name="connsiteX806" fmla="*/ 5805386 w 7467600"/>
              <a:gd name="connsiteY806" fmla="*/ 239240 h 6858000"/>
              <a:gd name="connsiteX807" fmla="*/ 5905192 w 7467600"/>
              <a:gd name="connsiteY807" fmla="*/ 163079 h 6858000"/>
              <a:gd name="connsiteX808" fmla="*/ 5865655 w 7467600"/>
              <a:gd name="connsiteY808" fmla="*/ 171901 h 6858000"/>
              <a:gd name="connsiteX809" fmla="*/ 5259740 w 7467600"/>
              <a:gd name="connsiteY809" fmla="*/ 257013 h 6858000"/>
              <a:gd name="connsiteX810" fmla="*/ 5208466 w 7467600"/>
              <a:gd name="connsiteY810" fmla="*/ 257550 h 6858000"/>
              <a:gd name="connsiteX811" fmla="*/ 4980204 w 7467600"/>
              <a:gd name="connsiteY811" fmla="*/ 271903 h 6858000"/>
              <a:gd name="connsiteX812" fmla="*/ 5068068 w 7467600"/>
              <a:gd name="connsiteY812" fmla="*/ 282244 h 6858000"/>
              <a:gd name="connsiteX813" fmla="*/ 5153231 w 7467600"/>
              <a:gd name="connsiteY813" fmla="*/ 292240 h 6858000"/>
              <a:gd name="connsiteX814" fmla="*/ 5426491 w 7467600"/>
              <a:gd name="connsiteY814" fmla="*/ 281128 h 6858000"/>
              <a:gd name="connsiteX815" fmla="*/ 5731212 w 7467600"/>
              <a:gd name="connsiteY815" fmla="*/ 231951 h 6858000"/>
              <a:gd name="connsiteX816" fmla="*/ 5905192 w 7467600"/>
              <a:gd name="connsiteY816" fmla="*/ 163079 h 6858000"/>
              <a:gd name="connsiteX817" fmla="*/ 5944437 w 7467600"/>
              <a:gd name="connsiteY817" fmla="*/ 113829 h 6858000"/>
              <a:gd name="connsiteX818" fmla="*/ 5825032 w 7467600"/>
              <a:gd name="connsiteY818" fmla="*/ 146405 h 6858000"/>
              <a:gd name="connsiteX819" fmla="*/ 4955599 w 7467600"/>
              <a:gd name="connsiteY819" fmla="*/ 247008 h 6858000"/>
              <a:gd name="connsiteX820" fmla="*/ 5210104 w 7467600"/>
              <a:gd name="connsiteY820" fmla="*/ 228123 h 6858000"/>
              <a:gd name="connsiteX821" fmla="*/ 5261015 w 7467600"/>
              <a:gd name="connsiteY821" fmla="*/ 227087 h 6858000"/>
              <a:gd name="connsiteX822" fmla="*/ 5861181 w 7467600"/>
              <a:gd name="connsiteY822" fmla="*/ 143093 h 6858000"/>
              <a:gd name="connsiteX823" fmla="*/ 5961252 w 7467600"/>
              <a:gd name="connsiteY823" fmla="*/ 114820 h 6858000"/>
              <a:gd name="connsiteX824" fmla="*/ 5944437 w 7467600"/>
              <a:gd name="connsiteY824" fmla="*/ 113829 h 6858000"/>
              <a:gd name="connsiteX825" fmla="*/ 3882765 w 7467600"/>
              <a:gd name="connsiteY825" fmla="*/ 0 h 6858000"/>
              <a:gd name="connsiteX826" fmla="*/ 3995099 w 7467600"/>
              <a:gd name="connsiteY826" fmla="*/ 0 h 6858000"/>
              <a:gd name="connsiteX827" fmla="*/ 4163818 w 7467600"/>
              <a:gd name="connsiteY827" fmla="*/ 234104 h 6858000"/>
              <a:gd name="connsiteX828" fmla="*/ 4172099 w 7467600"/>
              <a:gd name="connsiteY828" fmla="*/ 234207 h 6858000"/>
              <a:gd name="connsiteX829" fmla="*/ 4784282 w 7467600"/>
              <a:gd name="connsiteY829" fmla="*/ 276561 h 6858000"/>
              <a:gd name="connsiteX830" fmla="*/ 4801687 w 7467600"/>
              <a:gd name="connsiteY830" fmla="*/ 267764 h 6858000"/>
              <a:gd name="connsiteX831" fmla="*/ 6082788 w 7467600"/>
              <a:gd name="connsiteY831" fmla="*/ 64119 h 6858000"/>
              <a:gd name="connsiteX832" fmla="*/ 6099442 w 7467600"/>
              <a:gd name="connsiteY832" fmla="*/ 82568 h 6858000"/>
              <a:gd name="connsiteX833" fmla="*/ 4804137 w 7467600"/>
              <a:gd name="connsiteY833" fmla="*/ 320931 h 6858000"/>
              <a:gd name="connsiteX834" fmla="*/ 4227047 w 7467600"/>
              <a:gd name="connsiteY834" fmla="*/ 313415 h 6858000"/>
              <a:gd name="connsiteX835" fmla="*/ 4346041 w 7467600"/>
              <a:gd name="connsiteY835" fmla="*/ 456086 h 6858000"/>
              <a:gd name="connsiteX836" fmla="*/ 4870967 w 7467600"/>
              <a:gd name="connsiteY836" fmla="*/ 963061 h 6858000"/>
              <a:gd name="connsiteX837" fmla="*/ 4889647 w 7467600"/>
              <a:gd name="connsiteY837" fmla="*/ 957147 h 6858000"/>
              <a:gd name="connsiteX838" fmla="*/ 5422504 w 7467600"/>
              <a:gd name="connsiteY838" fmla="*/ 805191 h 6858000"/>
              <a:gd name="connsiteX839" fmla="*/ 6087656 w 7467600"/>
              <a:gd name="connsiteY839" fmla="*/ 826703 h 6858000"/>
              <a:gd name="connsiteX840" fmla="*/ 6058717 w 7467600"/>
              <a:gd name="connsiteY840" fmla="*/ 865992 h 6858000"/>
              <a:gd name="connsiteX841" fmla="*/ 4974153 w 7467600"/>
              <a:gd name="connsiteY841" fmla="*/ 1045456 h 6858000"/>
              <a:gd name="connsiteX842" fmla="*/ 5627835 w 7467600"/>
              <a:gd name="connsiteY842" fmla="*/ 1472077 h 6858000"/>
              <a:gd name="connsiteX843" fmla="*/ 5629817 w 7467600"/>
              <a:gd name="connsiteY843" fmla="*/ 1471412 h 6858000"/>
              <a:gd name="connsiteX844" fmla="*/ 5634124 w 7467600"/>
              <a:gd name="connsiteY844" fmla="*/ 1470572 h 6858000"/>
              <a:gd name="connsiteX845" fmla="*/ 5755832 w 7467600"/>
              <a:gd name="connsiteY845" fmla="*/ 1383886 h 6858000"/>
              <a:gd name="connsiteX846" fmla="*/ 6014186 w 7467600"/>
              <a:gd name="connsiteY846" fmla="*/ 1279799 h 6858000"/>
              <a:gd name="connsiteX847" fmla="*/ 6901619 w 7467600"/>
              <a:gd name="connsiteY847" fmla="*/ 1047874 h 6858000"/>
              <a:gd name="connsiteX848" fmla="*/ 6931566 w 7467600"/>
              <a:gd name="connsiteY848" fmla="*/ 1062034 h 6858000"/>
              <a:gd name="connsiteX849" fmla="*/ 5790982 w 7467600"/>
              <a:gd name="connsiteY849" fmla="*/ 1561380 h 6858000"/>
              <a:gd name="connsiteX850" fmla="*/ 6188971 w 7467600"/>
              <a:gd name="connsiteY850" fmla="*/ 1755168 h 6858000"/>
              <a:gd name="connsiteX851" fmla="*/ 6202446 w 7467600"/>
              <a:gd name="connsiteY851" fmla="*/ 1752268 h 6858000"/>
              <a:gd name="connsiteX852" fmla="*/ 7179560 w 7467600"/>
              <a:gd name="connsiteY852" fmla="*/ 1467551 h 6858000"/>
              <a:gd name="connsiteX853" fmla="*/ 7158730 w 7467600"/>
              <a:gd name="connsiteY853" fmla="*/ 1507835 h 6858000"/>
              <a:gd name="connsiteX854" fmla="*/ 6326959 w 7467600"/>
              <a:gd name="connsiteY854" fmla="*/ 1817686 h 6858000"/>
              <a:gd name="connsiteX855" fmla="*/ 6537433 w 7467600"/>
              <a:gd name="connsiteY855" fmla="*/ 1907790 h 6858000"/>
              <a:gd name="connsiteX856" fmla="*/ 6550221 w 7467600"/>
              <a:gd name="connsiteY856" fmla="*/ 1910729 h 6858000"/>
              <a:gd name="connsiteX857" fmla="*/ 6964438 w 7467600"/>
              <a:gd name="connsiteY857" fmla="*/ 2209505 h 6858000"/>
              <a:gd name="connsiteX858" fmla="*/ 7367862 w 7467600"/>
              <a:gd name="connsiteY858" fmla="*/ 2806833 h 6858000"/>
              <a:gd name="connsiteX859" fmla="*/ 7364329 w 7467600"/>
              <a:gd name="connsiteY859" fmla="*/ 2826907 h 6858000"/>
              <a:gd name="connsiteX860" fmla="*/ 7290545 w 7467600"/>
              <a:gd name="connsiteY860" fmla="*/ 2850663 h 6858000"/>
              <a:gd name="connsiteX861" fmla="*/ 6472036 w 7467600"/>
              <a:gd name="connsiteY861" fmla="*/ 1959003 h 6858000"/>
              <a:gd name="connsiteX862" fmla="*/ 5792897 w 7467600"/>
              <a:gd name="connsiteY862" fmla="*/ 1647747 h 6858000"/>
              <a:gd name="connsiteX863" fmla="*/ 5842751 w 7467600"/>
              <a:gd name="connsiteY863" fmla="*/ 1816112 h 6858000"/>
              <a:gd name="connsiteX864" fmla="*/ 5847424 w 7467600"/>
              <a:gd name="connsiteY864" fmla="*/ 1815776 h 6858000"/>
              <a:gd name="connsiteX865" fmla="*/ 6399821 w 7467600"/>
              <a:gd name="connsiteY865" fmla="*/ 2344799 h 6858000"/>
              <a:gd name="connsiteX866" fmla="*/ 6323232 w 7467600"/>
              <a:gd name="connsiteY866" fmla="*/ 2389634 h 6858000"/>
              <a:gd name="connsiteX867" fmla="*/ 5942958 w 7467600"/>
              <a:gd name="connsiteY867" fmla="*/ 2077708 h 6858000"/>
              <a:gd name="connsiteX868" fmla="*/ 5921559 w 7467600"/>
              <a:gd name="connsiteY868" fmla="*/ 2378596 h 6858000"/>
              <a:gd name="connsiteX869" fmla="*/ 5817651 w 7467600"/>
              <a:gd name="connsiteY869" fmla="*/ 3023919 h 6858000"/>
              <a:gd name="connsiteX870" fmla="*/ 5729634 w 7467600"/>
              <a:gd name="connsiteY870" fmla="*/ 3051849 h 6858000"/>
              <a:gd name="connsiteX871" fmla="*/ 5611018 w 7467600"/>
              <a:gd name="connsiteY871" fmla="*/ 2316769 h 6858000"/>
              <a:gd name="connsiteX872" fmla="*/ 5687608 w 7467600"/>
              <a:gd name="connsiteY872" fmla="*/ 2039972 h 6858000"/>
              <a:gd name="connsiteX873" fmla="*/ 5657554 w 7467600"/>
              <a:gd name="connsiteY873" fmla="*/ 1576445 h 6858000"/>
              <a:gd name="connsiteX874" fmla="*/ 5150475 w 7467600"/>
              <a:gd name="connsiteY874" fmla="*/ 1274012 h 6858000"/>
              <a:gd name="connsiteX875" fmla="*/ 5349142 w 7467600"/>
              <a:gd name="connsiteY875" fmla="*/ 2204405 h 6858000"/>
              <a:gd name="connsiteX876" fmla="*/ 5262214 w 7467600"/>
              <a:gd name="connsiteY876" fmla="*/ 2233836 h 6858000"/>
              <a:gd name="connsiteX877" fmla="*/ 4981539 w 7467600"/>
              <a:gd name="connsiteY877" fmla="*/ 1542201 h 6858000"/>
              <a:gd name="connsiteX878" fmla="*/ 4958461 w 7467600"/>
              <a:gd name="connsiteY878" fmla="*/ 1136957 h 6858000"/>
              <a:gd name="connsiteX879" fmla="*/ 4655015 w 7467600"/>
              <a:gd name="connsiteY879" fmla="*/ 891426 h 6858000"/>
              <a:gd name="connsiteX880" fmla="*/ 4348002 w 7467600"/>
              <a:gd name="connsiteY880" fmla="*/ 2205895 h 6858000"/>
              <a:gd name="connsiteX881" fmla="*/ 4262250 w 7467600"/>
              <a:gd name="connsiteY881" fmla="*/ 2219972 h 6858000"/>
              <a:gd name="connsiteX882" fmla="*/ 4550611 w 7467600"/>
              <a:gd name="connsiteY882" fmla="*/ 817540 h 6858000"/>
              <a:gd name="connsiteX883" fmla="*/ 4564418 w 7467600"/>
              <a:gd name="connsiteY883" fmla="*/ 808293 h 6858000"/>
              <a:gd name="connsiteX884" fmla="*/ 4266388 w 7467600"/>
              <a:gd name="connsiteY884" fmla="*/ 500083 h 6858000"/>
              <a:gd name="connsiteX885" fmla="*/ 4032842 w 7467600"/>
              <a:gd name="connsiteY885" fmla="*/ 211809 h 6858000"/>
              <a:gd name="connsiteX886" fmla="*/ 3882765 w 7467600"/>
              <a:gd name="connsiteY886" fmla="*/ 0 h 6858000"/>
              <a:gd name="connsiteX887" fmla="*/ 3721337 w 7467600"/>
              <a:gd name="connsiteY887" fmla="*/ 0 h 6858000"/>
              <a:gd name="connsiteX888" fmla="*/ 3797544 w 7467600"/>
              <a:gd name="connsiteY888" fmla="*/ 0 h 6858000"/>
              <a:gd name="connsiteX889" fmla="*/ 3775734 w 7467600"/>
              <a:gd name="connsiteY889" fmla="*/ 95131 h 6858000"/>
              <a:gd name="connsiteX890" fmla="*/ 3724807 w 7467600"/>
              <a:gd name="connsiteY890" fmla="*/ 272257 h 6858000"/>
              <a:gd name="connsiteX891" fmla="*/ 3726844 w 7467600"/>
              <a:gd name="connsiteY891" fmla="*/ 282988 h 6858000"/>
              <a:gd name="connsiteX892" fmla="*/ 3742664 w 7467600"/>
              <a:gd name="connsiteY892" fmla="*/ 279918 h 6858000"/>
              <a:gd name="connsiteX893" fmla="*/ 4103910 w 7467600"/>
              <a:gd name="connsiteY893" fmla="*/ 1161917 h 6858000"/>
              <a:gd name="connsiteX894" fmla="*/ 4020269 w 7467600"/>
              <a:gd name="connsiteY894" fmla="*/ 1200406 h 6858000"/>
              <a:gd name="connsiteX895" fmla="*/ 3674882 w 7467600"/>
              <a:gd name="connsiteY895" fmla="*/ 488524 h 6858000"/>
              <a:gd name="connsiteX896" fmla="*/ 3132682 w 7467600"/>
              <a:gd name="connsiteY896" fmla="*/ 1072284 h 6858000"/>
              <a:gd name="connsiteX897" fmla="*/ 2716346 w 7467600"/>
              <a:gd name="connsiteY897" fmla="*/ 1276376 h 6858000"/>
              <a:gd name="connsiteX898" fmla="*/ 2716772 w 7467600"/>
              <a:gd name="connsiteY898" fmla="*/ 1255462 h 6858000"/>
              <a:gd name="connsiteX899" fmla="*/ 3471096 w 7467600"/>
              <a:gd name="connsiteY899" fmla="*/ 437072 h 6858000"/>
              <a:gd name="connsiteX900" fmla="*/ 3639057 w 7467600"/>
              <a:gd name="connsiteY900" fmla="*/ 286334 h 6858000"/>
              <a:gd name="connsiteX901" fmla="*/ 3640309 w 7467600"/>
              <a:gd name="connsiteY901" fmla="*/ 284664 h 6858000"/>
              <a:gd name="connsiteX902" fmla="*/ 3646022 w 7467600"/>
              <a:gd name="connsiteY902" fmla="*/ 276711 h 6858000"/>
              <a:gd name="connsiteX903" fmla="*/ 3707943 w 7467600"/>
              <a:gd name="connsiteY903" fmla="*/ 65958 h 6858000"/>
              <a:gd name="connsiteX904" fmla="*/ 3721337 w 7467600"/>
              <a:gd name="connsiteY904" fmla="*/ 0 h 6858000"/>
              <a:gd name="connsiteX905" fmla="*/ 2867960 w 7467600"/>
              <a:gd name="connsiteY905" fmla="*/ 0 h 6858000"/>
              <a:gd name="connsiteX906" fmla="*/ 2926351 w 7467600"/>
              <a:gd name="connsiteY906" fmla="*/ 0 h 6858000"/>
              <a:gd name="connsiteX907" fmla="*/ 2902823 w 7467600"/>
              <a:gd name="connsiteY907" fmla="*/ 262929 h 6858000"/>
              <a:gd name="connsiteX908" fmla="*/ 2940663 w 7467600"/>
              <a:gd name="connsiteY908" fmla="*/ 140884 h 6858000"/>
              <a:gd name="connsiteX909" fmla="*/ 2947039 w 7467600"/>
              <a:gd name="connsiteY909" fmla="*/ 122524 h 6858000"/>
              <a:gd name="connsiteX910" fmla="*/ 2984316 w 7467600"/>
              <a:gd name="connsiteY910" fmla="*/ 0 h 6858000"/>
              <a:gd name="connsiteX911" fmla="*/ 3016114 w 7467600"/>
              <a:gd name="connsiteY911" fmla="*/ 0 h 6858000"/>
              <a:gd name="connsiteX912" fmla="*/ 2979949 w 7467600"/>
              <a:gd name="connsiteY912" fmla="*/ 119274 h 6858000"/>
              <a:gd name="connsiteX913" fmla="*/ 3023879 w 7467600"/>
              <a:gd name="connsiteY913" fmla="*/ 0 h 6858000"/>
              <a:gd name="connsiteX914" fmla="*/ 3105400 w 7467600"/>
              <a:gd name="connsiteY914" fmla="*/ 0 h 6858000"/>
              <a:gd name="connsiteX915" fmla="*/ 3094669 w 7467600"/>
              <a:gd name="connsiteY915" fmla="*/ 30308 h 6858000"/>
              <a:gd name="connsiteX916" fmla="*/ 2901945 w 7467600"/>
              <a:gd name="connsiteY916" fmla="*/ 466538 h 6858000"/>
              <a:gd name="connsiteX917" fmla="*/ 2815209 w 7467600"/>
              <a:gd name="connsiteY917" fmla="*/ 497361 h 6858000"/>
              <a:gd name="connsiteX918" fmla="*/ 2844845 w 7467600"/>
              <a:gd name="connsiteY918" fmla="*/ 127638 h 6858000"/>
              <a:gd name="connsiteX919" fmla="*/ 2867960 w 7467600"/>
              <a:gd name="connsiteY919" fmla="*/ 0 h 6858000"/>
              <a:gd name="connsiteX920" fmla="*/ 1057230 w 7467600"/>
              <a:gd name="connsiteY920" fmla="*/ 0 h 6858000"/>
              <a:gd name="connsiteX921" fmla="*/ 1111003 w 7467600"/>
              <a:gd name="connsiteY921" fmla="*/ 0 h 6858000"/>
              <a:gd name="connsiteX922" fmla="*/ 1125553 w 7467600"/>
              <a:gd name="connsiteY922" fmla="*/ 52588 h 6858000"/>
              <a:gd name="connsiteX923" fmla="*/ 1304276 w 7467600"/>
              <a:gd name="connsiteY923" fmla="*/ 476275 h 6858000"/>
              <a:gd name="connsiteX924" fmla="*/ 1492066 w 7467600"/>
              <a:gd name="connsiteY924" fmla="*/ 886333 h 6858000"/>
              <a:gd name="connsiteX925" fmla="*/ 1423698 w 7467600"/>
              <a:gd name="connsiteY925" fmla="*/ 710817 h 6858000"/>
              <a:gd name="connsiteX926" fmla="*/ 1357609 w 7467600"/>
              <a:gd name="connsiteY926" fmla="*/ 532892 h 6858000"/>
              <a:gd name="connsiteX927" fmla="*/ 1309550 w 7467600"/>
              <a:gd name="connsiteY927" fmla="*/ 374031 h 6858000"/>
              <a:gd name="connsiteX928" fmla="*/ 1193673 w 7467600"/>
              <a:gd name="connsiteY928" fmla="*/ 49533 h 6858000"/>
              <a:gd name="connsiteX929" fmla="*/ 1164391 w 7467600"/>
              <a:gd name="connsiteY929" fmla="*/ 0 h 6858000"/>
              <a:gd name="connsiteX930" fmla="*/ 1200666 w 7467600"/>
              <a:gd name="connsiteY930" fmla="*/ 0 h 6858000"/>
              <a:gd name="connsiteX931" fmla="*/ 1223408 w 7467600"/>
              <a:gd name="connsiteY931" fmla="*/ 38996 h 6858000"/>
              <a:gd name="connsiteX932" fmla="*/ 1339635 w 7467600"/>
              <a:gd name="connsiteY932" fmla="*/ 365517 h 6858000"/>
              <a:gd name="connsiteX933" fmla="*/ 1387469 w 7467600"/>
              <a:gd name="connsiteY933" fmla="*/ 523079 h 6858000"/>
              <a:gd name="connsiteX934" fmla="*/ 1452685 w 7467600"/>
              <a:gd name="connsiteY934" fmla="*/ 699806 h 6858000"/>
              <a:gd name="connsiteX935" fmla="*/ 1492092 w 7467600"/>
              <a:gd name="connsiteY935" fmla="*/ 800424 h 6858000"/>
              <a:gd name="connsiteX936" fmla="*/ 1455302 w 7467600"/>
              <a:gd name="connsiteY936" fmla="*/ 632913 h 6858000"/>
              <a:gd name="connsiteX937" fmla="*/ 1222336 w 7467600"/>
              <a:gd name="connsiteY937" fmla="*/ 9480 h 6858000"/>
              <a:gd name="connsiteX938" fmla="*/ 1214634 w 7467600"/>
              <a:gd name="connsiteY938" fmla="*/ 0 h 6858000"/>
              <a:gd name="connsiteX939" fmla="*/ 1289827 w 7467600"/>
              <a:gd name="connsiteY939" fmla="*/ 0 h 6858000"/>
              <a:gd name="connsiteX940" fmla="*/ 1321076 w 7467600"/>
              <a:gd name="connsiteY940" fmla="*/ 59722 h 6858000"/>
              <a:gd name="connsiteX941" fmla="*/ 1512579 w 7467600"/>
              <a:gd name="connsiteY941" fmla="*/ 626441 h 6858000"/>
              <a:gd name="connsiteX942" fmla="*/ 1506076 w 7467600"/>
              <a:gd name="connsiteY942" fmla="*/ 1089289 h 6858000"/>
              <a:gd name="connsiteX943" fmla="*/ 1486346 w 7467600"/>
              <a:gd name="connsiteY943" fmla="*/ 1079919 h 6858000"/>
              <a:gd name="connsiteX944" fmla="*/ 1070511 w 7467600"/>
              <a:gd name="connsiteY944" fmla="*/ 48609 h 6858000"/>
              <a:gd name="connsiteX945" fmla="*/ 1057230 w 7467600"/>
              <a:gd name="connsiteY945" fmla="*/ 0 h 6858000"/>
              <a:gd name="connsiteX946" fmla="*/ 43151 w 7467600"/>
              <a:gd name="connsiteY946" fmla="*/ 0 h 6858000"/>
              <a:gd name="connsiteX947" fmla="*/ 95283 w 7467600"/>
              <a:gd name="connsiteY947" fmla="*/ 0 h 6858000"/>
              <a:gd name="connsiteX948" fmla="*/ 300708 w 7467600"/>
              <a:gd name="connsiteY948" fmla="*/ 154571 h 6858000"/>
              <a:gd name="connsiteX949" fmla="*/ 530414 w 7467600"/>
              <a:gd name="connsiteY949" fmla="*/ 354673 h 6858000"/>
              <a:gd name="connsiteX950" fmla="*/ 333785 w 7467600"/>
              <a:gd name="connsiteY950" fmla="*/ 161564 h 6858000"/>
              <a:gd name="connsiteX951" fmla="*/ 147005 w 7467600"/>
              <a:gd name="connsiteY951" fmla="*/ 0 h 6858000"/>
              <a:gd name="connsiteX952" fmla="*/ 272509 w 7467600"/>
              <a:gd name="connsiteY952" fmla="*/ 0 h 6858000"/>
              <a:gd name="connsiteX953" fmla="*/ 326276 w 7467600"/>
              <a:gd name="connsiteY953" fmla="*/ 45847 h 6858000"/>
              <a:gd name="connsiteX954" fmla="*/ 823759 w 7467600"/>
              <a:gd name="connsiteY954" fmla="*/ 574145 h 6858000"/>
              <a:gd name="connsiteX955" fmla="*/ 811254 w 7467600"/>
              <a:gd name="connsiteY955" fmla="*/ 665546 h 6858000"/>
              <a:gd name="connsiteX956" fmla="*/ 154042 w 7467600"/>
              <a:gd name="connsiteY956" fmla="*/ 261522 h 6858000"/>
              <a:gd name="connsiteX957" fmla="*/ 13550 w 7467600"/>
              <a:gd name="connsiteY957" fmla="*/ 158423 h 6858000"/>
              <a:gd name="connsiteX958" fmla="*/ 0 w 7467600"/>
              <a:gd name="connsiteY958" fmla="*/ 146618 h 6858000"/>
              <a:gd name="connsiteX959" fmla="*/ 0 w 7467600"/>
              <a:gd name="connsiteY959" fmla="*/ 59161 h 6858000"/>
              <a:gd name="connsiteX960" fmla="*/ 45427 w 7467600"/>
              <a:gd name="connsiteY960" fmla="*/ 101078 h 6858000"/>
              <a:gd name="connsiteX961" fmla="*/ 630103 w 7467600"/>
              <a:gd name="connsiteY961" fmla="*/ 485885 h 6858000"/>
              <a:gd name="connsiteX962" fmla="*/ 532040 w 7467600"/>
              <a:gd name="connsiteY962" fmla="*/ 399359 h 6858000"/>
              <a:gd name="connsiteX963" fmla="*/ 517618 w 7467600"/>
              <a:gd name="connsiteY963" fmla="*/ 385726 h 6858000"/>
              <a:gd name="connsiteX964" fmla="*/ 285074 w 7467600"/>
              <a:gd name="connsiteY964" fmla="*/ 182755 h 6858000"/>
              <a:gd name="connsiteX965" fmla="*/ 43151 w 7467600"/>
              <a:gd name="connsiteY965" fmla="*/ 0 h 6858000"/>
              <a:gd name="connsiteX0" fmla="*/ 369702 w 7472601"/>
              <a:gd name="connsiteY0" fmla="*/ 6712169 h 6858000"/>
              <a:gd name="connsiteX1" fmla="*/ 366575 w 7472601"/>
              <a:gd name="connsiteY1" fmla="*/ 6715556 h 6858000"/>
              <a:gd name="connsiteX2" fmla="*/ 371637 w 7472601"/>
              <a:gd name="connsiteY2" fmla="*/ 6713954 h 6858000"/>
              <a:gd name="connsiteX3" fmla="*/ 369702 w 7472601"/>
              <a:gd name="connsiteY3" fmla="*/ 6712169 h 6858000"/>
              <a:gd name="connsiteX4" fmla="*/ 7088673 w 7472601"/>
              <a:gd name="connsiteY4" fmla="*/ 6610396 h 6858000"/>
              <a:gd name="connsiteX5" fmla="*/ 7440138 w 7472601"/>
              <a:gd name="connsiteY5" fmla="*/ 6622648 h 6858000"/>
              <a:gd name="connsiteX6" fmla="*/ 7467600 w 7472601"/>
              <a:gd name="connsiteY6" fmla="*/ 6628217 h 6858000"/>
              <a:gd name="connsiteX7" fmla="*/ 7467600 w 7472601"/>
              <a:gd name="connsiteY7" fmla="*/ 6668575 h 6858000"/>
              <a:gd name="connsiteX8" fmla="*/ 7392322 w 7472601"/>
              <a:gd name="connsiteY8" fmla="*/ 6658238 h 6858000"/>
              <a:gd name="connsiteX9" fmla="*/ 7467600 w 7472601"/>
              <a:gd name="connsiteY9" fmla="*/ 6683873 h 6858000"/>
              <a:gd name="connsiteX10" fmla="*/ 7467600 w 7472601"/>
              <a:gd name="connsiteY10" fmla="*/ 6714215 h 6858000"/>
              <a:gd name="connsiteX11" fmla="*/ 7447383 w 7472601"/>
              <a:gd name="connsiteY11" fmla="*/ 6707202 h 6858000"/>
              <a:gd name="connsiteX12" fmla="*/ 7289862 w 7472601"/>
              <a:gd name="connsiteY12" fmla="*/ 6659827 h 6858000"/>
              <a:gd name="connsiteX13" fmla="*/ 7434024 w 7472601"/>
              <a:gd name="connsiteY13" fmla="*/ 6722130 h 6858000"/>
              <a:gd name="connsiteX14" fmla="*/ 7467600 w 7472601"/>
              <a:gd name="connsiteY14" fmla="*/ 6736157 h 6858000"/>
              <a:gd name="connsiteX15" fmla="*/ 7467600 w 7472601"/>
              <a:gd name="connsiteY15" fmla="*/ 6767913 h 6858000"/>
              <a:gd name="connsiteX16" fmla="*/ 7392158 w 7472601"/>
              <a:gd name="connsiteY16" fmla="*/ 6771365 h 6858000"/>
              <a:gd name="connsiteX17" fmla="*/ 7467600 w 7472601"/>
              <a:gd name="connsiteY17" fmla="*/ 6805948 h 6858000"/>
              <a:gd name="connsiteX18" fmla="*/ 7467600 w 7472601"/>
              <a:gd name="connsiteY18" fmla="*/ 6831490 h 6858000"/>
              <a:gd name="connsiteX19" fmla="*/ 7410696 w 7472601"/>
              <a:gd name="connsiteY19" fmla="*/ 6803861 h 6858000"/>
              <a:gd name="connsiteX20" fmla="*/ 7088673 w 7472601"/>
              <a:gd name="connsiteY20" fmla="*/ 6610396 h 6858000"/>
              <a:gd name="connsiteX21" fmla="*/ 1019354 w 7472601"/>
              <a:gd name="connsiteY21" fmla="*/ 6315006 h 6858000"/>
              <a:gd name="connsiteX22" fmla="*/ 441046 w 7472601"/>
              <a:gd name="connsiteY22" fmla="*/ 6691153 h 6858000"/>
              <a:gd name="connsiteX23" fmla="*/ 1019354 w 7472601"/>
              <a:gd name="connsiteY23" fmla="*/ 6315006 h 6858000"/>
              <a:gd name="connsiteX24" fmla="*/ 991680 w 7472601"/>
              <a:gd name="connsiteY24" fmla="*/ 6298413 h 6858000"/>
              <a:gd name="connsiteX25" fmla="*/ 409060 w 7472601"/>
              <a:gd name="connsiteY25" fmla="*/ 6671470 h 6858000"/>
              <a:gd name="connsiteX26" fmla="*/ 991680 w 7472601"/>
              <a:gd name="connsiteY26" fmla="*/ 6298413 h 6858000"/>
              <a:gd name="connsiteX27" fmla="*/ 103333 w 7472601"/>
              <a:gd name="connsiteY27" fmla="*/ 5699602 h 6858000"/>
              <a:gd name="connsiteX28" fmla="*/ 233938 w 7472601"/>
              <a:gd name="connsiteY28" fmla="*/ 5809416 h 6858000"/>
              <a:gd name="connsiteX29" fmla="*/ 883580 w 7472601"/>
              <a:gd name="connsiteY29" fmla="*/ 6180710 h 6858000"/>
              <a:gd name="connsiteX30" fmla="*/ 487337 w 7472601"/>
              <a:gd name="connsiteY30" fmla="*/ 5950182 h 6858000"/>
              <a:gd name="connsiteX31" fmla="*/ 354051 w 7472601"/>
              <a:gd name="connsiteY31" fmla="*/ 5854912 h 6858000"/>
              <a:gd name="connsiteX32" fmla="*/ 195436 w 7472601"/>
              <a:gd name="connsiteY32" fmla="*/ 5755068 h 6858000"/>
              <a:gd name="connsiteX33" fmla="*/ 103333 w 7472601"/>
              <a:gd name="connsiteY33" fmla="*/ 5699602 h 6858000"/>
              <a:gd name="connsiteX34" fmla="*/ 5539432 w 7472601"/>
              <a:gd name="connsiteY34" fmla="*/ 5642928 h 6858000"/>
              <a:gd name="connsiteX35" fmla="*/ 5555462 w 7472601"/>
              <a:gd name="connsiteY35" fmla="*/ 5694454 h 6858000"/>
              <a:gd name="connsiteX36" fmla="*/ 5828270 w 7472601"/>
              <a:gd name="connsiteY36" fmla="*/ 6320663 h 6858000"/>
              <a:gd name="connsiteX37" fmla="*/ 5947416 w 7472601"/>
              <a:gd name="connsiteY37" fmla="*/ 6574846 h 6858000"/>
              <a:gd name="connsiteX38" fmla="*/ 5539432 w 7472601"/>
              <a:gd name="connsiteY38" fmla="*/ 5642928 h 6858000"/>
              <a:gd name="connsiteX39" fmla="*/ 51253 w 7472601"/>
              <a:gd name="connsiteY39" fmla="*/ 5631825 h 6858000"/>
              <a:gd name="connsiteX40" fmla="*/ 211622 w 7472601"/>
              <a:gd name="connsiteY40" fmla="*/ 5728803 h 6858000"/>
              <a:gd name="connsiteX41" fmla="*/ 371652 w 7472601"/>
              <a:gd name="connsiteY41" fmla="*/ 5829062 h 6858000"/>
              <a:gd name="connsiteX42" fmla="*/ 505903 w 7472601"/>
              <a:gd name="connsiteY42" fmla="*/ 5925221 h 6858000"/>
              <a:gd name="connsiteX43" fmla="*/ 899240 w 7472601"/>
              <a:gd name="connsiteY43" fmla="*/ 6153068 h 6858000"/>
              <a:gd name="connsiteX44" fmla="*/ 988114 w 7472601"/>
              <a:gd name="connsiteY44" fmla="*/ 6174204 h 6858000"/>
              <a:gd name="connsiteX45" fmla="*/ 845971 w 7472601"/>
              <a:gd name="connsiteY45" fmla="*/ 6067177 h 6858000"/>
              <a:gd name="connsiteX46" fmla="*/ 448057 w 7472601"/>
              <a:gd name="connsiteY46" fmla="*/ 5841376 h 6858000"/>
              <a:gd name="connsiteX47" fmla="*/ 51253 w 7472601"/>
              <a:gd name="connsiteY47" fmla="*/ 5631825 h 6858000"/>
              <a:gd name="connsiteX48" fmla="*/ 2606687 w 7472601"/>
              <a:gd name="connsiteY48" fmla="*/ 5630718 h 6858000"/>
              <a:gd name="connsiteX49" fmla="*/ 2645658 w 7472601"/>
              <a:gd name="connsiteY49" fmla="*/ 6640259 h 6858000"/>
              <a:gd name="connsiteX50" fmla="*/ 2606687 w 7472601"/>
              <a:gd name="connsiteY50" fmla="*/ 5630718 h 6858000"/>
              <a:gd name="connsiteX51" fmla="*/ 3642057 w 7472601"/>
              <a:gd name="connsiteY51" fmla="*/ 5573487 h 6858000"/>
              <a:gd name="connsiteX52" fmla="*/ 3632981 w 7472601"/>
              <a:gd name="connsiteY52" fmla="*/ 5579437 h 6858000"/>
              <a:gd name="connsiteX53" fmla="*/ 3382436 w 7472601"/>
              <a:gd name="connsiteY53" fmla="*/ 5952726 h 6858000"/>
              <a:gd name="connsiteX54" fmla="*/ 3191929 w 7472601"/>
              <a:gd name="connsiteY54" fmla="*/ 6662669 h 6858000"/>
              <a:gd name="connsiteX55" fmla="*/ 3369898 w 7472601"/>
              <a:gd name="connsiteY55" fmla="*/ 6081771 h 6858000"/>
              <a:gd name="connsiteX56" fmla="*/ 3642057 w 7472601"/>
              <a:gd name="connsiteY56" fmla="*/ 5573487 h 6858000"/>
              <a:gd name="connsiteX57" fmla="*/ 2650666 w 7472601"/>
              <a:gd name="connsiteY57" fmla="*/ 5530686 h 6858000"/>
              <a:gd name="connsiteX58" fmla="*/ 2650249 w 7472601"/>
              <a:gd name="connsiteY58" fmla="*/ 5532101 h 6858000"/>
              <a:gd name="connsiteX59" fmla="*/ 2663808 w 7472601"/>
              <a:gd name="connsiteY59" fmla="*/ 6535215 h 6858000"/>
              <a:gd name="connsiteX60" fmla="*/ 2665418 w 7472601"/>
              <a:gd name="connsiteY60" fmla="*/ 6132756 h 6858000"/>
              <a:gd name="connsiteX61" fmla="*/ 2650666 w 7472601"/>
              <a:gd name="connsiteY61" fmla="*/ 5530686 h 6858000"/>
              <a:gd name="connsiteX62" fmla="*/ 2680277 w 7472601"/>
              <a:gd name="connsiteY62" fmla="*/ 5479204 h 6858000"/>
              <a:gd name="connsiteX63" fmla="*/ 2678972 w 7472601"/>
              <a:gd name="connsiteY63" fmla="*/ 5481582 h 6858000"/>
              <a:gd name="connsiteX64" fmla="*/ 2696666 w 7472601"/>
              <a:gd name="connsiteY64" fmla="*/ 6133836 h 6858000"/>
              <a:gd name="connsiteX65" fmla="*/ 2695769 w 7472601"/>
              <a:gd name="connsiteY65" fmla="*/ 6390955 h 6858000"/>
              <a:gd name="connsiteX66" fmla="*/ 2739893 w 7472601"/>
              <a:gd name="connsiteY66" fmla="*/ 6108357 h 6858000"/>
              <a:gd name="connsiteX67" fmla="*/ 2680277 w 7472601"/>
              <a:gd name="connsiteY67" fmla="*/ 5479204 h 6858000"/>
              <a:gd name="connsiteX68" fmla="*/ 1132195 w 7472601"/>
              <a:gd name="connsiteY68" fmla="*/ 5467980 h 6858000"/>
              <a:gd name="connsiteX69" fmla="*/ 1679056 w 7472601"/>
              <a:gd name="connsiteY69" fmla="*/ 5516907 h 6858000"/>
              <a:gd name="connsiteX70" fmla="*/ 2128648 w 7472601"/>
              <a:gd name="connsiteY70" fmla="*/ 5474249 h 6858000"/>
              <a:gd name="connsiteX71" fmla="*/ 1825619 w 7472601"/>
              <a:gd name="connsiteY71" fmla="*/ 5478447 h 6858000"/>
              <a:gd name="connsiteX72" fmla="*/ 1737798 w 7472601"/>
              <a:gd name="connsiteY72" fmla="*/ 5483353 h 6858000"/>
              <a:gd name="connsiteX73" fmla="*/ 1132195 w 7472601"/>
              <a:gd name="connsiteY73" fmla="*/ 5467980 h 6858000"/>
              <a:gd name="connsiteX74" fmla="*/ 7454976 w 7472601"/>
              <a:gd name="connsiteY74" fmla="*/ 6318297 h 6858000"/>
              <a:gd name="connsiteX75" fmla="*/ 7467600 w 7472601"/>
              <a:gd name="connsiteY75" fmla="*/ 6012219 h 6858000"/>
              <a:gd name="connsiteX76" fmla="*/ 7356878 w 7472601"/>
              <a:gd name="connsiteY76" fmla="*/ 5981332 h 6858000"/>
              <a:gd name="connsiteX77" fmla="*/ 7467600 w 7472601"/>
              <a:gd name="connsiteY77" fmla="*/ 6117703 h 6858000"/>
              <a:gd name="connsiteX78" fmla="*/ 7467600 w 7472601"/>
              <a:gd name="connsiteY78" fmla="*/ 6163634 h 6858000"/>
              <a:gd name="connsiteX79" fmla="*/ 7403637 w 7472601"/>
              <a:gd name="connsiteY79" fmla="*/ 6083957 h 6858000"/>
              <a:gd name="connsiteX80" fmla="*/ 7254615 w 7472601"/>
              <a:gd name="connsiteY80" fmla="*/ 5911918 h 6858000"/>
              <a:gd name="connsiteX81" fmla="*/ 7312589 w 7472601"/>
              <a:gd name="connsiteY81" fmla="*/ 5982309 h 6858000"/>
              <a:gd name="connsiteX82" fmla="*/ 7448321 w 7472601"/>
              <a:gd name="connsiteY82" fmla="*/ 6190991 h 6858000"/>
              <a:gd name="connsiteX83" fmla="*/ 7467600 w 7472601"/>
              <a:gd name="connsiteY83" fmla="*/ 6221686 h 6858000"/>
              <a:gd name="connsiteX84" fmla="*/ 7467600 w 7472601"/>
              <a:gd name="connsiteY84" fmla="*/ 6334256 h 6858000"/>
              <a:gd name="connsiteX85" fmla="*/ 7454976 w 7472601"/>
              <a:gd name="connsiteY85" fmla="*/ 6318297 h 6858000"/>
              <a:gd name="connsiteX86" fmla="*/ 1456157 w 7472601"/>
              <a:gd name="connsiteY86" fmla="*/ 5371404 h 6858000"/>
              <a:gd name="connsiteX87" fmla="*/ 1244432 w 7472601"/>
              <a:gd name="connsiteY87" fmla="*/ 5385601 h 6858000"/>
              <a:gd name="connsiteX88" fmla="*/ 973990 w 7472601"/>
              <a:gd name="connsiteY88" fmla="*/ 5424940 h 6858000"/>
              <a:gd name="connsiteX89" fmla="*/ 1103809 w 7472601"/>
              <a:gd name="connsiteY89" fmla="*/ 5433720 h 6858000"/>
              <a:gd name="connsiteX90" fmla="*/ 1123454 w 7472601"/>
              <a:gd name="connsiteY90" fmla="*/ 5435727 h 6858000"/>
              <a:gd name="connsiteX91" fmla="*/ 1737017 w 7472601"/>
              <a:gd name="connsiteY91" fmla="*/ 5452183 h 6858000"/>
              <a:gd name="connsiteX92" fmla="*/ 1824397 w 7472601"/>
              <a:gd name="connsiteY92" fmla="*/ 5447757 h 6858000"/>
              <a:gd name="connsiteX93" fmla="*/ 2070059 w 7472601"/>
              <a:gd name="connsiteY93" fmla="*/ 5441660 h 6858000"/>
              <a:gd name="connsiteX94" fmla="*/ 1456157 w 7472601"/>
              <a:gd name="connsiteY94" fmla="*/ 5371404 h 6858000"/>
              <a:gd name="connsiteX95" fmla="*/ 4988186 w 7472601"/>
              <a:gd name="connsiteY95" fmla="*/ 5216467 h 6858000"/>
              <a:gd name="connsiteX96" fmla="*/ 4777334 w 7472601"/>
              <a:gd name="connsiteY96" fmla="*/ 5406072 h 6858000"/>
              <a:gd name="connsiteX97" fmla="*/ 4718341 w 7472601"/>
              <a:gd name="connsiteY97" fmla="*/ 5468043 h 6858000"/>
              <a:gd name="connsiteX98" fmla="*/ 4604655 w 7472601"/>
              <a:gd name="connsiteY98" fmla="*/ 5583434 h 6858000"/>
              <a:gd name="connsiteX99" fmla="*/ 4565074 w 7472601"/>
              <a:gd name="connsiteY99" fmla="*/ 5618550 h 6858000"/>
              <a:gd name="connsiteX100" fmla="*/ 4988186 w 7472601"/>
              <a:gd name="connsiteY100" fmla="*/ 5216467 h 6858000"/>
              <a:gd name="connsiteX101" fmla="*/ 4978032 w 7472601"/>
              <a:gd name="connsiteY101" fmla="*/ 5183809 h 6858000"/>
              <a:gd name="connsiteX102" fmla="*/ 4463413 w 7472601"/>
              <a:gd name="connsiteY102" fmla="*/ 5615162 h 6858000"/>
              <a:gd name="connsiteX103" fmla="*/ 4358134 w 7472601"/>
              <a:gd name="connsiteY103" fmla="*/ 5742791 h 6858000"/>
              <a:gd name="connsiteX104" fmla="*/ 4376219 w 7472601"/>
              <a:gd name="connsiteY104" fmla="*/ 5729027 h 6858000"/>
              <a:gd name="connsiteX105" fmla="*/ 4582340 w 7472601"/>
              <a:gd name="connsiteY105" fmla="*/ 5561037 h 6858000"/>
              <a:gd name="connsiteX106" fmla="*/ 4694684 w 7472601"/>
              <a:gd name="connsiteY106" fmla="*/ 5447098 h 6858000"/>
              <a:gd name="connsiteX107" fmla="*/ 4754123 w 7472601"/>
              <a:gd name="connsiteY107" fmla="*/ 5384643 h 6858000"/>
              <a:gd name="connsiteX108" fmla="*/ 4978032 w 7472601"/>
              <a:gd name="connsiteY108" fmla="*/ 5183809 h 6858000"/>
              <a:gd name="connsiteX109" fmla="*/ 1903353 w 7472601"/>
              <a:gd name="connsiteY109" fmla="*/ 5044827 h 6858000"/>
              <a:gd name="connsiteX110" fmla="*/ 1936931 w 7472601"/>
              <a:gd name="connsiteY110" fmla="*/ 5093954 h 6858000"/>
              <a:gd name="connsiteX111" fmla="*/ 2195868 w 7472601"/>
              <a:gd name="connsiteY111" fmla="*/ 5396574 h 6858000"/>
              <a:gd name="connsiteX112" fmla="*/ 2088852 w 7472601"/>
              <a:gd name="connsiteY112" fmla="*/ 5166123 h 6858000"/>
              <a:gd name="connsiteX113" fmla="*/ 1958241 w 7472601"/>
              <a:gd name="connsiteY113" fmla="*/ 5067955 h 6858000"/>
              <a:gd name="connsiteX114" fmla="*/ 1903353 w 7472601"/>
              <a:gd name="connsiteY114" fmla="*/ 5044827 h 6858000"/>
              <a:gd name="connsiteX115" fmla="*/ 1979378 w 7472601"/>
              <a:gd name="connsiteY115" fmla="*/ 4769504 h 6858000"/>
              <a:gd name="connsiteX116" fmla="*/ 2882120 w 7472601"/>
              <a:gd name="connsiteY116" fmla="*/ 5064547 h 6858000"/>
              <a:gd name="connsiteX117" fmla="*/ 2793103 w 7472601"/>
              <a:gd name="connsiteY117" fmla="*/ 5039699 h 6858000"/>
              <a:gd name="connsiteX118" fmla="*/ 2770041 w 7472601"/>
              <a:gd name="connsiteY118" fmla="*/ 5033634 h 6858000"/>
              <a:gd name="connsiteX119" fmla="*/ 1979378 w 7472601"/>
              <a:gd name="connsiteY119" fmla="*/ 4769504 h 6858000"/>
              <a:gd name="connsiteX120" fmla="*/ 1927410 w 7472601"/>
              <a:gd name="connsiteY120" fmla="*/ 4716164 h 6858000"/>
              <a:gd name="connsiteX121" fmla="*/ 1959587 w 7472601"/>
              <a:gd name="connsiteY121" fmla="*/ 4728849 h 6858000"/>
              <a:gd name="connsiteX122" fmla="*/ 2777707 w 7472601"/>
              <a:gd name="connsiteY122" fmla="*/ 5003991 h 6858000"/>
              <a:gd name="connsiteX123" fmla="*/ 2800768 w 7472601"/>
              <a:gd name="connsiteY123" fmla="*/ 5010056 h 6858000"/>
              <a:gd name="connsiteX124" fmla="*/ 2879408 w 7472601"/>
              <a:gd name="connsiteY124" fmla="*/ 5031590 h 6858000"/>
              <a:gd name="connsiteX125" fmla="*/ 2862295 w 7472601"/>
              <a:gd name="connsiteY125" fmla="*/ 5022958 h 6858000"/>
              <a:gd name="connsiteX126" fmla="*/ 2813343 w 7472601"/>
              <a:gd name="connsiteY126" fmla="*/ 4998369 h 6858000"/>
              <a:gd name="connsiteX127" fmla="*/ 2646245 w 7472601"/>
              <a:gd name="connsiteY127" fmla="*/ 4930999 h 6858000"/>
              <a:gd name="connsiteX128" fmla="*/ 1999243 w 7472601"/>
              <a:gd name="connsiteY128" fmla="*/ 4730524 h 6858000"/>
              <a:gd name="connsiteX129" fmla="*/ 1979527 w 7472601"/>
              <a:gd name="connsiteY129" fmla="*/ 4726651 h 6858000"/>
              <a:gd name="connsiteX130" fmla="*/ 1927410 w 7472601"/>
              <a:gd name="connsiteY130" fmla="*/ 4716164 h 6858000"/>
              <a:gd name="connsiteX131" fmla="*/ 1997014 w 7472601"/>
              <a:gd name="connsiteY131" fmla="*/ 4698007 h 6858000"/>
              <a:gd name="connsiteX132" fmla="*/ 2005458 w 7472601"/>
              <a:gd name="connsiteY132" fmla="*/ 4699540 h 6858000"/>
              <a:gd name="connsiteX133" fmla="*/ 2657186 w 7472601"/>
              <a:gd name="connsiteY133" fmla="*/ 4901687 h 6858000"/>
              <a:gd name="connsiteX134" fmla="*/ 2826662 w 7472601"/>
              <a:gd name="connsiteY134" fmla="*/ 4970362 h 6858000"/>
              <a:gd name="connsiteX135" fmla="*/ 2876100 w 7472601"/>
              <a:gd name="connsiteY135" fmla="*/ 4995397 h 6858000"/>
              <a:gd name="connsiteX136" fmla="*/ 3042600 w 7472601"/>
              <a:gd name="connsiteY136" fmla="*/ 5059532 h 6858000"/>
              <a:gd name="connsiteX137" fmla="*/ 1997014 w 7472601"/>
              <a:gd name="connsiteY137" fmla="*/ 4698007 h 6858000"/>
              <a:gd name="connsiteX138" fmla="*/ 2305292 w 7472601"/>
              <a:gd name="connsiteY138" fmla="*/ 4219492 h 6858000"/>
              <a:gd name="connsiteX139" fmla="*/ 3360922 w 7472601"/>
              <a:gd name="connsiteY139" fmla="*/ 4529373 h 6858000"/>
              <a:gd name="connsiteX140" fmla="*/ 3492420 w 7472601"/>
              <a:gd name="connsiteY140" fmla="*/ 4510145 h 6858000"/>
              <a:gd name="connsiteX141" fmla="*/ 3364086 w 7472601"/>
              <a:gd name="connsiteY141" fmla="*/ 4480340 h 6858000"/>
              <a:gd name="connsiteX142" fmla="*/ 3225818 w 7472601"/>
              <a:gd name="connsiteY142" fmla="*/ 4411822 h 6858000"/>
              <a:gd name="connsiteX143" fmla="*/ 3129696 w 7472601"/>
              <a:gd name="connsiteY143" fmla="*/ 4360704 h 6858000"/>
              <a:gd name="connsiteX144" fmla="*/ 2814545 w 7472601"/>
              <a:gd name="connsiteY144" fmla="*/ 4282955 h 6858000"/>
              <a:gd name="connsiteX145" fmla="*/ 2305292 w 7472601"/>
              <a:gd name="connsiteY145" fmla="*/ 4219492 h 6858000"/>
              <a:gd name="connsiteX146" fmla="*/ 2626982 w 7472601"/>
              <a:gd name="connsiteY146" fmla="*/ 4206450 h 6858000"/>
              <a:gd name="connsiteX147" fmla="*/ 2490617 w 7472601"/>
              <a:gd name="connsiteY147" fmla="*/ 4206951 h 6858000"/>
              <a:gd name="connsiteX148" fmla="*/ 2819869 w 7472601"/>
              <a:gd name="connsiteY148" fmla="*/ 4252936 h 6858000"/>
              <a:gd name="connsiteX149" fmla="*/ 3143018 w 7472601"/>
              <a:gd name="connsiteY149" fmla="*/ 4332698 h 6858000"/>
              <a:gd name="connsiteX150" fmla="*/ 3241520 w 7472601"/>
              <a:gd name="connsiteY150" fmla="*/ 4385112 h 6858000"/>
              <a:gd name="connsiteX151" fmla="*/ 3374575 w 7472601"/>
              <a:gd name="connsiteY151" fmla="*/ 4451517 h 6858000"/>
              <a:gd name="connsiteX152" fmla="*/ 3505221 w 7472601"/>
              <a:gd name="connsiteY152" fmla="*/ 4480757 h 6858000"/>
              <a:gd name="connsiteX153" fmla="*/ 2626982 w 7472601"/>
              <a:gd name="connsiteY153" fmla="*/ 4206450 h 6858000"/>
              <a:gd name="connsiteX154" fmla="*/ 1310106 w 7472601"/>
              <a:gd name="connsiteY154" fmla="*/ 3943217 h 6858000"/>
              <a:gd name="connsiteX155" fmla="*/ 854994 w 7472601"/>
              <a:gd name="connsiteY155" fmla="*/ 4399136 h 6858000"/>
              <a:gd name="connsiteX156" fmla="*/ 742462 w 7472601"/>
              <a:gd name="connsiteY156" fmla="*/ 4594648 h 6858000"/>
              <a:gd name="connsiteX157" fmla="*/ 820602 w 7472601"/>
              <a:gd name="connsiteY157" fmla="*/ 4485915 h 6858000"/>
              <a:gd name="connsiteX158" fmla="*/ 878295 w 7472601"/>
              <a:gd name="connsiteY158" fmla="*/ 4403594 h 6858000"/>
              <a:gd name="connsiteX159" fmla="*/ 1240607 w 7472601"/>
              <a:gd name="connsiteY159" fmla="*/ 4010401 h 6858000"/>
              <a:gd name="connsiteX160" fmla="*/ 1310106 w 7472601"/>
              <a:gd name="connsiteY160" fmla="*/ 3943217 h 6858000"/>
              <a:gd name="connsiteX161" fmla="*/ 1423113 w 7472601"/>
              <a:gd name="connsiteY161" fmla="*/ 3874565 h 6858000"/>
              <a:gd name="connsiteX162" fmla="*/ 1260565 w 7472601"/>
              <a:gd name="connsiteY162" fmla="*/ 4031982 h 6858000"/>
              <a:gd name="connsiteX163" fmla="*/ 901900 w 7472601"/>
              <a:gd name="connsiteY163" fmla="*/ 4421236 h 6858000"/>
              <a:gd name="connsiteX164" fmla="*/ 845044 w 7472601"/>
              <a:gd name="connsiteY164" fmla="*/ 4502436 h 6858000"/>
              <a:gd name="connsiteX165" fmla="*/ 685926 w 7472601"/>
              <a:gd name="connsiteY165" fmla="*/ 4703069 h 6858000"/>
              <a:gd name="connsiteX166" fmla="*/ 684248 w 7472601"/>
              <a:gd name="connsiteY166" fmla="*/ 4706721 h 6858000"/>
              <a:gd name="connsiteX167" fmla="*/ 1423113 w 7472601"/>
              <a:gd name="connsiteY167" fmla="*/ 3874565 h 6858000"/>
              <a:gd name="connsiteX168" fmla="*/ 3316479 w 7472601"/>
              <a:gd name="connsiteY168" fmla="*/ 3872136 h 6858000"/>
              <a:gd name="connsiteX169" fmla="*/ 3546806 w 7472601"/>
              <a:gd name="connsiteY169" fmla="*/ 4356139 h 6858000"/>
              <a:gd name="connsiteX170" fmla="*/ 3364433 w 7472601"/>
              <a:gd name="connsiteY170" fmla="*/ 3953121 h 6858000"/>
              <a:gd name="connsiteX171" fmla="*/ 3316479 w 7472601"/>
              <a:gd name="connsiteY171" fmla="*/ 3872136 h 6858000"/>
              <a:gd name="connsiteX172" fmla="*/ 3291335 w 7472601"/>
              <a:gd name="connsiteY172" fmla="*/ 3767420 h 6858000"/>
              <a:gd name="connsiteX173" fmla="*/ 3390805 w 7472601"/>
              <a:gd name="connsiteY173" fmla="*/ 3937163 h 6858000"/>
              <a:gd name="connsiteX174" fmla="*/ 3579062 w 7472601"/>
              <a:gd name="connsiteY174" fmla="*/ 4359040 h 6858000"/>
              <a:gd name="connsiteX175" fmla="*/ 3467355 w 7472601"/>
              <a:gd name="connsiteY175" fmla="*/ 3988130 h 6858000"/>
              <a:gd name="connsiteX176" fmla="*/ 3310753 w 7472601"/>
              <a:gd name="connsiteY176" fmla="*/ 3787140 h 6858000"/>
              <a:gd name="connsiteX177" fmla="*/ 3291335 w 7472601"/>
              <a:gd name="connsiteY177" fmla="*/ 3767420 h 6858000"/>
              <a:gd name="connsiteX178" fmla="*/ 1635889 w 7472601"/>
              <a:gd name="connsiteY178" fmla="*/ 3709494 h 6858000"/>
              <a:gd name="connsiteX179" fmla="*/ 1634800 w 7472601"/>
              <a:gd name="connsiteY179" fmla="*/ 3731111 h 6858000"/>
              <a:gd name="connsiteX180" fmla="*/ 1635889 w 7472601"/>
              <a:gd name="connsiteY180" fmla="*/ 3709494 h 6858000"/>
              <a:gd name="connsiteX181" fmla="*/ 1510397 w 7472601"/>
              <a:gd name="connsiteY181" fmla="*/ 3684705 h 6858000"/>
              <a:gd name="connsiteX182" fmla="*/ 1146550 w 7472601"/>
              <a:gd name="connsiteY182" fmla="*/ 3802012 h 6858000"/>
              <a:gd name="connsiteX183" fmla="*/ 698834 w 7472601"/>
              <a:gd name="connsiteY183" fmla="*/ 3952272 h 6858000"/>
              <a:gd name="connsiteX184" fmla="*/ 34256 w 7472601"/>
              <a:gd name="connsiteY184" fmla="*/ 4347603 h 6858000"/>
              <a:gd name="connsiteX185" fmla="*/ 527241 w 7472601"/>
              <a:gd name="connsiteY185" fmla="*/ 4065078 h 6858000"/>
              <a:gd name="connsiteX186" fmla="*/ 1510397 w 7472601"/>
              <a:gd name="connsiteY186" fmla="*/ 3684705 h 6858000"/>
              <a:gd name="connsiteX187" fmla="*/ 1313114 w 7472601"/>
              <a:gd name="connsiteY187" fmla="*/ 3655216 h 6858000"/>
              <a:gd name="connsiteX188" fmla="*/ 1109304 w 7472601"/>
              <a:gd name="connsiteY188" fmla="*/ 3669030 h 6858000"/>
              <a:gd name="connsiteX189" fmla="*/ 8129 w 7472601"/>
              <a:gd name="connsiteY189" fmla="*/ 4330519 h 6858000"/>
              <a:gd name="connsiteX190" fmla="*/ 687572 w 7472601"/>
              <a:gd name="connsiteY190" fmla="*/ 3925629 h 6858000"/>
              <a:gd name="connsiteX191" fmla="*/ 1138365 w 7472601"/>
              <a:gd name="connsiteY191" fmla="*/ 3774515 h 6858000"/>
              <a:gd name="connsiteX192" fmla="*/ 1505579 w 7472601"/>
              <a:gd name="connsiteY192" fmla="*/ 3655526 h 6858000"/>
              <a:gd name="connsiteX193" fmla="*/ 1313114 w 7472601"/>
              <a:gd name="connsiteY193" fmla="*/ 3655216 h 6858000"/>
              <a:gd name="connsiteX194" fmla="*/ 3655073 w 7472601"/>
              <a:gd name="connsiteY194" fmla="*/ 3650884 h 6858000"/>
              <a:gd name="connsiteX195" fmla="*/ 3989938 w 7472601"/>
              <a:gd name="connsiteY195" fmla="*/ 3991685 h 6858000"/>
              <a:gd name="connsiteX196" fmla="*/ 4393907 w 7472601"/>
              <a:gd name="connsiteY196" fmla="*/ 4261258 h 6858000"/>
              <a:gd name="connsiteX197" fmla="*/ 4648051 w 7472601"/>
              <a:gd name="connsiteY197" fmla="*/ 4374051 h 6858000"/>
              <a:gd name="connsiteX198" fmla="*/ 4383389 w 7472601"/>
              <a:gd name="connsiteY198" fmla="*/ 4184369 h 6858000"/>
              <a:gd name="connsiteX199" fmla="*/ 4165508 w 7472601"/>
              <a:gd name="connsiteY199" fmla="*/ 4035196 h 6858000"/>
              <a:gd name="connsiteX200" fmla="*/ 4068162 w 7472601"/>
              <a:gd name="connsiteY200" fmla="*/ 3953394 h 6858000"/>
              <a:gd name="connsiteX201" fmla="*/ 3981416 w 7472601"/>
              <a:gd name="connsiteY201" fmla="*/ 3880482 h 6858000"/>
              <a:gd name="connsiteX202" fmla="*/ 3800147 w 7472601"/>
              <a:gd name="connsiteY202" fmla="*/ 3749872 h 6858000"/>
              <a:gd name="connsiteX203" fmla="*/ 3655073 w 7472601"/>
              <a:gd name="connsiteY203" fmla="*/ 3650884 h 6858000"/>
              <a:gd name="connsiteX204" fmla="*/ 3670252 w 7472601"/>
              <a:gd name="connsiteY204" fmla="*/ 3622798 h 6858000"/>
              <a:gd name="connsiteX205" fmla="*/ 3817258 w 7472601"/>
              <a:gd name="connsiteY205" fmla="*/ 3723577 h 6858000"/>
              <a:gd name="connsiteX206" fmla="*/ 4000461 w 7472601"/>
              <a:gd name="connsiteY206" fmla="*/ 3855966 h 6858000"/>
              <a:gd name="connsiteX207" fmla="*/ 4088180 w 7472601"/>
              <a:gd name="connsiteY207" fmla="*/ 3929774 h 6858000"/>
              <a:gd name="connsiteX208" fmla="*/ 4184555 w 7472601"/>
              <a:gd name="connsiteY208" fmla="*/ 4010683 h 6858000"/>
              <a:gd name="connsiteX209" fmla="*/ 4399563 w 7472601"/>
              <a:gd name="connsiteY209" fmla="*/ 4158106 h 6858000"/>
              <a:gd name="connsiteX210" fmla="*/ 4684469 w 7472601"/>
              <a:gd name="connsiteY210" fmla="*/ 4364680 h 6858000"/>
              <a:gd name="connsiteX211" fmla="*/ 4690271 w 7472601"/>
              <a:gd name="connsiteY211" fmla="*/ 4370034 h 6858000"/>
              <a:gd name="connsiteX212" fmla="*/ 4136093 w 7472601"/>
              <a:gd name="connsiteY212" fmla="*/ 3858466 h 6858000"/>
              <a:gd name="connsiteX213" fmla="*/ 3670252 w 7472601"/>
              <a:gd name="connsiteY213" fmla="*/ 3622798 h 6858000"/>
              <a:gd name="connsiteX214" fmla="*/ 4440129 w 7472601"/>
              <a:gd name="connsiteY214" fmla="*/ 3448571 h 6858000"/>
              <a:gd name="connsiteX215" fmla="*/ 4856525 w 7472601"/>
              <a:gd name="connsiteY215" fmla="*/ 3915351 h 6858000"/>
              <a:gd name="connsiteX216" fmla="*/ 5059055 w 7472601"/>
              <a:gd name="connsiteY216" fmla="*/ 4108918 h 6858000"/>
              <a:gd name="connsiteX217" fmla="*/ 5290070 w 7472601"/>
              <a:gd name="connsiteY217" fmla="*/ 4263619 h 6858000"/>
              <a:gd name="connsiteX218" fmla="*/ 4834991 w 7472601"/>
              <a:gd name="connsiteY218" fmla="*/ 3830985 h 6858000"/>
              <a:gd name="connsiteX219" fmla="*/ 4440129 w 7472601"/>
              <a:gd name="connsiteY219" fmla="*/ 3448571 h 6858000"/>
              <a:gd name="connsiteX220" fmla="*/ 4441737 w 7472601"/>
              <a:gd name="connsiteY220" fmla="*/ 3399734 h 6858000"/>
              <a:gd name="connsiteX221" fmla="*/ 4431236 w 7472601"/>
              <a:gd name="connsiteY221" fmla="*/ 3400954 h 6858000"/>
              <a:gd name="connsiteX222" fmla="*/ 4557150 w 7472601"/>
              <a:gd name="connsiteY222" fmla="*/ 3510023 h 6858000"/>
              <a:gd name="connsiteX223" fmla="*/ 4856936 w 7472601"/>
              <a:gd name="connsiteY223" fmla="*/ 3809146 h 6858000"/>
              <a:gd name="connsiteX224" fmla="*/ 5111996 w 7472601"/>
              <a:gd name="connsiteY224" fmla="*/ 4065759 h 6858000"/>
              <a:gd name="connsiteX225" fmla="*/ 5388878 w 7472601"/>
              <a:gd name="connsiteY225" fmla="*/ 4300185 h 6858000"/>
              <a:gd name="connsiteX226" fmla="*/ 5425556 w 7472601"/>
              <a:gd name="connsiteY226" fmla="*/ 4308967 h 6858000"/>
              <a:gd name="connsiteX227" fmla="*/ 4943646 w 7472601"/>
              <a:gd name="connsiteY227" fmla="*/ 3822916 h 6858000"/>
              <a:gd name="connsiteX228" fmla="*/ 4594837 w 7472601"/>
              <a:gd name="connsiteY228" fmla="*/ 3532274 h 6858000"/>
              <a:gd name="connsiteX229" fmla="*/ 4441737 w 7472601"/>
              <a:gd name="connsiteY229" fmla="*/ 3399734 h 6858000"/>
              <a:gd name="connsiteX230" fmla="*/ 5425834 w 7472601"/>
              <a:gd name="connsiteY230" fmla="*/ 3162785 h 6858000"/>
              <a:gd name="connsiteX231" fmla="*/ 5401644 w 7472601"/>
              <a:gd name="connsiteY231" fmla="*/ 3617847 h 6858000"/>
              <a:gd name="connsiteX232" fmla="*/ 5467256 w 7472601"/>
              <a:gd name="connsiteY232" fmla="*/ 4175494 h 6858000"/>
              <a:gd name="connsiteX233" fmla="*/ 5448069 w 7472601"/>
              <a:gd name="connsiteY233" fmla="*/ 3567554 h 6858000"/>
              <a:gd name="connsiteX234" fmla="*/ 5425834 w 7472601"/>
              <a:gd name="connsiteY234" fmla="*/ 3162785 h 6858000"/>
              <a:gd name="connsiteX235" fmla="*/ 1318687 w 7472601"/>
              <a:gd name="connsiteY235" fmla="*/ 3113840 h 6858000"/>
              <a:gd name="connsiteX236" fmla="*/ 1066793 w 7472601"/>
              <a:gd name="connsiteY236" fmla="*/ 3212171 h 6858000"/>
              <a:gd name="connsiteX237" fmla="*/ 993319 w 7472601"/>
              <a:gd name="connsiteY237" fmla="*/ 3247648 h 6858000"/>
              <a:gd name="connsiteX238" fmla="*/ 853081 w 7472601"/>
              <a:gd name="connsiteY238" fmla="*/ 3312410 h 6858000"/>
              <a:gd name="connsiteX239" fmla="*/ 805957 w 7472601"/>
              <a:gd name="connsiteY239" fmla="*/ 3330443 h 6858000"/>
              <a:gd name="connsiteX240" fmla="*/ 1318687 w 7472601"/>
              <a:gd name="connsiteY240" fmla="*/ 3113840 h 6858000"/>
              <a:gd name="connsiteX241" fmla="*/ 5453702 w 7472601"/>
              <a:gd name="connsiteY241" fmla="*/ 3090882 h 6858000"/>
              <a:gd name="connsiteX242" fmla="*/ 5480135 w 7472601"/>
              <a:gd name="connsiteY242" fmla="*/ 3565802 h 6858000"/>
              <a:gd name="connsiteX243" fmla="*/ 5499023 w 7472601"/>
              <a:gd name="connsiteY243" fmla="*/ 4166310 h 6858000"/>
              <a:gd name="connsiteX244" fmla="*/ 5547022 w 7472601"/>
              <a:gd name="connsiteY244" fmla="*/ 3607838 h 6858000"/>
              <a:gd name="connsiteX245" fmla="*/ 5515964 w 7472601"/>
              <a:gd name="connsiteY245" fmla="*/ 3378541 h 6858000"/>
              <a:gd name="connsiteX246" fmla="*/ 5453702 w 7472601"/>
              <a:gd name="connsiteY246" fmla="*/ 3090882 h 6858000"/>
              <a:gd name="connsiteX247" fmla="*/ 1238695 w 7472601"/>
              <a:gd name="connsiteY247" fmla="*/ 3076820 h 6858000"/>
              <a:gd name="connsiteX248" fmla="*/ 716371 w 7472601"/>
              <a:gd name="connsiteY248" fmla="*/ 3293249 h 6858000"/>
              <a:gd name="connsiteX249" fmla="*/ 579522 w 7472601"/>
              <a:gd name="connsiteY249" fmla="*/ 3371759 h 6858000"/>
              <a:gd name="connsiteX250" fmla="*/ 600288 w 7472601"/>
              <a:gd name="connsiteY250" fmla="*/ 3365555 h 6858000"/>
              <a:gd name="connsiteX251" fmla="*/ 840692 w 7472601"/>
              <a:gd name="connsiteY251" fmla="*/ 3284921 h 6858000"/>
              <a:gd name="connsiteX252" fmla="*/ 979248 w 7472601"/>
              <a:gd name="connsiteY252" fmla="*/ 3221003 h 6858000"/>
              <a:gd name="connsiteX253" fmla="*/ 1053282 w 7472601"/>
              <a:gd name="connsiteY253" fmla="*/ 3185247 h 6858000"/>
              <a:gd name="connsiteX254" fmla="*/ 1320603 w 7472601"/>
              <a:gd name="connsiteY254" fmla="*/ 3081281 h 6858000"/>
              <a:gd name="connsiteX255" fmla="*/ 1238695 w 7472601"/>
              <a:gd name="connsiteY255" fmla="*/ 3076820 h 6858000"/>
              <a:gd name="connsiteX256" fmla="*/ 5425627 w 7472601"/>
              <a:gd name="connsiteY256" fmla="*/ 2954192 h 6858000"/>
              <a:gd name="connsiteX257" fmla="*/ 5470770 w 7472601"/>
              <a:gd name="connsiteY257" fmla="*/ 3005435 h 6858000"/>
              <a:gd name="connsiteX258" fmla="*/ 5519779 w 7472601"/>
              <a:gd name="connsiteY258" fmla="*/ 4359223 h 6858000"/>
              <a:gd name="connsiteX259" fmla="*/ 5520293 w 7472601"/>
              <a:gd name="connsiteY259" fmla="*/ 4360602 h 6858000"/>
              <a:gd name="connsiteX260" fmla="*/ 5767221 w 7472601"/>
              <a:gd name="connsiteY260" fmla="*/ 4665564 h 6858000"/>
              <a:gd name="connsiteX261" fmla="*/ 6937169 w 7472601"/>
              <a:gd name="connsiteY261" fmla="*/ 4815941 h 6858000"/>
              <a:gd name="connsiteX262" fmla="*/ 6953922 w 7472601"/>
              <a:gd name="connsiteY262" fmla="*/ 4890068 h 6858000"/>
              <a:gd name="connsiteX263" fmla="*/ 6071359 w 7472601"/>
              <a:gd name="connsiteY263" fmla="*/ 4770770 h 6858000"/>
              <a:gd name="connsiteX264" fmla="*/ 6038839 w 7472601"/>
              <a:gd name="connsiteY264" fmla="*/ 4764474 h 6858000"/>
              <a:gd name="connsiteX265" fmla="*/ 6038706 w 7472601"/>
              <a:gd name="connsiteY265" fmla="*/ 4763847 h 6858000"/>
              <a:gd name="connsiteX266" fmla="*/ 6037784 w 7472601"/>
              <a:gd name="connsiteY266" fmla="*/ 4764270 h 6858000"/>
              <a:gd name="connsiteX267" fmla="*/ 6038839 w 7472601"/>
              <a:gd name="connsiteY267" fmla="*/ 4764474 h 6858000"/>
              <a:gd name="connsiteX268" fmla="*/ 6040338 w 7472601"/>
              <a:gd name="connsiteY268" fmla="*/ 4771418 h 6858000"/>
              <a:gd name="connsiteX269" fmla="*/ 6024488 w 7472601"/>
              <a:gd name="connsiteY269" fmla="*/ 4809903 h 6858000"/>
              <a:gd name="connsiteX270" fmla="*/ 5599771 w 7472601"/>
              <a:gd name="connsiteY270" fmla="*/ 5509652 h 6858000"/>
              <a:gd name="connsiteX271" fmla="*/ 5548843 w 7472601"/>
              <a:gd name="connsiteY271" fmla="*/ 5563845 h 6858000"/>
              <a:gd name="connsiteX272" fmla="*/ 5940952 w 7472601"/>
              <a:gd name="connsiteY272" fmla="*/ 6250028 h 6858000"/>
              <a:gd name="connsiteX273" fmla="*/ 6043441 w 7472601"/>
              <a:gd name="connsiteY273" fmla="*/ 6665847 h 6858000"/>
              <a:gd name="connsiteX274" fmla="*/ 6093432 w 7472601"/>
              <a:gd name="connsiteY274" fmla="*/ 6858000 h 6858000"/>
              <a:gd name="connsiteX275" fmla="*/ 6034344 w 7472601"/>
              <a:gd name="connsiteY275" fmla="*/ 6858000 h 6858000"/>
              <a:gd name="connsiteX276" fmla="*/ 6026679 w 7472601"/>
              <a:gd name="connsiteY276" fmla="*/ 6836959 h 6858000"/>
              <a:gd name="connsiteX277" fmla="*/ 5800441 w 7472601"/>
              <a:gd name="connsiteY277" fmla="*/ 6335286 h 6858000"/>
              <a:gd name="connsiteX278" fmla="*/ 5526562 w 7472601"/>
              <a:gd name="connsiteY278" fmla="*/ 5705388 h 6858000"/>
              <a:gd name="connsiteX279" fmla="*/ 5519640 w 7472601"/>
              <a:gd name="connsiteY279" fmla="*/ 5683774 h 6858000"/>
              <a:gd name="connsiteX280" fmla="*/ 5844559 w 7472601"/>
              <a:gd name="connsiteY280" fmla="*/ 6553349 h 6858000"/>
              <a:gd name="connsiteX281" fmla="*/ 5975994 w 7472601"/>
              <a:gd name="connsiteY281" fmla="*/ 6858000 h 6858000"/>
              <a:gd name="connsiteX282" fmla="*/ 5898547 w 7472601"/>
              <a:gd name="connsiteY282" fmla="*/ 6858000 h 6858000"/>
              <a:gd name="connsiteX283" fmla="*/ 5682041 w 7472601"/>
              <a:gd name="connsiteY283" fmla="*/ 6355860 h 6858000"/>
              <a:gd name="connsiteX284" fmla="*/ 5461758 w 7472601"/>
              <a:gd name="connsiteY284" fmla="*/ 5820220 h 6858000"/>
              <a:gd name="connsiteX285" fmla="*/ 5237282 w 7472601"/>
              <a:gd name="connsiteY285" fmla="*/ 6579086 h 6858000"/>
              <a:gd name="connsiteX286" fmla="*/ 5115009 w 7472601"/>
              <a:gd name="connsiteY286" fmla="*/ 6858000 h 6858000"/>
              <a:gd name="connsiteX287" fmla="*/ 5028074 w 7472601"/>
              <a:gd name="connsiteY287" fmla="*/ 6858000 h 6858000"/>
              <a:gd name="connsiteX288" fmla="*/ 5079508 w 7472601"/>
              <a:gd name="connsiteY288" fmla="*/ 6749074 h 6858000"/>
              <a:gd name="connsiteX289" fmla="*/ 5371846 w 7472601"/>
              <a:gd name="connsiteY289" fmla="*/ 5924413 h 6858000"/>
              <a:gd name="connsiteX290" fmla="*/ 5270512 w 7472601"/>
              <a:gd name="connsiteY290" fmla="*/ 6138975 h 6858000"/>
              <a:gd name="connsiteX291" fmla="*/ 5062409 w 7472601"/>
              <a:gd name="connsiteY291" fmla="*/ 6653544 h 6858000"/>
              <a:gd name="connsiteX292" fmla="*/ 5036628 w 7472601"/>
              <a:gd name="connsiteY292" fmla="*/ 6754247 h 6858000"/>
              <a:gd name="connsiteX293" fmla="*/ 5009112 w 7472601"/>
              <a:gd name="connsiteY293" fmla="*/ 6858000 h 6858000"/>
              <a:gd name="connsiteX294" fmla="*/ 4976679 w 7472601"/>
              <a:gd name="connsiteY294" fmla="*/ 6858000 h 6858000"/>
              <a:gd name="connsiteX295" fmla="*/ 5006537 w 7472601"/>
              <a:gd name="connsiteY295" fmla="*/ 6747068 h 6858000"/>
              <a:gd name="connsiteX296" fmla="*/ 5032723 w 7472601"/>
              <a:gd name="connsiteY296" fmla="*/ 6644957 h 6858000"/>
              <a:gd name="connsiteX297" fmla="*/ 5242949 w 7472601"/>
              <a:gd name="connsiteY297" fmla="*/ 6125175 h 6858000"/>
              <a:gd name="connsiteX298" fmla="*/ 5286321 w 7472601"/>
              <a:gd name="connsiteY298" fmla="*/ 6033555 h 6858000"/>
              <a:gd name="connsiteX299" fmla="*/ 5008210 w 7472601"/>
              <a:gd name="connsiteY299" fmla="*/ 6649194 h 6858000"/>
              <a:gd name="connsiteX300" fmla="*/ 4986321 w 7472601"/>
              <a:gd name="connsiteY300" fmla="*/ 6765687 h 6858000"/>
              <a:gd name="connsiteX301" fmla="*/ 4973474 w 7472601"/>
              <a:gd name="connsiteY301" fmla="*/ 6858000 h 6858000"/>
              <a:gd name="connsiteX302" fmla="*/ 4907178 w 7472601"/>
              <a:gd name="connsiteY302" fmla="*/ 6858000 h 6858000"/>
              <a:gd name="connsiteX303" fmla="*/ 4910810 w 7472601"/>
              <a:gd name="connsiteY303" fmla="*/ 6829660 h 6858000"/>
              <a:gd name="connsiteX304" fmla="*/ 4987461 w 7472601"/>
              <a:gd name="connsiteY304" fmla="*/ 6432994 h 6858000"/>
              <a:gd name="connsiteX305" fmla="*/ 5179262 w 7472601"/>
              <a:gd name="connsiteY305" fmla="*/ 6035044 h 6858000"/>
              <a:gd name="connsiteX306" fmla="*/ 4689678 w 7472601"/>
              <a:gd name="connsiteY306" fmla="*/ 6440241 h 6858000"/>
              <a:gd name="connsiteX307" fmla="*/ 4477543 w 7472601"/>
              <a:gd name="connsiteY307" fmla="*/ 6674836 h 6858000"/>
              <a:gd name="connsiteX308" fmla="*/ 4329957 w 7472601"/>
              <a:gd name="connsiteY308" fmla="*/ 6858000 h 6858000"/>
              <a:gd name="connsiteX309" fmla="*/ 4218595 w 7472601"/>
              <a:gd name="connsiteY309" fmla="*/ 6858000 h 6858000"/>
              <a:gd name="connsiteX310" fmla="*/ 4368888 w 7472601"/>
              <a:gd name="connsiteY310" fmla="*/ 6668412 h 6858000"/>
              <a:gd name="connsiteX311" fmla="*/ 4563091 w 7472601"/>
              <a:gd name="connsiteY311" fmla="*/ 6442508 h 6858000"/>
              <a:gd name="connsiteX312" fmla="*/ 5387324 w 7472601"/>
              <a:gd name="connsiteY312" fmla="*/ 5705830 h 6858000"/>
              <a:gd name="connsiteX313" fmla="*/ 5073620 w 7472601"/>
              <a:gd name="connsiteY313" fmla="*/ 5955437 h 6858000"/>
              <a:gd name="connsiteX314" fmla="*/ 4689789 w 7472601"/>
              <a:gd name="connsiteY314" fmla="*/ 6268382 h 6858000"/>
              <a:gd name="connsiteX315" fmla="*/ 4418722 w 7472601"/>
              <a:gd name="connsiteY315" fmla="*/ 6570886 h 6858000"/>
              <a:gd name="connsiteX316" fmla="*/ 4214944 w 7472601"/>
              <a:gd name="connsiteY316" fmla="*/ 6858000 h 6858000"/>
              <a:gd name="connsiteX317" fmla="*/ 4177898 w 7472601"/>
              <a:gd name="connsiteY317" fmla="*/ 6858000 h 6858000"/>
              <a:gd name="connsiteX318" fmla="*/ 4391597 w 7472601"/>
              <a:gd name="connsiteY318" fmla="*/ 6556370 h 6858000"/>
              <a:gd name="connsiteX319" fmla="*/ 4668889 w 7472601"/>
              <a:gd name="connsiteY319" fmla="*/ 6246399 h 6858000"/>
              <a:gd name="connsiteX320" fmla="*/ 5055427 w 7472601"/>
              <a:gd name="connsiteY320" fmla="*/ 5931476 h 6858000"/>
              <a:gd name="connsiteX321" fmla="*/ 5371814 w 7472601"/>
              <a:gd name="connsiteY321" fmla="*/ 5678975 h 6858000"/>
              <a:gd name="connsiteX322" fmla="*/ 4987918 w 7472601"/>
              <a:gd name="connsiteY322" fmla="*/ 5838701 h 6858000"/>
              <a:gd name="connsiteX323" fmla="*/ 4317146 w 7472601"/>
              <a:gd name="connsiteY323" fmla="*/ 6587716 h 6858000"/>
              <a:gd name="connsiteX324" fmla="*/ 4171627 w 7472601"/>
              <a:gd name="connsiteY324" fmla="*/ 6858000 h 6858000"/>
              <a:gd name="connsiteX325" fmla="*/ 4081585 w 7472601"/>
              <a:gd name="connsiteY325" fmla="*/ 6858000 h 6858000"/>
              <a:gd name="connsiteX326" fmla="*/ 4238603 w 7472601"/>
              <a:gd name="connsiteY326" fmla="*/ 6559341 h 6858000"/>
              <a:gd name="connsiteX327" fmla="*/ 4778333 w 7472601"/>
              <a:gd name="connsiteY327" fmla="*/ 5873626 h 6858000"/>
              <a:gd name="connsiteX328" fmla="*/ 5414185 w 7472601"/>
              <a:gd name="connsiteY328" fmla="*/ 5573882 h 6858000"/>
              <a:gd name="connsiteX329" fmla="*/ 5959648 w 7472601"/>
              <a:gd name="connsiteY329" fmla="*/ 4760797 h 6858000"/>
              <a:gd name="connsiteX330" fmla="*/ 5355019 w 7472601"/>
              <a:gd name="connsiteY330" fmla="*/ 4734672 h 6858000"/>
              <a:gd name="connsiteX331" fmla="*/ 5083565 w 7472601"/>
              <a:gd name="connsiteY331" fmla="*/ 5179121 h 6858000"/>
              <a:gd name="connsiteX332" fmla="*/ 4713577 w 7472601"/>
              <a:gd name="connsiteY332" fmla="*/ 5616803 h 6858000"/>
              <a:gd name="connsiteX333" fmla="*/ 3989559 w 7472601"/>
              <a:gd name="connsiteY333" fmla="*/ 6145945 h 6858000"/>
              <a:gd name="connsiteX334" fmla="*/ 3939824 w 7472601"/>
              <a:gd name="connsiteY334" fmla="*/ 6066900 h 6858000"/>
              <a:gd name="connsiteX335" fmla="*/ 4584537 w 7472601"/>
              <a:gd name="connsiteY335" fmla="*/ 5324826 h 6858000"/>
              <a:gd name="connsiteX336" fmla="*/ 5037105 w 7472601"/>
              <a:gd name="connsiteY336" fmla="*/ 5088765 h 6858000"/>
              <a:gd name="connsiteX337" fmla="*/ 5039930 w 7472601"/>
              <a:gd name="connsiteY337" fmla="*/ 5089585 h 6858000"/>
              <a:gd name="connsiteX338" fmla="*/ 5263764 w 7472601"/>
              <a:gd name="connsiteY338" fmla="*/ 4735525 h 6858000"/>
              <a:gd name="connsiteX339" fmla="*/ 4086300 w 7472601"/>
              <a:gd name="connsiteY339" fmla="*/ 4884599 h 6858000"/>
              <a:gd name="connsiteX340" fmla="*/ 4085485 w 7472601"/>
              <a:gd name="connsiteY340" fmla="*/ 4899070 h 6858000"/>
              <a:gd name="connsiteX341" fmla="*/ 3871915 w 7472601"/>
              <a:gd name="connsiteY341" fmla="*/ 5253645 h 6858000"/>
              <a:gd name="connsiteX342" fmla="*/ 3799374 w 7472601"/>
              <a:gd name="connsiteY342" fmla="*/ 5466127 h 6858000"/>
              <a:gd name="connsiteX343" fmla="*/ 3498850 w 7472601"/>
              <a:gd name="connsiteY343" fmla="*/ 6661888 h 6858000"/>
              <a:gd name="connsiteX344" fmla="*/ 3399216 w 7472601"/>
              <a:gd name="connsiteY344" fmla="*/ 6858000 h 6858000"/>
              <a:gd name="connsiteX345" fmla="*/ 3303688 w 7472601"/>
              <a:gd name="connsiteY345" fmla="*/ 6858000 h 6858000"/>
              <a:gd name="connsiteX346" fmla="*/ 3391774 w 7472601"/>
              <a:gd name="connsiteY346" fmla="*/ 6697181 h 6858000"/>
              <a:gd name="connsiteX347" fmla="*/ 3735540 w 7472601"/>
              <a:gd name="connsiteY347" fmla="*/ 5546923 h 6858000"/>
              <a:gd name="connsiteX348" fmla="*/ 3729438 w 7472601"/>
              <a:gd name="connsiteY348" fmla="*/ 5569058 h 6858000"/>
              <a:gd name="connsiteX349" fmla="*/ 3707782 w 7472601"/>
              <a:gd name="connsiteY349" fmla="*/ 5644908 h 6858000"/>
              <a:gd name="connsiteX350" fmla="*/ 3583827 w 7472601"/>
              <a:gd name="connsiteY350" fmla="*/ 6039215 h 6858000"/>
              <a:gd name="connsiteX351" fmla="*/ 3547861 w 7472601"/>
              <a:gd name="connsiteY351" fmla="*/ 6129609 h 6858000"/>
              <a:gd name="connsiteX352" fmla="*/ 3490905 w 7472601"/>
              <a:gd name="connsiteY352" fmla="*/ 6277660 h 6858000"/>
              <a:gd name="connsiteX353" fmla="*/ 3455859 w 7472601"/>
              <a:gd name="connsiteY353" fmla="*/ 6391301 h 6858000"/>
              <a:gd name="connsiteX354" fmla="*/ 3429112 w 7472601"/>
              <a:gd name="connsiteY354" fmla="*/ 6479469 h 6858000"/>
              <a:gd name="connsiteX355" fmla="*/ 3304862 w 7472601"/>
              <a:gd name="connsiteY355" fmla="*/ 6796476 h 6858000"/>
              <a:gd name="connsiteX356" fmla="*/ 3276071 w 7472601"/>
              <a:gd name="connsiteY356" fmla="*/ 6858000 h 6858000"/>
              <a:gd name="connsiteX357" fmla="*/ 3240805 w 7472601"/>
              <a:gd name="connsiteY357" fmla="*/ 6858000 h 6858000"/>
              <a:gd name="connsiteX358" fmla="*/ 3275917 w 7472601"/>
              <a:gd name="connsiteY358" fmla="*/ 6783192 h 6858000"/>
              <a:gd name="connsiteX359" fmla="*/ 3399358 w 7472601"/>
              <a:gd name="connsiteY359" fmla="*/ 6469011 h 6858000"/>
              <a:gd name="connsiteX360" fmla="*/ 3425650 w 7472601"/>
              <a:gd name="connsiteY360" fmla="*/ 6381333 h 6858000"/>
              <a:gd name="connsiteX361" fmla="*/ 3460661 w 7472601"/>
              <a:gd name="connsiteY361" fmla="*/ 6266763 h 6858000"/>
              <a:gd name="connsiteX362" fmla="*/ 3518021 w 7472601"/>
              <a:gd name="connsiteY362" fmla="*/ 6117298 h 6858000"/>
              <a:gd name="connsiteX363" fmla="*/ 3554035 w 7472601"/>
              <a:gd name="connsiteY363" fmla="*/ 6027832 h 6858000"/>
              <a:gd name="connsiteX364" fmla="*/ 3677174 w 7472601"/>
              <a:gd name="connsiteY364" fmla="*/ 5636351 h 6858000"/>
              <a:gd name="connsiteX365" fmla="*/ 3698819 w 7472601"/>
              <a:gd name="connsiteY365" fmla="*/ 5560503 h 6858000"/>
              <a:gd name="connsiteX366" fmla="*/ 3702094 w 7472601"/>
              <a:gd name="connsiteY366" fmla="*/ 5549194 h 6858000"/>
              <a:gd name="connsiteX367" fmla="*/ 3398355 w 7472601"/>
              <a:gd name="connsiteY367" fmla="*/ 6094603 h 6858000"/>
              <a:gd name="connsiteX368" fmla="*/ 3193941 w 7472601"/>
              <a:gd name="connsiteY368" fmla="*/ 6798775 h 6858000"/>
              <a:gd name="connsiteX369" fmla="*/ 3184140 w 7472601"/>
              <a:gd name="connsiteY369" fmla="*/ 6858000 h 6858000"/>
              <a:gd name="connsiteX370" fmla="*/ 3099978 w 7472601"/>
              <a:gd name="connsiteY370" fmla="*/ 6858000 h 6858000"/>
              <a:gd name="connsiteX371" fmla="*/ 3101556 w 7472601"/>
              <a:gd name="connsiteY371" fmla="*/ 6843337 h 6858000"/>
              <a:gd name="connsiteX372" fmla="*/ 3370162 w 7472601"/>
              <a:gd name="connsiteY372" fmla="*/ 5785550 h 6858000"/>
              <a:gd name="connsiteX373" fmla="*/ 3746477 w 7472601"/>
              <a:gd name="connsiteY373" fmla="*/ 5377889 h 6858000"/>
              <a:gd name="connsiteX374" fmla="*/ 3863399 w 7472601"/>
              <a:gd name="connsiteY374" fmla="*/ 5087257 h 6858000"/>
              <a:gd name="connsiteX375" fmla="*/ 3968712 w 7472601"/>
              <a:gd name="connsiteY375" fmla="*/ 4913989 h 6858000"/>
              <a:gd name="connsiteX376" fmla="*/ 2792390 w 7472601"/>
              <a:gd name="connsiteY376" fmla="*/ 5382974 h 6858000"/>
              <a:gd name="connsiteX377" fmla="*/ 2714982 w 7472601"/>
              <a:gd name="connsiteY377" fmla="*/ 5427051 h 6858000"/>
              <a:gd name="connsiteX378" fmla="*/ 2813361 w 7472601"/>
              <a:gd name="connsiteY378" fmla="*/ 6023912 h 6858000"/>
              <a:gd name="connsiteX379" fmla="*/ 2688430 w 7472601"/>
              <a:gd name="connsiteY379" fmla="*/ 6801564 h 6858000"/>
              <a:gd name="connsiteX380" fmla="*/ 2629626 w 7472601"/>
              <a:gd name="connsiteY380" fmla="*/ 6763394 h 6858000"/>
              <a:gd name="connsiteX381" fmla="*/ 2565328 w 7472601"/>
              <a:gd name="connsiteY381" fmla="*/ 5516399 h 6858000"/>
              <a:gd name="connsiteX382" fmla="*/ 1922999 w 7472601"/>
              <a:gd name="connsiteY382" fmla="*/ 5980343 h 6858000"/>
              <a:gd name="connsiteX383" fmla="*/ 1950261 w 7472601"/>
              <a:gd name="connsiteY383" fmla="*/ 6405858 h 6858000"/>
              <a:gd name="connsiteX384" fmla="*/ 2365554 w 7472601"/>
              <a:gd name="connsiteY384" fmla="*/ 6759107 h 6858000"/>
              <a:gd name="connsiteX385" fmla="*/ 2424142 w 7472601"/>
              <a:gd name="connsiteY385" fmla="*/ 6858000 h 6858000"/>
              <a:gd name="connsiteX386" fmla="*/ 2395994 w 7472601"/>
              <a:gd name="connsiteY386" fmla="*/ 6858000 h 6858000"/>
              <a:gd name="connsiteX387" fmla="*/ 2392863 w 7472601"/>
              <a:gd name="connsiteY387" fmla="*/ 6852964 h 6858000"/>
              <a:gd name="connsiteX388" fmla="*/ 2017589 w 7472601"/>
              <a:gd name="connsiteY388" fmla="*/ 6493982 h 6858000"/>
              <a:gd name="connsiteX389" fmla="*/ 2147336 w 7472601"/>
              <a:gd name="connsiteY389" fmla="*/ 6594052 h 6858000"/>
              <a:gd name="connsiteX390" fmla="*/ 2207047 w 7472601"/>
              <a:gd name="connsiteY390" fmla="*/ 6654540 h 6858000"/>
              <a:gd name="connsiteX391" fmla="*/ 2299106 w 7472601"/>
              <a:gd name="connsiteY391" fmla="*/ 6778931 h 6858000"/>
              <a:gd name="connsiteX392" fmla="*/ 2314430 w 7472601"/>
              <a:gd name="connsiteY392" fmla="*/ 6801144 h 6858000"/>
              <a:gd name="connsiteX393" fmla="*/ 2352406 w 7472601"/>
              <a:gd name="connsiteY393" fmla="*/ 6858000 h 6858000"/>
              <a:gd name="connsiteX394" fmla="*/ 2314492 w 7472601"/>
              <a:gd name="connsiteY394" fmla="*/ 6858000 h 6858000"/>
              <a:gd name="connsiteX395" fmla="*/ 2288095 w 7472601"/>
              <a:gd name="connsiteY395" fmla="*/ 6818030 h 6858000"/>
              <a:gd name="connsiteX396" fmla="*/ 2272768 w 7472601"/>
              <a:gd name="connsiteY396" fmla="*/ 6795822 h 6858000"/>
              <a:gd name="connsiteX397" fmla="*/ 2182715 w 7472601"/>
              <a:gd name="connsiteY397" fmla="*/ 6675071 h 6858000"/>
              <a:gd name="connsiteX398" fmla="*/ 2032061 w 7472601"/>
              <a:gd name="connsiteY398" fmla="*/ 6541380 h 6858000"/>
              <a:gd name="connsiteX399" fmla="*/ 2257220 w 7472601"/>
              <a:gd name="connsiteY399" fmla="*/ 6826257 h 6858000"/>
              <a:gd name="connsiteX400" fmla="*/ 2281324 w 7472601"/>
              <a:gd name="connsiteY400" fmla="*/ 6858000 h 6858000"/>
              <a:gd name="connsiteX401" fmla="*/ 2242860 w 7472601"/>
              <a:gd name="connsiteY401" fmla="*/ 6858000 h 6858000"/>
              <a:gd name="connsiteX402" fmla="*/ 2232818 w 7472601"/>
              <a:gd name="connsiteY402" fmla="*/ 6844926 h 6858000"/>
              <a:gd name="connsiteX403" fmla="*/ 1990172 w 7472601"/>
              <a:gd name="connsiteY403" fmla="*/ 6542121 h 6858000"/>
              <a:gd name="connsiteX404" fmla="*/ 2124090 w 7472601"/>
              <a:gd name="connsiteY404" fmla="*/ 6761017 h 6858000"/>
              <a:gd name="connsiteX405" fmla="*/ 2200380 w 7472601"/>
              <a:gd name="connsiteY405" fmla="*/ 6858000 h 6858000"/>
              <a:gd name="connsiteX406" fmla="*/ 2147507 w 7472601"/>
              <a:gd name="connsiteY406" fmla="*/ 6858000 h 6858000"/>
              <a:gd name="connsiteX407" fmla="*/ 2070668 w 7472601"/>
              <a:gd name="connsiteY407" fmla="*/ 6761520 h 6858000"/>
              <a:gd name="connsiteX408" fmla="*/ 1975142 w 7472601"/>
              <a:gd name="connsiteY408" fmla="*/ 6585570 h 6858000"/>
              <a:gd name="connsiteX409" fmla="*/ 2050035 w 7472601"/>
              <a:gd name="connsiteY409" fmla="*/ 6813345 h 6858000"/>
              <a:gd name="connsiteX410" fmla="*/ 2063025 w 7472601"/>
              <a:gd name="connsiteY410" fmla="*/ 6858000 h 6858000"/>
              <a:gd name="connsiteX411" fmla="*/ 2021675 w 7472601"/>
              <a:gd name="connsiteY411" fmla="*/ 6858000 h 6858000"/>
              <a:gd name="connsiteX412" fmla="*/ 2019308 w 7472601"/>
              <a:gd name="connsiteY412" fmla="*/ 6847118 h 6858000"/>
              <a:gd name="connsiteX413" fmla="*/ 1938835 w 7472601"/>
              <a:gd name="connsiteY413" fmla="*/ 6551160 h 6858000"/>
              <a:gd name="connsiteX414" fmla="*/ 1953230 w 7472601"/>
              <a:gd name="connsiteY414" fmla="*/ 6759699 h 6858000"/>
              <a:gd name="connsiteX415" fmla="*/ 1956763 w 7472601"/>
              <a:gd name="connsiteY415" fmla="*/ 6778191 h 6858000"/>
              <a:gd name="connsiteX416" fmla="*/ 1967925 w 7472601"/>
              <a:gd name="connsiteY416" fmla="*/ 6858000 h 6858000"/>
              <a:gd name="connsiteX417" fmla="*/ 1936622 w 7472601"/>
              <a:gd name="connsiteY417" fmla="*/ 6858000 h 6858000"/>
              <a:gd name="connsiteX418" fmla="*/ 1926261 w 7472601"/>
              <a:gd name="connsiteY418" fmla="*/ 6784064 h 6858000"/>
              <a:gd name="connsiteX419" fmla="*/ 1922724 w 7472601"/>
              <a:gd name="connsiteY419" fmla="*/ 6765577 h 6858000"/>
              <a:gd name="connsiteX420" fmla="*/ 1904650 w 7472601"/>
              <a:gd name="connsiteY420" fmla="*/ 6639616 h 6858000"/>
              <a:gd name="connsiteX421" fmla="*/ 1885273 w 7472601"/>
              <a:gd name="connsiteY421" fmla="*/ 6858000 h 6858000"/>
              <a:gd name="connsiteX422" fmla="*/ 1854363 w 7472601"/>
              <a:gd name="connsiteY422" fmla="*/ 6858000 h 6858000"/>
              <a:gd name="connsiteX423" fmla="*/ 1880391 w 7472601"/>
              <a:gd name="connsiteY423" fmla="*/ 6603796 h 6858000"/>
              <a:gd name="connsiteX424" fmla="*/ 1818273 w 7472601"/>
              <a:gd name="connsiteY424" fmla="*/ 6715729 h 6858000"/>
              <a:gd name="connsiteX425" fmla="*/ 1794691 w 7472601"/>
              <a:gd name="connsiteY425" fmla="*/ 6843239 h 6858000"/>
              <a:gd name="connsiteX426" fmla="*/ 1794914 w 7472601"/>
              <a:gd name="connsiteY426" fmla="*/ 6858000 h 6858000"/>
              <a:gd name="connsiteX427" fmla="*/ 1746128 w 7472601"/>
              <a:gd name="connsiteY427" fmla="*/ 6858000 h 6858000"/>
              <a:gd name="connsiteX428" fmla="*/ 1753934 w 7472601"/>
              <a:gd name="connsiteY428" fmla="*/ 6724796 h 6858000"/>
              <a:gd name="connsiteX429" fmla="*/ 1792053 w 7472601"/>
              <a:gd name="connsiteY429" fmla="*/ 6572396 h 6858000"/>
              <a:gd name="connsiteX430" fmla="*/ 1862248 w 7472601"/>
              <a:gd name="connsiteY430" fmla="*/ 6266397 h 6858000"/>
              <a:gd name="connsiteX431" fmla="*/ 1862250 w 7472601"/>
              <a:gd name="connsiteY431" fmla="*/ 6033531 h 6858000"/>
              <a:gd name="connsiteX432" fmla="*/ 1211999 w 7472601"/>
              <a:gd name="connsiteY432" fmla="*/ 6683610 h 6858000"/>
              <a:gd name="connsiteX433" fmla="*/ 1213266 w 7472601"/>
              <a:gd name="connsiteY433" fmla="*/ 6691947 h 6858000"/>
              <a:gd name="connsiteX434" fmla="*/ 1203370 w 7472601"/>
              <a:gd name="connsiteY434" fmla="*/ 6850676 h 6858000"/>
              <a:gd name="connsiteX435" fmla="*/ 1203671 w 7472601"/>
              <a:gd name="connsiteY435" fmla="*/ 6858000 h 6858000"/>
              <a:gd name="connsiteX436" fmla="*/ 1143180 w 7472601"/>
              <a:gd name="connsiteY436" fmla="*/ 6858000 h 6858000"/>
              <a:gd name="connsiteX437" fmla="*/ 1142176 w 7472601"/>
              <a:gd name="connsiteY437" fmla="*/ 6766045 h 6858000"/>
              <a:gd name="connsiteX438" fmla="*/ 1067484 w 7472601"/>
              <a:gd name="connsiteY438" fmla="*/ 6858000 h 6858000"/>
              <a:gd name="connsiteX439" fmla="*/ 953928 w 7472601"/>
              <a:gd name="connsiteY439" fmla="*/ 6858000 h 6858000"/>
              <a:gd name="connsiteX440" fmla="*/ 959715 w 7472601"/>
              <a:gd name="connsiteY440" fmla="*/ 6850185 h 6858000"/>
              <a:gd name="connsiteX441" fmla="*/ 1483788 w 7472601"/>
              <a:gd name="connsiteY441" fmla="*/ 6259174 h 6858000"/>
              <a:gd name="connsiteX442" fmla="*/ 1100671 w 7472601"/>
              <a:gd name="connsiteY442" fmla="*/ 6252137 h 6858000"/>
              <a:gd name="connsiteX443" fmla="*/ 1090144 w 7472601"/>
              <a:gd name="connsiteY443" fmla="*/ 6256748 h 6858000"/>
              <a:gd name="connsiteX444" fmla="*/ 1095872 w 7472601"/>
              <a:gd name="connsiteY444" fmla="*/ 6271892 h 6858000"/>
              <a:gd name="connsiteX445" fmla="*/ 262785 w 7472601"/>
              <a:gd name="connsiteY445" fmla="*/ 6845450 h 6858000"/>
              <a:gd name="connsiteX446" fmla="*/ 209968 w 7472601"/>
              <a:gd name="connsiteY446" fmla="*/ 6770713 h 6858000"/>
              <a:gd name="connsiteX447" fmla="*/ 873460 w 7472601"/>
              <a:gd name="connsiteY447" fmla="*/ 6253768 h 6858000"/>
              <a:gd name="connsiteX448" fmla="*/ 192686 w 7472601"/>
              <a:gd name="connsiteY448" fmla="*/ 5849257 h 6858000"/>
              <a:gd name="connsiteX449" fmla="*/ 4696 w 7472601"/>
              <a:gd name="connsiteY449" fmla="*/ 5697668 h 6858000"/>
              <a:gd name="connsiteX450" fmla="*/ 0 w 7472601"/>
              <a:gd name="connsiteY450" fmla="*/ 5689984 h 6858000"/>
              <a:gd name="connsiteX451" fmla="*/ 0 w 7472601"/>
              <a:gd name="connsiteY451" fmla="*/ 5513472 h 6858000"/>
              <a:gd name="connsiteX452" fmla="*/ 174101 w 7472601"/>
              <a:gd name="connsiteY452" fmla="*/ 5620277 h 6858000"/>
              <a:gd name="connsiteX453" fmla="*/ 891800 w 7472601"/>
              <a:gd name="connsiteY453" fmla="*/ 6036935 h 6858000"/>
              <a:gd name="connsiteX454" fmla="*/ 1072219 w 7472601"/>
              <a:gd name="connsiteY454" fmla="*/ 6169443 h 6858000"/>
              <a:gd name="connsiteX455" fmla="*/ 1074117 w 7472601"/>
              <a:gd name="connsiteY455" fmla="*/ 6170301 h 6858000"/>
              <a:gd name="connsiteX456" fmla="*/ 1083114 w 7472601"/>
              <a:gd name="connsiteY456" fmla="*/ 6174131 h 6858000"/>
              <a:gd name="connsiteX457" fmla="*/ 1543010 w 7472601"/>
              <a:gd name="connsiteY457" fmla="*/ 6191140 h 6858000"/>
              <a:gd name="connsiteX458" fmla="*/ 1551080 w 7472601"/>
              <a:gd name="connsiteY458" fmla="*/ 6195006 h 6858000"/>
              <a:gd name="connsiteX459" fmla="*/ 2345443 w 7472601"/>
              <a:gd name="connsiteY459" fmla="*/ 5549882 h 6858000"/>
              <a:gd name="connsiteX460" fmla="*/ 1721499 w 7472601"/>
              <a:gd name="connsiteY460" fmla="*/ 5599969 h 6858000"/>
              <a:gd name="connsiteX461" fmla="*/ 767716 w 7472601"/>
              <a:gd name="connsiteY461" fmla="*/ 5472768 h 6858000"/>
              <a:gd name="connsiteX462" fmla="*/ 722147 w 7472601"/>
              <a:gd name="connsiteY462" fmla="*/ 5393091 h 6858000"/>
              <a:gd name="connsiteX463" fmla="*/ 1485552 w 7472601"/>
              <a:gd name="connsiteY463" fmla="*/ 5313202 h 6858000"/>
              <a:gd name="connsiteX464" fmla="*/ 2143004 w 7472601"/>
              <a:gd name="connsiteY464" fmla="*/ 5402420 h 6858000"/>
              <a:gd name="connsiteX465" fmla="*/ 1933391 w 7472601"/>
              <a:gd name="connsiteY465" fmla="*/ 5156971 h 6858000"/>
              <a:gd name="connsiteX466" fmla="*/ 1827118 w 7472601"/>
              <a:gd name="connsiteY466" fmla="*/ 4968410 h 6858000"/>
              <a:gd name="connsiteX467" fmla="*/ 1837349 w 7472601"/>
              <a:gd name="connsiteY467" fmla="*/ 4956357 h 6858000"/>
              <a:gd name="connsiteX468" fmla="*/ 2162835 w 7472601"/>
              <a:gd name="connsiteY468" fmla="*/ 5187853 h 6858000"/>
              <a:gd name="connsiteX469" fmla="*/ 2257167 w 7472601"/>
              <a:gd name="connsiteY469" fmla="*/ 5462123 h 6858000"/>
              <a:gd name="connsiteX470" fmla="*/ 2261598 w 7472601"/>
              <a:gd name="connsiteY470" fmla="*/ 5467998 h 6858000"/>
              <a:gd name="connsiteX471" fmla="*/ 2437177 w 7472601"/>
              <a:gd name="connsiteY471" fmla="*/ 5479608 h 6858000"/>
              <a:gd name="connsiteX472" fmla="*/ 2445247 w 7472601"/>
              <a:gd name="connsiteY472" fmla="*/ 5483476 h 6858000"/>
              <a:gd name="connsiteX473" fmla="*/ 2743626 w 7472601"/>
              <a:gd name="connsiteY473" fmla="*/ 5304819 h 6858000"/>
              <a:gd name="connsiteX474" fmla="*/ 3048102 w 7472601"/>
              <a:gd name="connsiteY474" fmla="*/ 5150595 h 6858000"/>
              <a:gd name="connsiteX475" fmla="*/ 1799414 w 7472601"/>
              <a:gd name="connsiteY475" fmla="*/ 4694732 h 6858000"/>
              <a:gd name="connsiteX476" fmla="*/ 1771735 w 7472601"/>
              <a:gd name="connsiteY476" fmla="*/ 4619929 h 6858000"/>
              <a:gd name="connsiteX477" fmla="*/ 3104273 w 7472601"/>
              <a:gd name="connsiteY477" fmla="*/ 5076159 h 6858000"/>
              <a:gd name="connsiteX478" fmla="*/ 3113245 w 7472601"/>
              <a:gd name="connsiteY478" fmla="*/ 5090705 h 6858000"/>
              <a:gd name="connsiteX479" fmla="*/ 3126294 w 7472601"/>
              <a:gd name="connsiteY479" fmla="*/ 5114400 h 6858000"/>
              <a:gd name="connsiteX480" fmla="*/ 3937433 w 7472601"/>
              <a:gd name="connsiteY480" fmla="*/ 4830473 h 6858000"/>
              <a:gd name="connsiteX481" fmla="*/ 3590475 w 7472601"/>
              <a:gd name="connsiteY481" fmla="*/ 4597974 h 6858000"/>
              <a:gd name="connsiteX482" fmla="*/ 3100264 w 7472601"/>
              <a:gd name="connsiteY482" fmla="*/ 4579845 h 6858000"/>
              <a:gd name="connsiteX483" fmla="*/ 2183576 w 7472601"/>
              <a:gd name="connsiteY483" fmla="*/ 4227150 h 6858000"/>
              <a:gd name="connsiteX484" fmla="*/ 2151029 w 7472601"/>
              <a:gd name="connsiteY484" fmla="*/ 4146947 h 6858000"/>
              <a:gd name="connsiteX485" fmla="*/ 3563434 w 7472601"/>
              <a:gd name="connsiteY485" fmla="*/ 4469115 h 6858000"/>
              <a:gd name="connsiteX486" fmla="*/ 3177952 w 7472601"/>
              <a:gd name="connsiteY486" fmla="*/ 3657386 h 6858000"/>
              <a:gd name="connsiteX487" fmla="*/ 3189263 w 7472601"/>
              <a:gd name="connsiteY487" fmla="*/ 3625726 h 6858000"/>
              <a:gd name="connsiteX488" fmla="*/ 3560912 w 7472601"/>
              <a:gd name="connsiteY488" fmla="*/ 4079863 h 6858000"/>
              <a:gd name="connsiteX489" fmla="*/ 3626636 w 7472601"/>
              <a:gd name="connsiteY489" fmla="*/ 4512230 h 6858000"/>
              <a:gd name="connsiteX490" fmla="*/ 3653088 w 7472601"/>
              <a:gd name="connsiteY490" fmla="*/ 4521417 h 6858000"/>
              <a:gd name="connsiteX491" fmla="*/ 3988128 w 7472601"/>
              <a:gd name="connsiteY491" fmla="*/ 4817267 h 6858000"/>
              <a:gd name="connsiteX492" fmla="*/ 4830582 w 7472601"/>
              <a:gd name="connsiteY492" fmla="*/ 4676000 h 6858000"/>
              <a:gd name="connsiteX493" fmla="*/ 4830100 w 7472601"/>
              <a:gd name="connsiteY493" fmla="*/ 4675554 h 6858000"/>
              <a:gd name="connsiteX494" fmla="*/ 4036318 w 7472601"/>
              <a:gd name="connsiteY494" fmla="*/ 4147013 h 6858000"/>
              <a:gd name="connsiteX495" fmla="*/ 3432098 w 7472601"/>
              <a:gd name="connsiteY495" fmla="*/ 3537312 h 6858000"/>
              <a:gd name="connsiteX496" fmla="*/ 3446761 w 7472601"/>
              <a:gd name="connsiteY496" fmla="*/ 3461278 h 6858000"/>
              <a:gd name="connsiteX497" fmla="*/ 4419733 w 7472601"/>
              <a:gd name="connsiteY497" fmla="*/ 3963555 h 6858000"/>
              <a:gd name="connsiteX498" fmla="*/ 4781371 w 7472601"/>
              <a:gd name="connsiteY498" fmla="*/ 4458604 h 6858000"/>
              <a:gd name="connsiteX499" fmla="*/ 4780440 w 7472601"/>
              <a:gd name="connsiteY499" fmla="*/ 4470290 h 6858000"/>
              <a:gd name="connsiteX500" fmla="*/ 4898954 w 7472601"/>
              <a:gd name="connsiteY500" fmla="*/ 4662092 h 6858000"/>
              <a:gd name="connsiteX501" fmla="*/ 4900699 w 7472601"/>
              <a:gd name="connsiteY501" fmla="*/ 4670867 h 6858000"/>
              <a:gd name="connsiteX502" fmla="*/ 5714511 w 7472601"/>
              <a:gd name="connsiteY502" fmla="*/ 4663483 h 6858000"/>
              <a:gd name="connsiteX503" fmla="*/ 5464793 w 7472601"/>
              <a:gd name="connsiteY503" fmla="*/ 4393556 h 6858000"/>
              <a:gd name="connsiteX504" fmla="*/ 5461897 w 7472601"/>
              <a:gd name="connsiteY504" fmla="*/ 4390879 h 6858000"/>
              <a:gd name="connsiteX505" fmla="*/ 4294126 w 7472601"/>
              <a:gd name="connsiteY505" fmla="*/ 3303048 h 6858000"/>
              <a:gd name="connsiteX506" fmla="*/ 4305321 w 7472601"/>
              <a:gd name="connsiteY506" fmla="*/ 3256953 h 6858000"/>
              <a:gd name="connsiteX507" fmla="*/ 4949299 w 7472601"/>
              <a:gd name="connsiteY507" fmla="*/ 3766336 h 6858000"/>
              <a:gd name="connsiteX508" fmla="*/ 5291452 w 7472601"/>
              <a:gd name="connsiteY508" fmla="*/ 4076801 h 6858000"/>
              <a:gd name="connsiteX509" fmla="*/ 5434998 w 7472601"/>
              <a:gd name="connsiteY509" fmla="*/ 4254100 h 6858000"/>
              <a:gd name="connsiteX510" fmla="*/ 5351015 w 7472601"/>
              <a:gd name="connsiteY510" fmla="*/ 3760989 h 6858000"/>
              <a:gd name="connsiteX511" fmla="*/ 5413780 w 7472601"/>
              <a:gd name="connsiteY511" fmla="*/ 2966265 h 6858000"/>
              <a:gd name="connsiteX512" fmla="*/ 5425627 w 7472601"/>
              <a:gd name="connsiteY512" fmla="*/ 2954192 h 6858000"/>
              <a:gd name="connsiteX513" fmla="*/ 6604735 w 7472601"/>
              <a:gd name="connsiteY513" fmla="*/ 2041381 h 6858000"/>
              <a:gd name="connsiteX514" fmla="*/ 7204487 w 7472601"/>
              <a:gd name="connsiteY514" fmla="*/ 2742112 h 6858000"/>
              <a:gd name="connsiteX515" fmla="*/ 7131592 w 7472601"/>
              <a:gd name="connsiteY515" fmla="*/ 2672096 h 6858000"/>
              <a:gd name="connsiteX516" fmla="*/ 6996344 w 7472601"/>
              <a:gd name="connsiteY516" fmla="*/ 2518310 h 6858000"/>
              <a:gd name="connsiteX517" fmla="*/ 6735495 w 7472601"/>
              <a:gd name="connsiteY517" fmla="*/ 2196890 h 6858000"/>
              <a:gd name="connsiteX518" fmla="*/ 6721901 w 7472601"/>
              <a:gd name="connsiteY518" fmla="*/ 2179274 h 6858000"/>
              <a:gd name="connsiteX519" fmla="*/ 6604735 w 7472601"/>
              <a:gd name="connsiteY519" fmla="*/ 2041381 h 6858000"/>
              <a:gd name="connsiteX520" fmla="*/ 6591670 w 7472601"/>
              <a:gd name="connsiteY520" fmla="*/ 1988277 h 6858000"/>
              <a:gd name="connsiteX521" fmla="*/ 6747349 w 7472601"/>
              <a:gd name="connsiteY521" fmla="*/ 2160069 h 6858000"/>
              <a:gd name="connsiteX522" fmla="*/ 6760943 w 7472601"/>
              <a:gd name="connsiteY522" fmla="*/ 2177686 h 6858000"/>
              <a:gd name="connsiteX523" fmla="*/ 7021065 w 7472601"/>
              <a:gd name="connsiteY523" fmla="*/ 2498102 h 6858000"/>
              <a:gd name="connsiteX524" fmla="*/ 7155223 w 7472601"/>
              <a:gd name="connsiteY524" fmla="*/ 2650386 h 6858000"/>
              <a:gd name="connsiteX525" fmla="*/ 7203167 w 7472601"/>
              <a:gd name="connsiteY525" fmla="*/ 2697288 h 6858000"/>
              <a:gd name="connsiteX526" fmla="*/ 6937703 w 7472601"/>
              <a:gd name="connsiteY526" fmla="*/ 2321981 h 6858000"/>
              <a:gd name="connsiteX527" fmla="*/ 6591670 w 7472601"/>
              <a:gd name="connsiteY527" fmla="*/ 1988277 h 6858000"/>
              <a:gd name="connsiteX528" fmla="*/ 5798671 w 7472601"/>
              <a:gd name="connsiteY528" fmla="*/ 1981601 h 6858000"/>
              <a:gd name="connsiteX529" fmla="*/ 5754709 w 7472601"/>
              <a:gd name="connsiteY529" fmla="*/ 2071454 h 6858000"/>
              <a:gd name="connsiteX530" fmla="*/ 5763044 w 7472601"/>
              <a:gd name="connsiteY530" fmla="*/ 2842206 h 6858000"/>
              <a:gd name="connsiteX531" fmla="*/ 5764974 w 7472601"/>
              <a:gd name="connsiteY531" fmla="*/ 2799609 h 6858000"/>
              <a:gd name="connsiteX532" fmla="*/ 5767665 w 7472601"/>
              <a:gd name="connsiteY532" fmla="*/ 2666409 h 6858000"/>
              <a:gd name="connsiteX533" fmla="*/ 5763055 w 7472601"/>
              <a:gd name="connsiteY533" fmla="*/ 2579705 h 6858000"/>
              <a:gd name="connsiteX534" fmla="*/ 5758079 w 7472601"/>
              <a:gd name="connsiteY534" fmla="*/ 2492508 h 6858000"/>
              <a:gd name="connsiteX535" fmla="*/ 5779325 w 7472601"/>
              <a:gd name="connsiteY535" fmla="*/ 2197069 h 6858000"/>
              <a:gd name="connsiteX536" fmla="*/ 5798671 w 7472601"/>
              <a:gd name="connsiteY536" fmla="*/ 1981601 h 6858000"/>
              <a:gd name="connsiteX537" fmla="*/ 5829202 w 7472601"/>
              <a:gd name="connsiteY537" fmla="*/ 1971679 h 6858000"/>
              <a:gd name="connsiteX538" fmla="*/ 5809558 w 7472601"/>
              <a:gd name="connsiteY538" fmla="*/ 2198043 h 6858000"/>
              <a:gd name="connsiteX539" fmla="*/ 5788653 w 7472601"/>
              <a:gd name="connsiteY539" fmla="*/ 2489430 h 6858000"/>
              <a:gd name="connsiteX540" fmla="*/ 5793439 w 7472601"/>
              <a:gd name="connsiteY540" fmla="*/ 2575235 h 6858000"/>
              <a:gd name="connsiteX541" fmla="*/ 5796837 w 7472601"/>
              <a:gd name="connsiteY541" fmla="*/ 2637633 h 6858000"/>
              <a:gd name="connsiteX542" fmla="*/ 5818614 w 7472601"/>
              <a:gd name="connsiteY542" fmla="*/ 2473055 h 6858000"/>
              <a:gd name="connsiteX543" fmla="*/ 5829202 w 7472601"/>
              <a:gd name="connsiteY543" fmla="*/ 1971679 h 6858000"/>
              <a:gd name="connsiteX544" fmla="*/ 5911389 w 7472601"/>
              <a:gd name="connsiteY544" fmla="*/ 1898371 h 6858000"/>
              <a:gd name="connsiteX545" fmla="*/ 6237627 w 7472601"/>
              <a:gd name="connsiteY545" fmla="*/ 2231921 h 6858000"/>
              <a:gd name="connsiteX546" fmla="*/ 5911389 w 7472601"/>
              <a:gd name="connsiteY546" fmla="*/ 1898371 h 6858000"/>
              <a:gd name="connsiteX547" fmla="*/ 6944437 w 7472601"/>
              <a:gd name="connsiteY547" fmla="*/ 1575402 h 6858000"/>
              <a:gd name="connsiteX548" fmla="*/ 6304730 w 7472601"/>
              <a:gd name="connsiteY548" fmla="*/ 1766654 h 6858000"/>
              <a:gd name="connsiteX549" fmla="*/ 6944437 w 7472601"/>
              <a:gd name="connsiteY549" fmla="*/ 1575402 h 6858000"/>
              <a:gd name="connsiteX550" fmla="*/ 7019523 w 7472601"/>
              <a:gd name="connsiteY550" fmla="*/ 1519450 h 6858000"/>
              <a:gd name="connsiteX551" fmla="*/ 6298091 w 7472601"/>
              <a:gd name="connsiteY551" fmla="*/ 1737122 h 6858000"/>
              <a:gd name="connsiteX552" fmla="*/ 7019523 w 7472601"/>
              <a:gd name="connsiteY552" fmla="*/ 1519450 h 6858000"/>
              <a:gd name="connsiteX553" fmla="*/ 2399523 w 7472601"/>
              <a:gd name="connsiteY553" fmla="*/ 1428234 h 6858000"/>
              <a:gd name="connsiteX554" fmla="*/ 2224982 w 7472601"/>
              <a:gd name="connsiteY554" fmla="*/ 1826201 h 6858000"/>
              <a:gd name="connsiteX555" fmla="*/ 2096099 w 7472601"/>
              <a:gd name="connsiteY555" fmla="*/ 2345900 h 6858000"/>
              <a:gd name="connsiteX556" fmla="*/ 2283317 w 7472601"/>
              <a:gd name="connsiteY556" fmla="*/ 1796925 h 6858000"/>
              <a:gd name="connsiteX557" fmla="*/ 2399523 w 7472601"/>
              <a:gd name="connsiteY557" fmla="*/ 1428234 h 6858000"/>
              <a:gd name="connsiteX558" fmla="*/ 2448558 w 7472601"/>
              <a:gd name="connsiteY558" fmla="*/ 1373435 h 6858000"/>
              <a:gd name="connsiteX559" fmla="*/ 2312521 w 7472601"/>
              <a:gd name="connsiteY559" fmla="*/ 1806140 h 6858000"/>
              <a:gd name="connsiteX560" fmla="*/ 2127533 w 7472601"/>
              <a:gd name="connsiteY560" fmla="*/ 2348380 h 6858000"/>
              <a:gd name="connsiteX561" fmla="*/ 2358080 w 7472601"/>
              <a:gd name="connsiteY561" fmla="*/ 1866134 h 6858000"/>
              <a:gd name="connsiteX562" fmla="*/ 2407436 w 7472601"/>
              <a:gd name="connsiteY562" fmla="*/ 1651070 h 6858000"/>
              <a:gd name="connsiteX563" fmla="*/ 2448558 w 7472601"/>
              <a:gd name="connsiteY563" fmla="*/ 1373435 h 6858000"/>
              <a:gd name="connsiteX564" fmla="*/ 278707 w 7472601"/>
              <a:gd name="connsiteY564" fmla="*/ 1352270 h 6858000"/>
              <a:gd name="connsiteX565" fmla="*/ 321570 w 7472601"/>
              <a:gd name="connsiteY565" fmla="*/ 1861610 h 6858000"/>
              <a:gd name="connsiteX566" fmla="*/ 294281 w 7472601"/>
              <a:gd name="connsiteY566" fmla="*/ 1440658 h 6858000"/>
              <a:gd name="connsiteX567" fmla="*/ 278707 w 7472601"/>
              <a:gd name="connsiteY567" fmla="*/ 1352270 h 6858000"/>
              <a:gd name="connsiteX568" fmla="*/ 1423821 w 7472601"/>
              <a:gd name="connsiteY568" fmla="*/ 1351958 h 6858000"/>
              <a:gd name="connsiteX569" fmla="*/ 1638521 w 7472601"/>
              <a:gd name="connsiteY569" fmla="*/ 1908470 h 6858000"/>
              <a:gd name="connsiteX570" fmla="*/ 1754199 w 7472601"/>
              <a:gd name="connsiteY570" fmla="*/ 2149284 h 6858000"/>
              <a:gd name="connsiteX571" fmla="*/ 1908359 w 7472601"/>
              <a:gd name="connsiteY571" fmla="*/ 2364988 h 6858000"/>
              <a:gd name="connsiteX572" fmla="*/ 1647661 w 7472601"/>
              <a:gd name="connsiteY572" fmla="*/ 1825945 h 6858000"/>
              <a:gd name="connsiteX573" fmla="*/ 1423821 w 7472601"/>
              <a:gd name="connsiteY573" fmla="*/ 1351958 h 6858000"/>
              <a:gd name="connsiteX574" fmla="*/ 1431890 w 7472601"/>
              <a:gd name="connsiteY574" fmla="*/ 1306475 h 6858000"/>
              <a:gd name="connsiteX575" fmla="*/ 1507597 w 7472601"/>
              <a:gd name="connsiteY575" fmla="*/ 1446132 h 6858000"/>
              <a:gd name="connsiteX576" fmla="*/ 1674586 w 7472601"/>
              <a:gd name="connsiteY576" fmla="*/ 1813832 h 6858000"/>
              <a:gd name="connsiteX577" fmla="*/ 1815950 w 7472601"/>
              <a:gd name="connsiteY577" fmla="*/ 2128564 h 6858000"/>
              <a:gd name="connsiteX578" fmla="*/ 1984242 w 7472601"/>
              <a:gd name="connsiteY578" fmla="*/ 2430829 h 6858000"/>
              <a:gd name="connsiteX579" fmla="*/ 2014023 w 7472601"/>
              <a:gd name="connsiteY579" fmla="*/ 2450995 h 6858000"/>
              <a:gd name="connsiteX580" fmla="*/ 1747337 w 7472601"/>
              <a:gd name="connsiteY580" fmla="*/ 1855264 h 6858000"/>
              <a:gd name="connsiteX581" fmla="*/ 1533749 w 7472601"/>
              <a:gd name="connsiteY581" fmla="*/ 1478656 h 6858000"/>
              <a:gd name="connsiteX582" fmla="*/ 1431890 w 7472601"/>
              <a:gd name="connsiteY582" fmla="*/ 1306475 h 6858000"/>
              <a:gd name="connsiteX583" fmla="*/ 5052692 w 7472601"/>
              <a:gd name="connsiteY583" fmla="*/ 1292994 h 6858000"/>
              <a:gd name="connsiteX584" fmla="*/ 5200661 w 7472601"/>
              <a:gd name="connsiteY584" fmla="*/ 1635186 h 6858000"/>
              <a:gd name="connsiteX585" fmla="*/ 5297138 w 7472601"/>
              <a:gd name="connsiteY585" fmla="*/ 1906351 h 6858000"/>
              <a:gd name="connsiteX586" fmla="*/ 5052692 w 7472601"/>
              <a:gd name="connsiteY586" fmla="*/ 1292994 h 6858000"/>
              <a:gd name="connsiteX587" fmla="*/ 5009948 w 7472601"/>
              <a:gd name="connsiteY587" fmla="*/ 1273619 h 6858000"/>
              <a:gd name="connsiteX588" fmla="*/ 5121777 w 7472601"/>
              <a:gd name="connsiteY588" fmla="*/ 1654213 h 6858000"/>
              <a:gd name="connsiteX589" fmla="*/ 5293545 w 7472601"/>
              <a:gd name="connsiteY589" fmla="*/ 2072247 h 6858000"/>
              <a:gd name="connsiteX590" fmla="*/ 5294042 w 7472601"/>
              <a:gd name="connsiteY590" fmla="*/ 2065019 h 6858000"/>
              <a:gd name="connsiteX591" fmla="*/ 5171936 w 7472601"/>
              <a:gd name="connsiteY591" fmla="*/ 1647613 h 6858000"/>
              <a:gd name="connsiteX592" fmla="*/ 5009948 w 7472601"/>
              <a:gd name="connsiteY592" fmla="*/ 1273619 h 6858000"/>
              <a:gd name="connsiteX593" fmla="*/ 655236 w 7472601"/>
              <a:gd name="connsiteY593" fmla="*/ 1268632 h 6858000"/>
              <a:gd name="connsiteX594" fmla="*/ 839521 w 7472601"/>
              <a:gd name="connsiteY594" fmla="*/ 1685315 h 6858000"/>
              <a:gd name="connsiteX595" fmla="*/ 1109416 w 7472601"/>
              <a:gd name="connsiteY595" fmla="*/ 2061663 h 6858000"/>
              <a:gd name="connsiteX596" fmla="*/ 1298300 w 7472601"/>
              <a:gd name="connsiteY596" fmla="*/ 2247742 h 6858000"/>
              <a:gd name="connsiteX597" fmla="*/ 1125871 w 7472601"/>
              <a:gd name="connsiteY597" fmla="*/ 1989513 h 6858000"/>
              <a:gd name="connsiteX598" fmla="*/ 981574 w 7472601"/>
              <a:gd name="connsiteY598" fmla="*/ 1783157 h 6858000"/>
              <a:gd name="connsiteX599" fmla="*/ 922198 w 7472601"/>
              <a:gd name="connsiteY599" fmla="*/ 1677437 h 6858000"/>
              <a:gd name="connsiteX600" fmla="*/ 869293 w 7472601"/>
              <a:gd name="connsiteY600" fmla="*/ 1583214 h 6858000"/>
              <a:gd name="connsiteX601" fmla="*/ 751431 w 7472601"/>
              <a:gd name="connsiteY601" fmla="*/ 1405731 h 6858000"/>
              <a:gd name="connsiteX602" fmla="*/ 655236 w 7472601"/>
              <a:gd name="connsiteY602" fmla="*/ 1268632 h 6858000"/>
              <a:gd name="connsiteX603" fmla="*/ 6516292 w 7472601"/>
              <a:gd name="connsiteY603" fmla="*/ 1263064 h 6858000"/>
              <a:gd name="connsiteX604" fmla="*/ 5736320 w 7472601"/>
              <a:gd name="connsiteY604" fmla="*/ 1501803 h 6858000"/>
              <a:gd name="connsiteX605" fmla="*/ 6516292 w 7472601"/>
              <a:gd name="connsiteY605" fmla="*/ 1263064 h 6858000"/>
              <a:gd name="connsiteX606" fmla="*/ 291466 w 7472601"/>
              <a:gd name="connsiteY606" fmla="*/ 1250369 h 6858000"/>
              <a:gd name="connsiteX607" fmla="*/ 323180 w 7472601"/>
              <a:gd name="connsiteY607" fmla="*/ 1435283 h 6858000"/>
              <a:gd name="connsiteX608" fmla="*/ 349381 w 7472601"/>
              <a:gd name="connsiteY608" fmla="*/ 1875041 h 6858000"/>
              <a:gd name="connsiteX609" fmla="*/ 374363 w 7472601"/>
              <a:gd name="connsiteY609" fmla="*/ 1506494 h 6858000"/>
              <a:gd name="connsiteX610" fmla="*/ 302168 w 7472601"/>
              <a:gd name="connsiteY610" fmla="*/ 1274495 h 6858000"/>
              <a:gd name="connsiteX611" fmla="*/ 291466 w 7472601"/>
              <a:gd name="connsiteY611" fmla="*/ 1250369 h 6858000"/>
              <a:gd name="connsiteX612" fmla="*/ 678222 w 7472601"/>
              <a:gd name="connsiteY612" fmla="*/ 1248670 h 6858000"/>
              <a:gd name="connsiteX613" fmla="*/ 775536 w 7472601"/>
              <a:gd name="connsiteY613" fmla="*/ 1388015 h 6858000"/>
              <a:gd name="connsiteX614" fmla="*/ 894529 w 7472601"/>
              <a:gd name="connsiteY614" fmla="*/ 1567739 h 6858000"/>
              <a:gd name="connsiteX615" fmla="*/ 948000 w 7472601"/>
              <a:gd name="connsiteY615" fmla="*/ 1663088 h 6858000"/>
              <a:gd name="connsiteX616" fmla="*/ 1006812 w 7472601"/>
              <a:gd name="connsiteY616" fmla="*/ 1767683 h 6858000"/>
              <a:gd name="connsiteX617" fmla="*/ 1149133 w 7472601"/>
              <a:gd name="connsiteY617" fmla="*/ 1971513 h 6858000"/>
              <a:gd name="connsiteX618" fmla="*/ 1333952 w 7472601"/>
              <a:gd name="connsiteY618" fmla="*/ 2251620 h 6858000"/>
              <a:gd name="connsiteX619" fmla="*/ 1337329 w 7472601"/>
              <a:gd name="connsiteY619" fmla="*/ 2258350 h 6858000"/>
              <a:gd name="connsiteX620" fmla="*/ 1014726 w 7472601"/>
              <a:gd name="connsiteY620" fmla="*/ 1615556 h 6858000"/>
              <a:gd name="connsiteX621" fmla="*/ 678222 w 7472601"/>
              <a:gd name="connsiteY621" fmla="*/ 1248670 h 6858000"/>
              <a:gd name="connsiteX622" fmla="*/ 6691602 w 7472601"/>
              <a:gd name="connsiteY622" fmla="*/ 1140573 h 6858000"/>
              <a:gd name="connsiteX623" fmla="*/ 6571100 w 7472601"/>
              <a:gd name="connsiteY623" fmla="*/ 1183662 h 6858000"/>
              <a:gd name="connsiteX624" fmla="*/ 6241687 w 7472601"/>
              <a:gd name="connsiteY624" fmla="*/ 1257600 h 6858000"/>
              <a:gd name="connsiteX625" fmla="*/ 5693009 w 7472601"/>
              <a:gd name="connsiteY625" fmla="*/ 1478256 h 6858000"/>
              <a:gd name="connsiteX626" fmla="*/ 6548420 w 7472601"/>
              <a:gd name="connsiteY626" fmla="*/ 1214599 h 6858000"/>
              <a:gd name="connsiteX627" fmla="*/ 6605473 w 7472601"/>
              <a:gd name="connsiteY627" fmla="*/ 1184686 h 6858000"/>
              <a:gd name="connsiteX628" fmla="*/ 6691602 w 7472601"/>
              <a:gd name="connsiteY628" fmla="*/ 1140573 h 6858000"/>
              <a:gd name="connsiteX629" fmla="*/ 4002475 w 7472601"/>
              <a:gd name="connsiteY629" fmla="*/ 1037802 h 6858000"/>
              <a:gd name="connsiteX630" fmla="*/ 4000324 w 7472601"/>
              <a:gd name="connsiteY630" fmla="*/ 1039362 h 6858000"/>
              <a:gd name="connsiteX631" fmla="*/ 4002862 w 7472601"/>
              <a:gd name="connsiteY631" fmla="*/ 1042866 h 6858000"/>
              <a:gd name="connsiteX632" fmla="*/ 4002475 w 7472601"/>
              <a:gd name="connsiteY632" fmla="*/ 1037802 h 6858000"/>
              <a:gd name="connsiteX633" fmla="*/ 506322 w 7472601"/>
              <a:gd name="connsiteY633" fmla="*/ 1020997 h 6858000"/>
              <a:gd name="connsiteX634" fmla="*/ 533068 w 7472601"/>
              <a:gd name="connsiteY634" fmla="*/ 1029409 h 6858000"/>
              <a:gd name="connsiteX635" fmla="*/ 1232525 w 7472601"/>
              <a:gd name="connsiteY635" fmla="*/ 1804675 h 6858000"/>
              <a:gd name="connsiteX636" fmla="*/ 1388858 w 7472601"/>
              <a:gd name="connsiteY636" fmla="*/ 2368011 h 6858000"/>
              <a:gd name="connsiteX637" fmla="*/ 1384098 w 7472601"/>
              <a:gd name="connsiteY637" fmla="*/ 2378125 h 6858000"/>
              <a:gd name="connsiteX638" fmla="*/ 1425393 w 7472601"/>
              <a:gd name="connsiteY638" fmla="*/ 2589124 h 6858000"/>
              <a:gd name="connsiteX639" fmla="*/ 1424001 w 7472601"/>
              <a:gd name="connsiteY639" fmla="*/ 2597541 h 6858000"/>
              <a:gd name="connsiteX640" fmla="*/ 2152729 w 7472601"/>
              <a:gd name="connsiteY640" fmla="*/ 2864487 h 6858000"/>
              <a:gd name="connsiteX641" fmla="*/ 2020609 w 7472601"/>
              <a:gd name="connsiteY641" fmla="*/ 2539671 h 6858000"/>
              <a:gd name="connsiteX642" fmla="*/ 2018920 w 7472601"/>
              <a:gd name="connsiteY642" fmla="*/ 2536309 h 6858000"/>
              <a:gd name="connsiteX643" fmla="*/ 1342441 w 7472601"/>
              <a:gd name="connsiteY643" fmla="*/ 1173017 h 6858000"/>
              <a:gd name="connsiteX644" fmla="*/ 1367925 w 7472601"/>
              <a:gd name="connsiteY644" fmla="*/ 1135648 h 6858000"/>
              <a:gd name="connsiteX645" fmla="*/ 1771401 w 7472601"/>
              <a:gd name="connsiteY645" fmla="*/ 1806673 h 6858000"/>
              <a:gd name="connsiteX646" fmla="*/ 1972385 w 7472601"/>
              <a:gd name="connsiteY646" fmla="*/ 2198735 h 6858000"/>
              <a:gd name="connsiteX647" fmla="*/ 2040892 w 7472601"/>
              <a:gd name="connsiteY647" fmla="*/ 2405205 h 6858000"/>
              <a:gd name="connsiteX648" fmla="*/ 2131689 w 7472601"/>
              <a:gd name="connsiteY648" fmla="*/ 1936926 h 6858000"/>
              <a:gd name="connsiteX649" fmla="*/ 2454820 w 7472601"/>
              <a:gd name="connsiteY649" fmla="*/ 1248808 h 6858000"/>
              <a:gd name="connsiteX650" fmla="*/ 2492512 w 7472601"/>
              <a:gd name="connsiteY650" fmla="*/ 1302920 h 6858000"/>
              <a:gd name="connsiteX651" fmla="*/ 2081216 w 7472601"/>
              <a:gd name="connsiteY651" fmla="*/ 2527513 h 6858000"/>
              <a:gd name="connsiteX652" fmla="*/ 2081211 w 7472601"/>
              <a:gd name="connsiteY652" fmla="*/ 2528916 h 6858000"/>
              <a:gd name="connsiteX653" fmla="*/ 2199067 w 7472601"/>
              <a:gd name="connsiteY653" fmla="*/ 2884061 h 6858000"/>
              <a:gd name="connsiteX654" fmla="*/ 3192586 w 7472601"/>
              <a:gd name="connsiteY654" fmla="*/ 3411496 h 6858000"/>
              <a:gd name="connsiteX655" fmla="*/ 3182620 w 7472601"/>
              <a:gd name="connsiteY655" fmla="*/ 3483279 h 6858000"/>
              <a:gd name="connsiteX656" fmla="*/ 2435119 w 7472601"/>
              <a:gd name="connsiteY656" fmla="*/ 3080173 h 6858000"/>
              <a:gd name="connsiteX657" fmla="*/ 2410152 w 7472601"/>
              <a:gd name="connsiteY657" fmla="*/ 3063751 h 6858000"/>
              <a:gd name="connsiteX658" fmla="*/ 2408099 w 7472601"/>
              <a:gd name="connsiteY658" fmla="*/ 3064403 h 6858000"/>
              <a:gd name="connsiteX659" fmla="*/ 2407218 w 7472601"/>
              <a:gd name="connsiteY659" fmla="*/ 3070324 h 6858000"/>
              <a:gd name="connsiteX660" fmla="*/ 2380138 w 7472601"/>
              <a:gd name="connsiteY660" fmla="*/ 3099341 h 6858000"/>
              <a:gd name="connsiteX661" fmla="*/ 1765923 w 7472601"/>
              <a:gd name="connsiteY661" fmla="*/ 3581043 h 6858000"/>
              <a:gd name="connsiteX662" fmla="*/ 1702258 w 7472601"/>
              <a:gd name="connsiteY662" fmla="*/ 3612286 h 6858000"/>
              <a:gd name="connsiteX663" fmla="*/ 1538370 w 7472601"/>
              <a:gd name="connsiteY663" fmla="*/ 3811804 h 6858000"/>
              <a:gd name="connsiteX664" fmla="*/ 542867 w 7472601"/>
              <a:gd name="connsiteY664" fmla="*/ 4944092 h 6858000"/>
              <a:gd name="connsiteX665" fmla="*/ 515800 w 7472601"/>
              <a:gd name="connsiteY665" fmla="*/ 4862180 h 6858000"/>
              <a:gd name="connsiteX666" fmla="*/ 909145 w 7472601"/>
              <a:gd name="connsiteY666" fmla="*/ 4199225 h 6858000"/>
              <a:gd name="connsiteX667" fmla="*/ 1214067 w 7472601"/>
              <a:gd name="connsiteY667" fmla="*/ 3908561 h 6858000"/>
              <a:gd name="connsiteX668" fmla="*/ 640967 w 7472601"/>
              <a:gd name="connsiteY668" fmla="*/ 4105601 h 6858000"/>
              <a:gd name="connsiteX669" fmla="*/ 112563 w 7472601"/>
              <a:gd name="connsiteY669" fmla="*/ 4396952 h 6858000"/>
              <a:gd name="connsiteX670" fmla="*/ 0 w 7472601"/>
              <a:gd name="connsiteY670" fmla="*/ 4466006 h 6858000"/>
              <a:gd name="connsiteX671" fmla="*/ 0 w 7472601"/>
              <a:gd name="connsiteY671" fmla="*/ 4233763 h 6858000"/>
              <a:gd name="connsiteX672" fmla="*/ 36881 w 7472601"/>
              <a:gd name="connsiteY672" fmla="*/ 4200118 h 6858000"/>
              <a:gd name="connsiteX673" fmla="*/ 910534 w 7472601"/>
              <a:gd name="connsiteY673" fmla="*/ 3629753 h 6858000"/>
              <a:gd name="connsiteX674" fmla="*/ 1578717 w 7472601"/>
              <a:gd name="connsiteY674" fmla="*/ 3575982 h 6858000"/>
              <a:gd name="connsiteX675" fmla="*/ 2338780 w 7472601"/>
              <a:gd name="connsiteY675" fmla="*/ 3033725 h 6858000"/>
              <a:gd name="connsiteX676" fmla="*/ 1807991 w 7472601"/>
              <a:gd name="connsiteY676" fmla="*/ 2807184 h 6858000"/>
              <a:gd name="connsiteX677" fmla="*/ 1416358 w 7472601"/>
              <a:gd name="connsiteY677" fmla="*/ 3112571 h 6858000"/>
              <a:gd name="connsiteX678" fmla="*/ 939066 w 7472601"/>
              <a:gd name="connsiteY678" fmla="*/ 3378798 h 6858000"/>
              <a:gd name="connsiteX679" fmla="*/ 115099 w 7472601"/>
              <a:gd name="connsiteY679" fmla="*/ 3607650 h 6858000"/>
              <a:gd name="connsiteX680" fmla="*/ 97284 w 7472601"/>
              <a:gd name="connsiteY680" fmla="*/ 3520393 h 6858000"/>
              <a:gd name="connsiteX681" fmla="*/ 922050 w 7472601"/>
              <a:gd name="connsiteY681" fmla="*/ 3074867 h 6858000"/>
              <a:gd name="connsiteX682" fmla="*/ 1405265 w 7472601"/>
              <a:gd name="connsiteY682" fmla="*/ 3016319 h 6858000"/>
              <a:gd name="connsiteX683" fmla="*/ 1407512 w 7472601"/>
              <a:gd name="connsiteY683" fmla="*/ 3018001 h 6858000"/>
              <a:gd name="connsiteX684" fmla="*/ 1726266 w 7472601"/>
              <a:gd name="connsiteY684" fmla="*/ 2777274 h 6858000"/>
              <a:gd name="connsiteX685" fmla="*/ 625390 w 7472601"/>
              <a:gd name="connsiteY685" fmla="*/ 2514541 h 6858000"/>
              <a:gd name="connsiteX686" fmla="*/ 619799 w 7472601"/>
              <a:gd name="connsiteY686" fmla="*/ 2527180 h 6858000"/>
              <a:gd name="connsiteX687" fmla="*/ 310030 w 7472601"/>
              <a:gd name="connsiteY687" fmla="*/ 2771818 h 6858000"/>
              <a:gd name="connsiteX688" fmla="*/ 173877 w 7472601"/>
              <a:gd name="connsiteY688" fmla="*/ 2937056 h 6858000"/>
              <a:gd name="connsiteX689" fmla="*/ 77889 w 7472601"/>
              <a:gd name="connsiteY689" fmla="*/ 3138440 h 6858000"/>
              <a:gd name="connsiteX690" fmla="*/ 0 w 7472601"/>
              <a:gd name="connsiteY690" fmla="*/ 3271395 h 6858000"/>
              <a:gd name="connsiteX691" fmla="*/ 0 w 7472601"/>
              <a:gd name="connsiteY691" fmla="*/ 3153002 h 6858000"/>
              <a:gd name="connsiteX692" fmla="*/ 2386 w 7472601"/>
              <a:gd name="connsiteY692" fmla="*/ 3149203 h 6858000"/>
              <a:gd name="connsiteX693" fmla="*/ 89753 w 7472601"/>
              <a:gd name="connsiteY693" fmla="*/ 2987702 h 6858000"/>
              <a:gd name="connsiteX694" fmla="*/ 76869 w 7472601"/>
              <a:gd name="connsiteY694" fmla="*/ 3005404 h 6858000"/>
              <a:gd name="connsiteX695" fmla="*/ 32049 w 7472601"/>
              <a:gd name="connsiteY695" fmla="*/ 3065814 h 6858000"/>
              <a:gd name="connsiteX696" fmla="*/ 0 w 7472601"/>
              <a:gd name="connsiteY696" fmla="*/ 3108744 h 6858000"/>
              <a:gd name="connsiteX697" fmla="*/ 0 w 7472601"/>
              <a:gd name="connsiteY697" fmla="*/ 3058059 h 6858000"/>
              <a:gd name="connsiteX698" fmla="*/ 7610 w 7472601"/>
              <a:gd name="connsiteY698" fmla="*/ 3047889 h 6858000"/>
              <a:gd name="connsiteX699" fmla="*/ 52419 w 7472601"/>
              <a:gd name="connsiteY699" fmla="*/ 2987479 h 6858000"/>
              <a:gd name="connsiteX700" fmla="*/ 59142 w 7472601"/>
              <a:gd name="connsiteY700" fmla="*/ 2978488 h 6858000"/>
              <a:gd name="connsiteX701" fmla="*/ 0 w 7472601"/>
              <a:gd name="connsiteY701" fmla="*/ 3015334 h 6858000"/>
              <a:gd name="connsiteX702" fmla="*/ 0 w 7472601"/>
              <a:gd name="connsiteY702" fmla="*/ 2914286 h 6858000"/>
              <a:gd name="connsiteX703" fmla="*/ 36383 w 7472601"/>
              <a:gd name="connsiteY703" fmla="*/ 2901128 h 6858000"/>
              <a:gd name="connsiteX704" fmla="*/ 156329 w 7472601"/>
              <a:gd name="connsiteY704" fmla="*/ 2840533 h 6858000"/>
              <a:gd name="connsiteX705" fmla="*/ 358355 w 7472601"/>
              <a:gd name="connsiteY705" fmla="*/ 2620471 h 6858000"/>
              <a:gd name="connsiteX706" fmla="*/ 510577 w 7472601"/>
              <a:gd name="connsiteY706" fmla="*/ 2501244 h 6858000"/>
              <a:gd name="connsiteX707" fmla="*/ 211967 w 7472601"/>
              <a:gd name="connsiteY707" fmla="*/ 2479171 h 6858000"/>
              <a:gd name="connsiteX708" fmla="*/ 0 w 7472601"/>
              <a:gd name="connsiteY708" fmla="*/ 2476398 h 6858000"/>
              <a:gd name="connsiteX709" fmla="*/ 0 w 7472601"/>
              <a:gd name="connsiteY709" fmla="*/ 2389189 h 6858000"/>
              <a:gd name="connsiteX710" fmla="*/ 103062 w 7472601"/>
              <a:gd name="connsiteY710" fmla="*/ 2389518 h 6858000"/>
              <a:gd name="connsiteX711" fmla="*/ 510734 w 7472601"/>
              <a:gd name="connsiteY711" fmla="*/ 2416201 h 6858000"/>
              <a:gd name="connsiteX712" fmla="*/ 279257 w 7472601"/>
              <a:gd name="connsiteY712" fmla="*/ 2092102 h 6858000"/>
              <a:gd name="connsiteX713" fmla="*/ 65265 w 7472601"/>
              <a:gd name="connsiteY713" fmla="*/ 2006049 h 6858000"/>
              <a:gd name="connsiteX714" fmla="*/ 0 w 7472601"/>
              <a:gd name="connsiteY714" fmla="*/ 1982532 h 6858000"/>
              <a:gd name="connsiteX715" fmla="*/ 0 w 7472601"/>
              <a:gd name="connsiteY715" fmla="*/ 1912789 h 6858000"/>
              <a:gd name="connsiteX716" fmla="*/ 97460 w 7472601"/>
              <a:gd name="connsiteY716" fmla="*/ 1953725 h 6858000"/>
              <a:gd name="connsiteX717" fmla="*/ 221272 w 7472601"/>
              <a:gd name="connsiteY717" fmla="*/ 1980766 h 6858000"/>
              <a:gd name="connsiteX718" fmla="*/ 116765 w 7472601"/>
              <a:gd name="connsiteY718" fmla="*/ 1911033 h 6858000"/>
              <a:gd name="connsiteX719" fmla="*/ 16405 w 7472601"/>
              <a:gd name="connsiteY719" fmla="*/ 1803412 h 6858000"/>
              <a:gd name="connsiteX720" fmla="*/ 0 w 7472601"/>
              <a:gd name="connsiteY720" fmla="*/ 1784777 h 6858000"/>
              <a:gd name="connsiteX721" fmla="*/ 0 w 7472601"/>
              <a:gd name="connsiteY721" fmla="*/ 1740082 h 6858000"/>
              <a:gd name="connsiteX722" fmla="*/ 39394 w 7472601"/>
              <a:gd name="connsiteY722" fmla="*/ 1784856 h 6858000"/>
              <a:gd name="connsiteX723" fmla="*/ 135813 w 7472601"/>
              <a:gd name="connsiteY723" fmla="*/ 1888838 h 6858000"/>
              <a:gd name="connsiteX724" fmla="*/ 242575 w 7472601"/>
              <a:gd name="connsiteY724" fmla="*/ 1958841 h 6858000"/>
              <a:gd name="connsiteX725" fmla="*/ 82197 w 7472601"/>
              <a:gd name="connsiteY725" fmla="*/ 1754826 h 6858000"/>
              <a:gd name="connsiteX726" fmla="*/ 0 w 7472601"/>
              <a:gd name="connsiteY726" fmla="*/ 1679650 h 6858000"/>
              <a:gd name="connsiteX727" fmla="*/ 0 w 7472601"/>
              <a:gd name="connsiteY727" fmla="*/ 1602463 h 6858000"/>
              <a:gd name="connsiteX728" fmla="*/ 84689 w 7472601"/>
              <a:gd name="connsiteY728" fmla="*/ 1677442 h 6858000"/>
              <a:gd name="connsiteX729" fmla="*/ 298437 w 7472601"/>
              <a:gd name="connsiteY729" fmla="*/ 1968019 h 6858000"/>
              <a:gd name="connsiteX730" fmla="*/ 227269 w 7472601"/>
              <a:gd name="connsiteY730" fmla="*/ 1114064 h 6858000"/>
              <a:gd name="connsiteX731" fmla="*/ 248003 w 7472601"/>
              <a:gd name="connsiteY731" fmla="*/ 1089613 h 6858000"/>
              <a:gd name="connsiteX732" fmla="*/ 427020 w 7472601"/>
              <a:gd name="connsiteY732" fmla="*/ 1619803 h 6858000"/>
              <a:gd name="connsiteX733" fmla="*/ 340345 w 7472601"/>
              <a:gd name="connsiteY733" fmla="*/ 2027739 h 6858000"/>
              <a:gd name="connsiteX734" fmla="*/ 360865 w 7472601"/>
              <a:gd name="connsiteY734" fmla="*/ 2044827 h 6858000"/>
              <a:gd name="connsiteX735" fmla="*/ 560414 w 7472601"/>
              <a:gd name="connsiteY735" fmla="*/ 2421457 h 6858000"/>
              <a:gd name="connsiteX736" fmla="*/ 1359703 w 7472601"/>
              <a:gd name="connsiteY736" fmla="*/ 2578554 h 6858000"/>
              <a:gd name="connsiteX737" fmla="*/ 1359422 w 7472601"/>
              <a:gd name="connsiteY737" fmla="*/ 2577994 h 6858000"/>
              <a:gd name="connsiteX738" fmla="*/ 828701 w 7472601"/>
              <a:gd name="connsiteY738" fmla="*/ 1839520 h 6858000"/>
              <a:gd name="connsiteX739" fmla="*/ 494427 w 7472601"/>
              <a:gd name="connsiteY739" fmla="*/ 1092333 h 6858000"/>
              <a:gd name="connsiteX740" fmla="*/ 506322 w 7472601"/>
              <a:gd name="connsiteY740" fmla="*/ 1020997 h 6858000"/>
              <a:gd name="connsiteX741" fmla="*/ 4570198 w 7472601"/>
              <a:gd name="connsiteY741" fmla="*/ 978081 h 6858000"/>
              <a:gd name="connsiteX742" fmla="*/ 4523691 w 7472601"/>
              <a:gd name="connsiteY742" fmla="*/ 1127776 h 6858000"/>
              <a:gd name="connsiteX743" fmla="*/ 4509875 w 7472601"/>
              <a:gd name="connsiteY743" fmla="*/ 1167552 h 6858000"/>
              <a:gd name="connsiteX744" fmla="*/ 4478168 w 7472601"/>
              <a:gd name="connsiteY744" fmla="*/ 1260735 h 6858000"/>
              <a:gd name="connsiteX745" fmla="*/ 4409309 w 7472601"/>
              <a:gd name="connsiteY745" fmla="*/ 1666996 h 6858000"/>
              <a:gd name="connsiteX746" fmla="*/ 4370031 w 7472601"/>
              <a:gd name="connsiteY746" fmla="*/ 1955666 h 6858000"/>
              <a:gd name="connsiteX747" fmla="*/ 4570198 w 7472601"/>
              <a:gd name="connsiteY747" fmla="*/ 978081 h 6858000"/>
              <a:gd name="connsiteX748" fmla="*/ 4557898 w 7472601"/>
              <a:gd name="connsiteY748" fmla="*/ 900011 h 6858000"/>
              <a:gd name="connsiteX749" fmla="*/ 4344840 w 7472601"/>
              <a:gd name="connsiteY749" fmla="*/ 1922038 h 6858000"/>
              <a:gd name="connsiteX750" fmla="*/ 4378710 w 7472601"/>
              <a:gd name="connsiteY750" fmla="*/ 1665516 h 6858000"/>
              <a:gd name="connsiteX751" fmla="*/ 4448798 w 7472601"/>
              <a:gd name="connsiteY751" fmla="*/ 1253024 h 6858000"/>
              <a:gd name="connsiteX752" fmla="*/ 4480315 w 7472601"/>
              <a:gd name="connsiteY752" fmla="*/ 1158454 h 6858000"/>
              <a:gd name="connsiteX753" fmla="*/ 4494133 w 7472601"/>
              <a:gd name="connsiteY753" fmla="*/ 1118676 h 6858000"/>
              <a:gd name="connsiteX754" fmla="*/ 4557898 w 7472601"/>
              <a:gd name="connsiteY754" fmla="*/ 900011 h 6858000"/>
              <a:gd name="connsiteX755" fmla="*/ 5870151 w 7472601"/>
              <a:gd name="connsiteY755" fmla="*/ 898890 h 6858000"/>
              <a:gd name="connsiteX756" fmla="*/ 5861335 w 7472601"/>
              <a:gd name="connsiteY756" fmla="*/ 899177 h 6858000"/>
              <a:gd name="connsiteX757" fmla="*/ 5843702 w 7472601"/>
              <a:gd name="connsiteY757" fmla="*/ 899748 h 6858000"/>
              <a:gd name="connsiteX758" fmla="*/ 5651107 w 7472601"/>
              <a:gd name="connsiteY758" fmla="*/ 920306 h 6858000"/>
              <a:gd name="connsiteX759" fmla="*/ 5459407 w 7472601"/>
              <a:gd name="connsiteY759" fmla="*/ 940975 h 6858000"/>
              <a:gd name="connsiteX760" fmla="*/ 5374846 w 7472601"/>
              <a:gd name="connsiteY760" fmla="*/ 941988 h 6858000"/>
              <a:gd name="connsiteX761" fmla="*/ 5256105 w 7472601"/>
              <a:gd name="connsiteY761" fmla="*/ 945632 h 6858000"/>
              <a:gd name="connsiteX762" fmla="*/ 5107071 w 7472601"/>
              <a:gd name="connsiteY762" fmla="*/ 969720 h 6858000"/>
              <a:gd name="connsiteX763" fmla="*/ 4998681 w 7472601"/>
              <a:gd name="connsiteY763" fmla="*/ 988771 h 6858000"/>
              <a:gd name="connsiteX764" fmla="*/ 5870151 w 7472601"/>
              <a:gd name="connsiteY764" fmla="*/ 898890 h 6858000"/>
              <a:gd name="connsiteX765" fmla="*/ 5504425 w 7472601"/>
              <a:gd name="connsiteY765" fmla="*/ 848067 h 6858000"/>
              <a:gd name="connsiteX766" fmla="*/ 4968849 w 7472601"/>
              <a:gd name="connsiteY766" fmla="*/ 962318 h 6858000"/>
              <a:gd name="connsiteX767" fmla="*/ 5104039 w 7472601"/>
              <a:gd name="connsiteY767" fmla="*/ 940634 h 6858000"/>
              <a:gd name="connsiteX768" fmla="*/ 5256311 w 7472601"/>
              <a:gd name="connsiteY768" fmla="*/ 916490 h 6858000"/>
              <a:gd name="connsiteX769" fmla="*/ 5377381 w 7472601"/>
              <a:gd name="connsiteY769" fmla="*/ 912671 h 6858000"/>
              <a:gd name="connsiteX770" fmla="*/ 5460148 w 7472601"/>
              <a:gd name="connsiteY770" fmla="*/ 911442 h 6858000"/>
              <a:gd name="connsiteX771" fmla="*/ 5648971 w 7472601"/>
              <a:gd name="connsiteY771" fmla="*/ 891331 h 6858000"/>
              <a:gd name="connsiteX772" fmla="*/ 5844807 w 7472601"/>
              <a:gd name="connsiteY772" fmla="*/ 870718 h 6858000"/>
              <a:gd name="connsiteX773" fmla="*/ 5862975 w 7472601"/>
              <a:gd name="connsiteY773" fmla="*/ 869756 h 6858000"/>
              <a:gd name="connsiteX774" fmla="*/ 5920887 w 7472601"/>
              <a:gd name="connsiteY774" fmla="*/ 865929 h 6858000"/>
              <a:gd name="connsiteX775" fmla="*/ 5504425 w 7472601"/>
              <a:gd name="connsiteY775" fmla="*/ 848067 h 6858000"/>
              <a:gd name="connsiteX776" fmla="*/ 3607114 w 7472601"/>
              <a:gd name="connsiteY776" fmla="*/ 467441 h 6858000"/>
              <a:gd name="connsiteX777" fmla="*/ 3296242 w 7472601"/>
              <a:gd name="connsiteY777" fmla="*/ 807991 h 6858000"/>
              <a:gd name="connsiteX778" fmla="*/ 3174674 w 7472601"/>
              <a:gd name="connsiteY778" fmla="*/ 919759 h 6858000"/>
              <a:gd name="connsiteX779" fmla="*/ 3042978 w 7472601"/>
              <a:gd name="connsiteY779" fmla="*/ 1054894 h 6858000"/>
              <a:gd name="connsiteX780" fmla="*/ 2968914 w 7472601"/>
              <a:gd name="connsiteY780" fmla="*/ 1133756 h 6858000"/>
              <a:gd name="connsiteX781" fmla="*/ 3103823 w 7472601"/>
              <a:gd name="connsiteY781" fmla="*/ 1026814 h 6858000"/>
              <a:gd name="connsiteX782" fmla="*/ 3607114 w 7472601"/>
              <a:gd name="connsiteY782" fmla="*/ 467441 h 6858000"/>
              <a:gd name="connsiteX783" fmla="*/ 3744487 w 7472601"/>
              <a:gd name="connsiteY783" fmla="*/ 383136 h 6858000"/>
              <a:gd name="connsiteX784" fmla="*/ 3970213 w 7472601"/>
              <a:gd name="connsiteY784" fmla="*/ 995559 h 6858000"/>
              <a:gd name="connsiteX785" fmla="*/ 3744487 w 7472601"/>
              <a:gd name="connsiteY785" fmla="*/ 383136 h 6858000"/>
              <a:gd name="connsiteX786" fmla="*/ 3624562 w 7472601"/>
              <a:gd name="connsiteY786" fmla="*/ 367041 h 6858000"/>
              <a:gd name="connsiteX787" fmla="*/ 3489712 w 7472601"/>
              <a:gd name="connsiteY787" fmla="*/ 485386 h 6858000"/>
              <a:gd name="connsiteX788" fmla="*/ 3182994 w 7472601"/>
              <a:gd name="connsiteY788" fmla="*/ 828265 h 6858000"/>
              <a:gd name="connsiteX789" fmla="*/ 2892114 w 7472601"/>
              <a:gd name="connsiteY789" fmla="*/ 1172635 h 6858000"/>
              <a:gd name="connsiteX790" fmla="*/ 3021459 w 7472601"/>
              <a:gd name="connsiteY790" fmla="*/ 1035385 h 6858000"/>
              <a:gd name="connsiteX791" fmla="*/ 3153873 w 7472601"/>
              <a:gd name="connsiteY791" fmla="*/ 898971 h 6858000"/>
              <a:gd name="connsiteX792" fmla="*/ 3276511 w 7472601"/>
              <a:gd name="connsiteY792" fmla="*/ 786423 h 6858000"/>
              <a:gd name="connsiteX793" fmla="*/ 3584154 w 7472601"/>
              <a:gd name="connsiteY793" fmla="*/ 448218 h 6858000"/>
              <a:gd name="connsiteX794" fmla="*/ 3624562 w 7472601"/>
              <a:gd name="connsiteY794" fmla="*/ 367041 h 6858000"/>
              <a:gd name="connsiteX795" fmla="*/ 3766672 w 7472601"/>
              <a:gd name="connsiteY795" fmla="*/ 359429 h 6858000"/>
              <a:gd name="connsiteX796" fmla="*/ 3996338 w 7472601"/>
              <a:gd name="connsiteY796" fmla="*/ 968237 h 6858000"/>
              <a:gd name="connsiteX797" fmla="*/ 3766672 w 7472601"/>
              <a:gd name="connsiteY797" fmla="*/ 359429 h 6858000"/>
              <a:gd name="connsiteX798" fmla="*/ 5805386 w 7472601"/>
              <a:gd name="connsiteY798" fmla="*/ 239240 h 6858000"/>
              <a:gd name="connsiteX799" fmla="*/ 5736947 w 7472601"/>
              <a:gd name="connsiteY799" fmla="*/ 261367 h 6858000"/>
              <a:gd name="connsiteX800" fmla="*/ 5427012 w 7472601"/>
              <a:gd name="connsiteY800" fmla="*/ 311272 h 6858000"/>
              <a:gd name="connsiteX801" fmla="*/ 5147818 w 7472601"/>
              <a:gd name="connsiteY801" fmla="*/ 322112 h 6858000"/>
              <a:gd name="connsiteX802" fmla="*/ 5060854 w 7472601"/>
              <a:gd name="connsiteY802" fmla="*/ 311882 h 6858000"/>
              <a:gd name="connsiteX803" fmla="*/ 4945989 w 7472601"/>
              <a:gd name="connsiteY803" fmla="*/ 300516 h 6858000"/>
              <a:gd name="connsiteX804" fmla="*/ 5410479 w 7472601"/>
              <a:gd name="connsiteY804" fmla="*/ 348434 h 6858000"/>
              <a:gd name="connsiteX805" fmla="*/ 5805386 w 7472601"/>
              <a:gd name="connsiteY805" fmla="*/ 239240 h 6858000"/>
              <a:gd name="connsiteX806" fmla="*/ 5905192 w 7472601"/>
              <a:gd name="connsiteY806" fmla="*/ 163079 h 6858000"/>
              <a:gd name="connsiteX807" fmla="*/ 5865655 w 7472601"/>
              <a:gd name="connsiteY807" fmla="*/ 171901 h 6858000"/>
              <a:gd name="connsiteX808" fmla="*/ 5259740 w 7472601"/>
              <a:gd name="connsiteY808" fmla="*/ 257013 h 6858000"/>
              <a:gd name="connsiteX809" fmla="*/ 5208466 w 7472601"/>
              <a:gd name="connsiteY809" fmla="*/ 257550 h 6858000"/>
              <a:gd name="connsiteX810" fmla="*/ 4980204 w 7472601"/>
              <a:gd name="connsiteY810" fmla="*/ 271903 h 6858000"/>
              <a:gd name="connsiteX811" fmla="*/ 5068068 w 7472601"/>
              <a:gd name="connsiteY811" fmla="*/ 282244 h 6858000"/>
              <a:gd name="connsiteX812" fmla="*/ 5153231 w 7472601"/>
              <a:gd name="connsiteY812" fmla="*/ 292240 h 6858000"/>
              <a:gd name="connsiteX813" fmla="*/ 5426491 w 7472601"/>
              <a:gd name="connsiteY813" fmla="*/ 281128 h 6858000"/>
              <a:gd name="connsiteX814" fmla="*/ 5731212 w 7472601"/>
              <a:gd name="connsiteY814" fmla="*/ 231951 h 6858000"/>
              <a:gd name="connsiteX815" fmla="*/ 5905192 w 7472601"/>
              <a:gd name="connsiteY815" fmla="*/ 163079 h 6858000"/>
              <a:gd name="connsiteX816" fmla="*/ 5944437 w 7472601"/>
              <a:gd name="connsiteY816" fmla="*/ 113829 h 6858000"/>
              <a:gd name="connsiteX817" fmla="*/ 5825032 w 7472601"/>
              <a:gd name="connsiteY817" fmla="*/ 146405 h 6858000"/>
              <a:gd name="connsiteX818" fmla="*/ 4955599 w 7472601"/>
              <a:gd name="connsiteY818" fmla="*/ 247008 h 6858000"/>
              <a:gd name="connsiteX819" fmla="*/ 5210104 w 7472601"/>
              <a:gd name="connsiteY819" fmla="*/ 228123 h 6858000"/>
              <a:gd name="connsiteX820" fmla="*/ 5261015 w 7472601"/>
              <a:gd name="connsiteY820" fmla="*/ 227087 h 6858000"/>
              <a:gd name="connsiteX821" fmla="*/ 5861181 w 7472601"/>
              <a:gd name="connsiteY821" fmla="*/ 143093 h 6858000"/>
              <a:gd name="connsiteX822" fmla="*/ 5961252 w 7472601"/>
              <a:gd name="connsiteY822" fmla="*/ 114820 h 6858000"/>
              <a:gd name="connsiteX823" fmla="*/ 5944437 w 7472601"/>
              <a:gd name="connsiteY823" fmla="*/ 113829 h 6858000"/>
              <a:gd name="connsiteX824" fmla="*/ 3882765 w 7472601"/>
              <a:gd name="connsiteY824" fmla="*/ 0 h 6858000"/>
              <a:gd name="connsiteX825" fmla="*/ 3995099 w 7472601"/>
              <a:gd name="connsiteY825" fmla="*/ 0 h 6858000"/>
              <a:gd name="connsiteX826" fmla="*/ 4163818 w 7472601"/>
              <a:gd name="connsiteY826" fmla="*/ 234104 h 6858000"/>
              <a:gd name="connsiteX827" fmla="*/ 4172099 w 7472601"/>
              <a:gd name="connsiteY827" fmla="*/ 234207 h 6858000"/>
              <a:gd name="connsiteX828" fmla="*/ 4784282 w 7472601"/>
              <a:gd name="connsiteY828" fmla="*/ 276561 h 6858000"/>
              <a:gd name="connsiteX829" fmla="*/ 4801687 w 7472601"/>
              <a:gd name="connsiteY829" fmla="*/ 267764 h 6858000"/>
              <a:gd name="connsiteX830" fmla="*/ 6082788 w 7472601"/>
              <a:gd name="connsiteY830" fmla="*/ 64119 h 6858000"/>
              <a:gd name="connsiteX831" fmla="*/ 6099442 w 7472601"/>
              <a:gd name="connsiteY831" fmla="*/ 82568 h 6858000"/>
              <a:gd name="connsiteX832" fmla="*/ 4804137 w 7472601"/>
              <a:gd name="connsiteY832" fmla="*/ 320931 h 6858000"/>
              <a:gd name="connsiteX833" fmla="*/ 4227047 w 7472601"/>
              <a:gd name="connsiteY833" fmla="*/ 313415 h 6858000"/>
              <a:gd name="connsiteX834" fmla="*/ 4346041 w 7472601"/>
              <a:gd name="connsiteY834" fmla="*/ 456086 h 6858000"/>
              <a:gd name="connsiteX835" fmla="*/ 4870967 w 7472601"/>
              <a:gd name="connsiteY835" fmla="*/ 963061 h 6858000"/>
              <a:gd name="connsiteX836" fmla="*/ 4889647 w 7472601"/>
              <a:gd name="connsiteY836" fmla="*/ 957147 h 6858000"/>
              <a:gd name="connsiteX837" fmla="*/ 5422504 w 7472601"/>
              <a:gd name="connsiteY837" fmla="*/ 805191 h 6858000"/>
              <a:gd name="connsiteX838" fmla="*/ 6087656 w 7472601"/>
              <a:gd name="connsiteY838" fmla="*/ 826703 h 6858000"/>
              <a:gd name="connsiteX839" fmla="*/ 6058717 w 7472601"/>
              <a:gd name="connsiteY839" fmla="*/ 865992 h 6858000"/>
              <a:gd name="connsiteX840" fmla="*/ 4974153 w 7472601"/>
              <a:gd name="connsiteY840" fmla="*/ 1045456 h 6858000"/>
              <a:gd name="connsiteX841" fmla="*/ 5627835 w 7472601"/>
              <a:gd name="connsiteY841" fmla="*/ 1472077 h 6858000"/>
              <a:gd name="connsiteX842" fmla="*/ 5629817 w 7472601"/>
              <a:gd name="connsiteY842" fmla="*/ 1471412 h 6858000"/>
              <a:gd name="connsiteX843" fmla="*/ 5634124 w 7472601"/>
              <a:gd name="connsiteY843" fmla="*/ 1470572 h 6858000"/>
              <a:gd name="connsiteX844" fmla="*/ 5755832 w 7472601"/>
              <a:gd name="connsiteY844" fmla="*/ 1383886 h 6858000"/>
              <a:gd name="connsiteX845" fmla="*/ 6014186 w 7472601"/>
              <a:gd name="connsiteY845" fmla="*/ 1279799 h 6858000"/>
              <a:gd name="connsiteX846" fmla="*/ 6901619 w 7472601"/>
              <a:gd name="connsiteY846" fmla="*/ 1047874 h 6858000"/>
              <a:gd name="connsiteX847" fmla="*/ 6931566 w 7472601"/>
              <a:gd name="connsiteY847" fmla="*/ 1062034 h 6858000"/>
              <a:gd name="connsiteX848" fmla="*/ 5790982 w 7472601"/>
              <a:gd name="connsiteY848" fmla="*/ 1561380 h 6858000"/>
              <a:gd name="connsiteX849" fmla="*/ 6188971 w 7472601"/>
              <a:gd name="connsiteY849" fmla="*/ 1755168 h 6858000"/>
              <a:gd name="connsiteX850" fmla="*/ 6202446 w 7472601"/>
              <a:gd name="connsiteY850" fmla="*/ 1752268 h 6858000"/>
              <a:gd name="connsiteX851" fmla="*/ 7179560 w 7472601"/>
              <a:gd name="connsiteY851" fmla="*/ 1467551 h 6858000"/>
              <a:gd name="connsiteX852" fmla="*/ 7158730 w 7472601"/>
              <a:gd name="connsiteY852" fmla="*/ 1507835 h 6858000"/>
              <a:gd name="connsiteX853" fmla="*/ 6326959 w 7472601"/>
              <a:gd name="connsiteY853" fmla="*/ 1817686 h 6858000"/>
              <a:gd name="connsiteX854" fmla="*/ 6537433 w 7472601"/>
              <a:gd name="connsiteY854" fmla="*/ 1907790 h 6858000"/>
              <a:gd name="connsiteX855" fmla="*/ 6550221 w 7472601"/>
              <a:gd name="connsiteY855" fmla="*/ 1910729 h 6858000"/>
              <a:gd name="connsiteX856" fmla="*/ 6964438 w 7472601"/>
              <a:gd name="connsiteY856" fmla="*/ 2209505 h 6858000"/>
              <a:gd name="connsiteX857" fmla="*/ 7367862 w 7472601"/>
              <a:gd name="connsiteY857" fmla="*/ 2806833 h 6858000"/>
              <a:gd name="connsiteX858" fmla="*/ 7364329 w 7472601"/>
              <a:gd name="connsiteY858" fmla="*/ 2826907 h 6858000"/>
              <a:gd name="connsiteX859" fmla="*/ 7290545 w 7472601"/>
              <a:gd name="connsiteY859" fmla="*/ 2850663 h 6858000"/>
              <a:gd name="connsiteX860" fmla="*/ 6472036 w 7472601"/>
              <a:gd name="connsiteY860" fmla="*/ 1959003 h 6858000"/>
              <a:gd name="connsiteX861" fmla="*/ 5792897 w 7472601"/>
              <a:gd name="connsiteY861" fmla="*/ 1647747 h 6858000"/>
              <a:gd name="connsiteX862" fmla="*/ 5842751 w 7472601"/>
              <a:gd name="connsiteY862" fmla="*/ 1816112 h 6858000"/>
              <a:gd name="connsiteX863" fmla="*/ 5847424 w 7472601"/>
              <a:gd name="connsiteY863" fmla="*/ 1815776 h 6858000"/>
              <a:gd name="connsiteX864" fmla="*/ 6399821 w 7472601"/>
              <a:gd name="connsiteY864" fmla="*/ 2344799 h 6858000"/>
              <a:gd name="connsiteX865" fmla="*/ 6323232 w 7472601"/>
              <a:gd name="connsiteY865" fmla="*/ 2389634 h 6858000"/>
              <a:gd name="connsiteX866" fmla="*/ 5942958 w 7472601"/>
              <a:gd name="connsiteY866" fmla="*/ 2077708 h 6858000"/>
              <a:gd name="connsiteX867" fmla="*/ 5921559 w 7472601"/>
              <a:gd name="connsiteY867" fmla="*/ 2378596 h 6858000"/>
              <a:gd name="connsiteX868" fmla="*/ 5817651 w 7472601"/>
              <a:gd name="connsiteY868" fmla="*/ 3023919 h 6858000"/>
              <a:gd name="connsiteX869" fmla="*/ 5729634 w 7472601"/>
              <a:gd name="connsiteY869" fmla="*/ 3051849 h 6858000"/>
              <a:gd name="connsiteX870" fmla="*/ 5611018 w 7472601"/>
              <a:gd name="connsiteY870" fmla="*/ 2316769 h 6858000"/>
              <a:gd name="connsiteX871" fmla="*/ 5687608 w 7472601"/>
              <a:gd name="connsiteY871" fmla="*/ 2039972 h 6858000"/>
              <a:gd name="connsiteX872" fmla="*/ 5657554 w 7472601"/>
              <a:gd name="connsiteY872" fmla="*/ 1576445 h 6858000"/>
              <a:gd name="connsiteX873" fmla="*/ 5150475 w 7472601"/>
              <a:gd name="connsiteY873" fmla="*/ 1274012 h 6858000"/>
              <a:gd name="connsiteX874" fmla="*/ 5349142 w 7472601"/>
              <a:gd name="connsiteY874" fmla="*/ 2204405 h 6858000"/>
              <a:gd name="connsiteX875" fmla="*/ 5262214 w 7472601"/>
              <a:gd name="connsiteY875" fmla="*/ 2233836 h 6858000"/>
              <a:gd name="connsiteX876" fmla="*/ 4981539 w 7472601"/>
              <a:gd name="connsiteY876" fmla="*/ 1542201 h 6858000"/>
              <a:gd name="connsiteX877" fmla="*/ 4958461 w 7472601"/>
              <a:gd name="connsiteY877" fmla="*/ 1136957 h 6858000"/>
              <a:gd name="connsiteX878" fmla="*/ 4655015 w 7472601"/>
              <a:gd name="connsiteY878" fmla="*/ 891426 h 6858000"/>
              <a:gd name="connsiteX879" fmla="*/ 4348002 w 7472601"/>
              <a:gd name="connsiteY879" fmla="*/ 2205895 h 6858000"/>
              <a:gd name="connsiteX880" fmla="*/ 4262250 w 7472601"/>
              <a:gd name="connsiteY880" fmla="*/ 2219972 h 6858000"/>
              <a:gd name="connsiteX881" fmla="*/ 4550611 w 7472601"/>
              <a:gd name="connsiteY881" fmla="*/ 817540 h 6858000"/>
              <a:gd name="connsiteX882" fmla="*/ 4564418 w 7472601"/>
              <a:gd name="connsiteY882" fmla="*/ 808293 h 6858000"/>
              <a:gd name="connsiteX883" fmla="*/ 4266388 w 7472601"/>
              <a:gd name="connsiteY883" fmla="*/ 500083 h 6858000"/>
              <a:gd name="connsiteX884" fmla="*/ 4032842 w 7472601"/>
              <a:gd name="connsiteY884" fmla="*/ 211809 h 6858000"/>
              <a:gd name="connsiteX885" fmla="*/ 3882765 w 7472601"/>
              <a:gd name="connsiteY885" fmla="*/ 0 h 6858000"/>
              <a:gd name="connsiteX886" fmla="*/ 3721337 w 7472601"/>
              <a:gd name="connsiteY886" fmla="*/ 0 h 6858000"/>
              <a:gd name="connsiteX887" fmla="*/ 3797544 w 7472601"/>
              <a:gd name="connsiteY887" fmla="*/ 0 h 6858000"/>
              <a:gd name="connsiteX888" fmla="*/ 3775734 w 7472601"/>
              <a:gd name="connsiteY888" fmla="*/ 95131 h 6858000"/>
              <a:gd name="connsiteX889" fmla="*/ 3724807 w 7472601"/>
              <a:gd name="connsiteY889" fmla="*/ 272257 h 6858000"/>
              <a:gd name="connsiteX890" fmla="*/ 3726844 w 7472601"/>
              <a:gd name="connsiteY890" fmla="*/ 282988 h 6858000"/>
              <a:gd name="connsiteX891" fmla="*/ 3742664 w 7472601"/>
              <a:gd name="connsiteY891" fmla="*/ 279918 h 6858000"/>
              <a:gd name="connsiteX892" fmla="*/ 4103910 w 7472601"/>
              <a:gd name="connsiteY892" fmla="*/ 1161917 h 6858000"/>
              <a:gd name="connsiteX893" fmla="*/ 4020269 w 7472601"/>
              <a:gd name="connsiteY893" fmla="*/ 1200406 h 6858000"/>
              <a:gd name="connsiteX894" fmla="*/ 3674882 w 7472601"/>
              <a:gd name="connsiteY894" fmla="*/ 488524 h 6858000"/>
              <a:gd name="connsiteX895" fmla="*/ 3132682 w 7472601"/>
              <a:gd name="connsiteY895" fmla="*/ 1072284 h 6858000"/>
              <a:gd name="connsiteX896" fmla="*/ 2716346 w 7472601"/>
              <a:gd name="connsiteY896" fmla="*/ 1276376 h 6858000"/>
              <a:gd name="connsiteX897" fmla="*/ 2716772 w 7472601"/>
              <a:gd name="connsiteY897" fmla="*/ 1255462 h 6858000"/>
              <a:gd name="connsiteX898" fmla="*/ 3471096 w 7472601"/>
              <a:gd name="connsiteY898" fmla="*/ 437072 h 6858000"/>
              <a:gd name="connsiteX899" fmla="*/ 3639057 w 7472601"/>
              <a:gd name="connsiteY899" fmla="*/ 286334 h 6858000"/>
              <a:gd name="connsiteX900" fmla="*/ 3640309 w 7472601"/>
              <a:gd name="connsiteY900" fmla="*/ 284664 h 6858000"/>
              <a:gd name="connsiteX901" fmla="*/ 3646022 w 7472601"/>
              <a:gd name="connsiteY901" fmla="*/ 276711 h 6858000"/>
              <a:gd name="connsiteX902" fmla="*/ 3707943 w 7472601"/>
              <a:gd name="connsiteY902" fmla="*/ 65958 h 6858000"/>
              <a:gd name="connsiteX903" fmla="*/ 3721337 w 7472601"/>
              <a:gd name="connsiteY903" fmla="*/ 0 h 6858000"/>
              <a:gd name="connsiteX904" fmla="*/ 2867960 w 7472601"/>
              <a:gd name="connsiteY904" fmla="*/ 0 h 6858000"/>
              <a:gd name="connsiteX905" fmla="*/ 2926351 w 7472601"/>
              <a:gd name="connsiteY905" fmla="*/ 0 h 6858000"/>
              <a:gd name="connsiteX906" fmla="*/ 2902823 w 7472601"/>
              <a:gd name="connsiteY906" fmla="*/ 262929 h 6858000"/>
              <a:gd name="connsiteX907" fmla="*/ 2940663 w 7472601"/>
              <a:gd name="connsiteY907" fmla="*/ 140884 h 6858000"/>
              <a:gd name="connsiteX908" fmla="*/ 2947039 w 7472601"/>
              <a:gd name="connsiteY908" fmla="*/ 122524 h 6858000"/>
              <a:gd name="connsiteX909" fmla="*/ 2984316 w 7472601"/>
              <a:gd name="connsiteY909" fmla="*/ 0 h 6858000"/>
              <a:gd name="connsiteX910" fmla="*/ 3016114 w 7472601"/>
              <a:gd name="connsiteY910" fmla="*/ 0 h 6858000"/>
              <a:gd name="connsiteX911" fmla="*/ 2979949 w 7472601"/>
              <a:gd name="connsiteY911" fmla="*/ 119274 h 6858000"/>
              <a:gd name="connsiteX912" fmla="*/ 3023879 w 7472601"/>
              <a:gd name="connsiteY912" fmla="*/ 0 h 6858000"/>
              <a:gd name="connsiteX913" fmla="*/ 3105400 w 7472601"/>
              <a:gd name="connsiteY913" fmla="*/ 0 h 6858000"/>
              <a:gd name="connsiteX914" fmla="*/ 3094669 w 7472601"/>
              <a:gd name="connsiteY914" fmla="*/ 30308 h 6858000"/>
              <a:gd name="connsiteX915" fmla="*/ 2901945 w 7472601"/>
              <a:gd name="connsiteY915" fmla="*/ 466538 h 6858000"/>
              <a:gd name="connsiteX916" fmla="*/ 2815209 w 7472601"/>
              <a:gd name="connsiteY916" fmla="*/ 497361 h 6858000"/>
              <a:gd name="connsiteX917" fmla="*/ 2844845 w 7472601"/>
              <a:gd name="connsiteY917" fmla="*/ 127638 h 6858000"/>
              <a:gd name="connsiteX918" fmla="*/ 2867960 w 7472601"/>
              <a:gd name="connsiteY918" fmla="*/ 0 h 6858000"/>
              <a:gd name="connsiteX919" fmla="*/ 1057230 w 7472601"/>
              <a:gd name="connsiteY919" fmla="*/ 0 h 6858000"/>
              <a:gd name="connsiteX920" fmla="*/ 1111003 w 7472601"/>
              <a:gd name="connsiteY920" fmla="*/ 0 h 6858000"/>
              <a:gd name="connsiteX921" fmla="*/ 1125553 w 7472601"/>
              <a:gd name="connsiteY921" fmla="*/ 52588 h 6858000"/>
              <a:gd name="connsiteX922" fmla="*/ 1304276 w 7472601"/>
              <a:gd name="connsiteY922" fmla="*/ 476275 h 6858000"/>
              <a:gd name="connsiteX923" fmla="*/ 1492066 w 7472601"/>
              <a:gd name="connsiteY923" fmla="*/ 886333 h 6858000"/>
              <a:gd name="connsiteX924" fmla="*/ 1423698 w 7472601"/>
              <a:gd name="connsiteY924" fmla="*/ 710817 h 6858000"/>
              <a:gd name="connsiteX925" fmla="*/ 1357609 w 7472601"/>
              <a:gd name="connsiteY925" fmla="*/ 532892 h 6858000"/>
              <a:gd name="connsiteX926" fmla="*/ 1309550 w 7472601"/>
              <a:gd name="connsiteY926" fmla="*/ 374031 h 6858000"/>
              <a:gd name="connsiteX927" fmla="*/ 1193673 w 7472601"/>
              <a:gd name="connsiteY927" fmla="*/ 49533 h 6858000"/>
              <a:gd name="connsiteX928" fmla="*/ 1164391 w 7472601"/>
              <a:gd name="connsiteY928" fmla="*/ 0 h 6858000"/>
              <a:gd name="connsiteX929" fmla="*/ 1200666 w 7472601"/>
              <a:gd name="connsiteY929" fmla="*/ 0 h 6858000"/>
              <a:gd name="connsiteX930" fmla="*/ 1223408 w 7472601"/>
              <a:gd name="connsiteY930" fmla="*/ 38996 h 6858000"/>
              <a:gd name="connsiteX931" fmla="*/ 1339635 w 7472601"/>
              <a:gd name="connsiteY931" fmla="*/ 365517 h 6858000"/>
              <a:gd name="connsiteX932" fmla="*/ 1387469 w 7472601"/>
              <a:gd name="connsiteY932" fmla="*/ 523079 h 6858000"/>
              <a:gd name="connsiteX933" fmla="*/ 1452685 w 7472601"/>
              <a:gd name="connsiteY933" fmla="*/ 699806 h 6858000"/>
              <a:gd name="connsiteX934" fmla="*/ 1492092 w 7472601"/>
              <a:gd name="connsiteY934" fmla="*/ 800424 h 6858000"/>
              <a:gd name="connsiteX935" fmla="*/ 1455302 w 7472601"/>
              <a:gd name="connsiteY935" fmla="*/ 632913 h 6858000"/>
              <a:gd name="connsiteX936" fmla="*/ 1222336 w 7472601"/>
              <a:gd name="connsiteY936" fmla="*/ 9480 h 6858000"/>
              <a:gd name="connsiteX937" fmla="*/ 1214634 w 7472601"/>
              <a:gd name="connsiteY937" fmla="*/ 0 h 6858000"/>
              <a:gd name="connsiteX938" fmla="*/ 1289827 w 7472601"/>
              <a:gd name="connsiteY938" fmla="*/ 0 h 6858000"/>
              <a:gd name="connsiteX939" fmla="*/ 1321076 w 7472601"/>
              <a:gd name="connsiteY939" fmla="*/ 59722 h 6858000"/>
              <a:gd name="connsiteX940" fmla="*/ 1512579 w 7472601"/>
              <a:gd name="connsiteY940" fmla="*/ 626441 h 6858000"/>
              <a:gd name="connsiteX941" fmla="*/ 1506076 w 7472601"/>
              <a:gd name="connsiteY941" fmla="*/ 1089289 h 6858000"/>
              <a:gd name="connsiteX942" fmla="*/ 1486346 w 7472601"/>
              <a:gd name="connsiteY942" fmla="*/ 1079919 h 6858000"/>
              <a:gd name="connsiteX943" fmla="*/ 1070511 w 7472601"/>
              <a:gd name="connsiteY943" fmla="*/ 48609 h 6858000"/>
              <a:gd name="connsiteX944" fmla="*/ 1057230 w 7472601"/>
              <a:gd name="connsiteY944" fmla="*/ 0 h 6858000"/>
              <a:gd name="connsiteX945" fmla="*/ 43151 w 7472601"/>
              <a:gd name="connsiteY945" fmla="*/ 0 h 6858000"/>
              <a:gd name="connsiteX946" fmla="*/ 95283 w 7472601"/>
              <a:gd name="connsiteY946" fmla="*/ 0 h 6858000"/>
              <a:gd name="connsiteX947" fmla="*/ 300708 w 7472601"/>
              <a:gd name="connsiteY947" fmla="*/ 154571 h 6858000"/>
              <a:gd name="connsiteX948" fmla="*/ 530414 w 7472601"/>
              <a:gd name="connsiteY948" fmla="*/ 354673 h 6858000"/>
              <a:gd name="connsiteX949" fmla="*/ 333785 w 7472601"/>
              <a:gd name="connsiteY949" fmla="*/ 161564 h 6858000"/>
              <a:gd name="connsiteX950" fmla="*/ 147005 w 7472601"/>
              <a:gd name="connsiteY950" fmla="*/ 0 h 6858000"/>
              <a:gd name="connsiteX951" fmla="*/ 272509 w 7472601"/>
              <a:gd name="connsiteY951" fmla="*/ 0 h 6858000"/>
              <a:gd name="connsiteX952" fmla="*/ 326276 w 7472601"/>
              <a:gd name="connsiteY952" fmla="*/ 45847 h 6858000"/>
              <a:gd name="connsiteX953" fmla="*/ 823759 w 7472601"/>
              <a:gd name="connsiteY953" fmla="*/ 574145 h 6858000"/>
              <a:gd name="connsiteX954" fmla="*/ 811254 w 7472601"/>
              <a:gd name="connsiteY954" fmla="*/ 665546 h 6858000"/>
              <a:gd name="connsiteX955" fmla="*/ 154042 w 7472601"/>
              <a:gd name="connsiteY955" fmla="*/ 261522 h 6858000"/>
              <a:gd name="connsiteX956" fmla="*/ 13550 w 7472601"/>
              <a:gd name="connsiteY956" fmla="*/ 158423 h 6858000"/>
              <a:gd name="connsiteX957" fmla="*/ 0 w 7472601"/>
              <a:gd name="connsiteY957" fmla="*/ 146618 h 6858000"/>
              <a:gd name="connsiteX958" fmla="*/ 0 w 7472601"/>
              <a:gd name="connsiteY958" fmla="*/ 59161 h 6858000"/>
              <a:gd name="connsiteX959" fmla="*/ 45427 w 7472601"/>
              <a:gd name="connsiteY959" fmla="*/ 101078 h 6858000"/>
              <a:gd name="connsiteX960" fmla="*/ 630103 w 7472601"/>
              <a:gd name="connsiteY960" fmla="*/ 485885 h 6858000"/>
              <a:gd name="connsiteX961" fmla="*/ 532040 w 7472601"/>
              <a:gd name="connsiteY961" fmla="*/ 399359 h 6858000"/>
              <a:gd name="connsiteX962" fmla="*/ 517618 w 7472601"/>
              <a:gd name="connsiteY962" fmla="*/ 385726 h 6858000"/>
              <a:gd name="connsiteX963" fmla="*/ 285074 w 7472601"/>
              <a:gd name="connsiteY963" fmla="*/ 182755 h 6858000"/>
              <a:gd name="connsiteX964" fmla="*/ 43151 w 7472601"/>
              <a:gd name="connsiteY964" fmla="*/ 0 h 6858000"/>
              <a:gd name="connsiteX0" fmla="*/ 369702 w 7472601"/>
              <a:gd name="connsiteY0" fmla="*/ 6712169 h 6858000"/>
              <a:gd name="connsiteX1" fmla="*/ 366575 w 7472601"/>
              <a:gd name="connsiteY1" fmla="*/ 6715556 h 6858000"/>
              <a:gd name="connsiteX2" fmla="*/ 371637 w 7472601"/>
              <a:gd name="connsiteY2" fmla="*/ 6713954 h 6858000"/>
              <a:gd name="connsiteX3" fmla="*/ 369702 w 7472601"/>
              <a:gd name="connsiteY3" fmla="*/ 6712169 h 6858000"/>
              <a:gd name="connsiteX4" fmla="*/ 7088673 w 7472601"/>
              <a:gd name="connsiteY4" fmla="*/ 6610396 h 6858000"/>
              <a:gd name="connsiteX5" fmla="*/ 7440138 w 7472601"/>
              <a:gd name="connsiteY5" fmla="*/ 6622648 h 6858000"/>
              <a:gd name="connsiteX6" fmla="*/ 7467600 w 7472601"/>
              <a:gd name="connsiteY6" fmla="*/ 6628217 h 6858000"/>
              <a:gd name="connsiteX7" fmla="*/ 7467600 w 7472601"/>
              <a:gd name="connsiteY7" fmla="*/ 6668575 h 6858000"/>
              <a:gd name="connsiteX8" fmla="*/ 7392322 w 7472601"/>
              <a:gd name="connsiteY8" fmla="*/ 6658238 h 6858000"/>
              <a:gd name="connsiteX9" fmla="*/ 7467600 w 7472601"/>
              <a:gd name="connsiteY9" fmla="*/ 6683873 h 6858000"/>
              <a:gd name="connsiteX10" fmla="*/ 7467600 w 7472601"/>
              <a:gd name="connsiteY10" fmla="*/ 6714215 h 6858000"/>
              <a:gd name="connsiteX11" fmla="*/ 7447383 w 7472601"/>
              <a:gd name="connsiteY11" fmla="*/ 6707202 h 6858000"/>
              <a:gd name="connsiteX12" fmla="*/ 7289862 w 7472601"/>
              <a:gd name="connsiteY12" fmla="*/ 6659827 h 6858000"/>
              <a:gd name="connsiteX13" fmla="*/ 7434024 w 7472601"/>
              <a:gd name="connsiteY13" fmla="*/ 6722130 h 6858000"/>
              <a:gd name="connsiteX14" fmla="*/ 7467600 w 7472601"/>
              <a:gd name="connsiteY14" fmla="*/ 6736157 h 6858000"/>
              <a:gd name="connsiteX15" fmla="*/ 7467600 w 7472601"/>
              <a:gd name="connsiteY15" fmla="*/ 6767913 h 6858000"/>
              <a:gd name="connsiteX16" fmla="*/ 7392158 w 7472601"/>
              <a:gd name="connsiteY16" fmla="*/ 6771365 h 6858000"/>
              <a:gd name="connsiteX17" fmla="*/ 7467600 w 7472601"/>
              <a:gd name="connsiteY17" fmla="*/ 6805948 h 6858000"/>
              <a:gd name="connsiteX18" fmla="*/ 7467600 w 7472601"/>
              <a:gd name="connsiteY18" fmla="*/ 6831490 h 6858000"/>
              <a:gd name="connsiteX19" fmla="*/ 7410696 w 7472601"/>
              <a:gd name="connsiteY19" fmla="*/ 6803861 h 6858000"/>
              <a:gd name="connsiteX20" fmla="*/ 7088673 w 7472601"/>
              <a:gd name="connsiteY20" fmla="*/ 6610396 h 6858000"/>
              <a:gd name="connsiteX21" fmla="*/ 1019354 w 7472601"/>
              <a:gd name="connsiteY21" fmla="*/ 6315006 h 6858000"/>
              <a:gd name="connsiteX22" fmla="*/ 441046 w 7472601"/>
              <a:gd name="connsiteY22" fmla="*/ 6691153 h 6858000"/>
              <a:gd name="connsiteX23" fmla="*/ 1019354 w 7472601"/>
              <a:gd name="connsiteY23" fmla="*/ 6315006 h 6858000"/>
              <a:gd name="connsiteX24" fmla="*/ 991680 w 7472601"/>
              <a:gd name="connsiteY24" fmla="*/ 6298413 h 6858000"/>
              <a:gd name="connsiteX25" fmla="*/ 409060 w 7472601"/>
              <a:gd name="connsiteY25" fmla="*/ 6671470 h 6858000"/>
              <a:gd name="connsiteX26" fmla="*/ 991680 w 7472601"/>
              <a:gd name="connsiteY26" fmla="*/ 6298413 h 6858000"/>
              <a:gd name="connsiteX27" fmla="*/ 103333 w 7472601"/>
              <a:gd name="connsiteY27" fmla="*/ 5699602 h 6858000"/>
              <a:gd name="connsiteX28" fmla="*/ 233938 w 7472601"/>
              <a:gd name="connsiteY28" fmla="*/ 5809416 h 6858000"/>
              <a:gd name="connsiteX29" fmla="*/ 883580 w 7472601"/>
              <a:gd name="connsiteY29" fmla="*/ 6180710 h 6858000"/>
              <a:gd name="connsiteX30" fmla="*/ 487337 w 7472601"/>
              <a:gd name="connsiteY30" fmla="*/ 5950182 h 6858000"/>
              <a:gd name="connsiteX31" fmla="*/ 354051 w 7472601"/>
              <a:gd name="connsiteY31" fmla="*/ 5854912 h 6858000"/>
              <a:gd name="connsiteX32" fmla="*/ 195436 w 7472601"/>
              <a:gd name="connsiteY32" fmla="*/ 5755068 h 6858000"/>
              <a:gd name="connsiteX33" fmla="*/ 103333 w 7472601"/>
              <a:gd name="connsiteY33" fmla="*/ 5699602 h 6858000"/>
              <a:gd name="connsiteX34" fmla="*/ 5539432 w 7472601"/>
              <a:gd name="connsiteY34" fmla="*/ 5642928 h 6858000"/>
              <a:gd name="connsiteX35" fmla="*/ 5555462 w 7472601"/>
              <a:gd name="connsiteY35" fmla="*/ 5694454 h 6858000"/>
              <a:gd name="connsiteX36" fmla="*/ 5828270 w 7472601"/>
              <a:gd name="connsiteY36" fmla="*/ 6320663 h 6858000"/>
              <a:gd name="connsiteX37" fmla="*/ 5947416 w 7472601"/>
              <a:gd name="connsiteY37" fmla="*/ 6574846 h 6858000"/>
              <a:gd name="connsiteX38" fmla="*/ 5539432 w 7472601"/>
              <a:gd name="connsiteY38" fmla="*/ 5642928 h 6858000"/>
              <a:gd name="connsiteX39" fmla="*/ 51253 w 7472601"/>
              <a:gd name="connsiteY39" fmla="*/ 5631825 h 6858000"/>
              <a:gd name="connsiteX40" fmla="*/ 211622 w 7472601"/>
              <a:gd name="connsiteY40" fmla="*/ 5728803 h 6858000"/>
              <a:gd name="connsiteX41" fmla="*/ 371652 w 7472601"/>
              <a:gd name="connsiteY41" fmla="*/ 5829062 h 6858000"/>
              <a:gd name="connsiteX42" fmla="*/ 505903 w 7472601"/>
              <a:gd name="connsiteY42" fmla="*/ 5925221 h 6858000"/>
              <a:gd name="connsiteX43" fmla="*/ 899240 w 7472601"/>
              <a:gd name="connsiteY43" fmla="*/ 6153068 h 6858000"/>
              <a:gd name="connsiteX44" fmla="*/ 988114 w 7472601"/>
              <a:gd name="connsiteY44" fmla="*/ 6174204 h 6858000"/>
              <a:gd name="connsiteX45" fmla="*/ 845971 w 7472601"/>
              <a:gd name="connsiteY45" fmla="*/ 6067177 h 6858000"/>
              <a:gd name="connsiteX46" fmla="*/ 448057 w 7472601"/>
              <a:gd name="connsiteY46" fmla="*/ 5841376 h 6858000"/>
              <a:gd name="connsiteX47" fmla="*/ 51253 w 7472601"/>
              <a:gd name="connsiteY47" fmla="*/ 5631825 h 6858000"/>
              <a:gd name="connsiteX48" fmla="*/ 2606687 w 7472601"/>
              <a:gd name="connsiteY48" fmla="*/ 5630718 h 6858000"/>
              <a:gd name="connsiteX49" fmla="*/ 2645658 w 7472601"/>
              <a:gd name="connsiteY49" fmla="*/ 6640259 h 6858000"/>
              <a:gd name="connsiteX50" fmla="*/ 2606687 w 7472601"/>
              <a:gd name="connsiteY50" fmla="*/ 5630718 h 6858000"/>
              <a:gd name="connsiteX51" fmla="*/ 3642057 w 7472601"/>
              <a:gd name="connsiteY51" fmla="*/ 5573487 h 6858000"/>
              <a:gd name="connsiteX52" fmla="*/ 3632981 w 7472601"/>
              <a:gd name="connsiteY52" fmla="*/ 5579437 h 6858000"/>
              <a:gd name="connsiteX53" fmla="*/ 3382436 w 7472601"/>
              <a:gd name="connsiteY53" fmla="*/ 5952726 h 6858000"/>
              <a:gd name="connsiteX54" fmla="*/ 3191929 w 7472601"/>
              <a:gd name="connsiteY54" fmla="*/ 6662669 h 6858000"/>
              <a:gd name="connsiteX55" fmla="*/ 3369898 w 7472601"/>
              <a:gd name="connsiteY55" fmla="*/ 6081771 h 6858000"/>
              <a:gd name="connsiteX56" fmla="*/ 3642057 w 7472601"/>
              <a:gd name="connsiteY56" fmla="*/ 5573487 h 6858000"/>
              <a:gd name="connsiteX57" fmla="*/ 2650666 w 7472601"/>
              <a:gd name="connsiteY57" fmla="*/ 5530686 h 6858000"/>
              <a:gd name="connsiteX58" fmla="*/ 2650249 w 7472601"/>
              <a:gd name="connsiteY58" fmla="*/ 5532101 h 6858000"/>
              <a:gd name="connsiteX59" fmla="*/ 2663808 w 7472601"/>
              <a:gd name="connsiteY59" fmla="*/ 6535215 h 6858000"/>
              <a:gd name="connsiteX60" fmla="*/ 2665418 w 7472601"/>
              <a:gd name="connsiteY60" fmla="*/ 6132756 h 6858000"/>
              <a:gd name="connsiteX61" fmla="*/ 2650666 w 7472601"/>
              <a:gd name="connsiteY61" fmla="*/ 5530686 h 6858000"/>
              <a:gd name="connsiteX62" fmla="*/ 2680277 w 7472601"/>
              <a:gd name="connsiteY62" fmla="*/ 5479204 h 6858000"/>
              <a:gd name="connsiteX63" fmla="*/ 2678972 w 7472601"/>
              <a:gd name="connsiteY63" fmla="*/ 5481582 h 6858000"/>
              <a:gd name="connsiteX64" fmla="*/ 2696666 w 7472601"/>
              <a:gd name="connsiteY64" fmla="*/ 6133836 h 6858000"/>
              <a:gd name="connsiteX65" fmla="*/ 2695769 w 7472601"/>
              <a:gd name="connsiteY65" fmla="*/ 6390955 h 6858000"/>
              <a:gd name="connsiteX66" fmla="*/ 2739893 w 7472601"/>
              <a:gd name="connsiteY66" fmla="*/ 6108357 h 6858000"/>
              <a:gd name="connsiteX67" fmla="*/ 2680277 w 7472601"/>
              <a:gd name="connsiteY67" fmla="*/ 5479204 h 6858000"/>
              <a:gd name="connsiteX68" fmla="*/ 1132195 w 7472601"/>
              <a:gd name="connsiteY68" fmla="*/ 5467980 h 6858000"/>
              <a:gd name="connsiteX69" fmla="*/ 1679056 w 7472601"/>
              <a:gd name="connsiteY69" fmla="*/ 5516907 h 6858000"/>
              <a:gd name="connsiteX70" fmla="*/ 2128648 w 7472601"/>
              <a:gd name="connsiteY70" fmla="*/ 5474249 h 6858000"/>
              <a:gd name="connsiteX71" fmla="*/ 1825619 w 7472601"/>
              <a:gd name="connsiteY71" fmla="*/ 5478447 h 6858000"/>
              <a:gd name="connsiteX72" fmla="*/ 1737798 w 7472601"/>
              <a:gd name="connsiteY72" fmla="*/ 5483353 h 6858000"/>
              <a:gd name="connsiteX73" fmla="*/ 1132195 w 7472601"/>
              <a:gd name="connsiteY73" fmla="*/ 5467980 h 6858000"/>
              <a:gd name="connsiteX74" fmla="*/ 7454976 w 7472601"/>
              <a:gd name="connsiteY74" fmla="*/ 6318297 h 6858000"/>
              <a:gd name="connsiteX75" fmla="*/ 7467600 w 7472601"/>
              <a:gd name="connsiteY75" fmla="*/ 6012219 h 6858000"/>
              <a:gd name="connsiteX76" fmla="*/ 7356878 w 7472601"/>
              <a:gd name="connsiteY76" fmla="*/ 5981332 h 6858000"/>
              <a:gd name="connsiteX77" fmla="*/ 7467600 w 7472601"/>
              <a:gd name="connsiteY77" fmla="*/ 6117703 h 6858000"/>
              <a:gd name="connsiteX78" fmla="*/ 7467600 w 7472601"/>
              <a:gd name="connsiteY78" fmla="*/ 6163634 h 6858000"/>
              <a:gd name="connsiteX79" fmla="*/ 7403637 w 7472601"/>
              <a:gd name="connsiteY79" fmla="*/ 6083957 h 6858000"/>
              <a:gd name="connsiteX80" fmla="*/ 7312589 w 7472601"/>
              <a:gd name="connsiteY80" fmla="*/ 5982309 h 6858000"/>
              <a:gd name="connsiteX81" fmla="*/ 7448321 w 7472601"/>
              <a:gd name="connsiteY81" fmla="*/ 6190991 h 6858000"/>
              <a:gd name="connsiteX82" fmla="*/ 7467600 w 7472601"/>
              <a:gd name="connsiteY82" fmla="*/ 6221686 h 6858000"/>
              <a:gd name="connsiteX83" fmla="*/ 7467600 w 7472601"/>
              <a:gd name="connsiteY83" fmla="*/ 6334256 h 6858000"/>
              <a:gd name="connsiteX84" fmla="*/ 7454976 w 7472601"/>
              <a:gd name="connsiteY84" fmla="*/ 6318297 h 6858000"/>
              <a:gd name="connsiteX85" fmla="*/ 1456157 w 7472601"/>
              <a:gd name="connsiteY85" fmla="*/ 5371404 h 6858000"/>
              <a:gd name="connsiteX86" fmla="*/ 1244432 w 7472601"/>
              <a:gd name="connsiteY86" fmla="*/ 5385601 h 6858000"/>
              <a:gd name="connsiteX87" fmla="*/ 973990 w 7472601"/>
              <a:gd name="connsiteY87" fmla="*/ 5424940 h 6858000"/>
              <a:gd name="connsiteX88" fmla="*/ 1103809 w 7472601"/>
              <a:gd name="connsiteY88" fmla="*/ 5433720 h 6858000"/>
              <a:gd name="connsiteX89" fmla="*/ 1123454 w 7472601"/>
              <a:gd name="connsiteY89" fmla="*/ 5435727 h 6858000"/>
              <a:gd name="connsiteX90" fmla="*/ 1737017 w 7472601"/>
              <a:gd name="connsiteY90" fmla="*/ 5452183 h 6858000"/>
              <a:gd name="connsiteX91" fmla="*/ 1824397 w 7472601"/>
              <a:gd name="connsiteY91" fmla="*/ 5447757 h 6858000"/>
              <a:gd name="connsiteX92" fmla="*/ 2070059 w 7472601"/>
              <a:gd name="connsiteY92" fmla="*/ 5441660 h 6858000"/>
              <a:gd name="connsiteX93" fmla="*/ 1456157 w 7472601"/>
              <a:gd name="connsiteY93" fmla="*/ 5371404 h 6858000"/>
              <a:gd name="connsiteX94" fmla="*/ 4988186 w 7472601"/>
              <a:gd name="connsiteY94" fmla="*/ 5216467 h 6858000"/>
              <a:gd name="connsiteX95" fmla="*/ 4777334 w 7472601"/>
              <a:gd name="connsiteY95" fmla="*/ 5406072 h 6858000"/>
              <a:gd name="connsiteX96" fmla="*/ 4718341 w 7472601"/>
              <a:gd name="connsiteY96" fmla="*/ 5468043 h 6858000"/>
              <a:gd name="connsiteX97" fmla="*/ 4604655 w 7472601"/>
              <a:gd name="connsiteY97" fmla="*/ 5583434 h 6858000"/>
              <a:gd name="connsiteX98" fmla="*/ 4565074 w 7472601"/>
              <a:gd name="connsiteY98" fmla="*/ 5618550 h 6858000"/>
              <a:gd name="connsiteX99" fmla="*/ 4988186 w 7472601"/>
              <a:gd name="connsiteY99" fmla="*/ 5216467 h 6858000"/>
              <a:gd name="connsiteX100" fmla="*/ 4978032 w 7472601"/>
              <a:gd name="connsiteY100" fmla="*/ 5183809 h 6858000"/>
              <a:gd name="connsiteX101" fmla="*/ 4463413 w 7472601"/>
              <a:gd name="connsiteY101" fmla="*/ 5615162 h 6858000"/>
              <a:gd name="connsiteX102" fmla="*/ 4358134 w 7472601"/>
              <a:gd name="connsiteY102" fmla="*/ 5742791 h 6858000"/>
              <a:gd name="connsiteX103" fmla="*/ 4376219 w 7472601"/>
              <a:gd name="connsiteY103" fmla="*/ 5729027 h 6858000"/>
              <a:gd name="connsiteX104" fmla="*/ 4582340 w 7472601"/>
              <a:gd name="connsiteY104" fmla="*/ 5561037 h 6858000"/>
              <a:gd name="connsiteX105" fmla="*/ 4694684 w 7472601"/>
              <a:gd name="connsiteY105" fmla="*/ 5447098 h 6858000"/>
              <a:gd name="connsiteX106" fmla="*/ 4754123 w 7472601"/>
              <a:gd name="connsiteY106" fmla="*/ 5384643 h 6858000"/>
              <a:gd name="connsiteX107" fmla="*/ 4978032 w 7472601"/>
              <a:gd name="connsiteY107" fmla="*/ 5183809 h 6858000"/>
              <a:gd name="connsiteX108" fmla="*/ 1903353 w 7472601"/>
              <a:gd name="connsiteY108" fmla="*/ 5044827 h 6858000"/>
              <a:gd name="connsiteX109" fmla="*/ 1936931 w 7472601"/>
              <a:gd name="connsiteY109" fmla="*/ 5093954 h 6858000"/>
              <a:gd name="connsiteX110" fmla="*/ 2195868 w 7472601"/>
              <a:gd name="connsiteY110" fmla="*/ 5396574 h 6858000"/>
              <a:gd name="connsiteX111" fmla="*/ 2088852 w 7472601"/>
              <a:gd name="connsiteY111" fmla="*/ 5166123 h 6858000"/>
              <a:gd name="connsiteX112" fmla="*/ 1958241 w 7472601"/>
              <a:gd name="connsiteY112" fmla="*/ 5067955 h 6858000"/>
              <a:gd name="connsiteX113" fmla="*/ 1903353 w 7472601"/>
              <a:gd name="connsiteY113" fmla="*/ 5044827 h 6858000"/>
              <a:gd name="connsiteX114" fmla="*/ 1979378 w 7472601"/>
              <a:gd name="connsiteY114" fmla="*/ 4769504 h 6858000"/>
              <a:gd name="connsiteX115" fmla="*/ 2882120 w 7472601"/>
              <a:gd name="connsiteY115" fmla="*/ 5064547 h 6858000"/>
              <a:gd name="connsiteX116" fmla="*/ 2793103 w 7472601"/>
              <a:gd name="connsiteY116" fmla="*/ 5039699 h 6858000"/>
              <a:gd name="connsiteX117" fmla="*/ 2770041 w 7472601"/>
              <a:gd name="connsiteY117" fmla="*/ 5033634 h 6858000"/>
              <a:gd name="connsiteX118" fmla="*/ 1979378 w 7472601"/>
              <a:gd name="connsiteY118" fmla="*/ 4769504 h 6858000"/>
              <a:gd name="connsiteX119" fmla="*/ 1927410 w 7472601"/>
              <a:gd name="connsiteY119" fmla="*/ 4716164 h 6858000"/>
              <a:gd name="connsiteX120" fmla="*/ 1959587 w 7472601"/>
              <a:gd name="connsiteY120" fmla="*/ 4728849 h 6858000"/>
              <a:gd name="connsiteX121" fmla="*/ 2777707 w 7472601"/>
              <a:gd name="connsiteY121" fmla="*/ 5003991 h 6858000"/>
              <a:gd name="connsiteX122" fmla="*/ 2800768 w 7472601"/>
              <a:gd name="connsiteY122" fmla="*/ 5010056 h 6858000"/>
              <a:gd name="connsiteX123" fmla="*/ 2879408 w 7472601"/>
              <a:gd name="connsiteY123" fmla="*/ 5031590 h 6858000"/>
              <a:gd name="connsiteX124" fmla="*/ 2862295 w 7472601"/>
              <a:gd name="connsiteY124" fmla="*/ 5022958 h 6858000"/>
              <a:gd name="connsiteX125" fmla="*/ 2813343 w 7472601"/>
              <a:gd name="connsiteY125" fmla="*/ 4998369 h 6858000"/>
              <a:gd name="connsiteX126" fmla="*/ 2646245 w 7472601"/>
              <a:gd name="connsiteY126" fmla="*/ 4930999 h 6858000"/>
              <a:gd name="connsiteX127" fmla="*/ 1999243 w 7472601"/>
              <a:gd name="connsiteY127" fmla="*/ 4730524 h 6858000"/>
              <a:gd name="connsiteX128" fmla="*/ 1979527 w 7472601"/>
              <a:gd name="connsiteY128" fmla="*/ 4726651 h 6858000"/>
              <a:gd name="connsiteX129" fmla="*/ 1927410 w 7472601"/>
              <a:gd name="connsiteY129" fmla="*/ 4716164 h 6858000"/>
              <a:gd name="connsiteX130" fmla="*/ 1997014 w 7472601"/>
              <a:gd name="connsiteY130" fmla="*/ 4698007 h 6858000"/>
              <a:gd name="connsiteX131" fmla="*/ 2005458 w 7472601"/>
              <a:gd name="connsiteY131" fmla="*/ 4699540 h 6858000"/>
              <a:gd name="connsiteX132" fmla="*/ 2657186 w 7472601"/>
              <a:gd name="connsiteY132" fmla="*/ 4901687 h 6858000"/>
              <a:gd name="connsiteX133" fmla="*/ 2826662 w 7472601"/>
              <a:gd name="connsiteY133" fmla="*/ 4970362 h 6858000"/>
              <a:gd name="connsiteX134" fmla="*/ 2876100 w 7472601"/>
              <a:gd name="connsiteY134" fmla="*/ 4995397 h 6858000"/>
              <a:gd name="connsiteX135" fmla="*/ 3042600 w 7472601"/>
              <a:gd name="connsiteY135" fmla="*/ 5059532 h 6858000"/>
              <a:gd name="connsiteX136" fmla="*/ 1997014 w 7472601"/>
              <a:gd name="connsiteY136" fmla="*/ 4698007 h 6858000"/>
              <a:gd name="connsiteX137" fmla="*/ 2305292 w 7472601"/>
              <a:gd name="connsiteY137" fmla="*/ 4219492 h 6858000"/>
              <a:gd name="connsiteX138" fmla="*/ 3360922 w 7472601"/>
              <a:gd name="connsiteY138" fmla="*/ 4529373 h 6858000"/>
              <a:gd name="connsiteX139" fmla="*/ 3492420 w 7472601"/>
              <a:gd name="connsiteY139" fmla="*/ 4510145 h 6858000"/>
              <a:gd name="connsiteX140" fmla="*/ 3364086 w 7472601"/>
              <a:gd name="connsiteY140" fmla="*/ 4480340 h 6858000"/>
              <a:gd name="connsiteX141" fmla="*/ 3225818 w 7472601"/>
              <a:gd name="connsiteY141" fmla="*/ 4411822 h 6858000"/>
              <a:gd name="connsiteX142" fmla="*/ 3129696 w 7472601"/>
              <a:gd name="connsiteY142" fmla="*/ 4360704 h 6858000"/>
              <a:gd name="connsiteX143" fmla="*/ 2814545 w 7472601"/>
              <a:gd name="connsiteY143" fmla="*/ 4282955 h 6858000"/>
              <a:gd name="connsiteX144" fmla="*/ 2305292 w 7472601"/>
              <a:gd name="connsiteY144" fmla="*/ 4219492 h 6858000"/>
              <a:gd name="connsiteX145" fmla="*/ 2626982 w 7472601"/>
              <a:gd name="connsiteY145" fmla="*/ 4206450 h 6858000"/>
              <a:gd name="connsiteX146" fmla="*/ 2490617 w 7472601"/>
              <a:gd name="connsiteY146" fmla="*/ 4206951 h 6858000"/>
              <a:gd name="connsiteX147" fmla="*/ 2819869 w 7472601"/>
              <a:gd name="connsiteY147" fmla="*/ 4252936 h 6858000"/>
              <a:gd name="connsiteX148" fmla="*/ 3143018 w 7472601"/>
              <a:gd name="connsiteY148" fmla="*/ 4332698 h 6858000"/>
              <a:gd name="connsiteX149" fmla="*/ 3241520 w 7472601"/>
              <a:gd name="connsiteY149" fmla="*/ 4385112 h 6858000"/>
              <a:gd name="connsiteX150" fmla="*/ 3374575 w 7472601"/>
              <a:gd name="connsiteY150" fmla="*/ 4451517 h 6858000"/>
              <a:gd name="connsiteX151" fmla="*/ 3505221 w 7472601"/>
              <a:gd name="connsiteY151" fmla="*/ 4480757 h 6858000"/>
              <a:gd name="connsiteX152" fmla="*/ 2626982 w 7472601"/>
              <a:gd name="connsiteY152" fmla="*/ 4206450 h 6858000"/>
              <a:gd name="connsiteX153" fmla="*/ 1310106 w 7472601"/>
              <a:gd name="connsiteY153" fmla="*/ 3943217 h 6858000"/>
              <a:gd name="connsiteX154" fmla="*/ 854994 w 7472601"/>
              <a:gd name="connsiteY154" fmla="*/ 4399136 h 6858000"/>
              <a:gd name="connsiteX155" fmla="*/ 742462 w 7472601"/>
              <a:gd name="connsiteY155" fmla="*/ 4594648 h 6858000"/>
              <a:gd name="connsiteX156" fmla="*/ 820602 w 7472601"/>
              <a:gd name="connsiteY156" fmla="*/ 4485915 h 6858000"/>
              <a:gd name="connsiteX157" fmla="*/ 878295 w 7472601"/>
              <a:gd name="connsiteY157" fmla="*/ 4403594 h 6858000"/>
              <a:gd name="connsiteX158" fmla="*/ 1240607 w 7472601"/>
              <a:gd name="connsiteY158" fmla="*/ 4010401 h 6858000"/>
              <a:gd name="connsiteX159" fmla="*/ 1310106 w 7472601"/>
              <a:gd name="connsiteY159" fmla="*/ 3943217 h 6858000"/>
              <a:gd name="connsiteX160" fmla="*/ 1423113 w 7472601"/>
              <a:gd name="connsiteY160" fmla="*/ 3874565 h 6858000"/>
              <a:gd name="connsiteX161" fmla="*/ 1260565 w 7472601"/>
              <a:gd name="connsiteY161" fmla="*/ 4031982 h 6858000"/>
              <a:gd name="connsiteX162" fmla="*/ 901900 w 7472601"/>
              <a:gd name="connsiteY162" fmla="*/ 4421236 h 6858000"/>
              <a:gd name="connsiteX163" fmla="*/ 845044 w 7472601"/>
              <a:gd name="connsiteY163" fmla="*/ 4502436 h 6858000"/>
              <a:gd name="connsiteX164" fmla="*/ 685926 w 7472601"/>
              <a:gd name="connsiteY164" fmla="*/ 4703069 h 6858000"/>
              <a:gd name="connsiteX165" fmla="*/ 684248 w 7472601"/>
              <a:gd name="connsiteY165" fmla="*/ 4706721 h 6858000"/>
              <a:gd name="connsiteX166" fmla="*/ 1423113 w 7472601"/>
              <a:gd name="connsiteY166" fmla="*/ 3874565 h 6858000"/>
              <a:gd name="connsiteX167" fmla="*/ 3316479 w 7472601"/>
              <a:gd name="connsiteY167" fmla="*/ 3872136 h 6858000"/>
              <a:gd name="connsiteX168" fmla="*/ 3546806 w 7472601"/>
              <a:gd name="connsiteY168" fmla="*/ 4356139 h 6858000"/>
              <a:gd name="connsiteX169" fmla="*/ 3364433 w 7472601"/>
              <a:gd name="connsiteY169" fmla="*/ 3953121 h 6858000"/>
              <a:gd name="connsiteX170" fmla="*/ 3316479 w 7472601"/>
              <a:gd name="connsiteY170" fmla="*/ 3872136 h 6858000"/>
              <a:gd name="connsiteX171" fmla="*/ 3291335 w 7472601"/>
              <a:gd name="connsiteY171" fmla="*/ 3767420 h 6858000"/>
              <a:gd name="connsiteX172" fmla="*/ 3390805 w 7472601"/>
              <a:gd name="connsiteY172" fmla="*/ 3937163 h 6858000"/>
              <a:gd name="connsiteX173" fmla="*/ 3579062 w 7472601"/>
              <a:gd name="connsiteY173" fmla="*/ 4359040 h 6858000"/>
              <a:gd name="connsiteX174" fmla="*/ 3467355 w 7472601"/>
              <a:gd name="connsiteY174" fmla="*/ 3988130 h 6858000"/>
              <a:gd name="connsiteX175" fmla="*/ 3310753 w 7472601"/>
              <a:gd name="connsiteY175" fmla="*/ 3787140 h 6858000"/>
              <a:gd name="connsiteX176" fmla="*/ 3291335 w 7472601"/>
              <a:gd name="connsiteY176" fmla="*/ 3767420 h 6858000"/>
              <a:gd name="connsiteX177" fmla="*/ 1635889 w 7472601"/>
              <a:gd name="connsiteY177" fmla="*/ 3709494 h 6858000"/>
              <a:gd name="connsiteX178" fmla="*/ 1634800 w 7472601"/>
              <a:gd name="connsiteY178" fmla="*/ 3731111 h 6858000"/>
              <a:gd name="connsiteX179" fmla="*/ 1635889 w 7472601"/>
              <a:gd name="connsiteY179" fmla="*/ 3709494 h 6858000"/>
              <a:gd name="connsiteX180" fmla="*/ 1510397 w 7472601"/>
              <a:gd name="connsiteY180" fmla="*/ 3684705 h 6858000"/>
              <a:gd name="connsiteX181" fmla="*/ 1146550 w 7472601"/>
              <a:gd name="connsiteY181" fmla="*/ 3802012 h 6858000"/>
              <a:gd name="connsiteX182" fmla="*/ 698834 w 7472601"/>
              <a:gd name="connsiteY182" fmla="*/ 3952272 h 6858000"/>
              <a:gd name="connsiteX183" fmla="*/ 34256 w 7472601"/>
              <a:gd name="connsiteY183" fmla="*/ 4347603 h 6858000"/>
              <a:gd name="connsiteX184" fmla="*/ 527241 w 7472601"/>
              <a:gd name="connsiteY184" fmla="*/ 4065078 h 6858000"/>
              <a:gd name="connsiteX185" fmla="*/ 1510397 w 7472601"/>
              <a:gd name="connsiteY185" fmla="*/ 3684705 h 6858000"/>
              <a:gd name="connsiteX186" fmla="*/ 1313114 w 7472601"/>
              <a:gd name="connsiteY186" fmla="*/ 3655216 h 6858000"/>
              <a:gd name="connsiteX187" fmla="*/ 1109304 w 7472601"/>
              <a:gd name="connsiteY187" fmla="*/ 3669030 h 6858000"/>
              <a:gd name="connsiteX188" fmla="*/ 8129 w 7472601"/>
              <a:gd name="connsiteY188" fmla="*/ 4330519 h 6858000"/>
              <a:gd name="connsiteX189" fmla="*/ 687572 w 7472601"/>
              <a:gd name="connsiteY189" fmla="*/ 3925629 h 6858000"/>
              <a:gd name="connsiteX190" fmla="*/ 1138365 w 7472601"/>
              <a:gd name="connsiteY190" fmla="*/ 3774515 h 6858000"/>
              <a:gd name="connsiteX191" fmla="*/ 1505579 w 7472601"/>
              <a:gd name="connsiteY191" fmla="*/ 3655526 h 6858000"/>
              <a:gd name="connsiteX192" fmla="*/ 1313114 w 7472601"/>
              <a:gd name="connsiteY192" fmla="*/ 3655216 h 6858000"/>
              <a:gd name="connsiteX193" fmla="*/ 3655073 w 7472601"/>
              <a:gd name="connsiteY193" fmla="*/ 3650884 h 6858000"/>
              <a:gd name="connsiteX194" fmla="*/ 3989938 w 7472601"/>
              <a:gd name="connsiteY194" fmla="*/ 3991685 h 6858000"/>
              <a:gd name="connsiteX195" fmla="*/ 4393907 w 7472601"/>
              <a:gd name="connsiteY195" fmla="*/ 4261258 h 6858000"/>
              <a:gd name="connsiteX196" fmla="*/ 4648051 w 7472601"/>
              <a:gd name="connsiteY196" fmla="*/ 4374051 h 6858000"/>
              <a:gd name="connsiteX197" fmla="*/ 4383389 w 7472601"/>
              <a:gd name="connsiteY197" fmla="*/ 4184369 h 6858000"/>
              <a:gd name="connsiteX198" fmla="*/ 4165508 w 7472601"/>
              <a:gd name="connsiteY198" fmla="*/ 4035196 h 6858000"/>
              <a:gd name="connsiteX199" fmla="*/ 4068162 w 7472601"/>
              <a:gd name="connsiteY199" fmla="*/ 3953394 h 6858000"/>
              <a:gd name="connsiteX200" fmla="*/ 3981416 w 7472601"/>
              <a:gd name="connsiteY200" fmla="*/ 3880482 h 6858000"/>
              <a:gd name="connsiteX201" fmla="*/ 3800147 w 7472601"/>
              <a:gd name="connsiteY201" fmla="*/ 3749872 h 6858000"/>
              <a:gd name="connsiteX202" fmla="*/ 3655073 w 7472601"/>
              <a:gd name="connsiteY202" fmla="*/ 3650884 h 6858000"/>
              <a:gd name="connsiteX203" fmla="*/ 3670252 w 7472601"/>
              <a:gd name="connsiteY203" fmla="*/ 3622798 h 6858000"/>
              <a:gd name="connsiteX204" fmla="*/ 3817258 w 7472601"/>
              <a:gd name="connsiteY204" fmla="*/ 3723577 h 6858000"/>
              <a:gd name="connsiteX205" fmla="*/ 4000461 w 7472601"/>
              <a:gd name="connsiteY205" fmla="*/ 3855966 h 6858000"/>
              <a:gd name="connsiteX206" fmla="*/ 4088180 w 7472601"/>
              <a:gd name="connsiteY206" fmla="*/ 3929774 h 6858000"/>
              <a:gd name="connsiteX207" fmla="*/ 4184555 w 7472601"/>
              <a:gd name="connsiteY207" fmla="*/ 4010683 h 6858000"/>
              <a:gd name="connsiteX208" fmla="*/ 4399563 w 7472601"/>
              <a:gd name="connsiteY208" fmla="*/ 4158106 h 6858000"/>
              <a:gd name="connsiteX209" fmla="*/ 4684469 w 7472601"/>
              <a:gd name="connsiteY209" fmla="*/ 4364680 h 6858000"/>
              <a:gd name="connsiteX210" fmla="*/ 4690271 w 7472601"/>
              <a:gd name="connsiteY210" fmla="*/ 4370034 h 6858000"/>
              <a:gd name="connsiteX211" fmla="*/ 4136093 w 7472601"/>
              <a:gd name="connsiteY211" fmla="*/ 3858466 h 6858000"/>
              <a:gd name="connsiteX212" fmla="*/ 3670252 w 7472601"/>
              <a:gd name="connsiteY212" fmla="*/ 3622798 h 6858000"/>
              <a:gd name="connsiteX213" fmla="*/ 4440129 w 7472601"/>
              <a:gd name="connsiteY213" fmla="*/ 3448571 h 6858000"/>
              <a:gd name="connsiteX214" fmla="*/ 4856525 w 7472601"/>
              <a:gd name="connsiteY214" fmla="*/ 3915351 h 6858000"/>
              <a:gd name="connsiteX215" fmla="*/ 5059055 w 7472601"/>
              <a:gd name="connsiteY215" fmla="*/ 4108918 h 6858000"/>
              <a:gd name="connsiteX216" fmla="*/ 5290070 w 7472601"/>
              <a:gd name="connsiteY216" fmla="*/ 4263619 h 6858000"/>
              <a:gd name="connsiteX217" fmla="*/ 4834991 w 7472601"/>
              <a:gd name="connsiteY217" fmla="*/ 3830985 h 6858000"/>
              <a:gd name="connsiteX218" fmla="*/ 4440129 w 7472601"/>
              <a:gd name="connsiteY218" fmla="*/ 3448571 h 6858000"/>
              <a:gd name="connsiteX219" fmla="*/ 4441737 w 7472601"/>
              <a:gd name="connsiteY219" fmla="*/ 3399734 h 6858000"/>
              <a:gd name="connsiteX220" fmla="*/ 4431236 w 7472601"/>
              <a:gd name="connsiteY220" fmla="*/ 3400954 h 6858000"/>
              <a:gd name="connsiteX221" fmla="*/ 4557150 w 7472601"/>
              <a:gd name="connsiteY221" fmla="*/ 3510023 h 6858000"/>
              <a:gd name="connsiteX222" fmla="*/ 4856936 w 7472601"/>
              <a:gd name="connsiteY222" fmla="*/ 3809146 h 6858000"/>
              <a:gd name="connsiteX223" fmla="*/ 5111996 w 7472601"/>
              <a:gd name="connsiteY223" fmla="*/ 4065759 h 6858000"/>
              <a:gd name="connsiteX224" fmla="*/ 5388878 w 7472601"/>
              <a:gd name="connsiteY224" fmla="*/ 4300185 h 6858000"/>
              <a:gd name="connsiteX225" fmla="*/ 5425556 w 7472601"/>
              <a:gd name="connsiteY225" fmla="*/ 4308967 h 6858000"/>
              <a:gd name="connsiteX226" fmla="*/ 4943646 w 7472601"/>
              <a:gd name="connsiteY226" fmla="*/ 3822916 h 6858000"/>
              <a:gd name="connsiteX227" fmla="*/ 4594837 w 7472601"/>
              <a:gd name="connsiteY227" fmla="*/ 3532274 h 6858000"/>
              <a:gd name="connsiteX228" fmla="*/ 4441737 w 7472601"/>
              <a:gd name="connsiteY228" fmla="*/ 3399734 h 6858000"/>
              <a:gd name="connsiteX229" fmla="*/ 5425834 w 7472601"/>
              <a:gd name="connsiteY229" fmla="*/ 3162785 h 6858000"/>
              <a:gd name="connsiteX230" fmla="*/ 5401644 w 7472601"/>
              <a:gd name="connsiteY230" fmla="*/ 3617847 h 6858000"/>
              <a:gd name="connsiteX231" fmla="*/ 5467256 w 7472601"/>
              <a:gd name="connsiteY231" fmla="*/ 4175494 h 6858000"/>
              <a:gd name="connsiteX232" fmla="*/ 5448069 w 7472601"/>
              <a:gd name="connsiteY232" fmla="*/ 3567554 h 6858000"/>
              <a:gd name="connsiteX233" fmla="*/ 5425834 w 7472601"/>
              <a:gd name="connsiteY233" fmla="*/ 3162785 h 6858000"/>
              <a:gd name="connsiteX234" fmla="*/ 1318687 w 7472601"/>
              <a:gd name="connsiteY234" fmla="*/ 3113840 h 6858000"/>
              <a:gd name="connsiteX235" fmla="*/ 1066793 w 7472601"/>
              <a:gd name="connsiteY235" fmla="*/ 3212171 h 6858000"/>
              <a:gd name="connsiteX236" fmla="*/ 993319 w 7472601"/>
              <a:gd name="connsiteY236" fmla="*/ 3247648 h 6858000"/>
              <a:gd name="connsiteX237" fmla="*/ 853081 w 7472601"/>
              <a:gd name="connsiteY237" fmla="*/ 3312410 h 6858000"/>
              <a:gd name="connsiteX238" fmla="*/ 805957 w 7472601"/>
              <a:gd name="connsiteY238" fmla="*/ 3330443 h 6858000"/>
              <a:gd name="connsiteX239" fmla="*/ 1318687 w 7472601"/>
              <a:gd name="connsiteY239" fmla="*/ 3113840 h 6858000"/>
              <a:gd name="connsiteX240" fmla="*/ 5453702 w 7472601"/>
              <a:gd name="connsiteY240" fmla="*/ 3090882 h 6858000"/>
              <a:gd name="connsiteX241" fmla="*/ 5480135 w 7472601"/>
              <a:gd name="connsiteY241" fmla="*/ 3565802 h 6858000"/>
              <a:gd name="connsiteX242" fmla="*/ 5499023 w 7472601"/>
              <a:gd name="connsiteY242" fmla="*/ 4166310 h 6858000"/>
              <a:gd name="connsiteX243" fmla="*/ 5547022 w 7472601"/>
              <a:gd name="connsiteY243" fmla="*/ 3607838 h 6858000"/>
              <a:gd name="connsiteX244" fmla="*/ 5515964 w 7472601"/>
              <a:gd name="connsiteY244" fmla="*/ 3378541 h 6858000"/>
              <a:gd name="connsiteX245" fmla="*/ 5453702 w 7472601"/>
              <a:gd name="connsiteY245" fmla="*/ 3090882 h 6858000"/>
              <a:gd name="connsiteX246" fmla="*/ 1238695 w 7472601"/>
              <a:gd name="connsiteY246" fmla="*/ 3076820 h 6858000"/>
              <a:gd name="connsiteX247" fmla="*/ 716371 w 7472601"/>
              <a:gd name="connsiteY247" fmla="*/ 3293249 h 6858000"/>
              <a:gd name="connsiteX248" fmla="*/ 579522 w 7472601"/>
              <a:gd name="connsiteY248" fmla="*/ 3371759 h 6858000"/>
              <a:gd name="connsiteX249" fmla="*/ 600288 w 7472601"/>
              <a:gd name="connsiteY249" fmla="*/ 3365555 h 6858000"/>
              <a:gd name="connsiteX250" fmla="*/ 840692 w 7472601"/>
              <a:gd name="connsiteY250" fmla="*/ 3284921 h 6858000"/>
              <a:gd name="connsiteX251" fmla="*/ 979248 w 7472601"/>
              <a:gd name="connsiteY251" fmla="*/ 3221003 h 6858000"/>
              <a:gd name="connsiteX252" fmla="*/ 1053282 w 7472601"/>
              <a:gd name="connsiteY252" fmla="*/ 3185247 h 6858000"/>
              <a:gd name="connsiteX253" fmla="*/ 1320603 w 7472601"/>
              <a:gd name="connsiteY253" fmla="*/ 3081281 h 6858000"/>
              <a:gd name="connsiteX254" fmla="*/ 1238695 w 7472601"/>
              <a:gd name="connsiteY254" fmla="*/ 3076820 h 6858000"/>
              <a:gd name="connsiteX255" fmla="*/ 5425627 w 7472601"/>
              <a:gd name="connsiteY255" fmla="*/ 2954192 h 6858000"/>
              <a:gd name="connsiteX256" fmla="*/ 5470770 w 7472601"/>
              <a:gd name="connsiteY256" fmla="*/ 3005435 h 6858000"/>
              <a:gd name="connsiteX257" fmla="*/ 5519779 w 7472601"/>
              <a:gd name="connsiteY257" fmla="*/ 4359223 h 6858000"/>
              <a:gd name="connsiteX258" fmla="*/ 5520293 w 7472601"/>
              <a:gd name="connsiteY258" fmla="*/ 4360602 h 6858000"/>
              <a:gd name="connsiteX259" fmla="*/ 5767221 w 7472601"/>
              <a:gd name="connsiteY259" fmla="*/ 4665564 h 6858000"/>
              <a:gd name="connsiteX260" fmla="*/ 6937169 w 7472601"/>
              <a:gd name="connsiteY260" fmla="*/ 4815941 h 6858000"/>
              <a:gd name="connsiteX261" fmla="*/ 6953922 w 7472601"/>
              <a:gd name="connsiteY261" fmla="*/ 4890068 h 6858000"/>
              <a:gd name="connsiteX262" fmla="*/ 6071359 w 7472601"/>
              <a:gd name="connsiteY262" fmla="*/ 4770770 h 6858000"/>
              <a:gd name="connsiteX263" fmla="*/ 6038839 w 7472601"/>
              <a:gd name="connsiteY263" fmla="*/ 4764474 h 6858000"/>
              <a:gd name="connsiteX264" fmla="*/ 6038706 w 7472601"/>
              <a:gd name="connsiteY264" fmla="*/ 4763847 h 6858000"/>
              <a:gd name="connsiteX265" fmla="*/ 6037784 w 7472601"/>
              <a:gd name="connsiteY265" fmla="*/ 4764270 h 6858000"/>
              <a:gd name="connsiteX266" fmla="*/ 6038839 w 7472601"/>
              <a:gd name="connsiteY266" fmla="*/ 4764474 h 6858000"/>
              <a:gd name="connsiteX267" fmla="*/ 6040338 w 7472601"/>
              <a:gd name="connsiteY267" fmla="*/ 4771418 h 6858000"/>
              <a:gd name="connsiteX268" fmla="*/ 6024488 w 7472601"/>
              <a:gd name="connsiteY268" fmla="*/ 4809903 h 6858000"/>
              <a:gd name="connsiteX269" fmla="*/ 5599771 w 7472601"/>
              <a:gd name="connsiteY269" fmla="*/ 5509652 h 6858000"/>
              <a:gd name="connsiteX270" fmla="*/ 5548843 w 7472601"/>
              <a:gd name="connsiteY270" fmla="*/ 5563845 h 6858000"/>
              <a:gd name="connsiteX271" fmla="*/ 5940952 w 7472601"/>
              <a:gd name="connsiteY271" fmla="*/ 6250028 h 6858000"/>
              <a:gd name="connsiteX272" fmla="*/ 6043441 w 7472601"/>
              <a:gd name="connsiteY272" fmla="*/ 6665847 h 6858000"/>
              <a:gd name="connsiteX273" fmla="*/ 6093432 w 7472601"/>
              <a:gd name="connsiteY273" fmla="*/ 6858000 h 6858000"/>
              <a:gd name="connsiteX274" fmla="*/ 6034344 w 7472601"/>
              <a:gd name="connsiteY274" fmla="*/ 6858000 h 6858000"/>
              <a:gd name="connsiteX275" fmla="*/ 6026679 w 7472601"/>
              <a:gd name="connsiteY275" fmla="*/ 6836959 h 6858000"/>
              <a:gd name="connsiteX276" fmla="*/ 5800441 w 7472601"/>
              <a:gd name="connsiteY276" fmla="*/ 6335286 h 6858000"/>
              <a:gd name="connsiteX277" fmla="*/ 5526562 w 7472601"/>
              <a:gd name="connsiteY277" fmla="*/ 5705388 h 6858000"/>
              <a:gd name="connsiteX278" fmla="*/ 5519640 w 7472601"/>
              <a:gd name="connsiteY278" fmla="*/ 5683774 h 6858000"/>
              <a:gd name="connsiteX279" fmla="*/ 5844559 w 7472601"/>
              <a:gd name="connsiteY279" fmla="*/ 6553349 h 6858000"/>
              <a:gd name="connsiteX280" fmla="*/ 5975994 w 7472601"/>
              <a:gd name="connsiteY280" fmla="*/ 6858000 h 6858000"/>
              <a:gd name="connsiteX281" fmla="*/ 5898547 w 7472601"/>
              <a:gd name="connsiteY281" fmla="*/ 6858000 h 6858000"/>
              <a:gd name="connsiteX282" fmla="*/ 5682041 w 7472601"/>
              <a:gd name="connsiteY282" fmla="*/ 6355860 h 6858000"/>
              <a:gd name="connsiteX283" fmla="*/ 5461758 w 7472601"/>
              <a:gd name="connsiteY283" fmla="*/ 5820220 h 6858000"/>
              <a:gd name="connsiteX284" fmla="*/ 5237282 w 7472601"/>
              <a:gd name="connsiteY284" fmla="*/ 6579086 h 6858000"/>
              <a:gd name="connsiteX285" fmla="*/ 5115009 w 7472601"/>
              <a:gd name="connsiteY285" fmla="*/ 6858000 h 6858000"/>
              <a:gd name="connsiteX286" fmla="*/ 5028074 w 7472601"/>
              <a:gd name="connsiteY286" fmla="*/ 6858000 h 6858000"/>
              <a:gd name="connsiteX287" fmla="*/ 5079508 w 7472601"/>
              <a:gd name="connsiteY287" fmla="*/ 6749074 h 6858000"/>
              <a:gd name="connsiteX288" fmla="*/ 5371846 w 7472601"/>
              <a:gd name="connsiteY288" fmla="*/ 5924413 h 6858000"/>
              <a:gd name="connsiteX289" fmla="*/ 5270512 w 7472601"/>
              <a:gd name="connsiteY289" fmla="*/ 6138975 h 6858000"/>
              <a:gd name="connsiteX290" fmla="*/ 5062409 w 7472601"/>
              <a:gd name="connsiteY290" fmla="*/ 6653544 h 6858000"/>
              <a:gd name="connsiteX291" fmla="*/ 5036628 w 7472601"/>
              <a:gd name="connsiteY291" fmla="*/ 6754247 h 6858000"/>
              <a:gd name="connsiteX292" fmla="*/ 5009112 w 7472601"/>
              <a:gd name="connsiteY292" fmla="*/ 6858000 h 6858000"/>
              <a:gd name="connsiteX293" fmla="*/ 4976679 w 7472601"/>
              <a:gd name="connsiteY293" fmla="*/ 6858000 h 6858000"/>
              <a:gd name="connsiteX294" fmla="*/ 5006537 w 7472601"/>
              <a:gd name="connsiteY294" fmla="*/ 6747068 h 6858000"/>
              <a:gd name="connsiteX295" fmla="*/ 5032723 w 7472601"/>
              <a:gd name="connsiteY295" fmla="*/ 6644957 h 6858000"/>
              <a:gd name="connsiteX296" fmla="*/ 5242949 w 7472601"/>
              <a:gd name="connsiteY296" fmla="*/ 6125175 h 6858000"/>
              <a:gd name="connsiteX297" fmla="*/ 5286321 w 7472601"/>
              <a:gd name="connsiteY297" fmla="*/ 6033555 h 6858000"/>
              <a:gd name="connsiteX298" fmla="*/ 5008210 w 7472601"/>
              <a:gd name="connsiteY298" fmla="*/ 6649194 h 6858000"/>
              <a:gd name="connsiteX299" fmla="*/ 4986321 w 7472601"/>
              <a:gd name="connsiteY299" fmla="*/ 6765687 h 6858000"/>
              <a:gd name="connsiteX300" fmla="*/ 4973474 w 7472601"/>
              <a:gd name="connsiteY300" fmla="*/ 6858000 h 6858000"/>
              <a:gd name="connsiteX301" fmla="*/ 4907178 w 7472601"/>
              <a:gd name="connsiteY301" fmla="*/ 6858000 h 6858000"/>
              <a:gd name="connsiteX302" fmla="*/ 4910810 w 7472601"/>
              <a:gd name="connsiteY302" fmla="*/ 6829660 h 6858000"/>
              <a:gd name="connsiteX303" fmla="*/ 4987461 w 7472601"/>
              <a:gd name="connsiteY303" fmla="*/ 6432994 h 6858000"/>
              <a:gd name="connsiteX304" fmla="*/ 5179262 w 7472601"/>
              <a:gd name="connsiteY304" fmla="*/ 6035044 h 6858000"/>
              <a:gd name="connsiteX305" fmla="*/ 4689678 w 7472601"/>
              <a:gd name="connsiteY305" fmla="*/ 6440241 h 6858000"/>
              <a:gd name="connsiteX306" fmla="*/ 4477543 w 7472601"/>
              <a:gd name="connsiteY306" fmla="*/ 6674836 h 6858000"/>
              <a:gd name="connsiteX307" fmla="*/ 4329957 w 7472601"/>
              <a:gd name="connsiteY307" fmla="*/ 6858000 h 6858000"/>
              <a:gd name="connsiteX308" fmla="*/ 4218595 w 7472601"/>
              <a:gd name="connsiteY308" fmla="*/ 6858000 h 6858000"/>
              <a:gd name="connsiteX309" fmla="*/ 4368888 w 7472601"/>
              <a:gd name="connsiteY309" fmla="*/ 6668412 h 6858000"/>
              <a:gd name="connsiteX310" fmla="*/ 4563091 w 7472601"/>
              <a:gd name="connsiteY310" fmla="*/ 6442508 h 6858000"/>
              <a:gd name="connsiteX311" fmla="*/ 5387324 w 7472601"/>
              <a:gd name="connsiteY311" fmla="*/ 5705830 h 6858000"/>
              <a:gd name="connsiteX312" fmla="*/ 5073620 w 7472601"/>
              <a:gd name="connsiteY312" fmla="*/ 5955437 h 6858000"/>
              <a:gd name="connsiteX313" fmla="*/ 4689789 w 7472601"/>
              <a:gd name="connsiteY313" fmla="*/ 6268382 h 6858000"/>
              <a:gd name="connsiteX314" fmla="*/ 4418722 w 7472601"/>
              <a:gd name="connsiteY314" fmla="*/ 6570886 h 6858000"/>
              <a:gd name="connsiteX315" fmla="*/ 4214944 w 7472601"/>
              <a:gd name="connsiteY315" fmla="*/ 6858000 h 6858000"/>
              <a:gd name="connsiteX316" fmla="*/ 4177898 w 7472601"/>
              <a:gd name="connsiteY316" fmla="*/ 6858000 h 6858000"/>
              <a:gd name="connsiteX317" fmla="*/ 4391597 w 7472601"/>
              <a:gd name="connsiteY317" fmla="*/ 6556370 h 6858000"/>
              <a:gd name="connsiteX318" fmla="*/ 4668889 w 7472601"/>
              <a:gd name="connsiteY318" fmla="*/ 6246399 h 6858000"/>
              <a:gd name="connsiteX319" fmla="*/ 5055427 w 7472601"/>
              <a:gd name="connsiteY319" fmla="*/ 5931476 h 6858000"/>
              <a:gd name="connsiteX320" fmla="*/ 5371814 w 7472601"/>
              <a:gd name="connsiteY320" fmla="*/ 5678975 h 6858000"/>
              <a:gd name="connsiteX321" fmla="*/ 4987918 w 7472601"/>
              <a:gd name="connsiteY321" fmla="*/ 5838701 h 6858000"/>
              <a:gd name="connsiteX322" fmla="*/ 4317146 w 7472601"/>
              <a:gd name="connsiteY322" fmla="*/ 6587716 h 6858000"/>
              <a:gd name="connsiteX323" fmla="*/ 4171627 w 7472601"/>
              <a:gd name="connsiteY323" fmla="*/ 6858000 h 6858000"/>
              <a:gd name="connsiteX324" fmla="*/ 4081585 w 7472601"/>
              <a:gd name="connsiteY324" fmla="*/ 6858000 h 6858000"/>
              <a:gd name="connsiteX325" fmla="*/ 4238603 w 7472601"/>
              <a:gd name="connsiteY325" fmla="*/ 6559341 h 6858000"/>
              <a:gd name="connsiteX326" fmla="*/ 4778333 w 7472601"/>
              <a:gd name="connsiteY326" fmla="*/ 5873626 h 6858000"/>
              <a:gd name="connsiteX327" fmla="*/ 5414185 w 7472601"/>
              <a:gd name="connsiteY327" fmla="*/ 5573882 h 6858000"/>
              <a:gd name="connsiteX328" fmla="*/ 5959648 w 7472601"/>
              <a:gd name="connsiteY328" fmla="*/ 4760797 h 6858000"/>
              <a:gd name="connsiteX329" fmla="*/ 5355019 w 7472601"/>
              <a:gd name="connsiteY329" fmla="*/ 4734672 h 6858000"/>
              <a:gd name="connsiteX330" fmla="*/ 5083565 w 7472601"/>
              <a:gd name="connsiteY330" fmla="*/ 5179121 h 6858000"/>
              <a:gd name="connsiteX331" fmla="*/ 4713577 w 7472601"/>
              <a:gd name="connsiteY331" fmla="*/ 5616803 h 6858000"/>
              <a:gd name="connsiteX332" fmla="*/ 3989559 w 7472601"/>
              <a:gd name="connsiteY332" fmla="*/ 6145945 h 6858000"/>
              <a:gd name="connsiteX333" fmla="*/ 3939824 w 7472601"/>
              <a:gd name="connsiteY333" fmla="*/ 6066900 h 6858000"/>
              <a:gd name="connsiteX334" fmla="*/ 4584537 w 7472601"/>
              <a:gd name="connsiteY334" fmla="*/ 5324826 h 6858000"/>
              <a:gd name="connsiteX335" fmla="*/ 5037105 w 7472601"/>
              <a:gd name="connsiteY335" fmla="*/ 5088765 h 6858000"/>
              <a:gd name="connsiteX336" fmla="*/ 5039930 w 7472601"/>
              <a:gd name="connsiteY336" fmla="*/ 5089585 h 6858000"/>
              <a:gd name="connsiteX337" fmla="*/ 5263764 w 7472601"/>
              <a:gd name="connsiteY337" fmla="*/ 4735525 h 6858000"/>
              <a:gd name="connsiteX338" fmla="*/ 4086300 w 7472601"/>
              <a:gd name="connsiteY338" fmla="*/ 4884599 h 6858000"/>
              <a:gd name="connsiteX339" fmla="*/ 4085485 w 7472601"/>
              <a:gd name="connsiteY339" fmla="*/ 4899070 h 6858000"/>
              <a:gd name="connsiteX340" fmla="*/ 3871915 w 7472601"/>
              <a:gd name="connsiteY340" fmla="*/ 5253645 h 6858000"/>
              <a:gd name="connsiteX341" fmla="*/ 3799374 w 7472601"/>
              <a:gd name="connsiteY341" fmla="*/ 5466127 h 6858000"/>
              <a:gd name="connsiteX342" fmla="*/ 3498850 w 7472601"/>
              <a:gd name="connsiteY342" fmla="*/ 6661888 h 6858000"/>
              <a:gd name="connsiteX343" fmla="*/ 3399216 w 7472601"/>
              <a:gd name="connsiteY343" fmla="*/ 6858000 h 6858000"/>
              <a:gd name="connsiteX344" fmla="*/ 3303688 w 7472601"/>
              <a:gd name="connsiteY344" fmla="*/ 6858000 h 6858000"/>
              <a:gd name="connsiteX345" fmla="*/ 3391774 w 7472601"/>
              <a:gd name="connsiteY345" fmla="*/ 6697181 h 6858000"/>
              <a:gd name="connsiteX346" fmla="*/ 3735540 w 7472601"/>
              <a:gd name="connsiteY346" fmla="*/ 5546923 h 6858000"/>
              <a:gd name="connsiteX347" fmla="*/ 3729438 w 7472601"/>
              <a:gd name="connsiteY347" fmla="*/ 5569058 h 6858000"/>
              <a:gd name="connsiteX348" fmla="*/ 3707782 w 7472601"/>
              <a:gd name="connsiteY348" fmla="*/ 5644908 h 6858000"/>
              <a:gd name="connsiteX349" fmla="*/ 3583827 w 7472601"/>
              <a:gd name="connsiteY349" fmla="*/ 6039215 h 6858000"/>
              <a:gd name="connsiteX350" fmla="*/ 3547861 w 7472601"/>
              <a:gd name="connsiteY350" fmla="*/ 6129609 h 6858000"/>
              <a:gd name="connsiteX351" fmla="*/ 3490905 w 7472601"/>
              <a:gd name="connsiteY351" fmla="*/ 6277660 h 6858000"/>
              <a:gd name="connsiteX352" fmla="*/ 3455859 w 7472601"/>
              <a:gd name="connsiteY352" fmla="*/ 6391301 h 6858000"/>
              <a:gd name="connsiteX353" fmla="*/ 3429112 w 7472601"/>
              <a:gd name="connsiteY353" fmla="*/ 6479469 h 6858000"/>
              <a:gd name="connsiteX354" fmla="*/ 3304862 w 7472601"/>
              <a:gd name="connsiteY354" fmla="*/ 6796476 h 6858000"/>
              <a:gd name="connsiteX355" fmla="*/ 3276071 w 7472601"/>
              <a:gd name="connsiteY355" fmla="*/ 6858000 h 6858000"/>
              <a:gd name="connsiteX356" fmla="*/ 3240805 w 7472601"/>
              <a:gd name="connsiteY356" fmla="*/ 6858000 h 6858000"/>
              <a:gd name="connsiteX357" fmla="*/ 3275917 w 7472601"/>
              <a:gd name="connsiteY357" fmla="*/ 6783192 h 6858000"/>
              <a:gd name="connsiteX358" fmla="*/ 3399358 w 7472601"/>
              <a:gd name="connsiteY358" fmla="*/ 6469011 h 6858000"/>
              <a:gd name="connsiteX359" fmla="*/ 3425650 w 7472601"/>
              <a:gd name="connsiteY359" fmla="*/ 6381333 h 6858000"/>
              <a:gd name="connsiteX360" fmla="*/ 3460661 w 7472601"/>
              <a:gd name="connsiteY360" fmla="*/ 6266763 h 6858000"/>
              <a:gd name="connsiteX361" fmla="*/ 3518021 w 7472601"/>
              <a:gd name="connsiteY361" fmla="*/ 6117298 h 6858000"/>
              <a:gd name="connsiteX362" fmla="*/ 3554035 w 7472601"/>
              <a:gd name="connsiteY362" fmla="*/ 6027832 h 6858000"/>
              <a:gd name="connsiteX363" fmla="*/ 3677174 w 7472601"/>
              <a:gd name="connsiteY363" fmla="*/ 5636351 h 6858000"/>
              <a:gd name="connsiteX364" fmla="*/ 3698819 w 7472601"/>
              <a:gd name="connsiteY364" fmla="*/ 5560503 h 6858000"/>
              <a:gd name="connsiteX365" fmla="*/ 3702094 w 7472601"/>
              <a:gd name="connsiteY365" fmla="*/ 5549194 h 6858000"/>
              <a:gd name="connsiteX366" fmla="*/ 3398355 w 7472601"/>
              <a:gd name="connsiteY366" fmla="*/ 6094603 h 6858000"/>
              <a:gd name="connsiteX367" fmla="*/ 3193941 w 7472601"/>
              <a:gd name="connsiteY367" fmla="*/ 6798775 h 6858000"/>
              <a:gd name="connsiteX368" fmla="*/ 3184140 w 7472601"/>
              <a:gd name="connsiteY368" fmla="*/ 6858000 h 6858000"/>
              <a:gd name="connsiteX369" fmla="*/ 3099978 w 7472601"/>
              <a:gd name="connsiteY369" fmla="*/ 6858000 h 6858000"/>
              <a:gd name="connsiteX370" fmla="*/ 3101556 w 7472601"/>
              <a:gd name="connsiteY370" fmla="*/ 6843337 h 6858000"/>
              <a:gd name="connsiteX371" fmla="*/ 3370162 w 7472601"/>
              <a:gd name="connsiteY371" fmla="*/ 5785550 h 6858000"/>
              <a:gd name="connsiteX372" fmla="*/ 3746477 w 7472601"/>
              <a:gd name="connsiteY372" fmla="*/ 5377889 h 6858000"/>
              <a:gd name="connsiteX373" fmla="*/ 3863399 w 7472601"/>
              <a:gd name="connsiteY373" fmla="*/ 5087257 h 6858000"/>
              <a:gd name="connsiteX374" fmla="*/ 3968712 w 7472601"/>
              <a:gd name="connsiteY374" fmla="*/ 4913989 h 6858000"/>
              <a:gd name="connsiteX375" fmla="*/ 2792390 w 7472601"/>
              <a:gd name="connsiteY375" fmla="*/ 5382974 h 6858000"/>
              <a:gd name="connsiteX376" fmla="*/ 2714982 w 7472601"/>
              <a:gd name="connsiteY376" fmla="*/ 5427051 h 6858000"/>
              <a:gd name="connsiteX377" fmla="*/ 2813361 w 7472601"/>
              <a:gd name="connsiteY377" fmla="*/ 6023912 h 6858000"/>
              <a:gd name="connsiteX378" fmla="*/ 2688430 w 7472601"/>
              <a:gd name="connsiteY378" fmla="*/ 6801564 h 6858000"/>
              <a:gd name="connsiteX379" fmla="*/ 2629626 w 7472601"/>
              <a:gd name="connsiteY379" fmla="*/ 6763394 h 6858000"/>
              <a:gd name="connsiteX380" fmla="*/ 2565328 w 7472601"/>
              <a:gd name="connsiteY380" fmla="*/ 5516399 h 6858000"/>
              <a:gd name="connsiteX381" fmla="*/ 1922999 w 7472601"/>
              <a:gd name="connsiteY381" fmla="*/ 5980343 h 6858000"/>
              <a:gd name="connsiteX382" fmla="*/ 1950261 w 7472601"/>
              <a:gd name="connsiteY382" fmla="*/ 6405858 h 6858000"/>
              <a:gd name="connsiteX383" fmla="*/ 2365554 w 7472601"/>
              <a:gd name="connsiteY383" fmla="*/ 6759107 h 6858000"/>
              <a:gd name="connsiteX384" fmla="*/ 2424142 w 7472601"/>
              <a:gd name="connsiteY384" fmla="*/ 6858000 h 6858000"/>
              <a:gd name="connsiteX385" fmla="*/ 2395994 w 7472601"/>
              <a:gd name="connsiteY385" fmla="*/ 6858000 h 6858000"/>
              <a:gd name="connsiteX386" fmla="*/ 2392863 w 7472601"/>
              <a:gd name="connsiteY386" fmla="*/ 6852964 h 6858000"/>
              <a:gd name="connsiteX387" fmla="*/ 2017589 w 7472601"/>
              <a:gd name="connsiteY387" fmla="*/ 6493982 h 6858000"/>
              <a:gd name="connsiteX388" fmla="*/ 2147336 w 7472601"/>
              <a:gd name="connsiteY388" fmla="*/ 6594052 h 6858000"/>
              <a:gd name="connsiteX389" fmla="*/ 2207047 w 7472601"/>
              <a:gd name="connsiteY389" fmla="*/ 6654540 h 6858000"/>
              <a:gd name="connsiteX390" fmla="*/ 2299106 w 7472601"/>
              <a:gd name="connsiteY390" fmla="*/ 6778931 h 6858000"/>
              <a:gd name="connsiteX391" fmla="*/ 2314430 w 7472601"/>
              <a:gd name="connsiteY391" fmla="*/ 6801144 h 6858000"/>
              <a:gd name="connsiteX392" fmla="*/ 2352406 w 7472601"/>
              <a:gd name="connsiteY392" fmla="*/ 6858000 h 6858000"/>
              <a:gd name="connsiteX393" fmla="*/ 2314492 w 7472601"/>
              <a:gd name="connsiteY393" fmla="*/ 6858000 h 6858000"/>
              <a:gd name="connsiteX394" fmla="*/ 2288095 w 7472601"/>
              <a:gd name="connsiteY394" fmla="*/ 6818030 h 6858000"/>
              <a:gd name="connsiteX395" fmla="*/ 2272768 w 7472601"/>
              <a:gd name="connsiteY395" fmla="*/ 6795822 h 6858000"/>
              <a:gd name="connsiteX396" fmla="*/ 2182715 w 7472601"/>
              <a:gd name="connsiteY396" fmla="*/ 6675071 h 6858000"/>
              <a:gd name="connsiteX397" fmla="*/ 2032061 w 7472601"/>
              <a:gd name="connsiteY397" fmla="*/ 6541380 h 6858000"/>
              <a:gd name="connsiteX398" fmla="*/ 2257220 w 7472601"/>
              <a:gd name="connsiteY398" fmla="*/ 6826257 h 6858000"/>
              <a:gd name="connsiteX399" fmla="*/ 2281324 w 7472601"/>
              <a:gd name="connsiteY399" fmla="*/ 6858000 h 6858000"/>
              <a:gd name="connsiteX400" fmla="*/ 2242860 w 7472601"/>
              <a:gd name="connsiteY400" fmla="*/ 6858000 h 6858000"/>
              <a:gd name="connsiteX401" fmla="*/ 2232818 w 7472601"/>
              <a:gd name="connsiteY401" fmla="*/ 6844926 h 6858000"/>
              <a:gd name="connsiteX402" fmla="*/ 1990172 w 7472601"/>
              <a:gd name="connsiteY402" fmla="*/ 6542121 h 6858000"/>
              <a:gd name="connsiteX403" fmla="*/ 2124090 w 7472601"/>
              <a:gd name="connsiteY403" fmla="*/ 6761017 h 6858000"/>
              <a:gd name="connsiteX404" fmla="*/ 2200380 w 7472601"/>
              <a:gd name="connsiteY404" fmla="*/ 6858000 h 6858000"/>
              <a:gd name="connsiteX405" fmla="*/ 2147507 w 7472601"/>
              <a:gd name="connsiteY405" fmla="*/ 6858000 h 6858000"/>
              <a:gd name="connsiteX406" fmla="*/ 2070668 w 7472601"/>
              <a:gd name="connsiteY406" fmla="*/ 6761520 h 6858000"/>
              <a:gd name="connsiteX407" fmla="*/ 1975142 w 7472601"/>
              <a:gd name="connsiteY407" fmla="*/ 6585570 h 6858000"/>
              <a:gd name="connsiteX408" fmla="*/ 2050035 w 7472601"/>
              <a:gd name="connsiteY408" fmla="*/ 6813345 h 6858000"/>
              <a:gd name="connsiteX409" fmla="*/ 2063025 w 7472601"/>
              <a:gd name="connsiteY409" fmla="*/ 6858000 h 6858000"/>
              <a:gd name="connsiteX410" fmla="*/ 2021675 w 7472601"/>
              <a:gd name="connsiteY410" fmla="*/ 6858000 h 6858000"/>
              <a:gd name="connsiteX411" fmla="*/ 2019308 w 7472601"/>
              <a:gd name="connsiteY411" fmla="*/ 6847118 h 6858000"/>
              <a:gd name="connsiteX412" fmla="*/ 1938835 w 7472601"/>
              <a:gd name="connsiteY412" fmla="*/ 6551160 h 6858000"/>
              <a:gd name="connsiteX413" fmla="*/ 1953230 w 7472601"/>
              <a:gd name="connsiteY413" fmla="*/ 6759699 h 6858000"/>
              <a:gd name="connsiteX414" fmla="*/ 1956763 w 7472601"/>
              <a:gd name="connsiteY414" fmla="*/ 6778191 h 6858000"/>
              <a:gd name="connsiteX415" fmla="*/ 1967925 w 7472601"/>
              <a:gd name="connsiteY415" fmla="*/ 6858000 h 6858000"/>
              <a:gd name="connsiteX416" fmla="*/ 1936622 w 7472601"/>
              <a:gd name="connsiteY416" fmla="*/ 6858000 h 6858000"/>
              <a:gd name="connsiteX417" fmla="*/ 1926261 w 7472601"/>
              <a:gd name="connsiteY417" fmla="*/ 6784064 h 6858000"/>
              <a:gd name="connsiteX418" fmla="*/ 1922724 w 7472601"/>
              <a:gd name="connsiteY418" fmla="*/ 6765577 h 6858000"/>
              <a:gd name="connsiteX419" fmla="*/ 1904650 w 7472601"/>
              <a:gd name="connsiteY419" fmla="*/ 6639616 h 6858000"/>
              <a:gd name="connsiteX420" fmla="*/ 1885273 w 7472601"/>
              <a:gd name="connsiteY420" fmla="*/ 6858000 h 6858000"/>
              <a:gd name="connsiteX421" fmla="*/ 1854363 w 7472601"/>
              <a:gd name="connsiteY421" fmla="*/ 6858000 h 6858000"/>
              <a:gd name="connsiteX422" fmla="*/ 1880391 w 7472601"/>
              <a:gd name="connsiteY422" fmla="*/ 6603796 h 6858000"/>
              <a:gd name="connsiteX423" fmla="*/ 1818273 w 7472601"/>
              <a:gd name="connsiteY423" fmla="*/ 6715729 h 6858000"/>
              <a:gd name="connsiteX424" fmla="*/ 1794691 w 7472601"/>
              <a:gd name="connsiteY424" fmla="*/ 6843239 h 6858000"/>
              <a:gd name="connsiteX425" fmla="*/ 1794914 w 7472601"/>
              <a:gd name="connsiteY425" fmla="*/ 6858000 h 6858000"/>
              <a:gd name="connsiteX426" fmla="*/ 1746128 w 7472601"/>
              <a:gd name="connsiteY426" fmla="*/ 6858000 h 6858000"/>
              <a:gd name="connsiteX427" fmla="*/ 1753934 w 7472601"/>
              <a:gd name="connsiteY427" fmla="*/ 6724796 h 6858000"/>
              <a:gd name="connsiteX428" fmla="*/ 1792053 w 7472601"/>
              <a:gd name="connsiteY428" fmla="*/ 6572396 h 6858000"/>
              <a:gd name="connsiteX429" fmla="*/ 1862248 w 7472601"/>
              <a:gd name="connsiteY429" fmla="*/ 6266397 h 6858000"/>
              <a:gd name="connsiteX430" fmla="*/ 1862250 w 7472601"/>
              <a:gd name="connsiteY430" fmla="*/ 6033531 h 6858000"/>
              <a:gd name="connsiteX431" fmla="*/ 1211999 w 7472601"/>
              <a:gd name="connsiteY431" fmla="*/ 6683610 h 6858000"/>
              <a:gd name="connsiteX432" fmla="*/ 1213266 w 7472601"/>
              <a:gd name="connsiteY432" fmla="*/ 6691947 h 6858000"/>
              <a:gd name="connsiteX433" fmla="*/ 1203370 w 7472601"/>
              <a:gd name="connsiteY433" fmla="*/ 6850676 h 6858000"/>
              <a:gd name="connsiteX434" fmla="*/ 1203671 w 7472601"/>
              <a:gd name="connsiteY434" fmla="*/ 6858000 h 6858000"/>
              <a:gd name="connsiteX435" fmla="*/ 1143180 w 7472601"/>
              <a:gd name="connsiteY435" fmla="*/ 6858000 h 6858000"/>
              <a:gd name="connsiteX436" fmla="*/ 1142176 w 7472601"/>
              <a:gd name="connsiteY436" fmla="*/ 6766045 h 6858000"/>
              <a:gd name="connsiteX437" fmla="*/ 1067484 w 7472601"/>
              <a:gd name="connsiteY437" fmla="*/ 6858000 h 6858000"/>
              <a:gd name="connsiteX438" fmla="*/ 953928 w 7472601"/>
              <a:gd name="connsiteY438" fmla="*/ 6858000 h 6858000"/>
              <a:gd name="connsiteX439" fmla="*/ 959715 w 7472601"/>
              <a:gd name="connsiteY439" fmla="*/ 6850185 h 6858000"/>
              <a:gd name="connsiteX440" fmla="*/ 1483788 w 7472601"/>
              <a:gd name="connsiteY440" fmla="*/ 6259174 h 6858000"/>
              <a:gd name="connsiteX441" fmla="*/ 1100671 w 7472601"/>
              <a:gd name="connsiteY441" fmla="*/ 6252137 h 6858000"/>
              <a:gd name="connsiteX442" fmla="*/ 1090144 w 7472601"/>
              <a:gd name="connsiteY442" fmla="*/ 6256748 h 6858000"/>
              <a:gd name="connsiteX443" fmla="*/ 1095872 w 7472601"/>
              <a:gd name="connsiteY443" fmla="*/ 6271892 h 6858000"/>
              <a:gd name="connsiteX444" fmla="*/ 262785 w 7472601"/>
              <a:gd name="connsiteY444" fmla="*/ 6845450 h 6858000"/>
              <a:gd name="connsiteX445" fmla="*/ 209968 w 7472601"/>
              <a:gd name="connsiteY445" fmla="*/ 6770713 h 6858000"/>
              <a:gd name="connsiteX446" fmla="*/ 873460 w 7472601"/>
              <a:gd name="connsiteY446" fmla="*/ 6253768 h 6858000"/>
              <a:gd name="connsiteX447" fmla="*/ 192686 w 7472601"/>
              <a:gd name="connsiteY447" fmla="*/ 5849257 h 6858000"/>
              <a:gd name="connsiteX448" fmla="*/ 4696 w 7472601"/>
              <a:gd name="connsiteY448" fmla="*/ 5697668 h 6858000"/>
              <a:gd name="connsiteX449" fmla="*/ 0 w 7472601"/>
              <a:gd name="connsiteY449" fmla="*/ 5689984 h 6858000"/>
              <a:gd name="connsiteX450" fmla="*/ 0 w 7472601"/>
              <a:gd name="connsiteY450" fmla="*/ 5513472 h 6858000"/>
              <a:gd name="connsiteX451" fmla="*/ 174101 w 7472601"/>
              <a:gd name="connsiteY451" fmla="*/ 5620277 h 6858000"/>
              <a:gd name="connsiteX452" fmla="*/ 891800 w 7472601"/>
              <a:gd name="connsiteY452" fmla="*/ 6036935 h 6858000"/>
              <a:gd name="connsiteX453" fmla="*/ 1072219 w 7472601"/>
              <a:gd name="connsiteY453" fmla="*/ 6169443 h 6858000"/>
              <a:gd name="connsiteX454" fmla="*/ 1074117 w 7472601"/>
              <a:gd name="connsiteY454" fmla="*/ 6170301 h 6858000"/>
              <a:gd name="connsiteX455" fmla="*/ 1083114 w 7472601"/>
              <a:gd name="connsiteY455" fmla="*/ 6174131 h 6858000"/>
              <a:gd name="connsiteX456" fmla="*/ 1543010 w 7472601"/>
              <a:gd name="connsiteY456" fmla="*/ 6191140 h 6858000"/>
              <a:gd name="connsiteX457" fmla="*/ 1551080 w 7472601"/>
              <a:gd name="connsiteY457" fmla="*/ 6195006 h 6858000"/>
              <a:gd name="connsiteX458" fmla="*/ 2345443 w 7472601"/>
              <a:gd name="connsiteY458" fmla="*/ 5549882 h 6858000"/>
              <a:gd name="connsiteX459" fmla="*/ 1721499 w 7472601"/>
              <a:gd name="connsiteY459" fmla="*/ 5599969 h 6858000"/>
              <a:gd name="connsiteX460" fmla="*/ 767716 w 7472601"/>
              <a:gd name="connsiteY460" fmla="*/ 5472768 h 6858000"/>
              <a:gd name="connsiteX461" fmla="*/ 722147 w 7472601"/>
              <a:gd name="connsiteY461" fmla="*/ 5393091 h 6858000"/>
              <a:gd name="connsiteX462" fmla="*/ 1485552 w 7472601"/>
              <a:gd name="connsiteY462" fmla="*/ 5313202 h 6858000"/>
              <a:gd name="connsiteX463" fmla="*/ 2143004 w 7472601"/>
              <a:gd name="connsiteY463" fmla="*/ 5402420 h 6858000"/>
              <a:gd name="connsiteX464" fmla="*/ 1933391 w 7472601"/>
              <a:gd name="connsiteY464" fmla="*/ 5156971 h 6858000"/>
              <a:gd name="connsiteX465" fmla="*/ 1827118 w 7472601"/>
              <a:gd name="connsiteY465" fmla="*/ 4968410 h 6858000"/>
              <a:gd name="connsiteX466" fmla="*/ 1837349 w 7472601"/>
              <a:gd name="connsiteY466" fmla="*/ 4956357 h 6858000"/>
              <a:gd name="connsiteX467" fmla="*/ 2162835 w 7472601"/>
              <a:gd name="connsiteY467" fmla="*/ 5187853 h 6858000"/>
              <a:gd name="connsiteX468" fmla="*/ 2257167 w 7472601"/>
              <a:gd name="connsiteY468" fmla="*/ 5462123 h 6858000"/>
              <a:gd name="connsiteX469" fmla="*/ 2261598 w 7472601"/>
              <a:gd name="connsiteY469" fmla="*/ 5467998 h 6858000"/>
              <a:gd name="connsiteX470" fmla="*/ 2437177 w 7472601"/>
              <a:gd name="connsiteY470" fmla="*/ 5479608 h 6858000"/>
              <a:gd name="connsiteX471" fmla="*/ 2445247 w 7472601"/>
              <a:gd name="connsiteY471" fmla="*/ 5483476 h 6858000"/>
              <a:gd name="connsiteX472" fmla="*/ 2743626 w 7472601"/>
              <a:gd name="connsiteY472" fmla="*/ 5304819 h 6858000"/>
              <a:gd name="connsiteX473" fmla="*/ 3048102 w 7472601"/>
              <a:gd name="connsiteY473" fmla="*/ 5150595 h 6858000"/>
              <a:gd name="connsiteX474" fmla="*/ 1799414 w 7472601"/>
              <a:gd name="connsiteY474" fmla="*/ 4694732 h 6858000"/>
              <a:gd name="connsiteX475" fmla="*/ 1771735 w 7472601"/>
              <a:gd name="connsiteY475" fmla="*/ 4619929 h 6858000"/>
              <a:gd name="connsiteX476" fmla="*/ 3104273 w 7472601"/>
              <a:gd name="connsiteY476" fmla="*/ 5076159 h 6858000"/>
              <a:gd name="connsiteX477" fmla="*/ 3113245 w 7472601"/>
              <a:gd name="connsiteY477" fmla="*/ 5090705 h 6858000"/>
              <a:gd name="connsiteX478" fmla="*/ 3126294 w 7472601"/>
              <a:gd name="connsiteY478" fmla="*/ 5114400 h 6858000"/>
              <a:gd name="connsiteX479" fmla="*/ 3937433 w 7472601"/>
              <a:gd name="connsiteY479" fmla="*/ 4830473 h 6858000"/>
              <a:gd name="connsiteX480" fmla="*/ 3590475 w 7472601"/>
              <a:gd name="connsiteY480" fmla="*/ 4597974 h 6858000"/>
              <a:gd name="connsiteX481" fmla="*/ 3100264 w 7472601"/>
              <a:gd name="connsiteY481" fmla="*/ 4579845 h 6858000"/>
              <a:gd name="connsiteX482" fmla="*/ 2183576 w 7472601"/>
              <a:gd name="connsiteY482" fmla="*/ 4227150 h 6858000"/>
              <a:gd name="connsiteX483" fmla="*/ 2151029 w 7472601"/>
              <a:gd name="connsiteY483" fmla="*/ 4146947 h 6858000"/>
              <a:gd name="connsiteX484" fmla="*/ 3563434 w 7472601"/>
              <a:gd name="connsiteY484" fmla="*/ 4469115 h 6858000"/>
              <a:gd name="connsiteX485" fmla="*/ 3177952 w 7472601"/>
              <a:gd name="connsiteY485" fmla="*/ 3657386 h 6858000"/>
              <a:gd name="connsiteX486" fmla="*/ 3189263 w 7472601"/>
              <a:gd name="connsiteY486" fmla="*/ 3625726 h 6858000"/>
              <a:gd name="connsiteX487" fmla="*/ 3560912 w 7472601"/>
              <a:gd name="connsiteY487" fmla="*/ 4079863 h 6858000"/>
              <a:gd name="connsiteX488" fmla="*/ 3626636 w 7472601"/>
              <a:gd name="connsiteY488" fmla="*/ 4512230 h 6858000"/>
              <a:gd name="connsiteX489" fmla="*/ 3653088 w 7472601"/>
              <a:gd name="connsiteY489" fmla="*/ 4521417 h 6858000"/>
              <a:gd name="connsiteX490" fmla="*/ 3988128 w 7472601"/>
              <a:gd name="connsiteY490" fmla="*/ 4817267 h 6858000"/>
              <a:gd name="connsiteX491" fmla="*/ 4830582 w 7472601"/>
              <a:gd name="connsiteY491" fmla="*/ 4676000 h 6858000"/>
              <a:gd name="connsiteX492" fmla="*/ 4830100 w 7472601"/>
              <a:gd name="connsiteY492" fmla="*/ 4675554 h 6858000"/>
              <a:gd name="connsiteX493" fmla="*/ 4036318 w 7472601"/>
              <a:gd name="connsiteY493" fmla="*/ 4147013 h 6858000"/>
              <a:gd name="connsiteX494" fmla="*/ 3432098 w 7472601"/>
              <a:gd name="connsiteY494" fmla="*/ 3537312 h 6858000"/>
              <a:gd name="connsiteX495" fmla="*/ 3446761 w 7472601"/>
              <a:gd name="connsiteY495" fmla="*/ 3461278 h 6858000"/>
              <a:gd name="connsiteX496" fmla="*/ 4419733 w 7472601"/>
              <a:gd name="connsiteY496" fmla="*/ 3963555 h 6858000"/>
              <a:gd name="connsiteX497" fmla="*/ 4781371 w 7472601"/>
              <a:gd name="connsiteY497" fmla="*/ 4458604 h 6858000"/>
              <a:gd name="connsiteX498" fmla="*/ 4780440 w 7472601"/>
              <a:gd name="connsiteY498" fmla="*/ 4470290 h 6858000"/>
              <a:gd name="connsiteX499" fmla="*/ 4898954 w 7472601"/>
              <a:gd name="connsiteY499" fmla="*/ 4662092 h 6858000"/>
              <a:gd name="connsiteX500" fmla="*/ 4900699 w 7472601"/>
              <a:gd name="connsiteY500" fmla="*/ 4670867 h 6858000"/>
              <a:gd name="connsiteX501" fmla="*/ 5714511 w 7472601"/>
              <a:gd name="connsiteY501" fmla="*/ 4663483 h 6858000"/>
              <a:gd name="connsiteX502" fmla="*/ 5464793 w 7472601"/>
              <a:gd name="connsiteY502" fmla="*/ 4393556 h 6858000"/>
              <a:gd name="connsiteX503" fmla="*/ 5461897 w 7472601"/>
              <a:gd name="connsiteY503" fmla="*/ 4390879 h 6858000"/>
              <a:gd name="connsiteX504" fmla="*/ 4294126 w 7472601"/>
              <a:gd name="connsiteY504" fmla="*/ 3303048 h 6858000"/>
              <a:gd name="connsiteX505" fmla="*/ 4305321 w 7472601"/>
              <a:gd name="connsiteY505" fmla="*/ 3256953 h 6858000"/>
              <a:gd name="connsiteX506" fmla="*/ 4949299 w 7472601"/>
              <a:gd name="connsiteY506" fmla="*/ 3766336 h 6858000"/>
              <a:gd name="connsiteX507" fmla="*/ 5291452 w 7472601"/>
              <a:gd name="connsiteY507" fmla="*/ 4076801 h 6858000"/>
              <a:gd name="connsiteX508" fmla="*/ 5434998 w 7472601"/>
              <a:gd name="connsiteY508" fmla="*/ 4254100 h 6858000"/>
              <a:gd name="connsiteX509" fmla="*/ 5351015 w 7472601"/>
              <a:gd name="connsiteY509" fmla="*/ 3760989 h 6858000"/>
              <a:gd name="connsiteX510" fmla="*/ 5413780 w 7472601"/>
              <a:gd name="connsiteY510" fmla="*/ 2966265 h 6858000"/>
              <a:gd name="connsiteX511" fmla="*/ 5425627 w 7472601"/>
              <a:gd name="connsiteY511" fmla="*/ 2954192 h 6858000"/>
              <a:gd name="connsiteX512" fmla="*/ 6604735 w 7472601"/>
              <a:gd name="connsiteY512" fmla="*/ 2041381 h 6858000"/>
              <a:gd name="connsiteX513" fmla="*/ 7204487 w 7472601"/>
              <a:gd name="connsiteY513" fmla="*/ 2742112 h 6858000"/>
              <a:gd name="connsiteX514" fmla="*/ 7131592 w 7472601"/>
              <a:gd name="connsiteY514" fmla="*/ 2672096 h 6858000"/>
              <a:gd name="connsiteX515" fmla="*/ 6996344 w 7472601"/>
              <a:gd name="connsiteY515" fmla="*/ 2518310 h 6858000"/>
              <a:gd name="connsiteX516" fmla="*/ 6735495 w 7472601"/>
              <a:gd name="connsiteY516" fmla="*/ 2196890 h 6858000"/>
              <a:gd name="connsiteX517" fmla="*/ 6721901 w 7472601"/>
              <a:gd name="connsiteY517" fmla="*/ 2179274 h 6858000"/>
              <a:gd name="connsiteX518" fmla="*/ 6604735 w 7472601"/>
              <a:gd name="connsiteY518" fmla="*/ 2041381 h 6858000"/>
              <a:gd name="connsiteX519" fmla="*/ 6591670 w 7472601"/>
              <a:gd name="connsiteY519" fmla="*/ 1988277 h 6858000"/>
              <a:gd name="connsiteX520" fmla="*/ 6747349 w 7472601"/>
              <a:gd name="connsiteY520" fmla="*/ 2160069 h 6858000"/>
              <a:gd name="connsiteX521" fmla="*/ 6760943 w 7472601"/>
              <a:gd name="connsiteY521" fmla="*/ 2177686 h 6858000"/>
              <a:gd name="connsiteX522" fmla="*/ 7021065 w 7472601"/>
              <a:gd name="connsiteY522" fmla="*/ 2498102 h 6858000"/>
              <a:gd name="connsiteX523" fmla="*/ 7155223 w 7472601"/>
              <a:gd name="connsiteY523" fmla="*/ 2650386 h 6858000"/>
              <a:gd name="connsiteX524" fmla="*/ 7203167 w 7472601"/>
              <a:gd name="connsiteY524" fmla="*/ 2697288 h 6858000"/>
              <a:gd name="connsiteX525" fmla="*/ 6937703 w 7472601"/>
              <a:gd name="connsiteY525" fmla="*/ 2321981 h 6858000"/>
              <a:gd name="connsiteX526" fmla="*/ 6591670 w 7472601"/>
              <a:gd name="connsiteY526" fmla="*/ 1988277 h 6858000"/>
              <a:gd name="connsiteX527" fmla="*/ 5798671 w 7472601"/>
              <a:gd name="connsiteY527" fmla="*/ 1981601 h 6858000"/>
              <a:gd name="connsiteX528" fmla="*/ 5754709 w 7472601"/>
              <a:gd name="connsiteY528" fmla="*/ 2071454 h 6858000"/>
              <a:gd name="connsiteX529" fmla="*/ 5763044 w 7472601"/>
              <a:gd name="connsiteY529" fmla="*/ 2842206 h 6858000"/>
              <a:gd name="connsiteX530" fmla="*/ 5764974 w 7472601"/>
              <a:gd name="connsiteY530" fmla="*/ 2799609 h 6858000"/>
              <a:gd name="connsiteX531" fmla="*/ 5767665 w 7472601"/>
              <a:gd name="connsiteY531" fmla="*/ 2666409 h 6858000"/>
              <a:gd name="connsiteX532" fmla="*/ 5763055 w 7472601"/>
              <a:gd name="connsiteY532" fmla="*/ 2579705 h 6858000"/>
              <a:gd name="connsiteX533" fmla="*/ 5758079 w 7472601"/>
              <a:gd name="connsiteY533" fmla="*/ 2492508 h 6858000"/>
              <a:gd name="connsiteX534" fmla="*/ 5779325 w 7472601"/>
              <a:gd name="connsiteY534" fmla="*/ 2197069 h 6858000"/>
              <a:gd name="connsiteX535" fmla="*/ 5798671 w 7472601"/>
              <a:gd name="connsiteY535" fmla="*/ 1981601 h 6858000"/>
              <a:gd name="connsiteX536" fmla="*/ 5829202 w 7472601"/>
              <a:gd name="connsiteY536" fmla="*/ 1971679 h 6858000"/>
              <a:gd name="connsiteX537" fmla="*/ 5809558 w 7472601"/>
              <a:gd name="connsiteY537" fmla="*/ 2198043 h 6858000"/>
              <a:gd name="connsiteX538" fmla="*/ 5788653 w 7472601"/>
              <a:gd name="connsiteY538" fmla="*/ 2489430 h 6858000"/>
              <a:gd name="connsiteX539" fmla="*/ 5793439 w 7472601"/>
              <a:gd name="connsiteY539" fmla="*/ 2575235 h 6858000"/>
              <a:gd name="connsiteX540" fmla="*/ 5796837 w 7472601"/>
              <a:gd name="connsiteY540" fmla="*/ 2637633 h 6858000"/>
              <a:gd name="connsiteX541" fmla="*/ 5818614 w 7472601"/>
              <a:gd name="connsiteY541" fmla="*/ 2473055 h 6858000"/>
              <a:gd name="connsiteX542" fmla="*/ 5829202 w 7472601"/>
              <a:gd name="connsiteY542" fmla="*/ 1971679 h 6858000"/>
              <a:gd name="connsiteX543" fmla="*/ 5911389 w 7472601"/>
              <a:gd name="connsiteY543" fmla="*/ 1898371 h 6858000"/>
              <a:gd name="connsiteX544" fmla="*/ 6237627 w 7472601"/>
              <a:gd name="connsiteY544" fmla="*/ 2231921 h 6858000"/>
              <a:gd name="connsiteX545" fmla="*/ 5911389 w 7472601"/>
              <a:gd name="connsiteY545" fmla="*/ 1898371 h 6858000"/>
              <a:gd name="connsiteX546" fmla="*/ 6944437 w 7472601"/>
              <a:gd name="connsiteY546" fmla="*/ 1575402 h 6858000"/>
              <a:gd name="connsiteX547" fmla="*/ 6304730 w 7472601"/>
              <a:gd name="connsiteY547" fmla="*/ 1766654 h 6858000"/>
              <a:gd name="connsiteX548" fmla="*/ 6944437 w 7472601"/>
              <a:gd name="connsiteY548" fmla="*/ 1575402 h 6858000"/>
              <a:gd name="connsiteX549" fmla="*/ 7019523 w 7472601"/>
              <a:gd name="connsiteY549" fmla="*/ 1519450 h 6858000"/>
              <a:gd name="connsiteX550" fmla="*/ 6298091 w 7472601"/>
              <a:gd name="connsiteY550" fmla="*/ 1737122 h 6858000"/>
              <a:gd name="connsiteX551" fmla="*/ 7019523 w 7472601"/>
              <a:gd name="connsiteY551" fmla="*/ 1519450 h 6858000"/>
              <a:gd name="connsiteX552" fmla="*/ 2399523 w 7472601"/>
              <a:gd name="connsiteY552" fmla="*/ 1428234 h 6858000"/>
              <a:gd name="connsiteX553" fmla="*/ 2224982 w 7472601"/>
              <a:gd name="connsiteY553" fmla="*/ 1826201 h 6858000"/>
              <a:gd name="connsiteX554" fmla="*/ 2096099 w 7472601"/>
              <a:gd name="connsiteY554" fmla="*/ 2345900 h 6858000"/>
              <a:gd name="connsiteX555" fmla="*/ 2283317 w 7472601"/>
              <a:gd name="connsiteY555" fmla="*/ 1796925 h 6858000"/>
              <a:gd name="connsiteX556" fmla="*/ 2399523 w 7472601"/>
              <a:gd name="connsiteY556" fmla="*/ 1428234 h 6858000"/>
              <a:gd name="connsiteX557" fmla="*/ 2448558 w 7472601"/>
              <a:gd name="connsiteY557" fmla="*/ 1373435 h 6858000"/>
              <a:gd name="connsiteX558" fmla="*/ 2312521 w 7472601"/>
              <a:gd name="connsiteY558" fmla="*/ 1806140 h 6858000"/>
              <a:gd name="connsiteX559" fmla="*/ 2127533 w 7472601"/>
              <a:gd name="connsiteY559" fmla="*/ 2348380 h 6858000"/>
              <a:gd name="connsiteX560" fmla="*/ 2358080 w 7472601"/>
              <a:gd name="connsiteY560" fmla="*/ 1866134 h 6858000"/>
              <a:gd name="connsiteX561" fmla="*/ 2407436 w 7472601"/>
              <a:gd name="connsiteY561" fmla="*/ 1651070 h 6858000"/>
              <a:gd name="connsiteX562" fmla="*/ 2448558 w 7472601"/>
              <a:gd name="connsiteY562" fmla="*/ 1373435 h 6858000"/>
              <a:gd name="connsiteX563" fmla="*/ 278707 w 7472601"/>
              <a:gd name="connsiteY563" fmla="*/ 1352270 h 6858000"/>
              <a:gd name="connsiteX564" fmla="*/ 321570 w 7472601"/>
              <a:gd name="connsiteY564" fmla="*/ 1861610 h 6858000"/>
              <a:gd name="connsiteX565" fmla="*/ 294281 w 7472601"/>
              <a:gd name="connsiteY565" fmla="*/ 1440658 h 6858000"/>
              <a:gd name="connsiteX566" fmla="*/ 278707 w 7472601"/>
              <a:gd name="connsiteY566" fmla="*/ 1352270 h 6858000"/>
              <a:gd name="connsiteX567" fmla="*/ 1423821 w 7472601"/>
              <a:gd name="connsiteY567" fmla="*/ 1351958 h 6858000"/>
              <a:gd name="connsiteX568" fmla="*/ 1638521 w 7472601"/>
              <a:gd name="connsiteY568" fmla="*/ 1908470 h 6858000"/>
              <a:gd name="connsiteX569" fmla="*/ 1754199 w 7472601"/>
              <a:gd name="connsiteY569" fmla="*/ 2149284 h 6858000"/>
              <a:gd name="connsiteX570" fmla="*/ 1908359 w 7472601"/>
              <a:gd name="connsiteY570" fmla="*/ 2364988 h 6858000"/>
              <a:gd name="connsiteX571" fmla="*/ 1647661 w 7472601"/>
              <a:gd name="connsiteY571" fmla="*/ 1825945 h 6858000"/>
              <a:gd name="connsiteX572" fmla="*/ 1423821 w 7472601"/>
              <a:gd name="connsiteY572" fmla="*/ 1351958 h 6858000"/>
              <a:gd name="connsiteX573" fmla="*/ 1431890 w 7472601"/>
              <a:gd name="connsiteY573" fmla="*/ 1306475 h 6858000"/>
              <a:gd name="connsiteX574" fmla="*/ 1507597 w 7472601"/>
              <a:gd name="connsiteY574" fmla="*/ 1446132 h 6858000"/>
              <a:gd name="connsiteX575" fmla="*/ 1674586 w 7472601"/>
              <a:gd name="connsiteY575" fmla="*/ 1813832 h 6858000"/>
              <a:gd name="connsiteX576" fmla="*/ 1815950 w 7472601"/>
              <a:gd name="connsiteY576" fmla="*/ 2128564 h 6858000"/>
              <a:gd name="connsiteX577" fmla="*/ 1984242 w 7472601"/>
              <a:gd name="connsiteY577" fmla="*/ 2430829 h 6858000"/>
              <a:gd name="connsiteX578" fmla="*/ 2014023 w 7472601"/>
              <a:gd name="connsiteY578" fmla="*/ 2450995 h 6858000"/>
              <a:gd name="connsiteX579" fmla="*/ 1747337 w 7472601"/>
              <a:gd name="connsiteY579" fmla="*/ 1855264 h 6858000"/>
              <a:gd name="connsiteX580" fmla="*/ 1533749 w 7472601"/>
              <a:gd name="connsiteY580" fmla="*/ 1478656 h 6858000"/>
              <a:gd name="connsiteX581" fmla="*/ 1431890 w 7472601"/>
              <a:gd name="connsiteY581" fmla="*/ 1306475 h 6858000"/>
              <a:gd name="connsiteX582" fmla="*/ 5052692 w 7472601"/>
              <a:gd name="connsiteY582" fmla="*/ 1292994 h 6858000"/>
              <a:gd name="connsiteX583" fmla="*/ 5200661 w 7472601"/>
              <a:gd name="connsiteY583" fmla="*/ 1635186 h 6858000"/>
              <a:gd name="connsiteX584" fmla="*/ 5297138 w 7472601"/>
              <a:gd name="connsiteY584" fmla="*/ 1906351 h 6858000"/>
              <a:gd name="connsiteX585" fmla="*/ 5052692 w 7472601"/>
              <a:gd name="connsiteY585" fmla="*/ 1292994 h 6858000"/>
              <a:gd name="connsiteX586" fmla="*/ 5009948 w 7472601"/>
              <a:gd name="connsiteY586" fmla="*/ 1273619 h 6858000"/>
              <a:gd name="connsiteX587" fmla="*/ 5121777 w 7472601"/>
              <a:gd name="connsiteY587" fmla="*/ 1654213 h 6858000"/>
              <a:gd name="connsiteX588" fmla="*/ 5293545 w 7472601"/>
              <a:gd name="connsiteY588" fmla="*/ 2072247 h 6858000"/>
              <a:gd name="connsiteX589" fmla="*/ 5294042 w 7472601"/>
              <a:gd name="connsiteY589" fmla="*/ 2065019 h 6858000"/>
              <a:gd name="connsiteX590" fmla="*/ 5171936 w 7472601"/>
              <a:gd name="connsiteY590" fmla="*/ 1647613 h 6858000"/>
              <a:gd name="connsiteX591" fmla="*/ 5009948 w 7472601"/>
              <a:gd name="connsiteY591" fmla="*/ 1273619 h 6858000"/>
              <a:gd name="connsiteX592" fmla="*/ 655236 w 7472601"/>
              <a:gd name="connsiteY592" fmla="*/ 1268632 h 6858000"/>
              <a:gd name="connsiteX593" fmla="*/ 839521 w 7472601"/>
              <a:gd name="connsiteY593" fmla="*/ 1685315 h 6858000"/>
              <a:gd name="connsiteX594" fmla="*/ 1109416 w 7472601"/>
              <a:gd name="connsiteY594" fmla="*/ 2061663 h 6858000"/>
              <a:gd name="connsiteX595" fmla="*/ 1298300 w 7472601"/>
              <a:gd name="connsiteY595" fmla="*/ 2247742 h 6858000"/>
              <a:gd name="connsiteX596" fmla="*/ 1125871 w 7472601"/>
              <a:gd name="connsiteY596" fmla="*/ 1989513 h 6858000"/>
              <a:gd name="connsiteX597" fmla="*/ 981574 w 7472601"/>
              <a:gd name="connsiteY597" fmla="*/ 1783157 h 6858000"/>
              <a:gd name="connsiteX598" fmla="*/ 922198 w 7472601"/>
              <a:gd name="connsiteY598" fmla="*/ 1677437 h 6858000"/>
              <a:gd name="connsiteX599" fmla="*/ 869293 w 7472601"/>
              <a:gd name="connsiteY599" fmla="*/ 1583214 h 6858000"/>
              <a:gd name="connsiteX600" fmla="*/ 751431 w 7472601"/>
              <a:gd name="connsiteY600" fmla="*/ 1405731 h 6858000"/>
              <a:gd name="connsiteX601" fmla="*/ 655236 w 7472601"/>
              <a:gd name="connsiteY601" fmla="*/ 1268632 h 6858000"/>
              <a:gd name="connsiteX602" fmla="*/ 6516292 w 7472601"/>
              <a:gd name="connsiteY602" fmla="*/ 1263064 h 6858000"/>
              <a:gd name="connsiteX603" fmla="*/ 5736320 w 7472601"/>
              <a:gd name="connsiteY603" fmla="*/ 1501803 h 6858000"/>
              <a:gd name="connsiteX604" fmla="*/ 6516292 w 7472601"/>
              <a:gd name="connsiteY604" fmla="*/ 1263064 h 6858000"/>
              <a:gd name="connsiteX605" fmla="*/ 291466 w 7472601"/>
              <a:gd name="connsiteY605" fmla="*/ 1250369 h 6858000"/>
              <a:gd name="connsiteX606" fmla="*/ 323180 w 7472601"/>
              <a:gd name="connsiteY606" fmla="*/ 1435283 h 6858000"/>
              <a:gd name="connsiteX607" fmla="*/ 349381 w 7472601"/>
              <a:gd name="connsiteY607" fmla="*/ 1875041 h 6858000"/>
              <a:gd name="connsiteX608" fmla="*/ 374363 w 7472601"/>
              <a:gd name="connsiteY608" fmla="*/ 1506494 h 6858000"/>
              <a:gd name="connsiteX609" fmla="*/ 302168 w 7472601"/>
              <a:gd name="connsiteY609" fmla="*/ 1274495 h 6858000"/>
              <a:gd name="connsiteX610" fmla="*/ 291466 w 7472601"/>
              <a:gd name="connsiteY610" fmla="*/ 1250369 h 6858000"/>
              <a:gd name="connsiteX611" fmla="*/ 678222 w 7472601"/>
              <a:gd name="connsiteY611" fmla="*/ 1248670 h 6858000"/>
              <a:gd name="connsiteX612" fmla="*/ 775536 w 7472601"/>
              <a:gd name="connsiteY612" fmla="*/ 1388015 h 6858000"/>
              <a:gd name="connsiteX613" fmla="*/ 894529 w 7472601"/>
              <a:gd name="connsiteY613" fmla="*/ 1567739 h 6858000"/>
              <a:gd name="connsiteX614" fmla="*/ 948000 w 7472601"/>
              <a:gd name="connsiteY614" fmla="*/ 1663088 h 6858000"/>
              <a:gd name="connsiteX615" fmla="*/ 1006812 w 7472601"/>
              <a:gd name="connsiteY615" fmla="*/ 1767683 h 6858000"/>
              <a:gd name="connsiteX616" fmla="*/ 1149133 w 7472601"/>
              <a:gd name="connsiteY616" fmla="*/ 1971513 h 6858000"/>
              <a:gd name="connsiteX617" fmla="*/ 1333952 w 7472601"/>
              <a:gd name="connsiteY617" fmla="*/ 2251620 h 6858000"/>
              <a:gd name="connsiteX618" fmla="*/ 1337329 w 7472601"/>
              <a:gd name="connsiteY618" fmla="*/ 2258350 h 6858000"/>
              <a:gd name="connsiteX619" fmla="*/ 1014726 w 7472601"/>
              <a:gd name="connsiteY619" fmla="*/ 1615556 h 6858000"/>
              <a:gd name="connsiteX620" fmla="*/ 678222 w 7472601"/>
              <a:gd name="connsiteY620" fmla="*/ 1248670 h 6858000"/>
              <a:gd name="connsiteX621" fmla="*/ 6691602 w 7472601"/>
              <a:gd name="connsiteY621" fmla="*/ 1140573 h 6858000"/>
              <a:gd name="connsiteX622" fmla="*/ 6571100 w 7472601"/>
              <a:gd name="connsiteY622" fmla="*/ 1183662 h 6858000"/>
              <a:gd name="connsiteX623" fmla="*/ 6241687 w 7472601"/>
              <a:gd name="connsiteY623" fmla="*/ 1257600 h 6858000"/>
              <a:gd name="connsiteX624" fmla="*/ 5693009 w 7472601"/>
              <a:gd name="connsiteY624" fmla="*/ 1478256 h 6858000"/>
              <a:gd name="connsiteX625" fmla="*/ 6548420 w 7472601"/>
              <a:gd name="connsiteY625" fmla="*/ 1214599 h 6858000"/>
              <a:gd name="connsiteX626" fmla="*/ 6605473 w 7472601"/>
              <a:gd name="connsiteY626" fmla="*/ 1184686 h 6858000"/>
              <a:gd name="connsiteX627" fmla="*/ 6691602 w 7472601"/>
              <a:gd name="connsiteY627" fmla="*/ 1140573 h 6858000"/>
              <a:gd name="connsiteX628" fmla="*/ 4002475 w 7472601"/>
              <a:gd name="connsiteY628" fmla="*/ 1037802 h 6858000"/>
              <a:gd name="connsiteX629" fmla="*/ 4000324 w 7472601"/>
              <a:gd name="connsiteY629" fmla="*/ 1039362 h 6858000"/>
              <a:gd name="connsiteX630" fmla="*/ 4002862 w 7472601"/>
              <a:gd name="connsiteY630" fmla="*/ 1042866 h 6858000"/>
              <a:gd name="connsiteX631" fmla="*/ 4002475 w 7472601"/>
              <a:gd name="connsiteY631" fmla="*/ 1037802 h 6858000"/>
              <a:gd name="connsiteX632" fmla="*/ 506322 w 7472601"/>
              <a:gd name="connsiteY632" fmla="*/ 1020997 h 6858000"/>
              <a:gd name="connsiteX633" fmla="*/ 533068 w 7472601"/>
              <a:gd name="connsiteY633" fmla="*/ 1029409 h 6858000"/>
              <a:gd name="connsiteX634" fmla="*/ 1232525 w 7472601"/>
              <a:gd name="connsiteY634" fmla="*/ 1804675 h 6858000"/>
              <a:gd name="connsiteX635" fmla="*/ 1388858 w 7472601"/>
              <a:gd name="connsiteY635" fmla="*/ 2368011 h 6858000"/>
              <a:gd name="connsiteX636" fmla="*/ 1384098 w 7472601"/>
              <a:gd name="connsiteY636" fmla="*/ 2378125 h 6858000"/>
              <a:gd name="connsiteX637" fmla="*/ 1425393 w 7472601"/>
              <a:gd name="connsiteY637" fmla="*/ 2589124 h 6858000"/>
              <a:gd name="connsiteX638" fmla="*/ 1424001 w 7472601"/>
              <a:gd name="connsiteY638" fmla="*/ 2597541 h 6858000"/>
              <a:gd name="connsiteX639" fmla="*/ 2152729 w 7472601"/>
              <a:gd name="connsiteY639" fmla="*/ 2864487 h 6858000"/>
              <a:gd name="connsiteX640" fmla="*/ 2020609 w 7472601"/>
              <a:gd name="connsiteY640" fmla="*/ 2539671 h 6858000"/>
              <a:gd name="connsiteX641" fmla="*/ 2018920 w 7472601"/>
              <a:gd name="connsiteY641" fmla="*/ 2536309 h 6858000"/>
              <a:gd name="connsiteX642" fmla="*/ 1342441 w 7472601"/>
              <a:gd name="connsiteY642" fmla="*/ 1173017 h 6858000"/>
              <a:gd name="connsiteX643" fmla="*/ 1367925 w 7472601"/>
              <a:gd name="connsiteY643" fmla="*/ 1135648 h 6858000"/>
              <a:gd name="connsiteX644" fmla="*/ 1771401 w 7472601"/>
              <a:gd name="connsiteY644" fmla="*/ 1806673 h 6858000"/>
              <a:gd name="connsiteX645" fmla="*/ 1972385 w 7472601"/>
              <a:gd name="connsiteY645" fmla="*/ 2198735 h 6858000"/>
              <a:gd name="connsiteX646" fmla="*/ 2040892 w 7472601"/>
              <a:gd name="connsiteY646" fmla="*/ 2405205 h 6858000"/>
              <a:gd name="connsiteX647" fmla="*/ 2131689 w 7472601"/>
              <a:gd name="connsiteY647" fmla="*/ 1936926 h 6858000"/>
              <a:gd name="connsiteX648" fmla="*/ 2454820 w 7472601"/>
              <a:gd name="connsiteY648" fmla="*/ 1248808 h 6858000"/>
              <a:gd name="connsiteX649" fmla="*/ 2492512 w 7472601"/>
              <a:gd name="connsiteY649" fmla="*/ 1302920 h 6858000"/>
              <a:gd name="connsiteX650" fmla="*/ 2081216 w 7472601"/>
              <a:gd name="connsiteY650" fmla="*/ 2527513 h 6858000"/>
              <a:gd name="connsiteX651" fmla="*/ 2081211 w 7472601"/>
              <a:gd name="connsiteY651" fmla="*/ 2528916 h 6858000"/>
              <a:gd name="connsiteX652" fmla="*/ 2199067 w 7472601"/>
              <a:gd name="connsiteY652" fmla="*/ 2884061 h 6858000"/>
              <a:gd name="connsiteX653" fmla="*/ 3192586 w 7472601"/>
              <a:gd name="connsiteY653" fmla="*/ 3411496 h 6858000"/>
              <a:gd name="connsiteX654" fmla="*/ 3182620 w 7472601"/>
              <a:gd name="connsiteY654" fmla="*/ 3483279 h 6858000"/>
              <a:gd name="connsiteX655" fmla="*/ 2435119 w 7472601"/>
              <a:gd name="connsiteY655" fmla="*/ 3080173 h 6858000"/>
              <a:gd name="connsiteX656" fmla="*/ 2410152 w 7472601"/>
              <a:gd name="connsiteY656" fmla="*/ 3063751 h 6858000"/>
              <a:gd name="connsiteX657" fmla="*/ 2408099 w 7472601"/>
              <a:gd name="connsiteY657" fmla="*/ 3064403 h 6858000"/>
              <a:gd name="connsiteX658" fmla="*/ 2407218 w 7472601"/>
              <a:gd name="connsiteY658" fmla="*/ 3070324 h 6858000"/>
              <a:gd name="connsiteX659" fmla="*/ 2380138 w 7472601"/>
              <a:gd name="connsiteY659" fmla="*/ 3099341 h 6858000"/>
              <a:gd name="connsiteX660" fmla="*/ 1765923 w 7472601"/>
              <a:gd name="connsiteY660" fmla="*/ 3581043 h 6858000"/>
              <a:gd name="connsiteX661" fmla="*/ 1702258 w 7472601"/>
              <a:gd name="connsiteY661" fmla="*/ 3612286 h 6858000"/>
              <a:gd name="connsiteX662" fmla="*/ 1538370 w 7472601"/>
              <a:gd name="connsiteY662" fmla="*/ 3811804 h 6858000"/>
              <a:gd name="connsiteX663" fmla="*/ 542867 w 7472601"/>
              <a:gd name="connsiteY663" fmla="*/ 4944092 h 6858000"/>
              <a:gd name="connsiteX664" fmla="*/ 515800 w 7472601"/>
              <a:gd name="connsiteY664" fmla="*/ 4862180 h 6858000"/>
              <a:gd name="connsiteX665" fmla="*/ 909145 w 7472601"/>
              <a:gd name="connsiteY665" fmla="*/ 4199225 h 6858000"/>
              <a:gd name="connsiteX666" fmla="*/ 1214067 w 7472601"/>
              <a:gd name="connsiteY666" fmla="*/ 3908561 h 6858000"/>
              <a:gd name="connsiteX667" fmla="*/ 640967 w 7472601"/>
              <a:gd name="connsiteY667" fmla="*/ 4105601 h 6858000"/>
              <a:gd name="connsiteX668" fmla="*/ 112563 w 7472601"/>
              <a:gd name="connsiteY668" fmla="*/ 4396952 h 6858000"/>
              <a:gd name="connsiteX669" fmla="*/ 0 w 7472601"/>
              <a:gd name="connsiteY669" fmla="*/ 4466006 h 6858000"/>
              <a:gd name="connsiteX670" fmla="*/ 0 w 7472601"/>
              <a:gd name="connsiteY670" fmla="*/ 4233763 h 6858000"/>
              <a:gd name="connsiteX671" fmla="*/ 36881 w 7472601"/>
              <a:gd name="connsiteY671" fmla="*/ 4200118 h 6858000"/>
              <a:gd name="connsiteX672" fmla="*/ 910534 w 7472601"/>
              <a:gd name="connsiteY672" fmla="*/ 3629753 h 6858000"/>
              <a:gd name="connsiteX673" fmla="*/ 1578717 w 7472601"/>
              <a:gd name="connsiteY673" fmla="*/ 3575982 h 6858000"/>
              <a:gd name="connsiteX674" fmla="*/ 2338780 w 7472601"/>
              <a:gd name="connsiteY674" fmla="*/ 3033725 h 6858000"/>
              <a:gd name="connsiteX675" fmla="*/ 1807991 w 7472601"/>
              <a:gd name="connsiteY675" fmla="*/ 2807184 h 6858000"/>
              <a:gd name="connsiteX676" fmla="*/ 1416358 w 7472601"/>
              <a:gd name="connsiteY676" fmla="*/ 3112571 h 6858000"/>
              <a:gd name="connsiteX677" fmla="*/ 939066 w 7472601"/>
              <a:gd name="connsiteY677" fmla="*/ 3378798 h 6858000"/>
              <a:gd name="connsiteX678" fmla="*/ 115099 w 7472601"/>
              <a:gd name="connsiteY678" fmla="*/ 3607650 h 6858000"/>
              <a:gd name="connsiteX679" fmla="*/ 97284 w 7472601"/>
              <a:gd name="connsiteY679" fmla="*/ 3520393 h 6858000"/>
              <a:gd name="connsiteX680" fmla="*/ 922050 w 7472601"/>
              <a:gd name="connsiteY680" fmla="*/ 3074867 h 6858000"/>
              <a:gd name="connsiteX681" fmla="*/ 1405265 w 7472601"/>
              <a:gd name="connsiteY681" fmla="*/ 3016319 h 6858000"/>
              <a:gd name="connsiteX682" fmla="*/ 1407512 w 7472601"/>
              <a:gd name="connsiteY682" fmla="*/ 3018001 h 6858000"/>
              <a:gd name="connsiteX683" fmla="*/ 1726266 w 7472601"/>
              <a:gd name="connsiteY683" fmla="*/ 2777274 h 6858000"/>
              <a:gd name="connsiteX684" fmla="*/ 625390 w 7472601"/>
              <a:gd name="connsiteY684" fmla="*/ 2514541 h 6858000"/>
              <a:gd name="connsiteX685" fmla="*/ 619799 w 7472601"/>
              <a:gd name="connsiteY685" fmla="*/ 2527180 h 6858000"/>
              <a:gd name="connsiteX686" fmla="*/ 310030 w 7472601"/>
              <a:gd name="connsiteY686" fmla="*/ 2771818 h 6858000"/>
              <a:gd name="connsiteX687" fmla="*/ 173877 w 7472601"/>
              <a:gd name="connsiteY687" fmla="*/ 2937056 h 6858000"/>
              <a:gd name="connsiteX688" fmla="*/ 77889 w 7472601"/>
              <a:gd name="connsiteY688" fmla="*/ 3138440 h 6858000"/>
              <a:gd name="connsiteX689" fmla="*/ 0 w 7472601"/>
              <a:gd name="connsiteY689" fmla="*/ 3271395 h 6858000"/>
              <a:gd name="connsiteX690" fmla="*/ 0 w 7472601"/>
              <a:gd name="connsiteY690" fmla="*/ 3153002 h 6858000"/>
              <a:gd name="connsiteX691" fmla="*/ 2386 w 7472601"/>
              <a:gd name="connsiteY691" fmla="*/ 3149203 h 6858000"/>
              <a:gd name="connsiteX692" fmla="*/ 89753 w 7472601"/>
              <a:gd name="connsiteY692" fmla="*/ 2987702 h 6858000"/>
              <a:gd name="connsiteX693" fmla="*/ 76869 w 7472601"/>
              <a:gd name="connsiteY693" fmla="*/ 3005404 h 6858000"/>
              <a:gd name="connsiteX694" fmla="*/ 32049 w 7472601"/>
              <a:gd name="connsiteY694" fmla="*/ 3065814 h 6858000"/>
              <a:gd name="connsiteX695" fmla="*/ 0 w 7472601"/>
              <a:gd name="connsiteY695" fmla="*/ 3108744 h 6858000"/>
              <a:gd name="connsiteX696" fmla="*/ 0 w 7472601"/>
              <a:gd name="connsiteY696" fmla="*/ 3058059 h 6858000"/>
              <a:gd name="connsiteX697" fmla="*/ 7610 w 7472601"/>
              <a:gd name="connsiteY697" fmla="*/ 3047889 h 6858000"/>
              <a:gd name="connsiteX698" fmla="*/ 52419 w 7472601"/>
              <a:gd name="connsiteY698" fmla="*/ 2987479 h 6858000"/>
              <a:gd name="connsiteX699" fmla="*/ 59142 w 7472601"/>
              <a:gd name="connsiteY699" fmla="*/ 2978488 h 6858000"/>
              <a:gd name="connsiteX700" fmla="*/ 0 w 7472601"/>
              <a:gd name="connsiteY700" fmla="*/ 3015334 h 6858000"/>
              <a:gd name="connsiteX701" fmla="*/ 0 w 7472601"/>
              <a:gd name="connsiteY701" fmla="*/ 2914286 h 6858000"/>
              <a:gd name="connsiteX702" fmla="*/ 36383 w 7472601"/>
              <a:gd name="connsiteY702" fmla="*/ 2901128 h 6858000"/>
              <a:gd name="connsiteX703" fmla="*/ 156329 w 7472601"/>
              <a:gd name="connsiteY703" fmla="*/ 2840533 h 6858000"/>
              <a:gd name="connsiteX704" fmla="*/ 358355 w 7472601"/>
              <a:gd name="connsiteY704" fmla="*/ 2620471 h 6858000"/>
              <a:gd name="connsiteX705" fmla="*/ 510577 w 7472601"/>
              <a:gd name="connsiteY705" fmla="*/ 2501244 h 6858000"/>
              <a:gd name="connsiteX706" fmla="*/ 211967 w 7472601"/>
              <a:gd name="connsiteY706" fmla="*/ 2479171 h 6858000"/>
              <a:gd name="connsiteX707" fmla="*/ 0 w 7472601"/>
              <a:gd name="connsiteY707" fmla="*/ 2476398 h 6858000"/>
              <a:gd name="connsiteX708" fmla="*/ 0 w 7472601"/>
              <a:gd name="connsiteY708" fmla="*/ 2389189 h 6858000"/>
              <a:gd name="connsiteX709" fmla="*/ 103062 w 7472601"/>
              <a:gd name="connsiteY709" fmla="*/ 2389518 h 6858000"/>
              <a:gd name="connsiteX710" fmla="*/ 510734 w 7472601"/>
              <a:gd name="connsiteY710" fmla="*/ 2416201 h 6858000"/>
              <a:gd name="connsiteX711" fmla="*/ 279257 w 7472601"/>
              <a:gd name="connsiteY711" fmla="*/ 2092102 h 6858000"/>
              <a:gd name="connsiteX712" fmla="*/ 65265 w 7472601"/>
              <a:gd name="connsiteY712" fmla="*/ 2006049 h 6858000"/>
              <a:gd name="connsiteX713" fmla="*/ 0 w 7472601"/>
              <a:gd name="connsiteY713" fmla="*/ 1982532 h 6858000"/>
              <a:gd name="connsiteX714" fmla="*/ 0 w 7472601"/>
              <a:gd name="connsiteY714" fmla="*/ 1912789 h 6858000"/>
              <a:gd name="connsiteX715" fmla="*/ 97460 w 7472601"/>
              <a:gd name="connsiteY715" fmla="*/ 1953725 h 6858000"/>
              <a:gd name="connsiteX716" fmla="*/ 221272 w 7472601"/>
              <a:gd name="connsiteY716" fmla="*/ 1980766 h 6858000"/>
              <a:gd name="connsiteX717" fmla="*/ 116765 w 7472601"/>
              <a:gd name="connsiteY717" fmla="*/ 1911033 h 6858000"/>
              <a:gd name="connsiteX718" fmla="*/ 16405 w 7472601"/>
              <a:gd name="connsiteY718" fmla="*/ 1803412 h 6858000"/>
              <a:gd name="connsiteX719" fmla="*/ 0 w 7472601"/>
              <a:gd name="connsiteY719" fmla="*/ 1784777 h 6858000"/>
              <a:gd name="connsiteX720" fmla="*/ 0 w 7472601"/>
              <a:gd name="connsiteY720" fmla="*/ 1740082 h 6858000"/>
              <a:gd name="connsiteX721" fmla="*/ 39394 w 7472601"/>
              <a:gd name="connsiteY721" fmla="*/ 1784856 h 6858000"/>
              <a:gd name="connsiteX722" fmla="*/ 135813 w 7472601"/>
              <a:gd name="connsiteY722" fmla="*/ 1888838 h 6858000"/>
              <a:gd name="connsiteX723" fmla="*/ 242575 w 7472601"/>
              <a:gd name="connsiteY723" fmla="*/ 1958841 h 6858000"/>
              <a:gd name="connsiteX724" fmla="*/ 82197 w 7472601"/>
              <a:gd name="connsiteY724" fmla="*/ 1754826 h 6858000"/>
              <a:gd name="connsiteX725" fmla="*/ 0 w 7472601"/>
              <a:gd name="connsiteY725" fmla="*/ 1679650 h 6858000"/>
              <a:gd name="connsiteX726" fmla="*/ 0 w 7472601"/>
              <a:gd name="connsiteY726" fmla="*/ 1602463 h 6858000"/>
              <a:gd name="connsiteX727" fmla="*/ 84689 w 7472601"/>
              <a:gd name="connsiteY727" fmla="*/ 1677442 h 6858000"/>
              <a:gd name="connsiteX728" fmla="*/ 298437 w 7472601"/>
              <a:gd name="connsiteY728" fmla="*/ 1968019 h 6858000"/>
              <a:gd name="connsiteX729" fmla="*/ 227269 w 7472601"/>
              <a:gd name="connsiteY729" fmla="*/ 1114064 h 6858000"/>
              <a:gd name="connsiteX730" fmla="*/ 248003 w 7472601"/>
              <a:gd name="connsiteY730" fmla="*/ 1089613 h 6858000"/>
              <a:gd name="connsiteX731" fmla="*/ 427020 w 7472601"/>
              <a:gd name="connsiteY731" fmla="*/ 1619803 h 6858000"/>
              <a:gd name="connsiteX732" fmla="*/ 340345 w 7472601"/>
              <a:gd name="connsiteY732" fmla="*/ 2027739 h 6858000"/>
              <a:gd name="connsiteX733" fmla="*/ 360865 w 7472601"/>
              <a:gd name="connsiteY733" fmla="*/ 2044827 h 6858000"/>
              <a:gd name="connsiteX734" fmla="*/ 560414 w 7472601"/>
              <a:gd name="connsiteY734" fmla="*/ 2421457 h 6858000"/>
              <a:gd name="connsiteX735" fmla="*/ 1359703 w 7472601"/>
              <a:gd name="connsiteY735" fmla="*/ 2578554 h 6858000"/>
              <a:gd name="connsiteX736" fmla="*/ 1359422 w 7472601"/>
              <a:gd name="connsiteY736" fmla="*/ 2577994 h 6858000"/>
              <a:gd name="connsiteX737" fmla="*/ 828701 w 7472601"/>
              <a:gd name="connsiteY737" fmla="*/ 1839520 h 6858000"/>
              <a:gd name="connsiteX738" fmla="*/ 494427 w 7472601"/>
              <a:gd name="connsiteY738" fmla="*/ 1092333 h 6858000"/>
              <a:gd name="connsiteX739" fmla="*/ 506322 w 7472601"/>
              <a:gd name="connsiteY739" fmla="*/ 1020997 h 6858000"/>
              <a:gd name="connsiteX740" fmla="*/ 4570198 w 7472601"/>
              <a:gd name="connsiteY740" fmla="*/ 978081 h 6858000"/>
              <a:gd name="connsiteX741" fmla="*/ 4523691 w 7472601"/>
              <a:gd name="connsiteY741" fmla="*/ 1127776 h 6858000"/>
              <a:gd name="connsiteX742" fmla="*/ 4509875 w 7472601"/>
              <a:gd name="connsiteY742" fmla="*/ 1167552 h 6858000"/>
              <a:gd name="connsiteX743" fmla="*/ 4478168 w 7472601"/>
              <a:gd name="connsiteY743" fmla="*/ 1260735 h 6858000"/>
              <a:gd name="connsiteX744" fmla="*/ 4409309 w 7472601"/>
              <a:gd name="connsiteY744" fmla="*/ 1666996 h 6858000"/>
              <a:gd name="connsiteX745" fmla="*/ 4370031 w 7472601"/>
              <a:gd name="connsiteY745" fmla="*/ 1955666 h 6858000"/>
              <a:gd name="connsiteX746" fmla="*/ 4570198 w 7472601"/>
              <a:gd name="connsiteY746" fmla="*/ 978081 h 6858000"/>
              <a:gd name="connsiteX747" fmla="*/ 4557898 w 7472601"/>
              <a:gd name="connsiteY747" fmla="*/ 900011 h 6858000"/>
              <a:gd name="connsiteX748" fmla="*/ 4344840 w 7472601"/>
              <a:gd name="connsiteY748" fmla="*/ 1922038 h 6858000"/>
              <a:gd name="connsiteX749" fmla="*/ 4378710 w 7472601"/>
              <a:gd name="connsiteY749" fmla="*/ 1665516 h 6858000"/>
              <a:gd name="connsiteX750" fmla="*/ 4448798 w 7472601"/>
              <a:gd name="connsiteY750" fmla="*/ 1253024 h 6858000"/>
              <a:gd name="connsiteX751" fmla="*/ 4480315 w 7472601"/>
              <a:gd name="connsiteY751" fmla="*/ 1158454 h 6858000"/>
              <a:gd name="connsiteX752" fmla="*/ 4494133 w 7472601"/>
              <a:gd name="connsiteY752" fmla="*/ 1118676 h 6858000"/>
              <a:gd name="connsiteX753" fmla="*/ 4557898 w 7472601"/>
              <a:gd name="connsiteY753" fmla="*/ 900011 h 6858000"/>
              <a:gd name="connsiteX754" fmla="*/ 5870151 w 7472601"/>
              <a:gd name="connsiteY754" fmla="*/ 898890 h 6858000"/>
              <a:gd name="connsiteX755" fmla="*/ 5861335 w 7472601"/>
              <a:gd name="connsiteY755" fmla="*/ 899177 h 6858000"/>
              <a:gd name="connsiteX756" fmla="*/ 5843702 w 7472601"/>
              <a:gd name="connsiteY756" fmla="*/ 899748 h 6858000"/>
              <a:gd name="connsiteX757" fmla="*/ 5651107 w 7472601"/>
              <a:gd name="connsiteY757" fmla="*/ 920306 h 6858000"/>
              <a:gd name="connsiteX758" fmla="*/ 5459407 w 7472601"/>
              <a:gd name="connsiteY758" fmla="*/ 940975 h 6858000"/>
              <a:gd name="connsiteX759" fmla="*/ 5374846 w 7472601"/>
              <a:gd name="connsiteY759" fmla="*/ 941988 h 6858000"/>
              <a:gd name="connsiteX760" fmla="*/ 5256105 w 7472601"/>
              <a:gd name="connsiteY760" fmla="*/ 945632 h 6858000"/>
              <a:gd name="connsiteX761" fmla="*/ 5107071 w 7472601"/>
              <a:gd name="connsiteY761" fmla="*/ 969720 h 6858000"/>
              <a:gd name="connsiteX762" fmla="*/ 4998681 w 7472601"/>
              <a:gd name="connsiteY762" fmla="*/ 988771 h 6858000"/>
              <a:gd name="connsiteX763" fmla="*/ 5870151 w 7472601"/>
              <a:gd name="connsiteY763" fmla="*/ 898890 h 6858000"/>
              <a:gd name="connsiteX764" fmla="*/ 5504425 w 7472601"/>
              <a:gd name="connsiteY764" fmla="*/ 848067 h 6858000"/>
              <a:gd name="connsiteX765" fmla="*/ 4968849 w 7472601"/>
              <a:gd name="connsiteY765" fmla="*/ 962318 h 6858000"/>
              <a:gd name="connsiteX766" fmla="*/ 5104039 w 7472601"/>
              <a:gd name="connsiteY766" fmla="*/ 940634 h 6858000"/>
              <a:gd name="connsiteX767" fmla="*/ 5256311 w 7472601"/>
              <a:gd name="connsiteY767" fmla="*/ 916490 h 6858000"/>
              <a:gd name="connsiteX768" fmla="*/ 5377381 w 7472601"/>
              <a:gd name="connsiteY768" fmla="*/ 912671 h 6858000"/>
              <a:gd name="connsiteX769" fmla="*/ 5460148 w 7472601"/>
              <a:gd name="connsiteY769" fmla="*/ 911442 h 6858000"/>
              <a:gd name="connsiteX770" fmla="*/ 5648971 w 7472601"/>
              <a:gd name="connsiteY770" fmla="*/ 891331 h 6858000"/>
              <a:gd name="connsiteX771" fmla="*/ 5844807 w 7472601"/>
              <a:gd name="connsiteY771" fmla="*/ 870718 h 6858000"/>
              <a:gd name="connsiteX772" fmla="*/ 5862975 w 7472601"/>
              <a:gd name="connsiteY772" fmla="*/ 869756 h 6858000"/>
              <a:gd name="connsiteX773" fmla="*/ 5920887 w 7472601"/>
              <a:gd name="connsiteY773" fmla="*/ 865929 h 6858000"/>
              <a:gd name="connsiteX774" fmla="*/ 5504425 w 7472601"/>
              <a:gd name="connsiteY774" fmla="*/ 848067 h 6858000"/>
              <a:gd name="connsiteX775" fmla="*/ 3607114 w 7472601"/>
              <a:gd name="connsiteY775" fmla="*/ 467441 h 6858000"/>
              <a:gd name="connsiteX776" fmla="*/ 3296242 w 7472601"/>
              <a:gd name="connsiteY776" fmla="*/ 807991 h 6858000"/>
              <a:gd name="connsiteX777" fmla="*/ 3174674 w 7472601"/>
              <a:gd name="connsiteY777" fmla="*/ 919759 h 6858000"/>
              <a:gd name="connsiteX778" fmla="*/ 3042978 w 7472601"/>
              <a:gd name="connsiteY778" fmla="*/ 1054894 h 6858000"/>
              <a:gd name="connsiteX779" fmla="*/ 2968914 w 7472601"/>
              <a:gd name="connsiteY779" fmla="*/ 1133756 h 6858000"/>
              <a:gd name="connsiteX780" fmla="*/ 3103823 w 7472601"/>
              <a:gd name="connsiteY780" fmla="*/ 1026814 h 6858000"/>
              <a:gd name="connsiteX781" fmla="*/ 3607114 w 7472601"/>
              <a:gd name="connsiteY781" fmla="*/ 467441 h 6858000"/>
              <a:gd name="connsiteX782" fmla="*/ 3744487 w 7472601"/>
              <a:gd name="connsiteY782" fmla="*/ 383136 h 6858000"/>
              <a:gd name="connsiteX783" fmla="*/ 3970213 w 7472601"/>
              <a:gd name="connsiteY783" fmla="*/ 995559 h 6858000"/>
              <a:gd name="connsiteX784" fmla="*/ 3744487 w 7472601"/>
              <a:gd name="connsiteY784" fmla="*/ 383136 h 6858000"/>
              <a:gd name="connsiteX785" fmla="*/ 3624562 w 7472601"/>
              <a:gd name="connsiteY785" fmla="*/ 367041 h 6858000"/>
              <a:gd name="connsiteX786" fmla="*/ 3489712 w 7472601"/>
              <a:gd name="connsiteY786" fmla="*/ 485386 h 6858000"/>
              <a:gd name="connsiteX787" fmla="*/ 3182994 w 7472601"/>
              <a:gd name="connsiteY787" fmla="*/ 828265 h 6858000"/>
              <a:gd name="connsiteX788" fmla="*/ 2892114 w 7472601"/>
              <a:gd name="connsiteY788" fmla="*/ 1172635 h 6858000"/>
              <a:gd name="connsiteX789" fmla="*/ 3021459 w 7472601"/>
              <a:gd name="connsiteY789" fmla="*/ 1035385 h 6858000"/>
              <a:gd name="connsiteX790" fmla="*/ 3153873 w 7472601"/>
              <a:gd name="connsiteY790" fmla="*/ 898971 h 6858000"/>
              <a:gd name="connsiteX791" fmla="*/ 3276511 w 7472601"/>
              <a:gd name="connsiteY791" fmla="*/ 786423 h 6858000"/>
              <a:gd name="connsiteX792" fmla="*/ 3584154 w 7472601"/>
              <a:gd name="connsiteY792" fmla="*/ 448218 h 6858000"/>
              <a:gd name="connsiteX793" fmla="*/ 3624562 w 7472601"/>
              <a:gd name="connsiteY793" fmla="*/ 367041 h 6858000"/>
              <a:gd name="connsiteX794" fmla="*/ 3766672 w 7472601"/>
              <a:gd name="connsiteY794" fmla="*/ 359429 h 6858000"/>
              <a:gd name="connsiteX795" fmla="*/ 3996338 w 7472601"/>
              <a:gd name="connsiteY795" fmla="*/ 968237 h 6858000"/>
              <a:gd name="connsiteX796" fmla="*/ 3766672 w 7472601"/>
              <a:gd name="connsiteY796" fmla="*/ 359429 h 6858000"/>
              <a:gd name="connsiteX797" fmla="*/ 5805386 w 7472601"/>
              <a:gd name="connsiteY797" fmla="*/ 239240 h 6858000"/>
              <a:gd name="connsiteX798" fmla="*/ 5736947 w 7472601"/>
              <a:gd name="connsiteY798" fmla="*/ 261367 h 6858000"/>
              <a:gd name="connsiteX799" fmla="*/ 5427012 w 7472601"/>
              <a:gd name="connsiteY799" fmla="*/ 311272 h 6858000"/>
              <a:gd name="connsiteX800" fmla="*/ 5147818 w 7472601"/>
              <a:gd name="connsiteY800" fmla="*/ 322112 h 6858000"/>
              <a:gd name="connsiteX801" fmla="*/ 5060854 w 7472601"/>
              <a:gd name="connsiteY801" fmla="*/ 311882 h 6858000"/>
              <a:gd name="connsiteX802" fmla="*/ 4945989 w 7472601"/>
              <a:gd name="connsiteY802" fmla="*/ 300516 h 6858000"/>
              <a:gd name="connsiteX803" fmla="*/ 5410479 w 7472601"/>
              <a:gd name="connsiteY803" fmla="*/ 348434 h 6858000"/>
              <a:gd name="connsiteX804" fmla="*/ 5805386 w 7472601"/>
              <a:gd name="connsiteY804" fmla="*/ 239240 h 6858000"/>
              <a:gd name="connsiteX805" fmla="*/ 5905192 w 7472601"/>
              <a:gd name="connsiteY805" fmla="*/ 163079 h 6858000"/>
              <a:gd name="connsiteX806" fmla="*/ 5865655 w 7472601"/>
              <a:gd name="connsiteY806" fmla="*/ 171901 h 6858000"/>
              <a:gd name="connsiteX807" fmla="*/ 5259740 w 7472601"/>
              <a:gd name="connsiteY807" fmla="*/ 257013 h 6858000"/>
              <a:gd name="connsiteX808" fmla="*/ 5208466 w 7472601"/>
              <a:gd name="connsiteY808" fmla="*/ 257550 h 6858000"/>
              <a:gd name="connsiteX809" fmla="*/ 4980204 w 7472601"/>
              <a:gd name="connsiteY809" fmla="*/ 271903 h 6858000"/>
              <a:gd name="connsiteX810" fmla="*/ 5068068 w 7472601"/>
              <a:gd name="connsiteY810" fmla="*/ 282244 h 6858000"/>
              <a:gd name="connsiteX811" fmla="*/ 5153231 w 7472601"/>
              <a:gd name="connsiteY811" fmla="*/ 292240 h 6858000"/>
              <a:gd name="connsiteX812" fmla="*/ 5426491 w 7472601"/>
              <a:gd name="connsiteY812" fmla="*/ 281128 h 6858000"/>
              <a:gd name="connsiteX813" fmla="*/ 5731212 w 7472601"/>
              <a:gd name="connsiteY813" fmla="*/ 231951 h 6858000"/>
              <a:gd name="connsiteX814" fmla="*/ 5905192 w 7472601"/>
              <a:gd name="connsiteY814" fmla="*/ 163079 h 6858000"/>
              <a:gd name="connsiteX815" fmla="*/ 5944437 w 7472601"/>
              <a:gd name="connsiteY815" fmla="*/ 113829 h 6858000"/>
              <a:gd name="connsiteX816" fmla="*/ 5825032 w 7472601"/>
              <a:gd name="connsiteY816" fmla="*/ 146405 h 6858000"/>
              <a:gd name="connsiteX817" fmla="*/ 4955599 w 7472601"/>
              <a:gd name="connsiteY817" fmla="*/ 247008 h 6858000"/>
              <a:gd name="connsiteX818" fmla="*/ 5210104 w 7472601"/>
              <a:gd name="connsiteY818" fmla="*/ 228123 h 6858000"/>
              <a:gd name="connsiteX819" fmla="*/ 5261015 w 7472601"/>
              <a:gd name="connsiteY819" fmla="*/ 227087 h 6858000"/>
              <a:gd name="connsiteX820" fmla="*/ 5861181 w 7472601"/>
              <a:gd name="connsiteY820" fmla="*/ 143093 h 6858000"/>
              <a:gd name="connsiteX821" fmla="*/ 5961252 w 7472601"/>
              <a:gd name="connsiteY821" fmla="*/ 114820 h 6858000"/>
              <a:gd name="connsiteX822" fmla="*/ 5944437 w 7472601"/>
              <a:gd name="connsiteY822" fmla="*/ 113829 h 6858000"/>
              <a:gd name="connsiteX823" fmla="*/ 3882765 w 7472601"/>
              <a:gd name="connsiteY823" fmla="*/ 0 h 6858000"/>
              <a:gd name="connsiteX824" fmla="*/ 3995099 w 7472601"/>
              <a:gd name="connsiteY824" fmla="*/ 0 h 6858000"/>
              <a:gd name="connsiteX825" fmla="*/ 4163818 w 7472601"/>
              <a:gd name="connsiteY825" fmla="*/ 234104 h 6858000"/>
              <a:gd name="connsiteX826" fmla="*/ 4172099 w 7472601"/>
              <a:gd name="connsiteY826" fmla="*/ 234207 h 6858000"/>
              <a:gd name="connsiteX827" fmla="*/ 4784282 w 7472601"/>
              <a:gd name="connsiteY827" fmla="*/ 276561 h 6858000"/>
              <a:gd name="connsiteX828" fmla="*/ 4801687 w 7472601"/>
              <a:gd name="connsiteY828" fmla="*/ 267764 h 6858000"/>
              <a:gd name="connsiteX829" fmla="*/ 6082788 w 7472601"/>
              <a:gd name="connsiteY829" fmla="*/ 64119 h 6858000"/>
              <a:gd name="connsiteX830" fmla="*/ 6099442 w 7472601"/>
              <a:gd name="connsiteY830" fmla="*/ 82568 h 6858000"/>
              <a:gd name="connsiteX831" fmla="*/ 4804137 w 7472601"/>
              <a:gd name="connsiteY831" fmla="*/ 320931 h 6858000"/>
              <a:gd name="connsiteX832" fmla="*/ 4227047 w 7472601"/>
              <a:gd name="connsiteY832" fmla="*/ 313415 h 6858000"/>
              <a:gd name="connsiteX833" fmla="*/ 4346041 w 7472601"/>
              <a:gd name="connsiteY833" fmla="*/ 456086 h 6858000"/>
              <a:gd name="connsiteX834" fmla="*/ 4870967 w 7472601"/>
              <a:gd name="connsiteY834" fmla="*/ 963061 h 6858000"/>
              <a:gd name="connsiteX835" fmla="*/ 4889647 w 7472601"/>
              <a:gd name="connsiteY835" fmla="*/ 957147 h 6858000"/>
              <a:gd name="connsiteX836" fmla="*/ 5422504 w 7472601"/>
              <a:gd name="connsiteY836" fmla="*/ 805191 h 6858000"/>
              <a:gd name="connsiteX837" fmla="*/ 6087656 w 7472601"/>
              <a:gd name="connsiteY837" fmla="*/ 826703 h 6858000"/>
              <a:gd name="connsiteX838" fmla="*/ 6058717 w 7472601"/>
              <a:gd name="connsiteY838" fmla="*/ 865992 h 6858000"/>
              <a:gd name="connsiteX839" fmla="*/ 4974153 w 7472601"/>
              <a:gd name="connsiteY839" fmla="*/ 1045456 h 6858000"/>
              <a:gd name="connsiteX840" fmla="*/ 5627835 w 7472601"/>
              <a:gd name="connsiteY840" fmla="*/ 1472077 h 6858000"/>
              <a:gd name="connsiteX841" fmla="*/ 5629817 w 7472601"/>
              <a:gd name="connsiteY841" fmla="*/ 1471412 h 6858000"/>
              <a:gd name="connsiteX842" fmla="*/ 5634124 w 7472601"/>
              <a:gd name="connsiteY842" fmla="*/ 1470572 h 6858000"/>
              <a:gd name="connsiteX843" fmla="*/ 5755832 w 7472601"/>
              <a:gd name="connsiteY843" fmla="*/ 1383886 h 6858000"/>
              <a:gd name="connsiteX844" fmla="*/ 6014186 w 7472601"/>
              <a:gd name="connsiteY844" fmla="*/ 1279799 h 6858000"/>
              <a:gd name="connsiteX845" fmla="*/ 6901619 w 7472601"/>
              <a:gd name="connsiteY845" fmla="*/ 1047874 h 6858000"/>
              <a:gd name="connsiteX846" fmla="*/ 6931566 w 7472601"/>
              <a:gd name="connsiteY846" fmla="*/ 1062034 h 6858000"/>
              <a:gd name="connsiteX847" fmla="*/ 5790982 w 7472601"/>
              <a:gd name="connsiteY847" fmla="*/ 1561380 h 6858000"/>
              <a:gd name="connsiteX848" fmla="*/ 6188971 w 7472601"/>
              <a:gd name="connsiteY848" fmla="*/ 1755168 h 6858000"/>
              <a:gd name="connsiteX849" fmla="*/ 6202446 w 7472601"/>
              <a:gd name="connsiteY849" fmla="*/ 1752268 h 6858000"/>
              <a:gd name="connsiteX850" fmla="*/ 7179560 w 7472601"/>
              <a:gd name="connsiteY850" fmla="*/ 1467551 h 6858000"/>
              <a:gd name="connsiteX851" fmla="*/ 7158730 w 7472601"/>
              <a:gd name="connsiteY851" fmla="*/ 1507835 h 6858000"/>
              <a:gd name="connsiteX852" fmla="*/ 6326959 w 7472601"/>
              <a:gd name="connsiteY852" fmla="*/ 1817686 h 6858000"/>
              <a:gd name="connsiteX853" fmla="*/ 6537433 w 7472601"/>
              <a:gd name="connsiteY853" fmla="*/ 1907790 h 6858000"/>
              <a:gd name="connsiteX854" fmla="*/ 6550221 w 7472601"/>
              <a:gd name="connsiteY854" fmla="*/ 1910729 h 6858000"/>
              <a:gd name="connsiteX855" fmla="*/ 6964438 w 7472601"/>
              <a:gd name="connsiteY855" fmla="*/ 2209505 h 6858000"/>
              <a:gd name="connsiteX856" fmla="*/ 7367862 w 7472601"/>
              <a:gd name="connsiteY856" fmla="*/ 2806833 h 6858000"/>
              <a:gd name="connsiteX857" fmla="*/ 7364329 w 7472601"/>
              <a:gd name="connsiteY857" fmla="*/ 2826907 h 6858000"/>
              <a:gd name="connsiteX858" fmla="*/ 7290545 w 7472601"/>
              <a:gd name="connsiteY858" fmla="*/ 2850663 h 6858000"/>
              <a:gd name="connsiteX859" fmla="*/ 6472036 w 7472601"/>
              <a:gd name="connsiteY859" fmla="*/ 1959003 h 6858000"/>
              <a:gd name="connsiteX860" fmla="*/ 5792897 w 7472601"/>
              <a:gd name="connsiteY860" fmla="*/ 1647747 h 6858000"/>
              <a:gd name="connsiteX861" fmla="*/ 5842751 w 7472601"/>
              <a:gd name="connsiteY861" fmla="*/ 1816112 h 6858000"/>
              <a:gd name="connsiteX862" fmla="*/ 5847424 w 7472601"/>
              <a:gd name="connsiteY862" fmla="*/ 1815776 h 6858000"/>
              <a:gd name="connsiteX863" fmla="*/ 6399821 w 7472601"/>
              <a:gd name="connsiteY863" fmla="*/ 2344799 h 6858000"/>
              <a:gd name="connsiteX864" fmla="*/ 6323232 w 7472601"/>
              <a:gd name="connsiteY864" fmla="*/ 2389634 h 6858000"/>
              <a:gd name="connsiteX865" fmla="*/ 5942958 w 7472601"/>
              <a:gd name="connsiteY865" fmla="*/ 2077708 h 6858000"/>
              <a:gd name="connsiteX866" fmla="*/ 5921559 w 7472601"/>
              <a:gd name="connsiteY866" fmla="*/ 2378596 h 6858000"/>
              <a:gd name="connsiteX867" fmla="*/ 5817651 w 7472601"/>
              <a:gd name="connsiteY867" fmla="*/ 3023919 h 6858000"/>
              <a:gd name="connsiteX868" fmla="*/ 5729634 w 7472601"/>
              <a:gd name="connsiteY868" fmla="*/ 3051849 h 6858000"/>
              <a:gd name="connsiteX869" fmla="*/ 5611018 w 7472601"/>
              <a:gd name="connsiteY869" fmla="*/ 2316769 h 6858000"/>
              <a:gd name="connsiteX870" fmla="*/ 5687608 w 7472601"/>
              <a:gd name="connsiteY870" fmla="*/ 2039972 h 6858000"/>
              <a:gd name="connsiteX871" fmla="*/ 5657554 w 7472601"/>
              <a:gd name="connsiteY871" fmla="*/ 1576445 h 6858000"/>
              <a:gd name="connsiteX872" fmla="*/ 5150475 w 7472601"/>
              <a:gd name="connsiteY872" fmla="*/ 1274012 h 6858000"/>
              <a:gd name="connsiteX873" fmla="*/ 5349142 w 7472601"/>
              <a:gd name="connsiteY873" fmla="*/ 2204405 h 6858000"/>
              <a:gd name="connsiteX874" fmla="*/ 5262214 w 7472601"/>
              <a:gd name="connsiteY874" fmla="*/ 2233836 h 6858000"/>
              <a:gd name="connsiteX875" fmla="*/ 4981539 w 7472601"/>
              <a:gd name="connsiteY875" fmla="*/ 1542201 h 6858000"/>
              <a:gd name="connsiteX876" fmla="*/ 4958461 w 7472601"/>
              <a:gd name="connsiteY876" fmla="*/ 1136957 h 6858000"/>
              <a:gd name="connsiteX877" fmla="*/ 4655015 w 7472601"/>
              <a:gd name="connsiteY877" fmla="*/ 891426 h 6858000"/>
              <a:gd name="connsiteX878" fmla="*/ 4348002 w 7472601"/>
              <a:gd name="connsiteY878" fmla="*/ 2205895 h 6858000"/>
              <a:gd name="connsiteX879" fmla="*/ 4262250 w 7472601"/>
              <a:gd name="connsiteY879" fmla="*/ 2219972 h 6858000"/>
              <a:gd name="connsiteX880" fmla="*/ 4550611 w 7472601"/>
              <a:gd name="connsiteY880" fmla="*/ 817540 h 6858000"/>
              <a:gd name="connsiteX881" fmla="*/ 4564418 w 7472601"/>
              <a:gd name="connsiteY881" fmla="*/ 808293 h 6858000"/>
              <a:gd name="connsiteX882" fmla="*/ 4266388 w 7472601"/>
              <a:gd name="connsiteY882" fmla="*/ 500083 h 6858000"/>
              <a:gd name="connsiteX883" fmla="*/ 4032842 w 7472601"/>
              <a:gd name="connsiteY883" fmla="*/ 211809 h 6858000"/>
              <a:gd name="connsiteX884" fmla="*/ 3882765 w 7472601"/>
              <a:gd name="connsiteY884" fmla="*/ 0 h 6858000"/>
              <a:gd name="connsiteX885" fmla="*/ 3721337 w 7472601"/>
              <a:gd name="connsiteY885" fmla="*/ 0 h 6858000"/>
              <a:gd name="connsiteX886" fmla="*/ 3797544 w 7472601"/>
              <a:gd name="connsiteY886" fmla="*/ 0 h 6858000"/>
              <a:gd name="connsiteX887" fmla="*/ 3775734 w 7472601"/>
              <a:gd name="connsiteY887" fmla="*/ 95131 h 6858000"/>
              <a:gd name="connsiteX888" fmla="*/ 3724807 w 7472601"/>
              <a:gd name="connsiteY888" fmla="*/ 272257 h 6858000"/>
              <a:gd name="connsiteX889" fmla="*/ 3726844 w 7472601"/>
              <a:gd name="connsiteY889" fmla="*/ 282988 h 6858000"/>
              <a:gd name="connsiteX890" fmla="*/ 3742664 w 7472601"/>
              <a:gd name="connsiteY890" fmla="*/ 279918 h 6858000"/>
              <a:gd name="connsiteX891" fmla="*/ 4103910 w 7472601"/>
              <a:gd name="connsiteY891" fmla="*/ 1161917 h 6858000"/>
              <a:gd name="connsiteX892" fmla="*/ 4020269 w 7472601"/>
              <a:gd name="connsiteY892" fmla="*/ 1200406 h 6858000"/>
              <a:gd name="connsiteX893" fmla="*/ 3674882 w 7472601"/>
              <a:gd name="connsiteY893" fmla="*/ 488524 h 6858000"/>
              <a:gd name="connsiteX894" fmla="*/ 3132682 w 7472601"/>
              <a:gd name="connsiteY894" fmla="*/ 1072284 h 6858000"/>
              <a:gd name="connsiteX895" fmla="*/ 2716346 w 7472601"/>
              <a:gd name="connsiteY895" fmla="*/ 1276376 h 6858000"/>
              <a:gd name="connsiteX896" fmla="*/ 2716772 w 7472601"/>
              <a:gd name="connsiteY896" fmla="*/ 1255462 h 6858000"/>
              <a:gd name="connsiteX897" fmla="*/ 3471096 w 7472601"/>
              <a:gd name="connsiteY897" fmla="*/ 437072 h 6858000"/>
              <a:gd name="connsiteX898" fmla="*/ 3639057 w 7472601"/>
              <a:gd name="connsiteY898" fmla="*/ 286334 h 6858000"/>
              <a:gd name="connsiteX899" fmla="*/ 3640309 w 7472601"/>
              <a:gd name="connsiteY899" fmla="*/ 284664 h 6858000"/>
              <a:gd name="connsiteX900" fmla="*/ 3646022 w 7472601"/>
              <a:gd name="connsiteY900" fmla="*/ 276711 h 6858000"/>
              <a:gd name="connsiteX901" fmla="*/ 3707943 w 7472601"/>
              <a:gd name="connsiteY901" fmla="*/ 65958 h 6858000"/>
              <a:gd name="connsiteX902" fmla="*/ 3721337 w 7472601"/>
              <a:gd name="connsiteY902" fmla="*/ 0 h 6858000"/>
              <a:gd name="connsiteX903" fmla="*/ 2867960 w 7472601"/>
              <a:gd name="connsiteY903" fmla="*/ 0 h 6858000"/>
              <a:gd name="connsiteX904" fmla="*/ 2926351 w 7472601"/>
              <a:gd name="connsiteY904" fmla="*/ 0 h 6858000"/>
              <a:gd name="connsiteX905" fmla="*/ 2902823 w 7472601"/>
              <a:gd name="connsiteY905" fmla="*/ 262929 h 6858000"/>
              <a:gd name="connsiteX906" fmla="*/ 2940663 w 7472601"/>
              <a:gd name="connsiteY906" fmla="*/ 140884 h 6858000"/>
              <a:gd name="connsiteX907" fmla="*/ 2947039 w 7472601"/>
              <a:gd name="connsiteY907" fmla="*/ 122524 h 6858000"/>
              <a:gd name="connsiteX908" fmla="*/ 2984316 w 7472601"/>
              <a:gd name="connsiteY908" fmla="*/ 0 h 6858000"/>
              <a:gd name="connsiteX909" fmla="*/ 3016114 w 7472601"/>
              <a:gd name="connsiteY909" fmla="*/ 0 h 6858000"/>
              <a:gd name="connsiteX910" fmla="*/ 2979949 w 7472601"/>
              <a:gd name="connsiteY910" fmla="*/ 119274 h 6858000"/>
              <a:gd name="connsiteX911" fmla="*/ 3023879 w 7472601"/>
              <a:gd name="connsiteY911" fmla="*/ 0 h 6858000"/>
              <a:gd name="connsiteX912" fmla="*/ 3105400 w 7472601"/>
              <a:gd name="connsiteY912" fmla="*/ 0 h 6858000"/>
              <a:gd name="connsiteX913" fmla="*/ 3094669 w 7472601"/>
              <a:gd name="connsiteY913" fmla="*/ 30308 h 6858000"/>
              <a:gd name="connsiteX914" fmla="*/ 2901945 w 7472601"/>
              <a:gd name="connsiteY914" fmla="*/ 466538 h 6858000"/>
              <a:gd name="connsiteX915" fmla="*/ 2815209 w 7472601"/>
              <a:gd name="connsiteY915" fmla="*/ 497361 h 6858000"/>
              <a:gd name="connsiteX916" fmla="*/ 2844845 w 7472601"/>
              <a:gd name="connsiteY916" fmla="*/ 127638 h 6858000"/>
              <a:gd name="connsiteX917" fmla="*/ 2867960 w 7472601"/>
              <a:gd name="connsiteY917" fmla="*/ 0 h 6858000"/>
              <a:gd name="connsiteX918" fmla="*/ 1057230 w 7472601"/>
              <a:gd name="connsiteY918" fmla="*/ 0 h 6858000"/>
              <a:gd name="connsiteX919" fmla="*/ 1111003 w 7472601"/>
              <a:gd name="connsiteY919" fmla="*/ 0 h 6858000"/>
              <a:gd name="connsiteX920" fmla="*/ 1125553 w 7472601"/>
              <a:gd name="connsiteY920" fmla="*/ 52588 h 6858000"/>
              <a:gd name="connsiteX921" fmla="*/ 1304276 w 7472601"/>
              <a:gd name="connsiteY921" fmla="*/ 476275 h 6858000"/>
              <a:gd name="connsiteX922" fmla="*/ 1492066 w 7472601"/>
              <a:gd name="connsiteY922" fmla="*/ 886333 h 6858000"/>
              <a:gd name="connsiteX923" fmla="*/ 1423698 w 7472601"/>
              <a:gd name="connsiteY923" fmla="*/ 710817 h 6858000"/>
              <a:gd name="connsiteX924" fmla="*/ 1357609 w 7472601"/>
              <a:gd name="connsiteY924" fmla="*/ 532892 h 6858000"/>
              <a:gd name="connsiteX925" fmla="*/ 1309550 w 7472601"/>
              <a:gd name="connsiteY925" fmla="*/ 374031 h 6858000"/>
              <a:gd name="connsiteX926" fmla="*/ 1193673 w 7472601"/>
              <a:gd name="connsiteY926" fmla="*/ 49533 h 6858000"/>
              <a:gd name="connsiteX927" fmla="*/ 1164391 w 7472601"/>
              <a:gd name="connsiteY927" fmla="*/ 0 h 6858000"/>
              <a:gd name="connsiteX928" fmla="*/ 1200666 w 7472601"/>
              <a:gd name="connsiteY928" fmla="*/ 0 h 6858000"/>
              <a:gd name="connsiteX929" fmla="*/ 1223408 w 7472601"/>
              <a:gd name="connsiteY929" fmla="*/ 38996 h 6858000"/>
              <a:gd name="connsiteX930" fmla="*/ 1339635 w 7472601"/>
              <a:gd name="connsiteY930" fmla="*/ 365517 h 6858000"/>
              <a:gd name="connsiteX931" fmla="*/ 1387469 w 7472601"/>
              <a:gd name="connsiteY931" fmla="*/ 523079 h 6858000"/>
              <a:gd name="connsiteX932" fmla="*/ 1452685 w 7472601"/>
              <a:gd name="connsiteY932" fmla="*/ 699806 h 6858000"/>
              <a:gd name="connsiteX933" fmla="*/ 1492092 w 7472601"/>
              <a:gd name="connsiteY933" fmla="*/ 800424 h 6858000"/>
              <a:gd name="connsiteX934" fmla="*/ 1455302 w 7472601"/>
              <a:gd name="connsiteY934" fmla="*/ 632913 h 6858000"/>
              <a:gd name="connsiteX935" fmla="*/ 1222336 w 7472601"/>
              <a:gd name="connsiteY935" fmla="*/ 9480 h 6858000"/>
              <a:gd name="connsiteX936" fmla="*/ 1214634 w 7472601"/>
              <a:gd name="connsiteY936" fmla="*/ 0 h 6858000"/>
              <a:gd name="connsiteX937" fmla="*/ 1289827 w 7472601"/>
              <a:gd name="connsiteY937" fmla="*/ 0 h 6858000"/>
              <a:gd name="connsiteX938" fmla="*/ 1321076 w 7472601"/>
              <a:gd name="connsiteY938" fmla="*/ 59722 h 6858000"/>
              <a:gd name="connsiteX939" fmla="*/ 1512579 w 7472601"/>
              <a:gd name="connsiteY939" fmla="*/ 626441 h 6858000"/>
              <a:gd name="connsiteX940" fmla="*/ 1506076 w 7472601"/>
              <a:gd name="connsiteY940" fmla="*/ 1089289 h 6858000"/>
              <a:gd name="connsiteX941" fmla="*/ 1486346 w 7472601"/>
              <a:gd name="connsiteY941" fmla="*/ 1079919 h 6858000"/>
              <a:gd name="connsiteX942" fmla="*/ 1070511 w 7472601"/>
              <a:gd name="connsiteY942" fmla="*/ 48609 h 6858000"/>
              <a:gd name="connsiteX943" fmla="*/ 1057230 w 7472601"/>
              <a:gd name="connsiteY943" fmla="*/ 0 h 6858000"/>
              <a:gd name="connsiteX944" fmla="*/ 43151 w 7472601"/>
              <a:gd name="connsiteY944" fmla="*/ 0 h 6858000"/>
              <a:gd name="connsiteX945" fmla="*/ 95283 w 7472601"/>
              <a:gd name="connsiteY945" fmla="*/ 0 h 6858000"/>
              <a:gd name="connsiteX946" fmla="*/ 300708 w 7472601"/>
              <a:gd name="connsiteY946" fmla="*/ 154571 h 6858000"/>
              <a:gd name="connsiteX947" fmla="*/ 530414 w 7472601"/>
              <a:gd name="connsiteY947" fmla="*/ 354673 h 6858000"/>
              <a:gd name="connsiteX948" fmla="*/ 333785 w 7472601"/>
              <a:gd name="connsiteY948" fmla="*/ 161564 h 6858000"/>
              <a:gd name="connsiteX949" fmla="*/ 147005 w 7472601"/>
              <a:gd name="connsiteY949" fmla="*/ 0 h 6858000"/>
              <a:gd name="connsiteX950" fmla="*/ 272509 w 7472601"/>
              <a:gd name="connsiteY950" fmla="*/ 0 h 6858000"/>
              <a:gd name="connsiteX951" fmla="*/ 326276 w 7472601"/>
              <a:gd name="connsiteY951" fmla="*/ 45847 h 6858000"/>
              <a:gd name="connsiteX952" fmla="*/ 823759 w 7472601"/>
              <a:gd name="connsiteY952" fmla="*/ 574145 h 6858000"/>
              <a:gd name="connsiteX953" fmla="*/ 811254 w 7472601"/>
              <a:gd name="connsiteY953" fmla="*/ 665546 h 6858000"/>
              <a:gd name="connsiteX954" fmla="*/ 154042 w 7472601"/>
              <a:gd name="connsiteY954" fmla="*/ 261522 h 6858000"/>
              <a:gd name="connsiteX955" fmla="*/ 13550 w 7472601"/>
              <a:gd name="connsiteY955" fmla="*/ 158423 h 6858000"/>
              <a:gd name="connsiteX956" fmla="*/ 0 w 7472601"/>
              <a:gd name="connsiteY956" fmla="*/ 146618 h 6858000"/>
              <a:gd name="connsiteX957" fmla="*/ 0 w 7472601"/>
              <a:gd name="connsiteY957" fmla="*/ 59161 h 6858000"/>
              <a:gd name="connsiteX958" fmla="*/ 45427 w 7472601"/>
              <a:gd name="connsiteY958" fmla="*/ 101078 h 6858000"/>
              <a:gd name="connsiteX959" fmla="*/ 630103 w 7472601"/>
              <a:gd name="connsiteY959" fmla="*/ 485885 h 6858000"/>
              <a:gd name="connsiteX960" fmla="*/ 532040 w 7472601"/>
              <a:gd name="connsiteY960" fmla="*/ 399359 h 6858000"/>
              <a:gd name="connsiteX961" fmla="*/ 517618 w 7472601"/>
              <a:gd name="connsiteY961" fmla="*/ 385726 h 6858000"/>
              <a:gd name="connsiteX962" fmla="*/ 285074 w 7472601"/>
              <a:gd name="connsiteY962" fmla="*/ 182755 h 6858000"/>
              <a:gd name="connsiteX963" fmla="*/ 43151 w 7472601"/>
              <a:gd name="connsiteY963" fmla="*/ 0 h 6858000"/>
              <a:gd name="connsiteX0" fmla="*/ 369702 w 7472601"/>
              <a:gd name="connsiteY0" fmla="*/ 6712169 h 6858000"/>
              <a:gd name="connsiteX1" fmla="*/ 366575 w 7472601"/>
              <a:gd name="connsiteY1" fmla="*/ 6715556 h 6858000"/>
              <a:gd name="connsiteX2" fmla="*/ 371637 w 7472601"/>
              <a:gd name="connsiteY2" fmla="*/ 6713954 h 6858000"/>
              <a:gd name="connsiteX3" fmla="*/ 369702 w 7472601"/>
              <a:gd name="connsiteY3" fmla="*/ 6712169 h 6858000"/>
              <a:gd name="connsiteX4" fmla="*/ 7088673 w 7472601"/>
              <a:gd name="connsiteY4" fmla="*/ 6610396 h 6858000"/>
              <a:gd name="connsiteX5" fmla="*/ 7440138 w 7472601"/>
              <a:gd name="connsiteY5" fmla="*/ 6622648 h 6858000"/>
              <a:gd name="connsiteX6" fmla="*/ 7467600 w 7472601"/>
              <a:gd name="connsiteY6" fmla="*/ 6628217 h 6858000"/>
              <a:gd name="connsiteX7" fmla="*/ 7467600 w 7472601"/>
              <a:gd name="connsiteY7" fmla="*/ 6668575 h 6858000"/>
              <a:gd name="connsiteX8" fmla="*/ 7392322 w 7472601"/>
              <a:gd name="connsiteY8" fmla="*/ 6658238 h 6858000"/>
              <a:gd name="connsiteX9" fmla="*/ 7467600 w 7472601"/>
              <a:gd name="connsiteY9" fmla="*/ 6683873 h 6858000"/>
              <a:gd name="connsiteX10" fmla="*/ 7467600 w 7472601"/>
              <a:gd name="connsiteY10" fmla="*/ 6714215 h 6858000"/>
              <a:gd name="connsiteX11" fmla="*/ 7447383 w 7472601"/>
              <a:gd name="connsiteY11" fmla="*/ 6707202 h 6858000"/>
              <a:gd name="connsiteX12" fmla="*/ 7289862 w 7472601"/>
              <a:gd name="connsiteY12" fmla="*/ 6659827 h 6858000"/>
              <a:gd name="connsiteX13" fmla="*/ 7434024 w 7472601"/>
              <a:gd name="connsiteY13" fmla="*/ 6722130 h 6858000"/>
              <a:gd name="connsiteX14" fmla="*/ 7467600 w 7472601"/>
              <a:gd name="connsiteY14" fmla="*/ 6736157 h 6858000"/>
              <a:gd name="connsiteX15" fmla="*/ 7467600 w 7472601"/>
              <a:gd name="connsiteY15" fmla="*/ 6767913 h 6858000"/>
              <a:gd name="connsiteX16" fmla="*/ 7392158 w 7472601"/>
              <a:gd name="connsiteY16" fmla="*/ 6771365 h 6858000"/>
              <a:gd name="connsiteX17" fmla="*/ 7467600 w 7472601"/>
              <a:gd name="connsiteY17" fmla="*/ 6805948 h 6858000"/>
              <a:gd name="connsiteX18" fmla="*/ 7467600 w 7472601"/>
              <a:gd name="connsiteY18" fmla="*/ 6831490 h 6858000"/>
              <a:gd name="connsiteX19" fmla="*/ 7410696 w 7472601"/>
              <a:gd name="connsiteY19" fmla="*/ 6803861 h 6858000"/>
              <a:gd name="connsiteX20" fmla="*/ 7088673 w 7472601"/>
              <a:gd name="connsiteY20" fmla="*/ 6610396 h 6858000"/>
              <a:gd name="connsiteX21" fmla="*/ 1019354 w 7472601"/>
              <a:gd name="connsiteY21" fmla="*/ 6315006 h 6858000"/>
              <a:gd name="connsiteX22" fmla="*/ 441046 w 7472601"/>
              <a:gd name="connsiteY22" fmla="*/ 6691153 h 6858000"/>
              <a:gd name="connsiteX23" fmla="*/ 1019354 w 7472601"/>
              <a:gd name="connsiteY23" fmla="*/ 6315006 h 6858000"/>
              <a:gd name="connsiteX24" fmla="*/ 991680 w 7472601"/>
              <a:gd name="connsiteY24" fmla="*/ 6298413 h 6858000"/>
              <a:gd name="connsiteX25" fmla="*/ 409060 w 7472601"/>
              <a:gd name="connsiteY25" fmla="*/ 6671470 h 6858000"/>
              <a:gd name="connsiteX26" fmla="*/ 991680 w 7472601"/>
              <a:gd name="connsiteY26" fmla="*/ 6298413 h 6858000"/>
              <a:gd name="connsiteX27" fmla="*/ 103333 w 7472601"/>
              <a:gd name="connsiteY27" fmla="*/ 5699602 h 6858000"/>
              <a:gd name="connsiteX28" fmla="*/ 233938 w 7472601"/>
              <a:gd name="connsiteY28" fmla="*/ 5809416 h 6858000"/>
              <a:gd name="connsiteX29" fmla="*/ 883580 w 7472601"/>
              <a:gd name="connsiteY29" fmla="*/ 6180710 h 6858000"/>
              <a:gd name="connsiteX30" fmla="*/ 487337 w 7472601"/>
              <a:gd name="connsiteY30" fmla="*/ 5950182 h 6858000"/>
              <a:gd name="connsiteX31" fmla="*/ 354051 w 7472601"/>
              <a:gd name="connsiteY31" fmla="*/ 5854912 h 6858000"/>
              <a:gd name="connsiteX32" fmla="*/ 195436 w 7472601"/>
              <a:gd name="connsiteY32" fmla="*/ 5755068 h 6858000"/>
              <a:gd name="connsiteX33" fmla="*/ 103333 w 7472601"/>
              <a:gd name="connsiteY33" fmla="*/ 5699602 h 6858000"/>
              <a:gd name="connsiteX34" fmla="*/ 5539432 w 7472601"/>
              <a:gd name="connsiteY34" fmla="*/ 5642928 h 6858000"/>
              <a:gd name="connsiteX35" fmla="*/ 5555462 w 7472601"/>
              <a:gd name="connsiteY35" fmla="*/ 5694454 h 6858000"/>
              <a:gd name="connsiteX36" fmla="*/ 5828270 w 7472601"/>
              <a:gd name="connsiteY36" fmla="*/ 6320663 h 6858000"/>
              <a:gd name="connsiteX37" fmla="*/ 5947416 w 7472601"/>
              <a:gd name="connsiteY37" fmla="*/ 6574846 h 6858000"/>
              <a:gd name="connsiteX38" fmla="*/ 5539432 w 7472601"/>
              <a:gd name="connsiteY38" fmla="*/ 5642928 h 6858000"/>
              <a:gd name="connsiteX39" fmla="*/ 51253 w 7472601"/>
              <a:gd name="connsiteY39" fmla="*/ 5631825 h 6858000"/>
              <a:gd name="connsiteX40" fmla="*/ 211622 w 7472601"/>
              <a:gd name="connsiteY40" fmla="*/ 5728803 h 6858000"/>
              <a:gd name="connsiteX41" fmla="*/ 371652 w 7472601"/>
              <a:gd name="connsiteY41" fmla="*/ 5829062 h 6858000"/>
              <a:gd name="connsiteX42" fmla="*/ 505903 w 7472601"/>
              <a:gd name="connsiteY42" fmla="*/ 5925221 h 6858000"/>
              <a:gd name="connsiteX43" fmla="*/ 899240 w 7472601"/>
              <a:gd name="connsiteY43" fmla="*/ 6153068 h 6858000"/>
              <a:gd name="connsiteX44" fmla="*/ 988114 w 7472601"/>
              <a:gd name="connsiteY44" fmla="*/ 6174204 h 6858000"/>
              <a:gd name="connsiteX45" fmla="*/ 845971 w 7472601"/>
              <a:gd name="connsiteY45" fmla="*/ 6067177 h 6858000"/>
              <a:gd name="connsiteX46" fmla="*/ 448057 w 7472601"/>
              <a:gd name="connsiteY46" fmla="*/ 5841376 h 6858000"/>
              <a:gd name="connsiteX47" fmla="*/ 51253 w 7472601"/>
              <a:gd name="connsiteY47" fmla="*/ 5631825 h 6858000"/>
              <a:gd name="connsiteX48" fmla="*/ 2606687 w 7472601"/>
              <a:gd name="connsiteY48" fmla="*/ 5630718 h 6858000"/>
              <a:gd name="connsiteX49" fmla="*/ 2645658 w 7472601"/>
              <a:gd name="connsiteY49" fmla="*/ 6640259 h 6858000"/>
              <a:gd name="connsiteX50" fmla="*/ 2606687 w 7472601"/>
              <a:gd name="connsiteY50" fmla="*/ 5630718 h 6858000"/>
              <a:gd name="connsiteX51" fmla="*/ 3642057 w 7472601"/>
              <a:gd name="connsiteY51" fmla="*/ 5573487 h 6858000"/>
              <a:gd name="connsiteX52" fmla="*/ 3632981 w 7472601"/>
              <a:gd name="connsiteY52" fmla="*/ 5579437 h 6858000"/>
              <a:gd name="connsiteX53" fmla="*/ 3382436 w 7472601"/>
              <a:gd name="connsiteY53" fmla="*/ 5952726 h 6858000"/>
              <a:gd name="connsiteX54" fmla="*/ 3191929 w 7472601"/>
              <a:gd name="connsiteY54" fmla="*/ 6662669 h 6858000"/>
              <a:gd name="connsiteX55" fmla="*/ 3369898 w 7472601"/>
              <a:gd name="connsiteY55" fmla="*/ 6081771 h 6858000"/>
              <a:gd name="connsiteX56" fmla="*/ 3642057 w 7472601"/>
              <a:gd name="connsiteY56" fmla="*/ 5573487 h 6858000"/>
              <a:gd name="connsiteX57" fmla="*/ 2650666 w 7472601"/>
              <a:gd name="connsiteY57" fmla="*/ 5530686 h 6858000"/>
              <a:gd name="connsiteX58" fmla="*/ 2650249 w 7472601"/>
              <a:gd name="connsiteY58" fmla="*/ 5532101 h 6858000"/>
              <a:gd name="connsiteX59" fmla="*/ 2663808 w 7472601"/>
              <a:gd name="connsiteY59" fmla="*/ 6535215 h 6858000"/>
              <a:gd name="connsiteX60" fmla="*/ 2665418 w 7472601"/>
              <a:gd name="connsiteY60" fmla="*/ 6132756 h 6858000"/>
              <a:gd name="connsiteX61" fmla="*/ 2650666 w 7472601"/>
              <a:gd name="connsiteY61" fmla="*/ 5530686 h 6858000"/>
              <a:gd name="connsiteX62" fmla="*/ 2680277 w 7472601"/>
              <a:gd name="connsiteY62" fmla="*/ 5479204 h 6858000"/>
              <a:gd name="connsiteX63" fmla="*/ 2678972 w 7472601"/>
              <a:gd name="connsiteY63" fmla="*/ 5481582 h 6858000"/>
              <a:gd name="connsiteX64" fmla="*/ 2696666 w 7472601"/>
              <a:gd name="connsiteY64" fmla="*/ 6133836 h 6858000"/>
              <a:gd name="connsiteX65" fmla="*/ 2695769 w 7472601"/>
              <a:gd name="connsiteY65" fmla="*/ 6390955 h 6858000"/>
              <a:gd name="connsiteX66" fmla="*/ 2739893 w 7472601"/>
              <a:gd name="connsiteY66" fmla="*/ 6108357 h 6858000"/>
              <a:gd name="connsiteX67" fmla="*/ 2680277 w 7472601"/>
              <a:gd name="connsiteY67" fmla="*/ 5479204 h 6858000"/>
              <a:gd name="connsiteX68" fmla="*/ 1132195 w 7472601"/>
              <a:gd name="connsiteY68" fmla="*/ 5467980 h 6858000"/>
              <a:gd name="connsiteX69" fmla="*/ 1679056 w 7472601"/>
              <a:gd name="connsiteY69" fmla="*/ 5516907 h 6858000"/>
              <a:gd name="connsiteX70" fmla="*/ 2128648 w 7472601"/>
              <a:gd name="connsiteY70" fmla="*/ 5474249 h 6858000"/>
              <a:gd name="connsiteX71" fmla="*/ 1825619 w 7472601"/>
              <a:gd name="connsiteY71" fmla="*/ 5478447 h 6858000"/>
              <a:gd name="connsiteX72" fmla="*/ 1737798 w 7472601"/>
              <a:gd name="connsiteY72" fmla="*/ 5483353 h 6858000"/>
              <a:gd name="connsiteX73" fmla="*/ 1132195 w 7472601"/>
              <a:gd name="connsiteY73" fmla="*/ 5467980 h 6858000"/>
              <a:gd name="connsiteX74" fmla="*/ 7454976 w 7472601"/>
              <a:gd name="connsiteY74" fmla="*/ 6318297 h 6858000"/>
              <a:gd name="connsiteX75" fmla="*/ 7467600 w 7472601"/>
              <a:gd name="connsiteY75" fmla="*/ 6012219 h 6858000"/>
              <a:gd name="connsiteX76" fmla="*/ 7356878 w 7472601"/>
              <a:gd name="connsiteY76" fmla="*/ 5981332 h 6858000"/>
              <a:gd name="connsiteX77" fmla="*/ 7467600 w 7472601"/>
              <a:gd name="connsiteY77" fmla="*/ 6117703 h 6858000"/>
              <a:gd name="connsiteX78" fmla="*/ 7467600 w 7472601"/>
              <a:gd name="connsiteY78" fmla="*/ 6163634 h 6858000"/>
              <a:gd name="connsiteX79" fmla="*/ 7403637 w 7472601"/>
              <a:gd name="connsiteY79" fmla="*/ 6083957 h 6858000"/>
              <a:gd name="connsiteX80" fmla="*/ 7448321 w 7472601"/>
              <a:gd name="connsiteY80" fmla="*/ 6190991 h 6858000"/>
              <a:gd name="connsiteX81" fmla="*/ 7467600 w 7472601"/>
              <a:gd name="connsiteY81" fmla="*/ 6221686 h 6858000"/>
              <a:gd name="connsiteX82" fmla="*/ 7467600 w 7472601"/>
              <a:gd name="connsiteY82" fmla="*/ 6334256 h 6858000"/>
              <a:gd name="connsiteX83" fmla="*/ 7454976 w 7472601"/>
              <a:gd name="connsiteY83" fmla="*/ 6318297 h 6858000"/>
              <a:gd name="connsiteX84" fmla="*/ 1456157 w 7472601"/>
              <a:gd name="connsiteY84" fmla="*/ 5371404 h 6858000"/>
              <a:gd name="connsiteX85" fmla="*/ 1244432 w 7472601"/>
              <a:gd name="connsiteY85" fmla="*/ 5385601 h 6858000"/>
              <a:gd name="connsiteX86" fmla="*/ 973990 w 7472601"/>
              <a:gd name="connsiteY86" fmla="*/ 5424940 h 6858000"/>
              <a:gd name="connsiteX87" fmla="*/ 1103809 w 7472601"/>
              <a:gd name="connsiteY87" fmla="*/ 5433720 h 6858000"/>
              <a:gd name="connsiteX88" fmla="*/ 1123454 w 7472601"/>
              <a:gd name="connsiteY88" fmla="*/ 5435727 h 6858000"/>
              <a:gd name="connsiteX89" fmla="*/ 1737017 w 7472601"/>
              <a:gd name="connsiteY89" fmla="*/ 5452183 h 6858000"/>
              <a:gd name="connsiteX90" fmla="*/ 1824397 w 7472601"/>
              <a:gd name="connsiteY90" fmla="*/ 5447757 h 6858000"/>
              <a:gd name="connsiteX91" fmla="*/ 2070059 w 7472601"/>
              <a:gd name="connsiteY91" fmla="*/ 5441660 h 6858000"/>
              <a:gd name="connsiteX92" fmla="*/ 1456157 w 7472601"/>
              <a:gd name="connsiteY92" fmla="*/ 5371404 h 6858000"/>
              <a:gd name="connsiteX93" fmla="*/ 4988186 w 7472601"/>
              <a:gd name="connsiteY93" fmla="*/ 5216467 h 6858000"/>
              <a:gd name="connsiteX94" fmla="*/ 4777334 w 7472601"/>
              <a:gd name="connsiteY94" fmla="*/ 5406072 h 6858000"/>
              <a:gd name="connsiteX95" fmla="*/ 4718341 w 7472601"/>
              <a:gd name="connsiteY95" fmla="*/ 5468043 h 6858000"/>
              <a:gd name="connsiteX96" fmla="*/ 4604655 w 7472601"/>
              <a:gd name="connsiteY96" fmla="*/ 5583434 h 6858000"/>
              <a:gd name="connsiteX97" fmla="*/ 4565074 w 7472601"/>
              <a:gd name="connsiteY97" fmla="*/ 5618550 h 6858000"/>
              <a:gd name="connsiteX98" fmla="*/ 4988186 w 7472601"/>
              <a:gd name="connsiteY98" fmla="*/ 5216467 h 6858000"/>
              <a:gd name="connsiteX99" fmla="*/ 4978032 w 7472601"/>
              <a:gd name="connsiteY99" fmla="*/ 5183809 h 6858000"/>
              <a:gd name="connsiteX100" fmla="*/ 4463413 w 7472601"/>
              <a:gd name="connsiteY100" fmla="*/ 5615162 h 6858000"/>
              <a:gd name="connsiteX101" fmla="*/ 4358134 w 7472601"/>
              <a:gd name="connsiteY101" fmla="*/ 5742791 h 6858000"/>
              <a:gd name="connsiteX102" fmla="*/ 4376219 w 7472601"/>
              <a:gd name="connsiteY102" fmla="*/ 5729027 h 6858000"/>
              <a:gd name="connsiteX103" fmla="*/ 4582340 w 7472601"/>
              <a:gd name="connsiteY103" fmla="*/ 5561037 h 6858000"/>
              <a:gd name="connsiteX104" fmla="*/ 4694684 w 7472601"/>
              <a:gd name="connsiteY104" fmla="*/ 5447098 h 6858000"/>
              <a:gd name="connsiteX105" fmla="*/ 4754123 w 7472601"/>
              <a:gd name="connsiteY105" fmla="*/ 5384643 h 6858000"/>
              <a:gd name="connsiteX106" fmla="*/ 4978032 w 7472601"/>
              <a:gd name="connsiteY106" fmla="*/ 5183809 h 6858000"/>
              <a:gd name="connsiteX107" fmla="*/ 1903353 w 7472601"/>
              <a:gd name="connsiteY107" fmla="*/ 5044827 h 6858000"/>
              <a:gd name="connsiteX108" fmla="*/ 1936931 w 7472601"/>
              <a:gd name="connsiteY108" fmla="*/ 5093954 h 6858000"/>
              <a:gd name="connsiteX109" fmla="*/ 2195868 w 7472601"/>
              <a:gd name="connsiteY109" fmla="*/ 5396574 h 6858000"/>
              <a:gd name="connsiteX110" fmla="*/ 2088852 w 7472601"/>
              <a:gd name="connsiteY110" fmla="*/ 5166123 h 6858000"/>
              <a:gd name="connsiteX111" fmla="*/ 1958241 w 7472601"/>
              <a:gd name="connsiteY111" fmla="*/ 5067955 h 6858000"/>
              <a:gd name="connsiteX112" fmla="*/ 1903353 w 7472601"/>
              <a:gd name="connsiteY112" fmla="*/ 5044827 h 6858000"/>
              <a:gd name="connsiteX113" fmla="*/ 1979378 w 7472601"/>
              <a:gd name="connsiteY113" fmla="*/ 4769504 h 6858000"/>
              <a:gd name="connsiteX114" fmla="*/ 2882120 w 7472601"/>
              <a:gd name="connsiteY114" fmla="*/ 5064547 h 6858000"/>
              <a:gd name="connsiteX115" fmla="*/ 2793103 w 7472601"/>
              <a:gd name="connsiteY115" fmla="*/ 5039699 h 6858000"/>
              <a:gd name="connsiteX116" fmla="*/ 2770041 w 7472601"/>
              <a:gd name="connsiteY116" fmla="*/ 5033634 h 6858000"/>
              <a:gd name="connsiteX117" fmla="*/ 1979378 w 7472601"/>
              <a:gd name="connsiteY117" fmla="*/ 4769504 h 6858000"/>
              <a:gd name="connsiteX118" fmla="*/ 1927410 w 7472601"/>
              <a:gd name="connsiteY118" fmla="*/ 4716164 h 6858000"/>
              <a:gd name="connsiteX119" fmla="*/ 1959587 w 7472601"/>
              <a:gd name="connsiteY119" fmla="*/ 4728849 h 6858000"/>
              <a:gd name="connsiteX120" fmla="*/ 2777707 w 7472601"/>
              <a:gd name="connsiteY120" fmla="*/ 5003991 h 6858000"/>
              <a:gd name="connsiteX121" fmla="*/ 2800768 w 7472601"/>
              <a:gd name="connsiteY121" fmla="*/ 5010056 h 6858000"/>
              <a:gd name="connsiteX122" fmla="*/ 2879408 w 7472601"/>
              <a:gd name="connsiteY122" fmla="*/ 5031590 h 6858000"/>
              <a:gd name="connsiteX123" fmla="*/ 2862295 w 7472601"/>
              <a:gd name="connsiteY123" fmla="*/ 5022958 h 6858000"/>
              <a:gd name="connsiteX124" fmla="*/ 2813343 w 7472601"/>
              <a:gd name="connsiteY124" fmla="*/ 4998369 h 6858000"/>
              <a:gd name="connsiteX125" fmla="*/ 2646245 w 7472601"/>
              <a:gd name="connsiteY125" fmla="*/ 4930999 h 6858000"/>
              <a:gd name="connsiteX126" fmla="*/ 1999243 w 7472601"/>
              <a:gd name="connsiteY126" fmla="*/ 4730524 h 6858000"/>
              <a:gd name="connsiteX127" fmla="*/ 1979527 w 7472601"/>
              <a:gd name="connsiteY127" fmla="*/ 4726651 h 6858000"/>
              <a:gd name="connsiteX128" fmla="*/ 1927410 w 7472601"/>
              <a:gd name="connsiteY128" fmla="*/ 4716164 h 6858000"/>
              <a:gd name="connsiteX129" fmla="*/ 1997014 w 7472601"/>
              <a:gd name="connsiteY129" fmla="*/ 4698007 h 6858000"/>
              <a:gd name="connsiteX130" fmla="*/ 2005458 w 7472601"/>
              <a:gd name="connsiteY130" fmla="*/ 4699540 h 6858000"/>
              <a:gd name="connsiteX131" fmla="*/ 2657186 w 7472601"/>
              <a:gd name="connsiteY131" fmla="*/ 4901687 h 6858000"/>
              <a:gd name="connsiteX132" fmla="*/ 2826662 w 7472601"/>
              <a:gd name="connsiteY132" fmla="*/ 4970362 h 6858000"/>
              <a:gd name="connsiteX133" fmla="*/ 2876100 w 7472601"/>
              <a:gd name="connsiteY133" fmla="*/ 4995397 h 6858000"/>
              <a:gd name="connsiteX134" fmla="*/ 3042600 w 7472601"/>
              <a:gd name="connsiteY134" fmla="*/ 5059532 h 6858000"/>
              <a:gd name="connsiteX135" fmla="*/ 1997014 w 7472601"/>
              <a:gd name="connsiteY135" fmla="*/ 4698007 h 6858000"/>
              <a:gd name="connsiteX136" fmla="*/ 2305292 w 7472601"/>
              <a:gd name="connsiteY136" fmla="*/ 4219492 h 6858000"/>
              <a:gd name="connsiteX137" fmla="*/ 3360922 w 7472601"/>
              <a:gd name="connsiteY137" fmla="*/ 4529373 h 6858000"/>
              <a:gd name="connsiteX138" fmla="*/ 3492420 w 7472601"/>
              <a:gd name="connsiteY138" fmla="*/ 4510145 h 6858000"/>
              <a:gd name="connsiteX139" fmla="*/ 3364086 w 7472601"/>
              <a:gd name="connsiteY139" fmla="*/ 4480340 h 6858000"/>
              <a:gd name="connsiteX140" fmla="*/ 3225818 w 7472601"/>
              <a:gd name="connsiteY140" fmla="*/ 4411822 h 6858000"/>
              <a:gd name="connsiteX141" fmla="*/ 3129696 w 7472601"/>
              <a:gd name="connsiteY141" fmla="*/ 4360704 h 6858000"/>
              <a:gd name="connsiteX142" fmla="*/ 2814545 w 7472601"/>
              <a:gd name="connsiteY142" fmla="*/ 4282955 h 6858000"/>
              <a:gd name="connsiteX143" fmla="*/ 2305292 w 7472601"/>
              <a:gd name="connsiteY143" fmla="*/ 4219492 h 6858000"/>
              <a:gd name="connsiteX144" fmla="*/ 2626982 w 7472601"/>
              <a:gd name="connsiteY144" fmla="*/ 4206450 h 6858000"/>
              <a:gd name="connsiteX145" fmla="*/ 2490617 w 7472601"/>
              <a:gd name="connsiteY145" fmla="*/ 4206951 h 6858000"/>
              <a:gd name="connsiteX146" fmla="*/ 2819869 w 7472601"/>
              <a:gd name="connsiteY146" fmla="*/ 4252936 h 6858000"/>
              <a:gd name="connsiteX147" fmla="*/ 3143018 w 7472601"/>
              <a:gd name="connsiteY147" fmla="*/ 4332698 h 6858000"/>
              <a:gd name="connsiteX148" fmla="*/ 3241520 w 7472601"/>
              <a:gd name="connsiteY148" fmla="*/ 4385112 h 6858000"/>
              <a:gd name="connsiteX149" fmla="*/ 3374575 w 7472601"/>
              <a:gd name="connsiteY149" fmla="*/ 4451517 h 6858000"/>
              <a:gd name="connsiteX150" fmla="*/ 3505221 w 7472601"/>
              <a:gd name="connsiteY150" fmla="*/ 4480757 h 6858000"/>
              <a:gd name="connsiteX151" fmla="*/ 2626982 w 7472601"/>
              <a:gd name="connsiteY151" fmla="*/ 4206450 h 6858000"/>
              <a:gd name="connsiteX152" fmla="*/ 1310106 w 7472601"/>
              <a:gd name="connsiteY152" fmla="*/ 3943217 h 6858000"/>
              <a:gd name="connsiteX153" fmla="*/ 854994 w 7472601"/>
              <a:gd name="connsiteY153" fmla="*/ 4399136 h 6858000"/>
              <a:gd name="connsiteX154" fmla="*/ 742462 w 7472601"/>
              <a:gd name="connsiteY154" fmla="*/ 4594648 h 6858000"/>
              <a:gd name="connsiteX155" fmla="*/ 820602 w 7472601"/>
              <a:gd name="connsiteY155" fmla="*/ 4485915 h 6858000"/>
              <a:gd name="connsiteX156" fmla="*/ 878295 w 7472601"/>
              <a:gd name="connsiteY156" fmla="*/ 4403594 h 6858000"/>
              <a:gd name="connsiteX157" fmla="*/ 1240607 w 7472601"/>
              <a:gd name="connsiteY157" fmla="*/ 4010401 h 6858000"/>
              <a:gd name="connsiteX158" fmla="*/ 1310106 w 7472601"/>
              <a:gd name="connsiteY158" fmla="*/ 3943217 h 6858000"/>
              <a:gd name="connsiteX159" fmla="*/ 1423113 w 7472601"/>
              <a:gd name="connsiteY159" fmla="*/ 3874565 h 6858000"/>
              <a:gd name="connsiteX160" fmla="*/ 1260565 w 7472601"/>
              <a:gd name="connsiteY160" fmla="*/ 4031982 h 6858000"/>
              <a:gd name="connsiteX161" fmla="*/ 901900 w 7472601"/>
              <a:gd name="connsiteY161" fmla="*/ 4421236 h 6858000"/>
              <a:gd name="connsiteX162" fmla="*/ 845044 w 7472601"/>
              <a:gd name="connsiteY162" fmla="*/ 4502436 h 6858000"/>
              <a:gd name="connsiteX163" fmla="*/ 685926 w 7472601"/>
              <a:gd name="connsiteY163" fmla="*/ 4703069 h 6858000"/>
              <a:gd name="connsiteX164" fmla="*/ 684248 w 7472601"/>
              <a:gd name="connsiteY164" fmla="*/ 4706721 h 6858000"/>
              <a:gd name="connsiteX165" fmla="*/ 1423113 w 7472601"/>
              <a:gd name="connsiteY165" fmla="*/ 3874565 h 6858000"/>
              <a:gd name="connsiteX166" fmla="*/ 3316479 w 7472601"/>
              <a:gd name="connsiteY166" fmla="*/ 3872136 h 6858000"/>
              <a:gd name="connsiteX167" fmla="*/ 3546806 w 7472601"/>
              <a:gd name="connsiteY167" fmla="*/ 4356139 h 6858000"/>
              <a:gd name="connsiteX168" fmla="*/ 3364433 w 7472601"/>
              <a:gd name="connsiteY168" fmla="*/ 3953121 h 6858000"/>
              <a:gd name="connsiteX169" fmla="*/ 3316479 w 7472601"/>
              <a:gd name="connsiteY169" fmla="*/ 3872136 h 6858000"/>
              <a:gd name="connsiteX170" fmla="*/ 3291335 w 7472601"/>
              <a:gd name="connsiteY170" fmla="*/ 3767420 h 6858000"/>
              <a:gd name="connsiteX171" fmla="*/ 3390805 w 7472601"/>
              <a:gd name="connsiteY171" fmla="*/ 3937163 h 6858000"/>
              <a:gd name="connsiteX172" fmla="*/ 3579062 w 7472601"/>
              <a:gd name="connsiteY172" fmla="*/ 4359040 h 6858000"/>
              <a:gd name="connsiteX173" fmla="*/ 3467355 w 7472601"/>
              <a:gd name="connsiteY173" fmla="*/ 3988130 h 6858000"/>
              <a:gd name="connsiteX174" fmla="*/ 3310753 w 7472601"/>
              <a:gd name="connsiteY174" fmla="*/ 3787140 h 6858000"/>
              <a:gd name="connsiteX175" fmla="*/ 3291335 w 7472601"/>
              <a:gd name="connsiteY175" fmla="*/ 3767420 h 6858000"/>
              <a:gd name="connsiteX176" fmla="*/ 1635889 w 7472601"/>
              <a:gd name="connsiteY176" fmla="*/ 3709494 h 6858000"/>
              <a:gd name="connsiteX177" fmla="*/ 1634800 w 7472601"/>
              <a:gd name="connsiteY177" fmla="*/ 3731111 h 6858000"/>
              <a:gd name="connsiteX178" fmla="*/ 1635889 w 7472601"/>
              <a:gd name="connsiteY178" fmla="*/ 3709494 h 6858000"/>
              <a:gd name="connsiteX179" fmla="*/ 1510397 w 7472601"/>
              <a:gd name="connsiteY179" fmla="*/ 3684705 h 6858000"/>
              <a:gd name="connsiteX180" fmla="*/ 1146550 w 7472601"/>
              <a:gd name="connsiteY180" fmla="*/ 3802012 h 6858000"/>
              <a:gd name="connsiteX181" fmla="*/ 698834 w 7472601"/>
              <a:gd name="connsiteY181" fmla="*/ 3952272 h 6858000"/>
              <a:gd name="connsiteX182" fmla="*/ 34256 w 7472601"/>
              <a:gd name="connsiteY182" fmla="*/ 4347603 h 6858000"/>
              <a:gd name="connsiteX183" fmla="*/ 527241 w 7472601"/>
              <a:gd name="connsiteY183" fmla="*/ 4065078 h 6858000"/>
              <a:gd name="connsiteX184" fmla="*/ 1510397 w 7472601"/>
              <a:gd name="connsiteY184" fmla="*/ 3684705 h 6858000"/>
              <a:gd name="connsiteX185" fmla="*/ 1313114 w 7472601"/>
              <a:gd name="connsiteY185" fmla="*/ 3655216 h 6858000"/>
              <a:gd name="connsiteX186" fmla="*/ 1109304 w 7472601"/>
              <a:gd name="connsiteY186" fmla="*/ 3669030 h 6858000"/>
              <a:gd name="connsiteX187" fmla="*/ 8129 w 7472601"/>
              <a:gd name="connsiteY187" fmla="*/ 4330519 h 6858000"/>
              <a:gd name="connsiteX188" fmla="*/ 687572 w 7472601"/>
              <a:gd name="connsiteY188" fmla="*/ 3925629 h 6858000"/>
              <a:gd name="connsiteX189" fmla="*/ 1138365 w 7472601"/>
              <a:gd name="connsiteY189" fmla="*/ 3774515 h 6858000"/>
              <a:gd name="connsiteX190" fmla="*/ 1505579 w 7472601"/>
              <a:gd name="connsiteY190" fmla="*/ 3655526 h 6858000"/>
              <a:gd name="connsiteX191" fmla="*/ 1313114 w 7472601"/>
              <a:gd name="connsiteY191" fmla="*/ 3655216 h 6858000"/>
              <a:gd name="connsiteX192" fmla="*/ 3655073 w 7472601"/>
              <a:gd name="connsiteY192" fmla="*/ 3650884 h 6858000"/>
              <a:gd name="connsiteX193" fmla="*/ 3989938 w 7472601"/>
              <a:gd name="connsiteY193" fmla="*/ 3991685 h 6858000"/>
              <a:gd name="connsiteX194" fmla="*/ 4393907 w 7472601"/>
              <a:gd name="connsiteY194" fmla="*/ 4261258 h 6858000"/>
              <a:gd name="connsiteX195" fmla="*/ 4648051 w 7472601"/>
              <a:gd name="connsiteY195" fmla="*/ 4374051 h 6858000"/>
              <a:gd name="connsiteX196" fmla="*/ 4383389 w 7472601"/>
              <a:gd name="connsiteY196" fmla="*/ 4184369 h 6858000"/>
              <a:gd name="connsiteX197" fmla="*/ 4165508 w 7472601"/>
              <a:gd name="connsiteY197" fmla="*/ 4035196 h 6858000"/>
              <a:gd name="connsiteX198" fmla="*/ 4068162 w 7472601"/>
              <a:gd name="connsiteY198" fmla="*/ 3953394 h 6858000"/>
              <a:gd name="connsiteX199" fmla="*/ 3981416 w 7472601"/>
              <a:gd name="connsiteY199" fmla="*/ 3880482 h 6858000"/>
              <a:gd name="connsiteX200" fmla="*/ 3800147 w 7472601"/>
              <a:gd name="connsiteY200" fmla="*/ 3749872 h 6858000"/>
              <a:gd name="connsiteX201" fmla="*/ 3655073 w 7472601"/>
              <a:gd name="connsiteY201" fmla="*/ 3650884 h 6858000"/>
              <a:gd name="connsiteX202" fmla="*/ 3670252 w 7472601"/>
              <a:gd name="connsiteY202" fmla="*/ 3622798 h 6858000"/>
              <a:gd name="connsiteX203" fmla="*/ 3817258 w 7472601"/>
              <a:gd name="connsiteY203" fmla="*/ 3723577 h 6858000"/>
              <a:gd name="connsiteX204" fmla="*/ 4000461 w 7472601"/>
              <a:gd name="connsiteY204" fmla="*/ 3855966 h 6858000"/>
              <a:gd name="connsiteX205" fmla="*/ 4088180 w 7472601"/>
              <a:gd name="connsiteY205" fmla="*/ 3929774 h 6858000"/>
              <a:gd name="connsiteX206" fmla="*/ 4184555 w 7472601"/>
              <a:gd name="connsiteY206" fmla="*/ 4010683 h 6858000"/>
              <a:gd name="connsiteX207" fmla="*/ 4399563 w 7472601"/>
              <a:gd name="connsiteY207" fmla="*/ 4158106 h 6858000"/>
              <a:gd name="connsiteX208" fmla="*/ 4684469 w 7472601"/>
              <a:gd name="connsiteY208" fmla="*/ 4364680 h 6858000"/>
              <a:gd name="connsiteX209" fmla="*/ 4690271 w 7472601"/>
              <a:gd name="connsiteY209" fmla="*/ 4370034 h 6858000"/>
              <a:gd name="connsiteX210" fmla="*/ 4136093 w 7472601"/>
              <a:gd name="connsiteY210" fmla="*/ 3858466 h 6858000"/>
              <a:gd name="connsiteX211" fmla="*/ 3670252 w 7472601"/>
              <a:gd name="connsiteY211" fmla="*/ 3622798 h 6858000"/>
              <a:gd name="connsiteX212" fmla="*/ 4440129 w 7472601"/>
              <a:gd name="connsiteY212" fmla="*/ 3448571 h 6858000"/>
              <a:gd name="connsiteX213" fmla="*/ 4856525 w 7472601"/>
              <a:gd name="connsiteY213" fmla="*/ 3915351 h 6858000"/>
              <a:gd name="connsiteX214" fmla="*/ 5059055 w 7472601"/>
              <a:gd name="connsiteY214" fmla="*/ 4108918 h 6858000"/>
              <a:gd name="connsiteX215" fmla="*/ 5290070 w 7472601"/>
              <a:gd name="connsiteY215" fmla="*/ 4263619 h 6858000"/>
              <a:gd name="connsiteX216" fmla="*/ 4834991 w 7472601"/>
              <a:gd name="connsiteY216" fmla="*/ 3830985 h 6858000"/>
              <a:gd name="connsiteX217" fmla="*/ 4440129 w 7472601"/>
              <a:gd name="connsiteY217" fmla="*/ 3448571 h 6858000"/>
              <a:gd name="connsiteX218" fmla="*/ 4441737 w 7472601"/>
              <a:gd name="connsiteY218" fmla="*/ 3399734 h 6858000"/>
              <a:gd name="connsiteX219" fmla="*/ 4431236 w 7472601"/>
              <a:gd name="connsiteY219" fmla="*/ 3400954 h 6858000"/>
              <a:gd name="connsiteX220" fmla="*/ 4557150 w 7472601"/>
              <a:gd name="connsiteY220" fmla="*/ 3510023 h 6858000"/>
              <a:gd name="connsiteX221" fmla="*/ 4856936 w 7472601"/>
              <a:gd name="connsiteY221" fmla="*/ 3809146 h 6858000"/>
              <a:gd name="connsiteX222" fmla="*/ 5111996 w 7472601"/>
              <a:gd name="connsiteY222" fmla="*/ 4065759 h 6858000"/>
              <a:gd name="connsiteX223" fmla="*/ 5388878 w 7472601"/>
              <a:gd name="connsiteY223" fmla="*/ 4300185 h 6858000"/>
              <a:gd name="connsiteX224" fmla="*/ 5425556 w 7472601"/>
              <a:gd name="connsiteY224" fmla="*/ 4308967 h 6858000"/>
              <a:gd name="connsiteX225" fmla="*/ 4943646 w 7472601"/>
              <a:gd name="connsiteY225" fmla="*/ 3822916 h 6858000"/>
              <a:gd name="connsiteX226" fmla="*/ 4594837 w 7472601"/>
              <a:gd name="connsiteY226" fmla="*/ 3532274 h 6858000"/>
              <a:gd name="connsiteX227" fmla="*/ 4441737 w 7472601"/>
              <a:gd name="connsiteY227" fmla="*/ 3399734 h 6858000"/>
              <a:gd name="connsiteX228" fmla="*/ 5425834 w 7472601"/>
              <a:gd name="connsiteY228" fmla="*/ 3162785 h 6858000"/>
              <a:gd name="connsiteX229" fmla="*/ 5401644 w 7472601"/>
              <a:gd name="connsiteY229" fmla="*/ 3617847 h 6858000"/>
              <a:gd name="connsiteX230" fmla="*/ 5467256 w 7472601"/>
              <a:gd name="connsiteY230" fmla="*/ 4175494 h 6858000"/>
              <a:gd name="connsiteX231" fmla="*/ 5448069 w 7472601"/>
              <a:gd name="connsiteY231" fmla="*/ 3567554 h 6858000"/>
              <a:gd name="connsiteX232" fmla="*/ 5425834 w 7472601"/>
              <a:gd name="connsiteY232" fmla="*/ 3162785 h 6858000"/>
              <a:gd name="connsiteX233" fmla="*/ 1318687 w 7472601"/>
              <a:gd name="connsiteY233" fmla="*/ 3113840 h 6858000"/>
              <a:gd name="connsiteX234" fmla="*/ 1066793 w 7472601"/>
              <a:gd name="connsiteY234" fmla="*/ 3212171 h 6858000"/>
              <a:gd name="connsiteX235" fmla="*/ 993319 w 7472601"/>
              <a:gd name="connsiteY235" fmla="*/ 3247648 h 6858000"/>
              <a:gd name="connsiteX236" fmla="*/ 853081 w 7472601"/>
              <a:gd name="connsiteY236" fmla="*/ 3312410 h 6858000"/>
              <a:gd name="connsiteX237" fmla="*/ 805957 w 7472601"/>
              <a:gd name="connsiteY237" fmla="*/ 3330443 h 6858000"/>
              <a:gd name="connsiteX238" fmla="*/ 1318687 w 7472601"/>
              <a:gd name="connsiteY238" fmla="*/ 3113840 h 6858000"/>
              <a:gd name="connsiteX239" fmla="*/ 5453702 w 7472601"/>
              <a:gd name="connsiteY239" fmla="*/ 3090882 h 6858000"/>
              <a:gd name="connsiteX240" fmla="*/ 5480135 w 7472601"/>
              <a:gd name="connsiteY240" fmla="*/ 3565802 h 6858000"/>
              <a:gd name="connsiteX241" fmla="*/ 5499023 w 7472601"/>
              <a:gd name="connsiteY241" fmla="*/ 4166310 h 6858000"/>
              <a:gd name="connsiteX242" fmla="*/ 5547022 w 7472601"/>
              <a:gd name="connsiteY242" fmla="*/ 3607838 h 6858000"/>
              <a:gd name="connsiteX243" fmla="*/ 5515964 w 7472601"/>
              <a:gd name="connsiteY243" fmla="*/ 3378541 h 6858000"/>
              <a:gd name="connsiteX244" fmla="*/ 5453702 w 7472601"/>
              <a:gd name="connsiteY244" fmla="*/ 3090882 h 6858000"/>
              <a:gd name="connsiteX245" fmla="*/ 1238695 w 7472601"/>
              <a:gd name="connsiteY245" fmla="*/ 3076820 h 6858000"/>
              <a:gd name="connsiteX246" fmla="*/ 716371 w 7472601"/>
              <a:gd name="connsiteY246" fmla="*/ 3293249 h 6858000"/>
              <a:gd name="connsiteX247" fmla="*/ 579522 w 7472601"/>
              <a:gd name="connsiteY247" fmla="*/ 3371759 h 6858000"/>
              <a:gd name="connsiteX248" fmla="*/ 600288 w 7472601"/>
              <a:gd name="connsiteY248" fmla="*/ 3365555 h 6858000"/>
              <a:gd name="connsiteX249" fmla="*/ 840692 w 7472601"/>
              <a:gd name="connsiteY249" fmla="*/ 3284921 h 6858000"/>
              <a:gd name="connsiteX250" fmla="*/ 979248 w 7472601"/>
              <a:gd name="connsiteY250" fmla="*/ 3221003 h 6858000"/>
              <a:gd name="connsiteX251" fmla="*/ 1053282 w 7472601"/>
              <a:gd name="connsiteY251" fmla="*/ 3185247 h 6858000"/>
              <a:gd name="connsiteX252" fmla="*/ 1320603 w 7472601"/>
              <a:gd name="connsiteY252" fmla="*/ 3081281 h 6858000"/>
              <a:gd name="connsiteX253" fmla="*/ 1238695 w 7472601"/>
              <a:gd name="connsiteY253" fmla="*/ 3076820 h 6858000"/>
              <a:gd name="connsiteX254" fmla="*/ 5425627 w 7472601"/>
              <a:gd name="connsiteY254" fmla="*/ 2954192 h 6858000"/>
              <a:gd name="connsiteX255" fmla="*/ 5470770 w 7472601"/>
              <a:gd name="connsiteY255" fmla="*/ 3005435 h 6858000"/>
              <a:gd name="connsiteX256" fmla="*/ 5519779 w 7472601"/>
              <a:gd name="connsiteY256" fmla="*/ 4359223 h 6858000"/>
              <a:gd name="connsiteX257" fmla="*/ 5520293 w 7472601"/>
              <a:gd name="connsiteY257" fmla="*/ 4360602 h 6858000"/>
              <a:gd name="connsiteX258" fmla="*/ 5767221 w 7472601"/>
              <a:gd name="connsiteY258" fmla="*/ 4665564 h 6858000"/>
              <a:gd name="connsiteX259" fmla="*/ 6937169 w 7472601"/>
              <a:gd name="connsiteY259" fmla="*/ 4815941 h 6858000"/>
              <a:gd name="connsiteX260" fmla="*/ 6953922 w 7472601"/>
              <a:gd name="connsiteY260" fmla="*/ 4890068 h 6858000"/>
              <a:gd name="connsiteX261" fmla="*/ 6071359 w 7472601"/>
              <a:gd name="connsiteY261" fmla="*/ 4770770 h 6858000"/>
              <a:gd name="connsiteX262" fmla="*/ 6038839 w 7472601"/>
              <a:gd name="connsiteY262" fmla="*/ 4764474 h 6858000"/>
              <a:gd name="connsiteX263" fmla="*/ 6038706 w 7472601"/>
              <a:gd name="connsiteY263" fmla="*/ 4763847 h 6858000"/>
              <a:gd name="connsiteX264" fmla="*/ 6037784 w 7472601"/>
              <a:gd name="connsiteY264" fmla="*/ 4764270 h 6858000"/>
              <a:gd name="connsiteX265" fmla="*/ 6038839 w 7472601"/>
              <a:gd name="connsiteY265" fmla="*/ 4764474 h 6858000"/>
              <a:gd name="connsiteX266" fmla="*/ 6040338 w 7472601"/>
              <a:gd name="connsiteY266" fmla="*/ 4771418 h 6858000"/>
              <a:gd name="connsiteX267" fmla="*/ 6024488 w 7472601"/>
              <a:gd name="connsiteY267" fmla="*/ 4809903 h 6858000"/>
              <a:gd name="connsiteX268" fmla="*/ 5599771 w 7472601"/>
              <a:gd name="connsiteY268" fmla="*/ 5509652 h 6858000"/>
              <a:gd name="connsiteX269" fmla="*/ 5548843 w 7472601"/>
              <a:gd name="connsiteY269" fmla="*/ 5563845 h 6858000"/>
              <a:gd name="connsiteX270" fmla="*/ 5940952 w 7472601"/>
              <a:gd name="connsiteY270" fmla="*/ 6250028 h 6858000"/>
              <a:gd name="connsiteX271" fmla="*/ 6043441 w 7472601"/>
              <a:gd name="connsiteY271" fmla="*/ 6665847 h 6858000"/>
              <a:gd name="connsiteX272" fmla="*/ 6093432 w 7472601"/>
              <a:gd name="connsiteY272" fmla="*/ 6858000 h 6858000"/>
              <a:gd name="connsiteX273" fmla="*/ 6034344 w 7472601"/>
              <a:gd name="connsiteY273" fmla="*/ 6858000 h 6858000"/>
              <a:gd name="connsiteX274" fmla="*/ 6026679 w 7472601"/>
              <a:gd name="connsiteY274" fmla="*/ 6836959 h 6858000"/>
              <a:gd name="connsiteX275" fmla="*/ 5800441 w 7472601"/>
              <a:gd name="connsiteY275" fmla="*/ 6335286 h 6858000"/>
              <a:gd name="connsiteX276" fmla="*/ 5526562 w 7472601"/>
              <a:gd name="connsiteY276" fmla="*/ 5705388 h 6858000"/>
              <a:gd name="connsiteX277" fmla="*/ 5519640 w 7472601"/>
              <a:gd name="connsiteY277" fmla="*/ 5683774 h 6858000"/>
              <a:gd name="connsiteX278" fmla="*/ 5844559 w 7472601"/>
              <a:gd name="connsiteY278" fmla="*/ 6553349 h 6858000"/>
              <a:gd name="connsiteX279" fmla="*/ 5975994 w 7472601"/>
              <a:gd name="connsiteY279" fmla="*/ 6858000 h 6858000"/>
              <a:gd name="connsiteX280" fmla="*/ 5898547 w 7472601"/>
              <a:gd name="connsiteY280" fmla="*/ 6858000 h 6858000"/>
              <a:gd name="connsiteX281" fmla="*/ 5682041 w 7472601"/>
              <a:gd name="connsiteY281" fmla="*/ 6355860 h 6858000"/>
              <a:gd name="connsiteX282" fmla="*/ 5461758 w 7472601"/>
              <a:gd name="connsiteY282" fmla="*/ 5820220 h 6858000"/>
              <a:gd name="connsiteX283" fmla="*/ 5237282 w 7472601"/>
              <a:gd name="connsiteY283" fmla="*/ 6579086 h 6858000"/>
              <a:gd name="connsiteX284" fmla="*/ 5115009 w 7472601"/>
              <a:gd name="connsiteY284" fmla="*/ 6858000 h 6858000"/>
              <a:gd name="connsiteX285" fmla="*/ 5028074 w 7472601"/>
              <a:gd name="connsiteY285" fmla="*/ 6858000 h 6858000"/>
              <a:gd name="connsiteX286" fmla="*/ 5079508 w 7472601"/>
              <a:gd name="connsiteY286" fmla="*/ 6749074 h 6858000"/>
              <a:gd name="connsiteX287" fmla="*/ 5371846 w 7472601"/>
              <a:gd name="connsiteY287" fmla="*/ 5924413 h 6858000"/>
              <a:gd name="connsiteX288" fmla="*/ 5270512 w 7472601"/>
              <a:gd name="connsiteY288" fmla="*/ 6138975 h 6858000"/>
              <a:gd name="connsiteX289" fmla="*/ 5062409 w 7472601"/>
              <a:gd name="connsiteY289" fmla="*/ 6653544 h 6858000"/>
              <a:gd name="connsiteX290" fmla="*/ 5036628 w 7472601"/>
              <a:gd name="connsiteY290" fmla="*/ 6754247 h 6858000"/>
              <a:gd name="connsiteX291" fmla="*/ 5009112 w 7472601"/>
              <a:gd name="connsiteY291" fmla="*/ 6858000 h 6858000"/>
              <a:gd name="connsiteX292" fmla="*/ 4976679 w 7472601"/>
              <a:gd name="connsiteY292" fmla="*/ 6858000 h 6858000"/>
              <a:gd name="connsiteX293" fmla="*/ 5006537 w 7472601"/>
              <a:gd name="connsiteY293" fmla="*/ 6747068 h 6858000"/>
              <a:gd name="connsiteX294" fmla="*/ 5032723 w 7472601"/>
              <a:gd name="connsiteY294" fmla="*/ 6644957 h 6858000"/>
              <a:gd name="connsiteX295" fmla="*/ 5242949 w 7472601"/>
              <a:gd name="connsiteY295" fmla="*/ 6125175 h 6858000"/>
              <a:gd name="connsiteX296" fmla="*/ 5286321 w 7472601"/>
              <a:gd name="connsiteY296" fmla="*/ 6033555 h 6858000"/>
              <a:gd name="connsiteX297" fmla="*/ 5008210 w 7472601"/>
              <a:gd name="connsiteY297" fmla="*/ 6649194 h 6858000"/>
              <a:gd name="connsiteX298" fmla="*/ 4986321 w 7472601"/>
              <a:gd name="connsiteY298" fmla="*/ 6765687 h 6858000"/>
              <a:gd name="connsiteX299" fmla="*/ 4973474 w 7472601"/>
              <a:gd name="connsiteY299" fmla="*/ 6858000 h 6858000"/>
              <a:gd name="connsiteX300" fmla="*/ 4907178 w 7472601"/>
              <a:gd name="connsiteY300" fmla="*/ 6858000 h 6858000"/>
              <a:gd name="connsiteX301" fmla="*/ 4910810 w 7472601"/>
              <a:gd name="connsiteY301" fmla="*/ 6829660 h 6858000"/>
              <a:gd name="connsiteX302" fmla="*/ 4987461 w 7472601"/>
              <a:gd name="connsiteY302" fmla="*/ 6432994 h 6858000"/>
              <a:gd name="connsiteX303" fmla="*/ 5179262 w 7472601"/>
              <a:gd name="connsiteY303" fmla="*/ 6035044 h 6858000"/>
              <a:gd name="connsiteX304" fmla="*/ 4689678 w 7472601"/>
              <a:gd name="connsiteY304" fmla="*/ 6440241 h 6858000"/>
              <a:gd name="connsiteX305" fmla="*/ 4477543 w 7472601"/>
              <a:gd name="connsiteY305" fmla="*/ 6674836 h 6858000"/>
              <a:gd name="connsiteX306" fmla="*/ 4329957 w 7472601"/>
              <a:gd name="connsiteY306" fmla="*/ 6858000 h 6858000"/>
              <a:gd name="connsiteX307" fmla="*/ 4218595 w 7472601"/>
              <a:gd name="connsiteY307" fmla="*/ 6858000 h 6858000"/>
              <a:gd name="connsiteX308" fmla="*/ 4368888 w 7472601"/>
              <a:gd name="connsiteY308" fmla="*/ 6668412 h 6858000"/>
              <a:gd name="connsiteX309" fmla="*/ 4563091 w 7472601"/>
              <a:gd name="connsiteY309" fmla="*/ 6442508 h 6858000"/>
              <a:gd name="connsiteX310" fmla="*/ 5387324 w 7472601"/>
              <a:gd name="connsiteY310" fmla="*/ 5705830 h 6858000"/>
              <a:gd name="connsiteX311" fmla="*/ 5073620 w 7472601"/>
              <a:gd name="connsiteY311" fmla="*/ 5955437 h 6858000"/>
              <a:gd name="connsiteX312" fmla="*/ 4689789 w 7472601"/>
              <a:gd name="connsiteY312" fmla="*/ 6268382 h 6858000"/>
              <a:gd name="connsiteX313" fmla="*/ 4418722 w 7472601"/>
              <a:gd name="connsiteY313" fmla="*/ 6570886 h 6858000"/>
              <a:gd name="connsiteX314" fmla="*/ 4214944 w 7472601"/>
              <a:gd name="connsiteY314" fmla="*/ 6858000 h 6858000"/>
              <a:gd name="connsiteX315" fmla="*/ 4177898 w 7472601"/>
              <a:gd name="connsiteY315" fmla="*/ 6858000 h 6858000"/>
              <a:gd name="connsiteX316" fmla="*/ 4391597 w 7472601"/>
              <a:gd name="connsiteY316" fmla="*/ 6556370 h 6858000"/>
              <a:gd name="connsiteX317" fmla="*/ 4668889 w 7472601"/>
              <a:gd name="connsiteY317" fmla="*/ 6246399 h 6858000"/>
              <a:gd name="connsiteX318" fmla="*/ 5055427 w 7472601"/>
              <a:gd name="connsiteY318" fmla="*/ 5931476 h 6858000"/>
              <a:gd name="connsiteX319" fmla="*/ 5371814 w 7472601"/>
              <a:gd name="connsiteY319" fmla="*/ 5678975 h 6858000"/>
              <a:gd name="connsiteX320" fmla="*/ 4987918 w 7472601"/>
              <a:gd name="connsiteY320" fmla="*/ 5838701 h 6858000"/>
              <a:gd name="connsiteX321" fmla="*/ 4317146 w 7472601"/>
              <a:gd name="connsiteY321" fmla="*/ 6587716 h 6858000"/>
              <a:gd name="connsiteX322" fmla="*/ 4171627 w 7472601"/>
              <a:gd name="connsiteY322" fmla="*/ 6858000 h 6858000"/>
              <a:gd name="connsiteX323" fmla="*/ 4081585 w 7472601"/>
              <a:gd name="connsiteY323" fmla="*/ 6858000 h 6858000"/>
              <a:gd name="connsiteX324" fmla="*/ 4238603 w 7472601"/>
              <a:gd name="connsiteY324" fmla="*/ 6559341 h 6858000"/>
              <a:gd name="connsiteX325" fmla="*/ 4778333 w 7472601"/>
              <a:gd name="connsiteY325" fmla="*/ 5873626 h 6858000"/>
              <a:gd name="connsiteX326" fmla="*/ 5414185 w 7472601"/>
              <a:gd name="connsiteY326" fmla="*/ 5573882 h 6858000"/>
              <a:gd name="connsiteX327" fmla="*/ 5959648 w 7472601"/>
              <a:gd name="connsiteY327" fmla="*/ 4760797 h 6858000"/>
              <a:gd name="connsiteX328" fmla="*/ 5355019 w 7472601"/>
              <a:gd name="connsiteY328" fmla="*/ 4734672 h 6858000"/>
              <a:gd name="connsiteX329" fmla="*/ 5083565 w 7472601"/>
              <a:gd name="connsiteY329" fmla="*/ 5179121 h 6858000"/>
              <a:gd name="connsiteX330" fmla="*/ 4713577 w 7472601"/>
              <a:gd name="connsiteY330" fmla="*/ 5616803 h 6858000"/>
              <a:gd name="connsiteX331" fmla="*/ 3989559 w 7472601"/>
              <a:gd name="connsiteY331" fmla="*/ 6145945 h 6858000"/>
              <a:gd name="connsiteX332" fmla="*/ 3939824 w 7472601"/>
              <a:gd name="connsiteY332" fmla="*/ 6066900 h 6858000"/>
              <a:gd name="connsiteX333" fmla="*/ 4584537 w 7472601"/>
              <a:gd name="connsiteY333" fmla="*/ 5324826 h 6858000"/>
              <a:gd name="connsiteX334" fmla="*/ 5037105 w 7472601"/>
              <a:gd name="connsiteY334" fmla="*/ 5088765 h 6858000"/>
              <a:gd name="connsiteX335" fmla="*/ 5039930 w 7472601"/>
              <a:gd name="connsiteY335" fmla="*/ 5089585 h 6858000"/>
              <a:gd name="connsiteX336" fmla="*/ 5263764 w 7472601"/>
              <a:gd name="connsiteY336" fmla="*/ 4735525 h 6858000"/>
              <a:gd name="connsiteX337" fmla="*/ 4086300 w 7472601"/>
              <a:gd name="connsiteY337" fmla="*/ 4884599 h 6858000"/>
              <a:gd name="connsiteX338" fmla="*/ 4085485 w 7472601"/>
              <a:gd name="connsiteY338" fmla="*/ 4899070 h 6858000"/>
              <a:gd name="connsiteX339" fmla="*/ 3871915 w 7472601"/>
              <a:gd name="connsiteY339" fmla="*/ 5253645 h 6858000"/>
              <a:gd name="connsiteX340" fmla="*/ 3799374 w 7472601"/>
              <a:gd name="connsiteY340" fmla="*/ 5466127 h 6858000"/>
              <a:gd name="connsiteX341" fmla="*/ 3498850 w 7472601"/>
              <a:gd name="connsiteY341" fmla="*/ 6661888 h 6858000"/>
              <a:gd name="connsiteX342" fmla="*/ 3399216 w 7472601"/>
              <a:gd name="connsiteY342" fmla="*/ 6858000 h 6858000"/>
              <a:gd name="connsiteX343" fmla="*/ 3303688 w 7472601"/>
              <a:gd name="connsiteY343" fmla="*/ 6858000 h 6858000"/>
              <a:gd name="connsiteX344" fmla="*/ 3391774 w 7472601"/>
              <a:gd name="connsiteY344" fmla="*/ 6697181 h 6858000"/>
              <a:gd name="connsiteX345" fmla="*/ 3735540 w 7472601"/>
              <a:gd name="connsiteY345" fmla="*/ 5546923 h 6858000"/>
              <a:gd name="connsiteX346" fmla="*/ 3729438 w 7472601"/>
              <a:gd name="connsiteY346" fmla="*/ 5569058 h 6858000"/>
              <a:gd name="connsiteX347" fmla="*/ 3707782 w 7472601"/>
              <a:gd name="connsiteY347" fmla="*/ 5644908 h 6858000"/>
              <a:gd name="connsiteX348" fmla="*/ 3583827 w 7472601"/>
              <a:gd name="connsiteY348" fmla="*/ 6039215 h 6858000"/>
              <a:gd name="connsiteX349" fmla="*/ 3547861 w 7472601"/>
              <a:gd name="connsiteY349" fmla="*/ 6129609 h 6858000"/>
              <a:gd name="connsiteX350" fmla="*/ 3490905 w 7472601"/>
              <a:gd name="connsiteY350" fmla="*/ 6277660 h 6858000"/>
              <a:gd name="connsiteX351" fmla="*/ 3455859 w 7472601"/>
              <a:gd name="connsiteY351" fmla="*/ 6391301 h 6858000"/>
              <a:gd name="connsiteX352" fmla="*/ 3429112 w 7472601"/>
              <a:gd name="connsiteY352" fmla="*/ 6479469 h 6858000"/>
              <a:gd name="connsiteX353" fmla="*/ 3304862 w 7472601"/>
              <a:gd name="connsiteY353" fmla="*/ 6796476 h 6858000"/>
              <a:gd name="connsiteX354" fmla="*/ 3276071 w 7472601"/>
              <a:gd name="connsiteY354" fmla="*/ 6858000 h 6858000"/>
              <a:gd name="connsiteX355" fmla="*/ 3240805 w 7472601"/>
              <a:gd name="connsiteY355" fmla="*/ 6858000 h 6858000"/>
              <a:gd name="connsiteX356" fmla="*/ 3275917 w 7472601"/>
              <a:gd name="connsiteY356" fmla="*/ 6783192 h 6858000"/>
              <a:gd name="connsiteX357" fmla="*/ 3399358 w 7472601"/>
              <a:gd name="connsiteY357" fmla="*/ 6469011 h 6858000"/>
              <a:gd name="connsiteX358" fmla="*/ 3425650 w 7472601"/>
              <a:gd name="connsiteY358" fmla="*/ 6381333 h 6858000"/>
              <a:gd name="connsiteX359" fmla="*/ 3460661 w 7472601"/>
              <a:gd name="connsiteY359" fmla="*/ 6266763 h 6858000"/>
              <a:gd name="connsiteX360" fmla="*/ 3518021 w 7472601"/>
              <a:gd name="connsiteY360" fmla="*/ 6117298 h 6858000"/>
              <a:gd name="connsiteX361" fmla="*/ 3554035 w 7472601"/>
              <a:gd name="connsiteY361" fmla="*/ 6027832 h 6858000"/>
              <a:gd name="connsiteX362" fmla="*/ 3677174 w 7472601"/>
              <a:gd name="connsiteY362" fmla="*/ 5636351 h 6858000"/>
              <a:gd name="connsiteX363" fmla="*/ 3698819 w 7472601"/>
              <a:gd name="connsiteY363" fmla="*/ 5560503 h 6858000"/>
              <a:gd name="connsiteX364" fmla="*/ 3702094 w 7472601"/>
              <a:gd name="connsiteY364" fmla="*/ 5549194 h 6858000"/>
              <a:gd name="connsiteX365" fmla="*/ 3398355 w 7472601"/>
              <a:gd name="connsiteY365" fmla="*/ 6094603 h 6858000"/>
              <a:gd name="connsiteX366" fmla="*/ 3193941 w 7472601"/>
              <a:gd name="connsiteY366" fmla="*/ 6798775 h 6858000"/>
              <a:gd name="connsiteX367" fmla="*/ 3184140 w 7472601"/>
              <a:gd name="connsiteY367" fmla="*/ 6858000 h 6858000"/>
              <a:gd name="connsiteX368" fmla="*/ 3099978 w 7472601"/>
              <a:gd name="connsiteY368" fmla="*/ 6858000 h 6858000"/>
              <a:gd name="connsiteX369" fmla="*/ 3101556 w 7472601"/>
              <a:gd name="connsiteY369" fmla="*/ 6843337 h 6858000"/>
              <a:gd name="connsiteX370" fmla="*/ 3370162 w 7472601"/>
              <a:gd name="connsiteY370" fmla="*/ 5785550 h 6858000"/>
              <a:gd name="connsiteX371" fmla="*/ 3746477 w 7472601"/>
              <a:gd name="connsiteY371" fmla="*/ 5377889 h 6858000"/>
              <a:gd name="connsiteX372" fmla="*/ 3863399 w 7472601"/>
              <a:gd name="connsiteY372" fmla="*/ 5087257 h 6858000"/>
              <a:gd name="connsiteX373" fmla="*/ 3968712 w 7472601"/>
              <a:gd name="connsiteY373" fmla="*/ 4913989 h 6858000"/>
              <a:gd name="connsiteX374" fmla="*/ 2792390 w 7472601"/>
              <a:gd name="connsiteY374" fmla="*/ 5382974 h 6858000"/>
              <a:gd name="connsiteX375" fmla="*/ 2714982 w 7472601"/>
              <a:gd name="connsiteY375" fmla="*/ 5427051 h 6858000"/>
              <a:gd name="connsiteX376" fmla="*/ 2813361 w 7472601"/>
              <a:gd name="connsiteY376" fmla="*/ 6023912 h 6858000"/>
              <a:gd name="connsiteX377" fmla="*/ 2688430 w 7472601"/>
              <a:gd name="connsiteY377" fmla="*/ 6801564 h 6858000"/>
              <a:gd name="connsiteX378" fmla="*/ 2629626 w 7472601"/>
              <a:gd name="connsiteY378" fmla="*/ 6763394 h 6858000"/>
              <a:gd name="connsiteX379" fmla="*/ 2565328 w 7472601"/>
              <a:gd name="connsiteY379" fmla="*/ 5516399 h 6858000"/>
              <a:gd name="connsiteX380" fmla="*/ 1922999 w 7472601"/>
              <a:gd name="connsiteY380" fmla="*/ 5980343 h 6858000"/>
              <a:gd name="connsiteX381" fmla="*/ 1950261 w 7472601"/>
              <a:gd name="connsiteY381" fmla="*/ 6405858 h 6858000"/>
              <a:gd name="connsiteX382" fmla="*/ 2365554 w 7472601"/>
              <a:gd name="connsiteY382" fmla="*/ 6759107 h 6858000"/>
              <a:gd name="connsiteX383" fmla="*/ 2424142 w 7472601"/>
              <a:gd name="connsiteY383" fmla="*/ 6858000 h 6858000"/>
              <a:gd name="connsiteX384" fmla="*/ 2395994 w 7472601"/>
              <a:gd name="connsiteY384" fmla="*/ 6858000 h 6858000"/>
              <a:gd name="connsiteX385" fmla="*/ 2392863 w 7472601"/>
              <a:gd name="connsiteY385" fmla="*/ 6852964 h 6858000"/>
              <a:gd name="connsiteX386" fmla="*/ 2017589 w 7472601"/>
              <a:gd name="connsiteY386" fmla="*/ 6493982 h 6858000"/>
              <a:gd name="connsiteX387" fmla="*/ 2147336 w 7472601"/>
              <a:gd name="connsiteY387" fmla="*/ 6594052 h 6858000"/>
              <a:gd name="connsiteX388" fmla="*/ 2207047 w 7472601"/>
              <a:gd name="connsiteY388" fmla="*/ 6654540 h 6858000"/>
              <a:gd name="connsiteX389" fmla="*/ 2299106 w 7472601"/>
              <a:gd name="connsiteY389" fmla="*/ 6778931 h 6858000"/>
              <a:gd name="connsiteX390" fmla="*/ 2314430 w 7472601"/>
              <a:gd name="connsiteY390" fmla="*/ 6801144 h 6858000"/>
              <a:gd name="connsiteX391" fmla="*/ 2352406 w 7472601"/>
              <a:gd name="connsiteY391" fmla="*/ 6858000 h 6858000"/>
              <a:gd name="connsiteX392" fmla="*/ 2314492 w 7472601"/>
              <a:gd name="connsiteY392" fmla="*/ 6858000 h 6858000"/>
              <a:gd name="connsiteX393" fmla="*/ 2288095 w 7472601"/>
              <a:gd name="connsiteY393" fmla="*/ 6818030 h 6858000"/>
              <a:gd name="connsiteX394" fmla="*/ 2272768 w 7472601"/>
              <a:gd name="connsiteY394" fmla="*/ 6795822 h 6858000"/>
              <a:gd name="connsiteX395" fmla="*/ 2182715 w 7472601"/>
              <a:gd name="connsiteY395" fmla="*/ 6675071 h 6858000"/>
              <a:gd name="connsiteX396" fmla="*/ 2032061 w 7472601"/>
              <a:gd name="connsiteY396" fmla="*/ 6541380 h 6858000"/>
              <a:gd name="connsiteX397" fmla="*/ 2257220 w 7472601"/>
              <a:gd name="connsiteY397" fmla="*/ 6826257 h 6858000"/>
              <a:gd name="connsiteX398" fmla="*/ 2281324 w 7472601"/>
              <a:gd name="connsiteY398" fmla="*/ 6858000 h 6858000"/>
              <a:gd name="connsiteX399" fmla="*/ 2242860 w 7472601"/>
              <a:gd name="connsiteY399" fmla="*/ 6858000 h 6858000"/>
              <a:gd name="connsiteX400" fmla="*/ 2232818 w 7472601"/>
              <a:gd name="connsiteY400" fmla="*/ 6844926 h 6858000"/>
              <a:gd name="connsiteX401" fmla="*/ 1990172 w 7472601"/>
              <a:gd name="connsiteY401" fmla="*/ 6542121 h 6858000"/>
              <a:gd name="connsiteX402" fmla="*/ 2124090 w 7472601"/>
              <a:gd name="connsiteY402" fmla="*/ 6761017 h 6858000"/>
              <a:gd name="connsiteX403" fmla="*/ 2200380 w 7472601"/>
              <a:gd name="connsiteY403" fmla="*/ 6858000 h 6858000"/>
              <a:gd name="connsiteX404" fmla="*/ 2147507 w 7472601"/>
              <a:gd name="connsiteY404" fmla="*/ 6858000 h 6858000"/>
              <a:gd name="connsiteX405" fmla="*/ 2070668 w 7472601"/>
              <a:gd name="connsiteY405" fmla="*/ 6761520 h 6858000"/>
              <a:gd name="connsiteX406" fmla="*/ 1975142 w 7472601"/>
              <a:gd name="connsiteY406" fmla="*/ 6585570 h 6858000"/>
              <a:gd name="connsiteX407" fmla="*/ 2050035 w 7472601"/>
              <a:gd name="connsiteY407" fmla="*/ 6813345 h 6858000"/>
              <a:gd name="connsiteX408" fmla="*/ 2063025 w 7472601"/>
              <a:gd name="connsiteY408" fmla="*/ 6858000 h 6858000"/>
              <a:gd name="connsiteX409" fmla="*/ 2021675 w 7472601"/>
              <a:gd name="connsiteY409" fmla="*/ 6858000 h 6858000"/>
              <a:gd name="connsiteX410" fmla="*/ 2019308 w 7472601"/>
              <a:gd name="connsiteY410" fmla="*/ 6847118 h 6858000"/>
              <a:gd name="connsiteX411" fmla="*/ 1938835 w 7472601"/>
              <a:gd name="connsiteY411" fmla="*/ 6551160 h 6858000"/>
              <a:gd name="connsiteX412" fmla="*/ 1953230 w 7472601"/>
              <a:gd name="connsiteY412" fmla="*/ 6759699 h 6858000"/>
              <a:gd name="connsiteX413" fmla="*/ 1956763 w 7472601"/>
              <a:gd name="connsiteY413" fmla="*/ 6778191 h 6858000"/>
              <a:gd name="connsiteX414" fmla="*/ 1967925 w 7472601"/>
              <a:gd name="connsiteY414" fmla="*/ 6858000 h 6858000"/>
              <a:gd name="connsiteX415" fmla="*/ 1936622 w 7472601"/>
              <a:gd name="connsiteY415" fmla="*/ 6858000 h 6858000"/>
              <a:gd name="connsiteX416" fmla="*/ 1926261 w 7472601"/>
              <a:gd name="connsiteY416" fmla="*/ 6784064 h 6858000"/>
              <a:gd name="connsiteX417" fmla="*/ 1922724 w 7472601"/>
              <a:gd name="connsiteY417" fmla="*/ 6765577 h 6858000"/>
              <a:gd name="connsiteX418" fmla="*/ 1904650 w 7472601"/>
              <a:gd name="connsiteY418" fmla="*/ 6639616 h 6858000"/>
              <a:gd name="connsiteX419" fmla="*/ 1885273 w 7472601"/>
              <a:gd name="connsiteY419" fmla="*/ 6858000 h 6858000"/>
              <a:gd name="connsiteX420" fmla="*/ 1854363 w 7472601"/>
              <a:gd name="connsiteY420" fmla="*/ 6858000 h 6858000"/>
              <a:gd name="connsiteX421" fmla="*/ 1880391 w 7472601"/>
              <a:gd name="connsiteY421" fmla="*/ 6603796 h 6858000"/>
              <a:gd name="connsiteX422" fmla="*/ 1818273 w 7472601"/>
              <a:gd name="connsiteY422" fmla="*/ 6715729 h 6858000"/>
              <a:gd name="connsiteX423" fmla="*/ 1794691 w 7472601"/>
              <a:gd name="connsiteY423" fmla="*/ 6843239 h 6858000"/>
              <a:gd name="connsiteX424" fmla="*/ 1794914 w 7472601"/>
              <a:gd name="connsiteY424" fmla="*/ 6858000 h 6858000"/>
              <a:gd name="connsiteX425" fmla="*/ 1746128 w 7472601"/>
              <a:gd name="connsiteY425" fmla="*/ 6858000 h 6858000"/>
              <a:gd name="connsiteX426" fmla="*/ 1753934 w 7472601"/>
              <a:gd name="connsiteY426" fmla="*/ 6724796 h 6858000"/>
              <a:gd name="connsiteX427" fmla="*/ 1792053 w 7472601"/>
              <a:gd name="connsiteY427" fmla="*/ 6572396 h 6858000"/>
              <a:gd name="connsiteX428" fmla="*/ 1862248 w 7472601"/>
              <a:gd name="connsiteY428" fmla="*/ 6266397 h 6858000"/>
              <a:gd name="connsiteX429" fmla="*/ 1862250 w 7472601"/>
              <a:gd name="connsiteY429" fmla="*/ 6033531 h 6858000"/>
              <a:gd name="connsiteX430" fmla="*/ 1211999 w 7472601"/>
              <a:gd name="connsiteY430" fmla="*/ 6683610 h 6858000"/>
              <a:gd name="connsiteX431" fmla="*/ 1213266 w 7472601"/>
              <a:gd name="connsiteY431" fmla="*/ 6691947 h 6858000"/>
              <a:gd name="connsiteX432" fmla="*/ 1203370 w 7472601"/>
              <a:gd name="connsiteY432" fmla="*/ 6850676 h 6858000"/>
              <a:gd name="connsiteX433" fmla="*/ 1203671 w 7472601"/>
              <a:gd name="connsiteY433" fmla="*/ 6858000 h 6858000"/>
              <a:gd name="connsiteX434" fmla="*/ 1143180 w 7472601"/>
              <a:gd name="connsiteY434" fmla="*/ 6858000 h 6858000"/>
              <a:gd name="connsiteX435" fmla="*/ 1142176 w 7472601"/>
              <a:gd name="connsiteY435" fmla="*/ 6766045 h 6858000"/>
              <a:gd name="connsiteX436" fmla="*/ 1067484 w 7472601"/>
              <a:gd name="connsiteY436" fmla="*/ 6858000 h 6858000"/>
              <a:gd name="connsiteX437" fmla="*/ 953928 w 7472601"/>
              <a:gd name="connsiteY437" fmla="*/ 6858000 h 6858000"/>
              <a:gd name="connsiteX438" fmla="*/ 959715 w 7472601"/>
              <a:gd name="connsiteY438" fmla="*/ 6850185 h 6858000"/>
              <a:gd name="connsiteX439" fmla="*/ 1483788 w 7472601"/>
              <a:gd name="connsiteY439" fmla="*/ 6259174 h 6858000"/>
              <a:gd name="connsiteX440" fmla="*/ 1100671 w 7472601"/>
              <a:gd name="connsiteY440" fmla="*/ 6252137 h 6858000"/>
              <a:gd name="connsiteX441" fmla="*/ 1090144 w 7472601"/>
              <a:gd name="connsiteY441" fmla="*/ 6256748 h 6858000"/>
              <a:gd name="connsiteX442" fmla="*/ 1095872 w 7472601"/>
              <a:gd name="connsiteY442" fmla="*/ 6271892 h 6858000"/>
              <a:gd name="connsiteX443" fmla="*/ 262785 w 7472601"/>
              <a:gd name="connsiteY443" fmla="*/ 6845450 h 6858000"/>
              <a:gd name="connsiteX444" fmla="*/ 209968 w 7472601"/>
              <a:gd name="connsiteY444" fmla="*/ 6770713 h 6858000"/>
              <a:gd name="connsiteX445" fmla="*/ 873460 w 7472601"/>
              <a:gd name="connsiteY445" fmla="*/ 6253768 h 6858000"/>
              <a:gd name="connsiteX446" fmla="*/ 192686 w 7472601"/>
              <a:gd name="connsiteY446" fmla="*/ 5849257 h 6858000"/>
              <a:gd name="connsiteX447" fmla="*/ 4696 w 7472601"/>
              <a:gd name="connsiteY447" fmla="*/ 5697668 h 6858000"/>
              <a:gd name="connsiteX448" fmla="*/ 0 w 7472601"/>
              <a:gd name="connsiteY448" fmla="*/ 5689984 h 6858000"/>
              <a:gd name="connsiteX449" fmla="*/ 0 w 7472601"/>
              <a:gd name="connsiteY449" fmla="*/ 5513472 h 6858000"/>
              <a:gd name="connsiteX450" fmla="*/ 174101 w 7472601"/>
              <a:gd name="connsiteY450" fmla="*/ 5620277 h 6858000"/>
              <a:gd name="connsiteX451" fmla="*/ 891800 w 7472601"/>
              <a:gd name="connsiteY451" fmla="*/ 6036935 h 6858000"/>
              <a:gd name="connsiteX452" fmla="*/ 1072219 w 7472601"/>
              <a:gd name="connsiteY452" fmla="*/ 6169443 h 6858000"/>
              <a:gd name="connsiteX453" fmla="*/ 1074117 w 7472601"/>
              <a:gd name="connsiteY453" fmla="*/ 6170301 h 6858000"/>
              <a:gd name="connsiteX454" fmla="*/ 1083114 w 7472601"/>
              <a:gd name="connsiteY454" fmla="*/ 6174131 h 6858000"/>
              <a:gd name="connsiteX455" fmla="*/ 1543010 w 7472601"/>
              <a:gd name="connsiteY455" fmla="*/ 6191140 h 6858000"/>
              <a:gd name="connsiteX456" fmla="*/ 1551080 w 7472601"/>
              <a:gd name="connsiteY456" fmla="*/ 6195006 h 6858000"/>
              <a:gd name="connsiteX457" fmla="*/ 2345443 w 7472601"/>
              <a:gd name="connsiteY457" fmla="*/ 5549882 h 6858000"/>
              <a:gd name="connsiteX458" fmla="*/ 1721499 w 7472601"/>
              <a:gd name="connsiteY458" fmla="*/ 5599969 h 6858000"/>
              <a:gd name="connsiteX459" fmla="*/ 767716 w 7472601"/>
              <a:gd name="connsiteY459" fmla="*/ 5472768 h 6858000"/>
              <a:gd name="connsiteX460" fmla="*/ 722147 w 7472601"/>
              <a:gd name="connsiteY460" fmla="*/ 5393091 h 6858000"/>
              <a:gd name="connsiteX461" fmla="*/ 1485552 w 7472601"/>
              <a:gd name="connsiteY461" fmla="*/ 5313202 h 6858000"/>
              <a:gd name="connsiteX462" fmla="*/ 2143004 w 7472601"/>
              <a:gd name="connsiteY462" fmla="*/ 5402420 h 6858000"/>
              <a:gd name="connsiteX463" fmla="*/ 1933391 w 7472601"/>
              <a:gd name="connsiteY463" fmla="*/ 5156971 h 6858000"/>
              <a:gd name="connsiteX464" fmla="*/ 1827118 w 7472601"/>
              <a:gd name="connsiteY464" fmla="*/ 4968410 h 6858000"/>
              <a:gd name="connsiteX465" fmla="*/ 1837349 w 7472601"/>
              <a:gd name="connsiteY465" fmla="*/ 4956357 h 6858000"/>
              <a:gd name="connsiteX466" fmla="*/ 2162835 w 7472601"/>
              <a:gd name="connsiteY466" fmla="*/ 5187853 h 6858000"/>
              <a:gd name="connsiteX467" fmla="*/ 2257167 w 7472601"/>
              <a:gd name="connsiteY467" fmla="*/ 5462123 h 6858000"/>
              <a:gd name="connsiteX468" fmla="*/ 2261598 w 7472601"/>
              <a:gd name="connsiteY468" fmla="*/ 5467998 h 6858000"/>
              <a:gd name="connsiteX469" fmla="*/ 2437177 w 7472601"/>
              <a:gd name="connsiteY469" fmla="*/ 5479608 h 6858000"/>
              <a:gd name="connsiteX470" fmla="*/ 2445247 w 7472601"/>
              <a:gd name="connsiteY470" fmla="*/ 5483476 h 6858000"/>
              <a:gd name="connsiteX471" fmla="*/ 2743626 w 7472601"/>
              <a:gd name="connsiteY471" fmla="*/ 5304819 h 6858000"/>
              <a:gd name="connsiteX472" fmla="*/ 3048102 w 7472601"/>
              <a:gd name="connsiteY472" fmla="*/ 5150595 h 6858000"/>
              <a:gd name="connsiteX473" fmla="*/ 1799414 w 7472601"/>
              <a:gd name="connsiteY473" fmla="*/ 4694732 h 6858000"/>
              <a:gd name="connsiteX474" fmla="*/ 1771735 w 7472601"/>
              <a:gd name="connsiteY474" fmla="*/ 4619929 h 6858000"/>
              <a:gd name="connsiteX475" fmla="*/ 3104273 w 7472601"/>
              <a:gd name="connsiteY475" fmla="*/ 5076159 h 6858000"/>
              <a:gd name="connsiteX476" fmla="*/ 3113245 w 7472601"/>
              <a:gd name="connsiteY476" fmla="*/ 5090705 h 6858000"/>
              <a:gd name="connsiteX477" fmla="*/ 3126294 w 7472601"/>
              <a:gd name="connsiteY477" fmla="*/ 5114400 h 6858000"/>
              <a:gd name="connsiteX478" fmla="*/ 3937433 w 7472601"/>
              <a:gd name="connsiteY478" fmla="*/ 4830473 h 6858000"/>
              <a:gd name="connsiteX479" fmla="*/ 3590475 w 7472601"/>
              <a:gd name="connsiteY479" fmla="*/ 4597974 h 6858000"/>
              <a:gd name="connsiteX480" fmla="*/ 3100264 w 7472601"/>
              <a:gd name="connsiteY480" fmla="*/ 4579845 h 6858000"/>
              <a:gd name="connsiteX481" fmla="*/ 2183576 w 7472601"/>
              <a:gd name="connsiteY481" fmla="*/ 4227150 h 6858000"/>
              <a:gd name="connsiteX482" fmla="*/ 2151029 w 7472601"/>
              <a:gd name="connsiteY482" fmla="*/ 4146947 h 6858000"/>
              <a:gd name="connsiteX483" fmla="*/ 3563434 w 7472601"/>
              <a:gd name="connsiteY483" fmla="*/ 4469115 h 6858000"/>
              <a:gd name="connsiteX484" fmla="*/ 3177952 w 7472601"/>
              <a:gd name="connsiteY484" fmla="*/ 3657386 h 6858000"/>
              <a:gd name="connsiteX485" fmla="*/ 3189263 w 7472601"/>
              <a:gd name="connsiteY485" fmla="*/ 3625726 h 6858000"/>
              <a:gd name="connsiteX486" fmla="*/ 3560912 w 7472601"/>
              <a:gd name="connsiteY486" fmla="*/ 4079863 h 6858000"/>
              <a:gd name="connsiteX487" fmla="*/ 3626636 w 7472601"/>
              <a:gd name="connsiteY487" fmla="*/ 4512230 h 6858000"/>
              <a:gd name="connsiteX488" fmla="*/ 3653088 w 7472601"/>
              <a:gd name="connsiteY488" fmla="*/ 4521417 h 6858000"/>
              <a:gd name="connsiteX489" fmla="*/ 3988128 w 7472601"/>
              <a:gd name="connsiteY489" fmla="*/ 4817267 h 6858000"/>
              <a:gd name="connsiteX490" fmla="*/ 4830582 w 7472601"/>
              <a:gd name="connsiteY490" fmla="*/ 4676000 h 6858000"/>
              <a:gd name="connsiteX491" fmla="*/ 4830100 w 7472601"/>
              <a:gd name="connsiteY491" fmla="*/ 4675554 h 6858000"/>
              <a:gd name="connsiteX492" fmla="*/ 4036318 w 7472601"/>
              <a:gd name="connsiteY492" fmla="*/ 4147013 h 6858000"/>
              <a:gd name="connsiteX493" fmla="*/ 3432098 w 7472601"/>
              <a:gd name="connsiteY493" fmla="*/ 3537312 h 6858000"/>
              <a:gd name="connsiteX494" fmla="*/ 3446761 w 7472601"/>
              <a:gd name="connsiteY494" fmla="*/ 3461278 h 6858000"/>
              <a:gd name="connsiteX495" fmla="*/ 4419733 w 7472601"/>
              <a:gd name="connsiteY495" fmla="*/ 3963555 h 6858000"/>
              <a:gd name="connsiteX496" fmla="*/ 4781371 w 7472601"/>
              <a:gd name="connsiteY496" fmla="*/ 4458604 h 6858000"/>
              <a:gd name="connsiteX497" fmla="*/ 4780440 w 7472601"/>
              <a:gd name="connsiteY497" fmla="*/ 4470290 h 6858000"/>
              <a:gd name="connsiteX498" fmla="*/ 4898954 w 7472601"/>
              <a:gd name="connsiteY498" fmla="*/ 4662092 h 6858000"/>
              <a:gd name="connsiteX499" fmla="*/ 4900699 w 7472601"/>
              <a:gd name="connsiteY499" fmla="*/ 4670867 h 6858000"/>
              <a:gd name="connsiteX500" fmla="*/ 5714511 w 7472601"/>
              <a:gd name="connsiteY500" fmla="*/ 4663483 h 6858000"/>
              <a:gd name="connsiteX501" fmla="*/ 5464793 w 7472601"/>
              <a:gd name="connsiteY501" fmla="*/ 4393556 h 6858000"/>
              <a:gd name="connsiteX502" fmla="*/ 5461897 w 7472601"/>
              <a:gd name="connsiteY502" fmla="*/ 4390879 h 6858000"/>
              <a:gd name="connsiteX503" fmla="*/ 4294126 w 7472601"/>
              <a:gd name="connsiteY503" fmla="*/ 3303048 h 6858000"/>
              <a:gd name="connsiteX504" fmla="*/ 4305321 w 7472601"/>
              <a:gd name="connsiteY504" fmla="*/ 3256953 h 6858000"/>
              <a:gd name="connsiteX505" fmla="*/ 4949299 w 7472601"/>
              <a:gd name="connsiteY505" fmla="*/ 3766336 h 6858000"/>
              <a:gd name="connsiteX506" fmla="*/ 5291452 w 7472601"/>
              <a:gd name="connsiteY506" fmla="*/ 4076801 h 6858000"/>
              <a:gd name="connsiteX507" fmla="*/ 5434998 w 7472601"/>
              <a:gd name="connsiteY507" fmla="*/ 4254100 h 6858000"/>
              <a:gd name="connsiteX508" fmla="*/ 5351015 w 7472601"/>
              <a:gd name="connsiteY508" fmla="*/ 3760989 h 6858000"/>
              <a:gd name="connsiteX509" fmla="*/ 5413780 w 7472601"/>
              <a:gd name="connsiteY509" fmla="*/ 2966265 h 6858000"/>
              <a:gd name="connsiteX510" fmla="*/ 5425627 w 7472601"/>
              <a:gd name="connsiteY510" fmla="*/ 2954192 h 6858000"/>
              <a:gd name="connsiteX511" fmla="*/ 6604735 w 7472601"/>
              <a:gd name="connsiteY511" fmla="*/ 2041381 h 6858000"/>
              <a:gd name="connsiteX512" fmla="*/ 7204487 w 7472601"/>
              <a:gd name="connsiteY512" fmla="*/ 2742112 h 6858000"/>
              <a:gd name="connsiteX513" fmla="*/ 7131592 w 7472601"/>
              <a:gd name="connsiteY513" fmla="*/ 2672096 h 6858000"/>
              <a:gd name="connsiteX514" fmla="*/ 6996344 w 7472601"/>
              <a:gd name="connsiteY514" fmla="*/ 2518310 h 6858000"/>
              <a:gd name="connsiteX515" fmla="*/ 6735495 w 7472601"/>
              <a:gd name="connsiteY515" fmla="*/ 2196890 h 6858000"/>
              <a:gd name="connsiteX516" fmla="*/ 6721901 w 7472601"/>
              <a:gd name="connsiteY516" fmla="*/ 2179274 h 6858000"/>
              <a:gd name="connsiteX517" fmla="*/ 6604735 w 7472601"/>
              <a:gd name="connsiteY517" fmla="*/ 2041381 h 6858000"/>
              <a:gd name="connsiteX518" fmla="*/ 6591670 w 7472601"/>
              <a:gd name="connsiteY518" fmla="*/ 1988277 h 6858000"/>
              <a:gd name="connsiteX519" fmla="*/ 6747349 w 7472601"/>
              <a:gd name="connsiteY519" fmla="*/ 2160069 h 6858000"/>
              <a:gd name="connsiteX520" fmla="*/ 6760943 w 7472601"/>
              <a:gd name="connsiteY520" fmla="*/ 2177686 h 6858000"/>
              <a:gd name="connsiteX521" fmla="*/ 7021065 w 7472601"/>
              <a:gd name="connsiteY521" fmla="*/ 2498102 h 6858000"/>
              <a:gd name="connsiteX522" fmla="*/ 7155223 w 7472601"/>
              <a:gd name="connsiteY522" fmla="*/ 2650386 h 6858000"/>
              <a:gd name="connsiteX523" fmla="*/ 7203167 w 7472601"/>
              <a:gd name="connsiteY523" fmla="*/ 2697288 h 6858000"/>
              <a:gd name="connsiteX524" fmla="*/ 6937703 w 7472601"/>
              <a:gd name="connsiteY524" fmla="*/ 2321981 h 6858000"/>
              <a:gd name="connsiteX525" fmla="*/ 6591670 w 7472601"/>
              <a:gd name="connsiteY525" fmla="*/ 1988277 h 6858000"/>
              <a:gd name="connsiteX526" fmla="*/ 5798671 w 7472601"/>
              <a:gd name="connsiteY526" fmla="*/ 1981601 h 6858000"/>
              <a:gd name="connsiteX527" fmla="*/ 5754709 w 7472601"/>
              <a:gd name="connsiteY527" fmla="*/ 2071454 h 6858000"/>
              <a:gd name="connsiteX528" fmla="*/ 5763044 w 7472601"/>
              <a:gd name="connsiteY528" fmla="*/ 2842206 h 6858000"/>
              <a:gd name="connsiteX529" fmla="*/ 5764974 w 7472601"/>
              <a:gd name="connsiteY529" fmla="*/ 2799609 h 6858000"/>
              <a:gd name="connsiteX530" fmla="*/ 5767665 w 7472601"/>
              <a:gd name="connsiteY530" fmla="*/ 2666409 h 6858000"/>
              <a:gd name="connsiteX531" fmla="*/ 5763055 w 7472601"/>
              <a:gd name="connsiteY531" fmla="*/ 2579705 h 6858000"/>
              <a:gd name="connsiteX532" fmla="*/ 5758079 w 7472601"/>
              <a:gd name="connsiteY532" fmla="*/ 2492508 h 6858000"/>
              <a:gd name="connsiteX533" fmla="*/ 5779325 w 7472601"/>
              <a:gd name="connsiteY533" fmla="*/ 2197069 h 6858000"/>
              <a:gd name="connsiteX534" fmla="*/ 5798671 w 7472601"/>
              <a:gd name="connsiteY534" fmla="*/ 1981601 h 6858000"/>
              <a:gd name="connsiteX535" fmla="*/ 5829202 w 7472601"/>
              <a:gd name="connsiteY535" fmla="*/ 1971679 h 6858000"/>
              <a:gd name="connsiteX536" fmla="*/ 5809558 w 7472601"/>
              <a:gd name="connsiteY536" fmla="*/ 2198043 h 6858000"/>
              <a:gd name="connsiteX537" fmla="*/ 5788653 w 7472601"/>
              <a:gd name="connsiteY537" fmla="*/ 2489430 h 6858000"/>
              <a:gd name="connsiteX538" fmla="*/ 5793439 w 7472601"/>
              <a:gd name="connsiteY538" fmla="*/ 2575235 h 6858000"/>
              <a:gd name="connsiteX539" fmla="*/ 5796837 w 7472601"/>
              <a:gd name="connsiteY539" fmla="*/ 2637633 h 6858000"/>
              <a:gd name="connsiteX540" fmla="*/ 5818614 w 7472601"/>
              <a:gd name="connsiteY540" fmla="*/ 2473055 h 6858000"/>
              <a:gd name="connsiteX541" fmla="*/ 5829202 w 7472601"/>
              <a:gd name="connsiteY541" fmla="*/ 1971679 h 6858000"/>
              <a:gd name="connsiteX542" fmla="*/ 5911389 w 7472601"/>
              <a:gd name="connsiteY542" fmla="*/ 1898371 h 6858000"/>
              <a:gd name="connsiteX543" fmla="*/ 6237627 w 7472601"/>
              <a:gd name="connsiteY543" fmla="*/ 2231921 h 6858000"/>
              <a:gd name="connsiteX544" fmla="*/ 5911389 w 7472601"/>
              <a:gd name="connsiteY544" fmla="*/ 1898371 h 6858000"/>
              <a:gd name="connsiteX545" fmla="*/ 6944437 w 7472601"/>
              <a:gd name="connsiteY545" fmla="*/ 1575402 h 6858000"/>
              <a:gd name="connsiteX546" fmla="*/ 6304730 w 7472601"/>
              <a:gd name="connsiteY546" fmla="*/ 1766654 h 6858000"/>
              <a:gd name="connsiteX547" fmla="*/ 6944437 w 7472601"/>
              <a:gd name="connsiteY547" fmla="*/ 1575402 h 6858000"/>
              <a:gd name="connsiteX548" fmla="*/ 7019523 w 7472601"/>
              <a:gd name="connsiteY548" fmla="*/ 1519450 h 6858000"/>
              <a:gd name="connsiteX549" fmla="*/ 6298091 w 7472601"/>
              <a:gd name="connsiteY549" fmla="*/ 1737122 h 6858000"/>
              <a:gd name="connsiteX550" fmla="*/ 7019523 w 7472601"/>
              <a:gd name="connsiteY550" fmla="*/ 1519450 h 6858000"/>
              <a:gd name="connsiteX551" fmla="*/ 2399523 w 7472601"/>
              <a:gd name="connsiteY551" fmla="*/ 1428234 h 6858000"/>
              <a:gd name="connsiteX552" fmla="*/ 2224982 w 7472601"/>
              <a:gd name="connsiteY552" fmla="*/ 1826201 h 6858000"/>
              <a:gd name="connsiteX553" fmla="*/ 2096099 w 7472601"/>
              <a:gd name="connsiteY553" fmla="*/ 2345900 h 6858000"/>
              <a:gd name="connsiteX554" fmla="*/ 2283317 w 7472601"/>
              <a:gd name="connsiteY554" fmla="*/ 1796925 h 6858000"/>
              <a:gd name="connsiteX555" fmla="*/ 2399523 w 7472601"/>
              <a:gd name="connsiteY555" fmla="*/ 1428234 h 6858000"/>
              <a:gd name="connsiteX556" fmla="*/ 2448558 w 7472601"/>
              <a:gd name="connsiteY556" fmla="*/ 1373435 h 6858000"/>
              <a:gd name="connsiteX557" fmla="*/ 2312521 w 7472601"/>
              <a:gd name="connsiteY557" fmla="*/ 1806140 h 6858000"/>
              <a:gd name="connsiteX558" fmla="*/ 2127533 w 7472601"/>
              <a:gd name="connsiteY558" fmla="*/ 2348380 h 6858000"/>
              <a:gd name="connsiteX559" fmla="*/ 2358080 w 7472601"/>
              <a:gd name="connsiteY559" fmla="*/ 1866134 h 6858000"/>
              <a:gd name="connsiteX560" fmla="*/ 2407436 w 7472601"/>
              <a:gd name="connsiteY560" fmla="*/ 1651070 h 6858000"/>
              <a:gd name="connsiteX561" fmla="*/ 2448558 w 7472601"/>
              <a:gd name="connsiteY561" fmla="*/ 1373435 h 6858000"/>
              <a:gd name="connsiteX562" fmla="*/ 278707 w 7472601"/>
              <a:gd name="connsiteY562" fmla="*/ 1352270 h 6858000"/>
              <a:gd name="connsiteX563" fmla="*/ 321570 w 7472601"/>
              <a:gd name="connsiteY563" fmla="*/ 1861610 h 6858000"/>
              <a:gd name="connsiteX564" fmla="*/ 294281 w 7472601"/>
              <a:gd name="connsiteY564" fmla="*/ 1440658 h 6858000"/>
              <a:gd name="connsiteX565" fmla="*/ 278707 w 7472601"/>
              <a:gd name="connsiteY565" fmla="*/ 1352270 h 6858000"/>
              <a:gd name="connsiteX566" fmla="*/ 1423821 w 7472601"/>
              <a:gd name="connsiteY566" fmla="*/ 1351958 h 6858000"/>
              <a:gd name="connsiteX567" fmla="*/ 1638521 w 7472601"/>
              <a:gd name="connsiteY567" fmla="*/ 1908470 h 6858000"/>
              <a:gd name="connsiteX568" fmla="*/ 1754199 w 7472601"/>
              <a:gd name="connsiteY568" fmla="*/ 2149284 h 6858000"/>
              <a:gd name="connsiteX569" fmla="*/ 1908359 w 7472601"/>
              <a:gd name="connsiteY569" fmla="*/ 2364988 h 6858000"/>
              <a:gd name="connsiteX570" fmla="*/ 1647661 w 7472601"/>
              <a:gd name="connsiteY570" fmla="*/ 1825945 h 6858000"/>
              <a:gd name="connsiteX571" fmla="*/ 1423821 w 7472601"/>
              <a:gd name="connsiteY571" fmla="*/ 1351958 h 6858000"/>
              <a:gd name="connsiteX572" fmla="*/ 1431890 w 7472601"/>
              <a:gd name="connsiteY572" fmla="*/ 1306475 h 6858000"/>
              <a:gd name="connsiteX573" fmla="*/ 1507597 w 7472601"/>
              <a:gd name="connsiteY573" fmla="*/ 1446132 h 6858000"/>
              <a:gd name="connsiteX574" fmla="*/ 1674586 w 7472601"/>
              <a:gd name="connsiteY574" fmla="*/ 1813832 h 6858000"/>
              <a:gd name="connsiteX575" fmla="*/ 1815950 w 7472601"/>
              <a:gd name="connsiteY575" fmla="*/ 2128564 h 6858000"/>
              <a:gd name="connsiteX576" fmla="*/ 1984242 w 7472601"/>
              <a:gd name="connsiteY576" fmla="*/ 2430829 h 6858000"/>
              <a:gd name="connsiteX577" fmla="*/ 2014023 w 7472601"/>
              <a:gd name="connsiteY577" fmla="*/ 2450995 h 6858000"/>
              <a:gd name="connsiteX578" fmla="*/ 1747337 w 7472601"/>
              <a:gd name="connsiteY578" fmla="*/ 1855264 h 6858000"/>
              <a:gd name="connsiteX579" fmla="*/ 1533749 w 7472601"/>
              <a:gd name="connsiteY579" fmla="*/ 1478656 h 6858000"/>
              <a:gd name="connsiteX580" fmla="*/ 1431890 w 7472601"/>
              <a:gd name="connsiteY580" fmla="*/ 1306475 h 6858000"/>
              <a:gd name="connsiteX581" fmla="*/ 5052692 w 7472601"/>
              <a:gd name="connsiteY581" fmla="*/ 1292994 h 6858000"/>
              <a:gd name="connsiteX582" fmla="*/ 5200661 w 7472601"/>
              <a:gd name="connsiteY582" fmla="*/ 1635186 h 6858000"/>
              <a:gd name="connsiteX583" fmla="*/ 5297138 w 7472601"/>
              <a:gd name="connsiteY583" fmla="*/ 1906351 h 6858000"/>
              <a:gd name="connsiteX584" fmla="*/ 5052692 w 7472601"/>
              <a:gd name="connsiteY584" fmla="*/ 1292994 h 6858000"/>
              <a:gd name="connsiteX585" fmla="*/ 5009948 w 7472601"/>
              <a:gd name="connsiteY585" fmla="*/ 1273619 h 6858000"/>
              <a:gd name="connsiteX586" fmla="*/ 5121777 w 7472601"/>
              <a:gd name="connsiteY586" fmla="*/ 1654213 h 6858000"/>
              <a:gd name="connsiteX587" fmla="*/ 5293545 w 7472601"/>
              <a:gd name="connsiteY587" fmla="*/ 2072247 h 6858000"/>
              <a:gd name="connsiteX588" fmla="*/ 5294042 w 7472601"/>
              <a:gd name="connsiteY588" fmla="*/ 2065019 h 6858000"/>
              <a:gd name="connsiteX589" fmla="*/ 5171936 w 7472601"/>
              <a:gd name="connsiteY589" fmla="*/ 1647613 h 6858000"/>
              <a:gd name="connsiteX590" fmla="*/ 5009948 w 7472601"/>
              <a:gd name="connsiteY590" fmla="*/ 1273619 h 6858000"/>
              <a:gd name="connsiteX591" fmla="*/ 655236 w 7472601"/>
              <a:gd name="connsiteY591" fmla="*/ 1268632 h 6858000"/>
              <a:gd name="connsiteX592" fmla="*/ 839521 w 7472601"/>
              <a:gd name="connsiteY592" fmla="*/ 1685315 h 6858000"/>
              <a:gd name="connsiteX593" fmla="*/ 1109416 w 7472601"/>
              <a:gd name="connsiteY593" fmla="*/ 2061663 h 6858000"/>
              <a:gd name="connsiteX594" fmla="*/ 1298300 w 7472601"/>
              <a:gd name="connsiteY594" fmla="*/ 2247742 h 6858000"/>
              <a:gd name="connsiteX595" fmla="*/ 1125871 w 7472601"/>
              <a:gd name="connsiteY595" fmla="*/ 1989513 h 6858000"/>
              <a:gd name="connsiteX596" fmla="*/ 981574 w 7472601"/>
              <a:gd name="connsiteY596" fmla="*/ 1783157 h 6858000"/>
              <a:gd name="connsiteX597" fmla="*/ 922198 w 7472601"/>
              <a:gd name="connsiteY597" fmla="*/ 1677437 h 6858000"/>
              <a:gd name="connsiteX598" fmla="*/ 869293 w 7472601"/>
              <a:gd name="connsiteY598" fmla="*/ 1583214 h 6858000"/>
              <a:gd name="connsiteX599" fmla="*/ 751431 w 7472601"/>
              <a:gd name="connsiteY599" fmla="*/ 1405731 h 6858000"/>
              <a:gd name="connsiteX600" fmla="*/ 655236 w 7472601"/>
              <a:gd name="connsiteY600" fmla="*/ 1268632 h 6858000"/>
              <a:gd name="connsiteX601" fmla="*/ 6516292 w 7472601"/>
              <a:gd name="connsiteY601" fmla="*/ 1263064 h 6858000"/>
              <a:gd name="connsiteX602" fmla="*/ 5736320 w 7472601"/>
              <a:gd name="connsiteY602" fmla="*/ 1501803 h 6858000"/>
              <a:gd name="connsiteX603" fmla="*/ 6516292 w 7472601"/>
              <a:gd name="connsiteY603" fmla="*/ 1263064 h 6858000"/>
              <a:gd name="connsiteX604" fmla="*/ 291466 w 7472601"/>
              <a:gd name="connsiteY604" fmla="*/ 1250369 h 6858000"/>
              <a:gd name="connsiteX605" fmla="*/ 323180 w 7472601"/>
              <a:gd name="connsiteY605" fmla="*/ 1435283 h 6858000"/>
              <a:gd name="connsiteX606" fmla="*/ 349381 w 7472601"/>
              <a:gd name="connsiteY606" fmla="*/ 1875041 h 6858000"/>
              <a:gd name="connsiteX607" fmla="*/ 374363 w 7472601"/>
              <a:gd name="connsiteY607" fmla="*/ 1506494 h 6858000"/>
              <a:gd name="connsiteX608" fmla="*/ 302168 w 7472601"/>
              <a:gd name="connsiteY608" fmla="*/ 1274495 h 6858000"/>
              <a:gd name="connsiteX609" fmla="*/ 291466 w 7472601"/>
              <a:gd name="connsiteY609" fmla="*/ 1250369 h 6858000"/>
              <a:gd name="connsiteX610" fmla="*/ 678222 w 7472601"/>
              <a:gd name="connsiteY610" fmla="*/ 1248670 h 6858000"/>
              <a:gd name="connsiteX611" fmla="*/ 775536 w 7472601"/>
              <a:gd name="connsiteY611" fmla="*/ 1388015 h 6858000"/>
              <a:gd name="connsiteX612" fmla="*/ 894529 w 7472601"/>
              <a:gd name="connsiteY612" fmla="*/ 1567739 h 6858000"/>
              <a:gd name="connsiteX613" fmla="*/ 948000 w 7472601"/>
              <a:gd name="connsiteY613" fmla="*/ 1663088 h 6858000"/>
              <a:gd name="connsiteX614" fmla="*/ 1006812 w 7472601"/>
              <a:gd name="connsiteY614" fmla="*/ 1767683 h 6858000"/>
              <a:gd name="connsiteX615" fmla="*/ 1149133 w 7472601"/>
              <a:gd name="connsiteY615" fmla="*/ 1971513 h 6858000"/>
              <a:gd name="connsiteX616" fmla="*/ 1333952 w 7472601"/>
              <a:gd name="connsiteY616" fmla="*/ 2251620 h 6858000"/>
              <a:gd name="connsiteX617" fmla="*/ 1337329 w 7472601"/>
              <a:gd name="connsiteY617" fmla="*/ 2258350 h 6858000"/>
              <a:gd name="connsiteX618" fmla="*/ 1014726 w 7472601"/>
              <a:gd name="connsiteY618" fmla="*/ 1615556 h 6858000"/>
              <a:gd name="connsiteX619" fmla="*/ 678222 w 7472601"/>
              <a:gd name="connsiteY619" fmla="*/ 1248670 h 6858000"/>
              <a:gd name="connsiteX620" fmla="*/ 6691602 w 7472601"/>
              <a:gd name="connsiteY620" fmla="*/ 1140573 h 6858000"/>
              <a:gd name="connsiteX621" fmla="*/ 6571100 w 7472601"/>
              <a:gd name="connsiteY621" fmla="*/ 1183662 h 6858000"/>
              <a:gd name="connsiteX622" fmla="*/ 6241687 w 7472601"/>
              <a:gd name="connsiteY622" fmla="*/ 1257600 h 6858000"/>
              <a:gd name="connsiteX623" fmla="*/ 5693009 w 7472601"/>
              <a:gd name="connsiteY623" fmla="*/ 1478256 h 6858000"/>
              <a:gd name="connsiteX624" fmla="*/ 6548420 w 7472601"/>
              <a:gd name="connsiteY624" fmla="*/ 1214599 h 6858000"/>
              <a:gd name="connsiteX625" fmla="*/ 6605473 w 7472601"/>
              <a:gd name="connsiteY625" fmla="*/ 1184686 h 6858000"/>
              <a:gd name="connsiteX626" fmla="*/ 6691602 w 7472601"/>
              <a:gd name="connsiteY626" fmla="*/ 1140573 h 6858000"/>
              <a:gd name="connsiteX627" fmla="*/ 4002475 w 7472601"/>
              <a:gd name="connsiteY627" fmla="*/ 1037802 h 6858000"/>
              <a:gd name="connsiteX628" fmla="*/ 4000324 w 7472601"/>
              <a:gd name="connsiteY628" fmla="*/ 1039362 h 6858000"/>
              <a:gd name="connsiteX629" fmla="*/ 4002862 w 7472601"/>
              <a:gd name="connsiteY629" fmla="*/ 1042866 h 6858000"/>
              <a:gd name="connsiteX630" fmla="*/ 4002475 w 7472601"/>
              <a:gd name="connsiteY630" fmla="*/ 1037802 h 6858000"/>
              <a:gd name="connsiteX631" fmla="*/ 506322 w 7472601"/>
              <a:gd name="connsiteY631" fmla="*/ 1020997 h 6858000"/>
              <a:gd name="connsiteX632" fmla="*/ 533068 w 7472601"/>
              <a:gd name="connsiteY632" fmla="*/ 1029409 h 6858000"/>
              <a:gd name="connsiteX633" fmla="*/ 1232525 w 7472601"/>
              <a:gd name="connsiteY633" fmla="*/ 1804675 h 6858000"/>
              <a:gd name="connsiteX634" fmla="*/ 1388858 w 7472601"/>
              <a:gd name="connsiteY634" fmla="*/ 2368011 h 6858000"/>
              <a:gd name="connsiteX635" fmla="*/ 1384098 w 7472601"/>
              <a:gd name="connsiteY635" fmla="*/ 2378125 h 6858000"/>
              <a:gd name="connsiteX636" fmla="*/ 1425393 w 7472601"/>
              <a:gd name="connsiteY636" fmla="*/ 2589124 h 6858000"/>
              <a:gd name="connsiteX637" fmla="*/ 1424001 w 7472601"/>
              <a:gd name="connsiteY637" fmla="*/ 2597541 h 6858000"/>
              <a:gd name="connsiteX638" fmla="*/ 2152729 w 7472601"/>
              <a:gd name="connsiteY638" fmla="*/ 2864487 h 6858000"/>
              <a:gd name="connsiteX639" fmla="*/ 2020609 w 7472601"/>
              <a:gd name="connsiteY639" fmla="*/ 2539671 h 6858000"/>
              <a:gd name="connsiteX640" fmla="*/ 2018920 w 7472601"/>
              <a:gd name="connsiteY640" fmla="*/ 2536309 h 6858000"/>
              <a:gd name="connsiteX641" fmla="*/ 1342441 w 7472601"/>
              <a:gd name="connsiteY641" fmla="*/ 1173017 h 6858000"/>
              <a:gd name="connsiteX642" fmla="*/ 1367925 w 7472601"/>
              <a:gd name="connsiteY642" fmla="*/ 1135648 h 6858000"/>
              <a:gd name="connsiteX643" fmla="*/ 1771401 w 7472601"/>
              <a:gd name="connsiteY643" fmla="*/ 1806673 h 6858000"/>
              <a:gd name="connsiteX644" fmla="*/ 1972385 w 7472601"/>
              <a:gd name="connsiteY644" fmla="*/ 2198735 h 6858000"/>
              <a:gd name="connsiteX645" fmla="*/ 2040892 w 7472601"/>
              <a:gd name="connsiteY645" fmla="*/ 2405205 h 6858000"/>
              <a:gd name="connsiteX646" fmla="*/ 2131689 w 7472601"/>
              <a:gd name="connsiteY646" fmla="*/ 1936926 h 6858000"/>
              <a:gd name="connsiteX647" fmla="*/ 2454820 w 7472601"/>
              <a:gd name="connsiteY647" fmla="*/ 1248808 h 6858000"/>
              <a:gd name="connsiteX648" fmla="*/ 2492512 w 7472601"/>
              <a:gd name="connsiteY648" fmla="*/ 1302920 h 6858000"/>
              <a:gd name="connsiteX649" fmla="*/ 2081216 w 7472601"/>
              <a:gd name="connsiteY649" fmla="*/ 2527513 h 6858000"/>
              <a:gd name="connsiteX650" fmla="*/ 2081211 w 7472601"/>
              <a:gd name="connsiteY650" fmla="*/ 2528916 h 6858000"/>
              <a:gd name="connsiteX651" fmla="*/ 2199067 w 7472601"/>
              <a:gd name="connsiteY651" fmla="*/ 2884061 h 6858000"/>
              <a:gd name="connsiteX652" fmla="*/ 3192586 w 7472601"/>
              <a:gd name="connsiteY652" fmla="*/ 3411496 h 6858000"/>
              <a:gd name="connsiteX653" fmla="*/ 3182620 w 7472601"/>
              <a:gd name="connsiteY653" fmla="*/ 3483279 h 6858000"/>
              <a:gd name="connsiteX654" fmla="*/ 2435119 w 7472601"/>
              <a:gd name="connsiteY654" fmla="*/ 3080173 h 6858000"/>
              <a:gd name="connsiteX655" fmla="*/ 2410152 w 7472601"/>
              <a:gd name="connsiteY655" fmla="*/ 3063751 h 6858000"/>
              <a:gd name="connsiteX656" fmla="*/ 2408099 w 7472601"/>
              <a:gd name="connsiteY656" fmla="*/ 3064403 h 6858000"/>
              <a:gd name="connsiteX657" fmla="*/ 2407218 w 7472601"/>
              <a:gd name="connsiteY657" fmla="*/ 3070324 h 6858000"/>
              <a:gd name="connsiteX658" fmla="*/ 2380138 w 7472601"/>
              <a:gd name="connsiteY658" fmla="*/ 3099341 h 6858000"/>
              <a:gd name="connsiteX659" fmla="*/ 1765923 w 7472601"/>
              <a:gd name="connsiteY659" fmla="*/ 3581043 h 6858000"/>
              <a:gd name="connsiteX660" fmla="*/ 1702258 w 7472601"/>
              <a:gd name="connsiteY660" fmla="*/ 3612286 h 6858000"/>
              <a:gd name="connsiteX661" fmla="*/ 1538370 w 7472601"/>
              <a:gd name="connsiteY661" fmla="*/ 3811804 h 6858000"/>
              <a:gd name="connsiteX662" fmla="*/ 542867 w 7472601"/>
              <a:gd name="connsiteY662" fmla="*/ 4944092 h 6858000"/>
              <a:gd name="connsiteX663" fmla="*/ 515800 w 7472601"/>
              <a:gd name="connsiteY663" fmla="*/ 4862180 h 6858000"/>
              <a:gd name="connsiteX664" fmla="*/ 909145 w 7472601"/>
              <a:gd name="connsiteY664" fmla="*/ 4199225 h 6858000"/>
              <a:gd name="connsiteX665" fmla="*/ 1214067 w 7472601"/>
              <a:gd name="connsiteY665" fmla="*/ 3908561 h 6858000"/>
              <a:gd name="connsiteX666" fmla="*/ 640967 w 7472601"/>
              <a:gd name="connsiteY666" fmla="*/ 4105601 h 6858000"/>
              <a:gd name="connsiteX667" fmla="*/ 112563 w 7472601"/>
              <a:gd name="connsiteY667" fmla="*/ 4396952 h 6858000"/>
              <a:gd name="connsiteX668" fmla="*/ 0 w 7472601"/>
              <a:gd name="connsiteY668" fmla="*/ 4466006 h 6858000"/>
              <a:gd name="connsiteX669" fmla="*/ 0 w 7472601"/>
              <a:gd name="connsiteY669" fmla="*/ 4233763 h 6858000"/>
              <a:gd name="connsiteX670" fmla="*/ 36881 w 7472601"/>
              <a:gd name="connsiteY670" fmla="*/ 4200118 h 6858000"/>
              <a:gd name="connsiteX671" fmla="*/ 910534 w 7472601"/>
              <a:gd name="connsiteY671" fmla="*/ 3629753 h 6858000"/>
              <a:gd name="connsiteX672" fmla="*/ 1578717 w 7472601"/>
              <a:gd name="connsiteY672" fmla="*/ 3575982 h 6858000"/>
              <a:gd name="connsiteX673" fmla="*/ 2338780 w 7472601"/>
              <a:gd name="connsiteY673" fmla="*/ 3033725 h 6858000"/>
              <a:gd name="connsiteX674" fmla="*/ 1807991 w 7472601"/>
              <a:gd name="connsiteY674" fmla="*/ 2807184 h 6858000"/>
              <a:gd name="connsiteX675" fmla="*/ 1416358 w 7472601"/>
              <a:gd name="connsiteY675" fmla="*/ 3112571 h 6858000"/>
              <a:gd name="connsiteX676" fmla="*/ 939066 w 7472601"/>
              <a:gd name="connsiteY676" fmla="*/ 3378798 h 6858000"/>
              <a:gd name="connsiteX677" fmla="*/ 115099 w 7472601"/>
              <a:gd name="connsiteY677" fmla="*/ 3607650 h 6858000"/>
              <a:gd name="connsiteX678" fmla="*/ 97284 w 7472601"/>
              <a:gd name="connsiteY678" fmla="*/ 3520393 h 6858000"/>
              <a:gd name="connsiteX679" fmla="*/ 922050 w 7472601"/>
              <a:gd name="connsiteY679" fmla="*/ 3074867 h 6858000"/>
              <a:gd name="connsiteX680" fmla="*/ 1405265 w 7472601"/>
              <a:gd name="connsiteY680" fmla="*/ 3016319 h 6858000"/>
              <a:gd name="connsiteX681" fmla="*/ 1407512 w 7472601"/>
              <a:gd name="connsiteY681" fmla="*/ 3018001 h 6858000"/>
              <a:gd name="connsiteX682" fmla="*/ 1726266 w 7472601"/>
              <a:gd name="connsiteY682" fmla="*/ 2777274 h 6858000"/>
              <a:gd name="connsiteX683" fmla="*/ 625390 w 7472601"/>
              <a:gd name="connsiteY683" fmla="*/ 2514541 h 6858000"/>
              <a:gd name="connsiteX684" fmla="*/ 619799 w 7472601"/>
              <a:gd name="connsiteY684" fmla="*/ 2527180 h 6858000"/>
              <a:gd name="connsiteX685" fmla="*/ 310030 w 7472601"/>
              <a:gd name="connsiteY685" fmla="*/ 2771818 h 6858000"/>
              <a:gd name="connsiteX686" fmla="*/ 173877 w 7472601"/>
              <a:gd name="connsiteY686" fmla="*/ 2937056 h 6858000"/>
              <a:gd name="connsiteX687" fmla="*/ 77889 w 7472601"/>
              <a:gd name="connsiteY687" fmla="*/ 3138440 h 6858000"/>
              <a:gd name="connsiteX688" fmla="*/ 0 w 7472601"/>
              <a:gd name="connsiteY688" fmla="*/ 3271395 h 6858000"/>
              <a:gd name="connsiteX689" fmla="*/ 0 w 7472601"/>
              <a:gd name="connsiteY689" fmla="*/ 3153002 h 6858000"/>
              <a:gd name="connsiteX690" fmla="*/ 2386 w 7472601"/>
              <a:gd name="connsiteY690" fmla="*/ 3149203 h 6858000"/>
              <a:gd name="connsiteX691" fmla="*/ 89753 w 7472601"/>
              <a:gd name="connsiteY691" fmla="*/ 2987702 h 6858000"/>
              <a:gd name="connsiteX692" fmla="*/ 76869 w 7472601"/>
              <a:gd name="connsiteY692" fmla="*/ 3005404 h 6858000"/>
              <a:gd name="connsiteX693" fmla="*/ 32049 w 7472601"/>
              <a:gd name="connsiteY693" fmla="*/ 3065814 h 6858000"/>
              <a:gd name="connsiteX694" fmla="*/ 0 w 7472601"/>
              <a:gd name="connsiteY694" fmla="*/ 3108744 h 6858000"/>
              <a:gd name="connsiteX695" fmla="*/ 0 w 7472601"/>
              <a:gd name="connsiteY695" fmla="*/ 3058059 h 6858000"/>
              <a:gd name="connsiteX696" fmla="*/ 7610 w 7472601"/>
              <a:gd name="connsiteY696" fmla="*/ 3047889 h 6858000"/>
              <a:gd name="connsiteX697" fmla="*/ 52419 w 7472601"/>
              <a:gd name="connsiteY697" fmla="*/ 2987479 h 6858000"/>
              <a:gd name="connsiteX698" fmla="*/ 59142 w 7472601"/>
              <a:gd name="connsiteY698" fmla="*/ 2978488 h 6858000"/>
              <a:gd name="connsiteX699" fmla="*/ 0 w 7472601"/>
              <a:gd name="connsiteY699" fmla="*/ 3015334 h 6858000"/>
              <a:gd name="connsiteX700" fmla="*/ 0 w 7472601"/>
              <a:gd name="connsiteY700" fmla="*/ 2914286 h 6858000"/>
              <a:gd name="connsiteX701" fmla="*/ 36383 w 7472601"/>
              <a:gd name="connsiteY701" fmla="*/ 2901128 h 6858000"/>
              <a:gd name="connsiteX702" fmla="*/ 156329 w 7472601"/>
              <a:gd name="connsiteY702" fmla="*/ 2840533 h 6858000"/>
              <a:gd name="connsiteX703" fmla="*/ 358355 w 7472601"/>
              <a:gd name="connsiteY703" fmla="*/ 2620471 h 6858000"/>
              <a:gd name="connsiteX704" fmla="*/ 510577 w 7472601"/>
              <a:gd name="connsiteY704" fmla="*/ 2501244 h 6858000"/>
              <a:gd name="connsiteX705" fmla="*/ 211967 w 7472601"/>
              <a:gd name="connsiteY705" fmla="*/ 2479171 h 6858000"/>
              <a:gd name="connsiteX706" fmla="*/ 0 w 7472601"/>
              <a:gd name="connsiteY706" fmla="*/ 2476398 h 6858000"/>
              <a:gd name="connsiteX707" fmla="*/ 0 w 7472601"/>
              <a:gd name="connsiteY707" fmla="*/ 2389189 h 6858000"/>
              <a:gd name="connsiteX708" fmla="*/ 103062 w 7472601"/>
              <a:gd name="connsiteY708" fmla="*/ 2389518 h 6858000"/>
              <a:gd name="connsiteX709" fmla="*/ 510734 w 7472601"/>
              <a:gd name="connsiteY709" fmla="*/ 2416201 h 6858000"/>
              <a:gd name="connsiteX710" fmla="*/ 279257 w 7472601"/>
              <a:gd name="connsiteY710" fmla="*/ 2092102 h 6858000"/>
              <a:gd name="connsiteX711" fmla="*/ 65265 w 7472601"/>
              <a:gd name="connsiteY711" fmla="*/ 2006049 h 6858000"/>
              <a:gd name="connsiteX712" fmla="*/ 0 w 7472601"/>
              <a:gd name="connsiteY712" fmla="*/ 1982532 h 6858000"/>
              <a:gd name="connsiteX713" fmla="*/ 0 w 7472601"/>
              <a:gd name="connsiteY713" fmla="*/ 1912789 h 6858000"/>
              <a:gd name="connsiteX714" fmla="*/ 97460 w 7472601"/>
              <a:gd name="connsiteY714" fmla="*/ 1953725 h 6858000"/>
              <a:gd name="connsiteX715" fmla="*/ 221272 w 7472601"/>
              <a:gd name="connsiteY715" fmla="*/ 1980766 h 6858000"/>
              <a:gd name="connsiteX716" fmla="*/ 116765 w 7472601"/>
              <a:gd name="connsiteY716" fmla="*/ 1911033 h 6858000"/>
              <a:gd name="connsiteX717" fmla="*/ 16405 w 7472601"/>
              <a:gd name="connsiteY717" fmla="*/ 1803412 h 6858000"/>
              <a:gd name="connsiteX718" fmla="*/ 0 w 7472601"/>
              <a:gd name="connsiteY718" fmla="*/ 1784777 h 6858000"/>
              <a:gd name="connsiteX719" fmla="*/ 0 w 7472601"/>
              <a:gd name="connsiteY719" fmla="*/ 1740082 h 6858000"/>
              <a:gd name="connsiteX720" fmla="*/ 39394 w 7472601"/>
              <a:gd name="connsiteY720" fmla="*/ 1784856 h 6858000"/>
              <a:gd name="connsiteX721" fmla="*/ 135813 w 7472601"/>
              <a:gd name="connsiteY721" fmla="*/ 1888838 h 6858000"/>
              <a:gd name="connsiteX722" fmla="*/ 242575 w 7472601"/>
              <a:gd name="connsiteY722" fmla="*/ 1958841 h 6858000"/>
              <a:gd name="connsiteX723" fmla="*/ 82197 w 7472601"/>
              <a:gd name="connsiteY723" fmla="*/ 1754826 h 6858000"/>
              <a:gd name="connsiteX724" fmla="*/ 0 w 7472601"/>
              <a:gd name="connsiteY724" fmla="*/ 1679650 h 6858000"/>
              <a:gd name="connsiteX725" fmla="*/ 0 w 7472601"/>
              <a:gd name="connsiteY725" fmla="*/ 1602463 h 6858000"/>
              <a:gd name="connsiteX726" fmla="*/ 84689 w 7472601"/>
              <a:gd name="connsiteY726" fmla="*/ 1677442 h 6858000"/>
              <a:gd name="connsiteX727" fmla="*/ 298437 w 7472601"/>
              <a:gd name="connsiteY727" fmla="*/ 1968019 h 6858000"/>
              <a:gd name="connsiteX728" fmla="*/ 227269 w 7472601"/>
              <a:gd name="connsiteY728" fmla="*/ 1114064 h 6858000"/>
              <a:gd name="connsiteX729" fmla="*/ 248003 w 7472601"/>
              <a:gd name="connsiteY729" fmla="*/ 1089613 h 6858000"/>
              <a:gd name="connsiteX730" fmla="*/ 427020 w 7472601"/>
              <a:gd name="connsiteY730" fmla="*/ 1619803 h 6858000"/>
              <a:gd name="connsiteX731" fmla="*/ 340345 w 7472601"/>
              <a:gd name="connsiteY731" fmla="*/ 2027739 h 6858000"/>
              <a:gd name="connsiteX732" fmla="*/ 360865 w 7472601"/>
              <a:gd name="connsiteY732" fmla="*/ 2044827 h 6858000"/>
              <a:gd name="connsiteX733" fmla="*/ 560414 w 7472601"/>
              <a:gd name="connsiteY733" fmla="*/ 2421457 h 6858000"/>
              <a:gd name="connsiteX734" fmla="*/ 1359703 w 7472601"/>
              <a:gd name="connsiteY734" fmla="*/ 2578554 h 6858000"/>
              <a:gd name="connsiteX735" fmla="*/ 1359422 w 7472601"/>
              <a:gd name="connsiteY735" fmla="*/ 2577994 h 6858000"/>
              <a:gd name="connsiteX736" fmla="*/ 828701 w 7472601"/>
              <a:gd name="connsiteY736" fmla="*/ 1839520 h 6858000"/>
              <a:gd name="connsiteX737" fmla="*/ 494427 w 7472601"/>
              <a:gd name="connsiteY737" fmla="*/ 1092333 h 6858000"/>
              <a:gd name="connsiteX738" fmla="*/ 506322 w 7472601"/>
              <a:gd name="connsiteY738" fmla="*/ 1020997 h 6858000"/>
              <a:gd name="connsiteX739" fmla="*/ 4570198 w 7472601"/>
              <a:gd name="connsiteY739" fmla="*/ 978081 h 6858000"/>
              <a:gd name="connsiteX740" fmla="*/ 4523691 w 7472601"/>
              <a:gd name="connsiteY740" fmla="*/ 1127776 h 6858000"/>
              <a:gd name="connsiteX741" fmla="*/ 4509875 w 7472601"/>
              <a:gd name="connsiteY741" fmla="*/ 1167552 h 6858000"/>
              <a:gd name="connsiteX742" fmla="*/ 4478168 w 7472601"/>
              <a:gd name="connsiteY742" fmla="*/ 1260735 h 6858000"/>
              <a:gd name="connsiteX743" fmla="*/ 4409309 w 7472601"/>
              <a:gd name="connsiteY743" fmla="*/ 1666996 h 6858000"/>
              <a:gd name="connsiteX744" fmla="*/ 4370031 w 7472601"/>
              <a:gd name="connsiteY744" fmla="*/ 1955666 h 6858000"/>
              <a:gd name="connsiteX745" fmla="*/ 4570198 w 7472601"/>
              <a:gd name="connsiteY745" fmla="*/ 978081 h 6858000"/>
              <a:gd name="connsiteX746" fmla="*/ 4557898 w 7472601"/>
              <a:gd name="connsiteY746" fmla="*/ 900011 h 6858000"/>
              <a:gd name="connsiteX747" fmla="*/ 4344840 w 7472601"/>
              <a:gd name="connsiteY747" fmla="*/ 1922038 h 6858000"/>
              <a:gd name="connsiteX748" fmla="*/ 4378710 w 7472601"/>
              <a:gd name="connsiteY748" fmla="*/ 1665516 h 6858000"/>
              <a:gd name="connsiteX749" fmla="*/ 4448798 w 7472601"/>
              <a:gd name="connsiteY749" fmla="*/ 1253024 h 6858000"/>
              <a:gd name="connsiteX750" fmla="*/ 4480315 w 7472601"/>
              <a:gd name="connsiteY750" fmla="*/ 1158454 h 6858000"/>
              <a:gd name="connsiteX751" fmla="*/ 4494133 w 7472601"/>
              <a:gd name="connsiteY751" fmla="*/ 1118676 h 6858000"/>
              <a:gd name="connsiteX752" fmla="*/ 4557898 w 7472601"/>
              <a:gd name="connsiteY752" fmla="*/ 900011 h 6858000"/>
              <a:gd name="connsiteX753" fmla="*/ 5870151 w 7472601"/>
              <a:gd name="connsiteY753" fmla="*/ 898890 h 6858000"/>
              <a:gd name="connsiteX754" fmla="*/ 5861335 w 7472601"/>
              <a:gd name="connsiteY754" fmla="*/ 899177 h 6858000"/>
              <a:gd name="connsiteX755" fmla="*/ 5843702 w 7472601"/>
              <a:gd name="connsiteY755" fmla="*/ 899748 h 6858000"/>
              <a:gd name="connsiteX756" fmla="*/ 5651107 w 7472601"/>
              <a:gd name="connsiteY756" fmla="*/ 920306 h 6858000"/>
              <a:gd name="connsiteX757" fmla="*/ 5459407 w 7472601"/>
              <a:gd name="connsiteY757" fmla="*/ 940975 h 6858000"/>
              <a:gd name="connsiteX758" fmla="*/ 5374846 w 7472601"/>
              <a:gd name="connsiteY758" fmla="*/ 941988 h 6858000"/>
              <a:gd name="connsiteX759" fmla="*/ 5256105 w 7472601"/>
              <a:gd name="connsiteY759" fmla="*/ 945632 h 6858000"/>
              <a:gd name="connsiteX760" fmla="*/ 5107071 w 7472601"/>
              <a:gd name="connsiteY760" fmla="*/ 969720 h 6858000"/>
              <a:gd name="connsiteX761" fmla="*/ 4998681 w 7472601"/>
              <a:gd name="connsiteY761" fmla="*/ 988771 h 6858000"/>
              <a:gd name="connsiteX762" fmla="*/ 5870151 w 7472601"/>
              <a:gd name="connsiteY762" fmla="*/ 898890 h 6858000"/>
              <a:gd name="connsiteX763" fmla="*/ 5504425 w 7472601"/>
              <a:gd name="connsiteY763" fmla="*/ 848067 h 6858000"/>
              <a:gd name="connsiteX764" fmla="*/ 4968849 w 7472601"/>
              <a:gd name="connsiteY764" fmla="*/ 962318 h 6858000"/>
              <a:gd name="connsiteX765" fmla="*/ 5104039 w 7472601"/>
              <a:gd name="connsiteY765" fmla="*/ 940634 h 6858000"/>
              <a:gd name="connsiteX766" fmla="*/ 5256311 w 7472601"/>
              <a:gd name="connsiteY766" fmla="*/ 916490 h 6858000"/>
              <a:gd name="connsiteX767" fmla="*/ 5377381 w 7472601"/>
              <a:gd name="connsiteY767" fmla="*/ 912671 h 6858000"/>
              <a:gd name="connsiteX768" fmla="*/ 5460148 w 7472601"/>
              <a:gd name="connsiteY768" fmla="*/ 911442 h 6858000"/>
              <a:gd name="connsiteX769" fmla="*/ 5648971 w 7472601"/>
              <a:gd name="connsiteY769" fmla="*/ 891331 h 6858000"/>
              <a:gd name="connsiteX770" fmla="*/ 5844807 w 7472601"/>
              <a:gd name="connsiteY770" fmla="*/ 870718 h 6858000"/>
              <a:gd name="connsiteX771" fmla="*/ 5862975 w 7472601"/>
              <a:gd name="connsiteY771" fmla="*/ 869756 h 6858000"/>
              <a:gd name="connsiteX772" fmla="*/ 5920887 w 7472601"/>
              <a:gd name="connsiteY772" fmla="*/ 865929 h 6858000"/>
              <a:gd name="connsiteX773" fmla="*/ 5504425 w 7472601"/>
              <a:gd name="connsiteY773" fmla="*/ 848067 h 6858000"/>
              <a:gd name="connsiteX774" fmla="*/ 3607114 w 7472601"/>
              <a:gd name="connsiteY774" fmla="*/ 467441 h 6858000"/>
              <a:gd name="connsiteX775" fmla="*/ 3296242 w 7472601"/>
              <a:gd name="connsiteY775" fmla="*/ 807991 h 6858000"/>
              <a:gd name="connsiteX776" fmla="*/ 3174674 w 7472601"/>
              <a:gd name="connsiteY776" fmla="*/ 919759 h 6858000"/>
              <a:gd name="connsiteX777" fmla="*/ 3042978 w 7472601"/>
              <a:gd name="connsiteY777" fmla="*/ 1054894 h 6858000"/>
              <a:gd name="connsiteX778" fmla="*/ 2968914 w 7472601"/>
              <a:gd name="connsiteY778" fmla="*/ 1133756 h 6858000"/>
              <a:gd name="connsiteX779" fmla="*/ 3103823 w 7472601"/>
              <a:gd name="connsiteY779" fmla="*/ 1026814 h 6858000"/>
              <a:gd name="connsiteX780" fmla="*/ 3607114 w 7472601"/>
              <a:gd name="connsiteY780" fmla="*/ 467441 h 6858000"/>
              <a:gd name="connsiteX781" fmla="*/ 3744487 w 7472601"/>
              <a:gd name="connsiteY781" fmla="*/ 383136 h 6858000"/>
              <a:gd name="connsiteX782" fmla="*/ 3970213 w 7472601"/>
              <a:gd name="connsiteY782" fmla="*/ 995559 h 6858000"/>
              <a:gd name="connsiteX783" fmla="*/ 3744487 w 7472601"/>
              <a:gd name="connsiteY783" fmla="*/ 383136 h 6858000"/>
              <a:gd name="connsiteX784" fmla="*/ 3624562 w 7472601"/>
              <a:gd name="connsiteY784" fmla="*/ 367041 h 6858000"/>
              <a:gd name="connsiteX785" fmla="*/ 3489712 w 7472601"/>
              <a:gd name="connsiteY785" fmla="*/ 485386 h 6858000"/>
              <a:gd name="connsiteX786" fmla="*/ 3182994 w 7472601"/>
              <a:gd name="connsiteY786" fmla="*/ 828265 h 6858000"/>
              <a:gd name="connsiteX787" fmla="*/ 2892114 w 7472601"/>
              <a:gd name="connsiteY787" fmla="*/ 1172635 h 6858000"/>
              <a:gd name="connsiteX788" fmla="*/ 3021459 w 7472601"/>
              <a:gd name="connsiteY788" fmla="*/ 1035385 h 6858000"/>
              <a:gd name="connsiteX789" fmla="*/ 3153873 w 7472601"/>
              <a:gd name="connsiteY789" fmla="*/ 898971 h 6858000"/>
              <a:gd name="connsiteX790" fmla="*/ 3276511 w 7472601"/>
              <a:gd name="connsiteY790" fmla="*/ 786423 h 6858000"/>
              <a:gd name="connsiteX791" fmla="*/ 3584154 w 7472601"/>
              <a:gd name="connsiteY791" fmla="*/ 448218 h 6858000"/>
              <a:gd name="connsiteX792" fmla="*/ 3624562 w 7472601"/>
              <a:gd name="connsiteY792" fmla="*/ 367041 h 6858000"/>
              <a:gd name="connsiteX793" fmla="*/ 3766672 w 7472601"/>
              <a:gd name="connsiteY793" fmla="*/ 359429 h 6858000"/>
              <a:gd name="connsiteX794" fmla="*/ 3996338 w 7472601"/>
              <a:gd name="connsiteY794" fmla="*/ 968237 h 6858000"/>
              <a:gd name="connsiteX795" fmla="*/ 3766672 w 7472601"/>
              <a:gd name="connsiteY795" fmla="*/ 359429 h 6858000"/>
              <a:gd name="connsiteX796" fmla="*/ 5805386 w 7472601"/>
              <a:gd name="connsiteY796" fmla="*/ 239240 h 6858000"/>
              <a:gd name="connsiteX797" fmla="*/ 5736947 w 7472601"/>
              <a:gd name="connsiteY797" fmla="*/ 261367 h 6858000"/>
              <a:gd name="connsiteX798" fmla="*/ 5427012 w 7472601"/>
              <a:gd name="connsiteY798" fmla="*/ 311272 h 6858000"/>
              <a:gd name="connsiteX799" fmla="*/ 5147818 w 7472601"/>
              <a:gd name="connsiteY799" fmla="*/ 322112 h 6858000"/>
              <a:gd name="connsiteX800" fmla="*/ 5060854 w 7472601"/>
              <a:gd name="connsiteY800" fmla="*/ 311882 h 6858000"/>
              <a:gd name="connsiteX801" fmla="*/ 4945989 w 7472601"/>
              <a:gd name="connsiteY801" fmla="*/ 300516 h 6858000"/>
              <a:gd name="connsiteX802" fmla="*/ 5410479 w 7472601"/>
              <a:gd name="connsiteY802" fmla="*/ 348434 h 6858000"/>
              <a:gd name="connsiteX803" fmla="*/ 5805386 w 7472601"/>
              <a:gd name="connsiteY803" fmla="*/ 239240 h 6858000"/>
              <a:gd name="connsiteX804" fmla="*/ 5905192 w 7472601"/>
              <a:gd name="connsiteY804" fmla="*/ 163079 h 6858000"/>
              <a:gd name="connsiteX805" fmla="*/ 5865655 w 7472601"/>
              <a:gd name="connsiteY805" fmla="*/ 171901 h 6858000"/>
              <a:gd name="connsiteX806" fmla="*/ 5259740 w 7472601"/>
              <a:gd name="connsiteY806" fmla="*/ 257013 h 6858000"/>
              <a:gd name="connsiteX807" fmla="*/ 5208466 w 7472601"/>
              <a:gd name="connsiteY807" fmla="*/ 257550 h 6858000"/>
              <a:gd name="connsiteX808" fmla="*/ 4980204 w 7472601"/>
              <a:gd name="connsiteY808" fmla="*/ 271903 h 6858000"/>
              <a:gd name="connsiteX809" fmla="*/ 5068068 w 7472601"/>
              <a:gd name="connsiteY809" fmla="*/ 282244 h 6858000"/>
              <a:gd name="connsiteX810" fmla="*/ 5153231 w 7472601"/>
              <a:gd name="connsiteY810" fmla="*/ 292240 h 6858000"/>
              <a:gd name="connsiteX811" fmla="*/ 5426491 w 7472601"/>
              <a:gd name="connsiteY811" fmla="*/ 281128 h 6858000"/>
              <a:gd name="connsiteX812" fmla="*/ 5731212 w 7472601"/>
              <a:gd name="connsiteY812" fmla="*/ 231951 h 6858000"/>
              <a:gd name="connsiteX813" fmla="*/ 5905192 w 7472601"/>
              <a:gd name="connsiteY813" fmla="*/ 163079 h 6858000"/>
              <a:gd name="connsiteX814" fmla="*/ 5944437 w 7472601"/>
              <a:gd name="connsiteY814" fmla="*/ 113829 h 6858000"/>
              <a:gd name="connsiteX815" fmla="*/ 5825032 w 7472601"/>
              <a:gd name="connsiteY815" fmla="*/ 146405 h 6858000"/>
              <a:gd name="connsiteX816" fmla="*/ 4955599 w 7472601"/>
              <a:gd name="connsiteY816" fmla="*/ 247008 h 6858000"/>
              <a:gd name="connsiteX817" fmla="*/ 5210104 w 7472601"/>
              <a:gd name="connsiteY817" fmla="*/ 228123 h 6858000"/>
              <a:gd name="connsiteX818" fmla="*/ 5261015 w 7472601"/>
              <a:gd name="connsiteY818" fmla="*/ 227087 h 6858000"/>
              <a:gd name="connsiteX819" fmla="*/ 5861181 w 7472601"/>
              <a:gd name="connsiteY819" fmla="*/ 143093 h 6858000"/>
              <a:gd name="connsiteX820" fmla="*/ 5961252 w 7472601"/>
              <a:gd name="connsiteY820" fmla="*/ 114820 h 6858000"/>
              <a:gd name="connsiteX821" fmla="*/ 5944437 w 7472601"/>
              <a:gd name="connsiteY821" fmla="*/ 113829 h 6858000"/>
              <a:gd name="connsiteX822" fmla="*/ 3882765 w 7472601"/>
              <a:gd name="connsiteY822" fmla="*/ 0 h 6858000"/>
              <a:gd name="connsiteX823" fmla="*/ 3995099 w 7472601"/>
              <a:gd name="connsiteY823" fmla="*/ 0 h 6858000"/>
              <a:gd name="connsiteX824" fmla="*/ 4163818 w 7472601"/>
              <a:gd name="connsiteY824" fmla="*/ 234104 h 6858000"/>
              <a:gd name="connsiteX825" fmla="*/ 4172099 w 7472601"/>
              <a:gd name="connsiteY825" fmla="*/ 234207 h 6858000"/>
              <a:gd name="connsiteX826" fmla="*/ 4784282 w 7472601"/>
              <a:gd name="connsiteY826" fmla="*/ 276561 h 6858000"/>
              <a:gd name="connsiteX827" fmla="*/ 4801687 w 7472601"/>
              <a:gd name="connsiteY827" fmla="*/ 267764 h 6858000"/>
              <a:gd name="connsiteX828" fmla="*/ 6082788 w 7472601"/>
              <a:gd name="connsiteY828" fmla="*/ 64119 h 6858000"/>
              <a:gd name="connsiteX829" fmla="*/ 6099442 w 7472601"/>
              <a:gd name="connsiteY829" fmla="*/ 82568 h 6858000"/>
              <a:gd name="connsiteX830" fmla="*/ 4804137 w 7472601"/>
              <a:gd name="connsiteY830" fmla="*/ 320931 h 6858000"/>
              <a:gd name="connsiteX831" fmla="*/ 4227047 w 7472601"/>
              <a:gd name="connsiteY831" fmla="*/ 313415 h 6858000"/>
              <a:gd name="connsiteX832" fmla="*/ 4346041 w 7472601"/>
              <a:gd name="connsiteY832" fmla="*/ 456086 h 6858000"/>
              <a:gd name="connsiteX833" fmla="*/ 4870967 w 7472601"/>
              <a:gd name="connsiteY833" fmla="*/ 963061 h 6858000"/>
              <a:gd name="connsiteX834" fmla="*/ 4889647 w 7472601"/>
              <a:gd name="connsiteY834" fmla="*/ 957147 h 6858000"/>
              <a:gd name="connsiteX835" fmla="*/ 5422504 w 7472601"/>
              <a:gd name="connsiteY835" fmla="*/ 805191 h 6858000"/>
              <a:gd name="connsiteX836" fmla="*/ 6087656 w 7472601"/>
              <a:gd name="connsiteY836" fmla="*/ 826703 h 6858000"/>
              <a:gd name="connsiteX837" fmla="*/ 6058717 w 7472601"/>
              <a:gd name="connsiteY837" fmla="*/ 865992 h 6858000"/>
              <a:gd name="connsiteX838" fmla="*/ 4974153 w 7472601"/>
              <a:gd name="connsiteY838" fmla="*/ 1045456 h 6858000"/>
              <a:gd name="connsiteX839" fmla="*/ 5627835 w 7472601"/>
              <a:gd name="connsiteY839" fmla="*/ 1472077 h 6858000"/>
              <a:gd name="connsiteX840" fmla="*/ 5629817 w 7472601"/>
              <a:gd name="connsiteY840" fmla="*/ 1471412 h 6858000"/>
              <a:gd name="connsiteX841" fmla="*/ 5634124 w 7472601"/>
              <a:gd name="connsiteY841" fmla="*/ 1470572 h 6858000"/>
              <a:gd name="connsiteX842" fmla="*/ 5755832 w 7472601"/>
              <a:gd name="connsiteY842" fmla="*/ 1383886 h 6858000"/>
              <a:gd name="connsiteX843" fmla="*/ 6014186 w 7472601"/>
              <a:gd name="connsiteY843" fmla="*/ 1279799 h 6858000"/>
              <a:gd name="connsiteX844" fmla="*/ 6901619 w 7472601"/>
              <a:gd name="connsiteY844" fmla="*/ 1047874 h 6858000"/>
              <a:gd name="connsiteX845" fmla="*/ 6931566 w 7472601"/>
              <a:gd name="connsiteY845" fmla="*/ 1062034 h 6858000"/>
              <a:gd name="connsiteX846" fmla="*/ 5790982 w 7472601"/>
              <a:gd name="connsiteY846" fmla="*/ 1561380 h 6858000"/>
              <a:gd name="connsiteX847" fmla="*/ 6188971 w 7472601"/>
              <a:gd name="connsiteY847" fmla="*/ 1755168 h 6858000"/>
              <a:gd name="connsiteX848" fmla="*/ 6202446 w 7472601"/>
              <a:gd name="connsiteY848" fmla="*/ 1752268 h 6858000"/>
              <a:gd name="connsiteX849" fmla="*/ 7179560 w 7472601"/>
              <a:gd name="connsiteY849" fmla="*/ 1467551 h 6858000"/>
              <a:gd name="connsiteX850" fmla="*/ 7158730 w 7472601"/>
              <a:gd name="connsiteY850" fmla="*/ 1507835 h 6858000"/>
              <a:gd name="connsiteX851" fmla="*/ 6326959 w 7472601"/>
              <a:gd name="connsiteY851" fmla="*/ 1817686 h 6858000"/>
              <a:gd name="connsiteX852" fmla="*/ 6537433 w 7472601"/>
              <a:gd name="connsiteY852" fmla="*/ 1907790 h 6858000"/>
              <a:gd name="connsiteX853" fmla="*/ 6550221 w 7472601"/>
              <a:gd name="connsiteY853" fmla="*/ 1910729 h 6858000"/>
              <a:gd name="connsiteX854" fmla="*/ 6964438 w 7472601"/>
              <a:gd name="connsiteY854" fmla="*/ 2209505 h 6858000"/>
              <a:gd name="connsiteX855" fmla="*/ 7367862 w 7472601"/>
              <a:gd name="connsiteY855" fmla="*/ 2806833 h 6858000"/>
              <a:gd name="connsiteX856" fmla="*/ 7364329 w 7472601"/>
              <a:gd name="connsiteY856" fmla="*/ 2826907 h 6858000"/>
              <a:gd name="connsiteX857" fmla="*/ 7290545 w 7472601"/>
              <a:gd name="connsiteY857" fmla="*/ 2850663 h 6858000"/>
              <a:gd name="connsiteX858" fmla="*/ 6472036 w 7472601"/>
              <a:gd name="connsiteY858" fmla="*/ 1959003 h 6858000"/>
              <a:gd name="connsiteX859" fmla="*/ 5792897 w 7472601"/>
              <a:gd name="connsiteY859" fmla="*/ 1647747 h 6858000"/>
              <a:gd name="connsiteX860" fmla="*/ 5842751 w 7472601"/>
              <a:gd name="connsiteY860" fmla="*/ 1816112 h 6858000"/>
              <a:gd name="connsiteX861" fmla="*/ 5847424 w 7472601"/>
              <a:gd name="connsiteY861" fmla="*/ 1815776 h 6858000"/>
              <a:gd name="connsiteX862" fmla="*/ 6399821 w 7472601"/>
              <a:gd name="connsiteY862" fmla="*/ 2344799 h 6858000"/>
              <a:gd name="connsiteX863" fmla="*/ 6323232 w 7472601"/>
              <a:gd name="connsiteY863" fmla="*/ 2389634 h 6858000"/>
              <a:gd name="connsiteX864" fmla="*/ 5942958 w 7472601"/>
              <a:gd name="connsiteY864" fmla="*/ 2077708 h 6858000"/>
              <a:gd name="connsiteX865" fmla="*/ 5921559 w 7472601"/>
              <a:gd name="connsiteY865" fmla="*/ 2378596 h 6858000"/>
              <a:gd name="connsiteX866" fmla="*/ 5817651 w 7472601"/>
              <a:gd name="connsiteY866" fmla="*/ 3023919 h 6858000"/>
              <a:gd name="connsiteX867" fmla="*/ 5729634 w 7472601"/>
              <a:gd name="connsiteY867" fmla="*/ 3051849 h 6858000"/>
              <a:gd name="connsiteX868" fmla="*/ 5611018 w 7472601"/>
              <a:gd name="connsiteY868" fmla="*/ 2316769 h 6858000"/>
              <a:gd name="connsiteX869" fmla="*/ 5687608 w 7472601"/>
              <a:gd name="connsiteY869" fmla="*/ 2039972 h 6858000"/>
              <a:gd name="connsiteX870" fmla="*/ 5657554 w 7472601"/>
              <a:gd name="connsiteY870" fmla="*/ 1576445 h 6858000"/>
              <a:gd name="connsiteX871" fmla="*/ 5150475 w 7472601"/>
              <a:gd name="connsiteY871" fmla="*/ 1274012 h 6858000"/>
              <a:gd name="connsiteX872" fmla="*/ 5349142 w 7472601"/>
              <a:gd name="connsiteY872" fmla="*/ 2204405 h 6858000"/>
              <a:gd name="connsiteX873" fmla="*/ 5262214 w 7472601"/>
              <a:gd name="connsiteY873" fmla="*/ 2233836 h 6858000"/>
              <a:gd name="connsiteX874" fmla="*/ 4981539 w 7472601"/>
              <a:gd name="connsiteY874" fmla="*/ 1542201 h 6858000"/>
              <a:gd name="connsiteX875" fmla="*/ 4958461 w 7472601"/>
              <a:gd name="connsiteY875" fmla="*/ 1136957 h 6858000"/>
              <a:gd name="connsiteX876" fmla="*/ 4655015 w 7472601"/>
              <a:gd name="connsiteY876" fmla="*/ 891426 h 6858000"/>
              <a:gd name="connsiteX877" fmla="*/ 4348002 w 7472601"/>
              <a:gd name="connsiteY877" fmla="*/ 2205895 h 6858000"/>
              <a:gd name="connsiteX878" fmla="*/ 4262250 w 7472601"/>
              <a:gd name="connsiteY878" fmla="*/ 2219972 h 6858000"/>
              <a:gd name="connsiteX879" fmla="*/ 4550611 w 7472601"/>
              <a:gd name="connsiteY879" fmla="*/ 817540 h 6858000"/>
              <a:gd name="connsiteX880" fmla="*/ 4564418 w 7472601"/>
              <a:gd name="connsiteY880" fmla="*/ 808293 h 6858000"/>
              <a:gd name="connsiteX881" fmla="*/ 4266388 w 7472601"/>
              <a:gd name="connsiteY881" fmla="*/ 500083 h 6858000"/>
              <a:gd name="connsiteX882" fmla="*/ 4032842 w 7472601"/>
              <a:gd name="connsiteY882" fmla="*/ 211809 h 6858000"/>
              <a:gd name="connsiteX883" fmla="*/ 3882765 w 7472601"/>
              <a:gd name="connsiteY883" fmla="*/ 0 h 6858000"/>
              <a:gd name="connsiteX884" fmla="*/ 3721337 w 7472601"/>
              <a:gd name="connsiteY884" fmla="*/ 0 h 6858000"/>
              <a:gd name="connsiteX885" fmla="*/ 3797544 w 7472601"/>
              <a:gd name="connsiteY885" fmla="*/ 0 h 6858000"/>
              <a:gd name="connsiteX886" fmla="*/ 3775734 w 7472601"/>
              <a:gd name="connsiteY886" fmla="*/ 95131 h 6858000"/>
              <a:gd name="connsiteX887" fmla="*/ 3724807 w 7472601"/>
              <a:gd name="connsiteY887" fmla="*/ 272257 h 6858000"/>
              <a:gd name="connsiteX888" fmla="*/ 3726844 w 7472601"/>
              <a:gd name="connsiteY888" fmla="*/ 282988 h 6858000"/>
              <a:gd name="connsiteX889" fmla="*/ 3742664 w 7472601"/>
              <a:gd name="connsiteY889" fmla="*/ 279918 h 6858000"/>
              <a:gd name="connsiteX890" fmla="*/ 4103910 w 7472601"/>
              <a:gd name="connsiteY890" fmla="*/ 1161917 h 6858000"/>
              <a:gd name="connsiteX891" fmla="*/ 4020269 w 7472601"/>
              <a:gd name="connsiteY891" fmla="*/ 1200406 h 6858000"/>
              <a:gd name="connsiteX892" fmla="*/ 3674882 w 7472601"/>
              <a:gd name="connsiteY892" fmla="*/ 488524 h 6858000"/>
              <a:gd name="connsiteX893" fmla="*/ 3132682 w 7472601"/>
              <a:gd name="connsiteY893" fmla="*/ 1072284 h 6858000"/>
              <a:gd name="connsiteX894" fmla="*/ 2716346 w 7472601"/>
              <a:gd name="connsiteY894" fmla="*/ 1276376 h 6858000"/>
              <a:gd name="connsiteX895" fmla="*/ 2716772 w 7472601"/>
              <a:gd name="connsiteY895" fmla="*/ 1255462 h 6858000"/>
              <a:gd name="connsiteX896" fmla="*/ 3471096 w 7472601"/>
              <a:gd name="connsiteY896" fmla="*/ 437072 h 6858000"/>
              <a:gd name="connsiteX897" fmla="*/ 3639057 w 7472601"/>
              <a:gd name="connsiteY897" fmla="*/ 286334 h 6858000"/>
              <a:gd name="connsiteX898" fmla="*/ 3640309 w 7472601"/>
              <a:gd name="connsiteY898" fmla="*/ 284664 h 6858000"/>
              <a:gd name="connsiteX899" fmla="*/ 3646022 w 7472601"/>
              <a:gd name="connsiteY899" fmla="*/ 276711 h 6858000"/>
              <a:gd name="connsiteX900" fmla="*/ 3707943 w 7472601"/>
              <a:gd name="connsiteY900" fmla="*/ 65958 h 6858000"/>
              <a:gd name="connsiteX901" fmla="*/ 3721337 w 7472601"/>
              <a:gd name="connsiteY901" fmla="*/ 0 h 6858000"/>
              <a:gd name="connsiteX902" fmla="*/ 2867960 w 7472601"/>
              <a:gd name="connsiteY902" fmla="*/ 0 h 6858000"/>
              <a:gd name="connsiteX903" fmla="*/ 2926351 w 7472601"/>
              <a:gd name="connsiteY903" fmla="*/ 0 h 6858000"/>
              <a:gd name="connsiteX904" fmla="*/ 2902823 w 7472601"/>
              <a:gd name="connsiteY904" fmla="*/ 262929 h 6858000"/>
              <a:gd name="connsiteX905" fmla="*/ 2940663 w 7472601"/>
              <a:gd name="connsiteY905" fmla="*/ 140884 h 6858000"/>
              <a:gd name="connsiteX906" fmla="*/ 2947039 w 7472601"/>
              <a:gd name="connsiteY906" fmla="*/ 122524 h 6858000"/>
              <a:gd name="connsiteX907" fmla="*/ 2984316 w 7472601"/>
              <a:gd name="connsiteY907" fmla="*/ 0 h 6858000"/>
              <a:gd name="connsiteX908" fmla="*/ 3016114 w 7472601"/>
              <a:gd name="connsiteY908" fmla="*/ 0 h 6858000"/>
              <a:gd name="connsiteX909" fmla="*/ 2979949 w 7472601"/>
              <a:gd name="connsiteY909" fmla="*/ 119274 h 6858000"/>
              <a:gd name="connsiteX910" fmla="*/ 3023879 w 7472601"/>
              <a:gd name="connsiteY910" fmla="*/ 0 h 6858000"/>
              <a:gd name="connsiteX911" fmla="*/ 3105400 w 7472601"/>
              <a:gd name="connsiteY911" fmla="*/ 0 h 6858000"/>
              <a:gd name="connsiteX912" fmla="*/ 3094669 w 7472601"/>
              <a:gd name="connsiteY912" fmla="*/ 30308 h 6858000"/>
              <a:gd name="connsiteX913" fmla="*/ 2901945 w 7472601"/>
              <a:gd name="connsiteY913" fmla="*/ 466538 h 6858000"/>
              <a:gd name="connsiteX914" fmla="*/ 2815209 w 7472601"/>
              <a:gd name="connsiteY914" fmla="*/ 497361 h 6858000"/>
              <a:gd name="connsiteX915" fmla="*/ 2844845 w 7472601"/>
              <a:gd name="connsiteY915" fmla="*/ 127638 h 6858000"/>
              <a:gd name="connsiteX916" fmla="*/ 2867960 w 7472601"/>
              <a:gd name="connsiteY916" fmla="*/ 0 h 6858000"/>
              <a:gd name="connsiteX917" fmla="*/ 1057230 w 7472601"/>
              <a:gd name="connsiteY917" fmla="*/ 0 h 6858000"/>
              <a:gd name="connsiteX918" fmla="*/ 1111003 w 7472601"/>
              <a:gd name="connsiteY918" fmla="*/ 0 h 6858000"/>
              <a:gd name="connsiteX919" fmla="*/ 1125553 w 7472601"/>
              <a:gd name="connsiteY919" fmla="*/ 52588 h 6858000"/>
              <a:gd name="connsiteX920" fmla="*/ 1304276 w 7472601"/>
              <a:gd name="connsiteY920" fmla="*/ 476275 h 6858000"/>
              <a:gd name="connsiteX921" fmla="*/ 1492066 w 7472601"/>
              <a:gd name="connsiteY921" fmla="*/ 886333 h 6858000"/>
              <a:gd name="connsiteX922" fmla="*/ 1423698 w 7472601"/>
              <a:gd name="connsiteY922" fmla="*/ 710817 h 6858000"/>
              <a:gd name="connsiteX923" fmla="*/ 1357609 w 7472601"/>
              <a:gd name="connsiteY923" fmla="*/ 532892 h 6858000"/>
              <a:gd name="connsiteX924" fmla="*/ 1309550 w 7472601"/>
              <a:gd name="connsiteY924" fmla="*/ 374031 h 6858000"/>
              <a:gd name="connsiteX925" fmla="*/ 1193673 w 7472601"/>
              <a:gd name="connsiteY925" fmla="*/ 49533 h 6858000"/>
              <a:gd name="connsiteX926" fmla="*/ 1164391 w 7472601"/>
              <a:gd name="connsiteY926" fmla="*/ 0 h 6858000"/>
              <a:gd name="connsiteX927" fmla="*/ 1200666 w 7472601"/>
              <a:gd name="connsiteY927" fmla="*/ 0 h 6858000"/>
              <a:gd name="connsiteX928" fmla="*/ 1223408 w 7472601"/>
              <a:gd name="connsiteY928" fmla="*/ 38996 h 6858000"/>
              <a:gd name="connsiteX929" fmla="*/ 1339635 w 7472601"/>
              <a:gd name="connsiteY929" fmla="*/ 365517 h 6858000"/>
              <a:gd name="connsiteX930" fmla="*/ 1387469 w 7472601"/>
              <a:gd name="connsiteY930" fmla="*/ 523079 h 6858000"/>
              <a:gd name="connsiteX931" fmla="*/ 1452685 w 7472601"/>
              <a:gd name="connsiteY931" fmla="*/ 699806 h 6858000"/>
              <a:gd name="connsiteX932" fmla="*/ 1492092 w 7472601"/>
              <a:gd name="connsiteY932" fmla="*/ 800424 h 6858000"/>
              <a:gd name="connsiteX933" fmla="*/ 1455302 w 7472601"/>
              <a:gd name="connsiteY933" fmla="*/ 632913 h 6858000"/>
              <a:gd name="connsiteX934" fmla="*/ 1222336 w 7472601"/>
              <a:gd name="connsiteY934" fmla="*/ 9480 h 6858000"/>
              <a:gd name="connsiteX935" fmla="*/ 1214634 w 7472601"/>
              <a:gd name="connsiteY935" fmla="*/ 0 h 6858000"/>
              <a:gd name="connsiteX936" fmla="*/ 1289827 w 7472601"/>
              <a:gd name="connsiteY936" fmla="*/ 0 h 6858000"/>
              <a:gd name="connsiteX937" fmla="*/ 1321076 w 7472601"/>
              <a:gd name="connsiteY937" fmla="*/ 59722 h 6858000"/>
              <a:gd name="connsiteX938" fmla="*/ 1512579 w 7472601"/>
              <a:gd name="connsiteY938" fmla="*/ 626441 h 6858000"/>
              <a:gd name="connsiteX939" fmla="*/ 1506076 w 7472601"/>
              <a:gd name="connsiteY939" fmla="*/ 1089289 h 6858000"/>
              <a:gd name="connsiteX940" fmla="*/ 1486346 w 7472601"/>
              <a:gd name="connsiteY940" fmla="*/ 1079919 h 6858000"/>
              <a:gd name="connsiteX941" fmla="*/ 1070511 w 7472601"/>
              <a:gd name="connsiteY941" fmla="*/ 48609 h 6858000"/>
              <a:gd name="connsiteX942" fmla="*/ 1057230 w 7472601"/>
              <a:gd name="connsiteY942" fmla="*/ 0 h 6858000"/>
              <a:gd name="connsiteX943" fmla="*/ 43151 w 7472601"/>
              <a:gd name="connsiteY943" fmla="*/ 0 h 6858000"/>
              <a:gd name="connsiteX944" fmla="*/ 95283 w 7472601"/>
              <a:gd name="connsiteY944" fmla="*/ 0 h 6858000"/>
              <a:gd name="connsiteX945" fmla="*/ 300708 w 7472601"/>
              <a:gd name="connsiteY945" fmla="*/ 154571 h 6858000"/>
              <a:gd name="connsiteX946" fmla="*/ 530414 w 7472601"/>
              <a:gd name="connsiteY946" fmla="*/ 354673 h 6858000"/>
              <a:gd name="connsiteX947" fmla="*/ 333785 w 7472601"/>
              <a:gd name="connsiteY947" fmla="*/ 161564 h 6858000"/>
              <a:gd name="connsiteX948" fmla="*/ 147005 w 7472601"/>
              <a:gd name="connsiteY948" fmla="*/ 0 h 6858000"/>
              <a:gd name="connsiteX949" fmla="*/ 272509 w 7472601"/>
              <a:gd name="connsiteY949" fmla="*/ 0 h 6858000"/>
              <a:gd name="connsiteX950" fmla="*/ 326276 w 7472601"/>
              <a:gd name="connsiteY950" fmla="*/ 45847 h 6858000"/>
              <a:gd name="connsiteX951" fmla="*/ 823759 w 7472601"/>
              <a:gd name="connsiteY951" fmla="*/ 574145 h 6858000"/>
              <a:gd name="connsiteX952" fmla="*/ 811254 w 7472601"/>
              <a:gd name="connsiteY952" fmla="*/ 665546 h 6858000"/>
              <a:gd name="connsiteX953" fmla="*/ 154042 w 7472601"/>
              <a:gd name="connsiteY953" fmla="*/ 261522 h 6858000"/>
              <a:gd name="connsiteX954" fmla="*/ 13550 w 7472601"/>
              <a:gd name="connsiteY954" fmla="*/ 158423 h 6858000"/>
              <a:gd name="connsiteX955" fmla="*/ 0 w 7472601"/>
              <a:gd name="connsiteY955" fmla="*/ 146618 h 6858000"/>
              <a:gd name="connsiteX956" fmla="*/ 0 w 7472601"/>
              <a:gd name="connsiteY956" fmla="*/ 59161 h 6858000"/>
              <a:gd name="connsiteX957" fmla="*/ 45427 w 7472601"/>
              <a:gd name="connsiteY957" fmla="*/ 101078 h 6858000"/>
              <a:gd name="connsiteX958" fmla="*/ 630103 w 7472601"/>
              <a:gd name="connsiteY958" fmla="*/ 485885 h 6858000"/>
              <a:gd name="connsiteX959" fmla="*/ 532040 w 7472601"/>
              <a:gd name="connsiteY959" fmla="*/ 399359 h 6858000"/>
              <a:gd name="connsiteX960" fmla="*/ 517618 w 7472601"/>
              <a:gd name="connsiteY960" fmla="*/ 385726 h 6858000"/>
              <a:gd name="connsiteX961" fmla="*/ 285074 w 7472601"/>
              <a:gd name="connsiteY961" fmla="*/ 182755 h 6858000"/>
              <a:gd name="connsiteX962" fmla="*/ 43151 w 7472601"/>
              <a:gd name="connsiteY962" fmla="*/ 0 h 6858000"/>
              <a:gd name="connsiteX0" fmla="*/ 369702 w 7472601"/>
              <a:gd name="connsiteY0" fmla="*/ 6712169 h 6858000"/>
              <a:gd name="connsiteX1" fmla="*/ 366575 w 7472601"/>
              <a:gd name="connsiteY1" fmla="*/ 6715556 h 6858000"/>
              <a:gd name="connsiteX2" fmla="*/ 371637 w 7472601"/>
              <a:gd name="connsiteY2" fmla="*/ 6713954 h 6858000"/>
              <a:gd name="connsiteX3" fmla="*/ 369702 w 7472601"/>
              <a:gd name="connsiteY3" fmla="*/ 6712169 h 6858000"/>
              <a:gd name="connsiteX4" fmla="*/ 7088673 w 7472601"/>
              <a:gd name="connsiteY4" fmla="*/ 6610396 h 6858000"/>
              <a:gd name="connsiteX5" fmla="*/ 7440138 w 7472601"/>
              <a:gd name="connsiteY5" fmla="*/ 6622648 h 6858000"/>
              <a:gd name="connsiteX6" fmla="*/ 7467600 w 7472601"/>
              <a:gd name="connsiteY6" fmla="*/ 6628217 h 6858000"/>
              <a:gd name="connsiteX7" fmla="*/ 7467600 w 7472601"/>
              <a:gd name="connsiteY7" fmla="*/ 6668575 h 6858000"/>
              <a:gd name="connsiteX8" fmla="*/ 7392322 w 7472601"/>
              <a:gd name="connsiteY8" fmla="*/ 6658238 h 6858000"/>
              <a:gd name="connsiteX9" fmla="*/ 7467600 w 7472601"/>
              <a:gd name="connsiteY9" fmla="*/ 6683873 h 6858000"/>
              <a:gd name="connsiteX10" fmla="*/ 7467600 w 7472601"/>
              <a:gd name="connsiteY10" fmla="*/ 6714215 h 6858000"/>
              <a:gd name="connsiteX11" fmla="*/ 7447383 w 7472601"/>
              <a:gd name="connsiteY11" fmla="*/ 6707202 h 6858000"/>
              <a:gd name="connsiteX12" fmla="*/ 7289862 w 7472601"/>
              <a:gd name="connsiteY12" fmla="*/ 6659827 h 6858000"/>
              <a:gd name="connsiteX13" fmla="*/ 7434024 w 7472601"/>
              <a:gd name="connsiteY13" fmla="*/ 6722130 h 6858000"/>
              <a:gd name="connsiteX14" fmla="*/ 7467600 w 7472601"/>
              <a:gd name="connsiteY14" fmla="*/ 6736157 h 6858000"/>
              <a:gd name="connsiteX15" fmla="*/ 7467600 w 7472601"/>
              <a:gd name="connsiteY15" fmla="*/ 6767913 h 6858000"/>
              <a:gd name="connsiteX16" fmla="*/ 7392158 w 7472601"/>
              <a:gd name="connsiteY16" fmla="*/ 6771365 h 6858000"/>
              <a:gd name="connsiteX17" fmla="*/ 7467600 w 7472601"/>
              <a:gd name="connsiteY17" fmla="*/ 6805948 h 6858000"/>
              <a:gd name="connsiteX18" fmla="*/ 7467600 w 7472601"/>
              <a:gd name="connsiteY18" fmla="*/ 6831490 h 6858000"/>
              <a:gd name="connsiteX19" fmla="*/ 7410696 w 7472601"/>
              <a:gd name="connsiteY19" fmla="*/ 6803861 h 6858000"/>
              <a:gd name="connsiteX20" fmla="*/ 7088673 w 7472601"/>
              <a:gd name="connsiteY20" fmla="*/ 6610396 h 6858000"/>
              <a:gd name="connsiteX21" fmla="*/ 1019354 w 7472601"/>
              <a:gd name="connsiteY21" fmla="*/ 6315006 h 6858000"/>
              <a:gd name="connsiteX22" fmla="*/ 441046 w 7472601"/>
              <a:gd name="connsiteY22" fmla="*/ 6691153 h 6858000"/>
              <a:gd name="connsiteX23" fmla="*/ 1019354 w 7472601"/>
              <a:gd name="connsiteY23" fmla="*/ 6315006 h 6858000"/>
              <a:gd name="connsiteX24" fmla="*/ 991680 w 7472601"/>
              <a:gd name="connsiteY24" fmla="*/ 6298413 h 6858000"/>
              <a:gd name="connsiteX25" fmla="*/ 409060 w 7472601"/>
              <a:gd name="connsiteY25" fmla="*/ 6671470 h 6858000"/>
              <a:gd name="connsiteX26" fmla="*/ 991680 w 7472601"/>
              <a:gd name="connsiteY26" fmla="*/ 6298413 h 6858000"/>
              <a:gd name="connsiteX27" fmla="*/ 103333 w 7472601"/>
              <a:gd name="connsiteY27" fmla="*/ 5699602 h 6858000"/>
              <a:gd name="connsiteX28" fmla="*/ 233938 w 7472601"/>
              <a:gd name="connsiteY28" fmla="*/ 5809416 h 6858000"/>
              <a:gd name="connsiteX29" fmla="*/ 883580 w 7472601"/>
              <a:gd name="connsiteY29" fmla="*/ 6180710 h 6858000"/>
              <a:gd name="connsiteX30" fmla="*/ 487337 w 7472601"/>
              <a:gd name="connsiteY30" fmla="*/ 5950182 h 6858000"/>
              <a:gd name="connsiteX31" fmla="*/ 354051 w 7472601"/>
              <a:gd name="connsiteY31" fmla="*/ 5854912 h 6858000"/>
              <a:gd name="connsiteX32" fmla="*/ 195436 w 7472601"/>
              <a:gd name="connsiteY32" fmla="*/ 5755068 h 6858000"/>
              <a:gd name="connsiteX33" fmla="*/ 103333 w 7472601"/>
              <a:gd name="connsiteY33" fmla="*/ 5699602 h 6858000"/>
              <a:gd name="connsiteX34" fmla="*/ 5539432 w 7472601"/>
              <a:gd name="connsiteY34" fmla="*/ 5642928 h 6858000"/>
              <a:gd name="connsiteX35" fmla="*/ 5555462 w 7472601"/>
              <a:gd name="connsiteY35" fmla="*/ 5694454 h 6858000"/>
              <a:gd name="connsiteX36" fmla="*/ 5828270 w 7472601"/>
              <a:gd name="connsiteY36" fmla="*/ 6320663 h 6858000"/>
              <a:gd name="connsiteX37" fmla="*/ 5947416 w 7472601"/>
              <a:gd name="connsiteY37" fmla="*/ 6574846 h 6858000"/>
              <a:gd name="connsiteX38" fmla="*/ 5539432 w 7472601"/>
              <a:gd name="connsiteY38" fmla="*/ 5642928 h 6858000"/>
              <a:gd name="connsiteX39" fmla="*/ 51253 w 7472601"/>
              <a:gd name="connsiteY39" fmla="*/ 5631825 h 6858000"/>
              <a:gd name="connsiteX40" fmla="*/ 211622 w 7472601"/>
              <a:gd name="connsiteY40" fmla="*/ 5728803 h 6858000"/>
              <a:gd name="connsiteX41" fmla="*/ 371652 w 7472601"/>
              <a:gd name="connsiteY41" fmla="*/ 5829062 h 6858000"/>
              <a:gd name="connsiteX42" fmla="*/ 505903 w 7472601"/>
              <a:gd name="connsiteY42" fmla="*/ 5925221 h 6858000"/>
              <a:gd name="connsiteX43" fmla="*/ 899240 w 7472601"/>
              <a:gd name="connsiteY43" fmla="*/ 6153068 h 6858000"/>
              <a:gd name="connsiteX44" fmla="*/ 988114 w 7472601"/>
              <a:gd name="connsiteY44" fmla="*/ 6174204 h 6858000"/>
              <a:gd name="connsiteX45" fmla="*/ 845971 w 7472601"/>
              <a:gd name="connsiteY45" fmla="*/ 6067177 h 6858000"/>
              <a:gd name="connsiteX46" fmla="*/ 448057 w 7472601"/>
              <a:gd name="connsiteY46" fmla="*/ 5841376 h 6858000"/>
              <a:gd name="connsiteX47" fmla="*/ 51253 w 7472601"/>
              <a:gd name="connsiteY47" fmla="*/ 5631825 h 6858000"/>
              <a:gd name="connsiteX48" fmla="*/ 2606687 w 7472601"/>
              <a:gd name="connsiteY48" fmla="*/ 5630718 h 6858000"/>
              <a:gd name="connsiteX49" fmla="*/ 2645658 w 7472601"/>
              <a:gd name="connsiteY49" fmla="*/ 6640259 h 6858000"/>
              <a:gd name="connsiteX50" fmla="*/ 2606687 w 7472601"/>
              <a:gd name="connsiteY50" fmla="*/ 5630718 h 6858000"/>
              <a:gd name="connsiteX51" fmla="*/ 3642057 w 7472601"/>
              <a:gd name="connsiteY51" fmla="*/ 5573487 h 6858000"/>
              <a:gd name="connsiteX52" fmla="*/ 3632981 w 7472601"/>
              <a:gd name="connsiteY52" fmla="*/ 5579437 h 6858000"/>
              <a:gd name="connsiteX53" fmla="*/ 3382436 w 7472601"/>
              <a:gd name="connsiteY53" fmla="*/ 5952726 h 6858000"/>
              <a:gd name="connsiteX54" fmla="*/ 3191929 w 7472601"/>
              <a:gd name="connsiteY54" fmla="*/ 6662669 h 6858000"/>
              <a:gd name="connsiteX55" fmla="*/ 3369898 w 7472601"/>
              <a:gd name="connsiteY55" fmla="*/ 6081771 h 6858000"/>
              <a:gd name="connsiteX56" fmla="*/ 3642057 w 7472601"/>
              <a:gd name="connsiteY56" fmla="*/ 5573487 h 6858000"/>
              <a:gd name="connsiteX57" fmla="*/ 2650666 w 7472601"/>
              <a:gd name="connsiteY57" fmla="*/ 5530686 h 6858000"/>
              <a:gd name="connsiteX58" fmla="*/ 2650249 w 7472601"/>
              <a:gd name="connsiteY58" fmla="*/ 5532101 h 6858000"/>
              <a:gd name="connsiteX59" fmla="*/ 2663808 w 7472601"/>
              <a:gd name="connsiteY59" fmla="*/ 6535215 h 6858000"/>
              <a:gd name="connsiteX60" fmla="*/ 2665418 w 7472601"/>
              <a:gd name="connsiteY60" fmla="*/ 6132756 h 6858000"/>
              <a:gd name="connsiteX61" fmla="*/ 2650666 w 7472601"/>
              <a:gd name="connsiteY61" fmla="*/ 5530686 h 6858000"/>
              <a:gd name="connsiteX62" fmla="*/ 2680277 w 7472601"/>
              <a:gd name="connsiteY62" fmla="*/ 5479204 h 6858000"/>
              <a:gd name="connsiteX63" fmla="*/ 2678972 w 7472601"/>
              <a:gd name="connsiteY63" fmla="*/ 5481582 h 6858000"/>
              <a:gd name="connsiteX64" fmla="*/ 2696666 w 7472601"/>
              <a:gd name="connsiteY64" fmla="*/ 6133836 h 6858000"/>
              <a:gd name="connsiteX65" fmla="*/ 2695769 w 7472601"/>
              <a:gd name="connsiteY65" fmla="*/ 6390955 h 6858000"/>
              <a:gd name="connsiteX66" fmla="*/ 2739893 w 7472601"/>
              <a:gd name="connsiteY66" fmla="*/ 6108357 h 6858000"/>
              <a:gd name="connsiteX67" fmla="*/ 2680277 w 7472601"/>
              <a:gd name="connsiteY67" fmla="*/ 5479204 h 6858000"/>
              <a:gd name="connsiteX68" fmla="*/ 1132195 w 7472601"/>
              <a:gd name="connsiteY68" fmla="*/ 5467980 h 6858000"/>
              <a:gd name="connsiteX69" fmla="*/ 1679056 w 7472601"/>
              <a:gd name="connsiteY69" fmla="*/ 5516907 h 6858000"/>
              <a:gd name="connsiteX70" fmla="*/ 2128648 w 7472601"/>
              <a:gd name="connsiteY70" fmla="*/ 5474249 h 6858000"/>
              <a:gd name="connsiteX71" fmla="*/ 1825619 w 7472601"/>
              <a:gd name="connsiteY71" fmla="*/ 5478447 h 6858000"/>
              <a:gd name="connsiteX72" fmla="*/ 1737798 w 7472601"/>
              <a:gd name="connsiteY72" fmla="*/ 5483353 h 6858000"/>
              <a:gd name="connsiteX73" fmla="*/ 1132195 w 7472601"/>
              <a:gd name="connsiteY73" fmla="*/ 5467980 h 6858000"/>
              <a:gd name="connsiteX74" fmla="*/ 7454976 w 7472601"/>
              <a:gd name="connsiteY74" fmla="*/ 6318297 h 6858000"/>
              <a:gd name="connsiteX75" fmla="*/ 7467600 w 7472601"/>
              <a:gd name="connsiteY75" fmla="*/ 6012219 h 6858000"/>
              <a:gd name="connsiteX76" fmla="*/ 7356878 w 7472601"/>
              <a:gd name="connsiteY76" fmla="*/ 5981332 h 6858000"/>
              <a:gd name="connsiteX77" fmla="*/ 7467600 w 7472601"/>
              <a:gd name="connsiteY77" fmla="*/ 6117703 h 6858000"/>
              <a:gd name="connsiteX78" fmla="*/ 7467600 w 7472601"/>
              <a:gd name="connsiteY78" fmla="*/ 6163634 h 6858000"/>
              <a:gd name="connsiteX79" fmla="*/ 7448321 w 7472601"/>
              <a:gd name="connsiteY79" fmla="*/ 6190991 h 6858000"/>
              <a:gd name="connsiteX80" fmla="*/ 7467600 w 7472601"/>
              <a:gd name="connsiteY80" fmla="*/ 6221686 h 6858000"/>
              <a:gd name="connsiteX81" fmla="*/ 7467600 w 7472601"/>
              <a:gd name="connsiteY81" fmla="*/ 6334256 h 6858000"/>
              <a:gd name="connsiteX82" fmla="*/ 7454976 w 7472601"/>
              <a:gd name="connsiteY82" fmla="*/ 6318297 h 6858000"/>
              <a:gd name="connsiteX83" fmla="*/ 1456157 w 7472601"/>
              <a:gd name="connsiteY83" fmla="*/ 5371404 h 6858000"/>
              <a:gd name="connsiteX84" fmla="*/ 1244432 w 7472601"/>
              <a:gd name="connsiteY84" fmla="*/ 5385601 h 6858000"/>
              <a:gd name="connsiteX85" fmla="*/ 973990 w 7472601"/>
              <a:gd name="connsiteY85" fmla="*/ 5424940 h 6858000"/>
              <a:gd name="connsiteX86" fmla="*/ 1103809 w 7472601"/>
              <a:gd name="connsiteY86" fmla="*/ 5433720 h 6858000"/>
              <a:gd name="connsiteX87" fmla="*/ 1123454 w 7472601"/>
              <a:gd name="connsiteY87" fmla="*/ 5435727 h 6858000"/>
              <a:gd name="connsiteX88" fmla="*/ 1737017 w 7472601"/>
              <a:gd name="connsiteY88" fmla="*/ 5452183 h 6858000"/>
              <a:gd name="connsiteX89" fmla="*/ 1824397 w 7472601"/>
              <a:gd name="connsiteY89" fmla="*/ 5447757 h 6858000"/>
              <a:gd name="connsiteX90" fmla="*/ 2070059 w 7472601"/>
              <a:gd name="connsiteY90" fmla="*/ 5441660 h 6858000"/>
              <a:gd name="connsiteX91" fmla="*/ 1456157 w 7472601"/>
              <a:gd name="connsiteY91" fmla="*/ 5371404 h 6858000"/>
              <a:gd name="connsiteX92" fmla="*/ 4988186 w 7472601"/>
              <a:gd name="connsiteY92" fmla="*/ 5216467 h 6858000"/>
              <a:gd name="connsiteX93" fmla="*/ 4777334 w 7472601"/>
              <a:gd name="connsiteY93" fmla="*/ 5406072 h 6858000"/>
              <a:gd name="connsiteX94" fmla="*/ 4718341 w 7472601"/>
              <a:gd name="connsiteY94" fmla="*/ 5468043 h 6858000"/>
              <a:gd name="connsiteX95" fmla="*/ 4604655 w 7472601"/>
              <a:gd name="connsiteY95" fmla="*/ 5583434 h 6858000"/>
              <a:gd name="connsiteX96" fmla="*/ 4565074 w 7472601"/>
              <a:gd name="connsiteY96" fmla="*/ 5618550 h 6858000"/>
              <a:gd name="connsiteX97" fmla="*/ 4988186 w 7472601"/>
              <a:gd name="connsiteY97" fmla="*/ 5216467 h 6858000"/>
              <a:gd name="connsiteX98" fmla="*/ 4978032 w 7472601"/>
              <a:gd name="connsiteY98" fmla="*/ 5183809 h 6858000"/>
              <a:gd name="connsiteX99" fmla="*/ 4463413 w 7472601"/>
              <a:gd name="connsiteY99" fmla="*/ 5615162 h 6858000"/>
              <a:gd name="connsiteX100" fmla="*/ 4358134 w 7472601"/>
              <a:gd name="connsiteY100" fmla="*/ 5742791 h 6858000"/>
              <a:gd name="connsiteX101" fmla="*/ 4376219 w 7472601"/>
              <a:gd name="connsiteY101" fmla="*/ 5729027 h 6858000"/>
              <a:gd name="connsiteX102" fmla="*/ 4582340 w 7472601"/>
              <a:gd name="connsiteY102" fmla="*/ 5561037 h 6858000"/>
              <a:gd name="connsiteX103" fmla="*/ 4694684 w 7472601"/>
              <a:gd name="connsiteY103" fmla="*/ 5447098 h 6858000"/>
              <a:gd name="connsiteX104" fmla="*/ 4754123 w 7472601"/>
              <a:gd name="connsiteY104" fmla="*/ 5384643 h 6858000"/>
              <a:gd name="connsiteX105" fmla="*/ 4978032 w 7472601"/>
              <a:gd name="connsiteY105" fmla="*/ 5183809 h 6858000"/>
              <a:gd name="connsiteX106" fmla="*/ 1903353 w 7472601"/>
              <a:gd name="connsiteY106" fmla="*/ 5044827 h 6858000"/>
              <a:gd name="connsiteX107" fmla="*/ 1936931 w 7472601"/>
              <a:gd name="connsiteY107" fmla="*/ 5093954 h 6858000"/>
              <a:gd name="connsiteX108" fmla="*/ 2195868 w 7472601"/>
              <a:gd name="connsiteY108" fmla="*/ 5396574 h 6858000"/>
              <a:gd name="connsiteX109" fmla="*/ 2088852 w 7472601"/>
              <a:gd name="connsiteY109" fmla="*/ 5166123 h 6858000"/>
              <a:gd name="connsiteX110" fmla="*/ 1958241 w 7472601"/>
              <a:gd name="connsiteY110" fmla="*/ 5067955 h 6858000"/>
              <a:gd name="connsiteX111" fmla="*/ 1903353 w 7472601"/>
              <a:gd name="connsiteY111" fmla="*/ 5044827 h 6858000"/>
              <a:gd name="connsiteX112" fmla="*/ 1979378 w 7472601"/>
              <a:gd name="connsiteY112" fmla="*/ 4769504 h 6858000"/>
              <a:gd name="connsiteX113" fmla="*/ 2882120 w 7472601"/>
              <a:gd name="connsiteY113" fmla="*/ 5064547 h 6858000"/>
              <a:gd name="connsiteX114" fmla="*/ 2793103 w 7472601"/>
              <a:gd name="connsiteY114" fmla="*/ 5039699 h 6858000"/>
              <a:gd name="connsiteX115" fmla="*/ 2770041 w 7472601"/>
              <a:gd name="connsiteY115" fmla="*/ 5033634 h 6858000"/>
              <a:gd name="connsiteX116" fmla="*/ 1979378 w 7472601"/>
              <a:gd name="connsiteY116" fmla="*/ 4769504 h 6858000"/>
              <a:gd name="connsiteX117" fmla="*/ 1927410 w 7472601"/>
              <a:gd name="connsiteY117" fmla="*/ 4716164 h 6858000"/>
              <a:gd name="connsiteX118" fmla="*/ 1959587 w 7472601"/>
              <a:gd name="connsiteY118" fmla="*/ 4728849 h 6858000"/>
              <a:gd name="connsiteX119" fmla="*/ 2777707 w 7472601"/>
              <a:gd name="connsiteY119" fmla="*/ 5003991 h 6858000"/>
              <a:gd name="connsiteX120" fmla="*/ 2800768 w 7472601"/>
              <a:gd name="connsiteY120" fmla="*/ 5010056 h 6858000"/>
              <a:gd name="connsiteX121" fmla="*/ 2879408 w 7472601"/>
              <a:gd name="connsiteY121" fmla="*/ 5031590 h 6858000"/>
              <a:gd name="connsiteX122" fmla="*/ 2862295 w 7472601"/>
              <a:gd name="connsiteY122" fmla="*/ 5022958 h 6858000"/>
              <a:gd name="connsiteX123" fmla="*/ 2813343 w 7472601"/>
              <a:gd name="connsiteY123" fmla="*/ 4998369 h 6858000"/>
              <a:gd name="connsiteX124" fmla="*/ 2646245 w 7472601"/>
              <a:gd name="connsiteY124" fmla="*/ 4930999 h 6858000"/>
              <a:gd name="connsiteX125" fmla="*/ 1999243 w 7472601"/>
              <a:gd name="connsiteY125" fmla="*/ 4730524 h 6858000"/>
              <a:gd name="connsiteX126" fmla="*/ 1979527 w 7472601"/>
              <a:gd name="connsiteY126" fmla="*/ 4726651 h 6858000"/>
              <a:gd name="connsiteX127" fmla="*/ 1927410 w 7472601"/>
              <a:gd name="connsiteY127" fmla="*/ 4716164 h 6858000"/>
              <a:gd name="connsiteX128" fmla="*/ 1997014 w 7472601"/>
              <a:gd name="connsiteY128" fmla="*/ 4698007 h 6858000"/>
              <a:gd name="connsiteX129" fmla="*/ 2005458 w 7472601"/>
              <a:gd name="connsiteY129" fmla="*/ 4699540 h 6858000"/>
              <a:gd name="connsiteX130" fmla="*/ 2657186 w 7472601"/>
              <a:gd name="connsiteY130" fmla="*/ 4901687 h 6858000"/>
              <a:gd name="connsiteX131" fmla="*/ 2826662 w 7472601"/>
              <a:gd name="connsiteY131" fmla="*/ 4970362 h 6858000"/>
              <a:gd name="connsiteX132" fmla="*/ 2876100 w 7472601"/>
              <a:gd name="connsiteY132" fmla="*/ 4995397 h 6858000"/>
              <a:gd name="connsiteX133" fmla="*/ 3042600 w 7472601"/>
              <a:gd name="connsiteY133" fmla="*/ 5059532 h 6858000"/>
              <a:gd name="connsiteX134" fmla="*/ 1997014 w 7472601"/>
              <a:gd name="connsiteY134" fmla="*/ 4698007 h 6858000"/>
              <a:gd name="connsiteX135" fmla="*/ 2305292 w 7472601"/>
              <a:gd name="connsiteY135" fmla="*/ 4219492 h 6858000"/>
              <a:gd name="connsiteX136" fmla="*/ 3360922 w 7472601"/>
              <a:gd name="connsiteY136" fmla="*/ 4529373 h 6858000"/>
              <a:gd name="connsiteX137" fmla="*/ 3492420 w 7472601"/>
              <a:gd name="connsiteY137" fmla="*/ 4510145 h 6858000"/>
              <a:gd name="connsiteX138" fmla="*/ 3364086 w 7472601"/>
              <a:gd name="connsiteY138" fmla="*/ 4480340 h 6858000"/>
              <a:gd name="connsiteX139" fmla="*/ 3225818 w 7472601"/>
              <a:gd name="connsiteY139" fmla="*/ 4411822 h 6858000"/>
              <a:gd name="connsiteX140" fmla="*/ 3129696 w 7472601"/>
              <a:gd name="connsiteY140" fmla="*/ 4360704 h 6858000"/>
              <a:gd name="connsiteX141" fmla="*/ 2814545 w 7472601"/>
              <a:gd name="connsiteY141" fmla="*/ 4282955 h 6858000"/>
              <a:gd name="connsiteX142" fmla="*/ 2305292 w 7472601"/>
              <a:gd name="connsiteY142" fmla="*/ 4219492 h 6858000"/>
              <a:gd name="connsiteX143" fmla="*/ 2626982 w 7472601"/>
              <a:gd name="connsiteY143" fmla="*/ 4206450 h 6858000"/>
              <a:gd name="connsiteX144" fmla="*/ 2490617 w 7472601"/>
              <a:gd name="connsiteY144" fmla="*/ 4206951 h 6858000"/>
              <a:gd name="connsiteX145" fmla="*/ 2819869 w 7472601"/>
              <a:gd name="connsiteY145" fmla="*/ 4252936 h 6858000"/>
              <a:gd name="connsiteX146" fmla="*/ 3143018 w 7472601"/>
              <a:gd name="connsiteY146" fmla="*/ 4332698 h 6858000"/>
              <a:gd name="connsiteX147" fmla="*/ 3241520 w 7472601"/>
              <a:gd name="connsiteY147" fmla="*/ 4385112 h 6858000"/>
              <a:gd name="connsiteX148" fmla="*/ 3374575 w 7472601"/>
              <a:gd name="connsiteY148" fmla="*/ 4451517 h 6858000"/>
              <a:gd name="connsiteX149" fmla="*/ 3505221 w 7472601"/>
              <a:gd name="connsiteY149" fmla="*/ 4480757 h 6858000"/>
              <a:gd name="connsiteX150" fmla="*/ 2626982 w 7472601"/>
              <a:gd name="connsiteY150" fmla="*/ 4206450 h 6858000"/>
              <a:gd name="connsiteX151" fmla="*/ 1310106 w 7472601"/>
              <a:gd name="connsiteY151" fmla="*/ 3943217 h 6858000"/>
              <a:gd name="connsiteX152" fmla="*/ 854994 w 7472601"/>
              <a:gd name="connsiteY152" fmla="*/ 4399136 h 6858000"/>
              <a:gd name="connsiteX153" fmla="*/ 742462 w 7472601"/>
              <a:gd name="connsiteY153" fmla="*/ 4594648 h 6858000"/>
              <a:gd name="connsiteX154" fmla="*/ 820602 w 7472601"/>
              <a:gd name="connsiteY154" fmla="*/ 4485915 h 6858000"/>
              <a:gd name="connsiteX155" fmla="*/ 878295 w 7472601"/>
              <a:gd name="connsiteY155" fmla="*/ 4403594 h 6858000"/>
              <a:gd name="connsiteX156" fmla="*/ 1240607 w 7472601"/>
              <a:gd name="connsiteY156" fmla="*/ 4010401 h 6858000"/>
              <a:gd name="connsiteX157" fmla="*/ 1310106 w 7472601"/>
              <a:gd name="connsiteY157" fmla="*/ 3943217 h 6858000"/>
              <a:gd name="connsiteX158" fmla="*/ 1423113 w 7472601"/>
              <a:gd name="connsiteY158" fmla="*/ 3874565 h 6858000"/>
              <a:gd name="connsiteX159" fmla="*/ 1260565 w 7472601"/>
              <a:gd name="connsiteY159" fmla="*/ 4031982 h 6858000"/>
              <a:gd name="connsiteX160" fmla="*/ 901900 w 7472601"/>
              <a:gd name="connsiteY160" fmla="*/ 4421236 h 6858000"/>
              <a:gd name="connsiteX161" fmla="*/ 845044 w 7472601"/>
              <a:gd name="connsiteY161" fmla="*/ 4502436 h 6858000"/>
              <a:gd name="connsiteX162" fmla="*/ 685926 w 7472601"/>
              <a:gd name="connsiteY162" fmla="*/ 4703069 h 6858000"/>
              <a:gd name="connsiteX163" fmla="*/ 684248 w 7472601"/>
              <a:gd name="connsiteY163" fmla="*/ 4706721 h 6858000"/>
              <a:gd name="connsiteX164" fmla="*/ 1423113 w 7472601"/>
              <a:gd name="connsiteY164" fmla="*/ 3874565 h 6858000"/>
              <a:gd name="connsiteX165" fmla="*/ 3316479 w 7472601"/>
              <a:gd name="connsiteY165" fmla="*/ 3872136 h 6858000"/>
              <a:gd name="connsiteX166" fmla="*/ 3546806 w 7472601"/>
              <a:gd name="connsiteY166" fmla="*/ 4356139 h 6858000"/>
              <a:gd name="connsiteX167" fmla="*/ 3364433 w 7472601"/>
              <a:gd name="connsiteY167" fmla="*/ 3953121 h 6858000"/>
              <a:gd name="connsiteX168" fmla="*/ 3316479 w 7472601"/>
              <a:gd name="connsiteY168" fmla="*/ 3872136 h 6858000"/>
              <a:gd name="connsiteX169" fmla="*/ 3291335 w 7472601"/>
              <a:gd name="connsiteY169" fmla="*/ 3767420 h 6858000"/>
              <a:gd name="connsiteX170" fmla="*/ 3390805 w 7472601"/>
              <a:gd name="connsiteY170" fmla="*/ 3937163 h 6858000"/>
              <a:gd name="connsiteX171" fmla="*/ 3579062 w 7472601"/>
              <a:gd name="connsiteY171" fmla="*/ 4359040 h 6858000"/>
              <a:gd name="connsiteX172" fmla="*/ 3467355 w 7472601"/>
              <a:gd name="connsiteY172" fmla="*/ 3988130 h 6858000"/>
              <a:gd name="connsiteX173" fmla="*/ 3310753 w 7472601"/>
              <a:gd name="connsiteY173" fmla="*/ 3787140 h 6858000"/>
              <a:gd name="connsiteX174" fmla="*/ 3291335 w 7472601"/>
              <a:gd name="connsiteY174" fmla="*/ 3767420 h 6858000"/>
              <a:gd name="connsiteX175" fmla="*/ 1635889 w 7472601"/>
              <a:gd name="connsiteY175" fmla="*/ 3709494 h 6858000"/>
              <a:gd name="connsiteX176" fmla="*/ 1634800 w 7472601"/>
              <a:gd name="connsiteY176" fmla="*/ 3731111 h 6858000"/>
              <a:gd name="connsiteX177" fmla="*/ 1635889 w 7472601"/>
              <a:gd name="connsiteY177" fmla="*/ 3709494 h 6858000"/>
              <a:gd name="connsiteX178" fmla="*/ 1510397 w 7472601"/>
              <a:gd name="connsiteY178" fmla="*/ 3684705 h 6858000"/>
              <a:gd name="connsiteX179" fmla="*/ 1146550 w 7472601"/>
              <a:gd name="connsiteY179" fmla="*/ 3802012 h 6858000"/>
              <a:gd name="connsiteX180" fmla="*/ 698834 w 7472601"/>
              <a:gd name="connsiteY180" fmla="*/ 3952272 h 6858000"/>
              <a:gd name="connsiteX181" fmla="*/ 34256 w 7472601"/>
              <a:gd name="connsiteY181" fmla="*/ 4347603 h 6858000"/>
              <a:gd name="connsiteX182" fmla="*/ 527241 w 7472601"/>
              <a:gd name="connsiteY182" fmla="*/ 4065078 h 6858000"/>
              <a:gd name="connsiteX183" fmla="*/ 1510397 w 7472601"/>
              <a:gd name="connsiteY183" fmla="*/ 3684705 h 6858000"/>
              <a:gd name="connsiteX184" fmla="*/ 1313114 w 7472601"/>
              <a:gd name="connsiteY184" fmla="*/ 3655216 h 6858000"/>
              <a:gd name="connsiteX185" fmla="*/ 1109304 w 7472601"/>
              <a:gd name="connsiteY185" fmla="*/ 3669030 h 6858000"/>
              <a:gd name="connsiteX186" fmla="*/ 8129 w 7472601"/>
              <a:gd name="connsiteY186" fmla="*/ 4330519 h 6858000"/>
              <a:gd name="connsiteX187" fmla="*/ 687572 w 7472601"/>
              <a:gd name="connsiteY187" fmla="*/ 3925629 h 6858000"/>
              <a:gd name="connsiteX188" fmla="*/ 1138365 w 7472601"/>
              <a:gd name="connsiteY188" fmla="*/ 3774515 h 6858000"/>
              <a:gd name="connsiteX189" fmla="*/ 1505579 w 7472601"/>
              <a:gd name="connsiteY189" fmla="*/ 3655526 h 6858000"/>
              <a:gd name="connsiteX190" fmla="*/ 1313114 w 7472601"/>
              <a:gd name="connsiteY190" fmla="*/ 3655216 h 6858000"/>
              <a:gd name="connsiteX191" fmla="*/ 3655073 w 7472601"/>
              <a:gd name="connsiteY191" fmla="*/ 3650884 h 6858000"/>
              <a:gd name="connsiteX192" fmla="*/ 3989938 w 7472601"/>
              <a:gd name="connsiteY192" fmla="*/ 3991685 h 6858000"/>
              <a:gd name="connsiteX193" fmla="*/ 4393907 w 7472601"/>
              <a:gd name="connsiteY193" fmla="*/ 4261258 h 6858000"/>
              <a:gd name="connsiteX194" fmla="*/ 4648051 w 7472601"/>
              <a:gd name="connsiteY194" fmla="*/ 4374051 h 6858000"/>
              <a:gd name="connsiteX195" fmla="*/ 4383389 w 7472601"/>
              <a:gd name="connsiteY195" fmla="*/ 4184369 h 6858000"/>
              <a:gd name="connsiteX196" fmla="*/ 4165508 w 7472601"/>
              <a:gd name="connsiteY196" fmla="*/ 4035196 h 6858000"/>
              <a:gd name="connsiteX197" fmla="*/ 4068162 w 7472601"/>
              <a:gd name="connsiteY197" fmla="*/ 3953394 h 6858000"/>
              <a:gd name="connsiteX198" fmla="*/ 3981416 w 7472601"/>
              <a:gd name="connsiteY198" fmla="*/ 3880482 h 6858000"/>
              <a:gd name="connsiteX199" fmla="*/ 3800147 w 7472601"/>
              <a:gd name="connsiteY199" fmla="*/ 3749872 h 6858000"/>
              <a:gd name="connsiteX200" fmla="*/ 3655073 w 7472601"/>
              <a:gd name="connsiteY200" fmla="*/ 3650884 h 6858000"/>
              <a:gd name="connsiteX201" fmla="*/ 3670252 w 7472601"/>
              <a:gd name="connsiteY201" fmla="*/ 3622798 h 6858000"/>
              <a:gd name="connsiteX202" fmla="*/ 3817258 w 7472601"/>
              <a:gd name="connsiteY202" fmla="*/ 3723577 h 6858000"/>
              <a:gd name="connsiteX203" fmla="*/ 4000461 w 7472601"/>
              <a:gd name="connsiteY203" fmla="*/ 3855966 h 6858000"/>
              <a:gd name="connsiteX204" fmla="*/ 4088180 w 7472601"/>
              <a:gd name="connsiteY204" fmla="*/ 3929774 h 6858000"/>
              <a:gd name="connsiteX205" fmla="*/ 4184555 w 7472601"/>
              <a:gd name="connsiteY205" fmla="*/ 4010683 h 6858000"/>
              <a:gd name="connsiteX206" fmla="*/ 4399563 w 7472601"/>
              <a:gd name="connsiteY206" fmla="*/ 4158106 h 6858000"/>
              <a:gd name="connsiteX207" fmla="*/ 4684469 w 7472601"/>
              <a:gd name="connsiteY207" fmla="*/ 4364680 h 6858000"/>
              <a:gd name="connsiteX208" fmla="*/ 4690271 w 7472601"/>
              <a:gd name="connsiteY208" fmla="*/ 4370034 h 6858000"/>
              <a:gd name="connsiteX209" fmla="*/ 4136093 w 7472601"/>
              <a:gd name="connsiteY209" fmla="*/ 3858466 h 6858000"/>
              <a:gd name="connsiteX210" fmla="*/ 3670252 w 7472601"/>
              <a:gd name="connsiteY210" fmla="*/ 3622798 h 6858000"/>
              <a:gd name="connsiteX211" fmla="*/ 4440129 w 7472601"/>
              <a:gd name="connsiteY211" fmla="*/ 3448571 h 6858000"/>
              <a:gd name="connsiteX212" fmla="*/ 4856525 w 7472601"/>
              <a:gd name="connsiteY212" fmla="*/ 3915351 h 6858000"/>
              <a:gd name="connsiteX213" fmla="*/ 5059055 w 7472601"/>
              <a:gd name="connsiteY213" fmla="*/ 4108918 h 6858000"/>
              <a:gd name="connsiteX214" fmla="*/ 5290070 w 7472601"/>
              <a:gd name="connsiteY214" fmla="*/ 4263619 h 6858000"/>
              <a:gd name="connsiteX215" fmla="*/ 4834991 w 7472601"/>
              <a:gd name="connsiteY215" fmla="*/ 3830985 h 6858000"/>
              <a:gd name="connsiteX216" fmla="*/ 4440129 w 7472601"/>
              <a:gd name="connsiteY216" fmla="*/ 3448571 h 6858000"/>
              <a:gd name="connsiteX217" fmla="*/ 4441737 w 7472601"/>
              <a:gd name="connsiteY217" fmla="*/ 3399734 h 6858000"/>
              <a:gd name="connsiteX218" fmla="*/ 4431236 w 7472601"/>
              <a:gd name="connsiteY218" fmla="*/ 3400954 h 6858000"/>
              <a:gd name="connsiteX219" fmla="*/ 4557150 w 7472601"/>
              <a:gd name="connsiteY219" fmla="*/ 3510023 h 6858000"/>
              <a:gd name="connsiteX220" fmla="*/ 4856936 w 7472601"/>
              <a:gd name="connsiteY220" fmla="*/ 3809146 h 6858000"/>
              <a:gd name="connsiteX221" fmla="*/ 5111996 w 7472601"/>
              <a:gd name="connsiteY221" fmla="*/ 4065759 h 6858000"/>
              <a:gd name="connsiteX222" fmla="*/ 5388878 w 7472601"/>
              <a:gd name="connsiteY222" fmla="*/ 4300185 h 6858000"/>
              <a:gd name="connsiteX223" fmla="*/ 5425556 w 7472601"/>
              <a:gd name="connsiteY223" fmla="*/ 4308967 h 6858000"/>
              <a:gd name="connsiteX224" fmla="*/ 4943646 w 7472601"/>
              <a:gd name="connsiteY224" fmla="*/ 3822916 h 6858000"/>
              <a:gd name="connsiteX225" fmla="*/ 4594837 w 7472601"/>
              <a:gd name="connsiteY225" fmla="*/ 3532274 h 6858000"/>
              <a:gd name="connsiteX226" fmla="*/ 4441737 w 7472601"/>
              <a:gd name="connsiteY226" fmla="*/ 3399734 h 6858000"/>
              <a:gd name="connsiteX227" fmla="*/ 5425834 w 7472601"/>
              <a:gd name="connsiteY227" fmla="*/ 3162785 h 6858000"/>
              <a:gd name="connsiteX228" fmla="*/ 5401644 w 7472601"/>
              <a:gd name="connsiteY228" fmla="*/ 3617847 h 6858000"/>
              <a:gd name="connsiteX229" fmla="*/ 5467256 w 7472601"/>
              <a:gd name="connsiteY229" fmla="*/ 4175494 h 6858000"/>
              <a:gd name="connsiteX230" fmla="*/ 5448069 w 7472601"/>
              <a:gd name="connsiteY230" fmla="*/ 3567554 h 6858000"/>
              <a:gd name="connsiteX231" fmla="*/ 5425834 w 7472601"/>
              <a:gd name="connsiteY231" fmla="*/ 3162785 h 6858000"/>
              <a:gd name="connsiteX232" fmla="*/ 1318687 w 7472601"/>
              <a:gd name="connsiteY232" fmla="*/ 3113840 h 6858000"/>
              <a:gd name="connsiteX233" fmla="*/ 1066793 w 7472601"/>
              <a:gd name="connsiteY233" fmla="*/ 3212171 h 6858000"/>
              <a:gd name="connsiteX234" fmla="*/ 993319 w 7472601"/>
              <a:gd name="connsiteY234" fmla="*/ 3247648 h 6858000"/>
              <a:gd name="connsiteX235" fmla="*/ 853081 w 7472601"/>
              <a:gd name="connsiteY235" fmla="*/ 3312410 h 6858000"/>
              <a:gd name="connsiteX236" fmla="*/ 805957 w 7472601"/>
              <a:gd name="connsiteY236" fmla="*/ 3330443 h 6858000"/>
              <a:gd name="connsiteX237" fmla="*/ 1318687 w 7472601"/>
              <a:gd name="connsiteY237" fmla="*/ 3113840 h 6858000"/>
              <a:gd name="connsiteX238" fmla="*/ 5453702 w 7472601"/>
              <a:gd name="connsiteY238" fmla="*/ 3090882 h 6858000"/>
              <a:gd name="connsiteX239" fmla="*/ 5480135 w 7472601"/>
              <a:gd name="connsiteY239" fmla="*/ 3565802 h 6858000"/>
              <a:gd name="connsiteX240" fmla="*/ 5499023 w 7472601"/>
              <a:gd name="connsiteY240" fmla="*/ 4166310 h 6858000"/>
              <a:gd name="connsiteX241" fmla="*/ 5547022 w 7472601"/>
              <a:gd name="connsiteY241" fmla="*/ 3607838 h 6858000"/>
              <a:gd name="connsiteX242" fmla="*/ 5515964 w 7472601"/>
              <a:gd name="connsiteY242" fmla="*/ 3378541 h 6858000"/>
              <a:gd name="connsiteX243" fmla="*/ 5453702 w 7472601"/>
              <a:gd name="connsiteY243" fmla="*/ 3090882 h 6858000"/>
              <a:gd name="connsiteX244" fmla="*/ 1238695 w 7472601"/>
              <a:gd name="connsiteY244" fmla="*/ 3076820 h 6858000"/>
              <a:gd name="connsiteX245" fmla="*/ 716371 w 7472601"/>
              <a:gd name="connsiteY245" fmla="*/ 3293249 h 6858000"/>
              <a:gd name="connsiteX246" fmla="*/ 579522 w 7472601"/>
              <a:gd name="connsiteY246" fmla="*/ 3371759 h 6858000"/>
              <a:gd name="connsiteX247" fmla="*/ 600288 w 7472601"/>
              <a:gd name="connsiteY247" fmla="*/ 3365555 h 6858000"/>
              <a:gd name="connsiteX248" fmla="*/ 840692 w 7472601"/>
              <a:gd name="connsiteY248" fmla="*/ 3284921 h 6858000"/>
              <a:gd name="connsiteX249" fmla="*/ 979248 w 7472601"/>
              <a:gd name="connsiteY249" fmla="*/ 3221003 h 6858000"/>
              <a:gd name="connsiteX250" fmla="*/ 1053282 w 7472601"/>
              <a:gd name="connsiteY250" fmla="*/ 3185247 h 6858000"/>
              <a:gd name="connsiteX251" fmla="*/ 1320603 w 7472601"/>
              <a:gd name="connsiteY251" fmla="*/ 3081281 h 6858000"/>
              <a:gd name="connsiteX252" fmla="*/ 1238695 w 7472601"/>
              <a:gd name="connsiteY252" fmla="*/ 3076820 h 6858000"/>
              <a:gd name="connsiteX253" fmla="*/ 5425627 w 7472601"/>
              <a:gd name="connsiteY253" fmla="*/ 2954192 h 6858000"/>
              <a:gd name="connsiteX254" fmla="*/ 5470770 w 7472601"/>
              <a:gd name="connsiteY254" fmla="*/ 3005435 h 6858000"/>
              <a:gd name="connsiteX255" fmla="*/ 5519779 w 7472601"/>
              <a:gd name="connsiteY255" fmla="*/ 4359223 h 6858000"/>
              <a:gd name="connsiteX256" fmla="*/ 5520293 w 7472601"/>
              <a:gd name="connsiteY256" fmla="*/ 4360602 h 6858000"/>
              <a:gd name="connsiteX257" fmla="*/ 5767221 w 7472601"/>
              <a:gd name="connsiteY257" fmla="*/ 4665564 h 6858000"/>
              <a:gd name="connsiteX258" fmla="*/ 6937169 w 7472601"/>
              <a:gd name="connsiteY258" fmla="*/ 4815941 h 6858000"/>
              <a:gd name="connsiteX259" fmla="*/ 6953922 w 7472601"/>
              <a:gd name="connsiteY259" fmla="*/ 4890068 h 6858000"/>
              <a:gd name="connsiteX260" fmla="*/ 6071359 w 7472601"/>
              <a:gd name="connsiteY260" fmla="*/ 4770770 h 6858000"/>
              <a:gd name="connsiteX261" fmla="*/ 6038839 w 7472601"/>
              <a:gd name="connsiteY261" fmla="*/ 4764474 h 6858000"/>
              <a:gd name="connsiteX262" fmla="*/ 6038706 w 7472601"/>
              <a:gd name="connsiteY262" fmla="*/ 4763847 h 6858000"/>
              <a:gd name="connsiteX263" fmla="*/ 6037784 w 7472601"/>
              <a:gd name="connsiteY263" fmla="*/ 4764270 h 6858000"/>
              <a:gd name="connsiteX264" fmla="*/ 6038839 w 7472601"/>
              <a:gd name="connsiteY264" fmla="*/ 4764474 h 6858000"/>
              <a:gd name="connsiteX265" fmla="*/ 6040338 w 7472601"/>
              <a:gd name="connsiteY265" fmla="*/ 4771418 h 6858000"/>
              <a:gd name="connsiteX266" fmla="*/ 6024488 w 7472601"/>
              <a:gd name="connsiteY266" fmla="*/ 4809903 h 6858000"/>
              <a:gd name="connsiteX267" fmla="*/ 5599771 w 7472601"/>
              <a:gd name="connsiteY267" fmla="*/ 5509652 h 6858000"/>
              <a:gd name="connsiteX268" fmla="*/ 5548843 w 7472601"/>
              <a:gd name="connsiteY268" fmla="*/ 5563845 h 6858000"/>
              <a:gd name="connsiteX269" fmla="*/ 5940952 w 7472601"/>
              <a:gd name="connsiteY269" fmla="*/ 6250028 h 6858000"/>
              <a:gd name="connsiteX270" fmla="*/ 6043441 w 7472601"/>
              <a:gd name="connsiteY270" fmla="*/ 6665847 h 6858000"/>
              <a:gd name="connsiteX271" fmla="*/ 6093432 w 7472601"/>
              <a:gd name="connsiteY271" fmla="*/ 6858000 h 6858000"/>
              <a:gd name="connsiteX272" fmla="*/ 6034344 w 7472601"/>
              <a:gd name="connsiteY272" fmla="*/ 6858000 h 6858000"/>
              <a:gd name="connsiteX273" fmla="*/ 6026679 w 7472601"/>
              <a:gd name="connsiteY273" fmla="*/ 6836959 h 6858000"/>
              <a:gd name="connsiteX274" fmla="*/ 5800441 w 7472601"/>
              <a:gd name="connsiteY274" fmla="*/ 6335286 h 6858000"/>
              <a:gd name="connsiteX275" fmla="*/ 5526562 w 7472601"/>
              <a:gd name="connsiteY275" fmla="*/ 5705388 h 6858000"/>
              <a:gd name="connsiteX276" fmla="*/ 5519640 w 7472601"/>
              <a:gd name="connsiteY276" fmla="*/ 5683774 h 6858000"/>
              <a:gd name="connsiteX277" fmla="*/ 5844559 w 7472601"/>
              <a:gd name="connsiteY277" fmla="*/ 6553349 h 6858000"/>
              <a:gd name="connsiteX278" fmla="*/ 5975994 w 7472601"/>
              <a:gd name="connsiteY278" fmla="*/ 6858000 h 6858000"/>
              <a:gd name="connsiteX279" fmla="*/ 5898547 w 7472601"/>
              <a:gd name="connsiteY279" fmla="*/ 6858000 h 6858000"/>
              <a:gd name="connsiteX280" fmla="*/ 5682041 w 7472601"/>
              <a:gd name="connsiteY280" fmla="*/ 6355860 h 6858000"/>
              <a:gd name="connsiteX281" fmla="*/ 5461758 w 7472601"/>
              <a:gd name="connsiteY281" fmla="*/ 5820220 h 6858000"/>
              <a:gd name="connsiteX282" fmla="*/ 5237282 w 7472601"/>
              <a:gd name="connsiteY282" fmla="*/ 6579086 h 6858000"/>
              <a:gd name="connsiteX283" fmla="*/ 5115009 w 7472601"/>
              <a:gd name="connsiteY283" fmla="*/ 6858000 h 6858000"/>
              <a:gd name="connsiteX284" fmla="*/ 5028074 w 7472601"/>
              <a:gd name="connsiteY284" fmla="*/ 6858000 h 6858000"/>
              <a:gd name="connsiteX285" fmla="*/ 5079508 w 7472601"/>
              <a:gd name="connsiteY285" fmla="*/ 6749074 h 6858000"/>
              <a:gd name="connsiteX286" fmla="*/ 5371846 w 7472601"/>
              <a:gd name="connsiteY286" fmla="*/ 5924413 h 6858000"/>
              <a:gd name="connsiteX287" fmla="*/ 5270512 w 7472601"/>
              <a:gd name="connsiteY287" fmla="*/ 6138975 h 6858000"/>
              <a:gd name="connsiteX288" fmla="*/ 5062409 w 7472601"/>
              <a:gd name="connsiteY288" fmla="*/ 6653544 h 6858000"/>
              <a:gd name="connsiteX289" fmla="*/ 5036628 w 7472601"/>
              <a:gd name="connsiteY289" fmla="*/ 6754247 h 6858000"/>
              <a:gd name="connsiteX290" fmla="*/ 5009112 w 7472601"/>
              <a:gd name="connsiteY290" fmla="*/ 6858000 h 6858000"/>
              <a:gd name="connsiteX291" fmla="*/ 4976679 w 7472601"/>
              <a:gd name="connsiteY291" fmla="*/ 6858000 h 6858000"/>
              <a:gd name="connsiteX292" fmla="*/ 5006537 w 7472601"/>
              <a:gd name="connsiteY292" fmla="*/ 6747068 h 6858000"/>
              <a:gd name="connsiteX293" fmla="*/ 5032723 w 7472601"/>
              <a:gd name="connsiteY293" fmla="*/ 6644957 h 6858000"/>
              <a:gd name="connsiteX294" fmla="*/ 5242949 w 7472601"/>
              <a:gd name="connsiteY294" fmla="*/ 6125175 h 6858000"/>
              <a:gd name="connsiteX295" fmla="*/ 5286321 w 7472601"/>
              <a:gd name="connsiteY295" fmla="*/ 6033555 h 6858000"/>
              <a:gd name="connsiteX296" fmla="*/ 5008210 w 7472601"/>
              <a:gd name="connsiteY296" fmla="*/ 6649194 h 6858000"/>
              <a:gd name="connsiteX297" fmla="*/ 4986321 w 7472601"/>
              <a:gd name="connsiteY297" fmla="*/ 6765687 h 6858000"/>
              <a:gd name="connsiteX298" fmla="*/ 4973474 w 7472601"/>
              <a:gd name="connsiteY298" fmla="*/ 6858000 h 6858000"/>
              <a:gd name="connsiteX299" fmla="*/ 4907178 w 7472601"/>
              <a:gd name="connsiteY299" fmla="*/ 6858000 h 6858000"/>
              <a:gd name="connsiteX300" fmla="*/ 4910810 w 7472601"/>
              <a:gd name="connsiteY300" fmla="*/ 6829660 h 6858000"/>
              <a:gd name="connsiteX301" fmla="*/ 4987461 w 7472601"/>
              <a:gd name="connsiteY301" fmla="*/ 6432994 h 6858000"/>
              <a:gd name="connsiteX302" fmla="*/ 5179262 w 7472601"/>
              <a:gd name="connsiteY302" fmla="*/ 6035044 h 6858000"/>
              <a:gd name="connsiteX303" fmla="*/ 4689678 w 7472601"/>
              <a:gd name="connsiteY303" fmla="*/ 6440241 h 6858000"/>
              <a:gd name="connsiteX304" fmla="*/ 4477543 w 7472601"/>
              <a:gd name="connsiteY304" fmla="*/ 6674836 h 6858000"/>
              <a:gd name="connsiteX305" fmla="*/ 4329957 w 7472601"/>
              <a:gd name="connsiteY305" fmla="*/ 6858000 h 6858000"/>
              <a:gd name="connsiteX306" fmla="*/ 4218595 w 7472601"/>
              <a:gd name="connsiteY306" fmla="*/ 6858000 h 6858000"/>
              <a:gd name="connsiteX307" fmla="*/ 4368888 w 7472601"/>
              <a:gd name="connsiteY307" fmla="*/ 6668412 h 6858000"/>
              <a:gd name="connsiteX308" fmla="*/ 4563091 w 7472601"/>
              <a:gd name="connsiteY308" fmla="*/ 6442508 h 6858000"/>
              <a:gd name="connsiteX309" fmla="*/ 5387324 w 7472601"/>
              <a:gd name="connsiteY309" fmla="*/ 5705830 h 6858000"/>
              <a:gd name="connsiteX310" fmla="*/ 5073620 w 7472601"/>
              <a:gd name="connsiteY310" fmla="*/ 5955437 h 6858000"/>
              <a:gd name="connsiteX311" fmla="*/ 4689789 w 7472601"/>
              <a:gd name="connsiteY311" fmla="*/ 6268382 h 6858000"/>
              <a:gd name="connsiteX312" fmla="*/ 4418722 w 7472601"/>
              <a:gd name="connsiteY312" fmla="*/ 6570886 h 6858000"/>
              <a:gd name="connsiteX313" fmla="*/ 4214944 w 7472601"/>
              <a:gd name="connsiteY313" fmla="*/ 6858000 h 6858000"/>
              <a:gd name="connsiteX314" fmla="*/ 4177898 w 7472601"/>
              <a:gd name="connsiteY314" fmla="*/ 6858000 h 6858000"/>
              <a:gd name="connsiteX315" fmla="*/ 4391597 w 7472601"/>
              <a:gd name="connsiteY315" fmla="*/ 6556370 h 6858000"/>
              <a:gd name="connsiteX316" fmla="*/ 4668889 w 7472601"/>
              <a:gd name="connsiteY316" fmla="*/ 6246399 h 6858000"/>
              <a:gd name="connsiteX317" fmla="*/ 5055427 w 7472601"/>
              <a:gd name="connsiteY317" fmla="*/ 5931476 h 6858000"/>
              <a:gd name="connsiteX318" fmla="*/ 5371814 w 7472601"/>
              <a:gd name="connsiteY318" fmla="*/ 5678975 h 6858000"/>
              <a:gd name="connsiteX319" fmla="*/ 4987918 w 7472601"/>
              <a:gd name="connsiteY319" fmla="*/ 5838701 h 6858000"/>
              <a:gd name="connsiteX320" fmla="*/ 4317146 w 7472601"/>
              <a:gd name="connsiteY320" fmla="*/ 6587716 h 6858000"/>
              <a:gd name="connsiteX321" fmla="*/ 4171627 w 7472601"/>
              <a:gd name="connsiteY321" fmla="*/ 6858000 h 6858000"/>
              <a:gd name="connsiteX322" fmla="*/ 4081585 w 7472601"/>
              <a:gd name="connsiteY322" fmla="*/ 6858000 h 6858000"/>
              <a:gd name="connsiteX323" fmla="*/ 4238603 w 7472601"/>
              <a:gd name="connsiteY323" fmla="*/ 6559341 h 6858000"/>
              <a:gd name="connsiteX324" fmla="*/ 4778333 w 7472601"/>
              <a:gd name="connsiteY324" fmla="*/ 5873626 h 6858000"/>
              <a:gd name="connsiteX325" fmla="*/ 5414185 w 7472601"/>
              <a:gd name="connsiteY325" fmla="*/ 5573882 h 6858000"/>
              <a:gd name="connsiteX326" fmla="*/ 5959648 w 7472601"/>
              <a:gd name="connsiteY326" fmla="*/ 4760797 h 6858000"/>
              <a:gd name="connsiteX327" fmla="*/ 5355019 w 7472601"/>
              <a:gd name="connsiteY327" fmla="*/ 4734672 h 6858000"/>
              <a:gd name="connsiteX328" fmla="*/ 5083565 w 7472601"/>
              <a:gd name="connsiteY328" fmla="*/ 5179121 h 6858000"/>
              <a:gd name="connsiteX329" fmla="*/ 4713577 w 7472601"/>
              <a:gd name="connsiteY329" fmla="*/ 5616803 h 6858000"/>
              <a:gd name="connsiteX330" fmla="*/ 3989559 w 7472601"/>
              <a:gd name="connsiteY330" fmla="*/ 6145945 h 6858000"/>
              <a:gd name="connsiteX331" fmla="*/ 3939824 w 7472601"/>
              <a:gd name="connsiteY331" fmla="*/ 6066900 h 6858000"/>
              <a:gd name="connsiteX332" fmla="*/ 4584537 w 7472601"/>
              <a:gd name="connsiteY332" fmla="*/ 5324826 h 6858000"/>
              <a:gd name="connsiteX333" fmla="*/ 5037105 w 7472601"/>
              <a:gd name="connsiteY333" fmla="*/ 5088765 h 6858000"/>
              <a:gd name="connsiteX334" fmla="*/ 5039930 w 7472601"/>
              <a:gd name="connsiteY334" fmla="*/ 5089585 h 6858000"/>
              <a:gd name="connsiteX335" fmla="*/ 5263764 w 7472601"/>
              <a:gd name="connsiteY335" fmla="*/ 4735525 h 6858000"/>
              <a:gd name="connsiteX336" fmla="*/ 4086300 w 7472601"/>
              <a:gd name="connsiteY336" fmla="*/ 4884599 h 6858000"/>
              <a:gd name="connsiteX337" fmla="*/ 4085485 w 7472601"/>
              <a:gd name="connsiteY337" fmla="*/ 4899070 h 6858000"/>
              <a:gd name="connsiteX338" fmla="*/ 3871915 w 7472601"/>
              <a:gd name="connsiteY338" fmla="*/ 5253645 h 6858000"/>
              <a:gd name="connsiteX339" fmla="*/ 3799374 w 7472601"/>
              <a:gd name="connsiteY339" fmla="*/ 5466127 h 6858000"/>
              <a:gd name="connsiteX340" fmla="*/ 3498850 w 7472601"/>
              <a:gd name="connsiteY340" fmla="*/ 6661888 h 6858000"/>
              <a:gd name="connsiteX341" fmla="*/ 3399216 w 7472601"/>
              <a:gd name="connsiteY341" fmla="*/ 6858000 h 6858000"/>
              <a:gd name="connsiteX342" fmla="*/ 3303688 w 7472601"/>
              <a:gd name="connsiteY342" fmla="*/ 6858000 h 6858000"/>
              <a:gd name="connsiteX343" fmla="*/ 3391774 w 7472601"/>
              <a:gd name="connsiteY343" fmla="*/ 6697181 h 6858000"/>
              <a:gd name="connsiteX344" fmla="*/ 3735540 w 7472601"/>
              <a:gd name="connsiteY344" fmla="*/ 5546923 h 6858000"/>
              <a:gd name="connsiteX345" fmla="*/ 3729438 w 7472601"/>
              <a:gd name="connsiteY345" fmla="*/ 5569058 h 6858000"/>
              <a:gd name="connsiteX346" fmla="*/ 3707782 w 7472601"/>
              <a:gd name="connsiteY346" fmla="*/ 5644908 h 6858000"/>
              <a:gd name="connsiteX347" fmla="*/ 3583827 w 7472601"/>
              <a:gd name="connsiteY347" fmla="*/ 6039215 h 6858000"/>
              <a:gd name="connsiteX348" fmla="*/ 3547861 w 7472601"/>
              <a:gd name="connsiteY348" fmla="*/ 6129609 h 6858000"/>
              <a:gd name="connsiteX349" fmla="*/ 3490905 w 7472601"/>
              <a:gd name="connsiteY349" fmla="*/ 6277660 h 6858000"/>
              <a:gd name="connsiteX350" fmla="*/ 3455859 w 7472601"/>
              <a:gd name="connsiteY350" fmla="*/ 6391301 h 6858000"/>
              <a:gd name="connsiteX351" fmla="*/ 3429112 w 7472601"/>
              <a:gd name="connsiteY351" fmla="*/ 6479469 h 6858000"/>
              <a:gd name="connsiteX352" fmla="*/ 3304862 w 7472601"/>
              <a:gd name="connsiteY352" fmla="*/ 6796476 h 6858000"/>
              <a:gd name="connsiteX353" fmla="*/ 3276071 w 7472601"/>
              <a:gd name="connsiteY353" fmla="*/ 6858000 h 6858000"/>
              <a:gd name="connsiteX354" fmla="*/ 3240805 w 7472601"/>
              <a:gd name="connsiteY354" fmla="*/ 6858000 h 6858000"/>
              <a:gd name="connsiteX355" fmla="*/ 3275917 w 7472601"/>
              <a:gd name="connsiteY355" fmla="*/ 6783192 h 6858000"/>
              <a:gd name="connsiteX356" fmla="*/ 3399358 w 7472601"/>
              <a:gd name="connsiteY356" fmla="*/ 6469011 h 6858000"/>
              <a:gd name="connsiteX357" fmla="*/ 3425650 w 7472601"/>
              <a:gd name="connsiteY357" fmla="*/ 6381333 h 6858000"/>
              <a:gd name="connsiteX358" fmla="*/ 3460661 w 7472601"/>
              <a:gd name="connsiteY358" fmla="*/ 6266763 h 6858000"/>
              <a:gd name="connsiteX359" fmla="*/ 3518021 w 7472601"/>
              <a:gd name="connsiteY359" fmla="*/ 6117298 h 6858000"/>
              <a:gd name="connsiteX360" fmla="*/ 3554035 w 7472601"/>
              <a:gd name="connsiteY360" fmla="*/ 6027832 h 6858000"/>
              <a:gd name="connsiteX361" fmla="*/ 3677174 w 7472601"/>
              <a:gd name="connsiteY361" fmla="*/ 5636351 h 6858000"/>
              <a:gd name="connsiteX362" fmla="*/ 3698819 w 7472601"/>
              <a:gd name="connsiteY362" fmla="*/ 5560503 h 6858000"/>
              <a:gd name="connsiteX363" fmla="*/ 3702094 w 7472601"/>
              <a:gd name="connsiteY363" fmla="*/ 5549194 h 6858000"/>
              <a:gd name="connsiteX364" fmla="*/ 3398355 w 7472601"/>
              <a:gd name="connsiteY364" fmla="*/ 6094603 h 6858000"/>
              <a:gd name="connsiteX365" fmla="*/ 3193941 w 7472601"/>
              <a:gd name="connsiteY365" fmla="*/ 6798775 h 6858000"/>
              <a:gd name="connsiteX366" fmla="*/ 3184140 w 7472601"/>
              <a:gd name="connsiteY366" fmla="*/ 6858000 h 6858000"/>
              <a:gd name="connsiteX367" fmla="*/ 3099978 w 7472601"/>
              <a:gd name="connsiteY367" fmla="*/ 6858000 h 6858000"/>
              <a:gd name="connsiteX368" fmla="*/ 3101556 w 7472601"/>
              <a:gd name="connsiteY368" fmla="*/ 6843337 h 6858000"/>
              <a:gd name="connsiteX369" fmla="*/ 3370162 w 7472601"/>
              <a:gd name="connsiteY369" fmla="*/ 5785550 h 6858000"/>
              <a:gd name="connsiteX370" fmla="*/ 3746477 w 7472601"/>
              <a:gd name="connsiteY370" fmla="*/ 5377889 h 6858000"/>
              <a:gd name="connsiteX371" fmla="*/ 3863399 w 7472601"/>
              <a:gd name="connsiteY371" fmla="*/ 5087257 h 6858000"/>
              <a:gd name="connsiteX372" fmla="*/ 3968712 w 7472601"/>
              <a:gd name="connsiteY372" fmla="*/ 4913989 h 6858000"/>
              <a:gd name="connsiteX373" fmla="*/ 2792390 w 7472601"/>
              <a:gd name="connsiteY373" fmla="*/ 5382974 h 6858000"/>
              <a:gd name="connsiteX374" fmla="*/ 2714982 w 7472601"/>
              <a:gd name="connsiteY374" fmla="*/ 5427051 h 6858000"/>
              <a:gd name="connsiteX375" fmla="*/ 2813361 w 7472601"/>
              <a:gd name="connsiteY375" fmla="*/ 6023912 h 6858000"/>
              <a:gd name="connsiteX376" fmla="*/ 2688430 w 7472601"/>
              <a:gd name="connsiteY376" fmla="*/ 6801564 h 6858000"/>
              <a:gd name="connsiteX377" fmla="*/ 2629626 w 7472601"/>
              <a:gd name="connsiteY377" fmla="*/ 6763394 h 6858000"/>
              <a:gd name="connsiteX378" fmla="*/ 2565328 w 7472601"/>
              <a:gd name="connsiteY378" fmla="*/ 5516399 h 6858000"/>
              <a:gd name="connsiteX379" fmla="*/ 1922999 w 7472601"/>
              <a:gd name="connsiteY379" fmla="*/ 5980343 h 6858000"/>
              <a:gd name="connsiteX380" fmla="*/ 1950261 w 7472601"/>
              <a:gd name="connsiteY380" fmla="*/ 6405858 h 6858000"/>
              <a:gd name="connsiteX381" fmla="*/ 2365554 w 7472601"/>
              <a:gd name="connsiteY381" fmla="*/ 6759107 h 6858000"/>
              <a:gd name="connsiteX382" fmla="*/ 2424142 w 7472601"/>
              <a:gd name="connsiteY382" fmla="*/ 6858000 h 6858000"/>
              <a:gd name="connsiteX383" fmla="*/ 2395994 w 7472601"/>
              <a:gd name="connsiteY383" fmla="*/ 6858000 h 6858000"/>
              <a:gd name="connsiteX384" fmla="*/ 2392863 w 7472601"/>
              <a:gd name="connsiteY384" fmla="*/ 6852964 h 6858000"/>
              <a:gd name="connsiteX385" fmla="*/ 2017589 w 7472601"/>
              <a:gd name="connsiteY385" fmla="*/ 6493982 h 6858000"/>
              <a:gd name="connsiteX386" fmla="*/ 2147336 w 7472601"/>
              <a:gd name="connsiteY386" fmla="*/ 6594052 h 6858000"/>
              <a:gd name="connsiteX387" fmla="*/ 2207047 w 7472601"/>
              <a:gd name="connsiteY387" fmla="*/ 6654540 h 6858000"/>
              <a:gd name="connsiteX388" fmla="*/ 2299106 w 7472601"/>
              <a:gd name="connsiteY388" fmla="*/ 6778931 h 6858000"/>
              <a:gd name="connsiteX389" fmla="*/ 2314430 w 7472601"/>
              <a:gd name="connsiteY389" fmla="*/ 6801144 h 6858000"/>
              <a:gd name="connsiteX390" fmla="*/ 2352406 w 7472601"/>
              <a:gd name="connsiteY390" fmla="*/ 6858000 h 6858000"/>
              <a:gd name="connsiteX391" fmla="*/ 2314492 w 7472601"/>
              <a:gd name="connsiteY391" fmla="*/ 6858000 h 6858000"/>
              <a:gd name="connsiteX392" fmla="*/ 2288095 w 7472601"/>
              <a:gd name="connsiteY392" fmla="*/ 6818030 h 6858000"/>
              <a:gd name="connsiteX393" fmla="*/ 2272768 w 7472601"/>
              <a:gd name="connsiteY393" fmla="*/ 6795822 h 6858000"/>
              <a:gd name="connsiteX394" fmla="*/ 2182715 w 7472601"/>
              <a:gd name="connsiteY394" fmla="*/ 6675071 h 6858000"/>
              <a:gd name="connsiteX395" fmla="*/ 2032061 w 7472601"/>
              <a:gd name="connsiteY395" fmla="*/ 6541380 h 6858000"/>
              <a:gd name="connsiteX396" fmla="*/ 2257220 w 7472601"/>
              <a:gd name="connsiteY396" fmla="*/ 6826257 h 6858000"/>
              <a:gd name="connsiteX397" fmla="*/ 2281324 w 7472601"/>
              <a:gd name="connsiteY397" fmla="*/ 6858000 h 6858000"/>
              <a:gd name="connsiteX398" fmla="*/ 2242860 w 7472601"/>
              <a:gd name="connsiteY398" fmla="*/ 6858000 h 6858000"/>
              <a:gd name="connsiteX399" fmla="*/ 2232818 w 7472601"/>
              <a:gd name="connsiteY399" fmla="*/ 6844926 h 6858000"/>
              <a:gd name="connsiteX400" fmla="*/ 1990172 w 7472601"/>
              <a:gd name="connsiteY400" fmla="*/ 6542121 h 6858000"/>
              <a:gd name="connsiteX401" fmla="*/ 2124090 w 7472601"/>
              <a:gd name="connsiteY401" fmla="*/ 6761017 h 6858000"/>
              <a:gd name="connsiteX402" fmla="*/ 2200380 w 7472601"/>
              <a:gd name="connsiteY402" fmla="*/ 6858000 h 6858000"/>
              <a:gd name="connsiteX403" fmla="*/ 2147507 w 7472601"/>
              <a:gd name="connsiteY403" fmla="*/ 6858000 h 6858000"/>
              <a:gd name="connsiteX404" fmla="*/ 2070668 w 7472601"/>
              <a:gd name="connsiteY404" fmla="*/ 6761520 h 6858000"/>
              <a:gd name="connsiteX405" fmla="*/ 1975142 w 7472601"/>
              <a:gd name="connsiteY405" fmla="*/ 6585570 h 6858000"/>
              <a:gd name="connsiteX406" fmla="*/ 2050035 w 7472601"/>
              <a:gd name="connsiteY406" fmla="*/ 6813345 h 6858000"/>
              <a:gd name="connsiteX407" fmla="*/ 2063025 w 7472601"/>
              <a:gd name="connsiteY407" fmla="*/ 6858000 h 6858000"/>
              <a:gd name="connsiteX408" fmla="*/ 2021675 w 7472601"/>
              <a:gd name="connsiteY408" fmla="*/ 6858000 h 6858000"/>
              <a:gd name="connsiteX409" fmla="*/ 2019308 w 7472601"/>
              <a:gd name="connsiteY409" fmla="*/ 6847118 h 6858000"/>
              <a:gd name="connsiteX410" fmla="*/ 1938835 w 7472601"/>
              <a:gd name="connsiteY410" fmla="*/ 6551160 h 6858000"/>
              <a:gd name="connsiteX411" fmla="*/ 1953230 w 7472601"/>
              <a:gd name="connsiteY411" fmla="*/ 6759699 h 6858000"/>
              <a:gd name="connsiteX412" fmla="*/ 1956763 w 7472601"/>
              <a:gd name="connsiteY412" fmla="*/ 6778191 h 6858000"/>
              <a:gd name="connsiteX413" fmla="*/ 1967925 w 7472601"/>
              <a:gd name="connsiteY413" fmla="*/ 6858000 h 6858000"/>
              <a:gd name="connsiteX414" fmla="*/ 1936622 w 7472601"/>
              <a:gd name="connsiteY414" fmla="*/ 6858000 h 6858000"/>
              <a:gd name="connsiteX415" fmla="*/ 1926261 w 7472601"/>
              <a:gd name="connsiteY415" fmla="*/ 6784064 h 6858000"/>
              <a:gd name="connsiteX416" fmla="*/ 1922724 w 7472601"/>
              <a:gd name="connsiteY416" fmla="*/ 6765577 h 6858000"/>
              <a:gd name="connsiteX417" fmla="*/ 1904650 w 7472601"/>
              <a:gd name="connsiteY417" fmla="*/ 6639616 h 6858000"/>
              <a:gd name="connsiteX418" fmla="*/ 1885273 w 7472601"/>
              <a:gd name="connsiteY418" fmla="*/ 6858000 h 6858000"/>
              <a:gd name="connsiteX419" fmla="*/ 1854363 w 7472601"/>
              <a:gd name="connsiteY419" fmla="*/ 6858000 h 6858000"/>
              <a:gd name="connsiteX420" fmla="*/ 1880391 w 7472601"/>
              <a:gd name="connsiteY420" fmla="*/ 6603796 h 6858000"/>
              <a:gd name="connsiteX421" fmla="*/ 1818273 w 7472601"/>
              <a:gd name="connsiteY421" fmla="*/ 6715729 h 6858000"/>
              <a:gd name="connsiteX422" fmla="*/ 1794691 w 7472601"/>
              <a:gd name="connsiteY422" fmla="*/ 6843239 h 6858000"/>
              <a:gd name="connsiteX423" fmla="*/ 1794914 w 7472601"/>
              <a:gd name="connsiteY423" fmla="*/ 6858000 h 6858000"/>
              <a:gd name="connsiteX424" fmla="*/ 1746128 w 7472601"/>
              <a:gd name="connsiteY424" fmla="*/ 6858000 h 6858000"/>
              <a:gd name="connsiteX425" fmla="*/ 1753934 w 7472601"/>
              <a:gd name="connsiteY425" fmla="*/ 6724796 h 6858000"/>
              <a:gd name="connsiteX426" fmla="*/ 1792053 w 7472601"/>
              <a:gd name="connsiteY426" fmla="*/ 6572396 h 6858000"/>
              <a:gd name="connsiteX427" fmla="*/ 1862248 w 7472601"/>
              <a:gd name="connsiteY427" fmla="*/ 6266397 h 6858000"/>
              <a:gd name="connsiteX428" fmla="*/ 1862250 w 7472601"/>
              <a:gd name="connsiteY428" fmla="*/ 6033531 h 6858000"/>
              <a:gd name="connsiteX429" fmla="*/ 1211999 w 7472601"/>
              <a:gd name="connsiteY429" fmla="*/ 6683610 h 6858000"/>
              <a:gd name="connsiteX430" fmla="*/ 1213266 w 7472601"/>
              <a:gd name="connsiteY430" fmla="*/ 6691947 h 6858000"/>
              <a:gd name="connsiteX431" fmla="*/ 1203370 w 7472601"/>
              <a:gd name="connsiteY431" fmla="*/ 6850676 h 6858000"/>
              <a:gd name="connsiteX432" fmla="*/ 1203671 w 7472601"/>
              <a:gd name="connsiteY432" fmla="*/ 6858000 h 6858000"/>
              <a:gd name="connsiteX433" fmla="*/ 1143180 w 7472601"/>
              <a:gd name="connsiteY433" fmla="*/ 6858000 h 6858000"/>
              <a:gd name="connsiteX434" fmla="*/ 1142176 w 7472601"/>
              <a:gd name="connsiteY434" fmla="*/ 6766045 h 6858000"/>
              <a:gd name="connsiteX435" fmla="*/ 1067484 w 7472601"/>
              <a:gd name="connsiteY435" fmla="*/ 6858000 h 6858000"/>
              <a:gd name="connsiteX436" fmla="*/ 953928 w 7472601"/>
              <a:gd name="connsiteY436" fmla="*/ 6858000 h 6858000"/>
              <a:gd name="connsiteX437" fmla="*/ 959715 w 7472601"/>
              <a:gd name="connsiteY437" fmla="*/ 6850185 h 6858000"/>
              <a:gd name="connsiteX438" fmla="*/ 1483788 w 7472601"/>
              <a:gd name="connsiteY438" fmla="*/ 6259174 h 6858000"/>
              <a:gd name="connsiteX439" fmla="*/ 1100671 w 7472601"/>
              <a:gd name="connsiteY439" fmla="*/ 6252137 h 6858000"/>
              <a:gd name="connsiteX440" fmla="*/ 1090144 w 7472601"/>
              <a:gd name="connsiteY440" fmla="*/ 6256748 h 6858000"/>
              <a:gd name="connsiteX441" fmla="*/ 1095872 w 7472601"/>
              <a:gd name="connsiteY441" fmla="*/ 6271892 h 6858000"/>
              <a:gd name="connsiteX442" fmla="*/ 262785 w 7472601"/>
              <a:gd name="connsiteY442" fmla="*/ 6845450 h 6858000"/>
              <a:gd name="connsiteX443" fmla="*/ 209968 w 7472601"/>
              <a:gd name="connsiteY443" fmla="*/ 6770713 h 6858000"/>
              <a:gd name="connsiteX444" fmla="*/ 873460 w 7472601"/>
              <a:gd name="connsiteY444" fmla="*/ 6253768 h 6858000"/>
              <a:gd name="connsiteX445" fmla="*/ 192686 w 7472601"/>
              <a:gd name="connsiteY445" fmla="*/ 5849257 h 6858000"/>
              <a:gd name="connsiteX446" fmla="*/ 4696 w 7472601"/>
              <a:gd name="connsiteY446" fmla="*/ 5697668 h 6858000"/>
              <a:gd name="connsiteX447" fmla="*/ 0 w 7472601"/>
              <a:gd name="connsiteY447" fmla="*/ 5689984 h 6858000"/>
              <a:gd name="connsiteX448" fmla="*/ 0 w 7472601"/>
              <a:gd name="connsiteY448" fmla="*/ 5513472 h 6858000"/>
              <a:gd name="connsiteX449" fmla="*/ 174101 w 7472601"/>
              <a:gd name="connsiteY449" fmla="*/ 5620277 h 6858000"/>
              <a:gd name="connsiteX450" fmla="*/ 891800 w 7472601"/>
              <a:gd name="connsiteY450" fmla="*/ 6036935 h 6858000"/>
              <a:gd name="connsiteX451" fmla="*/ 1072219 w 7472601"/>
              <a:gd name="connsiteY451" fmla="*/ 6169443 h 6858000"/>
              <a:gd name="connsiteX452" fmla="*/ 1074117 w 7472601"/>
              <a:gd name="connsiteY452" fmla="*/ 6170301 h 6858000"/>
              <a:gd name="connsiteX453" fmla="*/ 1083114 w 7472601"/>
              <a:gd name="connsiteY453" fmla="*/ 6174131 h 6858000"/>
              <a:gd name="connsiteX454" fmla="*/ 1543010 w 7472601"/>
              <a:gd name="connsiteY454" fmla="*/ 6191140 h 6858000"/>
              <a:gd name="connsiteX455" fmla="*/ 1551080 w 7472601"/>
              <a:gd name="connsiteY455" fmla="*/ 6195006 h 6858000"/>
              <a:gd name="connsiteX456" fmla="*/ 2345443 w 7472601"/>
              <a:gd name="connsiteY456" fmla="*/ 5549882 h 6858000"/>
              <a:gd name="connsiteX457" fmla="*/ 1721499 w 7472601"/>
              <a:gd name="connsiteY457" fmla="*/ 5599969 h 6858000"/>
              <a:gd name="connsiteX458" fmla="*/ 767716 w 7472601"/>
              <a:gd name="connsiteY458" fmla="*/ 5472768 h 6858000"/>
              <a:gd name="connsiteX459" fmla="*/ 722147 w 7472601"/>
              <a:gd name="connsiteY459" fmla="*/ 5393091 h 6858000"/>
              <a:gd name="connsiteX460" fmla="*/ 1485552 w 7472601"/>
              <a:gd name="connsiteY460" fmla="*/ 5313202 h 6858000"/>
              <a:gd name="connsiteX461" fmla="*/ 2143004 w 7472601"/>
              <a:gd name="connsiteY461" fmla="*/ 5402420 h 6858000"/>
              <a:gd name="connsiteX462" fmla="*/ 1933391 w 7472601"/>
              <a:gd name="connsiteY462" fmla="*/ 5156971 h 6858000"/>
              <a:gd name="connsiteX463" fmla="*/ 1827118 w 7472601"/>
              <a:gd name="connsiteY463" fmla="*/ 4968410 h 6858000"/>
              <a:gd name="connsiteX464" fmla="*/ 1837349 w 7472601"/>
              <a:gd name="connsiteY464" fmla="*/ 4956357 h 6858000"/>
              <a:gd name="connsiteX465" fmla="*/ 2162835 w 7472601"/>
              <a:gd name="connsiteY465" fmla="*/ 5187853 h 6858000"/>
              <a:gd name="connsiteX466" fmla="*/ 2257167 w 7472601"/>
              <a:gd name="connsiteY466" fmla="*/ 5462123 h 6858000"/>
              <a:gd name="connsiteX467" fmla="*/ 2261598 w 7472601"/>
              <a:gd name="connsiteY467" fmla="*/ 5467998 h 6858000"/>
              <a:gd name="connsiteX468" fmla="*/ 2437177 w 7472601"/>
              <a:gd name="connsiteY468" fmla="*/ 5479608 h 6858000"/>
              <a:gd name="connsiteX469" fmla="*/ 2445247 w 7472601"/>
              <a:gd name="connsiteY469" fmla="*/ 5483476 h 6858000"/>
              <a:gd name="connsiteX470" fmla="*/ 2743626 w 7472601"/>
              <a:gd name="connsiteY470" fmla="*/ 5304819 h 6858000"/>
              <a:gd name="connsiteX471" fmla="*/ 3048102 w 7472601"/>
              <a:gd name="connsiteY471" fmla="*/ 5150595 h 6858000"/>
              <a:gd name="connsiteX472" fmla="*/ 1799414 w 7472601"/>
              <a:gd name="connsiteY472" fmla="*/ 4694732 h 6858000"/>
              <a:gd name="connsiteX473" fmla="*/ 1771735 w 7472601"/>
              <a:gd name="connsiteY473" fmla="*/ 4619929 h 6858000"/>
              <a:gd name="connsiteX474" fmla="*/ 3104273 w 7472601"/>
              <a:gd name="connsiteY474" fmla="*/ 5076159 h 6858000"/>
              <a:gd name="connsiteX475" fmla="*/ 3113245 w 7472601"/>
              <a:gd name="connsiteY475" fmla="*/ 5090705 h 6858000"/>
              <a:gd name="connsiteX476" fmla="*/ 3126294 w 7472601"/>
              <a:gd name="connsiteY476" fmla="*/ 5114400 h 6858000"/>
              <a:gd name="connsiteX477" fmla="*/ 3937433 w 7472601"/>
              <a:gd name="connsiteY477" fmla="*/ 4830473 h 6858000"/>
              <a:gd name="connsiteX478" fmla="*/ 3590475 w 7472601"/>
              <a:gd name="connsiteY478" fmla="*/ 4597974 h 6858000"/>
              <a:gd name="connsiteX479" fmla="*/ 3100264 w 7472601"/>
              <a:gd name="connsiteY479" fmla="*/ 4579845 h 6858000"/>
              <a:gd name="connsiteX480" fmla="*/ 2183576 w 7472601"/>
              <a:gd name="connsiteY480" fmla="*/ 4227150 h 6858000"/>
              <a:gd name="connsiteX481" fmla="*/ 2151029 w 7472601"/>
              <a:gd name="connsiteY481" fmla="*/ 4146947 h 6858000"/>
              <a:gd name="connsiteX482" fmla="*/ 3563434 w 7472601"/>
              <a:gd name="connsiteY482" fmla="*/ 4469115 h 6858000"/>
              <a:gd name="connsiteX483" fmla="*/ 3177952 w 7472601"/>
              <a:gd name="connsiteY483" fmla="*/ 3657386 h 6858000"/>
              <a:gd name="connsiteX484" fmla="*/ 3189263 w 7472601"/>
              <a:gd name="connsiteY484" fmla="*/ 3625726 h 6858000"/>
              <a:gd name="connsiteX485" fmla="*/ 3560912 w 7472601"/>
              <a:gd name="connsiteY485" fmla="*/ 4079863 h 6858000"/>
              <a:gd name="connsiteX486" fmla="*/ 3626636 w 7472601"/>
              <a:gd name="connsiteY486" fmla="*/ 4512230 h 6858000"/>
              <a:gd name="connsiteX487" fmla="*/ 3653088 w 7472601"/>
              <a:gd name="connsiteY487" fmla="*/ 4521417 h 6858000"/>
              <a:gd name="connsiteX488" fmla="*/ 3988128 w 7472601"/>
              <a:gd name="connsiteY488" fmla="*/ 4817267 h 6858000"/>
              <a:gd name="connsiteX489" fmla="*/ 4830582 w 7472601"/>
              <a:gd name="connsiteY489" fmla="*/ 4676000 h 6858000"/>
              <a:gd name="connsiteX490" fmla="*/ 4830100 w 7472601"/>
              <a:gd name="connsiteY490" fmla="*/ 4675554 h 6858000"/>
              <a:gd name="connsiteX491" fmla="*/ 4036318 w 7472601"/>
              <a:gd name="connsiteY491" fmla="*/ 4147013 h 6858000"/>
              <a:gd name="connsiteX492" fmla="*/ 3432098 w 7472601"/>
              <a:gd name="connsiteY492" fmla="*/ 3537312 h 6858000"/>
              <a:gd name="connsiteX493" fmla="*/ 3446761 w 7472601"/>
              <a:gd name="connsiteY493" fmla="*/ 3461278 h 6858000"/>
              <a:gd name="connsiteX494" fmla="*/ 4419733 w 7472601"/>
              <a:gd name="connsiteY494" fmla="*/ 3963555 h 6858000"/>
              <a:gd name="connsiteX495" fmla="*/ 4781371 w 7472601"/>
              <a:gd name="connsiteY495" fmla="*/ 4458604 h 6858000"/>
              <a:gd name="connsiteX496" fmla="*/ 4780440 w 7472601"/>
              <a:gd name="connsiteY496" fmla="*/ 4470290 h 6858000"/>
              <a:gd name="connsiteX497" fmla="*/ 4898954 w 7472601"/>
              <a:gd name="connsiteY497" fmla="*/ 4662092 h 6858000"/>
              <a:gd name="connsiteX498" fmla="*/ 4900699 w 7472601"/>
              <a:gd name="connsiteY498" fmla="*/ 4670867 h 6858000"/>
              <a:gd name="connsiteX499" fmla="*/ 5714511 w 7472601"/>
              <a:gd name="connsiteY499" fmla="*/ 4663483 h 6858000"/>
              <a:gd name="connsiteX500" fmla="*/ 5464793 w 7472601"/>
              <a:gd name="connsiteY500" fmla="*/ 4393556 h 6858000"/>
              <a:gd name="connsiteX501" fmla="*/ 5461897 w 7472601"/>
              <a:gd name="connsiteY501" fmla="*/ 4390879 h 6858000"/>
              <a:gd name="connsiteX502" fmla="*/ 4294126 w 7472601"/>
              <a:gd name="connsiteY502" fmla="*/ 3303048 h 6858000"/>
              <a:gd name="connsiteX503" fmla="*/ 4305321 w 7472601"/>
              <a:gd name="connsiteY503" fmla="*/ 3256953 h 6858000"/>
              <a:gd name="connsiteX504" fmla="*/ 4949299 w 7472601"/>
              <a:gd name="connsiteY504" fmla="*/ 3766336 h 6858000"/>
              <a:gd name="connsiteX505" fmla="*/ 5291452 w 7472601"/>
              <a:gd name="connsiteY505" fmla="*/ 4076801 h 6858000"/>
              <a:gd name="connsiteX506" fmla="*/ 5434998 w 7472601"/>
              <a:gd name="connsiteY506" fmla="*/ 4254100 h 6858000"/>
              <a:gd name="connsiteX507" fmla="*/ 5351015 w 7472601"/>
              <a:gd name="connsiteY507" fmla="*/ 3760989 h 6858000"/>
              <a:gd name="connsiteX508" fmla="*/ 5413780 w 7472601"/>
              <a:gd name="connsiteY508" fmla="*/ 2966265 h 6858000"/>
              <a:gd name="connsiteX509" fmla="*/ 5425627 w 7472601"/>
              <a:gd name="connsiteY509" fmla="*/ 2954192 h 6858000"/>
              <a:gd name="connsiteX510" fmla="*/ 6604735 w 7472601"/>
              <a:gd name="connsiteY510" fmla="*/ 2041381 h 6858000"/>
              <a:gd name="connsiteX511" fmla="*/ 7204487 w 7472601"/>
              <a:gd name="connsiteY511" fmla="*/ 2742112 h 6858000"/>
              <a:gd name="connsiteX512" fmla="*/ 7131592 w 7472601"/>
              <a:gd name="connsiteY512" fmla="*/ 2672096 h 6858000"/>
              <a:gd name="connsiteX513" fmla="*/ 6996344 w 7472601"/>
              <a:gd name="connsiteY513" fmla="*/ 2518310 h 6858000"/>
              <a:gd name="connsiteX514" fmla="*/ 6735495 w 7472601"/>
              <a:gd name="connsiteY514" fmla="*/ 2196890 h 6858000"/>
              <a:gd name="connsiteX515" fmla="*/ 6721901 w 7472601"/>
              <a:gd name="connsiteY515" fmla="*/ 2179274 h 6858000"/>
              <a:gd name="connsiteX516" fmla="*/ 6604735 w 7472601"/>
              <a:gd name="connsiteY516" fmla="*/ 2041381 h 6858000"/>
              <a:gd name="connsiteX517" fmla="*/ 6591670 w 7472601"/>
              <a:gd name="connsiteY517" fmla="*/ 1988277 h 6858000"/>
              <a:gd name="connsiteX518" fmla="*/ 6747349 w 7472601"/>
              <a:gd name="connsiteY518" fmla="*/ 2160069 h 6858000"/>
              <a:gd name="connsiteX519" fmla="*/ 6760943 w 7472601"/>
              <a:gd name="connsiteY519" fmla="*/ 2177686 h 6858000"/>
              <a:gd name="connsiteX520" fmla="*/ 7021065 w 7472601"/>
              <a:gd name="connsiteY520" fmla="*/ 2498102 h 6858000"/>
              <a:gd name="connsiteX521" fmla="*/ 7155223 w 7472601"/>
              <a:gd name="connsiteY521" fmla="*/ 2650386 h 6858000"/>
              <a:gd name="connsiteX522" fmla="*/ 7203167 w 7472601"/>
              <a:gd name="connsiteY522" fmla="*/ 2697288 h 6858000"/>
              <a:gd name="connsiteX523" fmla="*/ 6937703 w 7472601"/>
              <a:gd name="connsiteY523" fmla="*/ 2321981 h 6858000"/>
              <a:gd name="connsiteX524" fmla="*/ 6591670 w 7472601"/>
              <a:gd name="connsiteY524" fmla="*/ 1988277 h 6858000"/>
              <a:gd name="connsiteX525" fmla="*/ 5798671 w 7472601"/>
              <a:gd name="connsiteY525" fmla="*/ 1981601 h 6858000"/>
              <a:gd name="connsiteX526" fmla="*/ 5754709 w 7472601"/>
              <a:gd name="connsiteY526" fmla="*/ 2071454 h 6858000"/>
              <a:gd name="connsiteX527" fmla="*/ 5763044 w 7472601"/>
              <a:gd name="connsiteY527" fmla="*/ 2842206 h 6858000"/>
              <a:gd name="connsiteX528" fmla="*/ 5764974 w 7472601"/>
              <a:gd name="connsiteY528" fmla="*/ 2799609 h 6858000"/>
              <a:gd name="connsiteX529" fmla="*/ 5767665 w 7472601"/>
              <a:gd name="connsiteY529" fmla="*/ 2666409 h 6858000"/>
              <a:gd name="connsiteX530" fmla="*/ 5763055 w 7472601"/>
              <a:gd name="connsiteY530" fmla="*/ 2579705 h 6858000"/>
              <a:gd name="connsiteX531" fmla="*/ 5758079 w 7472601"/>
              <a:gd name="connsiteY531" fmla="*/ 2492508 h 6858000"/>
              <a:gd name="connsiteX532" fmla="*/ 5779325 w 7472601"/>
              <a:gd name="connsiteY532" fmla="*/ 2197069 h 6858000"/>
              <a:gd name="connsiteX533" fmla="*/ 5798671 w 7472601"/>
              <a:gd name="connsiteY533" fmla="*/ 1981601 h 6858000"/>
              <a:gd name="connsiteX534" fmla="*/ 5829202 w 7472601"/>
              <a:gd name="connsiteY534" fmla="*/ 1971679 h 6858000"/>
              <a:gd name="connsiteX535" fmla="*/ 5809558 w 7472601"/>
              <a:gd name="connsiteY535" fmla="*/ 2198043 h 6858000"/>
              <a:gd name="connsiteX536" fmla="*/ 5788653 w 7472601"/>
              <a:gd name="connsiteY536" fmla="*/ 2489430 h 6858000"/>
              <a:gd name="connsiteX537" fmla="*/ 5793439 w 7472601"/>
              <a:gd name="connsiteY537" fmla="*/ 2575235 h 6858000"/>
              <a:gd name="connsiteX538" fmla="*/ 5796837 w 7472601"/>
              <a:gd name="connsiteY538" fmla="*/ 2637633 h 6858000"/>
              <a:gd name="connsiteX539" fmla="*/ 5818614 w 7472601"/>
              <a:gd name="connsiteY539" fmla="*/ 2473055 h 6858000"/>
              <a:gd name="connsiteX540" fmla="*/ 5829202 w 7472601"/>
              <a:gd name="connsiteY540" fmla="*/ 1971679 h 6858000"/>
              <a:gd name="connsiteX541" fmla="*/ 5911389 w 7472601"/>
              <a:gd name="connsiteY541" fmla="*/ 1898371 h 6858000"/>
              <a:gd name="connsiteX542" fmla="*/ 6237627 w 7472601"/>
              <a:gd name="connsiteY542" fmla="*/ 2231921 h 6858000"/>
              <a:gd name="connsiteX543" fmla="*/ 5911389 w 7472601"/>
              <a:gd name="connsiteY543" fmla="*/ 1898371 h 6858000"/>
              <a:gd name="connsiteX544" fmla="*/ 6944437 w 7472601"/>
              <a:gd name="connsiteY544" fmla="*/ 1575402 h 6858000"/>
              <a:gd name="connsiteX545" fmla="*/ 6304730 w 7472601"/>
              <a:gd name="connsiteY545" fmla="*/ 1766654 h 6858000"/>
              <a:gd name="connsiteX546" fmla="*/ 6944437 w 7472601"/>
              <a:gd name="connsiteY546" fmla="*/ 1575402 h 6858000"/>
              <a:gd name="connsiteX547" fmla="*/ 7019523 w 7472601"/>
              <a:gd name="connsiteY547" fmla="*/ 1519450 h 6858000"/>
              <a:gd name="connsiteX548" fmla="*/ 6298091 w 7472601"/>
              <a:gd name="connsiteY548" fmla="*/ 1737122 h 6858000"/>
              <a:gd name="connsiteX549" fmla="*/ 7019523 w 7472601"/>
              <a:gd name="connsiteY549" fmla="*/ 1519450 h 6858000"/>
              <a:gd name="connsiteX550" fmla="*/ 2399523 w 7472601"/>
              <a:gd name="connsiteY550" fmla="*/ 1428234 h 6858000"/>
              <a:gd name="connsiteX551" fmla="*/ 2224982 w 7472601"/>
              <a:gd name="connsiteY551" fmla="*/ 1826201 h 6858000"/>
              <a:gd name="connsiteX552" fmla="*/ 2096099 w 7472601"/>
              <a:gd name="connsiteY552" fmla="*/ 2345900 h 6858000"/>
              <a:gd name="connsiteX553" fmla="*/ 2283317 w 7472601"/>
              <a:gd name="connsiteY553" fmla="*/ 1796925 h 6858000"/>
              <a:gd name="connsiteX554" fmla="*/ 2399523 w 7472601"/>
              <a:gd name="connsiteY554" fmla="*/ 1428234 h 6858000"/>
              <a:gd name="connsiteX555" fmla="*/ 2448558 w 7472601"/>
              <a:gd name="connsiteY555" fmla="*/ 1373435 h 6858000"/>
              <a:gd name="connsiteX556" fmla="*/ 2312521 w 7472601"/>
              <a:gd name="connsiteY556" fmla="*/ 1806140 h 6858000"/>
              <a:gd name="connsiteX557" fmla="*/ 2127533 w 7472601"/>
              <a:gd name="connsiteY557" fmla="*/ 2348380 h 6858000"/>
              <a:gd name="connsiteX558" fmla="*/ 2358080 w 7472601"/>
              <a:gd name="connsiteY558" fmla="*/ 1866134 h 6858000"/>
              <a:gd name="connsiteX559" fmla="*/ 2407436 w 7472601"/>
              <a:gd name="connsiteY559" fmla="*/ 1651070 h 6858000"/>
              <a:gd name="connsiteX560" fmla="*/ 2448558 w 7472601"/>
              <a:gd name="connsiteY560" fmla="*/ 1373435 h 6858000"/>
              <a:gd name="connsiteX561" fmla="*/ 278707 w 7472601"/>
              <a:gd name="connsiteY561" fmla="*/ 1352270 h 6858000"/>
              <a:gd name="connsiteX562" fmla="*/ 321570 w 7472601"/>
              <a:gd name="connsiteY562" fmla="*/ 1861610 h 6858000"/>
              <a:gd name="connsiteX563" fmla="*/ 294281 w 7472601"/>
              <a:gd name="connsiteY563" fmla="*/ 1440658 h 6858000"/>
              <a:gd name="connsiteX564" fmla="*/ 278707 w 7472601"/>
              <a:gd name="connsiteY564" fmla="*/ 1352270 h 6858000"/>
              <a:gd name="connsiteX565" fmla="*/ 1423821 w 7472601"/>
              <a:gd name="connsiteY565" fmla="*/ 1351958 h 6858000"/>
              <a:gd name="connsiteX566" fmla="*/ 1638521 w 7472601"/>
              <a:gd name="connsiteY566" fmla="*/ 1908470 h 6858000"/>
              <a:gd name="connsiteX567" fmla="*/ 1754199 w 7472601"/>
              <a:gd name="connsiteY567" fmla="*/ 2149284 h 6858000"/>
              <a:gd name="connsiteX568" fmla="*/ 1908359 w 7472601"/>
              <a:gd name="connsiteY568" fmla="*/ 2364988 h 6858000"/>
              <a:gd name="connsiteX569" fmla="*/ 1647661 w 7472601"/>
              <a:gd name="connsiteY569" fmla="*/ 1825945 h 6858000"/>
              <a:gd name="connsiteX570" fmla="*/ 1423821 w 7472601"/>
              <a:gd name="connsiteY570" fmla="*/ 1351958 h 6858000"/>
              <a:gd name="connsiteX571" fmla="*/ 1431890 w 7472601"/>
              <a:gd name="connsiteY571" fmla="*/ 1306475 h 6858000"/>
              <a:gd name="connsiteX572" fmla="*/ 1507597 w 7472601"/>
              <a:gd name="connsiteY572" fmla="*/ 1446132 h 6858000"/>
              <a:gd name="connsiteX573" fmla="*/ 1674586 w 7472601"/>
              <a:gd name="connsiteY573" fmla="*/ 1813832 h 6858000"/>
              <a:gd name="connsiteX574" fmla="*/ 1815950 w 7472601"/>
              <a:gd name="connsiteY574" fmla="*/ 2128564 h 6858000"/>
              <a:gd name="connsiteX575" fmla="*/ 1984242 w 7472601"/>
              <a:gd name="connsiteY575" fmla="*/ 2430829 h 6858000"/>
              <a:gd name="connsiteX576" fmla="*/ 2014023 w 7472601"/>
              <a:gd name="connsiteY576" fmla="*/ 2450995 h 6858000"/>
              <a:gd name="connsiteX577" fmla="*/ 1747337 w 7472601"/>
              <a:gd name="connsiteY577" fmla="*/ 1855264 h 6858000"/>
              <a:gd name="connsiteX578" fmla="*/ 1533749 w 7472601"/>
              <a:gd name="connsiteY578" fmla="*/ 1478656 h 6858000"/>
              <a:gd name="connsiteX579" fmla="*/ 1431890 w 7472601"/>
              <a:gd name="connsiteY579" fmla="*/ 1306475 h 6858000"/>
              <a:gd name="connsiteX580" fmla="*/ 5052692 w 7472601"/>
              <a:gd name="connsiteY580" fmla="*/ 1292994 h 6858000"/>
              <a:gd name="connsiteX581" fmla="*/ 5200661 w 7472601"/>
              <a:gd name="connsiteY581" fmla="*/ 1635186 h 6858000"/>
              <a:gd name="connsiteX582" fmla="*/ 5297138 w 7472601"/>
              <a:gd name="connsiteY582" fmla="*/ 1906351 h 6858000"/>
              <a:gd name="connsiteX583" fmla="*/ 5052692 w 7472601"/>
              <a:gd name="connsiteY583" fmla="*/ 1292994 h 6858000"/>
              <a:gd name="connsiteX584" fmla="*/ 5009948 w 7472601"/>
              <a:gd name="connsiteY584" fmla="*/ 1273619 h 6858000"/>
              <a:gd name="connsiteX585" fmla="*/ 5121777 w 7472601"/>
              <a:gd name="connsiteY585" fmla="*/ 1654213 h 6858000"/>
              <a:gd name="connsiteX586" fmla="*/ 5293545 w 7472601"/>
              <a:gd name="connsiteY586" fmla="*/ 2072247 h 6858000"/>
              <a:gd name="connsiteX587" fmla="*/ 5294042 w 7472601"/>
              <a:gd name="connsiteY587" fmla="*/ 2065019 h 6858000"/>
              <a:gd name="connsiteX588" fmla="*/ 5171936 w 7472601"/>
              <a:gd name="connsiteY588" fmla="*/ 1647613 h 6858000"/>
              <a:gd name="connsiteX589" fmla="*/ 5009948 w 7472601"/>
              <a:gd name="connsiteY589" fmla="*/ 1273619 h 6858000"/>
              <a:gd name="connsiteX590" fmla="*/ 655236 w 7472601"/>
              <a:gd name="connsiteY590" fmla="*/ 1268632 h 6858000"/>
              <a:gd name="connsiteX591" fmla="*/ 839521 w 7472601"/>
              <a:gd name="connsiteY591" fmla="*/ 1685315 h 6858000"/>
              <a:gd name="connsiteX592" fmla="*/ 1109416 w 7472601"/>
              <a:gd name="connsiteY592" fmla="*/ 2061663 h 6858000"/>
              <a:gd name="connsiteX593" fmla="*/ 1298300 w 7472601"/>
              <a:gd name="connsiteY593" fmla="*/ 2247742 h 6858000"/>
              <a:gd name="connsiteX594" fmla="*/ 1125871 w 7472601"/>
              <a:gd name="connsiteY594" fmla="*/ 1989513 h 6858000"/>
              <a:gd name="connsiteX595" fmla="*/ 981574 w 7472601"/>
              <a:gd name="connsiteY595" fmla="*/ 1783157 h 6858000"/>
              <a:gd name="connsiteX596" fmla="*/ 922198 w 7472601"/>
              <a:gd name="connsiteY596" fmla="*/ 1677437 h 6858000"/>
              <a:gd name="connsiteX597" fmla="*/ 869293 w 7472601"/>
              <a:gd name="connsiteY597" fmla="*/ 1583214 h 6858000"/>
              <a:gd name="connsiteX598" fmla="*/ 751431 w 7472601"/>
              <a:gd name="connsiteY598" fmla="*/ 1405731 h 6858000"/>
              <a:gd name="connsiteX599" fmla="*/ 655236 w 7472601"/>
              <a:gd name="connsiteY599" fmla="*/ 1268632 h 6858000"/>
              <a:gd name="connsiteX600" fmla="*/ 6516292 w 7472601"/>
              <a:gd name="connsiteY600" fmla="*/ 1263064 h 6858000"/>
              <a:gd name="connsiteX601" fmla="*/ 5736320 w 7472601"/>
              <a:gd name="connsiteY601" fmla="*/ 1501803 h 6858000"/>
              <a:gd name="connsiteX602" fmla="*/ 6516292 w 7472601"/>
              <a:gd name="connsiteY602" fmla="*/ 1263064 h 6858000"/>
              <a:gd name="connsiteX603" fmla="*/ 291466 w 7472601"/>
              <a:gd name="connsiteY603" fmla="*/ 1250369 h 6858000"/>
              <a:gd name="connsiteX604" fmla="*/ 323180 w 7472601"/>
              <a:gd name="connsiteY604" fmla="*/ 1435283 h 6858000"/>
              <a:gd name="connsiteX605" fmla="*/ 349381 w 7472601"/>
              <a:gd name="connsiteY605" fmla="*/ 1875041 h 6858000"/>
              <a:gd name="connsiteX606" fmla="*/ 374363 w 7472601"/>
              <a:gd name="connsiteY606" fmla="*/ 1506494 h 6858000"/>
              <a:gd name="connsiteX607" fmla="*/ 302168 w 7472601"/>
              <a:gd name="connsiteY607" fmla="*/ 1274495 h 6858000"/>
              <a:gd name="connsiteX608" fmla="*/ 291466 w 7472601"/>
              <a:gd name="connsiteY608" fmla="*/ 1250369 h 6858000"/>
              <a:gd name="connsiteX609" fmla="*/ 678222 w 7472601"/>
              <a:gd name="connsiteY609" fmla="*/ 1248670 h 6858000"/>
              <a:gd name="connsiteX610" fmla="*/ 775536 w 7472601"/>
              <a:gd name="connsiteY610" fmla="*/ 1388015 h 6858000"/>
              <a:gd name="connsiteX611" fmla="*/ 894529 w 7472601"/>
              <a:gd name="connsiteY611" fmla="*/ 1567739 h 6858000"/>
              <a:gd name="connsiteX612" fmla="*/ 948000 w 7472601"/>
              <a:gd name="connsiteY612" fmla="*/ 1663088 h 6858000"/>
              <a:gd name="connsiteX613" fmla="*/ 1006812 w 7472601"/>
              <a:gd name="connsiteY613" fmla="*/ 1767683 h 6858000"/>
              <a:gd name="connsiteX614" fmla="*/ 1149133 w 7472601"/>
              <a:gd name="connsiteY614" fmla="*/ 1971513 h 6858000"/>
              <a:gd name="connsiteX615" fmla="*/ 1333952 w 7472601"/>
              <a:gd name="connsiteY615" fmla="*/ 2251620 h 6858000"/>
              <a:gd name="connsiteX616" fmla="*/ 1337329 w 7472601"/>
              <a:gd name="connsiteY616" fmla="*/ 2258350 h 6858000"/>
              <a:gd name="connsiteX617" fmla="*/ 1014726 w 7472601"/>
              <a:gd name="connsiteY617" fmla="*/ 1615556 h 6858000"/>
              <a:gd name="connsiteX618" fmla="*/ 678222 w 7472601"/>
              <a:gd name="connsiteY618" fmla="*/ 1248670 h 6858000"/>
              <a:gd name="connsiteX619" fmla="*/ 6691602 w 7472601"/>
              <a:gd name="connsiteY619" fmla="*/ 1140573 h 6858000"/>
              <a:gd name="connsiteX620" fmla="*/ 6571100 w 7472601"/>
              <a:gd name="connsiteY620" fmla="*/ 1183662 h 6858000"/>
              <a:gd name="connsiteX621" fmla="*/ 6241687 w 7472601"/>
              <a:gd name="connsiteY621" fmla="*/ 1257600 h 6858000"/>
              <a:gd name="connsiteX622" fmla="*/ 5693009 w 7472601"/>
              <a:gd name="connsiteY622" fmla="*/ 1478256 h 6858000"/>
              <a:gd name="connsiteX623" fmla="*/ 6548420 w 7472601"/>
              <a:gd name="connsiteY623" fmla="*/ 1214599 h 6858000"/>
              <a:gd name="connsiteX624" fmla="*/ 6605473 w 7472601"/>
              <a:gd name="connsiteY624" fmla="*/ 1184686 h 6858000"/>
              <a:gd name="connsiteX625" fmla="*/ 6691602 w 7472601"/>
              <a:gd name="connsiteY625" fmla="*/ 1140573 h 6858000"/>
              <a:gd name="connsiteX626" fmla="*/ 4002475 w 7472601"/>
              <a:gd name="connsiteY626" fmla="*/ 1037802 h 6858000"/>
              <a:gd name="connsiteX627" fmla="*/ 4000324 w 7472601"/>
              <a:gd name="connsiteY627" fmla="*/ 1039362 h 6858000"/>
              <a:gd name="connsiteX628" fmla="*/ 4002862 w 7472601"/>
              <a:gd name="connsiteY628" fmla="*/ 1042866 h 6858000"/>
              <a:gd name="connsiteX629" fmla="*/ 4002475 w 7472601"/>
              <a:gd name="connsiteY629" fmla="*/ 1037802 h 6858000"/>
              <a:gd name="connsiteX630" fmla="*/ 506322 w 7472601"/>
              <a:gd name="connsiteY630" fmla="*/ 1020997 h 6858000"/>
              <a:gd name="connsiteX631" fmla="*/ 533068 w 7472601"/>
              <a:gd name="connsiteY631" fmla="*/ 1029409 h 6858000"/>
              <a:gd name="connsiteX632" fmla="*/ 1232525 w 7472601"/>
              <a:gd name="connsiteY632" fmla="*/ 1804675 h 6858000"/>
              <a:gd name="connsiteX633" fmla="*/ 1388858 w 7472601"/>
              <a:gd name="connsiteY633" fmla="*/ 2368011 h 6858000"/>
              <a:gd name="connsiteX634" fmla="*/ 1384098 w 7472601"/>
              <a:gd name="connsiteY634" fmla="*/ 2378125 h 6858000"/>
              <a:gd name="connsiteX635" fmla="*/ 1425393 w 7472601"/>
              <a:gd name="connsiteY635" fmla="*/ 2589124 h 6858000"/>
              <a:gd name="connsiteX636" fmla="*/ 1424001 w 7472601"/>
              <a:gd name="connsiteY636" fmla="*/ 2597541 h 6858000"/>
              <a:gd name="connsiteX637" fmla="*/ 2152729 w 7472601"/>
              <a:gd name="connsiteY637" fmla="*/ 2864487 h 6858000"/>
              <a:gd name="connsiteX638" fmla="*/ 2020609 w 7472601"/>
              <a:gd name="connsiteY638" fmla="*/ 2539671 h 6858000"/>
              <a:gd name="connsiteX639" fmla="*/ 2018920 w 7472601"/>
              <a:gd name="connsiteY639" fmla="*/ 2536309 h 6858000"/>
              <a:gd name="connsiteX640" fmla="*/ 1342441 w 7472601"/>
              <a:gd name="connsiteY640" fmla="*/ 1173017 h 6858000"/>
              <a:gd name="connsiteX641" fmla="*/ 1367925 w 7472601"/>
              <a:gd name="connsiteY641" fmla="*/ 1135648 h 6858000"/>
              <a:gd name="connsiteX642" fmla="*/ 1771401 w 7472601"/>
              <a:gd name="connsiteY642" fmla="*/ 1806673 h 6858000"/>
              <a:gd name="connsiteX643" fmla="*/ 1972385 w 7472601"/>
              <a:gd name="connsiteY643" fmla="*/ 2198735 h 6858000"/>
              <a:gd name="connsiteX644" fmla="*/ 2040892 w 7472601"/>
              <a:gd name="connsiteY644" fmla="*/ 2405205 h 6858000"/>
              <a:gd name="connsiteX645" fmla="*/ 2131689 w 7472601"/>
              <a:gd name="connsiteY645" fmla="*/ 1936926 h 6858000"/>
              <a:gd name="connsiteX646" fmla="*/ 2454820 w 7472601"/>
              <a:gd name="connsiteY646" fmla="*/ 1248808 h 6858000"/>
              <a:gd name="connsiteX647" fmla="*/ 2492512 w 7472601"/>
              <a:gd name="connsiteY647" fmla="*/ 1302920 h 6858000"/>
              <a:gd name="connsiteX648" fmla="*/ 2081216 w 7472601"/>
              <a:gd name="connsiteY648" fmla="*/ 2527513 h 6858000"/>
              <a:gd name="connsiteX649" fmla="*/ 2081211 w 7472601"/>
              <a:gd name="connsiteY649" fmla="*/ 2528916 h 6858000"/>
              <a:gd name="connsiteX650" fmla="*/ 2199067 w 7472601"/>
              <a:gd name="connsiteY650" fmla="*/ 2884061 h 6858000"/>
              <a:gd name="connsiteX651" fmla="*/ 3192586 w 7472601"/>
              <a:gd name="connsiteY651" fmla="*/ 3411496 h 6858000"/>
              <a:gd name="connsiteX652" fmla="*/ 3182620 w 7472601"/>
              <a:gd name="connsiteY652" fmla="*/ 3483279 h 6858000"/>
              <a:gd name="connsiteX653" fmla="*/ 2435119 w 7472601"/>
              <a:gd name="connsiteY653" fmla="*/ 3080173 h 6858000"/>
              <a:gd name="connsiteX654" fmla="*/ 2410152 w 7472601"/>
              <a:gd name="connsiteY654" fmla="*/ 3063751 h 6858000"/>
              <a:gd name="connsiteX655" fmla="*/ 2408099 w 7472601"/>
              <a:gd name="connsiteY655" fmla="*/ 3064403 h 6858000"/>
              <a:gd name="connsiteX656" fmla="*/ 2407218 w 7472601"/>
              <a:gd name="connsiteY656" fmla="*/ 3070324 h 6858000"/>
              <a:gd name="connsiteX657" fmla="*/ 2380138 w 7472601"/>
              <a:gd name="connsiteY657" fmla="*/ 3099341 h 6858000"/>
              <a:gd name="connsiteX658" fmla="*/ 1765923 w 7472601"/>
              <a:gd name="connsiteY658" fmla="*/ 3581043 h 6858000"/>
              <a:gd name="connsiteX659" fmla="*/ 1702258 w 7472601"/>
              <a:gd name="connsiteY659" fmla="*/ 3612286 h 6858000"/>
              <a:gd name="connsiteX660" fmla="*/ 1538370 w 7472601"/>
              <a:gd name="connsiteY660" fmla="*/ 3811804 h 6858000"/>
              <a:gd name="connsiteX661" fmla="*/ 542867 w 7472601"/>
              <a:gd name="connsiteY661" fmla="*/ 4944092 h 6858000"/>
              <a:gd name="connsiteX662" fmla="*/ 515800 w 7472601"/>
              <a:gd name="connsiteY662" fmla="*/ 4862180 h 6858000"/>
              <a:gd name="connsiteX663" fmla="*/ 909145 w 7472601"/>
              <a:gd name="connsiteY663" fmla="*/ 4199225 h 6858000"/>
              <a:gd name="connsiteX664" fmla="*/ 1214067 w 7472601"/>
              <a:gd name="connsiteY664" fmla="*/ 3908561 h 6858000"/>
              <a:gd name="connsiteX665" fmla="*/ 640967 w 7472601"/>
              <a:gd name="connsiteY665" fmla="*/ 4105601 h 6858000"/>
              <a:gd name="connsiteX666" fmla="*/ 112563 w 7472601"/>
              <a:gd name="connsiteY666" fmla="*/ 4396952 h 6858000"/>
              <a:gd name="connsiteX667" fmla="*/ 0 w 7472601"/>
              <a:gd name="connsiteY667" fmla="*/ 4466006 h 6858000"/>
              <a:gd name="connsiteX668" fmla="*/ 0 w 7472601"/>
              <a:gd name="connsiteY668" fmla="*/ 4233763 h 6858000"/>
              <a:gd name="connsiteX669" fmla="*/ 36881 w 7472601"/>
              <a:gd name="connsiteY669" fmla="*/ 4200118 h 6858000"/>
              <a:gd name="connsiteX670" fmla="*/ 910534 w 7472601"/>
              <a:gd name="connsiteY670" fmla="*/ 3629753 h 6858000"/>
              <a:gd name="connsiteX671" fmla="*/ 1578717 w 7472601"/>
              <a:gd name="connsiteY671" fmla="*/ 3575982 h 6858000"/>
              <a:gd name="connsiteX672" fmla="*/ 2338780 w 7472601"/>
              <a:gd name="connsiteY672" fmla="*/ 3033725 h 6858000"/>
              <a:gd name="connsiteX673" fmla="*/ 1807991 w 7472601"/>
              <a:gd name="connsiteY673" fmla="*/ 2807184 h 6858000"/>
              <a:gd name="connsiteX674" fmla="*/ 1416358 w 7472601"/>
              <a:gd name="connsiteY674" fmla="*/ 3112571 h 6858000"/>
              <a:gd name="connsiteX675" fmla="*/ 939066 w 7472601"/>
              <a:gd name="connsiteY675" fmla="*/ 3378798 h 6858000"/>
              <a:gd name="connsiteX676" fmla="*/ 115099 w 7472601"/>
              <a:gd name="connsiteY676" fmla="*/ 3607650 h 6858000"/>
              <a:gd name="connsiteX677" fmla="*/ 97284 w 7472601"/>
              <a:gd name="connsiteY677" fmla="*/ 3520393 h 6858000"/>
              <a:gd name="connsiteX678" fmla="*/ 922050 w 7472601"/>
              <a:gd name="connsiteY678" fmla="*/ 3074867 h 6858000"/>
              <a:gd name="connsiteX679" fmla="*/ 1405265 w 7472601"/>
              <a:gd name="connsiteY679" fmla="*/ 3016319 h 6858000"/>
              <a:gd name="connsiteX680" fmla="*/ 1407512 w 7472601"/>
              <a:gd name="connsiteY680" fmla="*/ 3018001 h 6858000"/>
              <a:gd name="connsiteX681" fmla="*/ 1726266 w 7472601"/>
              <a:gd name="connsiteY681" fmla="*/ 2777274 h 6858000"/>
              <a:gd name="connsiteX682" fmla="*/ 625390 w 7472601"/>
              <a:gd name="connsiteY682" fmla="*/ 2514541 h 6858000"/>
              <a:gd name="connsiteX683" fmla="*/ 619799 w 7472601"/>
              <a:gd name="connsiteY683" fmla="*/ 2527180 h 6858000"/>
              <a:gd name="connsiteX684" fmla="*/ 310030 w 7472601"/>
              <a:gd name="connsiteY684" fmla="*/ 2771818 h 6858000"/>
              <a:gd name="connsiteX685" fmla="*/ 173877 w 7472601"/>
              <a:gd name="connsiteY685" fmla="*/ 2937056 h 6858000"/>
              <a:gd name="connsiteX686" fmla="*/ 77889 w 7472601"/>
              <a:gd name="connsiteY686" fmla="*/ 3138440 h 6858000"/>
              <a:gd name="connsiteX687" fmla="*/ 0 w 7472601"/>
              <a:gd name="connsiteY687" fmla="*/ 3271395 h 6858000"/>
              <a:gd name="connsiteX688" fmla="*/ 0 w 7472601"/>
              <a:gd name="connsiteY688" fmla="*/ 3153002 h 6858000"/>
              <a:gd name="connsiteX689" fmla="*/ 2386 w 7472601"/>
              <a:gd name="connsiteY689" fmla="*/ 3149203 h 6858000"/>
              <a:gd name="connsiteX690" fmla="*/ 89753 w 7472601"/>
              <a:gd name="connsiteY690" fmla="*/ 2987702 h 6858000"/>
              <a:gd name="connsiteX691" fmla="*/ 76869 w 7472601"/>
              <a:gd name="connsiteY691" fmla="*/ 3005404 h 6858000"/>
              <a:gd name="connsiteX692" fmla="*/ 32049 w 7472601"/>
              <a:gd name="connsiteY692" fmla="*/ 3065814 h 6858000"/>
              <a:gd name="connsiteX693" fmla="*/ 0 w 7472601"/>
              <a:gd name="connsiteY693" fmla="*/ 3108744 h 6858000"/>
              <a:gd name="connsiteX694" fmla="*/ 0 w 7472601"/>
              <a:gd name="connsiteY694" fmla="*/ 3058059 h 6858000"/>
              <a:gd name="connsiteX695" fmla="*/ 7610 w 7472601"/>
              <a:gd name="connsiteY695" fmla="*/ 3047889 h 6858000"/>
              <a:gd name="connsiteX696" fmla="*/ 52419 w 7472601"/>
              <a:gd name="connsiteY696" fmla="*/ 2987479 h 6858000"/>
              <a:gd name="connsiteX697" fmla="*/ 59142 w 7472601"/>
              <a:gd name="connsiteY697" fmla="*/ 2978488 h 6858000"/>
              <a:gd name="connsiteX698" fmla="*/ 0 w 7472601"/>
              <a:gd name="connsiteY698" fmla="*/ 3015334 h 6858000"/>
              <a:gd name="connsiteX699" fmla="*/ 0 w 7472601"/>
              <a:gd name="connsiteY699" fmla="*/ 2914286 h 6858000"/>
              <a:gd name="connsiteX700" fmla="*/ 36383 w 7472601"/>
              <a:gd name="connsiteY700" fmla="*/ 2901128 h 6858000"/>
              <a:gd name="connsiteX701" fmla="*/ 156329 w 7472601"/>
              <a:gd name="connsiteY701" fmla="*/ 2840533 h 6858000"/>
              <a:gd name="connsiteX702" fmla="*/ 358355 w 7472601"/>
              <a:gd name="connsiteY702" fmla="*/ 2620471 h 6858000"/>
              <a:gd name="connsiteX703" fmla="*/ 510577 w 7472601"/>
              <a:gd name="connsiteY703" fmla="*/ 2501244 h 6858000"/>
              <a:gd name="connsiteX704" fmla="*/ 211967 w 7472601"/>
              <a:gd name="connsiteY704" fmla="*/ 2479171 h 6858000"/>
              <a:gd name="connsiteX705" fmla="*/ 0 w 7472601"/>
              <a:gd name="connsiteY705" fmla="*/ 2476398 h 6858000"/>
              <a:gd name="connsiteX706" fmla="*/ 0 w 7472601"/>
              <a:gd name="connsiteY706" fmla="*/ 2389189 h 6858000"/>
              <a:gd name="connsiteX707" fmla="*/ 103062 w 7472601"/>
              <a:gd name="connsiteY707" fmla="*/ 2389518 h 6858000"/>
              <a:gd name="connsiteX708" fmla="*/ 510734 w 7472601"/>
              <a:gd name="connsiteY708" fmla="*/ 2416201 h 6858000"/>
              <a:gd name="connsiteX709" fmla="*/ 279257 w 7472601"/>
              <a:gd name="connsiteY709" fmla="*/ 2092102 h 6858000"/>
              <a:gd name="connsiteX710" fmla="*/ 65265 w 7472601"/>
              <a:gd name="connsiteY710" fmla="*/ 2006049 h 6858000"/>
              <a:gd name="connsiteX711" fmla="*/ 0 w 7472601"/>
              <a:gd name="connsiteY711" fmla="*/ 1982532 h 6858000"/>
              <a:gd name="connsiteX712" fmla="*/ 0 w 7472601"/>
              <a:gd name="connsiteY712" fmla="*/ 1912789 h 6858000"/>
              <a:gd name="connsiteX713" fmla="*/ 97460 w 7472601"/>
              <a:gd name="connsiteY713" fmla="*/ 1953725 h 6858000"/>
              <a:gd name="connsiteX714" fmla="*/ 221272 w 7472601"/>
              <a:gd name="connsiteY714" fmla="*/ 1980766 h 6858000"/>
              <a:gd name="connsiteX715" fmla="*/ 116765 w 7472601"/>
              <a:gd name="connsiteY715" fmla="*/ 1911033 h 6858000"/>
              <a:gd name="connsiteX716" fmla="*/ 16405 w 7472601"/>
              <a:gd name="connsiteY716" fmla="*/ 1803412 h 6858000"/>
              <a:gd name="connsiteX717" fmla="*/ 0 w 7472601"/>
              <a:gd name="connsiteY717" fmla="*/ 1784777 h 6858000"/>
              <a:gd name="connsiteX718" fmla="*/ 0 w 7472601"/>
              <a:gd name="connsiteY718" fmla="*/ 1740082 h 6858000"/>
              <a:gd name="connsiteX719" fmla="*/ 39394 w 7472601"/>
              <a:gd name="connsiteY719" fmla="*/ 1784856 h 6858000"/>
              <a:gd name="connsiteX720" fmla="*/ 135813 w 7472601"/>
              <a:gd name="connsiteY720" fmla="*/ 1888838 h 6858000"/>
              <a:gd name="connsiteX721" fmla="*/ 242575 w 7472601"/>
              <a:gd name="connsiteY721" fmla="*/ 1958841 h 6858000"/>
              <a:gd name="connsiteX722" fmla="*/ 82197 w 7472601"/>
              <a:gd name="connsiteY722" fmla="*/ 1754826 h 6858000"/>
              <a:gd name="connsiteX723" fmla="*/ 0 w 7472601"/>
              <a:gd name="connsiteY723" fmla="*/ 1679650 h 6858000"/>
              <a:gd name="connsiteX724" fmla="*/ 0 w 7472601"/>
              <a:gd name="connsiteY724" fmla="*/ 1602463 h 6858000"/>
              <a:gd name="connsiteX725" fmla="*/ 84689 w 7472601"/>
              <a:gd name="connsiteY725" fmla="*/ 1677442 h 6858000"/>
              <a:gd name="connsiteX726" fmla="*/ 298437 w 7472601"/>
              <a:gd name="connsiteY726" fmla="*/ 1968019 h 6858000"/>
              <a:gd name="connsiteX727" fmla="*/ 227269 w 7472601"/>
              <a:gd name="connsiteY727" fmla="*/ 1114064 h 6858000"/>
              <a:gd name="connsiteX728" fmla="*/ 248003 w 7472601"/>
              <a:gd name="connsiteY728" fmla="*/ 1089613 h 6858000"/>
              <a:gd name="connsiteX729" fmla="*/ 427020 w 7472601"/>
              <a:gd name="connsiteY729" fmla="*/ 1619803 h 6858000"/>
              <a:gd name="connsiteX730" fmla="*/ 340345 w 7472601"/>
              <a:gd name="connsiteY730" fmla="*/ 2027739 h 6858000"/>
              <a:gd name="connsiteX731" fmla="*/ 360865 w 7472601"/>
              <a:gd name="connsiteY731" fmla="*/ 2044827 h 6858000"/>
              <a:gd name="connsiteX732" fmla="*/ 560414 w 7472601"/>
              <a:gd name="connsiteY732" fmla="*/ 2421457 h 6858000"/>
              <a:gd name="connsiteX733" fmla="*/ 1359703 w 7472601"/>
              <a:gd name="connsiteY733" fmla="*/ 2578554 h 6858000"/>
              <a:gd name="connsiteX734" fmla="*/ 1359422 w 7472601"/>
              <a:gd name="connsiteY734" fmla="*/ 2577994 h 6858000"/>
              <a:gd name="connsiteX735" fmla="*/ 828701 w 7472601"/>
              <a:gd name="connsiteY735" fmla="*/ 1839520 h 6858000"/>
              <a:gd name="connsiteX736" fmla="*/ 494427 w 7472601"/>
              <a:gd name="connsiteY736" fmla="*/ 1092333 h 6858000"/>
              <a:gd name="connsiteX737" fmla="*/ 506322 w 7472601"/>
              <a:gd name="connsiteY737" fmla="*/ 1020997 h 6858000"/>
              <a:gd name="connsiteX738" fmla="*/ 4570198 w 7472601"/>
              <a:gd name="connsiteY738" fmla="*/ 978081 h 6858000"/>
              <a:gd name="connsiteX739" fmla="*/ 4523691 w 7472601"/>
              <a:gd name="connsiteY739" fmla="*/ 1127776 h 6858000"/>
              <a:gd name="connsiteX740" fmla="*/ 4509875 w 7472601"/>
              <a:gd name="connsiteY740" fmla="*/ 1167552 h 6858000"/>
              <a:gd name="connsiteX741" fmla="*/ 4478168 w 7472601"/>
              <a:gd name="connsiteY741" fmla="*/ 1260735 h 6858000"/>
              <a:gd name="connsiteX742" fmla="*/ 4409309 w 7472601"/>
              <a:gd name="connsiteY742" fmla="*/ 1666996 h 6858000"/>
              <a:gd name="connsiteX743" fmla="*/ 4370031 w 7472601"/>
              <a:gd name="connsiteY743" fmla="*/ 1955666 h 6858000"/>
              <a:gd name="connsiteX744" fmla="*/ 4570198 w 7472601"/>
              <a:gd name="connsiteY744" fmla="*/ 978081 h 6858000"/>
              <a:gd name="connsiteX745" fmla="*/ 4557898 w 7472601"/>
              <a:gd name="connsiteY745" fmla="*/ 900011 h 6858000"/>
              <a:gd name="connsiteX746" fmla="*/ 4344840 w 7472601"/>
              <a:gd name="connsiteY746" fmla="*/ 1922038 h 6858000"/>
              <a:gd name="connsiteX747" fmla="*/ 4378710 w 7472601"/>
              <a:gd name="connsiteY747" fmla="*/ 1665516 h 6858000"/>
              <a:gd name="connsiteX748" fmla="*/ 4448798 w 7472601"/>
              <a:gd name="connsiteY748" fmla="*/ 1253024 h 6858000"/>
              <a:gd name="connsiteX749" fmla="*/ 4480315 w 7472601"/>
              <a:gd name="connsiteY749" fmla="*/ 1158454 h 6858000"/>
              <a:gd name="connsiteX750" fmla="*/ 4494133 w 7472601"/>
              <a:gd name="connsiteY750" fmla="*/ 1118676 h 6858000"/>
              <a:gd name="connsiteX751" fmla="*/ 4557898 w 7472601"/>
              <a:gd name="connsiteY751" fmla="*/ 900011 h 6858000"/>
              <a:gd name="connsiteX752" fmla="*/ 5870151 w 7472601"/>
              <a:gd name="connsiteY752" fmla="*/ 898890 h 6858000"/>
              <a:gd name="connsiteX753" fmla="*/ 5861335 w 7472601"/>
              <a:gd name="connsiteY753" fmla="*/ 899177 h 6858000"/>
              <a:gd name="connsiteX754" fmla="*/ 5843702 w 7472601"/>
              <a:gd name="connsiteY754" fmla="*/ 899748 h 6858000"/>
              <a:gd name="connsiteX755" fmla="*/ 5651107 w 7472601"/>
              <a:gd name="connsiteY755" fmla="*/ 920306 h 6858000"/>
              <a:gd name="connsiteX756" fmla="*/ 5459407 w 7472601"/>
              <a:gd name="connsiteY756" fmla="*/ 940975 h 6858000"/>
              <a:gd name="connsiteX757" fmla="*/ 5374846 w 7472601"/>
              <a:gd name="connsiteY757" fmla="*/ 941988 h 6858000"/>
              <a:gd name="connsiteX758" fmla="*/ 5256105 w 7472601"/>
              <a:gd name="connsiteY758" fmla="*/ 945632 h 6858000"/>
              <a:gd name="connsiteX759" fmla="*/ 5107071 w 7472601"/>
              <a:gd name="connsiteY759" fmla="*/ 969720 h 6858000"/>
              <a:gd name="connsiteX760" fmla="*/ 4998681 w 7472601"/>
              <a:gd name="connsiteY760" fmla="*/ 988771 h 6858000"/>
              <a:gd name="connsiteX761" fmla="*/ 5870151 w 7472601"/>
              <a:gd name="connsiteY761" fmla="*/ 898890 h 6858000"/>
              <a:gd name="connsiteX762" fmla="*/ 5504425 w 7472601"/>
              <a:gd name="connsiteY762" fmla="*/ 848067 h 6858000"/>
              <a:gd name="connsiteX763" fmla="*/ 4968849 w 7472601"/>
              <a:gd name="connsiteY763" fmla="*/ 962318 h 6858000"/>
              <a:gd name="connsiteX764" fmla="*/ 5104039 w 7472601"/>
              <a:gd name="connsiteY764" fmla="*/ 940634 h 6858000"/>
              <a:gd name="connsiteX765" fmla="*/ 5256311 w 7472601"/>
              <a:gd name="connsiteY765" fmla="*/ 916490 h 6858000"/>
              <a:gd name="connsiteX766" fmla="*/ 5377381 w 7472601"/>
              <a:gd name="connsiteY766" fmla="*/ 912671 h 6858000"/>
              <a:gd name="connsiteX767" fmla="*/ 5460148 w 7472601"/>
              <a:gd name="connsiteY767" fmla="*/ 911442 h 6858000"/>
              <a:gd name="connsiteX768" fmla="*/ 5648971 w 7472601"/>
              <a:gd name="connsiteY768" fmla="*/ 891331 h 6858000"/>
              <a:gd name="connsiteX769" fmla="*/ 5844807 w 7472601"/>
              <a:gd name="connsiteY769" fmla="*/ 870718 h 6858000"/>
              <a:gd name="connsiteX770" fmla="*/ 5862975 w 7472601"/>
              <a:gd name="connsiteY770" fmla="*/ 869756 h 6858000"/>
              <a:gd name="connsiteX771" fmla="*/ 5920887 w 7472601"/>
              <a:gd name="connsiteY771" fmla="*/ 865929 h 6858000"/>
              <a:gd name="connsiteX772" fmla="*/ 5504425 w 7472601"/>
              <a:gd name="connsiteY772" fmla="*/ 848067 h 6858000"/>
              <a:gd name="connsiteX773" fmla="*/ 3607114 w 7472601"/>
              <a:gd name="connsiteY773" fmla="*/ 467441 h 6858000"/>
              <a:gd name="connsiteX774" fmla="*/ 3296242 w 7472601"/>
              <a:gd name="connsiteY774" fmla="*/ 807991 h 6858000"/>
              <a:gd name="connsiteX775" fmla="*/ 3174674 w 7472601"/>
              <a:gd name="connsiteY775" fmla="*/ 919759 h 6858000"/>
              <a:gd name="connsiteX776" fmla="*/ 3042978 w 7472601"/>
              <a:gd name="connsiteY776" fmla="*/ 1054894 h 6858000"/>
              <a:gd name="connsiteX777" fmla="*/ 2968914 w 7472601"/>
              <a:gd name="connsiteY777" fmla="*/ 1133756 h 6858000"/>
              <a:gd name="connsiteX778" fmla="*/ 3103823 w 7472601"/>
              <a:gd name="connsiteY778" fmla="*/ 1026814 h 6858000"/>
              <a:gd name="connsiteX779" fmla="*/ 3607114 w 7472601"/>
              <a:gd name="connsiteY779" fmla="*/ 467441 h 6858000"/>
              <a:gd name="connsiteX780" fmla="*/ 3744487 w 7472601"/>
              <a:gd name="connsiteY780" fmla="*/ 383136 h 6858000"/>
              <a:gd name="connsiteX781" fmla="*/ 3970213 w 7472601"/>
              <a:gd name="connsiteY781" fmla="*/ 995559 h 6858000"/>
              <a:gd name="connsiteX782" fmla="*/ 3744487 w 7472601"/>
              <a:gd name="connsiteY782" fmla="*/ 383136 h 6858000"/>
              <a:gd name="connsiteX783" fmla="*/ 3624562 w 7472601"/>
              <a:gd name="connsiteY783" fmla="*/ 367041 h 6858000"/>
              <a:gd name="connsiteX784" fmla="*/ 3489712 w 7472601"/>
              <a:gd name="connsiteY784" fmla="*/ 485386 h 6858000"/>
              <a:gd name="connsiteX785" fmla="*/ 3182994 w 7472601"/>
              <a:gd name="connsiteY785" fmla="*/ 828265 h 6858000"/>
              <a:gd name="connsiteX786" fmla="*/ 2892114 w 7472601"/>
              <a:gd name="connsiteY786" fmla="*/ 1172635 h 6858000"/>
              <a:gd name="connsiteX787" fmla="*/ 3021459 w 7472601"/>
              <a:gd name="connsiteY787" fmla="*/ 1035385 h 6858000"/>
              <a:gd name="connsiteX788" fmla="*/ 3153873 w 7472601"/>
              <a:gd name="connsiteY788" fmla="*/ 898971 h 6858000"/>
              <a:gd name="connsiteX789" fmla="*/ 3276511 w 7472601"/>
              <a:gd name="connsiteY789" fmla="*/ 786423 h 6858000"/>
              <a:gd name="connsiteX790" fmla="*/ 3584154 w 7472601"/>
              <a:gd name="connsiteY790" fmla="*/ 448218 h 6858000"/>
              <a:gd name="connsiteX791" fmla="*/ 3624562 w 7472601"/>
              <a:gd name="connsiteY791" fmla="*/ 367041 h 6858000"/>
              <a:gd name="connsiteX792" fmla="*/ 3766672 w 7472601"/>
              <a:gd name="connsiteY792" fmla="*/ 359429 h 6858000"/>
              <a:gd name="connsiteX793" fmla="*/ 3996338 w 7472601"/>
              <a:gd name="connsiteY793" fmla="*/ 968237 h 6858000"/>
              <a:gd name="connsiteX794" fmla="*/ 3766672 w 7472601"/>
              <a:gd name="connsiteY794" fmla="*/ 359429 h 6858000"/>
              <a:gd name="connsiteX795" fmla="*/ 5805386 w 7472601"/>
              <a:gd name="connsiteY795" fmla="*/ 239240 h 6858000"/>
              <a:gd name="connsiteX796" fmla="*/ 5736947 w 7472601"/>
              <a:gd name="connsiteY796" fmla="*/ 261367 h 6858000"/>
              <a:gd name="connsiteX797" fmla="*/ 5427012 w 7472601"/>
              <a:gd name="connsiteY797" fmla="*/ 311272 h 6858000"/>
              <a:gd name="connsiteX798" fmla="*/ 5147818 w 7472601"/>
              <a:gd name="connsiteY798" fmla="*/ 322112 h 6858000"/>
              <a:gd name="connsiteX799" fmla="*/ 5060854 w 7472601"/>
              <a:gd name="connsiteY799" fmla="*/ 311882 h 6858000"/>
              <a:gd name="connsiteX800" fmla="*/ 4945989 w 7472601"/>
              <a:gd name="connsiteY800" fmla="*/ 300516 h 6858000"/>
              <a:gd name="connsiteX801" fmla="*/ 5410479 w 7472601"/>
              <a:gd name="connsiteY801" fmla="*/ 348434 h 6858000"/>
              <a:gd name="connsiteX802" fmla="*/ 5805386 w 7472601"/>
              <a:gd name="connsiteY802" fmla="*/ 239240 h 6858000"/>
              <a:gd name="connsiteX803" fmla="*/ 5905192 w 7472601"/>
              <a:gd name="connsiteY803" fmla="*/ 163079 h 6858000"/>
              <a:gd name="connsiteX804" fmla="*/ 5865655 w 7472601"/>
              <a:gd name="connsiteY804" fmla="*/ 171901 h 6858000"/>
              <a:gd name="connsiteX805" fmla="*/ 5259740 w 7472601"/>
              <a:gd name="connsiteY805" fmla="*/ 257013 h 6858000"/>
              <a:gd name="connsiteX806" fmla="*/ 5208466 w 7472601"/>
              <a:gd name="connsiteY806" fmla="*/ 257550 h 6858000"/>
              <a:gd name="connsiteX807" fmla="*/ 4980204 w 7472601"/>
              <a:gd name="connsiteY807" fmla="*/ 271903 h 6858000"/>
              <a:gd name="connsiteX808" fmla="*/ 5068068 w 7472601"/>
              <a:gd name="connsiteY808" fmla="*/ 282244 h 6858000"/>
              <a:gd name="connsiteX809" fmla="*/ 5153231 w 7472601"/>
              <a:gd name="connsiteY809" fmla="*/ 292240 h 6858000"/>
              <a:gd name="connsiteX810" fmla="*/ 5426491 w 7472601"/>
              <a:gd name="connsiteY810" fmla="*/ 281128 h 6858000"/>
              <a:gd name="connsiteX811" fmla="*/ 5731212 w 7472601"/>
              <a:gd name="connsiteY811" fmla="*/ 231951 h 6858000"/>
              <a:gd name="connsiteX812" fmla="*/ 5905192 w 7472601"/>
              <a:gd name="connsiteY812" fmla="*/ 163079 h 6858000"/>
              <a:gd name="connsiteX813" fmla="*/ 5944437 w 7472601"/>
              <a:gd name="connsiteY813" fmla="*/ 113829 h 6858000"/>
              <a:gd name="connsiteX814" fmla="*/ 5825032 w 7472601"/>
              <a:gd name="connsiteY814" fmla="*/ 146405 h 6858000"/>
              <a:gd name="connsiteX815" fmla="*/ 4955599 w 7472601"/>
              <a:gd name="connsiteY815" fmla="*/ 247008 h 6858000"/>
              <a:gd name="connsiteX816" fmla="*/ 5210104 w 7472601"/>
              <a:gd name="connsiteY816" fmla="*/ 228123 h 6858000"/>
              <a:gd name="connsiteX817" fmla="*/ 5261015 w 7472601"/>
              <a:gd name="connsiteY817" fmla="*/ 227087 h 6858000"/>
              <a:gd name="connsiteX818" fmla="*/ 5861181 w 7472601"/>
              <a:gd name="connsiteY818" fmla="*/ 143093 h 6858000"/>
              <a:gd name="connsiteX819" fmla="*/ 5961252 w 7472601"/>
              <a:gd name="connsiteY819" fmla="*/ 114820 h 6858000"/>
              <a:gd name="connsiteX820" fmla="*/ 5944437 w 7472601"/>
              <a:gd name="connsiteY820" fmla="*/ 113829 h 6858000"/>
              <a:gd name="connsiteX821" fmla="*/ 3882765 w 7472601"/>
              <a:gd name="connsiteY821" fmla="*/ 0 h 6858000"/>
              <a:gd name="connsiteX822" fmla="*/ 3995099 w 7472601"/>
              <a:gd name="connsiteY822" fmla="*/ 0 h 6858000"/>
              <a:gd name="connsiteX823" fmla="*/ 4163818 w 7472601"/>
              <a:gd name="connsiteY823" fmla="*/ 234104 h 6858000"/>
              <a:gd name="connsiteX824" fmla="*/ 4172099 w 7472601"/>
              <a:gd name="connsiteY824" fmla="*/ 234207 h 6858000"/>
              <a:gd name="connsiteX825" fmla="*/ 4784282 w 7472601"/>
              <a:gd name="connsiteY825" fmla="*/ 276561 h 6858000"/>
              <a:gd name="connsiteX826" fmla="*/ 4801687 w 7472601"/>
              <a:gd name="connsiteY826" fmla="*/ 267764 h 6858000"/>
              <a:gd name="connsiteX827" fmla="*/ 6082788 w 7472601"/>
              <a:gd name="connsiteY827" fmla="*/ 64119 h 6858000"/>
              <a:gd name="connsiteX828" fmla="*/ 6099442 w 7472601"/>
              <a:gd name="connsiteY828" fmla="*/ 82568 h 6858000"/>
              <a:gd name="connsiteX829" fmla="*/ 4804137 w 7472601"/>
              <a:gd name="connsiteY829" fmla="*/ 320931 h 6858000"/>
              <a:gd name="connsiteX830" fmla="*/ 4227047 w 7472601"/>
              <a:gd name="connsiteY830" fmla="*/ 313415 h 6858000"/>
              <a:gd name="connsiteX831" fmla="*/ 4346041 w 7472601"/>
              <a:gd name="connsiteY831" fmla="*/ 456086 h 6858000"/>
              <a:gd name="connsiteX832" fmla="*/ 4870967 w 7472601"/>
              <a:gd name="connsiteY832" fmla="*/ 963061 h 6858000"/>
              <a:gd name="connsiteX833" fmla="*/ 4889647 w 7472601"/>
              <a:gd name="connsiteY833" fmla="*/ 957147 h 6858000"/>
              <a:gd name="connsiteX834" fmla="*/ 5422504 w 7472601"/>
              <a:gd name="connsiteY834" fmla="*/ 805191 h 6858000"/>
              <a:gd name="connsiteX835" fmla="*/ 6087656 w 7472601"/>
              <a:gd name="connsiteY835" fmla="*/ 826703 h 6858000"/>
              <a:gd name="connsiteX836" fmla="*/ 6058717 w 7472601"/>
              <a:gd name="connsiteY836" fmla="*/ 865992 h 6858000"/>
              <a:gd name="connsiteX837" fmla="*/ 4974153 w 7472601"/>
              <a:gd name="connsiteY837" fmla="*/ 1045456 h 6858000"/>
              <a:gd name="connsiteX838" fmla="*/ 5627835 w 7472601"/>
              <a:gd name="connsiteY838" fmla="*/ 1472077 h 6858000"/>
              <a:gd name="connsiteX839" fmla="*/ 5629817 w 7472601"/>
              <a:gd name="connsiteY839" fmla="*/ 1471412 h 6858000"/>
              <a:gd name="connsiteX840" fmla="*/ 5634124 w 7472601"/>
              <a:gd name="connsiteY840" fmla="*/ 1470572 h 6858000"/>
              <a:gd name="connsiteX841" fmla="*/ 5755832 w 7472601"/>
              <a:gd name="connsiteY841" fmla="*/ 1383886 h 6858000"/>
              <a:gd name="connsiteX842" fmla="*/ 6014186 w 7472601"/>
              <a:gd name="connsiteY842" fmla="*/ 1279799 h 6858000"/>
              <a:gd name="connsiteX843" fmla="*/ 6901619 w 7472601"/>
              <a:gd name="connsiteY843" fmla="*/ 1047874 h 6858000"/>
              <a:gd name="connsiteX844" fmla="*/ 6931566 w 7472601"/>
              <a:gd name="connsiteY844" fmla="*/ 1062034 h 6858000"/>
              <a:gd name="connsiteX845" fmla="*/ 5790982 w 7472601"/>
              <a:gd name="connsiteY845" fmla="*/ 1561380 h 6858000"/>
              <a:gd name="connsiteX846" fmla="*/ 6188971 w 7472601"/>
              <a:gd name="connsiteY846" fmla="*/ 1755168 h 6858000"/>
              <a:gd name="connsiteX847" fmla="*/ 6202446 w 7472601"/>
              <a:gd name="connsiteY847" fmla="*/ 1752268 h 6858000"/>
              <a:gd name="connsiteX848" fmla="*/ 7179560 w 7472601"/>
              <a:gd name="connsiteY848" fmla="*/ 1467551 h 6858000"/>
              <a:gd name="connsiteX849" fmla="*/ 7158730 w 7472601"/>
              <a:gd name="connsiteY849" fmla="*/ 1507835 h 6858000"/>
              <a:gd name="connsiteX850" fmla="*/ 6326959 w 7472601"/>
              <a:gd name="connsiteY850" fmla="*/ 1817686 h 6858000"/>
              <a:gd name="connsiteX851" fmla="*/ 6537433 w 7472601"/>
              <a:gd name="connsiteY851" fmla="*/ 1907790 h 6858000"/>
              <a:gd name="connsiteX852" fmla="*/ 6550221 w 7472601"/>
              <a:gd name="connsiteY852" fmla="*/ 1910729 h 6858000"/>
              <a:gd name="connsiteX853" fmla="*/ 6964438 w 7472601"/>
              <a:gd name="connsiteY853" fmla="*/ 2209505 h 6858000"/>
              <a:gd name="connsiteX854" fmla="*/ 7367862 w 7472601"/>
              <a:gd name="connsiteY854" fmla="*/ 2806833 h 6858000"/>
              <a:gd name="connsiteX855" fmla="*/ 7364329 w 7472601"/>
              <a:gd name="connsiteY855" fmla="*/ 2826907 h 6858000"/>
              <a:gd name="connsiteX856" fmla="*/ 7290545 w 7472601"/>
              <a:gd name="connsiteY856" fmla="*/ 2850663 h 6858000"/>
              <a:gd name="connsiteX857" fmla="*/ 6472036 w 7472601"/>
              <a:gd name="connsiteY857" fmla="*/ 1959003 h 6858000"/>
              <a:gd name="connsiteX858" fmla="*/ 5792897 w 7472601"/>
              <a:gd name="connsiteY858" fmla="*/ 1647747 h 6858000"/>
              <a:gd name="connsiteX859" fmla="*/ 5842751 w 7472601"/>
              <a:gd name="connsiteY859" fmla="*/ 1816112 h 6858000"/>
              <a:gd name="connsiteX860" fmla="*/ 5847424 w 7472601"/>
              <a:gd name="connsiteY860" fmla="*/ 1815776 h 6858000"/>
              <a:gd name="connsiteX861" fmla="*/ 6399821 w 7472601"/>
              <a:gd name="connsiteY861" fmla="*/ 2344799 h 6858000"/>
              <a:gd name="connsiteX862" fmla="*/ 6323232 w 7472601"/>
              <a:gd name="connsiteY862" fmla="*/ 2389634 h 6858000"/>
              <a:gd name="connsiteX863" fmla="*/ 5942958 w 7472601"/>
              <a:gd name="connsiteY863" fmla="*/ 2077708 h 6858000"/>
              <a:gd name="connsiteX864" fmla="*/ 5921559 w 7472601"/>
              <a:gd name="connsiteY864" fmla="*/ 2378596 h 6858000"/>
              <a:gd name="connsiteX865" fmla="*/ 5817651 w 7472601"/>
              <a:gd name="connsiteY865" fmla="*/ 3023919 h 6858000"/>
              <a:gd name="connsiteX866" fmla="*/ 5729634 w 7472601"/>
              <a:gd name="connsiteY866" fmla="*/ 3051849 h 6858000"/>
              <a:gd name="connsiteX867" fmla="*/ 5611018 w 7472601"/>
              <a:gd name="connsiteY867" fmla="*/ 2316769 h 6858000"/>
              <a:gd name="connsiteX868" fmla="*/ 5687608 w 7472601"/>
              <a:gd name="connsiteY868" fmla="*/ 2039972 h 6858000"/>
              <a:gd name="connsiteX869" fmla="*/ 5657554 w 7472601"/>
              <a:gd name="connsiteY869" fmla="*/ 1576445 h 6858000"/>
              <a:gd name="connsiteX870" fmla="*/ 5150475 w 7472601"/>
              <a:gd name="connsiteY870" fmla="*/ 1274012 h 6858000"/>
              <a:gd name="connsiteX871" fmla="*/ 5349142 w 7472601"/>
              <a:gd name="connsiteY871" fmla="*/ 2204405 h 6858000"/>
              <a:gd name="connsiteX872" fmla="*/ 5262214 w 7472601"/>
              <a:gd name="connsiteY872" fmla="*/ 2233836 h 6858000"/>
              <a:gd name="connsiteX873" fmla="*/ 4981539 w 7472601"/>
              <a:gd name="connsiteY873" fmla="*/ 1542201 h 6858000"/>
              <a:gd name="connsiteX874" fmla="*/ 4958461 w 7472601"/>
              <a:gd name="connsiteY874" fmla="*/ 1136957 h 6858000"/>
              <a:gd name="connsiteX875" fmla="*/ 4655015 w 7472601"/>
              <a:gd name="connsiteY875" fmla="*/ 891426 h 6858000"/>
              <a:gd name="connsiteX876" fmla="*/ 4348002 w 7472601"/>
              <a:gd name="connsiteY876" fmla="*/ 2205895 h 6858000"/>
              <a:gd name="connsiteX877" fmla="*/ 4262250 w 7472601"/>
              <a:gd name="connsiteY877" fmla="*/ 2219972 h 6858000"/>
              <a:gd name="connsiteX878" fmla="*/ 4550611 w 7472601"/>
              <a:gd name="connsiteY878" fmla="*/ 817540 h 6858000"/>
              <a:gd name="connsiteX879" fmla="*/ 4564418 w 7472601"/>
              <a:gd name="connsiteY879" fmla="*/ 808293 h 6858000"/>
              <a:gd name="connsiteX880" fmla="*/ 4266388 w 7472601"/>
              <a:gd name="connsiteY880" fmla="*/ 500083 h 6858000"/>
              <a:gd name="connsiteX881" fmla="*/ 4032842 w 7472601"/>
              <a:gd name="connsiteY881" fmla="*/ 211809 h 6858000"/>
              <a:gd name="connsiteX882" fmla="*/ 3882765 w 7472601"/>
              <a:gd name="connsiteY882" fmla="*/ 0 h 6858000"/>
              <a:gd name="connsiteX883" fmla="*/ 3721337 w 7472601"/>
              <a:gd name="connsiteY883" fmla="*/ 0 h 6858000"/>
              <a:gd name="connsiteX884" fmla="*/ 3797544 w 7472601"/>
              <a:gd name="connsiteY884" fmla="*/ 0 h 6858000"/>
              <a:gd name="connsiteX885" fmla="*/ 3775734 w 7472601"/>
              <a:gd name="connsiteY885" fmla="*/ 95131 h 6858000"/>
              <a:gd name="connsiteX886" fmla="*/ 3724807 w 7472601"/>
              <a:gd name="connsiteY886" fmla="*/ 272257 h 6858000"/>
              <a:gd name="connsiteX887" fmla="*/ 3726844 w 7472601"/>
              <a:gd name="connsiteY887" fmla="*/ 282988 h 6858000"/>
              <a:gd name="connsiteX888" fmla="*/ 3742664 w 7472601"/>
              <a:gd name="connsiteY888" fmla="*/ 279918 h 6858000"/>
              <a:gd name="connsiteX889" fmla="*/ 4103910 w 7472601"/>
              <a:gd name="connsiteY889" fmla="*/ 1161917 h 6858000"/>
              <a:gd name="connsiteX890" fmla="*/ 4020269 w 7472601"/>
              <a:gd name="connsiteY890" fmla="*/ 1200406 h 6858000"/>
              <a:gd name="connsiteX891" fmla="*/ 3674882 w 7472601"/>
              <a:gd name="connsiteY891" fmla="*/ 488524 h 6858000"/>
              <a:gd name="connsiteX892" fmla="*/ 3132682 w 7472601"/>
              <a:gd name="connsiteY892" fmla="*/ 1072284 h 6858000"/>
              <a:gd name="connsiteX893" fmla="*/ 2716346 w 7472601"/>
              <a:gd name="connsiteY893" fmla="*/ 1276376 h 6858000"/>
              <a:gd name="connsiteX894" fmla="*/ 2716772 w 7472601"/>
              <a:gd name="connsiteY894" fmla="*/ 1255462 h 6858000"/>
              <a:gd name="connsiteX895" fmla="*/ 3471096 w 7472601"/>
              <a:gd name="connsiteY895" fmla="*/ 437072 h 6858000"/>
              <a:gd name="connsiteX896" fmla="*/ 3639057 w 7472601"/>
              <a:gd name="connsiteY896" fmla="*/ 286334 h 6858000"/>
              <a:gd name="connsiteX897" fmla="*/ 3640309 w 7472601"/>
              <a:gd name="connsiteY897" fmla="*/ 284664 h 6858000"/>
              <a:gd name="connsiteX898" fmla="*/ 3646022 w 7472601"/>
              <a:gd name="connsiteY898" fmla="*/ 276711 h 6858000"/>
              <a:gd name="connsiteX899" fmla="*/ 3707943 w 7472601"/>
              <a:gd name="connsiteY899" fmla="*/ 65958 h 6858000"/>
              <a:gd name="connsiteX900" fmla="*/ 3721337 w 7472601"/>
              <a:gd name="connsiteY900" fmla="*/ 0 h 6858000"/>
              <a:gd name="connsiteX901" fmla="*/ 2867960 w 7472601"/>
              <a:gd name="connsiteY901" fmla="*/ 0 h 6858000"/>
              <a:gd name="connsiteX902" fmla="*/ 2926351 w 7472601"/>
              <a:gd name="connsiteY902" fmla="*/ 0 h 6858000"/>
              <a:gd name="connsiteX903" fmla="*/ 2902823 w 7472601"/>
              <a:gd name="connsiteY903" fmla="*/ 262929 h 6858000"/>
              <a:gd name="connsiteX904" fmla="*/ 2940663 w 7472601"/>
              <a:gd name="connsiteY904" fmla="*/ 140884 h 6858000"/>
              <a:gd name="connsiteX905" fmla="*/ 2947039 w 7472601"/>
              <a:gd name="connsiteY905" fmla="*/ 122524 h 6858000"/>
              <a:gd name="connsiteX906" fmla="*/ 2984316 w 7472601"/>
              <a:gd name="connsiteY906" fmla="*/ 0 h 6858000"/>
              <a:gd name="connsiteX907" fmla="*/ 3016114 w 7472601"/>
              <a:gd name="connsiteY907" fmla="*/ 0 h 6858000"/>
              <a:gd name="connsiteX908" fmla="*/ 2979949 w 7472601"/>
              <a:gd name="connsiteY908" fmla="*/ 119274 h 6858000"/>
              <a:gd name="connsiteX909" fmla="*/ 3023879 w 7472601"/>
              <a:gd name="connsiteY909" fmla="*/ 0 h 6858000"/>
              <a:gd name="connsiteX910" fmla="*/ 3105400 w 7472601"/>
              <a:gd name="connsiteY910" fmla="*/ 0 h 6858000"/>
              <a:gd name="connsiteX911" fmla="*/ 3094669 w 7472601"/>
              <a:gd name="connsiteY911" fmla="*/ 30308 h 6858000"/>
              <a:gd name="connsiteX912" fmla="*/ 2901945 w 7472601"/>
              <a:gd name="connsiteY912" fmla="*/ 466538 h 6858000"/>
              <a:gd name="connsiteX913" fmla="*/ 2815209 w 7472601"/>
              <a:gd name="connsiteY913" fmla="*/ 497361 h 6858000"/>
              <a:gd name="connsiteX914" fmla="*/ 2844845 w 7472601"/>
              <a:gd name="connsiteY914" fmla="*/ 127638 h 6858000"/>
              <a:gd name="connsiteX915" fmla="*/ 2867960 w 7472601"/>
              <a:gd name="connsiteY915" fmla="*/ 0 h 6858000"/>
              <a:gd name="connsiteX916" fmla="*/ 1057230 w 7472601"/>
              <a:gd name="connsiteY916" fmla="*/ 0 h 6858000"/>
              <a:gd name="connsiteX917" fmla="*/ 1111003 w 7472601"/>
              <a:gd name="connsiteY917" fmla="*/ 0 h 6858000"/>
              <a:gd name="connsiteX918" fmla="*/ 1125553 w 7472601"/>
              <a:gd name="connsiteY918" fmla="*/ 52588 h 6858000"/>
              <a:gd name="connsiteX919" fmla="*/ 1304276 w 7472601"/>
              <a:gd name="connsiteY919" fmla="*/ 476275 h 6858000"/>
              <a:gd name="connsiteX920" fmla="*/ 1492066 w 7472601"/>
              <a:gd name="connsiteY920" fmla="*/ 886333 h 6858000"/>
              <a:gd name="connsiteX921" fmla="*/ 1423698 w 7472601"/>
              <a:gd name="connsiteY921" fmla="*/ 710817 h 6858000"/>
              <a:gd name="connsiteX922" fmla="*/ 1357609 w 7472601"/>
              <a:gd name="connsiteY922" fmla="*/ 532892 h 6858000"/>
              <a:gd name="connsiteX923" fmla="*/ 1309550 w 7472601"/>
              <a:gd name="connsiteY923" fmla="*/ 374031 h 6858000"/>
              <a:gd name="connsiteX924" fmla="*/ 1193673 w 7472601"/>
              <a:gd name="connsiteY924" fmla="*/ 49533 h 6858000"/>
              <a:gd name="connsiteX925" fmla="*/ 1164391 w 7472601"/>
              <a:gd name="connsiteY925" fmla="*/ 0 h 6858000"/>
              <a:gd name="connsiteX926" fmla="*/ 1200666 w 7472601"/>
              <a:gd name="connsiteY926" fmla="*/ 0 h 6858000"/>
              <a:gd name="connsiteX927" fmla="*/ 1223408 w 7472601"/>
              <a:gd name="connsiteY927" fmla="*/ 38996 h 6858000"/>
              <a:gd name="connsiteX928" fmla="*/ 1339635 w 7472601"/>
              <a:gd name="connsiteY928" fmla="*/ 365517 h 6858000"/>
              <a:gd name="connsiteX929" fmla="*/ 1387469 w 7472601"/>
              <a:gd name="connsiteY929" fmla="*/ 523079 h 6858000"/>
              <a:gd name="connsiteX930" fmla="*/ 1452685 w 7472601"/>
              <a:gd name="connsiteY930" fmla="*/ 699806 h 6858000"/>
              <a:gd name="connsiteX931" fmla="*/ 1492092 w 7472601"/>
              <a:gd name="connsiteY931" fmla="*/ 800424 h 6858000"/>
              <a:gd name="connsiteX932" fmla="*/ 1455302 w 7472601"/>
              <a:gd name="connsiteY932" fmla="*/ 632913 h 6858000"/>
              <a:gd name="connsiteX933" fmla="*/ 1222336 w 7472601"/>
              <a:gd name="connsiteY933" fmla="*/ 9480 h 6858000"/>
              <a:gd name="connsiteX934" fmla="*/ 1214634 w 7472601"/>
              <a:gd name="connsiteY934" fmla="*/ 0 h 6858000"/>
              <a:gd name="connsiteX935" fmla="*/ 1289827 w 7472601"/>
              <a:gd name="connsiteY935" fmla="*/ 0 h 6858000"/>
              <a:gd name="connsiteX936" fmla="*/ 1321076 w 7472601"/>
              <a:gd name="connsiteY936" fmla="*/ 59722 h 6858000"/>
              <a:gd name="connsiteX937" fmla="*/ 1512579 w 7472601"/>
              <a:gd name="connsiteY937" fmla="*/ 626441 h 6858000"/>
              <a:gd name="connsiteX938" fmla="*/ 1506076 w 7472601"/>
              <a:gd name="connsiteY938" fmla="*/ 1089289 h 6858000"/>
              <a:gd name="connsiteX939" fmla="*/ 1486346 w 7472601"/>
              <a:gd name="connsiteY939" fmla="*/ 1079919 h 6858000"/>
              <a:gd name="connsiteX940" fmla="*/ 1070511 w 7472601"/>
              <a:gd name="connsiteY940" fmla="*/ 48609 h 6858000"/>
              <a:gd name="connsiteX941" fmla="*/ 1057230 w 7472601"/>
              <a:gd name="connsiteY941" fmla="*/ 0 h 6858000"/>
              <a:gd name="connsiteX942" fmla="*/ 43151 w 7472601"/>
              <a:gd name="connsiteY942" fmla="*/ 0 h 6858000"/>
              <a:gd name="connsiteX943" fmla="*/ 95283 w 7472601"/>
              <a:gd name="connsiteY943" fmla="*/ 0 h 6858000"/>
              <a:gd name="connsiteX944" fmla="*/ 300708 w 7472601"/>
              <a:gd name="connsiteY944" fmla="*/ 154571 h 6858000"/>
              <a:gd name="connsiteX945" fmla="*/ 530414 w 7472601"/>
              <a:gd name="connsiteY945" fmla="*/ 354673 h 6858000"/>
              <a:gd name="connsiteX946" fmla="*/ 333785 w 7472601"/>
              <a:gd name="connsiteY946" fmla="*/ 161564 h 6858000"/>
              <a:gd name="connsiteX947" fmla="*/ 147005 w 7472601"/>
              <a:gd name="connsiteY947" fmla="*/ 0 h 6858000"/>
              <a:gd name="connsiteX948" fmla="*/ 272509 w 7472601"/>
              <a:gd name="connsiteY948" fmla="*/ 0 h 6858000"/>
              <a:gd name="connsiteX949" fmla="*/ 326276 w 7472601"/>
              <a:gd name="connsiteY949" fmla="*/ 45847 h 6858000"/>
              <a:gd name="connsiteX950" fmla="*/ 823759 w 7472601"/>
              <a:gd name="connsiteY950" fmla="*/ 574145 h 6858000"/>
              <a:gd name="connsiteX951" fmla="*/ 811254 w 7472601"/>
              <a:gd name="connsiteY951" fmla="*/ 665546 h 6858000"/>
              <a:gd name="connsiteX952" fmla="*/ 154042 w 7472601"/>
              <a:gd name="connsiteY952" fmla="*/ 261522 h 6858000"/>
              <a:gd name="connsiteX953" fmla="*/ 13550 w 7472601"/>
              <a:gd name="connsiteY953" fmla="*/ 158423 h 6858000"/>
              <a:gd name="connsiteX954" fmla="*/ 0 w 7472601"/>
              <a:gd name="connsiteY954" fmla="*/ 146618 h 6858000"/>
              <a:gd name="connsiteX955" fmla="*/ 0 w 7472601"/>
              <a:gd name="connsiteY955" fmla="*/ 59161 h 6858000"/>
              <a:gd name="connsiteX956" fmla="*/ 45427 w 7472601"/>
              <a:gd name="connsiteY956" fmla="*/ 101078 h 6858000"/>
              <a:gd name="connsiteX957" fmla="*/ 630103 w 7472601"/>
              <a:gd name="connsiteY957" fmla="*/ 485885 h 6858000"/>
              <a:gd name="connsiteX958" fmla="*/ 532040 w 7472601"/>
              <a:gd name="connsiteY958" fmla="*/ 399359 h 6858000"/>
              <a:gd name="connsiteX959" fmla="*/ 517618 w 7472601"/>
              <a:gd name="connsiteY959" fmla="*/ 385726 h 6858000"/>
              <a:gd name="connsiteX960" fmla="*/ 285074 w 7472601"/>
              <a:gd name="connsiteY960" fmla="*/ 182755 h 6858000"/>
              <a:gd name="connsiteX961" fmla="*/ 43151 w 7472601"/>
              <a:gd name="connsiteY961" fmla="*/ 0 h 6858000"/>
              <a:gd name="connsiteX0" fmla="*/ 369702 w 7472601"/>
              <a:gd name="connsiteY0" fmla="*/ 6712169 h 6858000"/>
              <a:gd name="connsiteX1" fmla="*/ 366575 w 7472601"/>
              <a:gd name="connsiteY1" fmla="*/ 6715556 h 6858000"/>
              <a:gd name="connsiteX2" fmla="*/ 371637 w 7472601"/>
              <a:gd name="connsiteY2" fmla="*/ 6713954 h 6858000"/>
              <a:gd name="connsiteX3" fmla="*/ 369702 w 7472601"/>
              <a:gd name="connsiteY3" fmla="*/ 6712169 h 6858000"/>
              <a:gd name="connsiteX4" fmla="*/ 7088673 w 7472601"/>
              <a:gd name="connsiteY4" fmla="*/ 6610396 h 6858000"/>
              <a:gd name="connsiteX5" fmla="*/ 7440138 w 7472601"/>
              <a:gd name="connsiteY5" fmla="*/ 6622648 h 6858000"/>
              <a:gd name="connsiteX6" fmla="*/ 7467600 w 7472601"/>
              <a:gd name="connsiteY6" fmla="*/ 6628217 h 6858000"/>
              <a:gd name="connsiteX7" fmla="*/ 7467600 w 7472601"/>
              <a:gd name="connsiteY7" fmla="*/ 6668575 h 6858000"/>
              <a:gd name="connsiteX8" fmla="*/ 7392322 w 7472601"/>
              <a:gd name="connsiteY8" fmla="*/ 6658238 h 6858000"/>
              <a:gd name="connsiteX9" fmla="*/ 7467600 w 7472601"/>
              <a:gd name="connsiteY9" fmla="*/ 6683873 h 6858000"/>
              <a:gd name="connsiteX10" fmla="*/ 7467600 w 7472601"/>
              <a:gd name="connsiteY10" fmla="*/ 6714215 h 6858000"/>
              <a:gd name="connsiteX11" fmla="*/ 7447383 w 7472601"/>
              <a:gd name="connsiteY11" fmla="*/ 6707202 h 6858000"/>
              <a:gd name="connsiteX12" fmla="*/ 7289862 w 7472601"/>
              <a:gd name="connsiteY12" fmla="*/ 6659827 h 6858000"/>
              <a:gd name="connsiteX13" fmla="*/ 7434024 w 7472601"/>
              <a:gd name="connsiteY13" fmla="*/ 6722130 h 6858000"/>
              <a:gd name="connsiteX14" fmla="*/ 7467600 w 7472601"/>
              <a:gd name="connsiteY14" fmla="*/ 6736157 h 6858000"/>
              <a:gd name="connsiteX15" fmla="*/ 7467600 w 7472601"/>
              <a:gd name="connsiteY15" fmla="*/ 6767913 h 6858000"/>
              <a:gd name="connsiteX16" fmla="*/ 7392158 w 7472601"/>
              <a:gd name="connsiteY16" fmla="*/ 6771365 h 6858000"/>
              <a:gd name="connsiteX17" fmla="*/ 7467600 w 7472601"/>
              <a:gd name="connsiteY17" fmla="*/ 6805948 h 6858000"/>
              <a:gd name="connsiteX18" fmla="*/ 7467600 w 7472601"/>
              <a:gd name="connsiteY18" fmla="*/ 6831490 h 6858000"/>
              <a:gd name="connsiteX19" fmla="*/ 7410696 w 7472601"/>
              <a:gd name="connsiteY19" fmla="*/ 6803861 h 6858000"/>
              <a:gd name="connsiteX20" fmla="*/ 7088673 w 7472601"/>
              <a:gd name="connsiteY20" fmla="*/ 6610396 h 6858000"/>
              <a:gd name="connsiteX21" fmla="*/ 1019354 w 7472601"/>
              <a:gd name="connsiteY21" fmla="*/ 6315006 h 6858000"/>
              <a:gd name="connsiteX22" fmla="*/ 441046 w 7472601"/>
              <a:gd name="connsiteY22" fmla="*/ 6691153 h 6858000"/>
              <a:gd name="connsiteX23" fmla="*/ 1019354 w 7472601"/>
              <a:gd name="connsiteY23" fmla="*/ 6315006 h 6858000"/>
              <a:gd name="connsiteX24" fmla="*/ 991680 w 7472601"/>
              <a:gd name="connsiteY24" fmla="*/ 6298413 h 6858000"/>
              <a:gd name="connsiteX25" fmla="*/ 409060 w 7472601"/>
              <a:gd name="connsiteY25" fmla="*/ 6671470 h 6858000"/>
              <a:gd name="connsiteX26" fmla="*/ 991680 w 7472601"/>
              <a:gd name="connsiteY26" fmla="*/ 6298413 h 6858000"/>
              <a:gd name="connsiteX27" fmla="*/ 103333 w 7472601"/>
              <a:gd name="connsiteY27" fmla="*/ 5699602 h 6858000"/>
              <a:gd name="connsiteX28" fmla="*/ 233938 w 7472601"/>
              <a:gd name="connsiteY28" fmla="*/ 5809416 h 6858000"/>
              <a:gd name="connsiteX29" fmla="*/ 883580 w 7472601"/>
              <a:gd name="connsiteY29" fmla="*/ 6180710 h 6858000"/>
              <a:gd name="connsiteX30" fmla="*/ 487337 w 7472601"/>
              <a:gd name="connsiteY30" fmla="*/ 5950182 h 6858000"/>
              <a:gd name="connsiteX31" fmla="*/ 354051 w 7472601"/>
              <a:gd name="connsiteY31" fmla="*/ 5854912 h 6858000"/>
              <a:gd name="connsiteX32" fmla="*/ 195436 w 7472601"/>
              <a:gd name="connsiteY32" fmla="*/ 5755068 h 6858000"/>
              <a:gd name="connsiteX33" fmla="*/ 103333 w 7472601"/>
              <a:gd name="connsiteY33" fmla="*/ 5699602 h 6858000"/>
              <a:gd name="connsiteX34" fmla="*/ 5539432 w 7472601"/>
              <a:gd name="connsiteY34" fmla="*/ 5642928 h 6858000"/>
              <a:gd name="connsiteX35" fmla="*/ 5555462 w 7472601"/>
              <a:gd name="connsiteY35" fmla="*/ 5694454 h 6858000"/>
              <a:gd name="connsiteX36" fmla="*/ 5828270 w 7472601"/>
              <a:gd name="connsiteY36" fmla="*/ 6320663 h 6858000"/>
              <a:gd name="connsiteX37" fmla="*/ 5947416 w 7472601"/>
              <a:gd name="connsiteY37" fmla="*/ 6574846 h 6858000"/>
              <a:gd name="connsiteX38" fmla="*/ 5539432 w 7472601"/>
              <a:gd name="connsiteY38" fmla="*/ 5642928 h 6858000"/>
              <a:gd name="connsiteX39" fmla="*/ 51253 w 7472601"/>
              <a:gd name="connsiteY39" fmla="*/ 5631825 h 6858000"/>
              <a:gd name="connsiteX40" fmla="*/ 211622 w 7472601"/>
              <a:gd name="connsiteY40" fmla="*/ 5728803 h 6858000"/>
              <a:gd name="connsiteX41" fmla="*/ 371652 w 7472601"/>
              <a:gd name="connsiteY41" fmla="*/ 5829062 h 6858000"/>
              <a:gd name="connsiteX42" fmla="*/ 505903 w 7472601"/>
              <a:gd name="connsiteY42" fmla="*/ 5925221 h 6858000"/>
              <a:gd name="connsiteX43" fmla="*/ 899240 w 7472601"/>
              <a:gd name="connsiteY43" fmla="*/ 6153068 h 6858000"/>
              <a:gd name="connsiteX44" fmla="*/ 988114 w 7472601"/>
              <a:gd name="connsiteY44" fmla="*/ 6174204 h 6858000"/>
              <a:gd name="connsiteX45" fmla="*/ 845971 w 7472601"/>
              <a:gd name="connsiteY45" fmla="*/ 6067177 h 6858000"/>
              <a:gd name="connsiteX46" fmla="*/ 448057 w 7472601"/>
              <a:gd name="connsiteY46" fmla="*/ 5841376 h 6858000"/>
              <a:gd name="connsiteX47" fmla="*/ 51253 w 7472601"/>
              <a:gd name="connsiteY47" fmla="*/ 5631825 h 6858000"/>
              <a:gd name="connsiteX48" fmla="*/ 2606687 w 7472601"/>
              <a:gd name="connsiteY48" fmla="*/ 5630718 h 6858000"/>
              <a:gd name="connsiteX49" fmla="*/ 2645658 w 7472601"/>
              <a:gd name="connsiteY49" fmla="*/ 6640259 h 6858000"/>
              <a:gd name="connsiteX50" fmla="*/ 2606687 w 7472601"/>
              <a:gd name="connsiteY50" fmla="*/ 5630718 h 6858000"/>
              <a:gd name="connsiteX51" fmla="*/ 3642057 w 7472601"/>
              <a:gd name="connsiteY51" fmla="*/ 5573487 h 6858000"/>
              <a:gd name="connsiteX52" fmla="*/ 3632981 w 7472601"/>
              <a:gd name="connsiteY52" fmla="*/ 5579437 h 6858000"/>
              <a:gd name="connsiteX53" fmla="*/ 3382436 w 7472601"/>
              <a:gd name="connsiteY53" fmla="*/ 5952726 h 6858000"/>
              <a:gd name="connsiteX54" fmla="*/ 3191929 w 7472601"/>
              <a:gd name="connsiteY54" fmla="*/ 6662669 h 6858000"/>
              <a:gd name="connsiteX55" fmla="*/ 3369898 w 7472601"/>
              <a:gd name="connsiteY55" fmla="*/ 6081771 h 6858000"/>
              <a:gd name="connsiteX56" fmla="*/ 3642057 w 7472601"/>
              <a:gd name="connsiteY56" fmla="*/ 5573487 h 6858000"/>
              <a:gd name="connsiteX57" fmla="*/ 2650666 w 7472601"/>
              <a:gd name="connsiteY57" fmla="*/ 5530686 h 6858000"/>
              <a:gd name="connsiteX58" fmla="*/ 2650249 w 7472601"/>
              <a:gd name="connsiteY58" fmla="*/ 5532101 h 6858000"/>
              <a:gd name="connsiteX59" fmla="*/ 2663808 w 7472601"/>
              <a:gd name="connsiteY59" fmla="*/ 6535215 h 6858000"/>
              <a:gd name="connsiteX60" fmla="*/ 2665418 w 7472601"/>
              <a:gd name="connsiteY60" fmla="*/ 6132756 h 6858000"/>
              <a:gd name="connsiteX61" fmla="*/ 2650666 w 7472601"/>
              <a:gd name="connsiteY61" fmla="*/ 5530686 h 6858000"/>
              <a:gd name="connsiteX62" fmla="*/ 2680277 w 7472601"/>
              <a:gd name="connsiteY62" fmla="*/ 5479204 h 6858000"/>
              <a:gd name="connsiteX63" fmla="*/ 2678972 w 7472601"/>
              <a:gd name="connsiteY63" fmla="*/ 5481582 h 6858000"/>
              <a:gd name="connsiteX64" fmla="*/ 2696666 w 7472601"/>
              <a:gd name="connsiteY64" fmla="*/ 6133836 h 6858000"/>
              <a:gd name="connsiteX65" fmla="*/ 2695769 w 7472601"/>
              <a:gd name="connsiteY65" fmla="*/ 6390955 h 6858000"/>
              <a:gd name="connsiteX66" fmla="*/ 2739893 w 7472601"/>
              <a:gd name="connsiteY66" fmla="*/ 6108357 h 6858000"/>
              <a:gd name="connsiteX67" fmla="*/ 2680277 w 7472601"/>
              <a:gd name="connsiteY67" fmla="*/ 5479204 h 6858000"/>
              <a:gd name="connsiteX68" fmla="*/ 1132195 w 7472601"/>
              <a:gd name="connsiteY68" fmla="*/ 5467980 h 6858000"/>
              <a:gd name="connsiteX69" fmla="*/ 1679056 w 7472601"/>
              <a:gd name="connsiteY69" fmla="*/ 5516907 h 6858000"/>
              <a:gd name="connsiteX70" fmla="*/ 2128648 w 7472601"/>
              <a:gd name="connsiteY70" fmla="*/ 5474249 h 6858000"/>
              <a:gd name="connsiteX71" fmla="*/ 1825619 w 7472601"/>
              <a:gd name="connsiteY71" fmla="*/ 5478447 h 6858000"/>
              <a:gd name="connsiteX72" fmla="*/ 1737798 w 7472601"/>
              <a:gd name="connsiteY72" fmla="*/ 5483353 h 6858000"/>
              <a:gd name="connsiteX73" fmla="*/ 1132195 w 7472601"/>
              <a:gd name="connsiteY73" fmla="*/ 5467980 h 6858000"/>
              <a:gd name="connsiteX74" fmla="*/ 7454976 w 7472601"/>
              <a:gd name="connsiteY74" fmla="*/ 6318297 h 6858000"/>
              <a:gd name="connsiteX75" fmla="*/ 7467600 w 7472601"/>
              <a:gd name="connsiteY75" fmla="*/ 6012219 h 6858000"/>
              <a:gd name="connsiteX76" fmla="*/ 7356878 w 7472601"/>
              <a:gd name="connsiteY76" fmla="*/ 5981332 h 6858000"/>
              <a:gd name="connsiteX77" fmla="*/ 7467600 w 7472601"/>
              <a:gd name="connsiteY77" fmla="*/ 6163634 h 6858000"/>
              <a:gd name="connsiteX78" fmla="*/ 7448321 w 7472601"/>
              <a:gd name="connsiteY78" fmla="*/ 6190991 h 6858000"/>
              <a:gd name="connsiteX79" fmla="*/ 7467600 w 7472601"/>
              <a:gd name="connsiteY79" fmla="*/ 6221686 h 6858000"/>
              <a:gd name="connsiteX80" fmla="*/ 7467600 w 7472601"/>
              <a:gd name="connsiteY80" fmla="*/ 6334256 h 6858000"/>
              <a:gd name="connsiteX81" fmla="*/ 7454976 w 7472601"/>
              <a:gd name="connsiteY81" fmla="*/ 6318297 h 6858000"/>
              <a:gd name="connsiteX82" fmla="*/ 1456157 w 7472601"/>
              <a:gd name="connsiteY82" fmla="*/ 5371404 h 6858000"/>
              <a:gd name="connsiteX83" fmla="*/ 1244432 w 7472601"/>
              <a:gd name="connsiteY83" fmla="*/ 5385601 h 6858000"/>
              <a:gd name="connsiteX84" fmla="*/ 973990 w 7472601"/>
              <a:gd name="connsiteY84" fmla="*/ 5424940 h 6858000"/>
              <a:gd name="connsiteX85" fmla="*/ 1103809 w 7472601"/>
              <a:gd name="connsiteY85" fmla="*/ 5433720 h 6858000"/>
              <a:gd name="connsiteX86" fmla="*/ 1123454 w 7472601"/>
              <a:gd name="connsiteY86" fmla="*/ 5435727 h 6858000"/>
              <a:gd name="connsiteX87" fmla="*/ 1737017 w 7472601"/>
              <a:gd name="connsiteY87" fmla="*/ 5452183 h 6858000"/>
              <a:gd name="connsiteX88" fmla="*/ 1824397 w 7472601"/>
              <a:gd name="connsiteY88" fmla="*/ 5447757 h 6858000"/>
              <a:gd name="connsiteX89" fmla="*/ 2070059 w 7472601"/>
              <a:gd name="connsiteY89" fmla="*/ 5441660 h 6858000"/>
              <a:gd name="connsiteX90" fmla="*/ 1456157 w 7472601"/>
              <a:gd name="connsiteY90" fmla="*/ 5371404 h 6858000"/>
              <a:gd name="connsiteX91" fmla="*/ 4988186 w 7472601"/>
              <a:gd name="connsiteY91" fmla="*/ 5216467 h 6858000"/>
              <a:gd name="connsiteX92" fmla="*/ 4777334 w 7472601"/>
              <a:gd name="connsiteY92" fmla="*/ 5406072 h 6858000"/>
              <a:gd name="connsiteX93" fmla="*/ 4718341 w 7472601"/>
              <a:gd name="connsiteY93" fmla="*/ 5468043 h 6858000"/>
              <a:gd name="connsiteX94" fmla="*/ 4604655 w 7472601"/>
              <a:gd name="connsiteY94" fmla="*/ 5583434 h 6858000"/>
              <a:gd name="connsiteX95" fmla="*/ 4565074 w 7472601"/>
              <a:gd name="connsiteY95" fmla="*/ 5618550 h 6858000"/>
              <a:gd name="connsiteX96" fmla="*/ 4988186 w 7472601"/>
              <a:gd name="connsiteY96" fmla="*/ 5216467 h 6858000"/>
              <a:gd name="connsiteX97" fmla="*/ 4978032 w 7472601"/>
              <a:gd name="connsiteY97" fmla="*/ 5183809 h 6858000"/>
              <a:gd name="connsiteX98" fmla="*/ 4463413 w 7472601"/>
              <a:gd name="connsiteY98" fmla="*/ 5615162 h 6858000"/>
              <a:gd name="connsiteX99" fmla="*/ 4358134 w 7472601"/>
              <a:gd name="connsiteY99" fmla="*/ 5742791 h 6858000"/>
              <a:gd name="connsiteX100" fmla="*/ 4376219 w 7472601"/>
              <a:gd name="connsiteY100" fmla="*/ 5729027 h 6858000"/>
              <a:gd name="connsiteX101" fmla="*/ 4582340 w 7472601"/>
              <a:gd name="connsiteY101" fmla="*/ 5561037 h 6858000"/>
              <a:gd name="connsiteX102" fmla="*/ 4694684 w 7472601"/>
              <a:gd name="connsiteY102" fmla="*/ 5447098 h 6858000"/>
              <a:gd name="connsiteX103" fmla="*/ 4754123 w 7472601"/>
              <a:gd name="connsiteY103" fmla="*/ 5384643 h 6858000"/>
              <a:gd name="connsiteX104" fmla="*/ 4978032 w 7472601"/>
              <a:gd name="connsiteY104" fmla="*/ 5183809 h 6858000"/>
              <a:gd name="connsiteX105" fmla="*/ 1903353 w 7472601"/>
              <a:gd name="connsiteY105" fmla="*/ 5044827 h 6858000"/>
              <a:gd name="connsiteX106" fmla="*/ 1936931 w 7472601"/>
              <a:gd name="connsiteY106" fmla="*/ 5093954 h 6858000"/>
              <a:gd name="connsiteX107" fmla="*/ 2195868 w 7472601"/>
              <a:gd name="connsiteY107" fmla="*/ 5396574 h 6858000"/>
              <a:gd name="connsiteX108" fmla="*/ 2088852 w 7472601"/>
              <a:gd name="connsiteY108" fmla="*/ 5166123 h 6858000"/>
              <a:gd name="connsiteX109" fmla="*/ 1958241 w 7472601"/>
              <a:gd name="connsiteY109" fmla="*/ 5067955 h 6858000"/>
              <a:gd name="connsiteX110" fmla="*/ 1903353 w 7472601"/>
              <a:gd name="connsiteY110" fmla="*/ 5044827 h 6858000"/>
              <a:gd name="connsiteX111" fmla="*/ 1979378 w 7472601"/>
              <a:gd name="connsiteY111" fmla="*/ 4769504 h 6858000"/>
              <a:gd name="connsiteX112" fmla="*/ 2882120 w 7472601"/>
              <a:gd name="connsiteY112" fmla="*/ 5064547 h 6858000"/>
              <a:gd name="connsiteX113" fmla="*/ 2793103 w 7472601"/>
              <a:gd name="connsiteY113" fmla="*/ 5039699 h 6858000"/>
              <a:gd name="connsiteX114" fmla="*/ 2770041 w 7472601"/>
              <a:gd name="connsiteY114" fmla="*/ 5033634 h 6858000"/>
              <a:gd name="connsiteX115" fmla="*/ 1979378 w 7472601"/>
              <a:gd name="connsiteY115" fmla="*/ 4769504 h 6858000"/>
              <a:gd name="connsiteX116" fmla="*/ 1927410 w 7472601"/>
              <a:gd name="connsiteY116" fmla="*/ 4716164 h 6858000"/>
              <a:gd name="connsiteX117" fmla="*/ 1959587 w 7472601"/>
              <a:gd name="connsiteY117" fmla="*/ 4728849 h 6858000"/>
              <a:gd name="connsiteX118" fmla="*/ 2777707 w 7472601"/>
              <a:gd name="connsiteY118" fmla="*/ 5003991 h 6858000"/>
              <a:gd name="connsiteX119" fmla="*/ 2800768 w 7472601"/>
              <a:gd name="connsiteY119" fmla="*/ 5010056 h 6858000"/>
              <a:gd name="connsiteX120" fmla="*/ 2879408 w 7472601"/>
              <a:gd name="connsiteY120" fmla="*/ 5031590 h 6858000"/>
              <a:gd name="connsiteX121" fmla="*/ 2862295 w 7472601"/>
              <a:gd name="connsiteY121" fmla="*/ 5022958 h 6858000"/>
              <a:gd name="connsiteX122" fmla="*/ 2813343 w 7472601"/>
              <a:gd name="connsiteY122" fmla="*/ 4998369 h 6858000"/>
              <a:gd name="connsiteX123" fmla="*/ 2646245 w 7472601"/>
              <a:gd name="connsiteY123" fmla="*/ 4930999 h 6858000"/>
              <a:gd name="connsiteX124" fmla="*/ 1999243 w 7472601"/>
              <a:gd name="connsiteY124" fmla="*/ 4730524 h 6858000"/>
              <a:gd name="connsiteX125" fmla="*/ 1979527 w 7472601"/>
              <a:gd name="connsiteY125" fmla="*/ 4726651 h 6858000"/>
              <a:gd name="connsiteX126" fmla="*/ 1927410 w 7472601"/>
              <a:gd name="connsiteY126" fmla="*/ 4716164 h 6858000"/>
              <a:gd name="connsiteX127" fmla="*/ 1997014 w 7472601"/>
              <a:gd name="connsiteY127" fmla="*/ 4698007 h 6858000"/>
              <a:gd name="connsiteX128" fmla="*/ 2005458 w 7472601"/>
              <a:gd name="connsiteY128" fmla="*/ 4699540 h 6858000"/>
              <a:gd name="connsiteX129" fmla="*/ 2657186 w 7472601"/>
              <a:gd name="connsiteY129" fmla="*/ 4901687 h 6858000"/>
              <a:gd name="connsiteX130" fmla="*/ 2826662 w 7472601"/>
              <a:gd name="connsiteY130" fmla="*/ 4970362 h 6858000"/>
              <a:gd name="connsiteX131" fmla="*/ 2876100 w 7472601"/>
              <a:gd name="connsiteY131" fmla="*/ 4995397 h 6858000"/>
              <a:gd name="connsiteX132" fmla="*/ 3042600 w 7472601"/>
              <a:gd name="connsiteY132" fmla="*/ 5059532 h 6858000"/>
              <a:gd name="connsiteX133" fmla="*/ 1997014 w 7472601"/>
              <a:gd name="connsiteY133" fmla="*/ 4698007 h 6858000"/>
              <a:gd name="connsiteX134" fmla="*/ 2305292 w 7472601"/>
              <a:gd name="connsiteY134" fmla="*/ 4219492 h 6858000"/>
              <a:gd name="connsiteX135" fmla="*/ 3360922 w 7472601"/>
              <a:gd name="connsiteY135" fmla="*/ 4529373 h 6858000"/>
              <a:gd name="connsiteX136" fmla="*/ 3492420 w 7472601"/>
              <a:gd name="connsiteY136" fmla="*/ 4510145 h 6858000"/>
              <a:gd name="connsiteX137" fmla="*/ 3364086 w 7472601"/>
              <a:gd name="connsiteY137" fmla="*/ 4480340 h 6858000"/>
              <a:gd name="connsiteX138" fmla="*/ 3225818 w 7472601"/>
              <a:gd name="connsiteY138" fmla="*/ 4411822 h 6858000"/>
              <a:gd name="connsiteX139" fmla="*/ 3129696 w 7472601"/>
              <a:gd name="connsiteY139" fmla="*/ 4360704 h 6858000"/>
              <a:gd name="connsiteX140" fmla="*/ 2814545 w 7472601"/>
              <a:gd name="connsiteY140" fmla="*/ 4282955 h 6858000"/>
              <a:gd name="connsiteX141" fmla="*/ 2305292 w 7472601"/>
              <a:gd name="connsiteY141" fmla="*/ 4219492 h 6858000"/>
              <a:gd name="connsiteX142" fmla="*/ 2626982 w 7472601"/>
              <a:gd name="connsiteY142" fmla="*/ 4206450 h 6858000"/>
              <a:gd name="connsiteX143" fmla="*/ 2490617 w 7472601"/>
              <a:gd name="connsiteY143" fmla="*/ 4206951 h 6858000"/>
              <a:gd name="connsiteX144" fmla="*/ 2819869 w 7472601"/>
              <a:gd name="connsiteY144" fmla="*/ 4252936 h 6858000"/>
              <a:gd name="connsiteX145" fmla="*/ 3143018 w 7472601"/>
              <a:gd name="connsiteY145" fmla="*/ 4332698 h 6858000"/>
              <a:gd name="connsiteX146" fmla="*/ 3241520 w 7472601"/>
              <a:gd name="connsiteY146" fmla="*/ 4385112 h 6858000"/>
              <a:gd name="connsiteX147" fmla="*/ 3374575 w 7472601"/>
              <a:gd name="connsiteY147" fmla="*/ 4451517 h 6858000"/>
              <a:gd name="connsiteX148" fmla="*/ 3505221 w 7472601"/>
              <a:gd name="connsiteY148" fmla="*/ 4480757 h 6858000"/>
              <a:gd name="connsiteX149" fmla="*/ 2626982 w 7472601"/>
              <a:gd name="connsiteY149" fmla="*/ 4206450 h 6858000"/>
              <a:gd name="connsiteX150" fmla="*/ 1310106 w 7472601"/>
              <a:gd name="connsiteY150" fmla="*/ 3943217 h 6858000"/>
              <a:gd name="connsiteX151" fmla="*/ 854994 w 7472601"/>
              <a:gd name="connsiteY151" fmla="*/ 4399136 h 6858000"/>
              <a:gd name="connsiteX152" fmla="*/ 742462 w 7472601"/>
              <a:gd name="connsiteY152" fmla="*/ 4594648 h 6858000"/>
              <a:gd name="connsiteX153" fmla="*/ 820602 w 7472601"/>
              <a:gd name="connsiteY153" fmla="*/ 4485915 h 6858000"/>
              <a:gd name="connsiteX154" fmla="*/ 878295 w 7472601"/>
              <a:gd name="connsiteY154" fmla="*/ 4403594 h 6858000"/>
              <a:gd name="connsiteX155" fmla="*/ 1240607 w 7472601"/>
              <a:gd name="connsiteY155" fmla="*/ 4010401 h 6858000"/>
              <a:gd name="connsiteX156" fmla="*/ 1310106 w 7472601"/>
              <a:gd name="connsiteY156" fmla="*/ 3943217 h 6858000"/>
              <a:gd name="connsiteX157" fmla="*/ 1423113 w 7472601"/>
              <a:gd name="connsiteY157" fmla="*/ 3874565 h 6858000"/>
              <a:gd name="connsiteX158" fmla="*/ 1260565 w 7472601"/>
              <a:gd name="connsiteY158" fmla="*/ 4031982 h 6858000"/>
              <a:gd name="connsiteX159" fmla="*/ 901900 w 7472601"/>
              <a:gd name="connsiteY159" fmla="*/ 4421236 h 6858000"/>
              <a:gd name="connsiteX160" fmla="*/ 845044 w 7472601"/>
              <a:gd name="connsiteY160" fmla="*/ 4502436 h 6858000"/>
              <a:gd name="connsiteX161" fmla="*/ 685926 w 7472601"/>
              <a:gd name="connsiteY161" fmla="*/ 4703069 h 6858000"/>
              <a:gd name="connsiteX162" fmla="*/ 684248 w 7472601"/>
              <a:gd name="connsiteY162" fmla="*/ 4706721 h 6858000"/>
              <a:gd name="connsiteX163" fmla="*/ 1423113 w 7472601"/>
              <a:gd name="connsiteY163" fmla="*/ 3874565 h 6858000"/>
              <a:gd name="connsiteX164" fmla="*/ 3316479 w 7472601"/>
              <a:gd name="connsiteY164" fmla="*/ 3872136 h 6858000"/>
              <a:gd name="connsiteX165" fmla="*/ 3546806 w 7472601"/>
              <a:gd name="connsiteY165" fmla="*/ 4356139 h 6858000"/>
              <a:gd name="connsiteX166" fmla="*/ 3364433 w 7472601"/>
              <a:gd name="connsiteY166" fmla="*/ 3953121 h 6858000"/>
              <a:gd name="connsiteX167" fmla="*/ 3316479 w 7472601"/>
              <a:gd name="connsiteY167" fmla="*/ 3872136 h 6858000"/>
              <a:gd name="connsiteX168" fmla="*/ 3291335 w 7472601"/>
              <a:gd name="connsiteY168" fmla="*/ 3767420 h 6858000"/>
              <a:gd name="connsiteX169" fmla="*/ 3390805 w 7472601"/>
              <a:gd name="connsiteY169" fmla="*/ 3937163 h 6858000"/>
              <a:gd name="connsiteX170" fmla="*/ 3579062 w 7472601"/>
              <a:gd name="connsiteY170" fmla="*/ 4359040 h 6858000"/>
              <a:gd name="connsiteX171" fmla="*/ 3467355 w 7472601"/>
              <a:gd name="connsiteY171" fmla="*/ 3988130 h 6858000"/>
              <a:gd name="connsiteX172" fmla="*/ 3310753 w 7472601"/>
              <a:gd name="connsiteY172" fmla="*/ 3787140 h 6858000"/>
              <a:gd name="connsiteX173" fmla="*/ 3291335 w 7472601"/>
              <a:gd name="connsiteY173" fmla="*/ 3767420 h 6858000"/>
              <a:gd name="connsiteX174" fmla="*/ 1635889 w 7472601"/>
              <a:gd name="connsiteY174" fmla="*/ 3709494 h 6858000"/>
              <a:gd name="connsiteX175" fmla="*/ 1634800 w 7472601"/>
              <a:gd name="connsiteY175" fmla="*/ 3731111 h 6858000"/>
              <a:gd name="connsiteX176" fmla="*/ 1635889 w 7472601"/>
              <a:gd name="connsiteY176" fmla="*/ 3709494 h 6858000"/>
              <a:gd name="connsiteX177" fmla="*/ 1510397 w 7472601"/>
              <a:gd name="connsiteY177" fmla="*/ 3684705 h 6858000"/>
              <a:gd name="connsiteX178" fmla="*/ 1146550 w 7472601"/>
              <a:gd name="connsiteY178" fmla="*/ 3802012 h 6858000"/>
              <a:gd name="connsiteX179" fmla="*/ 698834 w 7472601"/>
              <a:gd name="connsiteY179" fmla="*/ 3952272 h 6858000"/>
              <a:gd name="connsiteX180" fmla="*/ 34256 w 7472601"/>
              <a:gd name="connsiteY180" fmla="*/ 4347603 h 6858000"/>
              <a:gd name="connsiteX181" fmla="*/ 527241 w 7472601"/>
              <a:gd name="connsiteY181" fmla="*/ 4065078 h 6858000"/>
              <a:gd name="connsiteX182" fmla="*/ 1510397 w 7472601"/>
              <a:gd name="connsiteY182" fmla="*/ 3684705 h 6858000"/>
              <a:gd name="connsiteX183" fmla="*/ 1313114 w 7472601"/>
              <a:gd name="connsiteY183" fmla="*/ 3655216 h 6858000"/>
              <a:gd name="connsiteX184" fmla="*/ 1109304 w 7472601"/>
              <a:gd name="connsiteY184" fmla="*/ 3669030 h 6858000"/>
              <a:gd name="connsiteX185" fmla="*/ 8129 w 7472601"/>
              <a:gd name="connsiteY185" fmla="*/ 4330519 h 6858000"/>
              <a:gd name="connsiteX186" fmla="*/ 687572 w 7472601"/>
              <a:gd name="connsiteY186" fmla="*/ 3925629 h 6858000"/>
              <a:gd name="connsiteX187" fmla="*/ 1138365 w 7472601"/>
              <a:gd name="connsiteY187" fmla="*/ 3774515 h 6858000"/>
              <a:gd name="connsiteX188" fmla="*/ 1505579 w 7472601"/>
              <a:gd name="connsiteY188" fmla="*/ 3655526 h 6858000"/>
              <a:gd name="connsiteX189" fmla="*/ 1313114 w 7472601"/>
              <a:gd name="connsiteY189" fmla="*/ 3655216 h 6858000"/>
              <a:gd name="connsiteX190" fmla="*/ 3655073 w 7472601"/>
              <a:gd name="connsiteY190" fmla="*/ 3650884 h 6858000"/>
              <a:gd name="connsiteX191" fmla="*/ 3989938 w 7472601"/>
              <a:gd name="connsiteY191" fmla="*/ 3991685 h 6858000"/>
              <a:gd name="connsiteX192" fmla="*/ 4393907 w 7472601"/>
              <a:gd name="connsiteY192" fmla="*/ 4261258 h 6858000"/>
              <a:gd name="connsiteX193" fmla="*/ 4648051 w 7472601"/>
              <a:gd name="connsiteY193" fmla="*/ 4374051 h 6858000"/>
              <a:gd name="connsiteX194" fmla="*/ 4383389 w 7472601"/>
              <a:gd name="connsiteY194" fmla="*/ 4184369 h 6858000"/>
              <a:gd name="connsiteX195" fmla="*/ 4165508 w 7472601"/>
              <a:gd name="connsiteY195" fmla="*/ 4035196 h 6858000"/>
              <a:gd name="connsiteX196" fmla="*/ 4068162 w 7472601"/>
              <a:gd name="connsiteY196" fmla="*/ 3953394 h 6858000"/>
              <a:gd name="connsiteX197" fmla="*/ 3981416 w 7472601"/>
              <a:gd name="connsiteY197" fmla="*/ 3880482 h 6858000"/>
              <a:gd name="connsiteX198" fmla="*/ 3800147 w 7472601"/>
              <a:gd name="connsiteY198" fmla="*/ 3749872 h 6858000"/>
              <a:gd name="connsiteX199" fmla="*/ 3655073 w 7472601"/>
              <a:gd name="connsiteY199" fmla="*/ 3650884 h 6858000"/>
              <a:gd name="connsiteX200" fmla="*/ 3670252 w 7472601"/>
              <a:gd name="connsiteY200" fmla="*/ 3622798 h 6858000"/>
              <a:gd name="connsiteX201" fmla="*/ 3817258 w 7472601"/>
              <a:gd name="connsiteY201" fmla="*/ 3723577 h 6858000"/>
              <a:gd name="connsiteX202" fmla="*/ 4000461 w 7472601"/>
              <a:gd name="connsiteY202" fmla="*/ 3855966 h 6858000"/>
              <a:gd name="connsiteX203" fmla="*/ 4088180 w 7472601"/>
              <a:gd name="connsiteY203" fmla="*/ 3929774 h 6858000"/>
              <a:gd name="connsiteX204" fmla="*/ 4184555 w 7472601"/>
              <a:gd name="connsiteY204" fmla="*/ 4010683 h 6858000"/>
              <a:gd name="connsiteX205" fmla="*/ 4399563 w 7472601"/>
              <a:gd name="connsiteY205" fmla="*/ 4158106 h 6858000"/>
              <a:gd name="connsiteX206" fmla="*/ 4684469 w 7472601"/>
              <a:gd name="connsiteY206" fmla="*/ 4364680 h 6858000"/>
              <a:gd name="connsiteX207" fmla="*/ 4690271 w 7472601"/>
              <a:gd name="connsiteY207" fmla="*/ 4370034 h 6858000"/>
              <a:gd name="connsiteX208" fmla="*/ 4136093 w 7472601"/>
              <a:gd name="connsiteY208" fmla="*/ 3858466 h 6858000"/>
              <a:gd name="connsiteX209" fmla="*/ 3670252 w 7472601"/>
              <a:gd name="connsiteY209" fmla="*/ 3622798 h 6858000"/>
              <a:gd name="connsiteX210" fmla="*/ 4440129 w 7472601"/>
              <a:gd name="connsiteY210" fmla="*/ 3448571 h 6858000"/>
              <a:gd name="connsiteX211" fmla="*/ 4856525 w 7472601"/>
              <a:gd name="connsiteY211" fmla="*/ 3915351 h 6858000"/>
              <a:gd name="connsiteX212" fmla="*/ 5059055 w 7472601"/>
              <a:gd name="connsiteY212" fmla="*/ 4108918 h 6858000"/>
              <a:gd name="connsiteX213" fmla="*/ 5290070 w 7472601"/>
              <a:gd name="connsiteY213" fmla="*/ 4263619 h 6858000"/>
              <a:gd name="connsiteX214" fmla="*/ 4834991 w 7472601"/>
              <a:gd name="connsiteY214" fmla="*/ 3830985 h 6858000"/>
              <a:gd name="connsiteX215" fmla="*/ 4440129 w 7472601"/>
              <a:gd name="connsiteY215" fmla="*/ 3448571 h 6858000"/>
              <a:gd name="connsiteX216" fmla="*/ 4441737 w 7472601"/>
              <a:gd name="connsiteY216" fmla="*/ 3399734 h 6858000"/>
              <a:gd name="connsiteX217" fmla="*/ 4431236 w 7472601"/>
              <a:gd name="connsiteY217" fmla="*/ 3400954 h 6858000"/>
              <a:gd name="connsiteX218" fmla="*/ 4557150 w 7472601"/>
              <a:gd name="connsiteY218" fmla="*/ 3510023 h 6858000"/>
              <a:gd name="connsiteX219" fmla="*/ 4856936 w 7472601"/>
              <a:gd name="connsiteY219" fmla="*/ 3809146 h 6858000"/>
              <a:gd name="connsiteX220" fmla="*/ 5111996 w 7472601"/>
              <a:gd name="connsiteY220" fmla="*/ 4065759 h 6858000"/>
              <a:gd name="connsiteX221" fmla="*/ 5388878 w 7472601"/>
              <a:gd name="connsiteY221" fmla="*/ 4300185 h 6858000"/>
              <a:gd name="connsiteX222" fmla="*/ 5425556 w 7472601"/>
              <a:gd name="connsiteY222" fmla="*/ 4308967 h 6858000"/>
              <a:gd name="connsiteX223" fmla="*/ 4943646 w 7472601"/>
              <a:gd name="connsiteY223" fmla="*/ 3822916 h 6858000"/>
              <a:gd name="connsiteX224" fmla="*/ 4594837 w 7472601"/>
              <a:gd name="connsiteY224" fmla="*/ 3532274 h 6858000"/>
              <a:gd name="connsiteX225" fmla="*/ 4441737 w 7472601"/>
              <a:gd name="connsiteY225" fmla="*/ 3399734 h 6858000"/>
              <a:gd name="connsiteX226" fmla="*/ 5425834 w 7472601"/>
              <a:gd name="connsiteY226" fmla="*/ 3162785 h 6858000"/>
              <a:gd name="connsiteX227" fmla="*/ 5401644 w 7472601"/>
              <a:gd name="connsiteY227" fmla="*/ 3617847 h 6858000"/>
              <a:gd name="connsiteX228" fmla="*/ 5467256 w 7472601"/>
              <a:gd name="connsiteY228" fmla="*/ 4175494 h 6858000"/>
              <a:gd name="connsiteX229" fmla="*/ 5448069 w 7472601"/>
              <a:gd name="connsiteY229" fmla="*/ 3567554 h 6858000"/>
              <a:gd name="connsiteX230" fmla="*/ 5425834 w 7472601"/>
              <a:gd name="connsiteY230" fmla="*/ 3162785 h 6858000"/>
              <a:gd name="connsiteX231" fmla="*/ 1318687 w 7472601"/>
              <a:gd name="connsiteY231" fmla="*/ 3113840 h 6858000"/>
              <a:gd name="connsiteX232" fmla="*/ 1066793 w 7472601"/>
              <a:gd name="connsiteY232" fmla="*/ 3212171 h 6858000"/>
              <a:gd name="connsiteX233" fmla="*/ 993319 w 7472601"/>
              <a:gd name="connsiteY233" fmla="*/ 3247648 h 6858000"/>
              <a:gd name="connsiteX234" fmla="*/ 853081 w 7472601"/>
              <a:gd name="connsiteY234" fmla="*/ 3312410 h 6858000"/>
              <a:gd name="connsiteX235" fmla="*/ 805957 w 7472601"/>
              <a:gd name="connsiteY235" fmla="*/ 3330443 h 6858000"/>
              <a:gd name="connsiteX236" fmla="*/ 1318687 w 7472601"/>
              <a:gd name="connsiteY236" fmla="*/ 3113840 h 6858000"/>
              <a:gd name="connsiteX237" fmla="*/ 5453702 w 7472601"/>
              <a:gd name="connsiteY237" fmla="*/ 3090882 h 6858000"/>
              <a:gd name="connsiteX238" fmla="*/ 5480135 w 7472601"/>
              <a:gd name="connsiteY238" fmla="*/ 3565802 h 6858000"/>
              <a:gd name="connsiteX239" fmla="*/ 5499023 w 7472601"/>
              <a:gd name="connsiteY239" fmla="*/ 4166310 h 6858000"/>
              <a:gd name="connsiteX240" fmla="*/ 5547022 w 7472601"/>
              <a:gd name="connsiteY240" fmla="*/ 3607838 h 6858000"/>
              <a:gd name="connsiteX241" fmla="*/ 5515964 w 7472601"/>
              <a:gd name="connsiteY241" fmla="*/ 3378541 h 6858000"/>
              <a:gd name="connsiteX242" fmla="*/ 5453702 w 7472601"/>
              <a:gd name="connsiteY242" fmla="*/ 3090882 h 6858000"/>
              <a:gd name="connsiteX243" fmla="*/ 1238695 w 7472601"/>
              <a:gd name="connsiteY243" fmla="*/ 3076820 h 6858000"/>
              <a:gd name="connsiteX244" fmla="*/ 716371 w 7472601"/>
              <a:gd name="connsiteY244" fmla="*/ 3293249 h 6858000"/>
              <a:gd name="connsiteX245" fmla="*/ 579522 w 7472601"/>
              <a:gd name="connsiteY245" fmla="*/ 3371759 h 6858000"/>
              <a:gd name="connsiteX246" fmla="*/ 600288 w 7472601"/>
              <a:gd name="connsiteY246" fmla="*/ 3365555 h 6858000"/>
              <a:gd name="connsiteX247" fmla="*/ 840692 w 7472601"/>
              <a:gd name="connsiteY247" fmla="*/ 3284921 h 6858000"/>
              <a:gd name="connsiteX248" fmla="*/ 979248 w 7472601"/>
              <a:gd name="connsiteY248" fmla="*/ 3221003 h 6858000"/>
              <a:gd name="connsiteX249" fmla="*/ 1053282 w 7472601"/>
              <a:gd name="connsiteY249" fmla="*/ 3185247 h 6858000"/>
              <a:gd name="connsiteX250" fmla="*/ 1320603 w 7472601"/>
              <a:gd name="connsiteY250" fmla="*/ 3081281 h 6858000"/>
              <a:gd name="connsiteX251" fmla="*/ 1238695 w 7472601"/>
              <a:gd name="connsiteY251" fmla="*/ 3076820 h 6858000"/>
              <a:gd name="connsiteX252" fmla="*/ 5425627 w 7472601"/>
              <a:gd name="connsiteY252" fmla="*/ 2954192 h 6858000"/>
              <a:gd name="connsiteX253" fmla="*/ 5470770 w 7472601"/>
              <a:gd name="connsiteY253" fmla="*/ 3005435 h 6858000"/>
              <a:gd name="connsiteX254" fmla="*/ 5519779 w 7472601"/>
              <a:gd name="connsiteY254" fmla="*/ 4359223 h 6858000"/>
              <a:gd name="connsiteX255" fmla="*/ 5520293 w 7472601"/>
              <a:gd name="connsiteY255" fmla="*/ 4360602 h 6858000"/>
              <a:gd name="connsiteX256" fmla="*/ 5767221 w 7472601"/>
              <a:gd name="connsiteY256" fmla="*/ 4665564 h 6858000"/>
              <a:gd name="connsiteX257" fmla="*/ 6937169 w 7472601"/>
              <a:gd name="connsiteY257" fmla="*/ 4815941 h 6858000"/>
              <a:gd name="connsiteX258" fmla="*/ 6953922 w 7472601"/>
              <a:gd name="connsiteY258" fmla="*/ 4890068 h 6858000"/>
              <a:gd name="connsiteX259" fmla="*/ 6071359 w 7472601"/>
              <a:gd name="connsiteY259" fmla="*/ 4770770 h 6858000"/>
              <a:gd name="connsiteX260" fmla="*/ 6038839 w 7472601"/>
              <a:gd name="connsiteY260" fmla="*/ 4764474 h 6858000"/>
              <a:gd name="connsiteX261" fmla="*/ 6038706 w 7472601"/>
              <a:gd name="connsiteY261" fmla="*/ 4763847 h 6858000"/>
              <a:gd name="connsiteX262" fmla="*/ 6037784 w 7472601"/>
              <a:gd name="connsiteY262" fmla="*/ 4764270 h 6858000"/>
              <a:gd name="connsiteX263" fmla="*/ 6038839 w 7472601"/>
              <a:gd name="connsiteY263" fmla="*/ 4764474 h 6858000"/>
              <a:gd name="connsiteX264" fmla="*/ 6040338 w 7472601"/>
              <a:gd name="connsiteY264" fmla="*/ 4771418 h 6858000"/>
              <a:gd name="connsiteX265" fmla="*/ 6024488 w 7472601"/>
              <a:gd name="connsiteY265" fmla="*/ 4809903 h 6858000"/>
              <a:gd name="connsiteX266" fmla="*/ 5599771 w 7472601"/>
              <a:gd name="connsiteY266" fmla="*/ 5509652 h 6858000"/>
              <a:gd name="connsiteX267" fmla="*/ 5548843 w 7472601"/>
              <a:gd name="connsiteY267" fmla="*/ 5563845 h 6858000"/>
              <a:gd name="connsiteX268" fmla="*/ 5940952 w 7472601"/>
              <a:gd name="connsiteY268" fmla="*/ 6250028 h 6858000"/>
              <a:gd name="connsiteX269" fmla="*/ 6043441 w 7472601"/>
              <a:gd name="connsiteY269" fmla="*/ 6665847 h 6858000"/>
              <a:gd name="connsiteX270" fmla="*/ 6093432 w 7472601"/>
              <a:gd name="connsiteY270" fmla="*/ 6858000 h 6858000"/>
              <a:gd name="connsiteX271" fmla="*/ 6034344 w 7472601"/>
              <a:gd name="connsiteY271" fmla="*/ 6858000 h 6858000"/>
              <a:gd name="connsiteX272" fmla="*/ 6026679 w 7472601"/>
              <a:gd name="connsiteY272" fmla="*/ 6836959 h 6858000"/>
              <a:gd name="connsiteX273" fmla="*/ 5800441 w 7472601"/>
              <a:gd name="connsiteY273" fmla="*/ 6335286 h 6858000"/>
              <a:gd name="connsiteX274" fmla="*/ 5526562 w 7472601"/>
              <a:gd name="connsiteY274" fmla="*/ 5705388 h 6858000"/>
              <a:gd name="connsiteX275" fmla="*/ 5519640 w 7472601"/>
              <a:gd name="connsiteY275" fmla="*/ 5683774 h 6858000"/>
              <a:gd name="connsiteX276" fmla="*/ 5844559 w 7472601"/>
              <a:gd name="connsiteY276" fmla="*/ 6553349 h 6858000"/>
              <a:gd name="connsiteX277" fmla="*/ 5975994 w 7472601"/>
              <a:gd name="connsiteY277" fmla="*/ 6858000 h 6858000"/>
              <a:gd name="connsiteX278" fmla="*/ 5898547 w 7472601"/>
              <a:gd name="connsiteY278" fmla="*/ 6858000 h 6858000"/>
              <a:gd name="connsiteX279" fmla="*/ 5682041 w 7472601"/>
              <a:gd name="connsiteY279" fmla="*/ 6355860 h 6858000"/>
              <a:gd name="connsiteX280" fmla="*/ 5461758 w 7472601"/>
              <a:gd name="connsiteY280" fmla="*/ 5820220 h 6858000"/>
              <a:gd name="connsiteX281" fmla="*/ 5237282 w 7472601"/>
              <a:gd name="connsiteY281" fmla="*/ 6579086 h 6858000"/>
              <a:gd name="connsiteX282" fmla="*/ 5115009 w 7472601"/>
              <a:gd name="connsiteY282" fmla="*/ 6858000 h 6858000"/>
              <a:gd name="connsiteX283" fmla="*/ 5028074 w 7472601"/>
              <a:gd name="connsiteY283" fmla="*/ 6858000 h 6858000"/>
              <a:gd name="connsiteX284" fmla="*/ 5079508 w 7472601"/>
              <a:gd name="connsiteY284" fmla="*/ 6749074 h 6858000"/>
              <a:gd name="connsiteX285" fmla="*/ 5371846 w 7472601"/>
              <a:gd name="connsiteY285" fmla="*/ 5924413 h 6858000"/>
              <a:gd name="connsiteX286" fmla="*/ 5270512 w 7472601"/>
              <a:gd name="connsiteY286" fmla="*/ 6138975 h 6858000"/>
              <a:gd name="connsiteX287" fmla="*/ 5062409 w 7472601"/>
              <a:gd name="connsiteY287" fmla="*/ 6653544 h 6858000"/>
              <a:gd name="connsiteX288" fmla="*/ 5036628 w 7472601"/>
              <a:gd name="connsiteY288" fmla="*/ 6754247 h 6858000"/>
              <a:gd name="connsiteX289" fmla="*/ 5009112 w 7472601"/>
              <a:gd name="connsiteY289" fmla="*/ 6858000 h 6858000"/>
              <a:gd name="connsiteX290" fmla="*/ 4976679 w 7472601"/>
              <a:gd name="connsiteY290" fmla="*/ 6858000 h 6858000"/>
              <a:gd name="connsiteX291" fmla="*/ 5006537 w 7472601"/>
              <a:gd name="connsiteY291" fmla="*/ 6747068 h 6858000"/>
              <a:gd name="connsiteX292" fmla="*/ 5032723 w 7472601"/>
              <a:gd name="connsiteY292" fmla="*/ 6644957 h 6858000"/>
              <a:gd name="connsiteX293" fmla="*/ 5242949 w 7472601"/>
              <a:gd name="connsiteY293" fmla="*/ 6125175 h 6858000"/>
              <a:gd name="connsiteX294" fmla="*/ 5286321 w 7472601"/>
              <a:gd name="connsiteY294" fmla="*/ 6033555 h 6858000"/>
              <a:gd name="connsiteX295" fmla="*/ 5008210 w 7472601"/>
              <a:gd name="connsiteY295" fmla="*/ 6649194 h 6858000"/>
              <a:gd name="connsiteX296" fmla="*/ 4986321 w 7472601"/>
              <a:gd name="connsiteY296" fmla="*/ 6765687 h 6858000"/>
              <a:gd name="connsiteX297" fmla="*/ 4973474 w 7472601"/>
              <a:gd name="connsiteY297" fmla="*/ 6858000 h 6858000"/>
              <a:gd name="connsiteX298" fmla="*/ 4907178 w 7472601"/>
              <a:gd name="connsiteY298" fmla="*/ 6858000 h 6858000"/>
              <a:gd name="connsiteX299" fmla="*/ 4910810 w 7472601"/>
              <a:gd name="connsiteY299" fmla="*/ 6829660 h 6858000"/>
              <a:gd name="connsiteX300" fmla="*/ 4987461 w 7472601"/>
              <a:gd name="connsiteY300" fmla="*/ 6432994 h 6858000"/>
              <a:gd name="connsiteX301" fmla="*/ 5179262 w 7472601"/>
              <a:gd name="connsiteY301" fmla="*/ 6035044 h 6858000"/>
              <a:gd name="connsiteX302" fmla="*/ 4689678 w 7472601"/>
              <a:gd name="connsiteY302" fmla="*/ 6440241 h 6858000"/>
              <a:gd name="connsiteX303" fmla="*/ 4477543 w 7472601"/>
              <a:gd name="connsiteY303" fmla="*/ 6674836 h 6858000"/>
              <a:gd name="connsiteX304" fmla="*/ 4329957 w 7472601"/>
              <a:gd name="connsiteY304" fmla="*/ 6858000 h 6858000"/>
              <a:gd name="connsiteX305" fmla="*/ 4218595 w 7472601"/>
              <a:gd name="connsiteY305" fmla="*/ 6858000 h 6858000"/>
              <a:gd name="connsiteX306" fmla="*/ 4368888 w 7472601"/>
              <a:gd name="connsiteY306" fmla="*/ 6668412 h 6858000"/>
              <a:gd name="connsiteX307" fmla="*/ 4563091 w 7472601"/>
              <a:gd name="connsiteY307" fmla="*/ 6442508 h 6858000"/>
              <a:gd name="connsiteX308" fmla="*/ 5387324 w 7472601"/>
              <a:gd name="connsiteY308" fmla="*/ 5705830 h 6858000"/>
              <a:gd name="connsiteX309" fmla="*/ 5073620 w 7472601"/>
              <a:gd name="connsiteY309" fmla="*/ 5955437 h 6858000"/>
              <a:gd name="connsiteX310" fmla="*/ 4689789 w 7472601"/>
              <a:gd name="connsiteY310" fmla="*/ 6268382 h 6858000"/>
              <a:gd name="connsiteX311" fmla="*/ 4418722 w 7472601"/>
              <a:gd name="connsiteY311" fmla="*/ 6570886 h 6858000"/>
              <a:gd name="connsiteX312" fmla="*/ 4214944 w 7472601"/>
              <a:gd name="connsiteY312" fmla="*/ 6858000 h 6858000"/>
              <a:gd name="connsiteX313" fmla="*/ 4177898 w 7472601"/>
              <a:gd name="connsiteY313" fmla="*/ 6858000 h 6858000"/>
              <a:gd name="connsiteX314" fmla="*/ 4391597 w 7472601"/>
              <a:gd name="connsiteY314" fmla="*/ 6556370 h 6858000"/>
              <a:gd name="connsiteX315" fmla="*/ 4668889 w 7472601"/>
              <a:gd name="connsiteY315" fmla="*/ 6246399 h 6858000"/>
              <a:gd name="connsiteX316" fmla="*/ 5055427 w 7472601"/>
              <a:gd name="connsiteY316" fmla="*/ 5931476 h 6858000"/>
              <a:gd name="connsiteX317" fmla="*/ 5371814 w 7472601"/>
              <a:gd name="connsiteY317" fmla="*/ 5678975 h 6858000"/>
              <a:gd name="connsiteX318" fmla="*/ 4987918 w 7472601"/>
              <a:gd name="connsiteY318" fmla="*/ 5838701 h 6858000"/>
              <a:gd name="connsiteX319" fmla="*/ 4317146 w 7472601"/>
              <a:gd name="connsiteY319" fmla="*/ 6587716 h 6858000"/>
              <a:gd name="connsiteX320" fmla="*/ 4171627 w 7472601"/>
              <a:gd name="connsiteY320" fmla="*/ 6858000 h 6858000"/>
              <a:gd name="connsiteX321" fmla="*/ 4081585 w 7472601"/>
              <a:gd name="connsiteY321" fmla="*/ 6858000 h 6858000"/>
              <a:gd name="connsiteX322" fmla="*/ 4238603 w 7472601"/>
              <a:gd name="connsiteY322" fmla="*/ 6559341 h 6858000"/>
              <a:gd name="connsiteX323" fmla="*/ 4778333 w 7472601"/>
              <a:gd name="connsiteY323" fmla="*/ 5873626 h 6858000"/>
              <a:gd name="connsiteX324" fmla="*/ 5414185 w 7472601"/>
              <a:gd name="connsiteY324" fmla="*/ 5573882 h 6858000"/>
              <a:gd name="connsiteX325" fmla="*/ 5959648 w 7472601"/>
              <a:gd name="connsiteY325" fmla="*/ 4760797 h 6858000"/>
              <a:gd name="connsiteX326" fmla="*/ 5355019 w 7472601"/>
              <a:gd name="connsiteY326" fmla="*/ 4734672 h 6858000"/>
              <a:gd name="connsiteX327" fmla="*/ 5083565 w 7472601"/>
              <a:gd name="connsiteY327" fmla="*/ 5179121 h 6858000"/>
              <a:gd name="connsiteX328" fmla="*/ 4713577 w 7472601"/>
              <a:gd name="connsiteY328" fmla="*/ 5616803 h 6858000"/>
              <a:gd name="connsiteX329" fmla="*/ 3989559 w 7472601"/>
              <a:gd name="connsiteY329" fmla="*/ 6145945 h 6858000"/>
              <a:gd name="connsiteX330" fmla="*/ 3939824 w 7472601"/>
              <a:gd name="connsiteY330" fmla="*/ 6066900 h 6858000"/>
              <a:gd name="connsiteX331" fmla="*/ 4584537 w 7472601"/>
              <a:gd name="connsiteY331" fmla="*/ 5324826 h 6858000"/>
              <a:gd name="connsiteX332" fmla="*/ 5037105 w 7472601"/>
              <a:gd name="connsiteY332" fmla="*/ 5088765 h 6858000"/>
              <a:gd name="connsiteX333" fmla="*/ 5039930 w 7472601"/>
              <a:gd name="connsiteY333" fmla="*/ 5089585 h 6858000"/>
              <a:gd name="connsiteX334" fmla="*/ 5263764 w 7472601"/>
              <a:gd name="connsiteY334" fmla="*/ 4735525 h 6858000"/>
              <a:gd name="connsiteX335" fmla="*/ 4086300 w 7472601"/>
              <a:gd name="connsiteY335" fmla="*/ 4884599 h 6858000"/>
              <a:gd name="connsiteX336" fmla="*/ 4085485 w 7472601"/>
              <a:gd name="connsiteY336" fmla="*/ 4899070 h 6858000"/>
              <a:gd name="connsiteX337" fmla="*/ 3871915 w 7472601"/>
              <a:gd name="connsiteY337" fmla="*/ 5253645 h 6858000"/>
              <a:gd name="connsiteX338" fmla="*/ 3799374 w 7472601"/>
              <a:gd name="connsiteY338" fmla="*/ 5466127 h 6858000"/>
              <a:gd name="connsiteX339" fmla="*/ 3498850 w 7472601"/>
              <a:gd name="connsiteY339" fmla="*/ 6661888 h 6858000"/>
              <a:gd name="connsiteX340" fmla="*/ 3399216 w 7472601"/>
              <a:gd name="connsiteY340" fmla="*/ 6858000 h 6858000"/>
              <a:gd name="connsiteX341" fmla="*/ 3303688 w 7472601"/>
              <a:gd name="connsiteY341" fmla="*/ 6858000 h 6858000"/>
              <a:gd name="connsiteX342" fmla="*/ 3391774 w 7472601"/>
              <a:gd name="connsiteY342" fmla="*/ 6697181 h 6858000"/>
              <a:gd name="connsiteX343" fmla="*/ 3735540 w 7472601"/>
              <a:gd name="connsiteY343" fmla="*/ 5546923 h 6858000"/>
              <a:gd name="connsiteX344" fmla="*/ 3729438 w 7472601"/>
              <a:gd name="connsiteY344" fmla="*/ 5569058 h 6858000"/>
              <a:gd name="connsiteX345" fmla="*/ 3707782 w 7472601"/>
              <a:gd name="connsiteY345" fmla="*/ 5644908 h 6858000"/>
              <a:gd name="connsiteX346" fmla="*/ 3583827 w 7472601"/>
              <a:gd name="connsiteY346" fmla="*/ 6039215 h 6858000"/>
              <a:gd name="connsiteX347" fmla="*/ 3547861 w 7472601"/>
              <a:gd name="connsiteY347" fmla="*/ 6129609 h 6858000"/>
              <a:gd name="connsiteX348" fmla="*/ 3490905 w 7472601"/>
              <a:gd name="connsiteY348" fmla="*/ 6277660 h 6858000"/>
              <a:gd name="connsiteX349" fmla="*/ 3455859 w 7472601"/>
              <a:gd name="connsiteY349" fmla="*/ 6391301 h 6858000"/>
              <a:gd name="connsiteX350" fmla="*/ 3429112 w 7472601"/>
              <a:gd name="connsiteY350" fmla="*/ 6479469 h 6858000"/>
              <a:gd name="connsiteX351" fmla="*/ 3304862 w 7472601"/>
              <a:gd name="connsiteY351" fmla="*/ 6796476 h 6858000"/>
              <a:gd name="connsiteX352" fmla="*/ 3276071 w 7472601"/>
              <a:gd name="connsiteY352" fmla="*/ 6858000 h 6858000"/>
              <a:gd name="connsiteX353" fmla="*/ 3240805 w 7472601"/>
              <a:gd name="connsiteY353" fmla="*/ 6858000 h 6858000"/>
              <a:gd name="connsiteX354" fmla="*/ 3275917 w 7472601"/>
              <a:gd name="connsiteY354" fmla="*/ 6783192 h 6858000"/>
              <a:gd name="connsiteX355" fmla="*/ 3399358 w 7472601"/>
              <a:gd name="connsiteY355" fmla="*/ 6469011 h 6858000"/>
              <a:gd name="connsiteX356" fmla="*/ 3425650 w 7472601"/>
              <a:gd name="connsiteY356" fmla="*/ 6381333 h 6858000"/>
              <a:gd name="connsiteX357" fmla="*/ 3460661 w 7472601"/>
              <a:gd name="connsiteY357" fmla="*/ 6266763 h 6858000"/>
              <a:gd name="connsiteX358" fmla="*/ 3518021 w 7472601"/>
              <a:gd name="connsiteY358" fmla="*/ 6117298 h 6858000"/>
              <a:gd name="connsiteX359" fmla="*/ 3554035 w 7472601"/>
              <a:gd name="connsiteY359" fmla="*/ 6027832 h 6858000"/>
              <a:gd name="connsiteX360" fmla="*/ 3677174 w 7472601"/>
              <a:gd name="connsiteY360" fmla="*/ 5636351 h 6858000"/>
              <a:gd name="connsiteX361" fmla="*/ 3698819 w 7472601"/>
              <a:gd name="connsiteY361" fmla="*/ 5560503 h 6858000"/>
              <a:gd name="connsiteX362" fmla="*/ 3702094 w 7472601"/>
              <a:gd name="connsiteY362" fmla="*/ 5549194 h 6858000"/>
              <a:gd name="connsiteX363" fmla="*/ 3398355 w 7472601"/>
              <a:gd name="connsiteY363" fmla="*/ 6094603 h 6858000"/>
              <a:gd name="connsiteX364" fmla="*/ 3193941 w 7472601"/>
              <a:gd name="connsiteY364" fmla="*/ 6798775 h 6858000"/>
              <a:gd name="connsiteX365" fmla="*/ 3184140 w 7472601"/>
              <a:gd name="connsiteY365" fmla="*/ 6858000 h 6858000"/>
              <a:gd name="connsiteX366" fmla="*/ 3099978 w 7472601"/>
              <a:gd name="connsiteY366" fmla="*/ 6858000 h 6858000"/>
              <a:gd name="connsiteX367" fmla="*/ 3101556 w 7472601"/>
              <a:gd name="connsiteY367" fmla="*/ 6843337 h 6858000"/>
              <a:gd name="connsiteX368" fmla="*/ 3370162 w 7472601"/>
              <a:gd name="connsiteY368" fmla="*/ 5785550 h 6858000"/>
              <a:gd name="connsiteX369" fmla="*/ 3746477 w 7472601"/>
              <a:gd name="connsiteY369" fmla="*/ 5377889 h 6858000"/>
              <a:gd name="connsiteX370" fmla="*/ 3863399 w 7472601"/>
              <a:gd name="connsiteY370" fmla="*/ 5087257 h 6858000"/>
              <a:gd name="connsiteX371" fmla="*/ 3968712 w 7472601"/>
              <a:gd name="connsiteY371" fmla="*/ 4913989 h 6858000"/>
              <a:gd name="connsiteX372" fmla="*/ 2792390 w 7472601"/>
              <a:gd name="connsiteY372" fmla="*/ 5382974 h 6858000"/>
              <a:gd name="connsiteX373" fmla="*/ 2714982 w 7472601"/>
              <a:gd name="connsiteY373" fmla="*/ 5427051 h 6858000"/>
              <a:gd name="connsiteX374" fmla="*/ 2813361 w 7472601"/>
              <a:gd name="connsiteY374" fmla="*/ 6023912 h 6858000"/>
              <a:gd name="connsiteX375" fmla="*/ 2688430 w 7472601"/>
              <a:gd name="connsiteY375" fmla="*/ 6801564 h 6858000"/>
              <a:gd name="connsiteX376" fmla="*/ 2629626 w 7472601"/>
              <a:gd name="connsiteY376" fmla="*/ 6763394 h 6858000"/>
              <a:gd name="connsiteX377" fmla="*/ 2565328 w 7472601"/>
              <a:gd name="connsiteY377" fmla="*/ 5516399 h 6858000"/>
              <a:gd name="connsiteX378" fmla="*/ 1922999 w 7472601"/>
              <a:gd name="connsiteY378" fmla="*/ 5980343 h 6858000"/>
              <a:gd name="connsiteX379" fmla="*/ 1950261 w 7472601"/>
              <a:gd name="connsiteY379" fmla="*/ 6405858 h 6858000"/>
              <a:gd name="connsiteX380" fmla="*/ 2365554 w 7472601"/>
              <a:gd name="connsiteY380" fmla="*/ 6759107 h 6858000"/>
              <a:gd name="connsiteX381" fmla="*/ 2424142 w 7472601"/>
              <a:gd name="connsiteY381" fmla="*/ 6858000 h 6858000"/>
              <a:gd name="connsiteX382" fmla="*/ 2395994 w 7472601"/>
              <a:gd name="connsiteY382" fmla="*/ 6858000 h 6858000"/>
              <a:gd name="connsiteX383" fmla="*/ 2392863 w 7472601"/>
              <a:gd name="connsiteY383" fmla="*/ 6852964 h 6858000"/>
              <a:gd name="connsiteX384" fmla="*/ 2017589 w 7472601"/>
              <a:gd name="connsiteY384" fmla="*/ 6493982 h 6858000"/>
              <a:gd name="connsiteX385" fmla="*/ 2147336 w 7472601"/>
              <a:gd name="connsiteY385" fmla="*/ 6594052 h 6858000"/>
              <a:gd name="connsiteX386" fmla="*/ 2207047 w 7472601"/>
              <a:gd name="connsiteY386" fmla="*/ 6654540 h 6858000"/>
              <a:gd name="connsiteX387" fmla="*/ 2299106 w 7472601"/>
              <a:gd name="connsiteY387" fmla="*/ 6778931 h 6858000"/>
              <a:gd name="connsiteX388" fmla="*/ 2314430 w 7472601"/>
              <a:gd name="connsiteY388" fmla="*/ 6801144 h 6858000"/>
              <a:gd name="connsiteX389" fmla="*/ 2352406 w 7472601"/>
              <a:gd name="connsiteY389" fmla="*/ 6858000 h 6858000"/>
              <a:gd name="connsiteX390" fmla="*/ 2314492 w 7472601"/>
              <a:gd name="connsiteY390" fmla="*/ 6858000 h 6858000"/>
              <a:gd name="connsiteX391" fmla="*/ 2288095 w 7472601"/>
              <a:gd name="connsiteY391" fmla="*/ 6818030 h 6858000"/>
              <a:gd name="connsiteX392" fmla="*/ 2272768 w 7472601"/>
              <a:gd name="connsiteY392" fmla="*/ 6795822 h 6858000"/>
              <a:gd name="connsiteX393" fmla="*/ 2182715 w 7472601"/>
              <a:gd name="connsiteY393" fmla="*/ 6675071 h 6858000"/>
              <a:gd name="connsiteX394" fmla="*/ 2032061 w 7472601"/>
              <a:gd name="connsiteY394" fmla="*/ 6541380 h 6858000"/>
              <a:gd name="connsiteX395" fmla="*/ 2257220 w 7472601"/>
              <a:gd name="connsiteY395" fmla="*/ 6826257 h 6858000"/>
              <a:gd name="connsiteX396" fmla="*/ 2281324 w 7472601"/>
              <a:gd name="connsiteY396" fmla="*/ 6858000 h 6858000"/>
              <a:gd name="connsiteX397" fmla="*/ 2242860 w 7472601"/>
              <a:gd name="connsiteY397" fmla="*/ 6858000 h 6858000"/>
              <a:gd name="connsiteX398" fmla="*/ 2232818 w 7472601"/>
              <a:gd name="connsiteY398" fmla="*/ 6844926 h 6858000"/>
              <a:gd name="connsiteX399" fmla="*/ 1990172 w 7472601"/>
              <a:gd name="connsiteY399" fmla="*/ 6542121 h 6858000"/>
              <a:gd name="connsiteX400" fmla="*/ 2124090 w 7472601"/>
              <a:gd name="connsiteY400" fmla="*/ 6761017 h 6858000"/>
              <a:gd name="connsiteX401" fmla="*/ 2200380 w 7472601"/>
              <a:gd name="connsiteY401" fmla="*/ 6858000 h 6858000"/>
              <a:gd name="connsiteX402" fmla="*/ 2147507 w 7472601"/>
              <a:gd name="connsiteY402" fmla="*/ 6858000 h 6858000"/>
              <a:gd name="connsiteX403" fmla="*/ 2070668 w 7472601"/>
              <a:gd name="connsiteY403" fmla="*/ 6761520 h 6858000"/>
              <a:gd name="connsiteX404" fmla="*/ 1975142 w 7472601"/>
              <a:gd name="connsiteY404" fmla="*/ 6585570 h 6858000"/>
              <a:gd name="connsiteX405" fmla="*/ 2050035 w 7472601"/>
              <a:gd name="connsiteY405" fmla="*/ 6813345 h 6858000"/>
              <a:gd name="connsiteX406" fmla="*/ 2063025 w 7472601"/>
              <a:gd name="connsiteY406" fmla="*/ 6858000 h 6858000"/>
              <a:gd name="connsiteX407" fmla="*/ 2021675 w 7472601"/>
              <a:gd name="connsiteY407" fmla="*/ 6858000 h 6858000"/>
              <a:gd name="connsiteX408" fmla="*/ 2019308 w 7472601"/>
              <a:gd name="connsiteY408" fmla="*/ 6847118 h 6858000"/>
              <a:gd name="connsiteX409" fmla="*/ 1938835 w 7472601"/>
              <a:gd name="connsiteY409" fmla="*/ 6551160 h 6858000"/>
              <a:gd name="connsiteX410" fmla="*/ 1953230 w 7472601"/>
              <a:gd name="connsiteY410" fmla="*/ 6759699 h 6858000"/>
              <a:gd name="connsiteX411" fmla="*/ 1956763 w 7472601"/>
              <a:gd name="connsiteY411" fmla="*/ 6778191 h 6858000"/>
              <a:gd name="connsiteX412" fmla="*/ 1967925 w 7472601"/>
              <a:gd name="connsiteY412" fmla="*/ 6858000 h 6858000"/>
              <a:gd name="connsiteX413" fmla="*/ 1936622 w 7472601"/>
              <a:gd name="connsiteY413" fmla="*/ 6858000 h 6858000"/>
              <a:gd name="connsiteX414" fmla="*/ 1926261 w 7472601"/>
              <a:gd name="connsiteY414" fmla="*/ 6784064 h 6858000"/>
              <a:gd name="connsiteX415" fmla="*/ 1922724 w 7472601"/>
              <a:gd name="connsiteY415" fmla="*/ 6765577 h 6858000"/>
              <a:gd name="connsiteX416" fmla="*/ 1904650 w 7472601"/>
              <a:gd name="connsiteY416" fmla="*/ 6639616 h 6858000"/>
              <a:gd name="connsiteX417" fmla="*/ 1885273 w 7472601"/>
              <a:gd name="connsiteY417" fmla="*/ 6858000 h 6858000"/>
              <a:gd name="connsiteX418" fmla="*/ 1854363 w 7472601"/>
              <a:gd name="connsiteY418" fmla="*/ 6858000 h 6858000"/>
              <a:gd name="connsiteX419" fmla="*/ 1880391 w 7472601"/>
              <a:gd name="connsiteY419" fmla="*/ 6603796 h 6858000"/>
              <a:gd name="connsiteX420" fmla="*/ 1818273 w 7472601"/>
              <a:gd name="connsiteY420" fmla="*/ 6715729 h 6858000"/>
              <a:gd name="connsiteX421" fmla="*/ 1794691 w 7472601"/>
              <a:gd name="connsiteY421" fmla="*/ 6843239 h 6858000"/>
              <a:gd name="connsiteX422" fmla="*/ 1794914 w 7472601"/>
              <a:gd name="connsiteY422" fmla="*/ 6858000 h 6858000"/>
              <a:gd name="connsiteX423" fmla="*/ 1746128 w 7472601"/>
              <a:gd name="connsiteY423" fmla="*/ 6858000 h 6858000"/>
              <a:gd name="connsiteX424" fmla="*/ 1753934 w 7472601"/>
              <a:gd name="connsiteY424" fmla="*/ 6724796 h 6858000"/>
              <a:gd name="connsiteX425" fmla="*/ 1792053 w 7472601"/>
              <a:gd name="connsiteY425" fmla="*/ 6572396 h 6858000"/>
              <a:gd name="connsiteX426" fmla="*/ 1862248 w 7472601"/>
              <a:gd name="connsiteY426" fmla="*/ 6266397 h 6858000"/>
              <a:gd name="connsiteX427" fmla="*/ 1862250 w 7472601"/>
              <a:gd name="connsiteY427" fmla="*/ 6033531 h 6858000"/>
              <a:gd name="connsiteX428" fmla="*/ 1211999 w 7472601"/>
              <a:gd name="connsiteY428" fmla="*/ 6683610 h 6858000"/>
              <a:gd name="connsiteX429" fmla="*/ 1213266 w 7472601"/>
              <a:gd name="connsiteY429" fmla="*/ 6691947 h 6858000"/>
              <a:gd name="connsiteX430" fmla="*/ 1203370 w 7472601"/>
              <a:gd name="connsiteY430" fmla="*/ 6850676 h 6858000"/>
              <a:gd name="connsiteX431" fmla="*/ 1203671 w 7472601"/>
              <a:gd name="connsiteY431" fmla="*/ 6858000 h 6858000"/>
              <a:gd name="connsiteX432" fmla="*/ 1143180 w 7472601"/>
              <a:gd name="connsiteY432" fmla="*/ 6858000 h 6858000"/>
              <a:gd name="connsiteX433" fmla="*/ 1142176 w 7472601"/>
              <a:gd name="connsiteY433" fmla="*/ 6766045 h 6858000"/>
              <a:gd name="connsiteX434" fmla="*/ 1067484 w 7472601"/>
              <a:gd name="connsiteY434" fmla="*/ 6858000 h 6858000"/>
              <a:gd name="connsiteX435" fmla="*/ 953928 w 7472601"/>
              <a:gd name="connsiteY435" fmla="*/ 6858000 h 6858000"/>
              <a:gd name="connsiteX436" fmla="*/ 959715 w 7472601"/>
              <a:gd name="connsiteY436" fmla="*/ 6850185 h 6858000"/>
              <a:gd name="connsiteX437" fmla="*/ 1483788 w 7472601"/>
              <a:gd name="connsiteY437" fmla="*/ 6259174 h 6858000"/>
              <a:gd name="connsiteX438" fmla="*/ 1100671 w 7472601"/>
              <a:gd name="connsiteY438" fmla="*/ 6252137 h 6858000"/>
              <a:gd name="connsiteX439" fmla="*/ 1090144 w 7472601"/>
              <a:gd name="connsiteY439" fmla="*/ 6256748 h 6858000"/>
              <a:gd name="connsiteX440" fmla="*/ 1095872 w 7472601"/>
              <a:gd name="connsiteY440" fmla="*/ 6271892 h 6858000"/>
              <a:gd name="connsiteX441" fmla="*/ 262785 w 7472601"/>
              <a:gd name="connsiteY441" fmla="*/ 6845450 h 6858000"/>
              <a:gd name="connsiteX442" fmla="*/ 209968 w 7472601"/>
              <a:gd name="connsiteY442" fmla="*/ 6770713 h 6858000"/>
              <a:gd name="connsiteX443" fmla="*/ 873460 w 7472601"/>
              <a:gd name="connsiteY443" fmla="*/ 6253768 h 6858000"/>
              <a:gd name="connsiteX444" fmla="*/ 192686 w 7472601"/>
              <a:gd name="connsiteY444" fmla="*/ 5849257 h 6858000"/>
              <a:gd name="connsiteX445" fmla="*/ 4696 w 7472601"/>
              <a:gd name="connsiteY445" fmla="*/ 5697668 h 6858000"/>
              <a:gd name="connsiteX446" fmla="*/ 0 w 7472601"/>
              <a:gd name="connsiteY446" fmla="*/ 5689984 h 6858000"/>
              <a:gd name="connsiteX447" fmla="*/ 0 w 7472601"/>
              <a:gd name="connsiteY447" fmla="*/ 5513472 h 6858000"/>
              <a:gd name="connsiteX448" fmla="*/ 174101 w 7472601"/>
              <a:gd name="connsiteY448" fmla="*/ 5620277 h 6858000"/>
              <a:gd name="connsiteX449" fmla="*/ 891800 w 7472601"/>
              <a:gd name="connsiteY449" fmla="*/ 6036935 h 6858000"/>
              <a:gd name="connsiteX450" fmla="*/ 1072219 w 7472601"/>
              <a:gd name="connsiteY450" fmla="*/ 6169443 h 6858000"/>
              <a:gd name="connsiteX451" fmla="*/ 1074117 w 7472601"/>
              <a:gd name="connsiteY451" fmla="*/ 6170301 h 6858000"/>
              <a:gd name="connsiteX452" fmla="*/ 1083114 w 7472601"/>
              <a:gd name="connsiteY452" fmla="*/ 6174131 h 6858000"/>
              <a:gd name="connsiteX453" fmla="*/ 1543010 w 7472601"/>
              <a:gd name="connsiteY453" fmla="*/ 6191140 h 6858000"/>
              <a:gd name="connsiteX454" fmla="*/ 1551080 w 7472601"/>
              <a:gd name="connsiteY454" fmla="*/ 6195006 h 6858000"/>
              <a:gd name="connsiteX455" fmla="*/ 2345443 w 7472601"/>
              <a:gd name="connsiteY455" fmla="*/ 5549882 h 6858000"/>
              <a:gd name="connsiteX456" fmla="*/ 1721499 w 7472601"/>
              <a:gd name="connsiteY456" fmla="*/ 5599969 h 6858000"/>
              <a:gd name="connsiteX457" fmla="*/ 767716 w 7472601"/>
              <a:gd name="connsiteY457" fmla="*/ 5472768 h 6858000"/>
              <a:gd name="connsiteX458" fmla="*/ 722147 w 7472601"/>
              <a:gd name="connsiteY458" fmla="*/ 5393091 h 6858000"/>
              <a:gd name="connsiteX459" fmla="*/ 1485552 w 7472601"/>
              <a:gd name="connsiteY459" fmla="*/ 5313202 h 6858000"/>
              <a:gd name="connsiteX460" fmla="*/ 2143004 w 7472601"/>
              <a:gd name="connsiteY460" fmla="*/ 5402420 h 6858000"/>
              <a:gd name="connsiteX461" fmla="*/ 1933391 w 7472601"/>
              <a:gd name="connsiteY461" fmla="*/ 5156971 h 6858000"/>
              <a:gd name="connsiteX462" fmla="*/ 1827118 w 7472601"/>
              <a:gd name="connsiteY462" fmla="*/ 4968410 h 6858000"/>
              <a:gd name="connsiteX463" fmla="*/ 1837349 w 7472601"/>
              <a:gd name="connsiteY463" fmla="*/ 4956357 h 6858000"/>
              <a:gd name="connsiteX464" fmla="*/ 2162835 w 7472601"/>
              <a:gd name="connsiteY464" fmla="*/ 5187853 h 6858000"/>
              <a:gd name="connsiteX465" fmla="*/ 2257167 w 7472601"/>
              <a:gd name="connsiteY465" fmla="*/ 5462123 h 6858000"/>
              <a:gd name="connsiteX466" fmla="*/ 2261598 w 7472601"/>
              <a:gd name="connsiteY466" fmla="*/ 5467998 h 6858000"/>
              <a:gd name="connsiteX467" fmla="*/ 2437177 w 7472601"/>
              <a:gd name="connsiteY467" fmla="*/ 5479608 h 6858000"/>
              <a:gd name="connsiteX468" fmla="*/ 2445247 w 7472601"/>
              <a:gd name="connsiteY468" fmla="*/ 5483476 h 6858000"/>
              <a:gd name="connsiteX469" fmla="*/ 2743626 w 7472601"/>
              <a:gd name="connsiteY469" fmla="*/ 5304819 h 6858000"/>
              <a:gd name="connsiteX470" fmla="*/ 3048102 w 7472601"/>
              <a:gd name="connsiteY470" fmla="*/ 5150595 h 6858000"/>
              <a:gd name="connsiteX471" fmla="*/ 1799414 w 7472601"/>
              <a:gd name="connsiteY471" fmla="*/ 4694732 h 6858000"/>
              <a:gd name="connsiteX472" fmla="*/ 1771735 w 7472601"/>
              <a:gd name="connsiteY472" fmla="*/ 4619929 h 6858000"/>
              <a:gd name="connsiteX473" fmla="*/ 3104273 w 7472601"/>
              <a:gd name="connsiteY473" fmla="*/ 5076159 h 6858000"/>
              <a:gd name="connsiteX474" fmla="*/ 3113245 w 7472601"/>
              <a:gd name="connsiteY474" fmla="*/ 5090705 h 6858000"/>
              <a:gd name="connsiteX475" fmla="*/ 3126294 w 7472601"/>
              <a:gd name="connsiteY475" fmla="*/ 5114400 h 6858000"/>
              <a:gd name="connsiteX476" fmla="*/ 3937433 w 7472601"/>
              <a:gd name="connsiteY476" fmla="*/ 4830473 h 6858000"/>
              <a:gd name="connsiteX477" fmla="*/ 3590475 w 7472601"/>
              <a:gd name="connsiteY477" fmla="*/ 4597974 h 6858000"/>
              <a:gd name="connsiteX478" fmla="*/ 3100264 w 7472601"/>
              <a:gd name="connsiteY478" fmla="*/ 4579845 h 6858000"/>
              <a:gd name="connsiteX479" fmla="*/ 2183576 w 7472601"/>
              <a:gd name="connsiteY479" fmla="*/ 4227150 h 6858000"/>
              <a:gd name="connsiteX480" fmla="*/ 2151029 w 7472601"/>
              <a:gd name="connsiteY480" fmla="*/ 4146947 h 6858000"/>
              <a:gd name="connsiteX481" fmla="*/ 3563434 w 7472601"/>
              <a:gd name="connsiteY481" fmla="*/ 4469115 h 6858000"/>
              <a:gd name="connsiteX482" fmla="*/ 3177952 w 7472601"/>
              <a:gd name="connsiteY482" fmla="*/ 3657386 h 6858000"/>
              <a:gd name="connsiteX483" fmla="*/ 3189263 w 7472601"/>
              <a:gd name="connsiteY483" fmla="*/ 3625726 h 6858000"/>
              <a:gd name="connsiteX484" fmla="*/ 3560912 w 7472601"/>
              <a:gd name="connsiteY484" fmla="*/ 4079863 h 6858000"/>
              <a:gd name="connsiteX485" fmla="*/ 3626636 w 7472601"/>
              <a:gd name="connsiteY485" fmla="*/ 4512230 h 6858000"/>
              <a:gd name="connsiteX486" fmla="*/ 3653088 w 7472601"/>
              <a:gd name="connsiteY486" fmla="*/ 4521417 h 6858000"/>
              <a:gd name="connsiteX487" fmla="*/ 3988128 w 7472601"/>
              <a:gd name="connsiteY487" fmla="*/ 4817267 h 6858000"/>
              <a:gd name="connsiteX488" fmla="*/ 4830582 w 7472601"/>
              <a:gd name="connsiteY488" fmla="*/ 4676000 h 6858000"/>
              <a:gd name="connsiteX489" fmla="*/ 4830100 w 7472601"/>
              <a:gd name="connsiteY489" fmla="*/ 4675554 h 6858000"/>
              <a:gd name="connsiteX490" fmla="*/ 4036318 w 7472601"/>
              <a:gd name="connsiteY490" fmla="*/ 4147013 h 6858000"/>
              <a:gd name="connsiteX491" fmla="*/ 3432098 w 7472601"/>
              <a:gd name="connsiteY491" fmla="*/ 3537312 h 6858000"/>
              <a:gd name="connsiteX492" fmla="*/ 3446761 w 7472601"/>
              <a:gd name="connsiteY492" fmla="*/ 3461278 h 6858000"/>
              <a:gd name="connsiteX493" fmla="*/ 4419733 w 7472601"/>
              <a:gd name="connsiteY493" fmla="*/ 3963555 h 6858000"/>
              <a:gd name="connsiteX494" fmla="*/ 4781371 w 7472601"/>
              <a:gd name="connsiteY494" fmla="*/ 4458604 h 6858000"/>
              <a:gd name="connsiteX495" fmla="*/ 4780440 w 7472601"/>
              <a:gd name="connsiteY495" fmla="*/ 4470290 h 6858000"/>
              <a:gd name="connsiteX496" fmla="*/ 4898954 w 7472601"/>
              <a:gd name="connsiteY496" fmla="*/ 4662092 h 6858000"/>
              <a:gd name="connsiteX497" fmla="*/ 4900699 w 7472601"/>
              <a:gd name="connsiteY497" fmla="*/ 4670867 h 6858000"/>
              <a:gd name="connsiteX498" fmla="*/ 5714511 w 7472601"/>
              <a:gd name="connsiteY498" fmla="*/ 4663483 h 6858000"/>
              <a:gd name="connsiteX499" fmla="*/ 5464793 w 7472601"/>
              <a:gd name="connsiteY499" fmla="*/ 4393556 h 6858000"/>
              <a:gd name="connsiteX500" fmla="*/ 5461897 w 7472601"/>
              <a:gd name="connsiteY500" fmla="*/ 4390879 h 6858000"/>
              <a:gd name="connsiteX501" fmla="*/ 4294126 w 7472601"/>
              <a:gd name="connsiteY501" fmla="*/ 3303048 h 6858000"/>
              <a:gd name="connsiteX502" fmla="*/ 4305321 w 7472601"/>
              <a:gd name="connsiteY502" fmla="*/ 3256953 h 6858000"/>
              <a:gd name="connsiteX503" fmla="*/ 4949299 w 7472601"/>
              <a:gd name="connsiteY503" fmla="*/ 3766336 h 6858000"/>
              <a:gd name="connsiteX504" fmla="*/ 5291452 w 7472601"/>
              <a:gd name="connsiteY504" fmla="*/ 4076801 h 6858000"/>
              <a:gd name="connsiteX505" fmla="*/ 5434998 w 7472601"/>
              <a:gd name="connsiteY505" fmla="*/ 4254100 h 6858000"/>
              <a:gd name="connsiteX506" fmla="*/ 5351015 w 7472601"/>
              <a:gd name="connsiteY506" fmla="*/ 3760989 h 6858000"/>
              <a:gd name="connsiteX507" fmla="*/ 5413780 w 7472601"/>
              <a:gd name="connsiteY507" fmla="*/ 2966265 h 6858000"/>
              <a:gd name="connsiteX508" fmla="*/ 5425627 w 7472601"/>
              <a:gd name="connsiteY508" fmla="*/ 2954192 h 6858000"/>
              <a:gd name="connsiteX509" fmla="*/ 6604735 w 7472601"/>
              <a:gd name="connsiteY509" fmla="*/ 2041381 h 6858000"/>
              <a:gd name="connsiteX510" fmla="*/ 7204487 w 7472601"/>
              <a:gd name="connsiteY510" fmla="*/ 2742112 h 6858000"/>
              <a:gd name="connsiteX511" fmla="*/ 7131592 w 7472601"/>
              <a:gd name="connsiteY511" fmla="*/ 2672096 h 6858000"/>
              <a:gd name="connsiteX512" fmla="*/ 6996344 w 7472601"/>
              <a:gd name="connsiteY512" fmla="*/ 2518310 h 6858000"/>
              <a:gd name="connsiteX513" fmla="*/ 6735495 w 7472601"/>
              <a:gd name="connsiteY513" fmla="*/ 2196890 h 6858000"/>
              <a:gd name="connsiteX514" fmla="*/ 6721901 w 7472601"/>
              <a:gd name="connsiteY514" fmla="*/ 2179274 h 6858000"/>
              <a:gd name="connsiteX515" fmla="*/ 6604735 w 7472601"/>
              <a:gd name="connsiteY515" fmla="*/ 2041381 h 6858000"/>
              <a:gd name="connsiteX516" fmla="*/ 6591670 w 7472601"/>
              <a:gd name="connsiteY516" fmla="*/ 1988277 h 6858000"/>
              <a:gd name="connsiteX517" fmla="*/ 6747349 w 7472601"/>
              <a:gd name="connsiteY517" fmla="*/ 2160069 h 6858000"/>
              <a:gd name="connsiteX518" fmla="*/ 6760943 w 7472601"/>
              <a:gd name="connsiteY518" fmla="*/ 2177686 h 6858000"/>
              <a:gd name="connsiteX519" fmla="*/ 7021065 w 7472601"/>
              <a:gd name="connsiteY519" fmla="*/ 2498102 h 6858000"/>
              <a:gd name="connsiteX520" fmla="*/ 7155223 w 7472601"/>
              <a:gd name="connsiteY520" fmla="*/ 2650386 h 6858000"/>
              <a:gd name="connsiteX521" fmla="*/ 7203167 w 7472601"/>
              <a:gd name="connsiteY521" fmla="*/ 2697288 h 6858000"/>
              <a:gd name="connsiteX522" fmla="*/ 6937703 w 7472601"/>
              <a:gd name="connsiteY522" fmla="*/ 2321981 h 6858000"/>
              <a:gd name="connsiteX523" fmla="*/ 6591670 w 7472601"/>
              <a:gd name="connsiteY523" fmla="*/ 1988277 h 6858000"/>
              <a:gd name="connsiteX524" fmla="*/ 5798671 w 7472601"/>
              <a:gd name="connsiteY524" fmla="*/ 1981601 h 6858000"/>
              <a:gd name="connsiteX525" fmla="*/ 5754709 w 7472601"/>
              <a:gd name="connsiteY525" fmla="*/ 2071454 h 6858000"/>
              <a:gd name="connsiteX526" fmla="*/ 5763044 w 7472601"/>
              <a:gd name="connsiteY526" fmla="*/ 2842206 h 6858000"/>
              <a:gd name="connsiteX527" fmla="*/ 5764974 w 7472601"/>
              <a:gd name="connsiteY527" fmla="*/ 2799609 h 6858000"/>
              <a:gd name="connsiteX528" fmla="*/ 5767665 w 7472601"/>
              <a:gd name="connsiteY528" fmla="*/ 2666409 h 6858000"/>
              <a:gd name="connsiteX529" fmla="*/ 5763055 w 7472601"/>
              <a:gd name="connsiteY529" fmla="*/ 2579705 h 6858000"/>
              <a:gd name="connsiteX530" fmla="*/ 5758079 w 7472601"/>
              <a:gd name="connsiteY530" fmla="*/ 2492508 h 6858000"/>
              <a:gd name="connsiteX531" fmla="*/ 5779325 w 7472601"/>
              <a:gd name="connsiteY531" fmla="*/ 2197069 h 6858000"/>
              <a:gd name="connsiteX532" fmla="*/ 5798671 w 7472601"/>
              <a:gd name="connsiteY532" fmla="*/ 1981601 h 6858000"/>
              <a:gd name="connsiteX533" fmla="*/ 5829202 w 7472601"/>
              <a:gd name="connsiteY533" fmla="*/ 1971679 h 6858000"/>
              <a:gd name="connsiteX534" fmla="*/ 5809558 w 7472601"/>
              <a:gd name="connsiteY534" fmla="*/ 2198043 h 6858000"/>
              <a:gd name="connsiteX535" fmla="*/ 5788653 w 7472601"/>
              <a:gd name="connsiteY535" fmla="*/ 2489430 h 6858000"/>
              <a:gd name="connsiteX536" fmla="*/ 5793439 w 7472601"/>
              <a:gd name="connsiteY536" fmla="*/ 2575235 h 6858000"/>
              <a:gd name="connsiteX537" fmla="*/ 5796837 w 7472601"/>
              <a:gd name="connsiteY537" fmla="*/ 2637633 h 6858000"/>
              <a:gd name="connsiteX538" fmla="*/ 5818614 w 7472601"/>
              <a:gd name="connsiteY538" fmla="*/ 2473055 h 6858000"/>
              <a:gd name="connsiteX539" fmla="*/ 5829202 w 7472601"/>
              <a:gd name="connsiteY539" fmla="*/ 1971679 h 6858000"/>
              <a:gd name="connsiteX540" fmla="*/ 5911389 w 7472601"/>
              <a:gd name="connsiteY540" fmla="*/ 1898371 h 6858000"/>
              <a:gd name="connsiteX541" fmla="*/ 6237627 w 7472601"/>
              <a:gd name="connsiteY541" fmla="*/ 2231921 h 6858000"/>
              <a:gd name="connsiteX542" fmla="*/ 5911389 w 7472601"/>
              <a:gd name="connsiteY542" fmla="*/ 1898371 h 6858000"/>
              <a:gd name="connsiteX543" fmla="*/ 6944437 w 7472601"/>
              <a:gd name="connsiteY543" fmla="*/ 1575402 h 6858000"/>
              <a:gd name="connsiteX544" fmla="*/ 6304730 w 7472601"/>
              <a:gd name="connsiteY544" fmla="*/ 1766654 h 6858000"/>
              <a:gd name="connsiteX545" fmla="*/ 6944437 w 7472601"/>
              <a:gd name="connsiteY545" fmla="*/ 1575402 h 6858000"/>
              <a:gd name="connsiteX546" fmla="*/ 7019523 w 7472601"/>
              <a:gd name="connsiteY546" fmla="*/ 1519450 h 6858000"/>
              <a:gd name="connsiteX547" fmla="*/ 6298091 w 7472601"/>
              <a:gd name="connsiteY547" fmla="*/ 1737122 h 6858000"/>
              <a:gd name="connsiteX548" fmla="*/ 7019523 w 7472601"/>
              <a:gd name="connsiteY548" fmla="*/ 1519450 h 6858000"/>
              <a:gd name="connsiteX549" fmla="*/ 2399523 w 7472601"/>
              <a:gd name="connsiteY549" fmla="*/ 1428234 h 6858000"/>
              <a:gd name="connsiteX550" fmla="*/ 2224982 w 7472601"/>
              <a:gd name="connsiteY550" fmla="*/ 1826201 h 6858000"/>
              <a:gd name="connsiteX551" fmla="*/ 2096099 w 7472601"/>
              <a:gd name="connsiteY551" fmla="*/ 2345900 h 6858000"/>
              <a:gd name="connsiteX552" fmla="*/ 2283317 w 7472601"/>
              <a:gd name="connsiteY552" fmla="*/ 1796925 h 6858000"/>
              <a:gd name="connsiteX553" fmla="*/ 2399523 w 7472601"/>
              <a:gd name="connsiteY553" fmla="*/ 1428234 h 6858000"/>
              <a:gd name="connsiteX554" fmla="*/ 2448558 w 7472601"/>
              <a:gd name="connsiteY554" fmla="*/ 1373435 h 6858000"/>
              <a:gd name="connsiteX555" fmla="*/ 2312521 w 7472601"/>
              <a:gd name="connsiteY555" fmla="*/ 1806140 h 6858000"/>
              <a:gd name="connsiteX556" fmla="*/ 2127533 w 7472601"/>
              <a:gd name="connsiteY556" fmla="*/ 2348380 h 6858000"/>
              <a:gd name="connsiteX557" fmla="*/ 2358080 w 7472601"/>
              <a:gd name="connsiteY557" fmla="*/ 1866134 h 6858000"/>
              <a:gd name="connsiteX558" fmla="*/ 2407436 w 7472601"/>
              <a:gd name="connsiteY558" fmla="*/ 1651070 h 6858000"/>
              <a:gd name="connsiteX559" fmla="*/ 2448558 w 7472601"/>
              <a:gd name="connsiteY559" fmla="*/ 1373435 h 6858000"/>
              <a:gd name="connsiteX560" fmla="*/ 278707 w 7472601"/>
              <a:gd name="connsiteY560" fmla="*/ 1352270 h 6858000"/>
              <a:gd name="connsiteX561" fmla="*/ 321570 w 7472601"/>
              <a:gd name="connsiteY561" fmla="*/ 1861610 h 6858000"/>
              <a:gd name="connsiteX562" fmla="*/ 294281 w 7472601"/>
              <a:gd name="connsiteY562" fmla="*/ 1440658 h 6858000"/>
              <a:gd name="connsiteX563" fmla="*/ 278707 w 7472601"/>
              <a:gd name="connsiteY563" fmla="*/ 1352270 h 6858000"/>
              <a:gd name="connsiteX564" fmla="*/ 1423821 w 7472601"/>
              <a:gd name="connsiteY564" fmla="*/ 1351958 h 6858000"/>
              <a:gd name="connsiteX565" fmla="*/ 1638521 w 7472601"/>
              <a:gd name="connsiteY565" fmla="*/ 1908470 h 6858000"/>
              <a:gd name="connsiteX566" fmla="*/ 1754199 w 7472601"/>
              <a:gd name="connsiteY566" fmla="*/ 2149284 h 6858000"/>
              <a:gd name="connsiteX567" fmla="*/ 1908359 w 7472601"/>
              <a:gd name="connsiteY567" fmla="*/ 2364988 h 6858000"/>
              <a:gd name="connsiteX568" fmla="*/ 1647661 w 7472601"/>
              <a:gd name="connsiteY568" fmla="*/ 1825945 h 6858000"/>
              <a:gd name="connsiteX569" fmla="*/ 1423821 w 7472601"/>
              <a:gd name="connsiteY569" fmla="*/ 1351958 h 6858000"/>
              <a:gd name="connsiteX570" fmla="*/ 1431890 w 7472601"/>
              <a:gd name="connsiteY570" fmla="*/ 1306475 h 6858000"/>
              <a:gd name="connsiteX571" fmla="*/ 1507597 w 7472601"/>
              <a:gd name="connsiteY571" fmla="*/ 1446132 h 6858000"/>
              <a:gd name="connsiteX572" fmla="*/ 1674586 w 7472601"/>
              <a:gd name="connsiteY572" fmla="*/ 1813832 h 6858000"/>
              <a:gd name="connsiteX573" fmla="*/ 1815950 w 7472601"/>
              <a:gd name="connsiteY573" fmla="*/ 2128564 h 6858000"/>
              <a:gd name="connsiteX574" fmla="*/ 1984242 w 7472601"/>
              <a:gd name="connsiteY574" fmla="*/ 2430829 h 6858000"/>
              <a:gd name="connsiteX575" fmla="*/ 2014023 w 7472601"/>
              <a:gd name="connsiteY575" fmla="*/ 2450995 h 6858000"/>
              <a:gd name="connsiteX576" fmla="*/ 1747337 w 7472601"/>
              <a:gd name="connsiteY576" fmla="*/ 1855264 h 6858000"/>
              <a:gd name="connsiteX577" fmla="*/ 1533749 w 7472601"/>
              <a:gd name="connsiteY577" fmla="*/ 1478656 h 6858000"/>
              <a:gd name="connsiteX578" fmla="*/ 1431890 w 7472601"/>
              <a:gd name="connsiteY578" fmla="*/ 1306475 h 6858000"/>
              <a:gd name="connsiteX579" fmla="*/ 5052692 w 7472601"/>
              <a:gd name="connsiteY579" fmla="*/ 1292994 h 6858000"/>
              <a:gd name="connsiteX580" fmla="*/ 5200661 w 7472601"/>
              <a:gd name="connsiteY580" fmla="*/ 1635186 h 6858000"/>
              <a:gd name="connsiteX581" fmla="*/ 5297138 w 7472601"/>
              <a:gd name="connsiteY581" fmla="*/ 1906351 h 6858000"/>
              <a:gd name="connsiteX582" fmla="*/ 5052692 w 7472601"/>
              <a:gd name="connsiteY582" fmla="*/ 1292994 h 6858000"/>
              <a:gd name="connsiteX583" fmla="*/ 5009948 w 7472601"/>
              <a:gd name="connsiteY583" fmla="*/ 1273619 h 6858000"/>
              <a:gd name="connsiteX584" fmla="*/ 5121777 w 7472601"/>
              <a:gd name="connsiteY584" fmla="*/ 1654213 h 6858000"/>
              <a:gd name="connsiteX585" fmla="*/ 5293545 w 7472601"/>
              <a:gd name="connsiteY585" fmla="*/ 2072247 h 6858000"/>
              <a:gd name="connsiteX586" fmla="*/ 5294042 w 7472601"/>
              <a:gd name="connsiteY586" fmla="*/ 2065019 h 6858000"/>
              <a:gd name="connsiteX587" fmla="*/ 5171936 w 7472601"/>
              <a:gd name="connsiteY587" fmla="*/ 1647613 h 6858000"/>
              <a:gd name="connsiteX588" fmla="*/ 5009948 w 7472601"/>
              <a:gd name="connsiteY588" fmla="*/ 1273619 h 6858000"/>
              <a:gd name="connsiteX589" fmla="*/ 655236 w 7472601"/>
              <a:gd name="connsiteY589" fmla="*/ 1268632 h 6858000"/>
              <a:gd name="connsiteX590" fmla="*/ 839521 w 7472601"/>
              <a:gd name="connsiteY590" fmla="*/ 1685315 h 6858000"/>
              <a:gd name="connsiteX591" fmla="*/ 1109416 w 7472601"/>
              <a:gd name="connsiteY591" fmla="*/ 2061663 h 6858000"/>
              <a:gd name="connsiteX592" fmla="*/ 1298300 w 7472601"/>
              <a:gd name="connsiteY592" fmla="*/ 2247742 h 6858000"/>
              <a:gd name="connsiteX593" fmla="*/ 1125871 w 7472601"/>
              <a:gd name="connsiteY593" fmla="*/ 1989513 h 6858000"/>
              <a:gd name="connsiteX594" fmla="*/ 981574 w 7472601"/>
              <a:gd name="connsiteY594" fmla="*/ 1783157 h 6858000"/>
              <a:gd name="connsiteX595" fmla="*/ 922198 w 7472601"/>
              <a:gd name="connsiteY595" fmla="*/ 1677437 h 6858000"/>
              <a:gd name="connsiteX596" fmla="*/ 869293 w 7472601"/>
              <a:gd name="connsiteY596" fmla="*/ 1583214 h 6858000"/>
              <a:gd name="connsiteX597" fmla="*/ 751431 w 7472601"/>
              <a:gd name="connsiteY597" fmla="*/ 1405731 h 6858000"/>
              <a:gd name="connsiteX598" fmla="*/ 655236 w 7472601"/>
              <a:gd name="connsiteY598" fmla="*/ 1268632 h 6858000"/>
              <a:gd name="connsiteX599" fmla="*/ 6516292 w 7472601"/>
              <a:gd name="connsiteY599" fmla="*/ 1263064 h 6858000"/>
              <a:gd name="connsiteX600" fmla="*/ 5736320 w 7472601"/>
              <a:gd name="connsiteY600" fmla="*/ 1501803 h 6858000"/>
              <a:gd name="connsiteX601" fmla="*/ 6516292 w 7472601"/>
              <a:gd name="connsiteY601" fmla="*/ 1263064 h 6858000"/>
              <a:gd name="connsiteX602" fmla="*/ 291466 w 7472601"/>
              <a:gd name="connsiteY602" fmla="*/ 1250369 h 6858000"/>
              <a:gd name="connsiteX603" fmla="*/ 323180 w 7472601"/>
              <a:gd name="connsiteY603" fmla="*/ 1435283 h 6858000"/>
              <a:gd name="connsiteX604" fmla="*/ 349381 w 7472601"/>
              <a:gd name="connsiteY604" fmla="*/ 1875041 h 6858000"/>
              <a:gd name="connsiteX605" fmla="*/ 374363 w 7472601"/>
              <a:gd name="connsiteY605" fmla="*/ 1506494 h 6858000"/>
              <a:gd name="connsiteX606" fmla="*/ 302168 w 7472601"/>
              <a:gd name="connsiteY606" fmla="*/ 1274495 h 6858000"/>
              <a:gd name="connsiteX607" fmla="*/ 291466 w 7472601"/>
              <a:gd name="connsiteY607" fmla="*/ 1250369 h 6858000"/>
              <a:gd name="connsiteX608" fmla="*/ 678222 w 7472601"/>
              <a:gd name="connsiteY608" fmla="*/ 1248670 h 6858000"/>
              <a:gd name="connsiteX609" fmla="*/ 775536 w 7472601"/>
              <a:gd name="connsiteY609" fmla="*/ 1388015 h 6858000"/>
              <a:gd name="connsiteX610" fmla="*/ 894529 w 7472601"/>
              <a:gd name="connsiteY610" fmla="*/ 1567739 h 6858000"/>
              <a:gd name="connsiteX611" fmla="*/ 948000 w 7472601"/>
              <a:gd name="connsiteY611" fmla="*/ 1663088 h 6858000"/>
              <a:gd name="connsiteX612" fmla="*/ 1006812 w 7472601"/>
              <a:gd name="connsiteY612" fmla="*/ 1767683 h 6858000"/>
              <a:gd name="connsiteX613" fmla="*/ 1149133 w 7472601"/>
              <a:gd name="connsiteY613" fmla="*/ 1971513 h 6858000"/>
              <a:gd name="connsiteX614" fmla="*/ 1333952 w 7472601"/>
              <a:gd name="connsiteY614" fmla="*/ 2251620 h 6858000"/>
              <a:gd name="connsiteX615" fmla="*/ 1337329 w 7472601"/>
              <a:gd name="connsiteY615" fmla="*/ 2258350 h 6858000"/>
              <a:gd name="connsiteX616" fmla="*/ 1014726 w 7472601"/>
              <a:gd name="connsiteY616" fmla="*/ 1615556 h 6858000"/>
              <a:gd name="connsiteX617" fmla="*/ 678222 w 7472601"/>
              <a:gd name="connsiteY617" fmla="*/ 1248670 h 6858000"/>
              <a:gd name="connsiteX618" fmla="*/ 6691602 w 7472601"/>
              <a:gd name="connsiteY618" fmla="*/ 1140573 h 6858000"/>
              <a:gd name="connsiteX619" fmla="*/ 6571100 w 7472601"/>
              <a:gd name="connsiteY619" fmla="*/ 1183662 h 6858000"/>
              <a:gd name="connsiteX620" fmla="*/ 6241687 w 7472601"/>
              <a:gd name="connsiteY620" fmla="*/ 1257600 h 6858000"/>
              <a:gd name="connsiteX621" fmla="*/ 5693009 w 7472601"/>
              <a:gd name="connsiteY621" fmla="*/ 1478256 h 6858000"/>
              <a:gd name="connsiteX622" fmla="*/ 6548420 w 7472601"/>
              <a:gd name="connsiteY622" fmla="*/ 1214599 h 6858000"/>
              <a:gd name="connsiteX623" fmla="*/ 6605473 w 7472601"/>
              <a:gd name="connsiteY623" fmla="*/ 1184686 h 6858000"/>
              <a:gd name="connsiteX624" fmla="*/ 6691602 w 7472601"/>
              <a:gd name="connsiteY624" fmla="*/ 1140573 h 6858000"/>
              <a:gd name="connsiteX625" fmla="*/ 4002475 w 7472601"/>
              <a:gd name="connsiteY625" fmla="*/ 1037802 h 6858000"/>
              <a:gd name="connsiteX626" fmla="*/ 4000324 w 7472601"/>
              <a:gd name="connsiteY626" fmla="*/ 1039362 h 6858000"/>
              <a:gd name="connsiteX627" fmla="*/ 4002862 w 7472601"/>
              <a:gd name="connsiteY627" fmla="*/ 1042866 h 6858000"/>
              <a:gd name="connsiteX628" fmla="*/ 4002475 w 7472601"/>
              <a:gd name="connsiteY628" fmla="*/ 1037802 h 6858000"/>
              <a:gd name="connsiteX629" fmla="*/ 506322 w 7472601"/>
              <a:gd name="connsiteY629" fmla="*/ 1020997 h 6858000"/>
              <a:gd name="connsiteX630" fmla="*/ 533068 w 7472601"/>
              <a:gd name="connsiteY630" fmla="*/ 1029409 h 6858000"/>
              <a:gd name="connsiteX631" fmla="*/ 1232525 w 7472601"/>
              <a:gd name="connsiteY631" fmla="*/ 1804675 h 6858000"/>
              <a:gd name="connsiteX632" fmla="*/ 1388858 w 7472601"/>
              <a:gd name="connsiteY632" fmla="*/ 2368011 h 6858000"/>
              <a:gd name="connsiteX633" fmla="*/ 1384098 w 7472601"/>
              <a:gd name="connsiteY633" fmla="*/ 2378125 h 6858000"/>
              <a:gd name="connsiteX634" fmla="*/ 1425393 w 7472601"/>
              <a:gd name="connsiteY634" fmla="*/ 2589124 h 6858000"/>
              <a:gd name="connsiteX635" fmla="*/ 1424001 w 7472601"/>
              <a:gd name="connsiteY635" fmla="*/ 2597541 h 6858000"/>
              <a:gd name="connsiteX636" fmla="*/ 2152729 w 7472601"/>
              <a:gd name="connsiteY636" fmla="*/ 2864487 h 6858000"/>
              <a:gd name="connsiteX637" fmla="*/ 2020609 w 7472601"/>
              <a:gd name="connsiteY637" fmla="*/ 2539671 h 6858000"/>
              <a:gd name="connsiteX638" fmla="*/ 2018920 w 7472601"/>
              <a:gd name="connsiteY638" fmla="*/ 2536309 h 6858000"/>
              <a:gd name="connsiteX639" fmla="*/ 1342441 w 7472601"/>
              <a:gd name="connsiteY639" fmla="*/ 1173017 h 6858000"/>
              <a:gd name="connsiteX640" fmla="*/ 1367925 w 7472601"/>
              <a:gd name="connsiteY640" fmla="*/ 1135648 h 6858000"/>
              <a:gd name="connsiteX641" fmla="*/ 1771401 w 7472601"/>
              <a:gd name="connsiteY641" fmla="*/ 1806673 h 6858000"/>
              <a:gd name="connsiteX642" fmla="*/ 1972385 w 7472601"/>
              <a:gd name="connsiteY642" fmla="*/ 2198735 h 6858000"/>
              <a:gd name="connsiteX643" fmla="*/ 2040892 w 7472601"/>
              <a:gd name="connsiteY643" fmla="*/ 2405205 h 6858000"/>
              <a:gd name="connsiteX644" fmla="*/ 2131689 w 7472601"/>
              <a:gd name="connsiteY644" fmla="*/ 1936926 h 6858000"/>
              <a:gd name="connsiteX645" fmla="*/ 2454820 w 7472601"/>
              <a:gd name="connsiteY645" fmla="*/ 1248808 h 6858000"/>
              <a:gd name="connsiteX646" fmla="*/ 2492512 w 7472601"/>
              <a:gd name="connsiteY646" fmla="*/ 1302920 h 6858000"/>
              <a:gd name="connsiteX647" fmla="*/ 2081216 w 7472601"/>
              <a:gd name="connsiteY647" fmla="*/ 2527513 h 6858000"/>
              <a:gd name="connsiteX648" fmla="*/ 2081211 w 7472601"/>
              <a:gd name="connsiteY648" fmla="*/ 2528916 h 6858000"/>
              <a:gd name="connsiteX649" fmla="*/ 2199067 w 7472601"/>
              <a:gd name="connsiteY649" fmla="*/ 2884061 h 6858000"/>
              <a:gd name="connsiteX650" fmla="*/ 3192586 w 7472601"/>
              <a:gd name="connsiteY650" fmla="*/ 3411496 h 6858000"/>
              <a:gd name="connsiteX651" fmla="*/ 3182620 w 7472601"/>
              <a:gd name="connsiteY651" fmla="*/ 3483279 h 6858000"/>
              <a:gd name="connsiteX652" fmla="*/ 2435119 w 7472601"/>
              <a:gd name="connsiteY652" fmla="*/ 3080173 h 6858000"/>
              <a:gd name="connsiteX653" fmla="*/ 2410152 w 7472601"/>
              <a:gd name="connsiteY653" fmla="*/ 3063751 h 6858000"/>
              <a:gd name="connsiteX654" fmla="*/ 2408099 w 7472601"/>
              <a:gd name="connsiteY654" fmla="*/ 3064403 h 6858000"/>
              <a:gd name="connsiteX655" fmla="*/ 2407218 w 7472601"/>
              <a:gd name="connsiteY655" fmla="*/ 3070324 h 6858000"/>
              <a:gd name="connsiteX656" fmla="*/ 2380138 w 7472601"/>
              <a:gd name="connsiteY656" fmla="*/ 3099341 h 6858000"/>
              <a:gd name="connsiteX657" fmla="*/ 1765923 w 7472601"/>
              <a:gd name="connsiteY657" fmla="*/ 3581043 h 6858000"/>
              <a:gd name="connsiteX658" fmla="*/ 1702258 w 7472601"/>
              <a:gd name="connsiteY658" fmla="*/ 3612286 h 6858000"/>
              <a:gd name="connsiteX659" fmla="*/ 1538370 w 7472601"/>
              <a:gd name="connsiteY659" fmla="*/ 3811804 h 6858000"/>
              <a:gd name="connsiteX660" fmla="*/ 542867 w 7472601"/>
              <a:gd name="connsiteY660" fmla="*/ 4944092 h 6858000"/>
              <a:gd name="connsiteX661" fmla="*/ 515800 w 7472601"/>
              <a:gd name="connsiteY661" fmla="*/ 4862180 h 6858000"/>
              <a:gd name="connsiteX662" fmla="*/ 909145 w 7472601"/>
              <a:gd name="connsiteY662" fmla="*/ 4199225 h 6858000"/>
              <a:gd name="connsiteX663" fmla="*/ 1214067 w 7472601"/>
              <a:gd name="connsiteY663" fmla="*/ 3908561 h 6858000"/>
              <a:gd name="connsiteX664" fmla="*/ 640967 w 7472601"/>
              <a:gd name="connsiteY664" fmla="*/ 4105601 h 6858000"/>
              <a:gd name="connsiteX665" fmla="*/ 112563 w 7472601"/>
              <a:gd name="connsiteY665" fmla="*/ 4396952 h 6858000"/>
              <a:gd name="connsiteX666" fmla="*/ 0 w 7472601"/>
              <a:gd name="connsiteY666" fmla="*/ 4466006 h 6858000"/>
              <a:gd name="connsiteX667" fmla="*/ 0 w 7472601"/>
              <a:gd name="connsiteY667" fmla="*/ 4233763 h 6858000"/>
              <a:gd name="connsiteX668" fmla="*/ 36881 w 7472601"/>
              <a:gd name="connsiteY668" fmla="*/ 4200118 h 6858000"/>
              <a:gd name="connsiteX669" fmla="*/ 910534 w 7472601"/>
              <a:gd name="connsiteY669" fmla="*/ 3629753 h 6858000"/>
              <a:gd name="connsiteX670" fmla="*/ 1578717 w 7472601"/>
              <a:gd name="connsiteY670" fmla="*/ 3575982 h 6858000"/>
              <a:gd name="connsiteX671" fmla="*/ 2338780 w 7472601"/>
              <a:gd name="connsiteY671" fmla="*/ 3033725 h 6858000"/>
              <a:gd name="connsiteX672" fmla="*/ 1807991 w 7472601"/>
              <a:gd name="connsiteY672" fmla="*/ 2807184 h 6858000"/>
              <a:gd name="connsiteX673" fmla="*/ 1416358 w 7472601"/>
              <a:gd name="connsiteY673" fmla="*/ 3112571 h 6858000"/>
              <a:gd name="connsiteX674" fmla="*/ 939066 w 7472601"/>
              <a:gd name="connsiteY674" fmla="*/ 3378798 h 6858000"/>
              <a:gd name="connsiteX675" fmla="*/ 115099 w 7472601"/>
              <a:gd name="connsiteY675" fmla="*/ 3607650 h 6858000"/>
              <a:gd name="connsiteX676" fmla="*/ 97284 w 7472601"/>
              <a:gd name="connsiteY676" fmla="*/ 3520393 h 6858000"/>
              <a:gd name="connsiteX677" fmla="*/ 922050 w 7472601"/>
              <a:gd name="connsiteY677" fmla="*/ 3074867 h 6858000"/>
              <a:gd name="connsiteX678" fmla="*/ 1405265 w 7472601"/>
              <a:gd name="connsiteY678" fmla="*/ 3016319 h 6858000"/>
              <a:gd name="connsiteX679" fmla="*/ 1407512 w 7472601"/>
              <a:gd name="connsiteY679" fmla="*/ 3018001 h 6858000"/>
              <a:gd name="connsiteX680" fmla="*/ 1726266 w 7472601"/>
              <a:gd name="connsiteY680" fmla="*/ 2777274 h 6858000"/>
              <a:gd name="connsiteX681" fmla="*/ 625390 w 7472601"/>
              <a:gd name="connsiteY681" fmla="*/ 2514541 h 6858000"/>
              <a:gd name="connsiteX682" fmla="*/ 619799 w 7472601"/>
              <a:gd name="connsiteY682" fmla="*/ 2527180 h 6858000"/>
              <a:gd name="connsiteX683" fmla="*/ 310030 w 7472601"/>
              <a:gd name="connsiteY683" fmla="*/ 2771818 h 6858000"/>
              <a:gd name="connsiteX684" fmla="*/ 173877 w 7472601"/>
              <a:gd name="connsiteY684" fmla="*/ 2937056 h 6858000"/>
              <a:gd name="connsiteX685" fmla="*/ 77889 w 7472601"/>
              <a:gd name="connsiteY685" fmla="*/ 3138440 h 6858000"/>
              <a:gd name="connsiteX686" fmla="*/ 0 w 7472601"/>
              <a:gd name="connsiteY686" fmla="*/ 3271395 h 6858000"/>
              <a:gd name="connsiteX687" fmla="*/ 0 w 7472601"/>
              <a:gd name="connsiteY687" fmla="*/ 3153002 h 6858000"/>
              <a:gd name="connsiteX688" fmla="*/ 2386 w 7472601"/>
              <a:gd name="connsiteY688" fmla="*/ 3149203 h 6858000"/>
              <a:gd name="connsiteX689" fmla="*/ 89753 w 7472601"/>
              <a:gd name="connsiteY689" fmla="*/ 2987702 h 6858000"/>
              <a:gd name="connsiteX690" fmla="*/ 76869 w 7472601"/>
              <a:gd name="connsiteY690" fmla="*/ 3005404 h 6858000"/>
              <a:gd name="connsiteX691" fmla="*/ 32049 w 7472601"/>
              <a:gd name="connsiteY691" fmla="*/ 3065814 h 6858000"/>
              <a:gd name="connsiteX692" fmla="*/ 0 w 7472601"/>
              <a:gd name="connsiteY692" fmla="*/ 3108744 h 6858000"/>
              <a:gd name="connsiteX693" fmla="*/ 0 w 7472601"/>
              <a:gd name="connsiteY693" fmla="*/ 3058059 h 6858000"/>
              <a:gd name="connsiteX694" fmla="*/ 7610 w 7472601"/>
              <a:gd name="connsiteY694" fmla="*/ 3047889 h 6858000"/>
              <a:gd name="connsiteX695" fmla="*/ 52419 w 7472601"/>
              <a:gd name="connsiteY695" fmla="*/ 2987479 h 6858000"/>
              <a:gd name="connsiteX696" fmla="*/ 59142 w 7472601"/>
              <a:gd name="connsiteY696" fmla="*/ 2978488 h 6858000"/>
              <a:gd name="connsiteX697" fmla="*/ 0 w 7472601"/>
              <a:gd name="connsiteY697" fmla="*/ 3015334 h 6858000"/>
              <a:gd name="connsiteX698" fmla="*/ 0 w 7472601"/>
              <a:gd name="connsiteY698" fmla="*/ 2914286 h 6858000"/>
              <a:gd name="connsiteX699" fmla="*/ 36383 w 7472601"/>
              <a:gd name="connsiteY699" fmla="*/ 2901128 h 6858000"/>
              <a:gd name="connsiteX700" fmla="*/ 156329 w 7472601"/>
              <a:gd name="connsiteY700" fmla="*/ 2840533 h 6858000"/>
              <a:gd name="connsiteX701" fmla="*/ 358355 w 7472601"/>
              <a:gd name="connsiteY701" fmla="*/ 2620471 h 6858000"/>
              <a:gd name="connsiteX702" fmla="*/ 510577 w 7472601"/>
              <a:gd name="connsiteY702" fmla="*/ 2501244 h 6858000"/>
              <a:gd name="connsiteX703" fmla="*/ 211967 w 7472601"/>
              <a:gd name="connsiteY703" fmla="*/ 2479171 h 6858000"/>
              <a:gd name="connsiteX704" fmla="*/ 0 w 7472601"/>
              <a:gd name="connsiteY704" fmla="*/ 2476398 h 6858000"/>
              <a:gd name="connsiteX705" fmla="*/ 0 w 7472601"/>
              <a:gd name="connsiteY705" fmla="*/ 2389189 h 6858000"/>
              <a:gd name="connsiteX706" fmla="*/ 103062 w 7472601"/>
              <a:gd name="connsiteY706" fmla="*/ 2389518 h 6858000"/>
              <a:gd name="connsiteX707" fmla="*/ 510734 w 7472601"/>
              <a:gd name="connsiteY707" fmla="*/ 2416201 h 6858000"/>
              <a:gd name="connsiteX708" fmla="*/ 279257 w 7472601"/>
              <a:gd name="connsiteY708" fmla="*/ 2092102 h 6858000"/>
              <a:gd name="connsiteX709" fmla="*/ 65265 w 7472601"/>
              <a:gd name="connsiteY709" fmla="*/ 2006049 h 6858000"/>
              <a:gd name="connsiteX710" fmla="*/ 0 w 7472601"/>
              <a:gd name="connsiteY710" fmla="*/ 1982532 h 6858000"/>
              <a:gd name="connsiteX711" fmla="*/ 0 w 7472601"/>
              <a:gd name="connsiteY711" fmla="*/ 1912789 h 6858000"/>
              <a:gd name="connsiteX712" fmla="*/ 97460 w 7472601"/>
              <a:gd name="connsiteY712" fmla="*/ 1953725 h 6858000"/>
              <a:gd name="connsiteX713" fmla="*/ 221272 w 7472601"/>
              <a:gd name="connsiteY713" fmla="*/ 1980766 h 6858000"/>
              <a:gd name="connsiteX714" fmla="*/ 116765 w 7472601"/>
              <a:gd name="connsiteY714" fmla="*/ 1911033 h 6858000"/>
              <a:gd name="connsiteX715" fmla="*/ 16405 w 7472601"/>
              <a:gd name="connsiteY715" fmla="*/ 1803412 h 6858000"/>
              <a:gd name="connsiteX716" fmla="*/ 0 w 7472601"/>
              <a:gd name="connsiteY716" fmla="*/ 1784777 h 6858000"/>
              <a:gd name="connsiteX717" fmla="*/ 0 w 7472601"/>
              <a:gd name="connsiteY717" fmla="*/ 1740082 h 6858000"/>
              <a:gd name="connsiteX718" fmla="*/ 39394 w 7472601"/>
              <a:gd name="connsiteY718" fmla="*/ 1784856 h 6858000"/>
              <a:gd name="connsiteX719" fmla="*/ 135813 w 7472601"/>
              <a:gd name="connsiteY719" fmla="*/ 1888838 h 6858000"/>
              <a:gd name="connsiteX720" fmla="*/ 242575 w 7472601"/>
              <a:gd name="connsiteY720" fmla="*/ 1958841 h 6858000"/>
              <a:gd name="connsiteX721" fmla="*/ 82197 w 7472601"/>
              <a:gd name="connsiteY721" fmla="*/ 1754826 h 6858000"/>
              <a:gd name="connsiteX722" fmla="*/ 0 w 7472601"/>
              <a:gd name="connsiteY722" fmla="*/ 1679650 h 6858000"/>
              <a:gd name="connsiteX723" fmla="*/ 0 w 7472601"/>
              <a:gd name="connsiteY723" fmla="*/ 1602463 h 6858000"/>
              <a:gd name="connsiteX724" fmla="*/ 84689 w 7472601"/>
              <a:gd name="connsiteY724" fmla="*/ 1677442 h 6858000"/>
              <a:gd name="connsiteX725" fmla="*/ 298437 w 7472601"/>
              <a:gd name="connsiteY725" fmla="*/ 1968019 h 6858000"/>
              <a:gd name="connsiteX726" fmla="*/ 227269 w 7472601"/>
              <a:gd name="connsiteY726" fmla="*/ 1114064 h 6858000"/>
              <a:gd name="connsiteX727" fmla="*/ 248003 w 7472601"/>
              <a:gd name="connsiteY727" fmla="*/ 1089613 h 6858000"/>
              <a:gd name="connsiteX728" fmla="*/ 427020 w 7472601"/>
              <a:gd name="connsiteY728" fmla="*/ 1619803 h 6858000"/>
              <a:gd name="connsiteX729" fmla="*/ 340345 w 7472601"/>
              <a:gd name="connsiteY729" fmla="*/ 2027739 h 6858000"/>
              <a:gd name="connsiteX730" fmla="*/ 360865 w 7472601"/>
              <a:gd name="connsiteY730" fmla="*/ 2044827 h 6858000"/>
              <a:gd name="connsiteX731" fmla="*/ 560414 w 7472601"/>
              <a:gd name="connsiteY731" fmla="*/ 2421457 h 6858000"/>
              <a:gd name="connsiteX732" fmla="*/ 1359703 w 7472601"/>
              <a:gd name="connsiteY732" fmla="*/ 2578554 h 6858000"/>
              <a:gd name="connsiteX733" fmla="*/ 1359422 w 7472601"/>
              <a:gd name="connsiteY733" fmla="*/ 2577994 h 6858000"/>
              <a:gd name="connsiteX734" fmla="*/ 828701 w 7472601"/>
              <a:gd name="connsiteY734" fmla="*/ 1839520 h 6858000"/>
              <a:gd name="connsiteX735" fmla="*/ 494427 w 7472601"/>
              <a:gd name="connsiteY735" fmla="*/ 1092333 h 6858000"/>
              <a:gd name="connsiteX736" fmla="*/ 506322 w 7472601"/>
              <a:gd name="connsiteY736" fmla="*/ 1020997 h 6858000"/>
              <a:gd name="connsiteX737" fmla="*/ 4570198 w 7472601"/>
              <a:gd name="connsiteY737" fmla="*/ 978081 h 6858000"/>
              <a:gd name="connsiteX738" fmla="*/ 4523691 w 7472601"/>
              <a:gd name="connsiteY738" fmla="*/ 1127776 h 6858000"/>
              <a:gd name="connsiteX739" fmla="*/ 4509875 w 7472601"/>
              <a:gd name="connsiteY739" fmla="*/ 1167552 h 6858000"/>
              <a:gd name="connsiteX740" fmla="*/ 4478168 w 7472601"/>
              <a:gd name="connsiteY740" fmla="*/ 1260735 h 6858000"/>
              <a:gd name="connsiteX741" fmla="*/ 4409309 w 7472601"/>
              <a:gd name="connsiteY741" fmla="*/ 1666996 h 6858000"/>
              <a:gd name="connsiteX742" fmla="*/ 4370031 w 7472601"/>
              <a:gd name="connsiteY742" fmla="*/ 1955666 h 6858000"/>
              <a:gd name="connsiteX743" fmla="*/ 4570198 w 7472601"/>
              <a:gd name="connsiteY743" fmla="*/ 978081 h 6858000"/>
              <a:gd name="connsiteX744" fmla="*/ 4557898 w 7472601"/>
              <a:gd name="connsiteY744" fmla="*/ 900011 h 6858000"/>
              <a:gd name="connsiteX745" fmla="*/ 4344840 w 7472601"/>
              <a:gd name="connsiteY745" fmla="*/ 1922038 h 6858000"/>
              <a:gd name="connsiteX746" fmla="*/ 4378710 w 7472601"/>
              <a:gd name="connsiteY746" fmla="*/ 1665516 h 6858000"/>
              <a:gd name="connsiteX747" fmla="*/ 4448798 w 7472601"/>
              <a:gd name="connsiteY747" fmla="*/ 1253024 h 6858000"/>
              <a:gd name="connsiteX748" fmla="*/ 4480315 w 7472601"/>
              <a:gd name="connsiteY748" fmla="*/ 1158454 h 6858000"/>
              <a:gd name="connsiteX749" fmla="*/ 4494133 w 7472601"/>
              <a:gd name="connsiteY749" fmla="*/ 1118676 h 6858000"/>
              <a:gd name="connsiteX750" fmla="*/ 4557898 w 7472601"/>
              <a:gd name="connsiteY750" fmla="*/ 900011 h 6858000"/>
              <a:gd name="connsiteX751" fmla="*/ 5870151 w 7472601"/>
              <a:gd name="connsiteY751" fmla="*/ 898890 h 6858000"/>
              <a:gd name="connsiteX752" fmla="*/ 5861335 w 7472601"/>
              <a:gd name="connsiteY752" fmla="*/ 899177 h 6858000"/>
              <a:gd name="connsiteX753" fmla="*/ 5843702 w 7472601"/>
              <a:gd name="connsiteY753" fmla="*/ 899748 h 6858000"/>
              <a:gd name="connsiteX754" fmla="*/ 5651107 w 7472601"/>
              <a:gd name="connsiteY754" fmla="*/ 920306 h 6858000"/>
              <a:gd name="connsiteX755" fmla="*/ 5459407 w 7472601"/>
              <a:gd name="connsiteY755" fmla="*/ 940975 h 6858000"/>
              <a:gd name="connsiteX756" fmla="*/ 5374846 w 7472601"/>
              <a:gd name="connsiteY756" fmla="*/ 941988 h 6858000"/>
              <a:gd name="connsiteX757" fmla="*/ 5256105 w 7472601"/>
              <a:gd name="connsiteY757" fmla="*/ 945632 h 6858000"/>
              <a:gd name="connsiteX758" fmla="*/ 5107071 w 7472601"/>
              <a:gd name="connsiteY758" fmla="*/ 969720 h 6858000"/>
              <a:gd name="connsiteX759" fmla="*/ 4998681 w 7472601"/>
              <a:gd name="connsiteY759" fmla="*/ 988771 h 6858000"/>
              <a:gd name="connsiteX760" fmla="*/ 5870151 w 7472601"/>
              <a:gd name="connsiteY760" fmla="*/ 898890 h 6858000"/>
              <a:gd name="connsiteX761" fmla="*/ 5504425 w 7472601"/>
              <a:gd name="connsiteY761" fmla="*/ 848067 h 6858000"/>
              <a:gd name="connsiteX762" fmla="*/ 4968849 w 7472601"/>
              <a:gd name="connsiteY762" fmla="*/ 962318 h 6858000"/>
              <a:gd name="connsiteX763" fmla="*/ 5104039 w 7472601"/>
              <a:gd name="connsiteY763" fmla="*/ 940634 h 6858000"/>
              <a:gd name="connsiteX764" fmla="*/ 5256311 w 7472601"/>
              <a:gd name="connsiteY764" fmla="*/ 916490 h 6858000"/>
              <a:gd name="connsiteX765" fmla="*/ 5377381 w 7472601"/>
              <a:gd name="connsiteY765" fmla="*/ 912671 h 6858000"/>
              <a:gd name="connsiteX766" fmla="*/ 5460148 w 7472601"/>
              <a:gd name="connsiteY766" fmla="*/ 911442 h 6858000"/>
              <a:gd name="connsiteX767" fmla="*/ 5648971 w 7472601"/>
              <a:gd name="connsiteY767" fmla="*/ 891331 h 6858000"/>
              <a:gd name="connsiteX768" fmla="*/ 5844807 w 7472601"/>
              <a:gd name="connsiteY768" fmla="*/ 870718 h 6858000"/>
              <a:gd name="connsiteX769" fmla="*/ 5862975 w 7472601"/>
              <a:gd name="connsiteY769" fmla="*/ 869756 h 6858000"/>
              <a:gd name="connsiteX770" fmla="*/ 5920887 w 7472601"/>
              <a:gd name="connsiteY770" fmla="*/ 865929 h 6858000"/>
              <a:gd name="connsiteX771" fmla="*/ 5504425 w 7472601"/>
              <a:gd name="connsiteY771" fmla="*/ 848067 h 6858000"/>
              <a:gd name="connsiteX772" fmla="*/ 3607114 w 7472601"/>
              <a:gd name="connsiteY772" fmla="*/ 467441 h 6858000"/>
              <a:gd name="connsiteX773" fmla="*/ 3296242 w 7472601"/>
              <a:gd name="connsiteY773" fmla="*/ 807991 h 6858000"/>
              <a:gd name="connsiteX774" fmla="*/ 3174674 w 7472601"/>
              <a:gd name="connsiteY774" fmla="*/ 919759 h 6858000"/>
              <a:gd name="connsiteX775" fmla="*/ 3042978 w 7472601"/>
              <a:gd name="connsiteY775" fmla="*/ 1054894 h 6858000"/>
              <a:gd name="connsiteX776" fmla="*/ 2968914 w 7472601"/>
              <a:gd name="connsiteY776" fmla="*/ 1133756 h 6858000"/>
              <a:gd name="connsiteX777" fmla="*/ 3103823 w 7472601"/>
              <a:gd name="connsiteY777" fmla="*/ 1026814 h 6858000"/>
              <a:gd name="connsiteX778" fmla="*/ 3607114 w 7472601"/>
              <a:gd name="connsiteY778" fmla="*/ 467441 h 6858000"/>
              <a:gd name="connsiteX779" fmla="*/ 3744487 w 7472601"/>
              <a:gd name="connsiteY779" fmla="*/ 383136 h 6858000"/>
              <a:gd name="connsiteX780" fmla="*/ 3970213 w 7472601"/>
              <a:gd name="connsiteY780" fmla="*/ 995559 h 6858000"/>
              <a:gd name="connsiteX781" fmla="*/ 3744487 w 7472601"/>
              <a:gd name="connsiteY781" fmla="*/ 383136 h 6858000"/>
              <a:gd name="connsiteX782" fmla="*/ 3624562 w 7472601"/>
              <a:gd name="connsiteY782" fmla="*/ 367041 h 6858000"/>
              <a:gd name="connsiteX783" fmla="*/ 3489712 w 7472601"/>
              <a:gd name="connsiteY783" fmla="*/ 485386 h 6858000"/>
              <a:gd name="connsiteX784" fmla="*/ 3182994 w 7472601"/>
              <a:gd name="connsiteY784" fmla="*/ 828265 h 6858000"/>
              <a:gd name="connsiteX785" fmla="*/ 2892114 w 7472601"/>
              <a:gd name="connsiteY785" fmla="*/ 1172635 h 6858000"/>
              <a:gd name="connsiteX786" fmla="*/ 3021459 w 7472601"/>
              <a:gd name="connsiteY786" fmla="*/ 1035385 h 6858000"/>
              <a:gd name="connsiteX787" fmla="*/ 3153873 w 7472601"/>
              <a:gd name="connsiteY787" fmla="*/ 898971 h 6858000"/>
              <a:gd name="connsiteX788" fmla="*/ 3276511 w 7472601"/>
              <a:gd name="connsiteY788" fmla="*/ 786423 h 6858000"/>
              <a:gd name="connsiteX789" fmla="*/ 3584154 w 7472601"/>
              <a:gd name="connsiteY789" fmla="*/ 448218 h 6858000"/>
              <a:gd name="connsiteX790" fmla="*/ 3624562 w 7472601"/>
              <a:gd name="connsiteY790" fmla="*/ 367041 h 6858000"/>
              <a:gd name="connsiteX791" fmla="*/ 3766672 w 7472601"/>
              <a:gd name="connsiteY791" fmla="*/ 359429 h 6858000"/>
              <a:gd name="connsiteX792" fmla="*/ 3996338 w 7472601"/>
              <a:gd name="connsiteY792" fmla="*/ 968237 h 6858000"/>
              <a:gd name="connsiteX793" fmla="*/ 3766672 w 7472601"/>
              <a:gd name="connsiteY793" fmla="*/ 359429 h 6858000"/>
              <a:gd name="connsiteX794" fmla="*/ 5805386 w 7472601"/>
              <a:gd name="connsiteY794" fmla="*/ 239240 h 6858000"/>
              <a:gd name="connsiteX795" fmla="*/ 5736947 w 7472601"/>
              <a:gd name="connsiteY795" fmla="*/ 261367 h 6858000"/>
              <a:gd name="connsiteX796" fmla="*/ 5427012 w 7472601"/>
              <a:gd name="connsiteY796" fmla="*/ 311272 h 6858000"/>
              <a:gd name="connsiteX797" fmla="*/ 5147818 w 7472601"/>
              <a:gd name="connsiteY797" fmla="*/ 322112 h 6858000"/>
              <a:gd name="connsiteX798" fmla="*/ 5060854 w 7472601"/>
              <a:gd name="connsiteY798" fmla="*/ 311882 h 6858000"/>
              <a:gd name="connsiteX799" fmla="*/ 4945989 w 7472601"/>
              <a:gd name="connsiteY799" fmla="*/ 300516 h 6858000"/>
              <a:gd name="connsiteX800" fmla="*/ 5410479 w 7472601"/>
              <a:gd name="connsiteY800" fmla="*/ 348434 h 6858000"/>
              <a:gd name="connsiteX801" fmla="*/ 5805386 w 7472601"/>
              <a:gd name="connsiteY801" fmla="*/ 239240 h 6858000"/>
              <a:gd name="connsiteX802" fmla="*/ 5905192 w 7472601"/>
              <a:gd name="connsiteY802" fmla="*/ 163079 h 6858000"/>
              <a:gd name="connsiteX803" fmla="*/ 5865655 w 7472601"/>
              <a:gd name="connsiteY803" fmla="*/ 171901 h 6858000"/>
              <a:gd name="connsiteX804" fmla="*/ 5259740 w 7472601"/>
              <a:gd name="connsiteY804" fmla="*/ 257013 h 6858000"/>
              <a:gd name="connsiteX805" fmla="*/ 5208466 w 7472601"/>
              <a:gd name="connsiteY805" fmla="*/ 257550 h 6858000"/>
              <a:gd name="connsiteX806" fmla="*/ 4980204 w 7472601"/>
              <a:gd name="connsiteY806" fmla="*/ 271903 h 6858000"/>
              <a:gd name="connsiteX807" fmla="*/ 5068068 w 7472601"/>
              <a:gd name="connsiteY807" fmla="*/ 282244 h 6858000"/>
              <a:gd name="connsiteX808" fmla="*/ 5153231 w 7472601"/>
              <a:gd name="connsiteY808" fmla="*/ 292240 h 6858000"/>
              <a:gd name="connsiteX809" fmla="*/ 5426491 w 7472601"/>
              <a:gd name="connsiteY809" fmla="*/ 281128 h 6858000"/>
              <a:gd name="connsiteX810" fmla="*/ 5731212 w 7472601"/>
              <a:gd name="connsiteY810" fmla="*/ 231951 h 6858000"/>
              <a:gd name="connsiteX811" fmla="*/ 5905192 w 7472601"/>
              <a:gd name="connsiteY811" fmla="*/ 163079 h 6858000"/>
              <a:gd name="connsiteX812" fmla="*/ 5944437 w 7472601"/>
              <a:gd name="connsiteY812" fmla="*/ 113829 h 6858000"/>
              <a:gd name="connsiteX813" fmla="*/ 5825032 w 7472601"/>
              <a:gd name="connsiteY813" fmla="*/ 146405 h 6858000"/>
              <a:gd name="connsiteX814" fmla="*/ 4955599 w 7472601"/>
              <a:gd name="connsiteY814" fmla="*/ 247008 h 6858000"/>
              <a:gd name="connsiteX815" fmla="*/ 5210104 w 7472601"/>
              <a:gd name="connsiteY815" fmla="*/ 228123 h 6858000"/>
              <a:gd name="connsiteX816" fmla="*/ 5261015 w 7472601"/>
              <a:gd name="connsiteY816" fmla="*/ 227087 h 6858000"/>
              <a:gd name="connsiteX817" fmla="*/ 5861181 w 7472601"/>
              <a:gd name="connsiteY817" fmla="*/ 143093 h 6858000"/>
              <a:gd name="connsiteX818" fmla="*/ 5961252 w 7472601"/>
              <a:gd name="connsiteY818" fmla="*/ 114820 h 6858000"/>
              <a:gd name="connsiteX819" fmla="*/ 5944437 w 7472601"/>
              <a:gd name="connsiteY819" fmla="*/ 113829 h 6858000"/>
              <a:gd name="connsiteX820" fmla="*/ 3882765 w 7472601"/>
              <a:gd name="connsiteY820" fmla="*/ 0 h 6858000"/>
              <a:gd name="connsiteX821" fmla="*/ 3995099 w 7472601"/>
              <a:gd name="connsiteY821" fmla="*/ 0 h 6858000"/>
              <a:gd name="connsiteX822" fmla="*/ 4163818 w 7472601"/>
              <a:gd name="connsiteY822" fmla="*/ 234104 h 6858000"/>
              <a:gd name="connsiteX823" fmla="*/ 4172099 w 7472601"/>
              <a:gd name="connsiteY823" fmla="*/ 234207 h 6858000"/>
              <a:gd name="connsiteX824" fmla="*/ 4784282 w 7472601"/>
              <a:gd name="connsiteY824" fmla="*/ 276561 h 6858000"/>
              <a:gd name="connsiteX825" fmla="*/ 4801687 w 7472601"/>
              <a:gd name="connsiteY825" fmla="*/ 267764 h 6858000"/>
              <a:gd name="connsiteX826" fmla="*/ 6082788 w 7472601"/>
              <a:gd name="connsiteY826" fmla="*/ 64119 h 6858000"/>
              <a:gd name="connsiteX827" fmla="*/ 6099442 w 7472601"/>
              <a:gd name="connsiteY827" fmla="*/ 82568 h 6858000"/>
              <a:gd name="connsiteX828" fmla="*/ 4804137 w 7472601"/>
              <a:gd name="connsiteY828" fmla="*/ 320931 h 6858000"/>
              <a:gd name="connsiteX829" fmla="*/ 4227047 w 7472601"/>
              <a:gd name="connsiteY829" fmla="*/ 313415 h 6858000"/>
              <a:gd name="connsiteX830" fmla="*/ 4346041 w 7472601"/>
              <a:gd name="connsiteY830" fmla="*/ 456086 h 6858000"/>
              <a:gd name="connsiteX831" fmla="*/ 4870967 w 7472601"/>
              <a:gd name="connsiteY831" fmla="*/ 963061 h 6858000"/>
              <a:gd name="connsiteX832" fmla="*/ 4889647 w 7472601"/>
              <a:gd name="connsiteY832" fmla="*/ 957147 h 6858000"/>
              <a:gd name="connsiteX833" fmla="*/ 5422504 w 7472601"/>
              <a:gd name="connsiteY833" fmla="*/ 805191 h 6858000"/>
              <a:gd name="connsiteX834" fmla="*/ 6087656 w 7472601"/>
              <a:gd name="connsiteY834" fmla="*/ 826703 h 6858000"/>
              <a:gd name="connsiteX835" fmla="*/ 6058717 w 7472601"/>
              <a:gd name="connsiteY835" fmla="*/ 865992 h 6858000"/>
              <a:gd name="connsiteX836" fmla="*/ 4974153 w 7472601"/>
              <a:gd name="connsiteY836" fmla="*/ 1045456 h 6858000"/>
              <a:gd name="connsiteX837" fmla="*/ 5627835 w 7472601"/>
              <a:gd name="connsiteY837" fmla="*/ 1472077 h 6858000"/>
              <a:gd name="connsiteX838" fmla="*/ 5629817 w 7472601"/>
              <a:gd name="connsiteY838" fmla="*/ 1471412 h 6858000"/>
              <a:gd name="connsiteX839" fmla="*/ 5634124 w 7472601"/>
              <a:gd name="connsiteY839" fmla="*/ 1470572 h 6858000"/>
              <a:gd name="connsiteX840" fmla="*/ 5755832 w 7472601"/>
              <a:gd name="connsiteY840" fmla="*/ 1383886 h 6858000"/>
              <a:gd name="connsiteX841" fmla="*/ 6014186 w 7472601"/>
              <a:gd name="connsiteY841" fmla="*/ 1279799 h 6858000"/>
              <a:gd name="connsiteX842" fmla="*/ 6901619 w 7472601"/>
              <a:gd name="connsiteY842" fmla="*/ 1047874 h 6858000"/>
              <a:gd name="connsiteX843" fmla="*/ 6931566 w 7472601"/>
              <a:gd name="connsiteY843" fmla="*/ 1062034 h 6858000"/>
              <a:gd name="connsiteX844" fmla="*/ 5790982 w 7472601"/>
              <a:gd name="connsiteY844" fmla="*/ 1561380 h 6858000"/>
              <a:gd name="connsiteX845" fmla="*/ 6188971 w 7472601"/>
              <a:gd name="connsiteY845" fmla="*/ 1755168 h 6858000"/>
              <a:gd name="connsiteX846" fmla="*/ 6202446 w 7472601"/>
              <a:gd name="connsiteY846" fmla="*/ 1752268 h 6858000"/>
              <a:gd name="connsiteX847" fmla="*/ 7179560 w 7472601"/>
              <a:gd name="connsiteY847" fmla="*/ 1467551 h 6858000"/>
              <a:gd name="connsiteX848" fmla="*/ 7158730 w 7472601"/>
              <a:gd name="connsiteY848" fmla="*/ 1507835 h 6858000"/>
              <a:gd name="connsiteX849" fmla="*/ 6326959 w 7472601"/>
              <a:gd name="connsiteY849" fmla="*/ 1817686 h 6858000"/>
              <a:gd name="connsiteX850" fmla="*/ 6537433 w 7472601"/>
              <a:gd name="connsiteY850" fmla="*/ 1907790 h 6858000"/>
              <a:gd name="connsiteX851" fmla="*/ 6550221 w 7472601"/>
              <a:gd name="connsiteY851" fmla="*/ 1910729 h 6858000"/>
              <a:gd name="connsiteX852" fmla="*/ 6964438 w 7472601"/>
              <a:gd name="connsiteY852" fmla="*/ 2209505 h 6858000"/>
              <a:gd name="connsiteX853" fmla="*/ 7367862 w 7472601"/>
              <a:gd name="connsiteY853" fmla="*/ 2806833 h 6858000"/>
              <a:gd name="connsiteX854" fmla="*/ 7364329 w 7472601"/>
              <a:gd name="connsiteY854" fmla="*/ 2826907 h 6858000"/>
              <a:gd name="connsiteX855" fmla="*/ 7290545 w 7472601"/>
              <a:gd name="connsiteY855" fmla="*/ 2850663 h 6858000"/>
              <a:gd name="connsiteX856" fmla="*/ 6472036 w 7472601"/>
              <a:gd name="connsiteY856" fmla="*/ 1959003 h 6858000"/>
              <a:gd name="connsiteX857" fmla="*/ 5792897 w 7472601"/>
              <a:gd name="connsiteY857" fmla="*/ 1647747 h 6858000"/>
              <a:gd name="connsiteX858" fmla="*/ 5842751 w 7472601"/>
              <a:gd name="connsiteY858" fmla="*/ 1816112 h 6858000"/>
              <a:gd name="connsiteX859" fmla="*/ 5847424 w 7472601"/>
              <a:gd name="connsiteY859" fmla="*/ 1815776 h 6858000"/>
              <a:gd name="connsiteX860" fmla="*/ 6399821 w 7472601"/>
              <a:gd name="connsiteY860" fmla="*/ 2344799 h 6858000"/>
              <a:gd name="connsiteX861" fmla="*/ 6323232 w 7472601"/>
              <a:gd name="connsiteY861" fmla="*/ 2389634 h 6858000"/>
              <a:gd name="connsiteX862" fmla="*/ 5942958 w 7472601"/>
              <a:gd name="connsiteY862" fmla="*/ 2077708 h 6858000"/>
              <a:gd name="connsiteX863" fmla="*/ 5921559 w 7472601"/>
              <a:gd name="connsiteY863" fmla="*/ 2378596 h 6858000"/>
              <a:gd name="connsiteX864" fmla="*/ 5817651 w 7472601"/>
              <a:gd name="connsiteY864" fmla="*/ 3023919 h 6858000"/>
              <a:gd name="connsiteX865" fmla="*/ 5729634 w 7472601"/>
              <a:gd name="connsiteY865" fmla="*/ 3051849 h 6858000"/>
              <a:gd name="connsiteX866" fmla="*/ 5611018 w 7472601"/>
              <a:gd name="connsiteY866" fmla="*/ 2316769 h 6858000"/>
              <a:gd name="connsiteX867" fmla="*/ 5687608 w 7472601"/>
              <a:gd name="connsiteY867" fmla="*/ 2039972 h 6858000"/>
              <a:gd name="connsiteX868" fmla="*/ 5657554 w 7472601"/>
              <a:gd name="connsiteY868" fmla="*/ 1576445 h 6858000"/>
              <a:gd name="connsiteX869" fmla="*/ 5150475 w 7472601"/>
              <a:gd name="connsiteY869" fmla="*/ 1274012 h 6858000"/>
              <a:gd name="connsiteX870" fmla="*/ 5349142 w 7472601"/>
              <a:gd name="connsiteY870" fmla="*/ 2204405 h 6858000"/>
              <a:gd name="connsiteX871" fmla="*/ 5262214 w 7472601"/>
              <a:gd name="connsiteY871" fmla="*/ 2233836 h 6858000"/>
              <a:gd name="connsiteX872" fmla="*/ 4981539 w 7472601"/>
              <a:gd name="connsiteY872" fmla="*/ 1542201 h 6858000"/>
              <a:gd name="connsiteX873" fmla="*/ 4958461 w 7472601"/>
              <a:gd name="connsiteY873" fmla="*/ 1136957 h 6858000"/>
              <a:gd name="connsiteX874" fmla="*/ 4655015 w 7472601"/>
              <a:gd name="connsiteY874" fmla="*/ 891426 h 6858000"/>
              <a:gd name="connsiteX875" fmla="*/ 4348002 w 7472601"/>
              <a:gd name="connsiteY875" fmla="*/ 2205895 h 6858000"/>
              <a:gd name="connsiteX876" fmla="*/ 4262250 w 7472601"/>
              <a:gd name="connsiteY876" fmla="*/ 2219972 h 6858000"/>
              <a:gd name="connsiteX877" fmla="*/ 4550611 w 7472601"/>
              <a:gd name="connsiteY877" fmla="*/ 817540 h 6858000"/>
              <a:gd name="connsiteX878" fmla="*/ 4564418 w 7472601"/>
              <a:gd name="connsiteY878" fmla="*/ 808293 h 6858000"/>
              <a:gd name="connsiteX879" fmla="*/ 4266388 w 7472601"/>
              <a:gd name="connsiteY879" fmla="*/ 500083 h 6858000"/>
              <a:gd name="connsiteX880" fmla="*/ 4032842 w 7472601"/>
              <a:gd name="connsiteY880" fmla="*/ 211809 h 6858000"/>
              <a:gd name="connsiteX881" fmla="*/ 3882765 w 7472601"/>
              <a:gd name="connsiteY881" fmla="*/ 0 h 6858000"/>
              <a:gd name="connsiteX882" fmla="*/ 3721337 w 7472601"/>
              <a:gd name="connsiteY882" fmla="*/ 0 h 6858000"/>
              <a:gd name="connsiteX883" fmla="*/ 3797544 w 7472601"/>
              <a:gd name="connsiteY883" fmla="*/ 0 h 6858000"/>
              <a:gd name="connsiteX884" fmla="*/ 3775734 w 7472601"/>
              <a:gd name="connsiteY884" fmla="*/ 95131 h 6858000"/>
              <a:gd name="connsiteX885" fmla="*/ 3724807 w 7472601"/>
              <a:gd name="connsiteY885" fmla="*/ 272257 h 6858000"/>
              <a:gd name="connsiteX886" fmla="*/ 3726844 w 7472601"/>
              <a:gd name="connsiteY886" fmla="*/ 282988 h 6858000"/>
              <a:gd name="connsiteX887" fmla="*/ 3742664 w 7472601"/>
              <a:gd name="connsiteY887" fmla="*/ 279918 h 6858000"/>
              <a:gd name="connsiteX888" fmla="*/ 4103910 w 7472601"/>
              <a:gd name="connsiteY888" fmla="*/ 1161917 h 6858000"/>
              <a:gd name="connsiteX889" fmla="*/ 4020269 w 7472601"/>
              <a:gd name="connsiteY889" fmla="*/ 1200406 h 6858000"/>
              <a:gd name="connsiteX890" fmla="*/ 3674882 w 7472601"/>
              <a:gd name="connsiteY890" fmla="*/ 488524 h 6858000"/>
              <a:gd name="connsiteX891" fmla="*/ 3132682 w 7472601"/>
              <a:gd name="connsiteY891" fmla="*/ 1072284 h 6858000"/>
              <a:gd name="connsiteX892" fmla="*/ 2716346 w 7472601"/>
              <a:gd name="connsiteY892" fmla="*/ 1276376 h 6858000"/>
              <a:gd name="connsiteX893" fmla="*/ 2716772 w 7472601"/>
              <a:gd name="connsiteY893" fmla="*/ 1255462 h 6858000"/>
              <a:gd name="connsiteX894" fmla="*/ 3471096 w 7472601"/>
              <a:gd name="connsiteY894" fmla="*/ 437072 h 6858000"/>
              <a:gd name="connsiteX895" fmla="*/ 3639057 w 7472601"/>
              <a:gd name="connsiteY895" fmla="*/ 286334 h 6858000"/>
              <a:gd name="connsiteX896" fmla="*/ 3640309 w 7472601"/>
              <a:gd name="connsiteY896" fmla="*/ 284664 h 6858000"/>
              <a:gd name="connsiteX897" fmla="*/ 3646022 w 7472601"/>
              <a:gd name="connsiteY897" fmla="*/ 276711 h 6858000"/>
              <a:gd name="connsiteX898" fmla="*/ 3707943 w 7472601"/>
              <a:gd name="connsiteY898" fmla="*/ 65958 h 6858000"/>
              <a:gd name="connsiteX899" fmla="*/ 3721337 w 7472601"/>
              <a:gd name="connsiteY899" fmla="*/ 0 h 6858000"/>
              <a:gd name="connsiteX900" fmla="*/ 2867960 w 7472601"/>
              <a:gd name="connsiteY900" fmla="*/ 0 h 6858000"/>
              <a:gd name="connsiteX901" fmla="*/ 2926351 w 7472601"/>
              <a:gd name="connsiteY901" fmla="*/ 0 h 6858000"/>
              <a:gd name="connsiteX902" fmla="*/ 2902823 w 7472601"/>
              <a:gd name="connsiteY902" fmla="*/ 262929 h 6858000"/>
              <a:gd name="connsiteX903" fmla="*/ 2940663 w 7472601"/>
              <a:gd name="connsiteY903" fmla="*/ 140884 h 6858000"/>
              <a:gd name="connsiteX904" fmla="*/ 2947039 w 7472601"/>
              <a:gd name="connsiteY904" fmla="*/ 122524 h 6858000"/>
              <a:gd name="connsiteX905" fmla="*/ 2984316 w 7472601"/>
              <a:gd name="connsiteY905" fmla="*/ 0 h 6858000"/>
              <a:gd name="connsiteX906" fmla="*/ 3016114 w 7472601"/>
              <a:gd name="connsiteY906" fmla="*/ 0 h 6858000"/>
              <a:gd name="connsiteX907" fmla="*/ 2979949 w 7472601"/>
              <a:gd name="connsiteY907" fmla="*/ 119274 h 6858000"/>
              <a:gd name="connsiteX908" fmla="*/ 3023879 w 7472601"/>
              <a:gd name="connsiteY908" fmla="*/ 0 h 6858000"/>
              <a:gd name="connsiteX909" fmla="*/ 3105400 w 7472601"/>
              <a:gd name="connsiteY909" fmla="*/ 0 h 6858000"/>
              <a:gd name="connsiteX910" fmla="*/ 3094669 w 7472601"/>
              <a:gd name="connsiteY910" fmla="*/ 30308 h 6858000"/>
              <a:gd name="connsiteX911" fmla="*/ 2901945 w 7472601"/>
              <a:gd name="connsiteY911" fmla="*/ 466538 h 6858000"/>
              <a:gd name="connsiteX912" fmla="*/ 2815209 w 7472601"/>
              <a:gd name="connsiteY912" fmla="*/ 497361 h 6858000"/>
              <a:gd name="connsiteX913" fmla="*/ 2844845 w 7472601"/>
              <a:gd name="connsiteY913" fmla="*/ 127638 h 6858000"/>
              <a:gd name="connsiteX914" fmla="*/ 2867960 w 7472601"/>
              <a:gd name="connsiteY914" fmla="*/ 0 h 6858000"/>
              <a:gd name="connsiteX915" fmla="*/ 1057230 w 7472601"/>
              <a:gd name="connsiteY915" fmla="*/ 0 h 6858000"/>
              <a:gd name="connsiteX916" fmla="*/ 1111003 w 7472601"/>
              <a:gd name="connsiteY916" fmla="*/ 0 h 6858000"/>
              <a:gd name="connsiteX917" fmla="*/ 1125553 w 7472601"/>
              <a:gd name="connsiteY917" fmla="*/ 52588 h 6858000"/>
              <a:gd name="connsiteX918" fmla="*/ 1304276 w 7472601"/>
              <a:gd name="connsiteY918" fmla="*/ 476275 h 6858000"/>
              <a:gd name="connsiteX919" fmla="*/ 1492066 w 7472601"/>
              <a:gd name="connsiteY919" fmla="*/ 886333 h 6858000"/>
              <a:gd name="connsiteX920" fmla="*/ 1423698 w 7472601"/>
              <a:gd name="connsiteY920" fmla="*/ 710817 h 6858000"/>
              <a:gd name="connsiteX921" fmla="*/ 1357609 w 7472601"/>
              <a:gd name="connsiteY921" fmla="*/ 532892 h 6858000"/>
              <a:gd name="connsiteX922" fmla="*/ 1309550 w 7472601"/>
              <a:gd name="connsiteY922" fmla="*/ 374031 h 6858000"/>
              <a:gd name="connsiteX923" fmla="*/ 1193673 w 7472601"/>
              <a:gd name="connsiteY923" fmla="*/ 49533 h 6858000"/>
              <a:gd name="connsiteX924" fmla="*/ 1164391 w 7472601"/>
              <a:gd name="connsiteY924" fmla="*/ 0 h 6858000"/>
              <a:gd name="connsiteX925" fmla="*/ 1200666 w 7472601"/>
              <a:gd name="connsiteY925" fmla="*/ 0 h 6858000"/>
              <a:gd name="connsiteX926" fmla="*/ 1223408 w 7472601"/>
              <a:gd name="connsiteY926" fmla="*/ 38996 h 6858000"/>
              <a:gd name="connsiteX927" fmla="*/ 1339635 w 7472601"/>
              <a:gd name="connsiteY927" fmla="*/ 365517 h 6858000"/>
              <a:gd name="connsiteX928" fmla="*/ 1387469 w 7472601"/>
              <a:gd name="connsiteY928" fmla="*/ 523079 h 6858000"/>
              <a:gd name="connsiteX929" fmla="*/ 1452685 w 7472601"/>
              <a:gd name="connsiteY929" fmla="*/ 699806 h 6858000"/>
              <a:gd name="connsiteX930" fmla="*/ 1492092 w 7472601"/>
              <a:gd name="connsiteY930" fmla="*/ 800424 h 6858000"/>
              <a:gd name="connsiteX931" fmla="*/ 1455302 w 7472601"/>
              <a:gd name="connsiteY931" fmla="*/ 632913 h 6858000"/>
              <a:gd name="connsiteX932" fmla="*/ 1222336 w 7472601"/>
              <a:gd name="connsiteY932" fmla="*/ 9480 h 6858000"/>
              <a:gd name="connsiteX933" fmla="*/ 1214634 w 7472601"/>
              <a:gd name="connsiteY933" fmla="*/ 0 h 6858000"/>
              <a:gd name="connsiteX934" fmla="*/ 1289827 w 7472601"/>
              <a:gd name="connsiteY934" fmla="*/ 0 h 6858000"/>
              <a:gd name="connsiteX935" fmla="*/ 1321076 w 7472601"/>
              <a:gd name="connsiteY935" fmla="*/ 59722 h 6858000"/>
              <a:gd name="connsiteX936" fmla="*/ 1512579 w 7472601"/>
              <a:gd name="connsiteY936" fmla="*/ 626441 h 6858000"/>
              <a:gd name="connsiteX937" fmla="*/ 1506076 w 7472601"/>
              <a:gd name="connsiteY937" fmla="*/ 1089289 h 6858000"/>
              <a:gd name="connsiteX938" fmla="*/ 1486346 w 7472601"/>
              <a:gd name="connsiteY938" fmla="*/ 1079919 h 6858000"/>
              <a:gd name="connsiteX939" fmla="*/ 1070511 w 7472601"/>
              <a:gd name="connsiteY939" fmla="*/ 48609 h 6858000"/>
              <a:gd name="connsiteX940" fmla="*/ 1057230 w 7472601"/>
              <a:gd name="connsiteY940" fmla="*/ 0 h 6858000"/>
              <a:gd name="connsiteX941" fmla="*/ 43151 w 7472601"/>
              <a:gd name="connsiteY941" fmla="*/ 0 h 6858000"/>
              <a:gd name="connsiteX942" fmla="*/ 95283 w 7472601"/>
              <a:gd name="connsiteY942" fmla="*/ 0 h 6858000"/>
              <a:gd name="connsiteX943" fmla="*/ 300708 w 7472601"/>
              <a:gd name="connsiteY943" fmla="*/ 154571 h 6858000"/>
              <a:gd name="connsiteX944" fmla="*/ 530414 w 7472601"/>
              <a:gd name="connsiteY944" fmla="*/ 354673 h 6858000"/>
              <a:gd name="connsiteX945" fmla="*/ 333785 w 7472601"/>
              <a:gd name="connsiteY945" fmla="*/ 161564 h 6858000"/>
              <a:gd name="connsiteX946" fmla="*/ 147005 w 7472601"/>
              <a:gd name="connsiteY946" fmla="*/ 0 h 6858000"/>
              <a:gd name="connsiteX947" fmla="*/ 272509 w 7472601"/>
              <a:gd name="connsiteY947" fmla="*/ 0 h 6858000"/>
              <a:gd name="connsiteX948" fmla="*/ 326276 w 7472601"/>
              <a:gd name="connsiteY948" fmla="*/ 45847 h 6858000"/>
              <a:gd name="connsiteX949" fmla="*/ 823759 w 7472601"/>
              <a:gd name="connsiteY949" fmla="*/ 574145 h 6858000"/>
              <a:gd name="connsiteX950" fmla="*/ 811254 w 7472601"/>
              <a:gd name="connsiteY950" fmla="*/ 665546 h 6858000"/>
              <a:gd name="connsiteX951" fmla="*/ 154042 w 7472601"/>
              <a:gd name="connsiteY951" fmla="*/ 261522 h 6858000"/>
              <a:gd name="connsiteX952" fmla="*/ 13550 w 7472601"/>
              <a:gd name="connsiteY952" fmla="*/ 158423 h 6858000"/>
              <a:gd name="connsiteX953" fmla="*/ 0 w 7472601"/>
              <a:gd name="connsiteY953" fmla="*/ 146618 h 6858000"/>
              <a:gd name="connsiteX954" fmla="*/ 0 w 7472601"/>
              <a:gd name="connsiteY954" fmla="*/ 59161 h 6858000"/>
              <a:gd name="connsiteX955" fmla="*/ 45427 w 7472601"/>
              <a:gd name="connsiteY955" fmla="*/ 101078 h 6858000"/>
              <a:gd name="connsiteX956" fmla="*/ 630103 w 7472601"/>
              <a:gd name="connsiteY956" fmla="*/ 485885 h 6858000"/>
              <a:gd name="connsiteX957" fmla="*/ 532040 w 7472601"/>
              <a:gd name="connsiteY957" fmla="*/ 399359 h 6858000"/>
              <a:gd name="connsiteX958" fmla="*/ 517618 w 7472601"/>
              <a:gd name="connsiteY958" fmla="*/ 385726 h 6858000"/>
              <a:gd name="connsiteX959" fmla="*/ 285074 w 7472601"/>
              <a:gd name="connsiteY959" fmla="*/ 182755 h 6858000"/>
              <a:gd name="connsiteX960" fmla="*/ 43151 w 7472601"/>
              <a:gd name="connsiteY960" fmla="*/ 0 h 6858000"/>
              <a:gd name="connsiteX0" fmla="*/ 369702 w 7472601"/>
              <a:gd name="connsiteY0" fmla="*/ 6712169 h 6858000"/>
              <a:gd name="connsiteX1" fmla="*/ 366575 w 7472601"/>
              <a:gd name="connsiteY1" fmla="*/ 6715556 h 6858000"/>
              <a:gd name="connsiteX2" fmla="*/ 371637 w 7472601"/>
              <a:gd name="connsiteY2" fmla="*/ 6713954 h 6858000"/>
              <a:gd name="connsiteX3" fmla="*/ 369702 w 7472601"/>
              <a:gd name="connsiteY3" fmla="*/ 6712169 h 6858000"/>
              <a:gd name="connsiteX4" fmla="*/ 7088673 w 7472601"/>
              <a:gd name="connsiteY4" fmla="*/ 6610396 h 6858000"/>
              <a:gd name="connsiteX5" fmla="*/ 7440138 w 7472601"/>
              <a:gd name="connsiteY5" fmla="*/ 6622648 h 6858000"/>
              <a:gd name="connsiteX6" fmla="*/ 7467600 w 7472601"/>
              <a:gd name="connsiteY6" fmla="*/ 6628217 h 6858000"/>
              <a:gd name="connsiteX7" fmla="*/ 7467600 w 7472601"/>
              <a:gd name="connsiteY7" fmla="*/ 6668575 h 6858000"/>
              <a:gd name="connsiteX8" fmla="*/ 7392322 w 7472601"/>
              <a:gd name="connsiteY8" fmla="*/ 6658238 h 6858000"/>
              <a:gd name="connsiteX9" fmla="*/ 7467600 w 7472601"/>
              <a:gd name="connsiteY9" fmla="*/ 6683873 h 6858000"/>
              <a:gd name="connsiteX10" fmla="*/ 7467600 w 7472601"/>
              <a:gd name="connsiteY10" fmla="*/ 6714215 h 6858000"/>
              <a:gd name="connsiteX11" fmla="*/ 7447383 w 7472601"/>
              <a:gd name="connsiteY11" fmla="*/ 6707202 h 6858000"/>
              <a:gd name="connsiteX12" fmla="*/ 7289862 w 7472601"/>
              <a:gd name="connsiteY12" fmla="*/ 6659827 h 6858000"/>
              <a:gd name="connsiteX13" fmla="*/ 7434024 w 7472601"/>
              <a:gd name="connsiteY13" fmla="*/ 6722130 h 6858000"/>
              <a:gd name="connsiteX14" fmla="*/ 7467600 w 7472601"/>
              <a:gd name="connsiteY14" fmla="*/ 6736157 h 6858000"/>
              <a:gd name="connsiteX15" fmla="*/ 7467600 w 7472601"/>
              <a:gd name="connsiteY15" fmla="*/ 6767913 h 6858000"/>
              <a:gd name="connsiteX16" fmla="*/ 7392158 w 7472601"/>
              <a:gd name="connsiteY16" fmla="*/ 6771365 h 6858000"/>
              <a:gd name="connsiteX17" fmla="*/ 7467600 w 7472601"/>
              <a:gd name="connsiteY17" fmla="*/ 6805948 h 6858000"/>
              <a:gd name="connsiteX18" fmla="*/ 7467600 w 7472601"/>
              <a:gd name="connsiteY18" fmla="*/ 6831490 h 6858000"/>
              <a:gd name="connsiteX19" fmla="*/ 7410696 w 7472601"/>
              <a:gd name="connsiteY19" fmla="*/ 6803861 h 6858000"/>
              <a:gd name="connsiteX20" fmla="*/ 7088673 w 7472601"/>
              <a:gd name="connsiteY20" fmla="*/ 6610396 h 6858000"/>
              <a:gd name="connsiteX21" fmla="*/ 1019354 w 7472601"/>
              <a:gd name="connsiteY21" fmla="*/ 6315006 h 6858000"/>
              <a:gd name="connsiteX22" fmla="*/ 441046 w 7472601"/>
              <a:gd name="connsiteY22" fmla="*/ 6691153 h 6858000"/>
              <a:gd name="connsiteX23" fmla="*/ 1019354 w 7472601"/>
              <a:gd name="connsiteY23" fmla="*/ 6315006 h 6858000"/>
              <a:gd name="connsiteX24" fmla="*/ 991680 w 7472601"/>
              <a:gd name="connsiteY24" fmla="*/ 6298413 h 6858000"/>
              <a:gd name="connsiteX25" fmla="*/ 409060 w 7472601"/>
              <a:gd name="connsiteY25" fmla="*/ 6671470 h 6858000"/>
              <a:gd name="connsiteX26" fmla="*/ 991680 w 7472601"/>
              <a:gd name="connsiteY26" fmla="*/ 6298413 h 6858000"/>
              <a:gd name="connsiteX27" fmla="*/ 103333 w 7472601"/>
              <a:gd name="connsiteY27" fmla="*/ 5699602 h 6858000"/>
              <a:gd name="connsiteX28" fmla="*/ 233938 w 7472601"/>
              <a:gd name="connsiteY28" fmla="*/ 5809416 h 6858000"/>
              <a:gd name="connsiteX29" fmla="*/ 883580 w 7472601"/>
              <a:gd name="connsiteY29" fmla="*/ 6180710 h 6858000"/>
              <a:gd name="connsiteX30" fmla="*/ 487337 w 7472601"/>
              <a:gd name="connsiteY30" fmla="*/ 5950182 h 6858000"/>
              <a:gd name="connsiteX31" fmla="*/ 354051 w 7472601"/>
              <a:gd name="connsiteY31" fmla="*/ 5854912 h 6858000"/>
              <a:gd name="connsiteX32" fmla="*/ 195436 w 7472601"/>
              <a:gd name="connsiteY32" fmla="*/ 5755068 h 6858000"/>
              <a:gd name="connsiteX33" fmla="*/ 103333 w 7472601"/>
              <a:gd name="connsiteY33" fmla="*/ 5699602 h 6858000"/>
              <a:gd name="connsiteX34" fmla="*/ 5539432 w 7472601"/>
              <a:gd name="connsiteY34" fmla="*/ 5642928 h 6858000"/>
              <a:gd name="connsiteX35" fmla="*/ 5555462 w 7472601"/>
              <a:gd name="connsiteY35" fmla="*/ 5694454 h 6858000"/>
              <a:gd name="connsiteX36" fmla="*/ 5828270 w 7472601"/>
              <a:gd name="connsiteY36" fmla="*/ 6320663 h 6858000"/>
              <a:gd name="connsiteX37" fmla="*/ 5947416 w 7472601"/>
              <a:gd name="connsiteY37" fmla="*/ 6574846 h 6858000"/>
              <a:gd name="connsiteX38" fmla="*/ 5539432 w 7472601"/>
              <a:gd name="connsiteY38" fmla="*/ 5642928 h 6858000"/>
              <a:gd name="connsiteX39" fmla="*/ 51253 w 7472601"/>
              <a:gd name="connsiteY39" fmla="*/ 5631825 h 6858000"/>
              <a:gd name="connsiteX40" fmla="*/ 211622 w 7472601"/>
              <a:gd name="connsiteY40" fmla="*/ 5728803 h 6858000"/>
              <a:gd name="connsiteX41" fmla="*/ 371652 w 7472601"/>
              <a:gd name="connsiteY41" fmla="*/ 5829062 h 6858000"/>
              <a:gd name="connsiteX42" fmla="*/ 505903 w 7472601"/>
              <a:gd name="connsiteY42" fmla="*/ 5925221 h 6858000"/>
              <a:gd name="connsiteX43" fmla="*/ 899240 w 7472601"/>
              <a:gd name="connsiteY43" fmla="*/ 6153068 h 6858000"/>
              <a:gd name="connsiteX44" fmla="*/ 988114 w 7472601"/>
              <a:gd name="connsiteY44" fmla="*/ 6174204 h 6858000"/>
              <a:gd name="connsiteX45" fmla="*/ 845971 w 7472601"/>
              <a:gd name="connsiteY45" fmla="*/ 6067177 h 6858000"/>
              <a:gd name="connsiteX46" fmla="*/ 448057 w 7472601"/>
              <a:gd name="connsiteY46" fmla="*/ 5841376 h 6858000"/>
              <a:gd name="connsiteX47" fmla="*/ 51253 w 7472601"/>
              <a:gd name="connsiteY47" fmla="*/ 5631825 h 6858000"/>
              <a:gd name="connsiteX48" fmla="*/ 2606687 w 7472601"/>
              <a:gd name="connsiteY48" fmla="*/ 5630718 h 6858000"/>
              <a:gd name="connsiteX49" fmla="*/ 2645658 w 7472601"/>
              <a:gd name="connsiteY49" fmla="*/ 6640259 h 6858000"/>
              <a:gd name="connsiteX50" fmla="*/ 2606687 w 7472601"/>
              <a:gd name="connsiteY50" fmla="*/ 5630718 h 6858000"/>
              <a:gd name="connsiteX51" fmla="*/ 3642057 w 7472601"/>
              <a:gd name="connsiteY51" fmla="*/ 5573487 h 6858000"/>
              <a:gd name="connsiteX52" fmla="*/ 3632981 w 7472601"/>
              <a:gd name="connsiteY52" fmla="*/ 5579437 h 6858000"/>
              <a:gd name="connsiteX53" fmla="*/ 3382436 w 7472601"/>
              <a:gd name="connsiteY53" fmla="*/ 5952726 h 6858000"/>
              <a:gd name="connsiteX54" fmla="*/ 3191929 w 7472601"/>
              <a:gd name="connsiteY54" fmla="*/ 6662669 h 6858000"/>
              <a:gd name="connsiteX55" fmla="*/ 3369898 w 7472601"/>
              <a:gd name="connsiteY55" fmla="*/ 6081771 h 6858000"/>
              <a:gd name="connsiteX56" fmla="*/ 3642057 w 7472601"/>
              <a:gd name="connsiteY56" fmla="*/ 5573487 h 6858000"/>
              <a:gd name="connsiteX57" fmla="*/ 2650666 w 7472601"/>
              <a:gd name="connsiteY57" fmla="*/ 5530686 h 6858000"/>
              <a:gd name="connsiteX58" fmla="*/ 2650249 w 7472601"/>
              <a:gd name="connsiteY58" fmla="*/ 5532101 h 6858000"/>
              <a:gd name="connsiteX59" fmla="*/ 2663808 w 7472601"/>
              <a:gd name="connsiteY59" fmla="*/ 6535215 h 6858000"/>
              <a:gd name="connsiteX60" fmla="*/ 2665418 w 7472601"/>
              <a:gd name="connsiteY60" fmla="*/ 6132756 h 6858000"/>
              <a:gd name="connsiteX61" fmla="*/ 2650666 w 7472601"/>
              <a:gd name="connsiteY61" fmla="*/ 5530686 h 6858000"/>
              <a:gd name="connsiteX62" fmla="*/ 2680277 w 7472601"/>
              <a:gd name="connsiteY62" fmla="*/ 5479204 h 6858000"/>
              <a:gd name="connsiteX63" fmla="*/ 2678972 w 7472601"/>
              <a:gd name="connsiteY63" fmla="*/ 5481582 h 6858000"/>
              <a:gd name="connsiteX64" fmla="*/ 2696666 w 7472601"/>
              <a:gd name="connsiteY64" fmla="*/ 6133836 h 6858000"/>
              <a:gd name="connsiteX65" fmla="*/ 2695769 w 7472601"/>
              <a:gd name="connsiteY65" fmla="*/ 6390955 h 6858000"/>
              <a:gd name="connsiteX66" fmla="*/ 2739893 w 7472601"/>
              <a:gd name="connsiteY66" fmla="*/ 6108357 h 6858000"/>
              <a:gd name="connsiteX67" fmla="*/ 2680277 w 7472601"/>
              <a:gd name="connsiteY67" fmla="*/ 5479204 h 6858000"/>
              <a:gd name="connsiteX68" fmla="*/ 1132195 w 7472601"/>
              <a:gd name="connsiteY68" fmla="*/ 5467980 h 6858000"/>
              <a:gd name="connsiteX69" fmla="*/ 1679056 w 7472601"/>
              <a:gd name="connsiteY69" fmla="*/ 5516907 h 6858000"/>
              <a:gd name="connsiteX70" fmla="*/ 2128648 w 7472601"/>
              <a:gd name="connsiteY70" fmla="*/ 5474249 h 6858000"/>
              <a:gd name="connsiteX71" fmla="*/ 1825619 w 7472601"/>
              <a:gd name="connsiteY71" fmla="*/ 5478447 h 6858000"/>
              <a:gd name="connsiteX72" fmla="*/ 1737798 w 7472601"/>
              <a:gd name="connsiteY72" fmla="*/ 5483353 h 6858000"/>
              <a:gd name="connsiteX73" fmla="*/ 1132195 w 7472601"/>
              <a:gd name="connsiteY73" fmla="*/ 5467980 h 6858000"/>
              <a:gd name="connsiteX74" fmla="*/ 7454976 w 7472601"/>
              <a:gd name="connsiteY74" fmla="*/ 6318297 h 6858000"/>
              <a:gd name="connsiteX75" fmla="*/ 7467600 w 7472601"/>
              <a:gd name="connsiteY75" fmla="*/ 6012219 h 6858000"/>
              <a:gd name="connsiteX76" fmla="*/ 7467600 w 7472601"/>
              <a:gd name="connsiteY76" fmla="*/ 6163634 h 6858000"/>
              <a:gd name="connsiteX77" fmla="*/ 7448321 w 7472601"/>
              <a:gd name="connsiteY77" fmla="*/ 6190991 h 6858000"/>
              <a:gd name="connsiteX78" fmla="*/ 7467600 w 7472601"/>
              <a:gd name="connsiteY78" fmla="*/ 6221686 h 6858000"/>
              <a:gd name="connsiteX79" fmla="*/ 7467600 w 7472601"/>
              <a:gd name="connsiteY79" fmla="*/ 6334256 h 6858000"/>
              <a:gd name="connsiteX80" fmla="*/ 7454976 w 7472601"/>
              <a:gd name="connsiteY80" fmla="*/ 6318297 h 6858000"/>
              <a:gd name="connsiteX81" fmla="*/ 1456157 w 7472601"/>
              <a:gd name="connsiteY81" fmla="*/ 5371404 h 6858000"/>
              <a:gd name="connsiteX82" fmla="*/ 1244432 w 7472601"/>
              <a:gd name="connsiteY82" fmla="*/ 5385601 h 6858000"/>
              <a:gd name="connsiteX83" fmla="*/ 973990 w 7472601"/>
              <a:gd name="connsiteY83" fmla="*/ 5424940 h 6858000"/>
              <a:gd name="connsiteX84" fmla="*/ 1103809 w 7472601"/>
              <a:gd name="connsiteY84" fmla="*/ 5433720 h 6858000"/>
              <a:gd name="connsiteX85" fmla="*/ 1123454 w 7472601"/>
              <a:gd name="connsiteY85" fmla="*/ 5435727 h 6858000"/>
              <a:gd name="connsiteX86" fmla="*/ 1737017 w 7472601"/>
              <a:gd name="connsiteY86" fmla="*/ 5452183 h 6858000"/>
              <a:gd name="connsiteX87" fmla="*/ 1824397 w 7472601"/>
              <a:gd name="connsiteY87" fmla="*/ 5447757 h 6858000"/>
              <a:gd name="connsiteX88" fmla="*/ 2070059 w 7472601"/>
              <a:gd name="connsiteY88" fmla="*/ 5441660 h 6858000"/>
              <a:gd name="connsiteX89" fmla="*/ 1456157 w 7472601"/>
              <a:gd name="connsiteY89" fmla="*/ 5371404 h 6858000"/>
              <a:gd name="connsiteX90" fmla="*/ 4988186 w 7472601"/>
              <a:gd name="connsiteY90" fmla="*/ 5216467 h 6858000"/>
              <a:gd name="connsiteX91" fmla="*/ 4777334 w 7472601"/>
              <a:gd name="connsiteY91" fmla="*/ 5406072 h 6858000"/>
              <a:gd name="connsiteX92" fmla="*/ 4718341 w 7472601"/>
              <a:gd name="connsiteY92" fmla="*/ 5468043 h 6858000"/>
              <a:gd name="connsiteX93" fmla="*/ 4604655 w 7472601"/>
              <a:gd name="connsiteY93" fmla="*/ 5583434 h 6858000"/>
              <a:gd name="connsiteX94" fmla="*/ 4565074 w 7472601"/>
              <a:gd name="connsiteY94" fmla="*/ 5618550 h 6858000"/>
              <a:gd name="connsiteX95" fmla="*/ 4988186 w 7472601"/>
              <a:gd name="connsiteY95" fmla="*/ 5216467 h 6858000"/>
              <a:gd name="connsiteX96" fmla="*/ 4978032 w 7472601"/>
              <a:gd name="connsiteY96" fmla="*/ 5183809 h 6858000"/>
              <a:gd name="connsiteX97" fmla="*/ 4463413 w 7472601"/>
              <a:gd name="connsiteY97" fmla="*/ 5615162 h 6858000"/>
              <a:gd name="connsiteX98" fmla="*/ 4358134 w 7472601"/>
              <a:gd name="connsiteY98" fmla="*/ 5742791 h 6858000"/>
              <a:gd name="connsiteX99" fmla="*/ 4376219 w 7472601"/>
              <a:gd name="connsiteY99" fmla="*/ 5729027 h 6858000"/>
              <a:gd name="connsiteX100" fmla="*/ 4582340 w 7472601"/>
              <a:gd name="connsiteY100" fmla="*/ 5561037 h 6858000"/>
              <a:gd name="connsiteX101" fmla="*/ 4694684 w 7472601"/>
              <a:gd name="connsiteY101" fmla="*/ 5447098 h 6858000"/>
              <a:gd name="connsiteX102" fmla="*/ 4754123 w 7472601"/>
              <a:gd name="connsiteY102" fmla="*/ 5384643 h 6858000"/>
              <a:gd name="connsiteX103" fmla="*/ 4978032 w 7472601"/>
              <a:gd name="connsiteY103" fmla="*/ 5183809 h 6858000"/>
              <a:gd name="connsiteX104" fmla="*/ 1903353 w 7472601"/>
              <a:gd name="connsiteY104" fmla="*/ 5044827 h 6858000"/>
              <a:gd name="connsiteX105" fmla="*/ 1936931 w 7472601"/>
              <a:gd name="connsiteY105" fmla="*/ 5093954 h 6858000"/>
              <a:gd name="connsiteX106" fmla="*/ 2195868 w 7472601"/>
              <a:gd name="connsiteY106" fmla="*/ 5396574 h 6858000"/>
              <a:gd name="connsiteX107" fmla="*/ 2088852 w 7472601"/>
              <a:gd name="connsiteY107" fmla="*/ 5166123 h 6858000"/>
              <a:gd name="connsiteX108" fmla="*/ 1958241 w 7472601"/>
              <a:gd name="connsiteY108" fmla="*/ 5067955 h 6858000"/>
              <a:gd name="connsiteX109" fmla="*/ 1903353 w 7472601"/>
              <a:gd name="connsiteY109" fmla="*/ 5044827 h 6858000"/>
              <a:gd name="connsiteX110" fmla="*/ 1979378 w 7472601"/>
              <a:gd name="connsiteY110" fmla="*/ 4769504 h 6858000"/>
              <a:gd name="connsiteX111" fmla="*/ 2882120 w 7472601"/>
              <a:gd name="connsiteY111" fmla="*/ 5064547 h 6858000"/>
              <a:gd name="connsiteX112" fmla="*/ 2793103 w 7472601"/>
              <a:gd name="connsiteY112" fmla="*/ 5039699 h 6858000"/>
              <a:gd name="connsiteX113" fmla="*/ 2770041 w 7472601"/>
              <a:gd name="connsiteY113" fmla="*/ 5033634 h 6858000"/>
              <a:gd name="connsiteX114" fmla="*/ 1979378 w 7472601"/>
              <a:gd name="connsiteY114" fmla="*/ 4769504 h 6858000"/>
              <a:gd name="connsiteX115" fmla="*/ 1927410 w 7472601"/>
              <a:gd name="connsiteY115" fmla="*/ 4716164 h 6858000"/>
              <a:gd name="connsiteX116" fmla="*/ 1959587 w 7472601"/>
              <a:gd name="connsiteY116" fmla="*/ 4728849 h 6858000"/>
              <a:gd name="connsiteX117" fmla="*/ 2777707 w 7472601"/>
              <a:gd name="connsiteY117" fmla="*/ 5003991 h 6858000"/>
              <a:gd name="connsiteX118" fmla="*/ 2800768 w 7472601"/>
              <a:gd name="connsiteY118" fmla="*/ 5010056 h 6858000"/>
              <a:gd name="connsiteX119" fmla="*/ 2879408 w 7472601"/>
              <a:gd name="connsiteY119" fmla="*/ 5031590 h 6858000"/>
              <a:gd name="connsiteX120" fmla="*/ 2862295 w 7472601"/>
              <a:gd name="connsiteY120" fmla="*/ 5022958 h 6858000"/>
              <a:gd name="connsiteX121" fmla="*/ 2813343 w 7472601"/>
              <a:gd name="connsiteY121" fmla="*/ 4998369 h 6858000"/>
              <a:gd name="connsiteX122" fmla="*/ 2646245 w 7472601"/>
              <a:gd name="connsiteY122" fmla="*/ 4930999 h 6858000"/>
              <a:gd name="connsiteX123" fmla="*/ 1999243 w 7472601"/>
              <a:gd name="connsiteY123" fmla="*/ 4730524 h 6858000"/>
              <a:gd name="connsiteX124" fmla="*/ 1979527 w 7472601"/>
              <a:gd name="connsiteY124" fmla="*/ 4726651 h 6858000"/>
              <a:gd name="connsiteX125" fmla="*/ 1927410 w 7472601"/>
              <a:gd name="connsiteY125" fmla="*/ 4716164 h 6858000"/>
              <a:gd name="connsiteX126" fmla="*/ 1997014 w 7472601"/>
              <a:gd name="connsiteY126" fmla="*/ 4698007 h 6858000"/>
              <a:gd name="connsiteX127" fmla="*/ 2005458 w 7472601"/>
              <a:gd name="connsiteY127" fmla="*/ 4699540 h 6858000"/>
              <a:gd name="connsiteX128" fmla="*/ 2657186 w 7472601"/>
              <a:gd name="connsiteY128" fmla="*/ 4901687 h 6858000"/>
              <a:gd name="connsiteX129" fmla="*/ 2826662 w 7472601"/>
              <a:gd name="connsiteY129" fmla="*/ 4970362 h 6858000"/>
              <a:gd name="connsiteX130" fmla="*/ 2876100 w 7472601"/>
              <a:gd name="connsiteY130" fmla="*/ 4995397 h 6858000"/>
              <a:gd name="connsiteX131" fmla="*/ 3042600 w 7472601"/>
              <a:gd name="connsiteY131" fmla="*/ 5059532 h 6858000"/>
              <a:gd name="connsiteX132" fmla="*/ 1997014 w 7472601"/>
              <a:gd name="connsiteY132" fmla="*/ 4698007 h 6858000"/>
              <a:gd name="connsiteX133" fmla="*/ 2305292 w 7472601"/>
              <a:gd name="connsiteY133" fmla="*/ 4219492 h 6858000"/>
              <a:gd name="connsiteX134" fmla="*/ 3360922 w 7472601"/>
              <a:gd name="connsiteY134" fmla="*/ 4529373 h 6858000"/>
              <a:gd name="connsiteX135" fmla="*/ 3492420 w 7472601"/>
              <a:gd name="connsiteY135" fmla="*/ 4510145 h 6858000"/>
              <a:gd name="connsiteX136" fmla="*/ 3364086 w 7472601"/>
              <a:gd name="connsiteY136" fmla="*/ 4480340 h 6858000"/>
              <a:gd name="connsiteX137" fmla="*/ 3225818 w 7472601"/>
              <a:gd name="connsiteY137" fmla="*/ 4411822 h 6858000"/>
              <a:gd name="connsiteX138" fmla="*/ 3129696 w 7472601"/>
              <a:gd name="connsiteY138" fmla="*/ 4360704 h 6858000"/>
              <a:gd name="connsiteX139" fmla="*/ 2814545 w 7472601"/>
              <a:gd name="connsiteY139" fmla="*/ 4282955 h 6858000"/>
              <a:gd name="connsiteX140" fmla="*/ 2305292 w 7472601"/>
              <a:gd name="connsiteY140" fmla="*/ 4219492 h 6858000"/>
              <a:gd name="connsiteX141" fmla="*/ 2626982 w 7472601"/>
              <a:gd name="connsiteY141" fmla="*/ 4206450 h 6858000"/>
              <a:gd name="connsiteX142" fmla="*/ 2490617 w 7472601"/>
              <a:gd name="connsiteY142" fmla="*/ 4206951 h 6858000"/>
              <a:gd name="connsiteX143" fmla="*/ 2819869 w 7472601"/>
              <a:gd name="connsiteY143" fmla="*/ 4252936 h 6858000"/>
              <a:gd name="connsiteX144" fmla="*/ 3143018 w 7472601"/>
              <a:gd name="connsiteY144" fmla="*/ 4332698 h 6858000"/>
              <a:gd name="connsiteX145" fmla="*/ 3241520 w 7472601"/>
              <a:gd name="connsiteY145" fmla="*/ 4385112 h 6858000"/>
              <a:gd name="connsiteX146" fmla="*/ 3374575 w 7472601"/>
              <a:gd name="connsiteY146" fmla="*/ 4451517 h 6858000"/>
              <a:gd name="connsiteX147" fmla="*/ 3505221 w 7472601"/>
              <a:gd name="connsiteY147" fmla="*/ 4480757 h 6858000"/>
              <a:gd name="connsiteX148" fmla="*/ 2626982 w 7472601"/>
              <a:gd name="connsiteY148" fmla="*/ 4206450 h 6858000"/>
              <a:gd name="connsiteX149" fmla="*/ 1310106 w 7472601"/>
              <a:gd name="connsiteY149" fmla="*/ 3943217 h 6858000"/>
              <a:gd name="connsiteX150" fmla="*/ 854994 w 7472601"/>
              <a:gd name="connsiteY150" fmla="*/ 4399136 h 6858000"/>
              <a:gd name="connsiteX151" fmla="*/ 742462 w 7472601"/>
              <a:gd name="connsiteY151" fmla="*/ 4594648 h 6858000"/>
              <a:gd name="connsiteX152" fmla="*/ 820602 w 7472601"/>
              <a:gd name="connsiteY152" fmla="*/ 4485915 h 6858000"/>
              <a:gd name="connsiteX153" fmla="*/ 878295 w 7472601"/>
              <a:gd name="connsiteY153" fmla="*/ 4403594 h 6858000"/>
              <a:gd name="connsiteX154" fmla="*/ 1240607 w 7472601"/>
              <a:gd name="connsiteY154" fmla="*/ 4010401 h 6858000"/>
              <a:gd name="connsiteX155" fmla="*/ 1310106 w 7472601"/>
              <a:gd name="connsiteY155" fmla="*/ 3943217 h 6858000"/>
              <a:gd name="connsiteX156" fmla="*/ 1423113 w 7472601"/>
              <a:gd name="connsiteY156" fmla="*/ 3874565 h 6858000"/>
              <a:gd name="connsiteX157" fmla="*/ 1260565 w 7472601"/>
              <a:gd name="connsiteY157" fmla="*/ 4031982 h 6858000"/>
              <a:gd name="connsiteX158" fmla="*/ 901900 w 7472601"/>
              <a:gd name="connsiteY158" fmla="*/ 4421236 h 6858000"/>
              <a:gd name="connsiteX159" fmla="*/ 845044 w 7472601"/>
              <a:gd name="connsiteY159" fmla="*/ 4502436 h 6858000"/>
              <a:gd name="connsiteX160" fmla="*/ 685926 w 7472601"/>
              <a:gd name="connsiteY160" fmla="*/ 4703069 h 6858000"/>
              <a:gd name="connsiteX161" fmla="*/ 684248 w 7472601"/>
              <a:gd name="connsiteY161" fmla="*/ 4706721 h 6858000"/>
              <a:gd name="connsiteX162" fmla="*/ 1423113 w 7472601"/>
              <a:gd name="connsiteY162" fmla="*/ 3874565 h 6858000"/>
              <a:gd name="connsiteX163" fmla="*/ 3316479 w 7472601"/>
              <a:gd name="connsiteY163" fmla="*/ 3872136 h 6858000"/>
              <a:gd name="connsiteX164" fmla="*/ 3546806 w 7472601"/>
              <a:gd name="connsiteY164" fmla="*/ 4356139 h 6858000"/>
              <a:gd name="connsiteX165" fmla="*/ 3364433 w 7472601"/>
              <a:gd name="connsiteY165" fmla="*/ 3953121 h 6858000"/>
              <a:gd name="connsiteX166" fmla="*/ 3316479 w 7472601"/>
              <a:gd name="connsiteY166" fmla="*/ 3872136 h 6858000"/>
              <a:gd name="connsiteX167" fmla="*/ 3291335 w 7472601"/>
              <a:gd name="connsiteY167" fmla="*/ 3767420 h 6858000"/>
              <a:gd name="connsiteX168" fmla="*/ 3390805 w 7472601"/>
              <a:gd name="connsiteY168" fmla="*/ 3937163 h 6858000"/>
              <a:gd name="connsiteX169" fmla="*/ 3579062 w 7472601"/>
              <a:gd name="connsiteY169" fmla="*/ 4359040 h 6858000"/>
              <a:gd name="connsiteX170" fmla="*/ 3467355 w 7472601"/>
              <a:gd name="connsiteY170" fmla="*/ 3988130 h 6858000"/>
              <a:gd name="connsiteX171" fmla="*/ 3310753 w 7472601"/>
              <a:gd name="connsiteY171" fmla="*/ 3787140 h 6858000"/>
              <a:gd name="connsiteX172" fmla="*/ 3291335 w 7472601"/>
              <a:gd name="connsiteY172" fmla="*/ 3767420 h 6858000"/>
              <a:gd name="connsiteX173" fmla="*/ 1635889 w 7472601"/>
              <a:gd name="connsiteY173" fmla="*/ 3709494 h 6858000"/>
              <a:gd name="connsiteX174" fmla="*/ 1634800 w 7472601"/>
              <a:gd name="connsiteY174" fmla="*/ 3731111 h 6858000"/>
              <a:gd name="connsiteX175" fmla="*/ 1635889 w 7472601"/>
              <a:gd name="connsiteY175" fmla="*/ 3709494 h 6858000"/>
              <a:gd name="connsiteX176" fmla="*/ 1510397 w 7472601"/>
              <a:gd name="connsiteY176" fmla="*/ 3684705 h 6858000"/>
              <a:gd name="connsiteX177" fmla="*/ 1146550 w 7472601"/>
              <a:gd name="connsiteY177" fmla="*/ 3802012 h 6858000"/>
              <a:gd name="connsiteX178" fmla="*/ 698834 w 7472601"/>
              <a:gd name="connsiteY178" fmla="*/ 3952272 h 6858000"/>
              <a:gd name="connsiteX179" fmla="*/ 34256 w 7472601"/>
              <a:gd name="connsiteY179" fmla="*/ 4347603 h 6858000"/>
              <a:gd name="connsiteX180" fmla="*/ 527241 w 7472601"/>
              <a:gd name="connsiteY180" fmla="*/ 4065078 h 6858000"/>
              <a:gd name="connsiteX181" fmla="*/ 1510397 w 7472601"/>
              <a:gd name="connsiteY181" fmla="*/ 3684705 h 6858000"/>
              <a:gd name="connsiteX182" fmla="*/ 1313114 w 7472601"/>
              <a:gd name="connsiteY182" fmla="*/ 3655216 h 6858000"/>
              <a:gd name="connsiteX183" fmla="*/ 1109304 w 7472601"/>
              <a:gd name="connsiteY183" fmla="*/ 3669030 h 6858000"/>
              <a:gd name="connsiteX184" fmla="*/ 8129 w 7472601"/>
              <a:gd name="connsiteY184" fmla="*/ 4330519 h 6858000"/>
              <a:gd name="connsiteX185" fmla="*/ 687572 w 7472601"/>
              <a:gd name="connsiteY185" fmla="*/ 3925629 h 6858000"/>
              <a:gd name="connsiteX186" fmla="*/ 1138365 w 7472601"/>
              <a:gd name="connsiteY186" fmla="*/ 3774515 h 6858000"/>
              <a:gd name="connsiteX187" fmla="*/ 1505579 w 7472601"/>
              <a:gd name="connsiteY187" fmla="*/ 3655526 h 6858000"/>
              <a:gd name="connsiteX188" fmla="*/ 1313114 w 7472601"/>
              <a:gd name="connsiteY188" fmla="*/ 3655216 h 6858000"/>
              <a:gd name="connsiteX189" fmla="*/ 3655073 w 7472601"/>
              <a:gd name="connsiteY189" fmla="*/ 3650884 h 6858000"/>
              <a:gd name="connsiteX190" fmla="*/ 3989938 w 7472601"/>
              <a:gd name="connsiteY190" fmla="*/ 3991685 h 6858000"/>
              <a:gd name="connsiteX191" fmla="*/ 4393907 w 7472601"/>
              <a:gd name="connsiteY191" fmla="*/ 4261258 h 6858000"/>
              <a:gd name="connsiteX192" fmla="*/ 4648051 w 7472601"/>
              <a:gd name="connsiteY192" fmla="*/ 4374051 h 6858000"/>
              <a:gd name="connsiteX193" fmla="*/ 4383389 w 7472601"/>
              <a:gd name="connsiteY193" fmla="*/ 4184369 h 6858000"/>
              <a:gd name="connsiteX194" fmla="*/ 4165508 w 7472601"/>
              <a:gd name="connsiteY194" fmla="*/ 4035196 h 6858000"/>
              <a:gd name="connsiteX195" fmla="*/ 4068162 w 7472601"/>
              <a:gd name="connsiteY195" fmla="*/ 3953394 h 6858000"/>
              <a:gd name="connsiteX196" fmla="*/ 3981416 w 7472601"/>
              <a:gd name="connsiteY196" fmla="*/ 3880482 h 6858000"/>
              <a:gd name="connsiteX197" fmla="*/ 3800147 w 7472601"/>
              <a:gd name="connsiteY197" fmla="*/ 3749872 h 6858000"/>
              <a:gd name="connsiteX198" fmla="*/ 3655073 w 7472601"/>
              <a:gd name="connsiteY198" fmla="*/ 3650884 h 6858000"/>
              <a:gd name="connsiteX199" fmla="*/ 3670252 w 7472601"/>
              <a:gd name="connsiteY199" fmla="*/ 3622798 h 6858000"/>
              <a:gd name="connsiteX200" fmla="*/ 3817258 w 7472601"/>
              <a:gd name="connsiteY200" fmla="*/ 3723577 h 6858000"/>
              <a:gd name="connsiteX201" fmla="*/ 4000461 w 7472601"/>
              <a:gd name="connsiteY201" fmla="*/ 3855966 h 6858000"/>
              <a:gd name="connsiteX202" fmla="*/ 4088180 w 7472601"/>
              <a:gd name="connsiteY202" fmla="*/ 3929774 h 6858000"/>
              <a:gd name="connsiteX203" fmla="*/ 4184555 w 7472601"/>
              <a:gd name="connsiteY203" fmla="*/ 4010683 h 6858000"/>
              <a:gd name="connsiteX204" fmla="*/ 4399563 w 7472601"/>
              <a:gd name="connsiteY204" fmla="*/ 4158106 h 6858000"/>
              <a:gd name="connsiteX205" fmla="*/ 4684469 w 7472601"/>
              <a:gd name="connsiteY205" fmla="*/ 4364680 h 6858000"/>
              <a:gd name="connsiteX206" fmla="*/ 4690271 w 7472601"/>
              <a:gd name="connsiteY206" fmla="*/ 4370034 h 6858000"/>
              <a:gd name="connsiteX207" fmla="*/ 4136093 w 7472601"/>
              <a:gd name="connsiteY207" fmla="*/ 3858466 h 6858000"/>
              <a:gd name="connsiteX208" fmla="*/ 3670252 w 7472601"/>
              <a:gd name="connsiteY208" fmla="*/ 3622798 h 6858000"/>
              <a:gd name="connsiteX209" fmla="*/ 4440129 w 7472601"/>
              <a:gd name="connsiteY209" fmla="*/ 3448571 h 6858000"/>
              <a:gd name="connsiteX210" fmla="*/ 4856525 w 7472601"/>
              <a:gd name="connsiteY210" fmla="*/ 3915351 h 6858000"/>
              <a:gd name="connsiteX211" fmla="*/ 5059055 w 7472601"/>
              <a:gd name="connsiteY211" fmla="*/ 4108918 h 6858000"/>
              <a:gd name="connsiteX212" fmla="*/ 5290070 w 7472601"/>
              <a:gd name="connsiteY212" fmla="*/ 4263619 h 6858000"/>
              <a:gd name="connsiteX213" fmla="*/ 4834991 w 7472601"/>
              <a:gd name="connsiteY213" fmla="*/ 3830985 h 6858000"/>
              <a:gd name="connsiteX214" fmla="*/ 4440129 w 7472601"/>
              <a:gd name="connsiteY214" fmla="*/ 3448571 h 6858000"/>
              <a:gd name="connsiteX215" fmla="*/ 4441737 w 7472601"/>
              <a:gd name="connsiteY215" fmla="*/ 3399734 h 6858000"/>
              <a:gd name="connsiteX216" fmla="*/ 4431236 w 7472601"/>
              <a:gd name="connsiteY216" fmla="*/ 3400954 h 6858000"/>
              <a:gd name="connsiteX217" fmla="*/ 4557150 w 7472601"/>
              <a:gd name="connsiteY217" fmla="*/ 3510023 h 6858000"/>
              <a:gd name="connsiteX218" fmla="*/ 4856936 w 7472601"/>
              <a:gd name="connsiteY218" fmla="*/ 3809146 h 6858000"/>
              <a:gd name="connsiteX219" fmla="*/ 5111996 w 7472601"/>
              <a:gd name="connsiteY219" fmla="*/ 4065759 h 6858000"/>
              <a:gd name="connsiteX220" fmla="*/ 5388878 w 7472601"/>
              <a:gd name="connsiteY220" fmla="*/ 4300185 h 6858000"/>
              <a:gd name="connsiteX221" fmla="*/ 5425556 w 7472601"/>
              <a:gd name="connsiteY221" fmla="*/ 4308967 h 6858000"/>
              <a:gd name="connsiteX222" fmla="*/ 4943646 w 7472601"/>
              <a:gd name="connsiteY222" fmla="*/ 3822916 h 6858000"/>
              <a:gd name="connsiteX223" fmla="*/ 4594837 w 7472601"/>
              <a:gd name="connsiteY223" fmla="*/ 3532274 h 6858000"/>
              <a:gd name="connsiteX224" fmla="*/ 4441737 w 7472601"/>
              <a:gd name="connsiteY224" fmla="*/ 3399734 h 6858000"/>
              <a:gd name="connsiteX225" fmla="*/ 5425834 w 7472601"/>
              <a:gd name="connsiteY225" fmla="*/ 3162785 h 6858000"/>
              <a:gd name="connsiteX226" fmla="*/ 5401644 w 7472601"/>
              <a:gd name="connsiteY226" fmla="*/ 3617847 h 6858000"/>
              <a:gd name="connsiteX227" fmla="*/ 5467256 w 7472601"/>
              <a:gd name="connsiteY227" fmla="*/ 4175494 h 6858000"/>
              <a:gd name="connsiteX228" fmla="*/ 5448069 w 7472601"/>
              <a:gd name="connsiteY228" fmla="*/ 3567554 h 6858000"/>
              <a:gd name="connsiteX229" fmla="*/ 5425834 w 7472601"/>
              <a:gd name="connsiteY229" fmla="*/ 3162785 h 6858000"/>
              <a:gd name="connsiteX230" fmla="*/ 1318687 w 7472601"/>
              <a:gd name="connsiteY230" fmla="*/ 3113840 h 6858000"/>
              <a:gd name="connsiteX231" fmla="*/ 1066793 w 7472601"/>
              <a:gd name="connsiteY231" fmla="*/ 3212171 h 6858000"/>
              <a:gd name="connsiteX232" fmla="*/ 993319 w 7472601"/>
              <a:gd name="connsiteY232" fmla="*/ 3247648 h 6858000"/>
              <a:gd name="connsiteX233" fmla="*/ 853081 w 7472601"/>
              <a:gd name="connsiteY233" fmla="*/ 3312410 h 6858000"/>
              <a:gd name="connsiteX234" fmla="*/ 805957 w 7472601"/>
              <a:gd name="connsiteY234" fmla="*/ 3330443 h 6858000"/>
              <a:gd name="connsiteX235" fmla="*/ 1318687 w 7472601"/>
              <a:gd name="connsiteY235" fmla="*/ 3113840 h 6858000"/>
              <a:gd name="connsiteX236" fmla="*/ 5453702 w 7472601"/>
              <a:gd name="connsiteY236" fmla="*/ 3090882 h 6858000"/>
              <a:gd name="connsiteX237" fmla="*/ 5480135 w 7472601"/>
              <a:gd name="connsiteY237" fmla="*/ 3565802 h 6858000"/>
              <a:gd name="connsiteX238" fmla="*/ 5499023 w 7472601"/>
              <a:gd name="connsiteY238" fmla="*/ 4166310 h 6858000"/>
              <a:gd name="connsiteX239" fmla="*/ 5547022 w 7472601"/>
              <a:gd name="connsiteY239" fmla="*/ 3607838 h 6858000"/>
              <a:gd name="connsiteX240" fmla="*/ 5515964 w 7472601"/>
              <a:gd name="connsiteY240" fmla="*/ 3378541 h 6858000"/>
              <a:gd name="connsiteX241" fmla="*/ 5453702 w 7472601"/>
              <a:gd name="connsiteY241" fmla="*/ 3090882 h 6858000"/>
              <a:gd name="connsiteX242" fmla="*/ 1238695 w 7472601"/>
              <a:gd name="connsiteY242" fmla="*/ 3076820 h 6858000"/>
              <a:gd name="connsiteX243" fmla="*/ 716371 w 7472601"/>
              <a:gd name="connsiteY243" fmla="*/ 3293249 h 6858000"/>
              <a:gd name="connsiteX244" fmla="*/ 579522 w 7472601"/>
              <a:gd name="connsiteY244" fmla="*/ 3371759 h 6858000"/>
              <a:gd name="connsiteX245" fmla="*/ 600288 w 7472601"/>
              <a:gd name="connsiteY245" fmla="*/ 3365555 h 6858000"/>
              <a:gd name="connsiteX246" fmla="*/ 840692 w 7472601"/>
              <a:gd name="connsiteY246" fmla="*/ 3284921 h 6858000"/>
              <a:gd name="connsiteX247" fmla="*/ 979248 w 7472601"/>
              <a:gd name="connsiteY247" fmla="*/ 3221003 h 6858000"/>
              <a:gd name="connsiteX248" fmla="*/ 1053282 w 7472601"/>
              <a:gd name="connsiteY248" fmla="*/ 3185247 h 6858000"/>
              <a:gd name="connsiteX249" fmla="*/ 1320603 w 7472601"/>
              <a:gd name="connsiteY249" fmla="*/ 3081281 h 6858000"/>
              <a:gd name="connsiteX250" fmla="*/ 1238695 w 7472601"/>
              <a:gd name="connsiteY250" fmla="*/ 3076820 h 6858000"/>
              <a:gd name="connsiteX251" fmla="*/ 5425627 w 7472601"/>
              <a:gd name="connsiteY251" fmla="*/ 2954192 h 6858000"/>
              <a:gd name="connsiteX252" fmla="*/ 5470770 w 7472601"/>
              <a:gd name="connsiteY252" fmla="*/ 3005435 h 6858000"/>
              <a:gd name="connsiteX253" fmla="*/ 5519779 w 7472601"/>
              <a:gd name="connsiteY253" fmla="*/ 4359223 h 6858000"/>
              <a:gd name="connsiteX254" fmla="*/ 5520293 w 7472601"/>
              <a:gd name="connsiteY254" fmla="*/ 4360602 h 6858000"/>
              <a:gd name="connsiteX255" fmla="*/ 5767221 w 7472601"/>
              <a:gd name="connsiteY255" fmla="*/ 4665564 h 6858000"/>
              <a:gd name="connsiteX256" fmla="*/ 6937169 w 7472601"/>
              <a:gd name="connsiteY256" fmla="*/ 4815941 h 6858000"/>
              <a:gd name="connsiteX257" fmla="*/ 6953922 w 7472601"/>
              <a:gd name="connsiteY257" fmla="*/ 4890068 h 6858000"/>
              <a:gd name="connsiteX258" fmla="*/ 6071359 w 7472601"/>
              <a:gd name="connsiteY258" fmla="*/ 4770770 h 6858000"/>
              <a:gd name="connsiteX259" fmla="*/ 6038839 w 7472601"/>
              <a:gd name="connsiteY259" fmla="*/ 4764474 h 6858000"/>
              <a:gd name="connsiteX260" fmla="*/ 6038706 w 7472601"/>
              <a:gd name="connsiteY260" fmla="*/ 4763847 h 6858000"/>
              <a:gd name="connsiteX261" fmla="*/ 6037784 w 7472601"/>
              <a:gd name="connsiteY261" fmla="*/ 4764270 h 6858000"/>
              <a:gd name="connsiteX262" fmla="*/ 6038839 w 7472601"/>
              <a:gd name="connsiteY262" fmla="*/ 4764474 h 6858000"/>
              <a:gd name="connsiteX263" fmla="*/ 6040338 w 7472601"/>
              <a:gd name="connsiteY263" fmla="*/ 4771418 h 6858000"/>
              <a:gd name="connsiteX264" fmla="*/ 6024488 w 7472601"/>
              <a:gd name="connsiteY264" fmla="*/ 4809903 h 6858000"/>
              <a:gd name="connsiteX265" fmla="*/ 5599771 w 7472601"/>
              <a:gd name="connsiteY265" fmla="*/ 5509652 h 6858000"/>
              <a:gd name="connsiteX266" fmla="*/ 5548843 w 7472601"/>
              <a:gd name="connsiteY266" fmla="*/ 5563845 h 6858000"/>
              <a:gd name="connsiteX267" fmla="*/ 5940952 w 7472601"/>
              <a:gd name="connsiteY267" fmla="*/ 6250028 h 6858000"/>
              <a:gd name="connsiteX268" fmla="*/ 6043441 w 7472601"/>
              <a:gd name="connsiteY268" fmla="*/ 6665847 h 6858000"/>
              <a:gd name="connsiteX269" fmla="*/ 6093432 w 7472601"/>
              <a:gd name="connsiteY269" fmla="*/ 6858000 h 6858000"/>
              <a:gd name="connsiteX270" fmla="*/ 6034344 w 7472601"/>
              <a:gd name="connsiteY270" fmla="*/ 6858000 h 6858000"/>
              <a:gd name="connsiteX271" fmla="*/ 6026679 w 7472601"/>
              <a:gd name="connsiteY271" fmla="*/ 6836959 h 6858000"/>
              <a:gd name="connsiteX272" fmla="*/ 5800441 w 7472601"/>
              <a:gd name="connsiteY272" fmla="*/ 6335286 h 6858000"/>
              <a:gd name="connsiteX273" fmla="*/ 5526562 w 7472601"/>
              <a:gd name="connsiteY273" fmla="*/ 5705388 h 6858000"/>
              <a:gd name="connsiteX274" fmla="*/ 5519640 w 7472601"/>
              <a:gd name="connsiteY274" fmla="*/ 5683774 h 6858000"/>
              <a:gd name="connsiteX275" fmla="*/ 5844559 w 7472601"/>
              <a:gd name="connsiteY275" fmla="*/ 6553349 h 6858000"/>
              <a:gd name="connsiteX276" fmla="*/ 5975994 w 7472601"/>
              <a:gd name="connsiteY276" fmla="*/ 6858000 h 6858000"/>
              <a:gd name="connsiteX277" fmla="*/ 5898547 w 7472601"/>
              <a:gd name="connsiteY277" fmla="*/ 6858000 h 6858000"/>
              <a:gd name="connsiteX278" fmla="*/ 5682041 w 7472601"/>
              <a:gd name="connsiteY278" fmla="*/ 6355860 h 6858000"/>
              <a:gd name="connsiteX279" fmla="*/ 5461758 w 7472601"/>
              <a:gd name="connsiteY279" fmla="*/ 5820220 h 6858000"/>
              <a:gd name="connsiteX280" fmla="*/ 5237282 w 7472601"/>
              <a:gd name="connsiteY280" fmla="*/ 6579086 h 6858000"/>
              <a:gd name="connsiteX281" fmla="*/ 5115009 w 7472601"/>
              <a:gd name="connsiteY281" fmla="*/ 6858000 h 6858000"/>
              <a:gd name="connsiteX282" fmla="*/ 5028074 w 7472601"/>
              <a:gd name="connsiteY282" fmla="*/ 6858000 h 6858000"/>
              <a:gd name="connsiteX283" fmla="*/ 5079508 w 7472601"/>
              <a:gd name="connsiteY283" fmla="*/ 6749074 h 6858000"/>
              <a:gd name="connsiteX284" fmla="*/ 5371846 w 7472601"/>
              <a:gd name="connsiteY284" fmla="*/ 5924413 h 6858000"/>
              <a:gd name="connsiteX285" fmla="*/ 5270512 w 7472601"/>
              <a:gd name="connsiteY285" fmla="*/ 6138975 h 6858000"/>
              <a:gd name="connsiteX286" fmla="*/ 5062409 w 7472601"/>
              <a:gd name="connsiteY286" fmla="*/ 6653544 h 6858000"/>
              <a:gd name="connsiteX287" fmla="*/ 5036628 w 7472601"/>
              <a:gd name="connsiteY287" fmla="*/ 6754247 h 6858000"/>
              <a:gd name="connsiteX288" fmla="*/ 5009112 w 7472601"/>
              <a:gd name="connsiteY288" fmla="*/ 6858000 h 6858000"/>
              <a:gd name="connsiteX289" fmla="*/ 4976679 w 7472601"/>
              <a:gd name="connsiteY289" fmla="*/ 6858000 h 6858000"/>
              <a:gd name="connsiteX290" fmla="*/ 5006537 w 7472601"/>
              <a:gd name="connsiteY290" fmla="*/ 6747068 h 6858000"/>
              <a:gd name="connsiteX291" fmla="*/ 5032723 w 7472601"/>
              <a:gd name="connsiteY291" fmla="*/ 6644957 h 6858000"/>
              <a:gd name="connsiteX292" fmla="*/ 5242949 w 7472601"/>
              <a:gd name="connsiteY292" fmla="*/ 6125175 h 6858000"/>
              <a:gd name="connsiteX293" fmla="*/ 5286321 w 7472601"/>
              <a:gd name="connsiteY293" fmla="*/ 6033555 h 6858000"/>
              <a:gd name="connsiteX294" fmla="*/ 5008210 w 7472601"/>
              <a:gd name="connsiteY294" fmla="*/ 6649194 h 6858000"/>
              <a:gd name="connsiteX295" fmla="*/ 4986321 w 7472601"/>
              <a:gd name="connsiteY295" fmla="*/ 6765687 h 6858000"/>
              <a:gd name="connsiteX296" fmla="*/ 4973474 w 7472601"/>
              <a:gd name="connsiteY296" fmla="*/ 6858000 h 6858000"/>
              <a:gd name="connsiteX297" fmla="*/ 4907178 w 7472601"/>
              <a:gd name="connsiteY297" fmla="*/ 6858000 h 6858000"/>
              <a:gd name="connsiteX298" fmla="*/ 4910810 w 7472601"/>
              <a:gd name="connsiteY298" fmla="*/ 6829660 h 6858000"/>
              <a:gd name="connsiteX299" fmla="*/ 4987461 w 7472601"/>
              <a:gd name="connsiteY299" fmla="*/ 6432994 h 6858000"/>
              <a:gd name="connsiteX300" fmla="*/ 5179262 w 7472601"/>
              <a:gd name="connsiteY300" fmla="*/ 6035044 h 6858000"/>
              <a:gd name="connsiteX301" fmla="*/ 4689678 w 7472601"/>
              <a:gd name="connsiteY301" fmla="*/ 6440241 h 6858000"/>
              <a:gd name="connsiteX302" fmla="*/ 4477543 w 7472601"/>
              <a:gd name="connsiteY302" fmla="*/ 6674836 h 6858000"/>
              <a:gd name="connsiteX303" fmla="*/ 4329957 w 7472601"/>
              <a:gd name="connsiteY303" fmla="*/ 6858000 h 6858000"/>
              <a:gd name="connsiteX304" fmla="*/ 4218595 w 7472601"/>
              <a:gd name="connsiteY304" fmla="*/ 6858000 h 6858000"/>
              <a:gd name="connsiteX305" fmla="*/ 4368888 w 7472601"/>
              <a:gd name="connsiteY305" fmla="*/ 6668412 h 6858000"/>
              <a:gd name="connsiteX306" fmla="*/ 4563091 w 7472601"/>
              <a:gd name="connsiteY306" fmla="*/ 6442508 h 6858000"/>
              <a:gd name="connsiteX307" fmla="*/ 5387324 w 7472601"/>
              <a:gd name="connsiteY307" fmla="*/ 5705830 h 6858000"/>
              <a:gd name="connsiteX308" fmla="*/ 5073620 w 7472601"/>
              <a:gd name="connsiteY308" fmla="*/ 5955437 h 6858000"/>
              <a:gd name="connsiteX309" fmla="*/ 4689789 w 7472601"/>
              <a:gd name="connsiteY309" fmla="*/ 6268382 h 6858000"/>
              <a:gd name="connsiteX310" fmla="*/ 4418722 w 7472601"/>
              <a:gd name="connsiteY310" fmla="*/ 6570886 h 6858000"/>
              <a:gd name="connsiteX311" fmla="*/ 4214944 w 7472601"/>
              <a:gd name="connsiteY311" fmla="*/ 6858000 h 6858000"/>
              <a:gd name="connsiteX312" fmla="*/ 4177898 w 7472601"/>
              <a:gd name="connsiteY312" fmla="*/ 6858000 h 6858000"/>
              <a:gd name="connsiteX313" fmla="*/ 4391597 w 7472601"/>
              <a:gd name="connsiteY313" fmla="*/ 6556370 h 6858000"/>
              <a:gd name="connsiteX314" fmla="*/ 4668889 w 7472601"/>
              <a:gd name="connsiteY314" fmla="*/ 6246399 h 6858000"/>
              <a:gd name="connsiteX315" fmla="*/ 5055427 w 7472601"/>
              <a:gd name="connsiteY315" fmla="*/ 5931476 h 6858000"/>
              <a:gd name="connsiteX316" fmla="*/ 5371814 w 7472601"/>
              <a:gd name="connsiteY316" fmla="*/ 5678975 h 6858000"/>
              <a:gd name="connsiteX317" fmla="*/ 4987918 w 7472601"/>
              <a:gd name="connsiteY317" fmla="*/ 5838701 h 6858000"/>
              <a:gd name="connsiteX318" fmla="*/ 4317146 w 7472601"/>
              <a:gd name="connsiteY318" fmla="*/ 6587716 h 6858000"/>
              <a:gd name="connsiteX319" fmla="*/ 4171627 w 7472601"/>
              <a:gd name="connsiteY319" fmla="*/ 6858000 h 6858000"/>
              <a:gd name="connsiteX320" fmla="*/ 4081585 w 7472601"/>
              <a:gd name="connsiteY320" fmla="*/ 6858000 h 6858000"/>
              <a:gd name="connsiteX321" fmla="*/ 4238603 w 7472601"/>
              <a:gd name="connsiteY321" fmla="*/ 6559341 h 6858000"/>
              <a:gd name="connsiteX322" fmla="*/ 4778333 w 7472601"/>
              <a:gd name="connsiteY322" fmla="*/ 5873626 h 6858000"/>
              <a:gd name="connsiteX323" fmla="*/ 5414185 w 7472601"/>
              <a:gd name="connsiteY323" fmla="*/ 5573882 h 6858000"/>
              <a:gd name="connsiteX324" fmla="*/ 5959648 w 7472601"/>
              <a:gd name="connsiteY324" fmla="*/ 4760797 h 6858000"/>
              <a:gd name="connsiteX325" fmla="*/ 5355019 w 7472601"/>
              <a:gd name="connsiteY325" fmla="*/ 4734672 h 6858000"/>
              <a:gd name="connsiteX326" fmla="*/ 5083565 w 7472601"/>
              <a:gd name="connsiteY326" fmla="*/ 5179121 h 6858000"/>
              <a:gd name="connsiteX327" fmla="*/ 4713577 w 7472601"/>
              <a:gd name="connsiteY327" fmla="*/ 5616803 h 6858000"/>
              <a:gd name="connsiteX328" fmla="*/ 3989559 w 7472601"/>
              <a:gd name="connsiteY328" fmla="*/ 6145945 h 6858000"/>
              <a:gd name="connsiteX329" fmla="*/ 3939824 w 7472601"/>
              <a:gd name="connsiteY329" fmla="*/ 6066900 h 6858000"/>
              <a:gd name="connsiteX330" fmla="*/ 4584537 w 7472601"/>
              <a:gd name="connsiteY330" fmla="*/ 5324826 h 6858000"/>
              <a:gd name="connsiteX331" fmla="*/ 5037105 w 7472601"/>
              <a:gd name="connsiteY331" fmla="*/ 5088765 h 6858000"/>
              <a:gd name="connsiteX332" fmla="*/ 5039930 w 7472601"/>
              <a:gd name="connsiteY332" fmla="*/ 5089585 h 6858000"/>
              <a:gd name="connsiteX333" fmla="*/ 5263764 w 7472601"/>
              <a:gd name="connsiteY333" fmla="*/ 4735525 h 6858000"/>
              <a:gd name="connsiteX334" fmla="*/ 4086300 w 7472601"/>
              <a:gd name="connsiteY334" fmla="*/ 4884599 h 6858000"/>
              <a:gd name="connsiteX335" fmla="*/ 4085485 w 7472601"/>
              <a:gd name="connsiteY335" fmla="*/ 4899070 h 6858000"/>
              <a:gd name="connsiteX336" fmla="*/ 3871915 w 7472601"/>
              <a:gd name="connsiteY336" fmla="*/ 5253645 h 6858000"/>
              <a:gd name="connsiteX337" fmla="*/ 3799374 w 7472601"/>
              <a:gd name="connsiteY337" fmla="*/ 5466127 h 6858000"/>
              <a:gd name="connsiteX338" fmla="*/ 3498850 w 7472601"/>
              <a:gd name="connsiteY338" fmla="*/ 6661888 h 6858000"/>
              <a:gd name="connsiteX339" fmla="*/ 3399216 w 7472601"/>
              <a:gd name="connsiteY339" fmla="*/ 6858000 h 6858000"/>
              <a:gd name="connsiteX340" fmla="*/ 3303688 w 7472601"/>
              <a:gd name="connsiteY340" fmla="*/ 6858000 h 6858000"/>
              <a:gd name="connsiteX341" fmla="*/ 3391774 w 7472601"/>
              <a:gd name="connsiteY341" fmla="*/ 6697181 h 6858000"/>
              <a:gd name="connsiteX342" fmla="*/ 3735540 w 7472601"/>
              <a:gd name="connsiteY342" fmla="*/ 5546923 h 6858000"/>
              <a:gd name="connsiteX343" fmla="*/ 3729438 w 7472601"/>
              <a:gd name="connsiteY343" fmla="*/ 5569058 h 6858000"/>
              <a:gd name="connsiteX344" fmla="*/ 3707782 w 7472601"/>
              <a:gd name="connsiteY344" fmla="*/ 5644908 h 6858000"/>
              <a:gd name="connsiteX345" fmla="*/ 3583827 w 7472601"/>
              <a:gd name="connsiteY345" fmla="*/ 6039215 h 6858000"/>
              <a:gd name="connsiteX346" fmla="*/ 3547861 w 7472601"/>
              <a:gd name="connsiteY346" fmla="*/ 6129609 h 6858000"/>
              <a:gd name="connsiteX347" fmla="*/ 3490905 w 7472601"/>
              <a:gd name="connsiteY347" fmla="*/ 6277660 h 6858000"/>
              <a:gd name="connsiteX348" fmla="*/ 3455859 w 7472601"/>
              <a:gd name="connsiteY348" fmla="*/ 6391301 h 6858000"/>
              <a:gd name="connsiteX349" fmla="*/ 3429112 w 7472601"/>
              <a:gd name="connsiteY349" fmla="*/ 6479469 h 6858000"/>
              <a:gd name="connsiteX350" fmla="*/ 3304862 w 7472601"/>
              <a:gd name="connsiteY350" fmla="*/ 6796476 h 6858000"/>
              <a:gd name="connsiteX351" fmla="*/ 3276071 w 7472601"/>
              <a:gd name="connsiteY351" fmla="*/ 6858000 h 6858000"/>
              <a:gd name="connsiteX352" fmla="*/ 3240805 w 7472601"/>
              <a:gd name="connsiteY352" fmla="*/ 6858000 h 6858000"/>
              <a:gd name="connsiteX353" fmla="*/ 3275917 w 7472601"/>
              <a:gd name="connsiteY353" fmla="*/ 6783192 h 6858000"/>
              <a:gd name="connsiteX354" fmla="*/ 3399358 w 7472601"/>
              <a:gd name="connsiteY354" fmla="*/ 6469011 h 6858000"/>
              <a:gd name="connsiteX355" fmla="*/ 3425650 w 7472601"/>
              <a:gd name="connsiteY355" fmla="*/ 6381333 h 6858000"/>
              <a:gd name="connsiteX356" fmla="*/ 3460661 w 7472601"/>
              <a:gd name="connsiteY356" fmla="*/ 6266763 h 6858000"/>
              <a:gd name="connsiteX357" fmla="*/ 3518021 w 7472601"/>
              <a:gd name="connsiteY357" fmla="*/ 6117298 h 6858000"/>
              <a:gd name="connsiteX358" fmla="*/ 3554035 w 7472601"/>
              <a:gd name="connsiteY358" fmla="*/ 6027832 h 6858000"/>
              <a:gd name="connsiteX359" fmla="*/ 3677174 w 7472601"/>
              <a:gd name="connsiteY359" fmla="*/ 5636351 h 6858000"/>
              <a:gd name="connsiteX360" fmla="*/ 3698819 w 7472601"/>
              <a:gd name="connsiteY360" fmla="*/ 5560503 h 6858000"/>
              <a:gd name="connsiteX361" fmla="*/ 3702094 w 7472601"/>
              <a:gd name="connsiteY361" fmla="*/ 5549194 h 6858000"/>
              <a:gd name="connsiteX362" fmla="*/ 3398355 w 7472601"/>
              <a:gd name="connsiteY362" fmla="*/ 6094603 h 6858000"/>
              <a:gd name="connsiteX363" fmla="*/ 3193941 w 7472601"/>
              <a:gd name="connsiteY363" fmla="*/ 6798775 h 6858000"/>
              <a:gd name="connsiteX364" fmla="*/ 3184140 w 7472601"/>
              <a:gd name="connsiteY364" fmla="*/ 6858000 h 6858000"/>
              <a:gd name="connsiteX365" fmla="*/ 3099978 w 7472601"/>
              <a:gd name="connsiteY365" fmla="*/ 6858000 h 6858000"/>
              <a:gd name="connsiteX366" fmla="*/ 3101556 w 7472601"/>
              <a:gd name="connsiteY366" fmla="*/ 6843337 h 6858000"/>
              <a:gd name="connsiteX367" fmla="*/ 3370162 w 7472601"/>
              <a:gd name="connsiteY367" fmla="*/ 5785550 h 6858000"/>
              <a:gd name="connsiteX368" fmla="*/ 3746477 w 7472601"/>
              <a:gd name="connsiteY368" fmla="*/ 5377889 h 6858000"/>
              <a:gd name="connsiteX369" fmla="*/ 3863399 w 7472601"/>
              <a:gd name="connsiteY369" fmla="*/ 5087257 h 6858000"/>
              <a:gd name="connsiteX370" fmla="*/ 3968712 w 7472601"/>
              <a:gd name="connsiteY370" fmla="*/ 4913989 h 6858000"/>
              <a:gd name="connsiteX371" fmla="*/ 2792390 w 7472601"/>
              <a:gd name="connsiteY371" fmla="*/ 5382974 h 6858000"/>
              <a:gd name="connsiteX372" fmla="*/ 2714982 w 7472601"/>
              <a:gd name="connsiteY372" fmla="*/ 5427051 h 6858000"/>
              <a:gd name="connsiteX373" fmla="*/ 2813361 w 7472601"/>
              <a:gd name="connsiteY373" fmla="*/ 6023912 h 6858000"/>
              <a:gd name="connsiteX374" fmla="*/ 2688430 w 7472601"/>
              <a:gd name="connsiteY374" fmla="*/ 6801564 h 6858000"/>
              <a:gd name="connsiteX375" fmla="*/ 2629626 w 7472601"/>
              <a:gd name="connsiteY375" fmla="*/ 6763394 h 6858000"/>
              <a:gd name="connsiteX376" fmla="*/ 2565328 w 7472601"/>
              <a:gd name="connsiteY376" fmla="*/ 5516399 h 6858000"/>
              <a:gd name="connsiteX377" fmla="*/ 1922999 w 7472601"/>
              <a:gd name="connsiteY377" fmla="*/ 5980343 h 6858000"/>
              <a:gd name="connsiteX378" fmla="*/ 1950261 w 7472601"/>
              <a:gd name="connsiteY378" fmla="*/ 6405858 h 6858000"/>
              <a:gd name="connsiteX379" fmla="*/ 2365554 w 7472601"/>
              <a:gd name="connsiteY379" fmla="*/ 6759107 h 6858000"/>
              <a:gd name="connsiteX380" fmla="*/ 2424142 w 7472601"/>
              <a:gd name="connsiteY380" fmla="*/ 6858000 h 6858000"/>
              <a:gd name="connsiteX381" fmla="*/ 2395994 w 7472601"/>
              <a:gd name="connsiteY381" fmla="*/ 6858000 h 6858000"/>
              <a:gd name="connsiteX382" fmla="*/ 2392863 w 7472601"/>
              <a:gd name="connsiteY382" fmla="*/ 6852964 h 6858000"/>
              <a:gd name="connsiteX383" fmla="*/ 2017589 w 7472601"/>
              <a:gd name="connsiteY383" fmla="*/ 6493982 h 6858000"/>
              <a:gd name="connsiteX384" fmla="*/ 2147336 w 7472601"/>
              <a:gd name="connsiteY384" fmla="*/ 6594052 h 6858000"/>
              <a:gd name="connsiteX385" fmla="*/ 2207047 w 7472601"/>
              <a:gd name="connsiteY385" fmla="*/ 6654540 h 6858000"/>
              <a:gd name="connsiteX386" fmla="*/ 2299106 w 7472601"/>
              <a:gd name="connsiteY386" fmla="*/ 6778931 h 6858000"/>
              <a:gd name="connsiteX387" fmla="*/ 2314430 w 7472601"/>
              <a:gd name="connsiteY387" fmla="*/ 6801144 h 6858000"/>
              <a:gd name="connsiteX388" fmla="*/ 2352406 w 7472601"/>
              <a:gd name="connsiteY388" fmla="*/ 6858000 h 6858000"/>
              <a:gd name="connsiteX389" fmla="*/ 2314492 w 7472601"/>
              <a:gd name="connsiteY389" fmla="*/ 6858000 h 6858000"/>
              <a:gd name="connsiteX390" fmla="*/ 2288095 w 7472601"/>
              <a:gd name="connsiteY390" fmla="*/ 6818030 h 6858000"/>
              <a:gd name="connsiteX391" fmla="*/ 2272768 w 7472601"/>
              <a:gd name="connsiteY391" fmla="*/ 6795822 h 6858000"/>
              <a:gd name="connsiteX392" fmla="*/ 2182715 w 7472601"/>
              <a:gd name="connsiteY392" fmla="*/ 6675071 h 6858000"/>
              <a:gd name="connsiteX393" fmla="*/ 2032061 w 7472601"/>
              <a:gd name="connsiteY393" fmla="*/ 6541380 h 6858000"/>
              <a:gd name="connsiteX394" fmla="*/ 2257220 w 7472601"/>
              <a:gd name="connsiteY394" fmla="*/ 6826257 h 6858000"/>
              <a:gd name="connsiteX395" fmla="*/ 2281324 w 7472601"/>
              <a:gd name="connsiteY395" fmla="*/ 6858000 h 6858000"/>
              <a:gd name="connsiteX396" fmla="*/ 2242860 w 7472601"/>
              <a:gd name="connsiteY396" fmla="*/ 6858000 h 6858000"/>
              <a:gd name="connsiteX397" fmla="*/ 2232818 w 7472601"/>
              <a:gd name="connsiteY397" fmla="*/ 6844926 h 6858000"/>
              <a:gd name="connsiteX398" fmla="*/ 1990172 w 7472601"/>
              <a:gd name="connsiteY398" fmla="*/ 6542121 h 6858000"/>
              <a:gd name="connsiteX399" fmla="*/ 2124090 w 7472601"/>
              <a:gd name="connsiteY399" fmla="*/ 6761017 h 6858000"/>
              <a:gd name="connsiteX400" fmla="*/ 2200380 w 7472601"/>
              <a:gd name="connsiteY400" fmla="*/ 6858000 h 6858000"/>
              <a:gd name="connsiteX401" fmla="*/ 2147507 w 7472601"/>
              <a:gd name="connsiteY401" fmla="*/ 6858000 h 6858000"/>
              <a:gd name="connsiteX402" fmla="*/ 2070668 w 7472601"/>
              <a:gd name="connsiteY402" fmla="*/ 6761520 h 6858000"/>
              <a:gd name="connsiteX403" fmla="*/ 1975142 w 7472601"/>
              <a:gd name="connsiteY403" fmla="*/ 6585570 h 6858000"/>
              <a:gd name="connsiteX404" fmla="*/ 2050035 w 7472601"/>
              <a:gd name="connsiteY404" fmla="*/ 6813345 h 6858000"/>
              <a:gd name="connsiteX405" fmla="*/ 2063025 w 7472601"/>
              <a:gd name="connsiteY405" fmla="*/ 6858000 h 6858000"/>
              <a:gd name="connsiteX406" fmla="*/ 2021675 w 7472601"/>
              <a:gd name="connsiteY406" fmla="*/ 6858000 h 6858000"/>
              <a:gd name="connsiteX407" fmla="*/ 2019308 w 7472601"/>
              <a:gd name="connsiteY407" fmla="*/ 6847118 h 6858000"/>
              <a:gd name="connsiteX408" fmla="*/ 1938835 w 7472601"/>
              <a:gd name="connsiteY408" fmla="*/ 6551160 h 6858000"/>
              <a:gd name="connsiteX409" fmla="*/ 1953230 w 7472601"/>
              <a:gd name="connsiteY409" fmla="*/ 6759699 h 6858000"/>
              <a:gd name="connsiteX410" fmla="*/ 1956763 w 7472601"/>
              <a:gd name="connsiteY410" fmla="*/ 6778191 h 6858000"/>
              <a:gd name="connsiteX411" fmla="*/ 1967925 w 7472601"/>
              <a:gd name="connsiteY411" fmla="*/ 6858000 h 6858000"/>
              <a:gd name="connsiteX412" fmla="*/ 1936622 w 7472601"/>
              <a:gd name="connsiteY412" fmla="*/ 6858000 h 6858000"/>
              <a:gd name="connsiteX413" fmla="*/ 1926261 w 7472601"/>
              <a:gd name="connsiteY413" fmla="*/ 6784064 h 6858000"/>
              <a:gd name="connsiteX414" fmla="*/ 1922724 w 7472601"/>
              <a:gd name="connsiteY414" fmla="*/ 6765577 h 6858000"/>
              <a:gd name="connsiteX415" fmla="*/ 1904650 w 7472601"/>
              <a:gd name="connsiteY415" fmla="*/ 6639616 h 6858000"/>
              <a:gd name="connsiteX416" fmla="*/ 1885273 w 7472601"/>
              <a:gd name="connsiteY416" fmla="*/ 6858000 h 6858000"/>
              <a:gd name="connsiteX417" fmla="*/ 1854363 w 7472601"/>
              <a:gd name="connsiteY417" fmla="*/ 6858000 h 6858000"/>
              <a:gd name="connsiteX418" fmla="*/ 1880391 w 7472601"/>
              <a:gd name="connsiteY418" fmla="*/ 6603796 h 6858000"/>
              <a:gd name="connsiteX419" fmla="*/ 1818273 w 7472601"/>
              <a:gd name="connsiteY419" fmla="*/ 6715729 h 6858000"/>
              <a:gd name="connsiteX420" fmla="*/ 1794691 w 7472601"/>
              <a:gd name="connsiteY420" fmla="*/ 6843239 h 6858000"/>
              <a:gd name="connsiteX421" fmla="*/ 1794914 w 7472601"/>
              <a:gd name="connsiteY421" fmla="*/ 6858000 h 6858000"/>
              <a:gd name="connsiteX422" fmla="*/ 1746128 w 7472601"/>
              <a:gd name="connsiteY422" fmla="*/ 6858000 h 6858000"/>
              <a:gd name="connsiteX423" fmla="*/ 1753934 w 7472601"/>
              <a:gd name="connsiteY423" fmla="*/ 6724796 h 6858000"/>
              <a:gd name="connsiteX424" fmla="*/ 1792053 w 7472601"/>
              <a:gd name="connsiteY424" fmla="*/ 6572396 h 6858000"/>
              <a:gd name="connsiteX425" fmla="*/ 1862248 w 7472601"/>
              <a:gd name="connsiteY425" fmla="*/ 6266397 h 6858000"/>
              <a:gd name="connsiteX426" fmla="*/ 1862250 w 7472601"/>
              <a:gd name="connsiteY426" fmla="*/ 6033531 h 6858000"/>
              <a:gd name="connsiteX427" fmla="*/ 1211999 w 7472601"/>
              <a:gd name="connsiteY427" fmla="*/ 6683610 h 6858000"/>
              <a:gd name="connsiteX428" fmla="*/ 1213266 w 7472601"/>
              <a:gd name="connsiteY428" fmla="*/ 6691947 h 6858000"/>
              <a:gd name="connsiteX429" fmla="*/ 1203370 w 7472601"/>
              <a:gd name="connsiteY429" fmla="*/ 6850676 h 6858000"/>
              <a:gd name="connsiteX430" fmla="*/ 1203671 w 7472601"/>
              <a:gd name="connsiteY430" fmla="*/ 6858000 h 6858000"/>
              <a:gd name="connsiteX431" fmla="*/ 1143180 w 7472601"/>
              <a:gd name="connsiteY431" fmla="*/ 6858000 h 6858000"/>
              <a:gd name="connsiteX432" fmla="*/ 1142176 w 7472601"/>
              <a:gd name="connsiteY432" fmla="*/ 6766045 h 6858000"/>
              <a:gd name="connsiteX433" fmla="*/ 1067484 w 7472601"/>
              <a:gd name="connsiteY433" fmla="*/ 6858000 h 6858000"/>
              <a:gd name="connsiteX434" fmla="*/ 953928 w 7472601"/>
              <a:gd name="connsiteY434" fmla="*/ 6858000 h 6858000"/>
              <a:gd name="connsiteX435" fmla="*/ 959715 w 7472601"/>
              <a:gd name="connsiteY435" fmla="*/ 6850185 h 6858000"/>
              <a:gd name="connsiteX436" fmla="*/ 1483788 w 7472601"/>
              <a:gd name="connsiteY436" fmla="*/ 6259174 h 6858000"/>
              <a:gd name="connsiteX437" fmla="*/ 1100671 w 7472601"/>
              <a:gd name="connsiteY437" fmla="*/ 6252137 h 6858000"/>
              <a:gd name="connsiteX438" fmla="*/ 1090144 w 7472601"/>
              <a:gd name="connsiteY438" fmla="*/ 6256748 h 6858000"/>
              <a:gd name="connsiteX439" fmla="*/ 1095872 w 7472601"/>
              <a:gd name="connsiteY439" fmla="*/ 6271892 h 6858000"/>
              <a:gd name="connsiteX440" fmla="*/ 262785 w 7472601"/>
              <a:gd name="connsiteY440" fmla="*/ 6845450 h 6858000"/>
              <a:gd name="connsiteX441" fmla="*/ 209968 w 7472601"/>
              <a:gd name="connsiteY441" fmla="*/ 6770713 h 6858000"/>
              <a:gd name="connsiteX442" fmla="*/ 873460 w 7472601"/>
              <a:gd name="connsiteY442" fmla="*/ 6253768 h 6858000"/>
              <a:gd name="connsiteX443" fmla="*/ 192686 w 7472601"/>
              <a:gd name="connsiteY443" fmla="*/ 5849257 h 6858000"/>
              <a:gd name="connsiteX444" fmla="*/ 4696 w 7472601"/>
              <a:gd name="connsiteY444" fmla="*/ 5697668 h 6858000"/>
              <a:gd name="connsiteX445" fmla="*/ 0 w 7472601"/>
              <a:gd name="connsiteY445" fmla="*/ 5689984 h 6858000"/>
              <a:gd name="connsiteX446" fmla="*/ 0 w 7472601"/>
              <a:gd name="connsiteY446" fmla="*/ 5513472 h 6858000"/>
              <a:gd name="connsiteX447" fmla="*/ 174101 w 7472601"/>
              <a:gd name="connsiteY447" fmla="*/ 5620277 h 6858000"/>
              <a:gd name="connsiteX448" fmla="*/ 891800 w 7472601"/>
              <a:gd name="connsiteY448" fmla="*/ 6036935 h 6858000"/>
              <a:gd name="connsiteX449" fmla="*/ 1072219 w 7472601"/>
              <a:gd name="connsiteY449" fmla="*/ 6169443 h 6858000"/>
              <a:gd name="connsiteX450" fmla="*/ 1074117 w 7472601"/>
              <a:gd name="connsiteY450" fmla="*/ 6170301 h 6858000"/>
              <a:gd name="connsiteX451" fmla="*/ 1083114 w 7472601"/>
              <a:gd name="connsiteY451" fmla="*/ 6174131 h 6858000"/>
              <a:gd name="connsiteX452" fmla="*/ 1543010 w 7472601"/>
              <a:gd name="connsiteY452" fmla="*/ 6191140 h 6858000"/>
              <a:gd name="connsiteX453" fmla="*/ 1551080 w 7472601"/>
              <a:gd name="connsiteY453" fmla="*/ 6195006 h 6858000"/>
              <a:gd name="connsiteX454" fmla="*/ 2345443 w 7472601"/>
              <a:gd name="connsiteY454" fmla="*/ 5549882 h 6858000"/>
              <a:gd name="connsiteX455" fmla="*/ 1721499 w 7472601"/>
              <a:gd name="connsiteY455" fmla="*/ 5599969 h 6858000"/>
              <a:gd name="connsiteX456" fmla="*/ 767716 w 7472601"/>
              <a:gd name="connsiteY456" fmla="*/ 5472768 h 6858000"/>
              <a:gd name="connsiteX457" fmla="*/ 722147 w 7472601"/>
              <a:gd name="connsiteY457" fmla="*/ 5393091 h 6858000"/>
              <a:gd name="connsiteX458" fmla="*/ 1485552 w 7472601"/>
              <a:gd name="connsiteY458" fmla="*/ 5313202 h 6858000"/>
              <a:gd name="connsiteX459" fmla="*/ 2143004 w 7472601"/>
              <a:gd name="connsiteY459" fmla="*/ 5402420 h 6858000"/>
              <a:gd name="connsiteX460" fmla="*/ 1933391 w 7472601"/>
              <a:gd name="connsiteY460" fmla="*/ 5156971 h 6858000"/>
              <a:gd name="connsiteX461" fmla="*/ 1827118 w 7472601"/>
              <a:gd name="connsiteY461" fmla="*/ 4968410 h 6858000"/>
              <a:gd name="connsiteX462" fmla="*/ 1837349 w 7472601"/>
              <a:gd name="connsiteY462" fmla="*/ 4956357 h 6858000"/>
              <a:gd name="connsiteX463" fmla="*/ 2162835 w 7472601"/>
              <a:gd name="connsiteY463" fmla="*/ 5187853 h 6858000"/>
              <a:gd name="connsiteX464" fmla="*/ 2257167 w 7472601"/>
              <a:gd name="connsiteY464" fmla="*/ 5462123 h 6858000"/>
              <a:gd name="connsiteX465" fmla="*/ 2261598 w 7472601"/>
              <a:gd name="connsiteY465" fmla="*/ 5467998 h 6858000"/>
              <a:gd name="connsiteX466" fmla="*/ 2437177 w 7472601"/>
              <a:gd name="connsiteY466" fmla="*/ 5479608 h 6858000"/>
              <a:gd name="connsiteX467" fmla="*/ 2445247 w 7472601"/>
              <a:gd name="connsiteY467" fmla="*/ 5483476 h 6858000"/>
              <a:gd name="connsiteX468" fmla="*/ 2743626 w 7472601"/>
              <a:gd name="connsiteY468" fmla="*/ 5304819 h 6858000"/>
              <a:gd name="connsiteX469" fmla="*/ 3048102 w 7472601"/>
              <a:gd name="connsiteY469" fmla="*/ 5150595 h 6858000"/>
              <a:gd name="connsiteX470" fmla="*/ 1799414 w 7472601"/>
              <a:gd name="connsiteY470" fmla="*/ 4694732 h 6858000"/>
              <a:gd name="connsiteX471" fmla="*/ 1771735 w 7472601"/>
              <a:gd name="connsiteY471" fmla="*/ 4619929 h 6858000"/>
              <a:gd name="connsiteX472" fmla="*/ 3104273 w 7472601"/>
              <a:gd name="connsiteY472" fmla="*/ 5076159 h 6858000"/>
              <a:gd name="connsiteX473" fmla="*/ 3113245 w 7472601"/>
              <a:gd name="connsiteY473" fmla="*/ 5090705 h 6858000"/>
              <a:gd name="connsiteX474" fmla="*/ 3126294 w 7472601"/>
              <a:gd name="connsiteY474" fmla="*/ 5114400 h 6858000"/>
              <a:gd name="connsiteX475" fmla="*/ 3937433 w 7472601"/>
              <a:gd name="connsiteY475" fmla="*/ 4830473 h 6858000"/>
              <a:gd name="connsiteX476" fmla="*/ 3590475 w 7472601"/>
              <a:gd name="connsiteY476" fmla="*/ 4597974 h 6858000"/>
              <a:gd name="connsiteX477" fmla="*/ 3100264 w 7472601"/>
              <a:gd name="connsiteY477" fmla="*/ 4579845 h 6858000"/>
              <a:gd name="connsiteX478" fmla="*/ 2183576 w 7472601"/>
              <a:gd name="connsiteY478" fmla="*/ 4227150 h 6858000"/>
              <a:gd name="connsiteX479" fmla="*/ 2151029 w 7472601"/>
              <a:gd name="connsiteY479" fmla="*/ 4146947 h 6858000"/>
              <a:gd name="connsiteX480" fmla="*/ 3563434 w 7472601"/>
              <a:gd name="connsiteY480" fmla="*/ 4469115 h 6858000"/>
              <a:gd name="connsiteX481" fmla="*/ 3177952 w 7472601"/>
              <a:gd name="connsiteY481" fmla="*/ 3657386 h 6858000"/>
              <a:gd name="connsiteX482" fmla="*/ 3189263 w 7472601"/>
              <a:gd name="connsiteY482" fmla="*/ 3625726 h 6858000"/>
              <a:gd name="connsiteX483" fmla="*/ 3560912 w 7472601"/>
              <a:gd name="connsiteY483" fmla="*/ 4079863 h 6858000"/>
              <a:gd name="connsiteX484" fmla="*/ 3626636 w 7472601"/>
              <a:gd name="connsiteY484" fmla="*/ 4512230 h 6858000"/>
              <a:gd name="connsiteX485" fmla="*/ 3653088 w 7472601"/>
              <a:gd name="connsiteY485" fmla="*/ 4521417 h 6858000"/>
              <a:gd name="connsiteX486" fmla="*/ 3988128 w 7472601"/>
              <a:gd name="connsiteY486" fmla="*/ 4817267 h 6858000"/>
              <a:gd name="connsiteX487" fmla="*/ 4830582 w 7472601"/>
              <a:gd name="connsiteY487" fmla="*/ 4676000 h 6858000"/>
              <a:gd name="connsiteX488" fmla="*/ 4830100 w 7472601"/>
              <a:gd name="connsiteY488" fmla="*/ 4675554 h 6858000"/>
              <a:gd name="connsiteX489" fmla="*/ 4036318 w 7472601"/>
              <a:gd name="connsiteY489" fmla="*/ 4147013 h 6858000"/>
              <a:gd name="connsiteX490" fmla="*/ 3432098 w 7472601"/>
              <a:gd name="connsiteY490" fmla="*/ 3537312 h 6858000"/>
              <a:gd name="connsiteX491" fmla="*/ 3446761 w 7472601"/>
              <a:gd name="connsiteY491" fmla="*/ 3461278 h 6858000"/>
              <a:gd name="connsiteX492" fmla="*/ 4419733 w 7472601"/>
              <a:gd name="connsiteY492" fmla="*/ 3963555 h 6858000"/>
              <a:gd name="connsiteX493" fmla="*/ 4781371 w 7472601"/>
              <a:gd name="connsiteY493" fmla="*/ 4458604 h 6858000"/>
              <a:gd name="connsiteX494" fmla="*/ 4780440 w 7472601"/>
              <a:gd name="connsiteY494" fmla="*/ 4470290 h 6858000"/>
              <a:gd name="connsiteX495" fmla="*/ 4898954 w 7472601"/>
              <a:gd name="connsiteY495" fmla="*/ 4662092 h 6858000"/>
              <a:gd name="connsiteX496" fmla="*/ 4900699 w 7472601"/>
              <a:gd name="connsiteY496" fmla="*/ 4670867 h 6858000"/>
              <a:gd name="connsiteX497" fmla="*/ 5714511 w 7472601"/>
              <a:gd name="connsiteY497" fmla="*/ 4663483 h 6858000"/>
              <a:gd name="connsiteX498" fmla="*/ 5464793 w 7472601"/>
              <a:gd name="connsiteY498" fmla="*/ 4393556 h 6858000"/>
              <a:gd name="connsiteX499" fmla="*/ 5461897 w 7472601"/>
              <a:gd name="connsiteY499" fmla="*/ 4390879 h 6858000"/>
              <a:gd name="connsiteX500" fmla="*/ 4294126 w 7472601"/>
              <a:gd name="connsiteY500" fmla="*/ 3303048 h 6858000"/>
              <a:gd name="connsiteX501" fmla="*/ 4305321 w 7472601"/>
              <a:gd name="connsiteY501" fmla="*/ 3256953 h 6858000"/>
              <a:gd name="connsiteX502" fmla="*/ 4949299 w 7472601"/>
              <a:gd name="connsiteY502" fmla="*/ 3766336 h 6858000"/>
              <a:gd name="connsiteX503" fmla="*/ 5291452 w 7472601"/>
              <a:gd name="connsiteY503" fmla="*/ 4076801 h 6858000"/>
              <a:gd name="connsiteX504" fmla="*/ 5434998 w 7472601"/>
              <a:gd name="connsiteY504" fmla="*/ 4254100 h 6858000"/>
              <a:gd name="connsiteX505" fmla="*/ 5351015 w 7472601"/>
              <a:gd name="connsiteY505" fmla="*/ 3760989 h 6858000"/>
              <a:gd name="connsiteX506" fmla="*/ 5413780 w 7472601"/>
              <a:gd name="connsiteY506" fmla="*/ 2966265 h 6858000"/>
              <a:gd name="connsiteX507" fmla="*/ 5425627 w 7472601"/>
              <a:gd name="connsiteY507" fmla="*/ 2954192 h 6858000"/>
              <a:gd name="connsiteX508" fmla="*/ 6604735 w 7472601"/>
              <a:gd name="connsiteY508" fmla="*/ 2041381 h 6858000"/>
              <a:gd name="connsiteX509" fmla="*/ 7204487 w 7472601"/>
              <a:gd name="connsiteY509" fmla="*/ 2742112 h 6858000"/>
              <a:gd name="connsiteX510" fmla="*/ 7131592 w 7472601"/>
              <a:gd name="connsiteY510" fmla="*/ 2672096 h 6858000"/>
              <a:gd name="connsiteX511" fmla="*/ 6996344 w 7472601"/>
              <a:gd name="connsiteY511" fmla="*/ 2518310 h 6858000"/>
              <a:gd name="connsiteX512" fmla="*/ 6735495 w 7472601"/>
              <a:gd name="connsiteY512" fmla="*/ 2196890 h 6858000"/>
              <a:gd name="connsiteX513" fmla="*/ 6721901 w 7472601"/>
              <a:gd name="connsiteY513" fmla="*/ 2179274 h 6858000"/>
              <a:gd name="connsiteX514" fmla="*/ 6604735 w 7472601"/>
              <a:gd name="connsiteY514" fmla="*/ 2041381 h 6858000"/>
              <a:gd name="connsiteX515" fmla="*/ 6591670 w 7472601"/>
              <a:gd name="connsiteY515" fmla="*/ 1988277 h 6858000"/>
              <a:gd name="connsiteX516" fmla="*/ 6747349 w 7472601"/>
              <a:gd name="connsiteY516" fmla="*/ 2160069 h 6858000"/>
              <a:gd name="connsiteX517" fmla="*/ 6760943 w 7472601"/>
              <a:gd name="connsiteY517" fmla="*/ 2177686 h 6858000"/>
              <a:gd name="connsiteX518" fmla="*/ 7021065 w 7472601"/>
              <a:gd name="connsiteY518" fmla="*/ 2498102 h 6858000"/>
              <a:gd name="connsiteX519" fmla="*/ 7155223 w 7472601"/>
              <a:gd name="connsiteY519" fmla="*/ 2650386 h 6858000"/>
              <a:gd name="connsiteX520" fmla="*/ 7203167 w 7472601"/>
              <a:gd name="connsiteY520" fmla="*/ 2697288 h 6858000"/>
              <a:gd name="connsiteX521" fmla="*/ 6937703 w 7472601"/>
              <a:gd name="connsiteY521" fmla="*/ 2321981 h 6858000"/>
              <a:gd name="connsiteX522" fmla="*/ 6591670 w 7472601"/>
              <a:gd name="connsiteY522" fmla="*/ 1988277 h 6858000"/>
              <a:gd name="connsiteX523" fmla="*/ 5798671 w 7472601"/>
              <a:gd name="connsiteY523" fmla="*/ 1981601 h 6858000"/>
              <a:gd name="connsiteX524" fmla="*/ 5754709 w 7472601"/>
              <a:gd name="connsiteY524" fmla="*/ 2071454 h 6858000"/>
              <a:gd name="connsiteX525" fmla="*/ 5763044 w 7472601"/>
              <a:gd name="connsiteY525" fmla="*/ 2842206 h 6858000"/>
              <a:gd name="connsiteX526" fmla="*/ 5764974 w 7472601"/>
              <a:gd name="connsiteY526" fmla="*/ 2799609 h 6858000"/>
              <a:gd name="connsiteX527" fmla="*/ 5767665 w 7472601"/>
              <a:gd name="connsiteY527" fmla="*/ 2666409 h 6858000"/>
              <a:gd name="connsiteX528" fmla="*/ 5763055 w 7472601"/>
              <a:gd name="connsiteY528" fmla="*/ 2579705 h 6858000"/>
              <a:gd name="connsiteX529" fmla="*/ 5758079 w 7472601"/>
              <a:gd name="connsiteY529" fmla="*/ 2492508 h 6858000"/>
              <a:gd name="connsiteX530" fmla="*/ 5779325 w 7472601"/>
              <a:gd name="connsiteY530" fmla="*/ 2197069 h 6858000"/>
              <a:gd name="connsiteX531" fmla="*/ 5798671 w 7472601"/>
              <a:gd name="connsiteY531" fmla="*/ 1981601 h 6858000"/>
              <a:gd name="connsiteX532" fmla="*/ 5829202 w 7472601"/>
              <a:gd name="connsiteY532" fmla="*/ 1971679 h 6858000"/>
              <a:gd name="connsiteX533" fmla="*/ 5809558 w 7472601"/>
              <a:gd name="connsiteY533" fmla="*/ 2198043 h 6858000"/>
              <a:gd name="connsiteX534" fmla="*/ 5788653 w 7472601"/>
              <a:gd name="connsiteY534" fmla="*/ 2489430 h 6858000"/>
              <a:gd name="connsiteX535" fmla="*/ 5793439 w 7472601"/>
              <a:gd name="connsiteY535" fmla="*/ 2575235 h 6858000"/>
              <a:gd name="connsiteX536" fmla="*/ 5796837 w 7472601"/>
              <a:gd name="connsiteY536" fmla="*/ 2637633 h 6858000"/>
              <a:gd name="connsiteX537" fmla="*/ 5818614 w 7472601"/>
              <a:gd name="connsiteY537" fmla="*/ 2473055 h 6858000"/>
              <a:gd name="connsiteX538" fmla="*/ 5829202 w 7472601"/>
              <a:gd name="connsiteY538" fmla="*/ 1971679 h 6858000"/>
              <a:gd name="connsiteX539" fmla="*/ 5911389 w 7472601"/>
              <a:gd name="connsiteY539" fmla="*/ 1898371 h 6858000"/>
              <a:gd name="connsiteX540" fmla="*/ 6237627 w 7472601"/>
              <a:gd name="connsiteY540" fmla="*/ 2231921 h 6858000"/>
              <a:gd name="connsiteX541" fmla="*/ 5911389 w 7472601"/>
              <a:gd name="connsiteY541" fmla="*/ 1898371 h 6858000"/>
              <a:gd name="connsiteX542" fmla="*/ 6944437 w 7472601"/>
              <a:gd name="connsiteY542" fmla="*/ 1575402 h 6858000"/>
              <a:gd name="connsiteX543" fmla="*/ 6304730 w 7472601"/>
              <a:gd name="connsiteY543" fmla="*/ 1766654 h 6858000"/>
              <a:gd name="connsiteX544" fmla="*/ 6944437 w 7472601"/>
              <a:gd name="connsiteY544" fmla="*/ 1575402 h 6858000"/>
              <a:gd name="connsiteX545" fmla="*/ 7019523 w 7472601"/>
              <a:gd name="connsiteY545" fmla="*/ 1519450 h 6858000"/>
              <a:gd name="connsiteX546" fmla="*/ 6298091 w 7472601"/>
              <a:gd name="connsiteY546" fmla="*/ 1737122 h 6858000"/>
              <a:gd name="connsiteX547" fmla="*/ 7019523 w 7472601"/>
              <a:gd name="connsiteY547" fmla="*/ 1519450 h 6858000"/>
              <a:gd name="connsiteX548" fmla="*/ 2399523 w 7472601"/>
              <a:gd name="connsiteY548" fmla="*/ 1428234 h 6858000"/>
              <a:gd name="connsiteX549" fmla="*/ 2224982 w 7472601"/>
              <a:gd name="connsiteY549" fmla="*/ 1826201 h 6858000"/>
              <a:gd name="connsiteX550" fmla="*/ 2096099 w 7472601"/>
              <a:gd name="connsiteY550" fmla="*/ 2345900 h 6858000"/>
              <a:gd name="connsiteX551" fmla="*/ 2283317 w 7472601"/>
              <a:gd name="connsiteY551" fmla="*/ 1796925 h 6858000"/>
              <a:gd name="connsiteX552" fmla="*/ 2399523 w 7472601"/>
              <a:gd name="connsiteY552" fmla="*/ 1428234 h 6858000"/>
              <a:gd name="connsiteX553" fmla="*/ 2448558 w 7472601"/>
              <a:gd name="connsiteY553" fmla="*/ 1373435 h 6858000"/>
              <a:gd name="connsiteX554" fmla="*/ 2312521 w 7472601"/>
              <a:gd name="connsiteY554" fmla="*/ 1806140 h 6858000"/>
              <a:gd name="connsiteX555" fmla="*/ 2127533 w 7472601"/>
              <a:gd name="connsiteY555" fmla="*/ 2348380 h 6858000"/>
              <a:gd name="connsiteX556" fmla="*/ 2358080 w 7472601"/>
              <a:gd name="connsiteY556" fmla="*/ 1866134 h 6858000"/>
              <a:gd name="connsiteX557" fmla="*/ 2407436 w 7472601"/>
              <a:gd name="connsiteY557" fmla="*/ 1651070 h 6858000"/>
              <a:gd name="connsiteX558" fmla="*/ 2448558 w 7472601"/>
              <a:gd name="connsiteY558" fmla="*/ 1373435 h 6858000"/>
              <a:gd name="connsiteX559" fmla="*/ 278707 w 7472601"/>
              <a:gd name="connsiteY559" fmla="*/ 1352270 h 6858000"/>
              <a:gd name="connsiteX560" fmla="*/ 321570 w 7472601"/>
              <a:gd name="connsiteY560" fmla="*/ 1861610 h 6858000"/>
              <a:gd name="connsiteX561" fmla="*/ 294281 w 7472601"/>
              <a:gd name="connsiteY561" fmla="*/ 1440658 h 6858000"/>
              <a:gd name="connsiteX562" fmla="*/ 278707 w 7472601"/>
              <a:gd name="connsiteY562" fmla="*/ 1352270 h 6858000"/>
              <a:gd name="connsiteX563" fmla="*/ 1423821 w 7472601"/>
              <a:gd name="connsiteY563" fmla="*/ 1351958 h 6858000"/>
              <a:gd name="connsiteX564" fmla="*/ 1638521 w 7472601"/>
              <a:gd name="connsiteY564" fmla="*/ 1908470 h 6858000"/>
              <a:gd name="connsiteX565" fmla="*/ 1754199 w 7472601"/>
              <a:gd name="connsiteY565" fmla="*/ 2149284 h 6858000"/>
              <a:gd name="connsiteX566" fmla="*/ 1908359 w 7472601"/>
              <a:gd name="connsiteY566" fmla="*/ 2364988 h 6858000"/>
              <a:gd name="connsiteX567" fmla="*/ 1647661 w 7472601"/>
              <a:gd name="connsiteY567" fmla="*/ 1825945 h 6858000"/>
              <a:gd name="connsiteX568" fmla="*/ 1423821 w 7472601"/>
              <a:gd name="connsiteY568" fmla="*/ 1351958 h 6858000"/>
              <a:gd name="connsiteX569" fmla="*/ 1431890 w 7472601"/>
              <a:gd name="connsiteY569" fmla="*/ 1306475 h 6858000"/>
              <a:gd name="connsiteX570" fmla="*/ 1507597 w 7472601"/>
              <a:gd name="connsiteY570" fmla="*/ 1446132 h 6858000"/>
              <a:gd name="connsiteX571" fmla="*/ 1674586 w 7472601"/>
              <a:gd name="connsiteY571" fmla="*/ 1813832 h 6858000"/>
              <a:gd name="connsiteX572" fmla="*/ 1815950 w 7472601"/>
              <a:gd name="connsiteY572" fmla="*/ 2128564 h 6858000"/>
              <a:gd name="connsiteX573" fmla="*/ 1984242 w 7472601"/>
              <a:gd name="connsiteY573" fmla="*/ 2430829 h 6858000"/>
              <a:gd name="connsiteX574" fmla="*/ 2014023 w 7472601"/>
              <a:gd name="connsiteY574" fmla="*/ 2450995 h 6858000"/>
              <a:gd name="connsiteX575" fmla="*/ 1747337 w 7472601"/>
              <a:gd name="connsiteY575" fmla="*/ 1855264 h 6858000"/>
              <a:gd name="connsiteX576" fmla="*/ 1533749 w 7472601"/>
              <a:gd name="connsiteY576" fmla="*/ 1478656 h 6858000"/>
              <a:gd name="connsiteX577" fmla="*/ 1431890 w 7472601"/>
              <a:gd name="connsiteY577" fmla="*/ 1306475 h 6858000"/>
              <a:gd name="connsiteX578" fmla="*/ 5052692 w 7472601"/>
              <a:gd name="connsiteY578" fmla="*/ 1292994 h 6858000"/>
              <a:gd name="connsiteX579" fmla="*/ 5200661 w 7472601"/>
              <a:gd name="connsiteY579" fmla="*/ 1635186 h 6858000"/>
              <a:gd name="connsiteX580" fmla="*/ 5297138 w 7472601"/>
              <a:gd name="connsiteY580" fmla="*/ 1906351 h 6858000"/>
              <a:gd name="connsiteX581" fmla="*/ 5052692 w 7472601"/>
              <a:gd name="connsiteY581" fmla="*/ 1292994 h 6858000"/>
              <a:gd name="connsiteX582" fmla="*/ 5009948 w 7472601"/>
              <a:gd name="connsiteY582" fmla="*/ 1273619 h 6858000"/>
              <a:gd name="connsiteX583" fmla="*/ 5121777 w 7472601"/>
              <a:gd name="connsiteY583" fmla="*/ 1654213 h 6858000"/>
              <a:gd name="connsiteX584" fmla="*/ 5293545 w 7472601"/>
              <a:gd name="connsiteY584" fmla="*/ 2072247 h 6858000"/>
              <a:gd name="connsiteX585" fmla="*/ 5294042 w 7472601"/>
              <a:gd name="connsiteY585" fmla="*/ 2065019 h 6858000"/>
              <a:gd name="connsiteX586" fmla="*/ 5171936 w 7472601"/>
              <a:gd name="connsiteY586" fmla="*/ 1647613 h 6858000"/>
              <a:gd name="connsiteX587" fmla="*/ 5009948 w 7472601"/>
              <a:gd name="connsiteY587" fmla="*/ 1273619 h 6858000"/>
              <a:gd name="connsiteX588" fmla="*/ 655236 w 7472601"/>
              <a:gd name="connsiteY588" fmla="*/ 1268632 h 6858000"/>
              <a:gd name="connsiteX589" fmla="*/ 839521 w 7472601"/>
              <a:gd name="connsiteY589" fmla="*/ 1685315 h 6858000"/>
              <a:gd name="connsiteX590" fmla="*/ 1109416 w 7472601"/>
              <a:gd name="connsiteY590" fmla="*/ 2061663 h 6858000"/>
              <a:gd name="connsiteX591" fmla="*/ 1298300 w 7472601"/>
              <a:gd name="connsiteY591" fmla="*/ 2247742 h 6858000"/>
              <a:gd name="connsiteX592" fmla="*/ 1125871 w 7472601"/>
              <a:gd name="connsiteY592" fmla="*/ 1989513 h 6858000"/>
              <a:gd name="connsiteX593" fmla="*/ 981574 w 7472601"/>
              <a:gd name="connsiteY593" fmla="*/ 1783157 h 6858000"/>
              <a:gd name="connsiteX594" fmla="*/ 922198 w 7472601"/>
              <a:gd name="connsiteY594" fmla="*/ 1677437 h 6858000"/>
              <a:gd name="connsiteX595" fmla="*/ 869293 w 7472601"/>
              <a:gd name="connsiteY595" fmla="*/ 1583214 h 6858000"/>
              <a:gd name="connsiteX596" fmla="*/ 751431 w 7472601"/>
              <a:gd name="connsiteY596" fmla="*/ 1405731 h 6858000"/>
              <a:gd name="connsiteX597" fmla="*/ 655236 w 7472601"/>
              <a:gd name="connsiteY597" fmla="*/ 1268632 h 6858000"/>
              <a:gd name="connsiteX598" fmla="*/ 6516292 w 7472601"/>
              <a:gd name="connsiteY598" fmla="*/ 1263064 h 6858000"/>
              <a:gd name="connsiteX599" fmla="*/ 5736320 w 7472601"/>
              <a:gd name="connsiteY599" fmla="*/ 1501803 h 6858000"/>
              <a:gd name="connsiteX600" fmla="*/ 6516292 w 7472601"/>
              <a:gd name="connsiteY600" fmla="*/ 1263064 h 6858000"/>
              <a:gd name="connsiteX601" fmla="*/ 291466 w 7472601"/>
              <a:gd name="connsiteY601" fmla="*/ 1250369 h 6858000"/>
              <a:gd name="connsiteX602" fmla="*/ 323180 w 7472601"/>
              <a:gd name="connsiteY602" fmla="*/ 1435283 h 6858000"/>
              <a:gd name="connsiteX603" fmla="*/ 349381 w 7472601"/>
              <a:gd name="connsiteY603" fmla="*/ 1875041 h 6858000"/>
              <a:gd name="connsiteX604" fmla="*/ 374363 w 7472601"/>
              <a:gd name="connsiteY604" fmla="*/ 1506494 h 6858000"/>
              <a:gd name="connsiteX605" fmla="*/ 302168 w 7472601"/>
              <a:gd name="connsiteY605" fmla="*/ 1274495 h 6858000"/>
              <a:gd name="connsiteX606" fmla="*/ 291466 w 7472601"/>
              <a:gd name="connsiteY606" fmla="*/ 1250369 h 6858000"/>
              <a:gd name="connsiteX607" fmla="*/ 678222 w 7472601"/>
              <a:gd name="connsiteY607" fmla="*/ 1248670 h 6858000"/>
              <a:gd name="connsiteX608" fmla="*/ 775536 w 7472601"/>
              <a:gd name="connsiteY608" fmla="*/ 1388015 h 6858000"/>
              <a:gd name="connsiteX609" fmla="*/ 894529 w 7472601"/>
              <a:gd name="connsiteY609" fmla="*/ 1567739 h 6858000"/>
              <a:gd name="connsiteX610" fmla="*/ 948000 w 7472601"/>
              <a:gd name="connsiteY610" fmla="*/ 1663088 h 6858000"/>
              <a:gd name="connsiteX611" fmla="*/ 1006812 w 7472601"/>
              <a:gd name="connsiteY611" fmla="*/ 1767683 h 6858000"/>
              <a:gd name="connsiteX612" fmla="*/ 1149133 w 7472601"/>
              <a:gd name="connsiteY612" fmla="*/ 1971513 h 6858000"/>
              <a:gd name="connsiteX613" fmla="*/ 1333952 w 7472601"/>
              <a:gd name="connsiteY613" fmla="*/ 2251620 h 6858000"/>
              <a:gd name="connsiteX614" fmla="*/ 1337329 w 7472601"/>
              <a:gd name="connsiteY614" fmla="*/ 2258350 h 6858000"/>
              <a:gd name="connsiteX615" fmla="*/ 1014726 w 7472601"/>
              <a:gd name="connsiteY615" fmla="*/ 1615556 h 6858000"/>
              <a:gd name="connsiteX616" fmla="*/ 678222 w 7472601"/>
              <a:gd name="connsiteY616" fmla="*/ 1248670 h 6858000"/>
              <a:gd name="connsiteX617" fmla="*/ 6691602 w 7472601"/>
              <a:gd name="connsiteY617" fmla="*/ 1140573 h 6858000"/>
              <a:gd name="connsiteX618" fmla="*/ 6571100 w 7472601"/>
              <a:gd name="connsiteY618" fmla="*/ 1183662 h 6858000"/>
              <a:gd name="connsiteX619" fmla="*/ 6241687 w 7472601"/>
              <a:gd name="connsiteY619" fmla="*/ 1257600 h 6858000"/>
              <a:gd name="connsiteX620" fmla="*/ 5693009 w 7472601"/>
              <a:gd name="connsiteY620" fmla="*/ 1478256 h 6858000"/>
              <a:gd name="connsiteX621" fmla="*/ 6548420 w 7472601"/>
              <a:gd name="connsiteY621" fmla="*/ 1214599 h 6858000"/>
              <a:gd name="connsiteX622" fmla="*/ 6605473 w 7472601"/>
              <a:gd name="connsiteY622" fmla="*/ 1184686 h 6858000"/>
              <a:gd name="connsiteX623" fmla="*/ 6691602 w 7472601"/>
              <a:gd name="connsiteY623" fmla="*/ 1140573 h 6858000"/>
              <a:gd name="connsiteX624" fmla="*/ 4002475 w 7472601"/>
              <a:gd name="connsiteY624" fmla="*/ 1037802 h 6858000"/>
              <a:gd name="connsiteX625" fmla="*/ 4000324 w 7472601"/>
              <a:gd name="connsiteY625" fmla="*/ 1039362 h 6858000"/>
              <a:gd name="connsiteX626" fmla="*/ 4002862 w 7472601"/>
              <a:gd name="connsiteY626" fmla="*/ 1042866 h 6858000"/>
              <a:gd name="connsiteX627" fmla="*/ 4002475 w 7472601"/>
              <a:gd name="connsiteY627" fmla="*/ 1037802 h 6858000"/>
              <a:gd name="connsiteX628" fmla="*/ 506322 w 7472601"/>
              <a:gd name="connsiteY628" fmla="*/ 1020997 h 6858000"/>
              <a:gd name="connsiteX629" fmla="*/ 533068 w 7472601"/>
              <a:gd name="connsiteY629" fmla="*/ 1029409 h 6858000"/>
              <a:gd name="connsiteX630" fmla="*/ 1232525 w 7472601"/>
              <a:gd name="connsiteY630" fmla="*/ 1804675 h 6858000"/>
              <a:gd name="connsiteX631" fmla="*/ 1388858 w 7472601"/>
              <a:gd name="connsiteY631" fmla="*/ 2368011 h 6858000"/>
              <a:gd name="connsiteX632" fmla="*/ 1384098 w 7472601"/>
              <a:gd name="connsiteY632" fmla="*/ 2378125 h 6858000"/>
              <a:gd name="connsiteX633" fmla="*/ 1425393 w 7472601"/>
              <a:gd name="connsiteY633" fmla="*/ 2589124 h 6858000"/>
              <a:gd name="connsiteX634" fmla="*/ 1424001 w 7472601"/>
              <a:gd name="connsiteY634" fmla="*/ 2597541 h 6858000"/>
              <a:gd name="connsiteX635" fmla="*/ 2152729 w 7472601"/>
              <a:gd name="connsiteY635" fmla="*/ 2864487 h 6858000"/>
              <a:gd name="connsiteX636" fmla="*/ 2020609 w 7472601"/>
              <a:gd name="connsiteY636" fmla="*/ 2539671 h 6858000"/>
              <a:gd name="connsiteX637" fmla="*/ 2018920 w 7472601"/>
              <a:gd name="connsiteY637" fmla="*/ 2536309 h 6858000"/>
              <a:gd name="connsiteX638" fmla="*/ 1342441 w 7472601"/>
              <a:gd name="connsiteY638" fmla="*/ 1173017 h 6858000"/>
              <a:gd name="connsiteX639" fmla="*/ 1367925 w 7472601"/>
              <a:gd name="connsiteY639" fmla="*/ 1135648 h 6858000"/>
              <a:gd name="connsiteX640" fmla="*/ 1771401 w 7472601"/>
              <a:gd name="connsiteY640" fmla="*/ 1806673 h 6858000"/>
              <a:gd name="connsiteX641" fmla="*/ 1972385 w 7472601"/>
              <a:gd name="connsiteY641" fmla="*/ 2198735 h 6858000"/>
              <a:gd name="connsiteX642" fmla="*/ 2040892 w 7472601"/>
              <a:gd name="connsiteY642" fmla="*/ 2405205 h 6858000"/>
              <a:gd name="connsiteX643" fmla="*/ 2131689 w 7472601"/>
              <a:gd name="connsiteY643" fmla="*/ 1936926 h 6858000"/>
              <a:gd name="connsiteX644" fmla="*/ 2454820 w 7472601"/>
              <a:gd name="connsiteY644" fmla="*/ 1248808 h 6858000"/>
              <a:gd name="connsiteX645" fmla="*/ 2492512 w 7472601"/>
              <a:gd name="connsiteY645" fmla="*/ 1302920 h 6858000"/>
              <a:gd name="connsiteX646" fmla="*/ 2081216 w 7472601"/>
              <a:gd name="connsiteY646" fmla="*/ 2527513 h 6858000"/>
              <a:gd name="connsiteX647" fmla="*/ 2081211 w 7472601"/>
              <a:gd name="connsiteY647" fmla="*/ 2528916 h 6858000"/>
              <a:gd name="connsiteX648" fmla="*/ 2199067 w 7472601"/>
              <a:gd name="connsiteY648" fmla="*/ 2884061 h 6858000"/>
              <a:gd name="connsiteX649" fmla="*/ 3192586 w 7472601"/>
              <a:gd name="connsiteY649" fmla="*/ 3411496 h 6858000"/>
              <a:gd name="connsiteX650" fmla="*/ 3182620 w 7472601"/>
              <a:gd name="connsiteY650" fmla="*/ 3483279 h 6858000"/>
              <a:gd name="connsiteX651" fmla="*/ 2435119 w 7472601"/>
              <a:gd name="connsiteY651" fmla="*/ 3080173 h 6858000"/>
              <a:gd name="connsiteX652" fmla="*/ 2410152 w 7472601"/>
              <a:gd name="connsiteY652" fmla="*/ 3063751 h 6858000"/>
              <a:gd name="connsiteX653" fmla="*/ 2408099 w 7472601"/>
              <a:gd name="connsiteY653" fmla="*/ 3064403 h 6858000"/>
              <a:gd name="connsiteX654" fmla="*/ 2407218 w 7472601"/>
              <a:gd name="connsiteY654" fmla="*/ 3070324 h 6858000"/>
              <a:gd name="connsiteX655" fmla="*/ 2380138 w 7472601"/>
              <a:gd name="connsiteY655" fmla="*/ 3099341 h 6858000"/>
              <a:gd name="connsiteX656" fmla="*/ 1765923 w 7472601"/>
              <a:gd name="connsiteY656" fmla="*/ 3581043 h 6858000"/>
              <a:gd name="connsiteX657" fmla="*/ 1702258 w 7472601"/>
              <a:gd name="connsiteY657" fmla="*/ 3612286 h 6858000"/>
              <a:gd name="connsiteX658" fmla="*/ 1538370 w 7472601"/>
              <a:gd name="connsiteY658" fmla="*/ 3811804 h 6858000"/>
              <a:gd name="connsiteX659" fmla="*/ 542867 w 7472601"/>
              <a:gd name="connsiteY659" fmla="*/ 4944092 h 6858000"/>
              <a:gd name="connsiteX660" fmla="*/ 515800 w 7472601"/>
              <a:gd name="connsiteY660" fmla="*/ 4862180 h 6858000"/>
              <a:gd name="connsiteX661" fmla="*/ 909145 w 7472601"/>
              <a:gd name="connsiteY661" fmla="*/ 4199225 h 6858000"/>
              <a:gd name="connsiteX662" fmla="*/ 1214067 w 7472601"/>
              <a:gd name="connsiteY662" fmla="*/ 3908561 h 6858000"/>
              <a:gd name="connsiteX663" fmla="*/ 640967 w 7472601"/>
              <a:gd name="connsiteY663" fmla="*/ 4105601 h 6858000"/>
              <a:gd name="connsiteX664" fmla="*/ 112563 w 7472601"/>
              <a:gd name="connsiteY664" fmla="*/ 4396952 h 6858000"/>
              <a:gd name="connsiteX665" fmla="*/ 0 w 7472601"/>
              <a:gd name="connsiteY665" fmla="*/ 4466006 h 6858000"/>
              <a:gd name="connsiteX666" fmla="*/ 0 w 7472601"/>
              <a:gd name="connsiteY666" fmla="*/ 4233763 h 6858000"/>
              <a:gd name="connsiteX667" fmla="*/ 36881 w 7472601"/>
              <a:gd name="connsiteY667" fmla="*/ 4200118 h 6858000"/>
              <a:gd name="connsiteX668" fmla="*/ 910534 w 7472601"/>
              <a:gd name="connsiteY668" fmla="*/ 3629753 h 6858000"/>
              <a:gd name="connsiteX669" fmla="*/ 1578717 w 7472601"/>
              <a:gd name="connsiteY669" fmla="*/ 3575982 h 6858000"/>
              <a:gd name="connsiteX670" fmla="*/ 2338780 w 7472601"/>
              <a:gd name="connsiteY670" fmla="*/ 3033725 h 6858000"/>
              <a:gd name="connsiteX671" fmla="*/ 1807991 w 7472601"/>
              <a:gd name="connsiteY671" fmla="*/ 2807184 h 6858000"/>
              <a:gd name="connsiteX672" fmla="*/ 1416358 w 7472601"/>
              <a:gd name="connsiteY672" fmla="*/ 3112571 h 6858000"/>
              <a:gd name="connsiteX673" fmla="*/ 939066 w 7472601"/>
              <a:gd name="connsiteY673" fmla="*/ 3378798 h 6858000"/>
              <a:gd name="connsiteX674" fmla="*/ 115099 w 7472601"/>
              <a:gd name="connsiteY674" fmla="*/ 3607650 h 6858000"/>
              <a:gd name="connsiteX675" fmla="*/ 97284 w 7472601"/>
              <a:gd name="connsiteY675" fmla="*/ 3520393 h 6858000"/>
              <a:gd name="connsiteX676" fmla="*/ 922050 w 7472601"/>
              <a:gd name="connsiteY676" fmla="*/ 3074867 h 6858000"/>
              <a:gd name="connsiteX677" fmla="*/ 1405265 w 7472601"/>
              <a:gd name="connsiteY677" fmla="*/ 3016319 h 6858000"/>
              <a:gd name="connsiteX678" fmla="*/ 1407512 w 7472601"/>
              <a:gd name="connsiteY678" fmla="*/ 3018001 h 6858000"/>
              <a:gd name="connsiteX679" fmla="*/ 1726266 w 7472601"/>
              <a:gd name="connsiteY679" fmla="*/ 2777274 h 6858000"/>
              <a:gd name="connsiteX680" fmla="*/ 625390 w 7472601"/>
              <a:gd name="connsiteY680" fmla="*/ 2514541 h 6858000"/>
              <a:gd name="connsiteX681" fmla="*/ 619799 w 7472601"/>
              <a:gd name="connsiteY681" fmla="*/ 2527180 h 6858000"/>
              <a:gd name="connsiteX682" fmla="*/ 310030 w 7472601"/>
              <a:gd name="connsiteY682" fmla="*/ 2771818 h 6858000"/>
              <a:gd name="connsiteX683" fmla="*/ 173877 w 7472601"/>
              <a:gd name="connsiteY683" fmla="*/ 2937056 h 6858000"/>
              <a:gd name="connsiteX684" fmla="*/ 77889 w 7472601"/>
              <a:gd name="connsiteY684" fmla="*/ 3138440 h 6858000"/>
              <a:gd name="connsiteX685" fmla="*/ 0 w 7472601"/>
              <a:gd name="connsiteY685" fmla="*/ 3271395 h 6858000"/>
              <a:gd name="connsiteX686" fmla="*/ 0 w 7472601"/>
              <a:gd name="connsiteY686" fmla="*/ 3153002 h 6858000"/>
              <a:gd name="connsiteX687" fmla="*/ 2386 w 7472601"/>
              <a:gd name="connsiteY687" fmla="*/ 3149203 h 6858000"/>
              <a:gd name="connsiteX688" fmla="*/ 89753 w 7472601"/>
              <a:gd name="connsiteY688" fmla="*/ 2987702 h 6858000"/>
              <a:gd name="connsiteX689" fmla="*/ 76869 w 7472601"/>
              <a:gd name="connsiteY689" fmla="*/ 3005404 h 6858000"/>
              <a:gd name="connsiteX690" fmla="*/ 32049 w 7472601"/>
              <a:gd name="connsiteY690" fmla="*/ 3065814 h 6858000"/>
              <a:gd name="connsiteX691" fmla="*/ 0 w 7472601"/>
              <a:gd name="connsiteY691" fmla="*/ 3108744 h 6858000"/>
              <a:gd name="connsiteX692" fmla="*/ 0 w 7472601"/>
              <a:gd name="connsiteY692" fmla="*/ 3058059 h 6858000"/>
              <a:gd name="connsiteX693" fmla="*/ 7610 w 7472601"/>
              <a:gd name="connsiteY693" fmla="*/ 3047889 h 6858000"/>
              <a:gd name="connsiteX694" fmla="*/ 52419 w 7472601"/>
              <a:gd name="connsiteY694" fmla="*/ 2987479 h 6858000"/>
              <a:gd name="connsiteX695" fmla="*/ 59142 w 7472601"/>
              <a:gd name="connsiteY695" fmla="*/ 2978488 h 6858000"/>
              <a:gd name="connsiteX696" fmla="*/ 0 w 7472601"/>
              <a:gd name="connsiteY696" fmla="*/ 3015334 h 6858000"/>
              <a:gd name="connsiteX697" fmla="*/ 0 w 7472601"/>
              <a:gd name="connsiteY697" fmla="*/ 2914286 h 6858000"/>
              <a:gd name="connsiteX698" fmla="*/ 36383 w 7472601"/>
              <a:gd name="connsiteY698" fmla="*/ 2901128 h 6858000"/>
              <a:gd name="connsiteX699" fmla="*/ 156329 w 7472601"/>
              <a:gd name="connsiteY699" fmla="*/ 2840533 h 6858000"/>
              <a:gd name="connsiteX700" fmla="*/ 358355 w 7472601"/>
              <a:gd name="connsiteY700" fmla="*/ 2620471 h 6858000"/>
              <a:gd name="connsiteX701" fmla="*/ 510577 w 7472601"/>
              <a:gd name="connsiteY701" fmla="*/ 2501244 h 6858000"/>
              <a:gd name="connsiteX702" fmla="*/ 211967 w 7472601"/>
              <a:gd name="connsiteY702" fmla="*/ 2479171 h 6858000"/>
              <a:gd name="connsiteX703" fmla="*/ 0 w 7472601"/>
              <a:gd name="connsiteY703" fmla="*/ 2476398 h 6858000"/>
              <a:gd name="connsiteX704" fmla="*/ 0 w 7472601"/>
              <a:gd name="connsiteY704" fmla="*/ 2389189 h 6858000"/>
              <a:gd name="connsiteX705" fmla="*/ 103062 w 7472601"/>
              <a:gd name="connsiteY705" fmla="*/ 2389518 h 6858000"/>
              <a:gd name="connsiteX706" fmla="*/ 510734 w 7472601"/>
              <a:gd name="connsiteY706" fmla="*/ 2416201 h 6858000"/>
              <a:gd name="connsiteX707" fmla="*/ 279257 w 7472601"/>
              <a:gd name="connsiteY707" fmla="*/ 2092102 h 6858000"/>
              <a:gd name="connsiteX708" fmla="*/ 65265 w 7472601"/>
              <a:gd name="connsiteY708" fmla="*/ 2006049 h 6858000"/>
              <a:gd name="connsiteX709" fmla="*/ 0 w 7472601"/>
              <a:gd name="connsiteY709" fmla="*/ 1982532 h 6858000"/>
              <a:gd name="connsiteX710" fmla="*/ 0 w 7472601"/>
              <a:gd name="connsiteY710" fmla="*/ 1912789 h 6858000"/>
              <a:gd name="connsiteX711" fmla="*/ 97460 w 7472601"/>
              <a:gd name="connsiteY711" fmla="*/ 1953725 h 6858000"/>
              <a:gd name="connsiteX712" fmla="*/ 221272 w 7472601"/>
              <a:gd name="connsiteY712" fmla="*/ 1980766 h 6858000"/>
              <a:gd name="connsiteX713" fmla="*/ 116765 w 7472601"/>
              <a:gd name="connsiteY713" fmla="*/ 1911033 h 6858000"/>
              <a:gd name="connsiteX714" fmla="*/ 16405 w 7472601"/>
              <a:gd name="connsiteY714" fmla="*/ 1803412 h 6858000"/>
              <a:gd name="connsiteX715" fmla="*/ 0 w 7472601"/>
              <a:gd name="connsiteY715" fmla="*/ 1784777 h 6858000"/>
              <a:gd name="connsiteX716" fmla="*/ 0 w 7472601"/>
              <a:gd name="connsiteY716" fmla="*/ 1740082 h 6858000"/>
              <a:gd name="connsiteX717" fmla="*/ 39394 w 7472601"/>
              <a:gd name="connsiteY717" fmla="*/ 1784856 h 6858000"/>
              <a:gd name="connsiteX718" fmla="*/ 135813 w 7472601"/>
              <a:gd name="connsiteY718" fmla="*/ 1888838 h 6858000"/>
              <a:gd name="connsiteX719" fmla="*/ 242575 w 7472601"/>
              <a:gd name="connsiteY719" fmla="*/ 1958841 h 6858000"/>
              <a:gd name="connsiteX720" fmla="*/ 82197 w 7472601"/>
              <a:gd name="connsiteY720" fmla="*/ 1754826 h 6858000"/>
              <a:gd name="connsiteX721" fmla="*/ 0 w 7472601"/>
              <a:gd name="connsiteY721" fmla="*/ 1679650 h 6858000"/>
              <a:gd name="connsiteX722" fmla="*/ 0 w 7472601"/>
              <a:gd name="connsiteY722" fmla="*/ 1602463 h 6858000"/>
              <a:gd name="connsiteX723" fmla="*/ 84689 w 7472601"/>
              <a:gd name="connsiteY723" fmla="*/ 1677442 h 6858000"/>
              <a:gd name="connsiteX724" fmla="*/ 298437 w 7472601"/>
              <a:gd name="connsiteY724" fmla="*/ 1968019 h 6858000"/>
              <a:gd name="connsiteX725" fmla="*/ 227269 w 7472601"/>
              <a:gd name="connsiteY725" fmla="*/ 1114064 h 6858000"/>
              <a:gd name="connsiteX726" fmla="*/ 248003 w 7472601"/>
              <a:gd name="connsiteY726" fmla="*/ 1089613 h 6858000"/>
              <a:gd name="connsiteX727" fmla="*/ 427020 w 7472601"/>
              <a:gd name="connsiteY727" fmla="*/ 1619803 h 6858000"/>
              <a:gd name="connsiteX728" fmla="*/ 340345 w 7472601"/>
              <a:gd name="connsiteY728" fmla="*/ 2027739 h 6858000"/>
              <a:gd name="connsiteX729" fmla="*/ 360865 w 7472601"/>
              <a:gd name="connsiteY729" fmla="*/ 2044827 h 6858000"/>
              <a:gd name="connsiteX730" fmla="*/ 560414 w 7472601"/>
              <a:gd name="connsiteY730" fmla="*/ 2421457 h 6858000"/>
              <a:gd name="connsiteX731" fmla="*/ 1359703 w 7472601"/>
              <a:gd name="connsiteY731" fmla="*/ 2578554 h 6858000"/>
              <a:gd name="connsiteX732" fmla="*/ 1359422 w 7472601"/>
              <a:gd name="connsiteY732" fmla="*/ 2577994 h 6858000"/>
              <a:gd name="connsiteX733" fmla="*/ 828701 w 7472601"/>
              <a:gd name="connsiteY733" fmla="*/ 1839520 h 6858000"/>
              <a:gd name="connsiteX734" fmla="*/ 494427 w 7472601"/>
              <a:gd name="connsiteY734" fmla="*/ 1092333 h 6858000"/>
              <a:gd name="connsiteX735" fmla="*/ 506322 w 7472601"/>
              <a:gd name="connsiteY735" fmla="*/ 1020997 h 6858000"/>
              <a:gd name="connsiteX736" fmla="*/ 4570198 w 7472601"/>
              <a:gd name="connsiteY736" fmla="*/ 978081 h 6858000"/>
              <a:gd name="connsiteX737" fmla="*/ 4523691 w 7472601"/>
              <a:gd name="connsiteY737" fmla="*/ 1127776 h 6858000"/>
              <a:gd name="connsiteX738" fmla="*/ 4509875 w 7472601"/>
              <a:gd name="connsiteY738" fmla="*/ 1167552 h 6858000"/>
              <a:gd name="connsiteX739" fmla="*/ 4478168 w 7472601"/>
              <a:gd name="connsiteY739" fmla="*/ 1260735 h 6858000"/>
              <a:gd name="connsiteX740" fmla="*/ 4409309 w 7472601"/>
              <a:gd name="connsiteY740" fmla="*/ 1666996 h 6858000"/>
              <a:gd name="connsiteX741" fmla="*/ 4370031 w 7472601"/>
              <a:gd name="connsiteY741" fmla="*/ 1955666 h 6858000"/>
              <a:gd name="connsiteX742" fmla="*/ 4570198 w 7472601"/>
              <a:gd name="connsiteY742" fmla="*/ 978081 h 6858000"/>
              <a:gd name="connsiteX743" fmla="*/ 4557898 w 7472601"/>
              <a:gd name="connsiteY743" fmla="*/ 900011 h 6858000"/>
              <a:gd name="connsiteX744" fmla="*/ 4344840 w 7472601"/>
              <a:gd name="connsiteY744" fmla="*/ 1922038 h 6858000"/>
              <a:gd name="connsiteX745" fmla="*/ 4378710 w 7472601"/>
              <a:gd name="connsiteY745" fmla="*/ 1665516 h 6858000"/>
              <a:gd name="connsiteX746" fmla="*/ 4448798 w 7472601"/>
              <a:gd name="connsiteY746" fmla="*/ 1253024 h 6858000"/>
              <a:gd name="connsiteX747" fmla="*/ 4480315 w 7472601"/>
              <a:gd name="connsiteY747" fmla="*/ 1158454 h 6858000"/>
              <a:gd name="connsiteX748" fmla="*/ 4494133 w 7472601"/>
              <a:gd name="connsiteY748" fmla="*/ 1118676 h 6858000"/>
              <a:gd name="connsiteX749" fmla="*/ 4557898 w 7472601"/>
              <a:gd name="connsiteY749" fmla="*/ 900011 h 6858000"/>
              <a:gd name="connsiteX750" fmla="*/ 5870151 w 7472601"/>
              <a:gd name="connsiteY750" fmla="*/ 898890 h 6858000"/>
              <a:gd name="connsiteX751" fmla="*/ 5861335 w 7472601"/>
              <a:gd name="connsiteY751" fmla="*/ 899177 h 6858000"/>
              <a:gd name="connsiteX752" fmla="*/ 5843702 w 7472601"/>
              <a:gd name="connsiteY752" fmla="*/ 899748 h 6858000"/>
              <a:gd name="connsiteX753" fmla="*/ 5651107 w 7472601"/>
              <a:gd name="connsiteY753" fmla="*/ 920306 h 6858000"/>
              <a:gd name="connsiteX754" fmla="*/ 5459407 w 7472601"/>
              <a:gd name="connsiteY754" fmla="*/ 940975 h 6858000"/>
              <a:gd name="connsiteX755" fmla="*/ 5374846 w 7472601"/>
              <a:gd name="connsiteY755" fmla="*/ 941988 h 6858000"/>
              <a:gd name="connsiteX756" fmla="*/ 5256105 w 7472601"/>
              <a:gd name="connsiteY756" fmla="*/ 945632 h 6858000"/>
              <a:gd name="connsiteX757" fmla="*/ 5107071 w 7472601"/>
              <a:gd name="connsiteY757" fmla="*/ 969720 h 6858000"/>
              <a:gd name="connsiteX758" fmla="*/ 4998681 w 7472601"/>
              <a:gd name="connsiteY758" fmla="*/ 988771 h 6858000"/>
              <a:gd name="connsiteX759" fmla="*/ 5870151 w 7472601"/>
              <a:gd name="connsiteY759" fmla="*/ 898890 h 6858000"/>
              <a:gd name="connsiteX760" fmla="*/ 5504425 w 7472601"/>
              <a:gd name="connsiteY760" fmla="*/ 848067 h 6858000"/>
              <a:gd name="connsiteX761" fmla="*/ 4968849 w 7472601"/>
              <a:gd name="connsiteY761" fmla="*/ 962318 h 6858000"/>
              <a:gd name="connsiteX762" fmla="*/ 5104039 w 7472601"/>
              <a:gd name="connsiteY762" fmla="*/ 940634 h 6858000"/>
              <a:gd name="connsiteX763" fmla="*/ 5256311 w 7472601"/>
              <a:gd name="connsiteY763" fmla="*/ 916490 h 6858000"/>
              <a:gd name="connsiteX764" fmla="*/ 5377381 w 7472601"/>
              <a:gd name="connsiteY764" fmla="*/ 912671 h 6858000"/>
              <a:gd name="connsiteX765" fmla="*/ 5460148 w 7472601"/>
              <a:gd name="connsiteY765" fmla="*/ 911442 h 6858000"/>
              <a:gd name="connsiteX766" fmla="*/ 5648971 w 7472601"/>
              <a:gd name="connsiteY766" fmla="*/ 891331 h 6858000"/>
              <a:gd name="connsiteX767" fmla="*/ 5844807 w 7472601"/>
              <a:gd name="connsiteY767" fmla="*/ 870718 h 6858000"/>
              <a:gd name="connsiteX768" fmla="*/ 5862975 w 7472601"/>
              <a:gd name="connsiteY768" fmla="*/ 869756 h 6858000"/>
              <a:gd name="connsiteX769" fmla="*/ 5920887 w 7472601"/>
              <a:gd name="connsiteY769" fmla="*/ 865929 h 6858000"/>
              <a:gd name="connsiteX770" fmla="*/ 5504425 w 7472601"/>
              <a:gd name="connsiteY770" fmla="*/ 848067 h 6858000"/>
              <a:gd name="connsiteX771" fmla="*/ 3607114 w 7472601"/>
              <a:gd name="connsiteY771" fmla="*/ 467441 h 6858000"/>
              <a:gd name="connsiteX772" fmla="*/ 3296242 w 7472601"/>
              <a:gd name="connsiteY772" fmla="*/ 807991 h 6858000"/>
              <a:gd name="connsiteX773" fmla="*/ 3174674 w 7472601"/>
              <a:gd name="connsiteY773" fmla="*/ 919759 h 6858000"/>
              <a:gd name="connsiteX774" fmla="*/ 3042978 w 7472601"/>
              <a:gd name="connsiteY774" fmla="*/ 1054894 h 6858000"/>
              <a:gd name="connsiteX775" fmla="*/ 2968914 w 7472601"/>
              <a:gd name="connsiteY775" fmla="*/ 1133756 h 6858000"/>
              <a:gd name="connsiteX776" fmla="*/ 3103823 w 7472601"/>
              <a:gd name="connsiteY776" fmla="*/ 1026814 h 6858000"/>
              <a:gd name="connsiteX777" fmla="*/ 3607114 w 7472601"/>
              <a:gd name="connsiteY777" fmla="*/ 467441 h 6858000"/>
              <a:gd name="connsiteX778" fmla="*/ 3744487 w 7472601"/>
              <a:gd name="connsiteY778" fmla="*/ 383136 h 6858000"/>
              <a:gd name="connsiteX779" fmla="*/ 3970213 w 7472601"/>
              <a:gd name="connsiteY779" fmla="*/ 995559 h 6858000"/>
              <a:gd name="connsiteX780" fmla="*/ 3744487 w 7472601"/>
              <a:gd name="connsiteY780" fmla="*/ 383136 h 6858000"/>
              <a:gd name="connsiteX781" fmla="*/ 3624562 w 7472601"/>
              <a:gd name="connsiteY781" fmla="*/ 367041 h 6858000"/>
              <a:gd name="connsiteX782" fmla="*/ 3489712 w 7472601"/>
              <a:gd name="connsiteY782" fmla="*/ 485386 h 6858000"/>
              <a:gd name="connsiteX783" fmla="*/ 3182994 w 7472601"/>
              <a:gd name="connsiteY783" fmla="*/ 828265 h 6858000"/>
              <a:gd name="connsiteX784" fmla="*/ 2892114 w 7472601"/>
              <a:gd name="connsiteY784" fmla="*/ 1172635 h 6858000"/>
              <a:gd name="connsiteX785" fmla="*/ 3021459 w 7472601"/>
              <a:gd name="connsiteY785" fmla="*/ 1035385 h 6858000"/>
              <a:gd name="connsiteX786" fmla="*/ 3153873 w 7472601"/>
              <a:gd name="connsiteY786" fmla="*/ 898971 h 6858000"/>
              <a:gd name="connsiteX787" fmla="*/ 3276511 w 7472601"/>
              <a:gd name="connsiteY787" fmla="*/ 786423 h 6858000"/>
              <a:gd name="connsiteX788" fmla="*/ 3584154 w 7472601"/>
              <a:gd name="connsiteY788" fmla="*/ 448218 h 6858000"/>
              <a:gd name="connsiteX789" fmla="*/ 3624562 w 7472601"/>
              <a:gd name="connsiteY789" fmla="*/ 367041 h 6858000"/>
              <a:gd name="connsiteX790" fmla="*/ 3766672 w 7472601"/>
              <a:gd name="connsiteY790" fmla="*/ 359429 h 6858000"/>
              <a:gd name="connsiteX791" fmla="*/ 3996338 w 7472601"/>
              <a:gd name="connsiteY791" fmla="*/ 968237 h 6858000"/>
              <a:gd name="connsiteX792" fmla="*/ 3766672 w 7472601"/>
              <a:gd name="connsiteY792" fmla="*/ 359429 h 6858000"/>
              <a:gd name="connsiteX793" fmla="*/ 5805386 w 7472601"/>
              <a:gd name="connsiteY793" fmla="*/ 239240 h 6858000"/>
              <a:gd name="connsiteX794" fmla="*/ 5736947 w 7472601"/>
              <a:gd name="connsiteY794" fmla="*/ 261367 h 6858000"/>
              <a:gd name="connsiteX795" fmla="*/ 5427012 w 7472601"/>
              <a:gd name="connsiteY795" fmla="*/ 311272 h 6858000"/>
              <a:gd name="connsiteX796" fmla="*/ 5147818 w 7472601"/>
              <a:gd name="connsiteY796" fmla="*/ 322112 h 6858000"/>
              <a:gd name="connsiteX797" fmla="*/ 5060854 w 7472601"/>
              <a:gd name="connsiteY797" fmla="*/ 311882 h 6858000"/>
              <a:gd name="connsiteX798" fmla="*/ 4945989 w 7472601"/>
              <a:gd name="connsiteY798" fmla="*/ 300516 h 6858000"/>
              <a:gd name="connsiteX799" fmla="*/ 5410479 w 7472601"/>
              <a:gd name="connsiteY799" fmla="*/ 348434 h 6858000"/>
              <a:gd name="connsiteX800" fmla="*/ 5805386 w 7472601"/>
              <a:gd name="connsiteY800" fmla="*/ 239240 h 6858000"/>
              <a:gd name="connsiteX801" fmla="*/ 5905192 w 7472601"/>
              <a:gd name="connsiteY801" fmla="*/ 163079 h 6858000"/>
              <a:gd name="connsiteX802" fmla="*/ 5865655 w 7472601"/>
              <a:gd name="connsiteY802" fmla="*/ 171901 h 6858000"/>
              <a:gd name="connsiteX803" fmla="*/ 5259740 w 7472601"/>
              <a:gd name="connsiteY803" fmla="*/ 257013 h 6858000"/>
              <a:gd name="connsiteX804" fmla="*/ 5208466 w 7472601"/>
              <a:gd name="connsiteY804" fmla="*/ 257550 h 6858000"/>
              <a:gd name="connsiteX805" fmla="*/ 4980204 w 7472601"/>
              <a:gd name="connsiteY805" fmla="*/ 271903 h 6858000"/>
              <a:gd name="connsiteX806" fmla="*/ 5068068 w 7472601"/>
              <a:gd name="connsiteY806" fmla="*/ 282244 h 6858000"/>
              <a:gd name="connsiteX807" fmla="*/ 5153231 w 7472601"/>
              <a:gd name="connsiteY807" fmla="*/ 292240 h 6858000"/>
              <a:gd name="connsiteX808" fmla="*/ 5426491 w 7472601"/>
              <a:gd name="connsiteY808" fmla="*/ 281128 h 6858000"/>
              <a:gd name="connsiteX809" fmla="*/ 5731212 w 7472601"/>
              <a:gd name="connsiteY809" fmla="*/ 231951 h 6858000"/>
              <a:gd name="connsiteX810" fmla="*/ 5905192 w 7472601"/>
              <a:gd name="connsiteY810" fmla="*/ 163079 h 6858000"/>
              <a:gd name="connsiteX811" fmla="*/ 5944437 w 7472601"/>
              <a:gd name="connsiteY811" fmla="*/ 113829 h 6858000"/>
              <a:gd name="connsiteX812" fmla="*/ 5825032 w 7472601"/>
              <a:gd name="connsiteY812" fmla="*/ 146405 h 6858000"/>
              <a:gd name="connsiteX813" fmla="*/ 4955599 w 7472601"/>
              <a:gd name="connsiteY813" fmla="*/ 247008 h 6858000"/>
              <a:gd name="connsiteX814" fmla="*/ 5210104 w 7472601"/>
              <a:gd name="connsiteY814" fmla="*/ 228123 h 6858000"/>
              <a:gd name="connsiteX815" fmla="*/ 5261015 w 7472601"/>
              <a:gd name="connsiteY815" fmla="*/ 227087 h 6858000"/>
              <a:gd name="connsiteX816" fmla="*/ 5861181 w 7472601"/>
              <a:gd name="connsiteY816" fmla="*/ 143093 h 6858000"/>
              <a:gd name="connsiteX817" fmla="*/ 5961252 w 7472601"/>
              <a:gd name="connsiteY817" fmla="*/ 114820 h 6858000"/>
              <a:gd name="connsiteX818" fmla="*/ 5944437 w 7472601"/>
              <a:gd name="connsiteY818" fmla="*/ 113829 h 6858000"/>
              <a:gd name="connsiteX819" fmla="*/ 3882765 w 7472601"/>
              <a:gd name="connsiteY819" fmla="*/ 0 h 6858000"/>
              <a:gd name="connsiteX820" fmla="*/ 3995099 w 7472601"/>
              <a:gd name="connsiteY820" fmla="*/ 0 h 6858000"/>
              <a:gd name="connsiteX821" fmla="*/ 4163818 w 7472601"/>
              <a:gd name="connsiteY821" fmla="*/ 234104 h 6858000"/>
              <a:gd name="connsiteX822" fmla="*/ 4172099 w 7472601"/>
              <a:gd name="connsiteY822" fmla="*/ 234207 h 6858000"/>
              <a:gd name="connsiteX823" fmla="*/ 4784282 w 7472601"/>
              <a:gd name="connsiteY823" fmla="*/ 276561 h 6858000"/>
              <a:gd name="connsiteX824" fmla="*/ 4801687 w 7472601"/>
              <a:gd name="connsiteY824" fmla="*/ 267764 h 6858000"/>
              <a:gd name="connsiteX825" fmla="*/ 6082788 w 7472601"/>
              <a:gd name="connsiteY825" fmla="*/ 64119 h 6858000"/>
              <a:gd name="connsiteX826" fmla="*/ 6099442 w 7472601"/>
              <a:gd name="connsiteY826" fmla="*/ 82568 h 6858000"/>
              <a:gd name="connsiteX827" fmla="*/ 4804137 w 7472601"/>
              <a:gd name="connsiteY827" fmla="*/ 320931 h 6858000"/>
              <a:gd name="connsiteX828" fmla="*/ 4227047 w 7472601"/>
              <a:gd name="connsiteY828" fmla="*/ 313415 h 6858000"/>
              <a:gd name="connsiteX829" fmla="*/ 4346041 w 7472601"/>
              <a:gd name="connsiteY829" fmla="*/ 456086 h 6858000"/>
              <a:gd name="connsiteX830" fmla="*/ 4870967 w 7472601"/>
              <a:gd name="connsiteY830" fmla="*/ 963061 h 6858000"/>
              <a:gd name="connsiteX831" fmla="*/ 4889647 w 7472601"/>
              <a:gd name="connsiteY831" fmla="*/ 957147 h 6858000"/>
              <a:gd name="connsiteX832" fmla="*/ 5422504 w 7472601"/>
              <a:gd name="connsiteY832" fmla="*/ 805191 h 6858000"/>
              <a:gd name="connsiteX833" fmla="*/ 6087656 w 7472601"/>
              <a:gd name="connsiteY833" fmla="*/ 826703 h 6858000"/>
              <a:gd name="connsiteX834" fmla="*/ 6058717 w 7472601"/>
              <a:gd name="connsiteY834" fmla="*/ 865992 h 6858000"/>
              <a:gd name="connsiteX835" fmla="*/ 4974153 w 7472601"/>
              <a:gd name="connsiteY835" fmla="*/ 1045456 h 6858000"/>
              <a:gd name="connsiteX836" fmla="*/ 5627835 w 7472601"/>
              <a:gd name="connsiteY836" fmla="*/ 1472077 h 6858000"/>
              <a:gd name="connsiteX837" fmla="*/ 5629817 w 7472601"/>
              <a:gd name="connsiteY837" fmla="*/ 1471412 h 6858000"/>
              <a:gd name="connsiteX838" fmla="*/ 5634124 w 7472601"/>
              <a:gd name="connsiteY838" fmla="*/ 1470572 h 6858000"/>
              <a:gd name="connsiteX839" fmla="*/ 5755832 w 7472601"/>
              <a:gd name="connsiteY839" fmla="*/ 1383886 h 6858000"/>
              <a:gd name="connsiteX840" fmla="*/ 6014186 w 7472601"/>
              <a:gd name="connsiteY840" fmla="*/ 1279799 h 6858000"/>
              <a:gd name="connsiteX841" fmla="*/ 6901619 w 7472601"/>
              <a:gd name="connsiteY841" fmla="*/ 1047874 h 6858000"/>
              <a:gd name="connsiteX842" fmla="*/ 6931566 w 7472601"/>
              <a:gd name="connsiteY842" fmla="*/ 1062034 h 6858000"/>
              <a:gd name="connsiteX843" fmla="*/ 5790982 w 7472601"/>
              <a:gd name="connsiteY843" fmla="*/ 1561380 h 6858000"/>
              <a:gd name="connsiteX844" fmla="*/ 6188971 w 7472601"/>
              <a:gd name="connsiteY844" fmla="*/ 1755168 h 6858000"/>
              <a:gd name="connsiteX845" fmla="*/ 6202446 w 7472601"/>
              <a:gd name="connsiteY845" fmla="*/ 1752268 h 6858000"/>
              <a:gd name="connsiteX846" fmla="*/ 7179560 w 7472601"/>
              <a:gd name="connsiteY846" fmla="*/ 1467551 h 6858000"/>
              <a:gd name="connsiteX847" fmla="*/ 7158730 w 7472601"/>
              <a:gd name="connsiteY847" fmla="*/ 1507835 h 6858000"/>
              <a:gd name="connsiteX848" fmla="*/ 6326959 w 7472601"/>
              <a:gd name="connsiteY848" fmla="*/ 1817686 h 6858000"/>
              <a:gd name="connsiteX849" fmla="*/ 6537433 w 7472601"/>
              <a:gd name="connsiteY849" fmla="*/ 1907790 h 6858000"/>
              <a:gd name="connsiteX850" fmla="*/ 6550221 w 7472601"/>
              <a:gd name="connsiteY850" fmla="*/ 1910729 h 6858000"/>
              <a:gd name="connsiteX851" fmla="*/ 6964438 w 7472601"/>
              <a:gd name="connsiteY851" fmla="*/ 2209505 h 6858000"/>
              <a:gd name="connsiteX852" fmla="*/ 7367862 w 7472601"/>
              <a:gd name="connsiteY852" fmla="*/ 2806833 h 6858000"/>
              <a:gd name="connsiteX853" fmla="*/ 7364329 w 7472601"/>
              <a:gd name="connsiteY853" fmla="*/ 2826907 h 6858000"/>
              <a:gd name="connsiteX854" fmla="*/ 7290545 w 7472601"/>
              <a:gd name="connsiteY854" fmla="*/ 2850663 h 6858000"/>
              <a:gd name="connsiteX855" fmla="*/ 6472036 w 7472601"/>
              <a:gd name="connsiteY855" fmla="*/ 1959003 h 6858000"/>
              <a:gd name="connsiteX856" fmla="*/ 5792897 w 7472601"/>
              <a:gd name="connsiteY856" fmla="*/ 1647747 h 6858000"/>
              <a:gd name="connsiteX857" fmla="*/ 5842751 w 7472601"/>
              <a:gd name="connsiteY857" fmla="*/ 1816112 h 6858000"/>
              <a:gd name="connsiteX858" fmla="*/ 5847424 w 7472601"/>
              <a:gd name="connsiteY858" fmla="*/ 1815776 h 6858000"/>
              <a:gd name="connsiteX859" fmla="*/ 6399821 w 7472601"/>
              <a:gd name="connsiteY859" fmla="*/ 2344799 h 6858000"/>
              <a:gd name="connsiteX860" fmla="*/ 6323232 w 7472601"/>
              <a:gd name="connsiteY860" fmla="*/ 2389634 h 6858000"/>
              <a:gd name="connsiteX861" fmla="*/ 5942958 w 7472601"/>
              <a:gd name="connsiteY861" fmla="*/ 2077708 h 6858000"/>
              <a:gd name="connsiteX862" fmla="*/ 5921559 w 7472601"/>
              <a:gd name="connsiteY862" fmla="*/ 2378596 h 6858000"/>
              <a:gd name="connsiteX863" fmla="*/ 5817651 w 7472601"/>
              <a:gd name="connsiteY863" fmla="*/ 3023919 h 6858000"/>
              <a:gd name="connsiteX864" fmla="*/ 5729634 w 7472601"/>
              <a:gd name="connsiteY864" fmla="*/ 3051849 h 6858000"/>
              <a:gd name="connsiteX865" fmla="*/ 5611018 w 7472601"/>
              <a:gd name="connsiteY865" fmla="*/ 2316769 h 6858000"/>
              <a:gd name="connsiteX866" fmla="*/ 5687608 w 7472601"/>
              <a:gd name="connsiteY866" fmla="*/ 2039972 h 6858000"/>
              <a:gd name="connsiteX867" fmla="*/ 5657554 w 7472601"/>
              <a:gd name="connsiteY867" fmla="*/ 1576445 h 6858000"/>
              <a:gd name="connsiteX868" fmla="*/ 5150475 w 7472601"/>
              <a:gd name="connsiteY868" fmla="*/ 1274012 h 6858000"/>
              <a:gd name="connsiteX869" fmla="*/ 5349142 w 7472601"/>
              <a:gd name="connsiteY869" fmla="*/ 2204405 h 6858000"/>
              <a:gd name="connsiteX870" fmla="*/ 5262214 w 7472601"/>
              <a:gd name="connsiteY870" fmla="*/ 2233836 h 6858000"/>
              <a:gd name="connsiteX871" fmla="*/ 4981539 w 7472601"/>
              <a:gd name="connsiteY871" fmla="*/ 1542201 h 6858000"/>
              <a:gd name="connsiteX872" fmla="*/ 4958461 w 7472601"/>
              <a:gd name="connsiteY872" fmla="*/ 1136957 h 6858000"/>
              <a:gd name="connsiteX873" fmla="*/ 4655015 w 7472601"/>
              <a:gd name="connsiteY873" fmla="*/ 891426 h 6858000"/>
              <a:gd name="connsiteX874" fmla="*/ 4348002 w 7472601"/>
              <a:gd name="connsiteY874" fmla="*/ 2205895 h 6858000"/>
              <a:gd name="connsiteX875" fmla="*/ 4262250 w 7472601"/>
              <a:gd name="connsiteY875" fmla="*/ 2219972 h 6858000"/>
              <a:gd name="connsiteX876" fmla="*/ 4550611 w 7472601"/>
              <a:gd name="connsiteY876" fmla="*/ 817540 h 6858000"/>
              <a:gd name="connsiteX877" fmla="*/ 4564418 w 7472601"/>
              <a:gd name="connsiteY877" fmla="*/ 808293 h 6858000"/>
              <a:gd name="connsiteX878" fmla="*/ 4266388 w 7472601"/>
              <a:gd name="connsiteY878" fmla="*/ 500083 h 6858000"/>
              <a:gd name="connsiteX879" fmla="*/ 4032842 w 7472601"/>
              <a:gd name="connsiteY879" fmla="*/ 211809 h 6858000"/>
              <a:gd name="connsiteX880" fmla="*/ 3882765 w 7472601"/>
              <a:gd name="connsiteY880" fmla="*/ 0 h 6858000"/>
              <a:gd name="connsiteX881" fmla="*/ 3721337 w 7472601"/>
              <a:gd name="connsiteY881" fmla="*/ 0 h 6858000"/>
              <a:gd name="connsiteX882" fmla="*/ 3797544 w 7472601"/>
              <a:gd name="connsiteY882" fmla="*/ 0 h 6858000"/>
              <a:gd name="connsiteX883" fmla="*/ 3775734 w 7472601"/>
              <a:gd name="connsiteY883" fmla="*/ 95131 h 6858000"/>
              <a:gd name="connsiteX884" fmla="*/ 3724807 w 7472601"/>
              <a:gd name="connsiteY884" fmla="*/ 272257 h 6858000"/>
              <a:gd name="connsiteX885" fmla="*/ 3726844 w 7472601"/>
              <a:gd name="connsiteY885" fmla="*/ 282988 h 6858000"/>
              <a:gd name="connsiteX886" fmla="*/ 3742664 w 7472601"/>
              <a:gd name="connsiteY886" fmla="*/ 279918 h 6858000"/>
              <a:gd name="connsiteX887" fmla="*/ 4103910 w 7472601"/>
              <a:gd name="connsiteY887" fmla="*/ 1161917 h 6858000"/>
              <a:gd name="connsiteX888" fmla="*/ 4020269 w 7472601"/>
              <a:gd name="connsiteY888" fmla="*/ 1200406 h 6858000"/>
              <a:gd name="connsiteX889" fmla="*/ 3674882 w 7472601"/>
              <a:gd name="connsiteY889" fmla="*/ 488524 h 6858000"/>
              <a:gd name="connsiteX890" fmla="*/ 3132682 w 7472601"/>
              <a:gd name="connsiteY890" fmla="*/ 1072284 h 6858000"/>
              <a:gd name="connsiteX891" fmla="*/ 2716346 w 7472601"/>
              <a:gd name="connsiteY891" fmla="*/ 1276376 h 6858000"/>
              <a:gd name="connsiteX892" fmla="*/ 2716772 w 7472601"/>
              <a:gd name="connsiteY892" fmla="*/ 1255462 h 6858000"/>
              <a:gd name="connsiteX893" fmla="*/ 3471096 w 7472601"/>
              <a:gd name="connsiteY893" fmla="*/ 437072 h 6858000"/>
              <a:gd name="connsiteX894" fmla="*/ 3639057 w 7472601"/>
              <a:gd name="connsiteY894" fmla="*/ 286334 h 6858000"/>
              <a:gd name="connsiteX895" fmla="*/ 3640309 w 7472601"/>
              <a:gd name="connsiteY895" fmla="*/ 284664 h 6858000"/>
              <a:gd name="connsiteX896" fmla="*/ 3646022 w 7472601"/>
              <a:gd name="connsiteY896" fmla="*/ 276711 h 6858000"/>
              <a:gd name="connsiteX897" fmla="*/ 3707943 w 7472601"/>
              <a:gd name="connsiteY897" fmla="*/ 65958 h 6858000"/>
              <a:gd name="connsiteX898" fmla="*/ 3721337 w 7472601"/>
              <a:gd name="connsiteY898" fmla="*/ 0 h 6858000"/>
              <a:gd name="connsiteX899" fmla="*/ 2867960 w 7472601"/>
              <a:gd name="connsiteY899" fmla="*/ 0 h 6858000"/>
              <a:gd name="connsiteX900" fmla="*/ 2926351 w 7472601"/>
              <a:gd name="connsiteY900" fmla="*/ 0 h 6858000"/>
              <a:gd name="connsiteX901" fmla="*/ 2902823 w 7472601"/>
              <a:gd name="connsiteY901" fmla="*/ 262929 h 6858000"/>
              <a:gd name="connsiteX902" fmla="*/ 2940663 w 7472601"/>
              <a:gd name="connsiteY902" fmla="*/ 140884 h 6858000"/>
              <a:gd name="connsiteX903" fmla="*/ 2947039 w 7472601"/>
              <a:gd name="connsiteY903" fmla="*/ 122524 h 6858000"/>
              <a:gd name="connsiteX904" fmla="*/ 2984316 w 7472601"/>
              <a:gd name="connsiteY904" fmla="*/ 0 h 6858000"/>
              <a:gd name="connsiteX905" fmla="*/ 3016114 w 7472601"/>
              <a:gd name="connsiteY905" fmla="*/ 0 h 6858000"/>
              <a:gd name="connsiteX906" fmla="*/ 2979949 w 7472601"/>
              <a:gd name="connsiteY906" fmla="*/ 119274 h 6858000"/>
              <a:gd name="connsiteX907" fmla="*/ 3023879 w 7472601"/>
              <a:gd name="connsiteY907" fmla="*/ 0 h 6858000"/>
              <a:gd name="connsiteX908" fmla="*/ 3105400 w 7472601"/>
              <a:gd name="connsiteY908" fmla="*/ 0 h 6858000"/>
              <a:gd name="connsiteX909" fmla="*/ 3094669 w 7472601"/>
              <a:gd name="connsiteY909" fmla="*/ 30308 h 6858000"/>
              <a:gd name="connsiteX910" fmla="*/ 2901945 w 7472601"/>
              <a:gd name="connsiteY910" fmla="*/ 466538 h 6858000"/>
              <a:gd name="connsiteX911" fmla="*/ 2815209 w 7472601"/>
              <a:gd name="connsiteY911" fmla="*/ 497361 h 6858000"/>
              <a:gd name="connsiteX912" fmla="*/ 2844845 w 7472601"/>
              <a:gd name="connsiteY912" fmla="*/ 127638 h 6858000"/>
              <a:gd name="connsiteX913" fmla="*/ 2867960 w 7472601"/>
              <a:gd name="connsiteY913" fmla="*/ 0 h 6858000"/>
              <a:gd name="connsiteX914" fmla="*/ 1057230 w 7472601"/>
              <a:gd name="connsiteY914" fmla="*/ 0 h 6858000"/>
              <a:gd name="connsiteX915" fmla="*/ 1111003 w 7472601"/>
              <a:gd name="connsiteY915" fmla="*/ 0 h 6858000"/>
              <a:gd name="connsiteX916" fmla="*/ 1125553 w 7472601"/>
              <a:gd name="connsiteY916" fmla="*/ 52588 h 6858000"/>
              <a:gd name="connsiteX917" fmla="*/ 1304276 w 7472601"/>
              <a:gd name="connsiteY917" fmla="*/ 476275 h 6858000"/>
              <a:gd name="connsiteX918" fmla="*/ 1492066 w 7472601"/>
              <a:gd name="connsiteY918" fmla="*/ 886333 h 6858000"/>
              <a:gd name="connsiteX919" fmla="*/ 1423698 w 7472601"/>
              <a:gd name="connsiteY919" fmla="*/ 710817 h 6858000"/>
              <a:gd name="connsiteX920" fmla="*/ 1357609 w 7472601"/>
              <a:gd name="connsiteY920" fmla="*/ 532892 h 6858000"/>
              <a:gd name="connsiteX921" fmla="*/ 1309550 w 7472601"/>
              <a:gd name="connsiteY921" fmla="*/ 374031 h 6858000"/>
              <a:gd name="connsiteX922" fmla="*/ 1193673 w 7472601"/>
              <a:gd name="connsiteY922" fmla="*/ 49533 h 6858000"/>
              <a:gd name="connsiteX923" fmla="*/ 1164391 w 7472601"/>
              <a:gd name="connsiteY923" fmla="*/ 0 h 6858000"/>
              <a:gd name="connsiteX924" fmla="*/ 1200666 w 7472601"/>
              <a:gd name="connsiteY924" fmla="*/ 0 h 6858000"/>
              <a:gd name="connsiteX925" fmla="*/ 1223408 w 7472601"/>
              <a:gd name="connsiteY925" fmla="*/ 38996 h 6858000"/>
              <a:gd name="connsiteX926" fmla="*/ 1339635 w 7472601"/>
              <a:gd name="connsiteY926" fmla="*/ 365517 h 6858000"/>
              <a:gd name="connsiteX927" fmla="*/ 1387469 w 7472601"/>
              <a:gd name="connsiteY927" fmla="*/ 523079 h 6858000"/>
              <a:gd name="connsiteX928" fmla="*/ 1452685 w 7472601"/>
              <a:gd name="connsiteY928" fmla="*/ 699806 h 6858000"/>
              <a:gd name="connsiteX929" fmla="*/ 1492092 w 7472601"/>
              <a:gd name="connsiteY929" fmla="*/ 800424 h 6858000"/>
              <a:gd name="connsiteX930" fmla="*/ 1455302 w 7472601"/>
              <a:gd name="connsiteY930" fmla="*/ 632913 h 6858000"/>
              <a:gd name="connsiteX931" fmla="*/ 1222336 w 7472601"/>
              <a:gd name="connsiteY931" fmla="*/ 9480 h 6858000"/>
              <a:gd name="connsiteX932" fmla="*/ 1214634 w 7472601"/>
              <a:gd name="connsiteY932" fmla="*/ 0 h 6858000"/>
              <a:gd name="connsiteX933" fmla="*/ 1289827 w 7472601"/>
              <a:gd name="connsiteY933" fmla="*/ 0 h 6858000"/>
              <a:gd name="connsiteX934" fmla="*/ 1321076 w 7472601"/>
              <a:gd name="connsiteY934" fmla="*/ 59722 h 6858000"/>
              <a:gd name="connsiteX935" fmla="*/ 1512579 w 7472601"/>
              <a:gd name="connsiteY935" fmla="*/ 626441 h 6858000"/>
              <a:gd name="connsiteX936" fmla="*/ 1506076 w 7472601"/>
              <a:gd name="connsiteY936" fmla="*/ 1089289 h 6858000"/>
              <a:gd name="connsiteX937" fmla="*/ 1486346 w 7472601"/>
              <a:gd name="connsiteY937" fmla="*/ 1079919 h 6858000"/>
              <a:gd name="connsiteX938" fmla="*/ 1070511 w 7472601"/>
              <a:gd name="connsiteY938" fmla="*/ 48609 h 6858000"/>
              <a:gd name="connsiteX939" fmla="*/ 1057230 w 7472601"/>
              <a:gd name="connsiteY939" fmla="*/ 0 h 6858000"/>
              <a:gd name="connsiteX940" fmla="*/ 43151 w 7472601"/>
              <a:gd name="connsiteY940" fmla="*/ 0 h 6858000"/>
              <a:gd name="connsiteX941" fmla="*/ 95283 w 7472601"/>
              <a:gd name="connsiteY941" fmla="*/ 0 h 6858000"/>
              <a:gd name="connsiteX942" fmla="*/ 300708 w 7472601"/>
              <a:gd name="connsiteY942" fmla="*/ 154571 h 6858000"/>
              <a:gd name="connsiteX943" fmla="*/ 530414 w 7472601"/>
              <a:gd name="connsiteY943" fmla="*/ 354673 h 6858000"/>
              <a:gd name="connsiteX944" fmla="*/ 333785 w 7472601"/>
              <a:gd name="connsiteY944" fmla="*/ 161564 h 6858000"/>
              <a:gd name="connsiteX945" fmla="*/ 147005 w 7472601"/>
              <a:gd name="connsiteY945" fmla="*/ 0 h 6858000"/>
              <a:gd name="connsiteX946" fmla="*/ 272509 w 7472601"/>
              <a:gd name="connsiteY946" fmla="*/ 0 h 6858000"/>
              <a:gd name="connsiteX947" fmla="*/ 326276 w 7472601"/>
              <a:gd name="connsiteY947" fmla="*/ 45847 h 6858000"/>
              <a:gd name="connsiteX948" fmla="*/ 823759 w 7472601"/>
              <a:gd name="connsiteY948" fmla="*/ 574145 h 6858000"/>
              <a:gd name="connsiteX949" fmla="*/ 811254 w 7472601"/>
              <a:gd name="connsiteY949" fmla="*/ 665546 h 6858000"/>
              <a:gd name="connsiteX950" fmla="*/ 154042 w 7472601"/>
              <a:gd name="connsiteY950" fmla="*/ 261522 h 6858000"/>
              <a:gd name="connsiteX951" fmla="*/ 13550 w 7472601"/>
              <a:gd name="connsiteY951" fmla="*/ 158423 h 6858000"/>
              <a:gd name="connsiteX952" fmla="*/ 0 w 7472601"/>
              <a:gd name="connsiteY952" fmla="*/ 146618 h 6858000"/>
              <a:gd name="connsiteX953" fmla="*/ 0 w 7472601"/>
              <a:gd name="connsiteY953" fmla="*/ 59161 h 6858000"/>
              <a:gd name="connsiteX954" fmla="*/ 45427 w 7472601"/>
              <a:gd name="connsiteY954" fmla="*/ 101078 h 6858000"/>
              <a:gd name="connsiteX955" fmla="*/ 630103 w 7472601"/>
              <a:gd name="connsiteY955" fmla="*/ 485885 h 6858000"/>
              <a:gd name="connsiteX956" fmla="*/ 532040 w 7472601"/>
              <a:gd name="connsiteY956" fmla="*/ 399359 h 6858000"/>
              <a:gd name="connsiteX957" fmla="*/ 517618 w 7472601"/>
              <a:gd name="connsiteY957" fmla="*/ 385726 h 6858000"/>
              <a:gd name="connsiteX958" fmla="*/ 285074 w 7472601"/>
              <a:gd name="connsiteY958" fmla="*/ 182755 h 6858000"/>
              <a:gd name="connsiteX959" fmla="*/ 43151 w 7472601"/>
              <a:gd name="connsiteY959" fmla="*/ 0 h 6858000"/>
              <a:gd name="connsiteX0" fmla="*/ 369702 w 7467663"/>
              <a:gd name="connsiteY0" fmla="*/ 6712169 h 6858000"/>
              <a:gd name="connsiteX1" fmla="*/ 366575 w 7467663"/>
              <a:gd name="connsiteY1" fmla="*/ 6715556 h 6858000"/>
              <a:gd name="connsiteX2" fmla="*/ 371637 w 7467663"/>
              <a:gd name="connsiteY2" fmla="*/ 6713954 h 6858000"/>
              <a:gd name="connsiteX3" fmla="*/ 369702 w 7467663"/>
              <a:gd name="connsiteY3" fmla="*/ 6712169 h 6858000"/>
              <a:gd name="connsiteX4" fmla="*/ 7088673 w 7467663"/>
              <a:gd name="connsiteY4" fmla="*/ 6610396 h 6858000"/>
              <a:gd name="connsiteX5" fmla="*/ 7440138 w 7467663"/>
              <a:gd name="connsiteY5" fmla="*/ 6622648 h 6858000"/>
              <a:gd name="connsiteX6" fmla="*/ 7467600 w 7467663"/>
              <a:gd name="connsiteY6" fmla="*/ 6628217 h 6858000"/>
              <a:gd name="connsiteX7" fmla="*/ 7467600 w 7467663"/>
              <a:gd name="connsiteY7" fmla="*/ 6668575 h 6858000"/>
              <a:gd name="connsiteX8" fmla="*/ 7392322 w 7467663"/>
              <a:gd name="connsiteY8" fmla="*/ 6658238 h 6858000"/>
              <a:gd name="connsiteX9" fmla="*/ 7467600 w 7467663"/>
              <a:gd name="connsiteY9" fmla="*/ 6683873 h 6858000"/>
              <a:gd name="connsiteX10" fmla="*/ 7467600 w 7467663"/>
              <a:gd name="connsiteY10" fmla="*/ 6714215 h 6858000"/>
              <a:gd name="connsiteX11" fmla="*/ 7447383 w 7467663"/>
              <a:gd name="connsiteY11" fmla="*/ 6707202 h 6858000"/>
              <a:gd name="connsiteX12" fmla="*/ 7289862 w 7467663"/>
              <a:gd name="connsiteY12" fmla="*/ 6659827 h 6858000"/>
              <a:gd name="connsiteX13" fmla="*/ 7434024 w 7467663"/>
              <a:gd name="connsiteY13" fmla="*/ 6722130 h 6858000"/>
              <a:gd name="connsiteX14" fmla="*/ 7467600 w 7467663"/>
              <a:gd name="connsiteY14" fmla="*/ 6736157 h 6858000"/>
              <a:gd name="connsiteX15" fmla="*/ 7467600 w 7467663"/>
              <a:gd name="connsiteY15" fmla="*/ 6767913 h 6858000"/>
              <a:gd name="connsiteX16" fmla="*/ 7392158 w 7467663"/>
              <a:gd name="connsiteY16" fmla="*/ 6771365 h 6858000"/>
              <a:gd name="connsiteX17" fmla="*/ 7467600 w 7467663"/>
              <a:gd name="connsiteY17" fmla="*/ 6805948 h 6858000"/>
              <a:gd name="connsiteX18" fmla="*/ 7467600 w 7467663"/>
              <a:gd name="connsiteY18" fmla="*/ 6831490 h 6858000"/>
              <a:gd name="connsiteX19" fmla="*/ 7410696 w 7467663"/>
              <a:gd name="connsiteY19" fmla="*/ 6803861 h 6858000"/>
              <a:gd name="connsiteX20" fmla="*/ 7088673 w 7467663"/>
              <a:gd name="connsiteY20" fmla="*/ 6610396 h 6858000"/>
              <a:gd name="connsiteX21" fmla="*/ 1019354 w 7467663"/>
              <a:gd name="connsiteY21" fmla="*/ 6315006 h 6858000"/>
              <a:gd name="connsiteX22" fmla="*/ 441046 w 7467663"/>
              <a:gd name="connsiteY22" fmla="*/ 6691153 h 6858000"/>
              <a:gd name="connsiteX23" fmla="*/ 1019354 w 7467663"/>
              <a:gd name="connsiteY23" fmla="*/ 6315006 h 6858000"/>
              <a:gd name="connsiteX24" fmla="*/ 991680 w 7467663"/>
              <a:gd name="connsiteY24" fmla="*/ 6298413 h 6858000"/>
              <a:gd name="connsiteX25" fmla="*/ 409060 w 7467663"/>
              <a:gd name="connsiteY25" fmla="*/ 6671470 h 6858000"/>
              <a:gd name="connsiteX26" fmla="*/ 991680 w 7467663"/>
              <a:gd name="connsiteY26" fmla="*/ 6298413 h 6858000"/>
              <a:gd name="connsiteX27" fmla="*/ 103333 w 7467663"/>
              <a:gd name="connsiteY27" fmla="*/ 5699602 h 6858000"/>
              <a:gd name="connsiteX28" fmla="*/ 233938 w 7467663"/>
              <a:gd name="connsiteY28" fmla="*/ 5809416 h 6858000"/>
              <a:gd name="connsiteX29" fmla="*/ 883580 w 7467663"/>
              <a:gd name="connsiteY29" fmla="*/ 6180710 h 6858000"/>
              <a:gd name="connsiteX30" fmla="*/ 487337 w 7467663"/>
              <a:gd name="connsiteY30" fmla="*/ 5950182 h 6858000"/>
              <a:gd name="connsiteX31" fmla="*/ 354051 w 7467663"/>
              <a:gd name="connsiteY31" fmla="*/ 5854912 h 6858000"/>
              <a:gd name="connsiteX32" fmla="*/ 195436 w 7467663"/>
              <a:gd name="connsiteY32" fmla="*/ 5755068 h 6858000"/>
              <a:gd name="connsiteX33" fmla="*/ 103333 w 7467663"/>
              <a:gd name="connsiteY33" fmla="*/ 5699602 h 6858000"/>
              <a:gd name="connsiteX34" fmla="*/ 5539432 w 7467663"/>
              <a:gd name="connsiteY34" fmla="*/ 5642928 h 6858000"/>
              <a:gd name="connsiteX35" fmla="*/ 5555462 w 7467663"/>
              <a:gd name="connsiteY35" fmla="*/ 5694454 h 6858000"/>
              <a:gd name="connsiteX36" fmla="*/ 5828270 w 7467663"/>
              <a:gd name="connsiteY36" fmla="*/ 6320663 h 6858000"/>
              <a:gd name="connsiteX37" fmla="*/ 5947416 w 7467663"/>
              <a:gd name="connsiteY37" fmla="*/ 6574846 h 6858000"/>
              <a:gd name="connsiteX38" fmla="*/ 5539432 w 7467663"/>
              <a:gd name="connsiteY38" fmla="*/ 5642928 h 6858000"/>
              <a:gd name="connsiteX39" fmla="*/ 51253 w 7467663"/>
              <a:gd name="connsiteY39" fmla="*/ 5631825 h 6858000"/>
              <a:gd name="connsiteX40" fmla="*/ 211622 w 7467663"/>
              <a:gd name="connsiteY40" fmla="*/ 5728803 h 6858000"/>
              <a:gd name="connsiteX41" fmla="*/ 371652 w 7467663"/>
              <a:gd name="connsiteY41" fmla="*/ 5829062 h 6858000"/>
              <a:gd name="connsiteX42" fmla="*/ 505903 w 7467663"/>
              <a:gd name="connsiteY42" fmla="*/ 5925221 h 6858000"/>
              <a:gd name="connsiteX43" fmla="*/ 899240 w 7467663"/>
              <a:gd name="connsiteY43" fmla="*/ 6153068 h 6858000"/>
              <a:gd name="connsiteX44" fmla="*/ 988114 w 7467663"/>
              <a:gd name="connsiteY44" fmla="*/ 6174204 h 6858000"/>
              <a:gd name="connsiteX45" fmla="*/ 845971 w 7467663"/>
              <a:gd name="connsiteY45" fmla="*/ 6067177 h 6858000"/>
              <a:gd name="connsiteX46" fmla="*/ 448057 w 7467663"/>
              <a:gd name="connsiteY46" fmla="*/ 5841376 h 6858000"/>
              <a:gd name="connsiteX47" fmla="*/ 51253 w 7467663"/>
              <a:gd name="connsiteY47" fmla="*/ 5631825 h 6858000"/>
              <a:gd name="connsiteX48" fmla="*/ 2606687 w 7467663"/>
              <a:gd name="connsiteY48" fmla="*/ 5630718 h 6858000"/>
              <a:gd name="connsiteX49" fmla="*/ 2645658 w 7467663"/>
              <a:gd name="connsiteY49" fmla="*/ 6640259 h 6858000"/>
              <a:gd name="connsiteX50" fmla="*/ 2606687 w 7467663"/>
              <a:gd name="connsiteY50" fmla="*/ 5630718 h 6858000"/>
              <a:gd name="connsiteX51" fmla="*/ 3642057 w 7467663"/>
              <a:gd name="connsiteY51" fmla="*/ 5573487 h 6858000"/>
              <a:gd name="connsiteX52" fmla="*/ 3632981 w 7467663"/>
              <a:gd name="connsiteY52" fmla="*/ 5579437 h 6858000"/>
              <a:gd name="connsiteX53" fmla="*/ 3382436 w 7467663"/>
              <a:gd name="connsiteY53" fmla="*/ 5952726 h 6858000"/>
              <a:gd name="connsiteX54" fmla="*/ 3191929 w 7467663"/>
              <a:gd name="connsiteY54" fmla="*/ 6662669 h 6858000"/>
              <a:gd name="connsiteX55" fmla="*/ 3369898 w 7467663"/>
              <a:gd name="connsiteY55" fmla="*/ 6081771 h 6858000"/>
              <a:gd name="connsiteX56" fmla="*/ 3642057 w 7467663"/>
              <a:gd name="connsiteY56" fmla="*/ 5573487 h 6858000"/>
              <a:gd name="connsiteX57" fmla="*/ 2650666 w 7467663"/>
              <a:gd name="connsiteY57" fmla="*/ 5530686 h 6858000"/>
              <a:gd name="connsiteX58" fmla="*/ 2650249 w 7467663"/>
              <a:gd name="connsiteY58" fmla="*/ 5532101 h 6858000"/>
              <a:gd name="connsiteX59" fmla="*/ 2663808 w 7467663"/>
              <a:gd name="connsiteY59" fmla="*/ 6535215 h 6858000"/>
              <a:gd name="connsiteX60" fmla="*/ 2665418 w 7467663"/>
              <a:gd name="connsiteY60" fmla="*/ 6132756 h 6858000"/>
              <a:gd name="connsiteX61" fmla="*/ 2650666 w 7467663"/>
              <a:gd name="connsiteY61" fmla="*/ 5530686 h 6858000"/>
              <a:gd name="connsiteX62" fmla="*/ 2680277 w 7467663"/>
              <a:gd name="connsiteY62" fmla="*/ 5479204 h 6858000"/>
              <a:gd name="connsiteX63" fmla="*/ 2678972 w 7467663"/>
              <a:gd name="connsiteY63" fmla="*/ 5481582 h 6858000"/>
              <a:gd name="connsiteX64" fmla="*/ 2696666 w 7467663"/>
              <a:gd name="connsiteY64" fmla="*/ 6133836 h 6858000"/>
              <a:gd name="connsiteX65" fmla="*/ 2695769 w 7467663"/>
              <a:gd name="connsiteY65" fmla="*/ 6390955 h 6858000"/>
              <a:gd name="connsiteX66" fmla="*/ 2739893 w 7467663"/>
              <a:gd name="connsiteY66" fmla="*/ 6108357 h 6858000"/>
              <a:gd name="connsiteX67" fmla="*/ 2680277 w 7467663"/>
              <a:gd name="connsiteY67" fmla="*/ 5479204 h 6858000"/>
              <a:gd name="connsiteX68" fmla="*/ 1132195 w 7467663"/>
              <a:gd name="connsiteY68" fmla="*/ 5467980 h 6858000"/>
              <a:gd name="connsiteX69" fmla="*/ 1679056 w 7467663"/>
              <a:gd name="connsiteY69" fmla="*/ 5516907 h 6858000"/>
              <a:gd name="connsiteX70" fmla="*/ 2128648 w 7467663"/>
              <a:gd name="connsiteY70" fmla="*/ 5474249 h 6858000"/>
              <a:gd name="connsiteX71" fmla="*/ 1825619 w 7467663"/>
              <a:gd name="connsiteY71" fmla="*/ 5478447 h 6858000"/>
              <a:gd name="connsiteX72" fmla="*/ 1737798 w 7467663"/>
              <a:gd name="connsiteY72" fmla="*/ 5483353 h 6858000"/>
              <a:gd name="connsiteX73" fmla="*/ 1132195 w 7467663"/>
              <a:gd name="connsiteY73" fmla="*/ 5467980 h 6858000"/>
              <a:gd name="connsiteX74" fmla="*/ 7454976 w 7467663"/>
              <a:gd name="connsiteY74" fmla="*/ 6318297 h 6858000"/>
              <a:gd name="connsiteX75" fmla="*/ 7467600 w 7467663"/>
              <a:gd name="connsiteY75" fmla="*/ 6163634 h 6858000"/>
              <a:gd name="connsiteX76" fmla="*/ 7448321 w 7467663"/>
              <a:gd name="connsiteY76" fmla="*/ 6190991 h 6858000"/>
              <a:gd name="connsiteX77" fmla="*/ 7467600 w 7467663"/>
              <a:gd name="connsiteY77" fmla="*/ 6221686 h 6858000"/>
              <a:gd name="connsiteX78" fmla="*/ 7467600 w 7467663"/>
              <a:gd name="connsiteY78" fmla="*/ 6334256 h 6858000"/>
              <a:gd name="connsiteX79" fmla="*/ 7454976 w 7467663"/>
              <a:gd name="connsiteY79" fmla="*/ 6318297 h 6858000"/>
              <a:gd name="connsiteX80" fmla="*/ 1456157 w 7467663"/>
              <a:gd name="connsiteY80" fmla="*/ 5371404 h 6858000"/>
              <a:gd name="connsiteX81" fmla="*/ 1244432 w 7467663"/>
              <a:gd name="connsiteY81" fmla="*/ 5385601 h 6858000"/>
              <a:gd name="connsiteX82" fmla="*/ 973990 w 7467663"/>
              <a:gd name="connsiteY82" fmla="*/ 5424940 h 6858000"/>
              <a:gd name="connsiteX83" fmla="*/ 1103809 w 7467663"/>
              <a:gd name="connsiteY83" fmla="*/ 5433720 h 6858000"/>
              <a:gd name="connsiteX84" fmla="*/ 1123454 w 7467663"/>
              <a:gd name="connsiteY84" fmla="*/ 5435727 h 6858000"/>
              <a:gd name="connsiteX85" fmla="*/ 1737017 w 7467663"/>
              <a:gd name="connsiteY85" fmla="*/ 5452183 h 6858000"/>
              <a:gd name="connsiteX86" fmla="*/ 1824397 w 7467663"/>
              <a:gd name="connsiteY86" fmla="*/ 5447757 h 6858000"/>
              <a:gd name="connsiteX87" fmla="*/ 2070059 w 7467663"/>
              <a:gd name="connsiteY87" fmla="*/ 5441660 h 6858000"/>
              <a:gd name="connsiteX88" fmla="*/ 1456157 w 7467663"/>
              <a:gd name="connsiteY88" fmla="*/ 5371404 h 6858000"/>
              <a:gd name="connsiteX89" fmla="*/ 4988186 w 7467663"/>
              <a:gd name="connsiteY89" fmla="*/ 5216467 h 6858000"/>
              <a:gd name="connsiteX90" fmla="*/ 4777334 w 7467663"/>
              <a:gd name="connsiteY90" fmla="*/ 5406072 h 6858000"/>
              <a:gd name="connsiteX91" fmla="*/ 4718341 w 7467663"/>
              <a:gd name="connsiteY91" fmla="*/ 5468043 h 6858000"/>
              <a:gd name="connsiteX92" fmla="*/ 4604655 w 7467663"/>
              <a:gd name="connsiteY92" fmla="*/ 5583434 h 6858000"/>
              <a:gd name="connsiteX93" fmla="*/ 4565074 w 7467663"/>
              <a:gd name="connsiteY93" fmla="*/ 5618550 h 6858000"/>
              <a:gd name="connsiteX94" fmla="*/ 4988186 w 7467663"/>
              <a:gd name="connsiteY94" fmla="*/ 5216467 h 6858000"/>
              <a:gd name="connsiteX95" fmla="*/ 4978032 w 7467663"/>
              <a:gd name="connsiteY95" fmla="*/ 5183809 h 6858000"/>
              <a:gd name="connsiteX96" fmla="*/ 4463413 w 7467663"/>
              <a:gd name="connsiteY96" fmla="*/ 5615162 h 6858000"/>
              <a:gd name="connsiteX97" fmla="*/ 4358134 w 7467663"/>
              <a:gd name="connsiteY97" fmla="*/ 5742791 h 6858000"/>
              <a:gd name="connsiteX98" fmla="*/ 4376219 w 7467663"/>
              <a:gd name="connsiteY98" fmla="*/ 5729027 h 6858000"/>
              <a:gd name="connsiteX99" fmla="*/ 4582340 w 7467663"/>
              <a:gd name="connsiteY99" fmla="*/ 5561037 h 6858000"/>
              <a:gd name="connsiteX100" fmla="*/ 4694684 w 7467663"/>
              <a:gd name="connsiteY100" fmla="*/ 5447098 h 6858000"/>
              <a:gd name="connsiteX101" fmla="*/ 4754123 w 7467663"/>
              <a:gd name="connsiteY101" fmla="*/ 5384643 h 6858000"/>
              <a:gd name="connsiteX102" fmla="*/ 4978032 w 7467663"/>
              <a:gd name="connsiteY102" fmla="*/ 5183809 h 6858000"/>
              <a:gd name="connsiteX103" fmla="*/ 1903353 w 7467663"/>
              <a:gd name="connsiteY103" fmla="*/ 5044827 h 6858000"/>
              <a:gd name="connsiteX104" fmla="*/ 1936931 w 7467663"/>
              <a:gd name="connsiteY104" fmla="*/ 5093954 h 6858000"/>
              <a:gd name="connsiteX105" fmla="*/ 2195868 w 7467663"/>
              <a:gd name="connsiteY105" fmla="*/ 5396574 h 6858000"/>
              <a:gd name="connsiteX106" fmla="*/ 2088852 w 7467663"/>
              <a:gd name="connsiteY106" fmla="*/ 5166123 h 6858000"/>
              <a:gd name="connsiteX107" fmla="*/ 1958241 w 7467663"/>
              <a:gd name="connsiteY107" fmla="*/ 5067955 h 6858000"/>
              <a:gd name="connsiteX108" fmla="*/ 1903353 w 7467663"/>
              <a:gd name="connsiteY108" fmla="*/ 5044827 h 6858000"/>
              <a:gd name="connsiteX109" fmla="*/ 1979378 w 7467663"/>
              <a:gd name="connsiteY109" fmla="*/ 4769504 h 6858000"/>
              <a:gd name="connsiteX110" fmla="*/ 2882120 w 7467663"/>
              <a:gd name="connsiteY110" fmla="*/ 5064547 h 6858000"/>
              <a:gd name="connsiteX111" fmla="*/ 2793103 w 7467663"/>
              <a:gd name="connsiteY111" fmla="*/ 5039699 h 6858000"/>
              <a:gd name="connsiteX112" fmla="*/ 2770041 w 7467663"/>
              <a:gd name="connsiteY112" fmla="*/ 5033634 h 6858000"/>
              <a:gd name="connsiteX113" fmla="*/ 1979378 w 7467663"/>
              <a:gd name="connsiteY113" fmla="*/ 4769504 h 6858000"/>
              <a:gd name="connsiteX114" fmla="*/ 1927410 w 7467663"/>
              <a:gd name="connsiteY114" fmla="*/ 4716164 h 6858000"/>
              <a:gd name="connsiteX115" fmla="*/ 1959587 w 7467663"/>
              <a:gd name="connsiteY115" fmla="*/ 4728849 h 6858000"/>
              <a:gd name="connsiteX116" fmla="*/ 2777707 w 7467663"/>
              <a:gd name="connsiteY116" fmla="*/ 5003991 h 6858000"/>
              <a:gd name="connsiteX117" fmla="*/ 2800768 w 7467663"/>
              <a:gd name="connsiteY117" fmla="*/ 5010056 h 6858000"/>
              <a:gd name="connsiteX118" fmla="*/ 2879408 w 7467663"/>
              <a:gd name="connsiteY118" fmla="*/ 5031590 h 6858000"/>
              <a:gd name="connsiteX119" fmla="*/ 2862295 w 7467663"/>
              <a:gd name="connsiteY119" fmla="*/ 5022958 h 6858000"/>
              <a:gd name="connsiteX120" fmla="*/ 2813343 w 7467663"/>
              <a:gd name="connsiteY120" fmla="*/ 4998369 h 6858000"/>
              <a:gd name="connsiteX121" fmla="*/ 2646245 w 7467663"/>
              <a:gd name="connsiteY121" fmla="*/ 4930999 h 6858000"/>
              <a:gd name="connsiteX122" fmla="*/ 1999243 w 7467663"/>
              <a:gd name="connsiteY122" fmla="*/ 4730524 h 6858000"/>
              <a:gd name="connsiteX123" fmla="*/ 1979527 w 7467663"/>
              <a:gd name="connsiteY123" fmla="*/ 4726651 h 6858000"/>
              <a:gd name="connsiteX124" fmla="*/ 1927410 w 7467663"/>
              <a:gd name="connsiteY124" fmla="*/ 4716164 h 6858000"/>
              <a:gd name="connsiteX125" fmla="*/ 1997014 w 7467663"/>
              <a:gd name="connsiteY125" fmla="*/ 4698007 h 6858000"/>
              <a:gd name="connsiteX126" fmla="*/ 2005458 w 7467663"/>
              <a:gd name="connsiteY126" fmla="*/ 4699540 h 6858000"/>
              <a:gd name="connsiteX127" fmla="*/ 2657186 w 7467663"/>
              <a:gd name="connsiteY127" fmla="*/ 4901687 h 6858000"/>
              <a:gd name="connsiteX128" fmla="*/ 2826662 w 7467663"/>
              <a:gd name="connsiteY128" fmla="*/ 4970362 h 6858000"/>
              <a:gd name="connsiteX129" fmla="*/ 2876100 w 7467663"/>
              <a:gd name="connsiteY129" fmla="*/ 4995397 h 6858000"/>
              <a:gd name="connsiteX130" fmla="*/ 3042600 w 7467663"/>
              <a:gd name="connsiteY130" fmla="*/ 5059532 h 6858000"/>
              <a:gd name="connsiteX131" fmla="*/ 1997014 w 7467663"/>
              <a:gd name="connsiteY131" fmla="*/ 4698007 h 6858000"/>
              <a:gd name="connsiteX132" fmla="*/ 2305292 w 7467663"/>
              <a:gd name="connsiteY132" fmla="*/ 4219492 h 6858000"/>
              <a:gd name="connsiteX133" fmla="*/ 3360922 w 7467663"/>
              <a:gd name="connsiteY133" fmla="*/ 4529373 h 6858000"/>
              <a:gd name="connsiteX134" fmla="*/ 3492420 w 7467663"/>
              <a:gd name="connsiteY134" fmla="*/ 4510145 h 6858000"/>
              <a:gd name="connsiteX135" fmla="*/ 3364086 w 7467663"/>
              <a:gd name="connsiteY135" fmla="*/ 4480340 h 6858000"/>
              <a:gd name="connsiteX136" fmla="*/ 3225818 w 7467663"/>
              <a:gd name="connsiteY136" fmla="*/ 4411822 h 6858000"/>
              <a:gd name="connsiteX137" fmla="*/ 3129696 w 7467663"/>
              <a:gd name="connsiteY137" fmla="*/ 4360704 h 6858000"/>
              <a:gd name="connsiteX138" fmla="*/ 2814545 w 7467663"/>
              <a:gd name="connsiteY138" fmla="*/ 4282955 h 6858000"/>
              <a:gd name="connsiteX139" fmla="*/ 2305292 w 7467663"/>
              <a:gd name="connsiteY139" fmla="*/ 4219492 h 6858000"/>
              <a:gd name="connsiteX140" fmla="*/ 2626982 w 7467663"/>
              <a:gd name="connsiteY140" fmla="*/ 4206450 h 6858000"/>
              <a:gd name="connsiteX141" fmla="*/ 2490617 w 7467663"/>
              <a:gd name="connsiteY141" fmla="*/ 4206951 h 6858000"/>
              <a:gd name="connsiteX142" fmla="*/ 2819869 w 7467663"/>
              <a:gd name="connsiteY142" fmla="*/ 4252936 h 6858000"/>
              <a:gd name="connsiteX143" fmla="*/ 3143018 w 7467663"/>
              <a:gd name="connsiteY143" fmla="*/ 4332698 h 6858000"/>
              <a:gd name="connsiteX144" fmla="*/ 3241520 w 7467663"/>
              <a:gd name="connsiteY144" fmla="*/ 4385112 h 6858000"/>
              <a:gd name="connsiteX145" fmla="*/ 3374575 w 7467663"/>
              <a:gd name="connsiteY145" fmla="*/ 4451517 h 6858000"/>
              <a:gd name="connsiteX146" fmla="*/ 3505221 w 7467663"/>
              <a:gd name="connsiteY146" fmla="*/ 4480757 h 6858000"/>
              <a:gd name="connsiteX147" fmla="*/ 2626982 w 7467663"/>
              <a:gd name="connsiteY147" fmla="*/ 4206450 h 6858000"/>
              <a:gd name="connsiteX148" fmla="*/ 1310106 w 7467663"/>
              <a:gd name="connsiteY148" fmla="*/ 3943217 h 6858000"/>
              <a:gd name="connsiteX149" fmla="*/ 854994 w 7467663"/>
              <a:gd name="connsiteY149" fmla="*/ 4399136 h 6858000"/>
              <a:gd name="connsiteX150" fmla="*/ 742462 w 7467663"/>
              <a:gd name="connsiteY150" fmla="*/ 4594648 h 6858000"/>
              <a:gd name="connsiteX151" fmla="*/ 820602 w 7467663"/>
              <a:gd name="connsiteY151" fmla="*/ 4485915 h 6858000"/>
              <a:gd name="connsiteX152" fmla="*/ 878295 w 7467663"/>
              <a:gd name="connsiteY152" fmla="*/ 4403594 h 6858000"/>
              <a:gd name="connsiteX153" fmla="*/ 1240607 w 7467663"/>
              <a:gd name="connsiteY153" fmla="*/ 4010401 h 6858000"/>
              <a:gd name="connsiteX154" fmla="*/ 1310106 w 7467663"/>
              <a:gd name="connsiteY154" fmla="*/ 3943217 h 6858000"/>
              <a:gd name="connsiteX155" fmla="*/ 1423113 w 7467663"/>
              <a:gd name="connsiteY155" fmla="*/ 3874565 h 6858000"/>
              <a:gd name="connsiteX156" fmla="*/ 1260565 w 7467663"/>
              <a:gd name="connsiteY156" fmla="*/ 4031982 h 6858000"/>
              <a:gd name="connsiteX157" fmla="*/ 901900 w 7467663"/>
              <a:gd name="connsiteY157" fmla="*/ 4421236 h 6858000"/>
              <a:gd name="connsiteX158" fmla="*/ 845044 w 7467663"/>
              <a:gd name="connsiteY158" fmla="*/ 4502436 h 6858000"/>
              <a:gd name="connsiteX159" fmla="*/ 685926 w 7467663"/>
              <a:gd name="connsiteY159" fmla="*/ 4703069 h 6858000"/>
              <a:gd name="connsiteX160" fmla="*/ 684248 w 7467663"/>
              <a:gd name="connsiteY160" fmla="*/ 4706721 h 6858000"/>
              <a:gd name="connsiteX161" fmla="*/ 1423113 w 7467663"/>
              <a:gd name="connsiteY161" fmla="*/ 3874565 h 6858000"/>
              <a:gd name="connsiteX162" fmla="*/ 3316479 w 7467663"/>
              <a:gd name="connsiteY162" fmla="*/ 3872136 h 6858000"/>
              <a:gd name="connsiteX163" fmla="*/ 3546806 w 7467663"/>
              <a:gd name="connsiteY163" fmla="*/ 4356139 h 6858000"/>
              <a:gd name="connsiteX164" fmla="*/ 3364433 w 7467663"/>
              <a:gd name="connsiteY164" fmla="*/ 3953121 h 6858000"/>
              <a:gd name="connsiteX165" fmla="*/ 3316479 w 7467663"/>
              <a:gd name="connsiteY165" fmla="*/ 3872136 h 6858000"/>
              <a:gd name="connsiteX166" fmla="*/ 3291335 w 7467663"/>
              <a:gd name="connsiteY166" fmla="*/ 3767420 h 6858000"/>
              <a:gd name="connsiteX167" fmla="*/ 3390805 w 7467663"/>
              <a:gd name="connsiteY167" fmla="*/ 3937163 h 6858000"/>
              <a:gd name="connsiteX168" fmla="*/ 3579062 w 7467663"/>
              <a:gd name="connsiteY168" fmla="*/ 4359040 h 6858000"/>
              <a:gd name="connsiteX169" fmla="*/ 3467355 w 7467663"/>
              <a:gd name="connsiteY169" fmla="*/ 3988130 h 6858000"/>
              <a:gd name="connsiteX170" fmla="*/ 3310753 w 7467663"/>
              <a:gd name="connsiteY170" fmla="*/ 3787140 h 6858000"/>
              <a:gd name="connsiteX171" fmla="*/ 3291335 w 7467663"/>
              <a:gd name="connsiteY171" fmla="*/ 3767420 h 6858000"/>
              <a:gd name="connsiteX172" fmla="*/ 1635889 w 7467663"/>
              <a:gd name="connsiteY172" fmla="*/ 3709494 h 6858000"/>
              <a:gd name="connsiteX173" fmla="*/ 1634800 w 7467663"/>
              <a:gd name="connsiteY173" fmla="*/ 3731111 h 6858000"/>
              <a:gd name="connsiteX174" fmla="*/ 1635889 w 7467663"/>
              <a:gd name="connsiteY174" fmla="*/ 3709494 h 6858000"/>
              <a:gd name="connsiteX175" fmla="*/ 1510397 w 7467663"/>
              <a:gd name="connsiteY175" fmla="*/ 3684705 h 6858000"/>
              <a:gd name="connsiteX176" fmla="*/ 1146550 w 7467663"/>
              <a:gd name="connsiteY176" fmla="*/ 3802012 h 6858000"/>
              <a:gd name="connsiteX177" fmla="*/ 698834 w 7467663"/>
              <a:gd name="connsiteY177" fmla="*/ 3952272 h 6858000"/>
              <a:gd name="connsiteX178" fmla="*/ 34256 w 7467663"/>
              <a:gd name="connsiteY178" fmla="*/ 4347603 h 6858000"/>
              <a:gd name="connsiteX179" fmla="*/ 527241 w 7467663"/>
              <a:gd name="connsiteY179" fmla="*/ 4065078 h 6858000"/>
              <a:gd name="connsiteX180" fmla="*/ 1510397 w 7467663"/>
              <a:gd name="connsiteY180" fmla="*/ 3684705 h 6858000"/>
              <a:gd name="connsiteX181" fmla="*/ 1313114 w 7467663"/>
              <a:gd name="connsiteY181" fmla="*/ 3655216 h 6858000"/>
              <a:gd name="connsiteX182" fmla="*/ 1109304 w 7467663"/>
              <a:gd name="connsiteY182" fmla="*/ 3669030 h 6858000"/>
              <a:gd name="connsiteX183" fmla="*/ 8129 w 7467663"/>
              <a:gd name="connsiteY183" fmla="*/ 4330519 h 6858000"/>
              <a:gd name="connsiteX184" fmla="*/ 687572 w 7467663"/>
              <a:gd name="connsiteY184" fmla="*/ 3925629 h 6858000"/>
              <a:gd name="connsiteX185" fmla="*/ 1138365 w 7467663"/>
              <a:gd name="connsiteY185" fmla="*/ 3774515 h 6858000"/>
              <a:gd name="connsiteX186" fmla="*/ 1505579 w 7467663"/>
              <a:gd name="connsiteY186" fmla="*/ 3655526 h 6858000"/>
              <a:gd name="connsiteX187" fmla="*/ 1313114 w 7467663"/>
              <a:gd name="connsiteY187" fmla="*/ 3655216 h 6858000"/>
              <a:gd name="connsiteX188" fmla="*/ 3655073 w 7467663"/>
              <a:gd name="connsiteY188" fmla="*/ 3650884 h 6858000"/>
              <a:gd name="connsiteX189" fmla="*/ 3989938 w 7467663"/>
              <a:gd name="connsiteY189" fmla="*/ 3991685 h 6858000"/>
              <a:gd name="connsiteX190" fmla="*/ 4393907 w 7467663"/>
              <a:gd name="connsiteY190" fmla="*/ 4261258 h 6858000"/>
              <a:gd name="connsiteX191" fmla="*/ 4648051 w 7467663"/>
              <a:gd name="connsiteY191" fmla="*/ 4374051 h 6858000"/>
              <a:gd name="connsiteX192" fmla="*/ 4383389 w 7467663"/>
              <a:gd name="connsiteY192" fmla="*/ 4184369 h 6858000"/>
              <a:gd name="connsiteX193" fmla="*/ 4165508 w 7467663"/>
              <a:gd name="connsiteY193" fmla="*/ 4035196 h 6858000"/>
              <a:gd name="connsiteX194" fmla="*/ 4068162 w 7467663"/>
              <a:gd name="connsiteY194" fmla="*/ 3953394 h 6858000"/>
              <a:gd name="connsiteX195" fmla="*/ 3981416 w 7467663"/>
              <a:gd name="connsiteY195" fmla="*/ 3880482 h 6858000"/>
              <a:gd name="connsiteX196" fmla="*/ 3800147 w 7467663"/>
              <a:gd name="connsiteY196" fmla="*/ 3749872 h 6858000"/>
              <a:gd name="connsiteX197" fmla="*/ 3655073 w 7467663"/>
              <a:gd name="connsiteY197" fmla="*/ 3650884 h 6858000"/>
              <a:gd name="connsiteX198" fmla="*/ 3670252 w 7467663"/>
              <a:gd name="connsiteY198" fmla="*/ 3622798 h 6858000"/>
              <a:gd name="connsiteX199" fmla="*/ 3817258 w 7467663"/>
              <a:gd name="connsiteY199" fmla="*/ 3723577 h 6858000"/>
              <a:gd name="connsiteX200" fmla="*/ 4000461 w 7467663"/>
              <a:gd name="connsiteY200" fmla="*/ 3855966 h 6858000"/>
              <a:gd name="connsiteX201" fmla="*/ 4088180 w 7467663"/>
              <a:gd name="connsiteY201" fmla="*/ 3929774 h 6858000"/>
              <a:gd name="connsiteX202" fmla="*/ 4184555 w 7467663"/>
              <a:gd name="connsiteY202" fmla="*/ 4010683 h 6858000"/>
              <a:gd name="connsiteX203" fmla="*/ 4399563 w 7467663"/>
              <a:gd name="connsiteY203" fmla="*/ 4158106 h 6858000"/>
              <a:gd name="connsiteX204" fmla="*/ 4684469 w 7467663"/>
              <a:gd name="connsiteY204" fmla="*/ 4364680 h 6858000"/>
              <a:gd name="connsiteX205" fmla="*/ 4690271 w 7467663"/>
              <a:gd name="connsiteY205" fmla="*/ 4370034 h 6858000"/>
              <a:gd name="connsiteX206" fmla="*/ 4136093 w 7467663"/>
              <a:gd name="connsiteY206" fmla="*/ 3858466 h 6858000"/>
              <a:gd name="connsiteX207" fmla="*/ 3670252 w 7467663"/>
              <a:gd name="connsiteY207" fmla="*/ 3622798 h 6858000"/>
              <a:gd name="connsiteX208" fmla="*/ 4440129 w 7467663"/>
              <a:gd name="connsiteY208" fmla="*/ 3448571 h 6858000"/>
              <a:gd name="connsiteX209" fmla="*/ 4856525 w 7467663"/>
              <a:gd name="connsiteY209" fmla="*/ 3915351 h 6858000"/>
              <a:gd name="connsiteX210" fmla="*/ 5059055 w 7467663"/>
              <a:gd name="connsiteY210" fmla="*/ 4108918 h 6858000"/>
              <a:gd name="connsiteX211" fmla="*/ 5290070 w 7467663"/>
              <a:gd name="connsiteY211" fmla="*/ 4263619 h 6858000"/>
              <a:gd name="connsiteX212" fmla="*/ 4834991 w 7467663"/>
              <a:gd name="connsiteY212" fmla="*/ 3830985 h 6858000"/>
              <a:gd name="connsiteX213" fmla="*/ 4440129 w 7467663"/>
              <a:gd name="connsiteY213" fmla="*/ 3448571 h 6858000"/>
              <a:gd name="connsiteX214" fmla="*/ 4441737 w 7467663"/>
              <a:gd name="connsiteY214" fmla="*/ 3399734 h 6858000"/>
              <a:gd name="connsiteX215" fmla="*/ 4431236 w 7467663"/>
              <a:gd name="connsiteY215" fmla="*/ 3400954 h 6858000"/>
              <a:gd name="connsiteX216" fmla="*/ 4557150 w 7467663"/>
              <a:gd name="connsiteY216" fmla="*/ 3510023 h 6858000"/>
              <a:gd name="connsiteX217" fmla="*/ 4856936 w 7467663"/>
              <a:gd name="connsiteY217" fmla="*/ 3809146 h 6858000"/>
              <a:gd name="connsiteX218" fmla="*/ 5111996 w 7467663"/>
              <a:gd name="connsiteY218" fmla="*/ 4065759 h 6858000"/>
              <a:gd name="connsiteX219" fmla="*/ 5388878 w 7467663"/>
              <a:gd name="connsiteY219" fmla="*/ 4300185 h 6858000"/>
              <a:gd name="connsiteX220" fmla="*/ 5425556 w 7467663"/>
              <a:gd name="connsiteY220" fmla="*/ 4308967 h 6858000"/>
              <a:gd name="connsiteX221" fmla="*/ 4943646 w 7467663"/>
              <a:gd name="connsiteY221" fmla="*/ 3822916 h 6858000"/>
              <a:gd name="connsiteX222" fmla="*/ 4594837 w 7467663"/>
              <a:gd name="connsiteY222" fmla="*/ 3532274 h 6858000"/>
              <a:gd name="connsiteX223" fmla="*/ 4441737 w 7467663"/>
              <a:gd name="connsiteY223" fmla="*/ 3399734 h 6858000"/>
              <a:gd name="connsiteX224" fmla="*/ 5425834 w 7467663"/>
              <a:gd name="connsiteY224" fmla="*/ 3162785 h 6858000"/>
              <a:gd name="connsiteX225" fmla="*/ 5401644 w 7467663"/>
              <a:gd name="connsiteY225" fmla="*/ 3617847 h 6858000"/>
              <a:gd name="connsiteX226" fmla="*/ 5467256 w 7467663"/>
              <a:gd name="connsiteY226" fmla="*/ 4175494 h 6858000"/>
              <a:gd name="connsiteX227" fmla="*/ 5448069 w 7467663"/>
              <a:gd name="connsiteY227" fmla="*/ 3567554 h 6858000"/>
              <a:gd name="connsiteX228" fmla="*/ 5425834 w 7467663"/>
              <a:gd name="connsiteY228" fmla="*/ 3162785 h 6858000"/>
              <a:gd name="connsiteX229" fmla="*/ 1318687 w 7467663"/>
              <a:gd name="connsiteY229" fmla="*/ 3113840 h 6858000"/>
              <a:gd name="connsiteX230" fmla="*/ 1066793 w 7467663"/>
              <a:gd name="connsiteY230" fmla="*/ 3212171 h 6858000"/>
              <a:gd name="connsiteX231" fmla="*/ 993319 w 7467663"/>
              <a:gd name="connsiteY231" fmla="*/ 3247648 h 6858000"/>
              <a:gd name="connsiteX232" fmla="*/ 853081 w 7467663"/>
              <a:gd name="connsiteY232" fmla="*/ 3312410 h 6858000"/>
              <a:gd name="connsiteX233" fmla="*/ 805957 w 7467663"/>
              <a:gd name="connsiteY233" fmla="*/ 3330443 h 6858000"/>
              <a:gd name="connsiteX234" fmla="*/ 1318687 w 7467663"/>
              <a:gd name="connsiteY234" fmla="*/ 3113840 h 6858000"/>
              <a:gd name="connsiteX235" fmla="*/ 5453702 w 7467663"/>
              <a:gd name="connsiteY235" fmla="*/ 3090882 h 6858000"/>
              <a:gd name="connsiteX236" fmla="*/ 5480135 w 7467663"/>
              <a:gd name="connsiteY236" fmla="*/ 3565802 h 6858000"/>
              <a:gd name="connsiteX237" fmla="*/ 5499023 w 7467663"/>
              <a:gd name="connsiteY237" fmla="*/ 4166310 h 6858000"/>
              <a:gd name="connsiteX238" fmla="*/ 5547022 w 7467663"/>
              <a:gd name="connsiteY238" fmla="*/ 3607838 h 6858000"/>
              <a:gd name="connsiteX239" fmla="*/ 5515964 w 7467663"/>
              <a:gd name="connsiteY239" fmla="*/ 3378541 h 6858000"/>
              <a:gd name="connsiteX240" fmla="*/ 5453702 w 7467663"/>
              <a:gd name="connsiteY240" fmla="*/ 3090882 h 6858000"/>
              <a:gd name="connsiteX241" fmla="*/ 1238695 w 7467663"/>
              <a:gd name="connsiteY241" fmla="*/ 3076820 h 6858000"/>
              <a:gd name="connsiteX242" fmla="*/ 716371 w 7467663"/>
              <a:gd name="connsiteY242" fmla="*/ 3293249 h 6858000"/>
              <a:gd name="connsiteX243" fmla="*/ 579522 w 7467663"/>
              <a:gd name="connsiteY243" fmla="*/ 3371759 h 6858000"/>
              <a:gd name="connsiteX244" fmla="*/ 600288 w 7467663"/>
              <a:gd name="connsiteY244" fmla="*/ 3365555 h 6858000"/>
              <a:gd name="connsiteX245" fmla="*/ 840692 w 7467663"/>
              <a:gd name="connsiteY245" fmla="*/ 3284921 h 6858000"/>
              <a:gd name="connsiteX246" fmla="*/ 979248 w 7467663"/>
              <a:gd name="connsiteY246" fmla="*/ 3221003 h 6858000"/>
              <a:gd name="connsiteX247" fmla="*/ 1053282 w 7467663"/>
              <a:gd name="connsiteY247" fmla="*/ 3185247 h 6858000"/>
              <a:gd name="connsiteX248" fmla="*/ 1320603 w 7467663"/>
              <a:gd name="connsiteY248" fmla="*/ 3081281 h 6858000"/>
              <a:gd name="connsiteX249" fmla="*/ 1238695 w 7467663"/>
              <a:gd name="connsiteY249" fmla="*/ 3076820 h 6858000"/>
              <a:gd name="connsiteX250" fmla="*/ 5425627 w 7467663"/>
              <a:gd name="connsiteY250" fmla="*/ 2954192 h 6858000"/>
              <a:gd name="connsiteX251" fmla="*/ 5470770 w 7467663"/>
              <a:gd name="connsiteY251" fmla="*/ 3005435 h 6858000"/>
              <a:gd name="connsiteX252" fmla="*/ 5519779 w 7467663"/>
              <a:gd name="connsiteY252" fmla="*/ 4359223 h 6858000"/>
              <a:gd name="connsiteX253" fmla="*/ 5520293 w 7467663"/>
              <a:gd name="connsiteY253" fmla="*/ 4360602 h 6858000"/>
              <a:gd name="connsiteX254" fmla="*/ 5767221 w 7467663"/>
              <a:gd name="connsiteY254" fmla="*/ 4665564 h 6858000"/>
              <a:gd name="connsiteX255" fmla="*/ 6937169 w 7467663"/>
              <a:gd name="connsiteY255" fmla="*/ 4815941 h 6858000"/>
              <a:gd name="connsiteX256" fmla="*/ 6953922 w 7467663"/>
              <a:gd name="connsiteY256" fmla="*/ 4890068 h 6858000"/>
              <a:gd name="connsiteX257" fmla="*/ 6071359 w 7467663"/>
              <a:gd name="connsiteY257" fmla="*/ 4770770 h 6858000"/>
              <a:gd name="connsiteX258" fmla="*/ 6038839 w 7467663"/>
              <a:gd name="connsiteY258" fmla="*/ 4764474 h 6858000"/>
              <a:gd name="connsiteX259" fmla="*/ 6038706 w 7467663"/>
              <a:gd name="connsiteY259" fmla="*/ 4763847 h 6858000"/>
              <a:gd name="connsiteX260" fmla="*/ 6037784 w 7467663"/>
              <a:gd name="connsiteY260" fmla="*/ 4764270 h 6858000"/>
              <a:gd name="connsiteX261" fmla="*/ 6038839 w 7467663"/>
              <a:gd name="connsiteY261" fmla="*/ 4764474 h 6858000"/>
              <a:gd name="connsiteX262" fmla="*/ 6040338 w 7467663"/>
              <a:gd name="connsiteY262" fmla="*/ 4771418 h 6858000"/>
              <a:gd name="connsiteX263" fmla="*/ 6024488 w 7467663"/>
              <a:gd name="connsiteY263" fmla="*/ 4809903 h 6858000"/>
              <a:gd name="connsiteX264" fmla="*/ 5599771 w 7467663"/>
              <a:gd name="connsiteY264" fmla="*/ 5509652 h 6858000"/>
              <a:gd name="connsiteX265" fmla="*/ 5548843 w 7467663"/>
              <a:gd name="connsiteY265" fmla="*/ 5563845 h 6858000"/>
              <a:gd name="connsiteX266" fmla="*/ 5940952 w 7467663"/>
              <a:gd name="connsiteY266" fmla="*/ 6250028 h 6858000"/>
              <a:gd name="connsiteX267" fmla="*/ 6043441 w 7467663"/>
              <a:gd name="connsiteY267" fmla="*/ 6665847 h 6858000"/>
              <a:gd name="connsiteX268" fmla="*/ 6093432 w 7467663"/>
              <a:gd name="connsiteY268" fmla="*/ 6858000 h 6858000"/>
              <a:gd name="connsiteX269" fmla="*/ 6034344 w 7467663"/>
              <a:gd name="connsiteY269" fmla="*/ 6858000 h 6858000"/>
              <a:gd name="connsiteX270" fmla="*/ 6026679 w 7467663"/>
              <a:gd name="connsiteY270" fmla="*/ 6836959 h 6858000"/>
              <a:gd name="connsiteX271" fmla="*/ 5800441 w 7467663"/>
              <a:gd name="connsiteY271" fmla="*/ 6335286 h 6858000"/>
              <a:gd name="connsiteX272" fmla="*/ 5526562 w 7467663"/>
              <a:gd name="connsiteY272" fmla="*/ 5705388 h 6858000"/>
              <a:gd name="connsiteX273" fmla="*/ 5519640 w 7467663"/>
              <a:gd name="connsiteY273" fmla="*/ 5683774 h 6858000"/>
              <a:gd name="connsiteX274" fmla="*/ 5844559 w 7467663"/>
              <a:gd name="connsiteY274" fmla="*/ 6553349 h 6858000"/>
              <a:gd name="connsiteX275" fmla="*/ 5975994 w 7467663"/>
              <a:gd name="connsiteY275" fmla="*/ 6858000 h 6858000"/>
              <a:gd name="connsiteX276" fmla="*/ 5898547 w 7467663"/>
              <a:gd name="connsiteY276" fmla="*/ 6858000 h 6858000"/>
              <a:gd name="connsiteX277" fmla="*/ 5682041 w 7467663"/>
              <a:gd name="connsiteY277" fmla="*/ 6355860 h 6858000"/>
              <a:gd name="connsiteX278" fmla="*/ 5461758 w 7467663"/>
              <a:gd name="connsiteY278" fmla="*/ 5820220 h 6858000"/>
              <a:gd name="connsiteX279" fmla="*/ 5237282 w 7467663"/>
              <a:gd name="connsiteY279" fmla="*/ 6579086 h 6858000"/>
              <a:gd name="connsiteX280" fmla="*/ 5115009 w 7467663"/>
              <a:gd name="connsiteY280" fmla="*/ 6858000 h 6858000"/>
              <a:gd name="connsiteX281" fmla="*/ 5028074 w 7467663"/>
              <a:gd name="connsiteY281" fmla="*/ 6858000 h 6858000"/>
              <a:gd name="connsiteX282" fmla="*/ 5079508 w 7467663"/>
              <a:gd name="connsiteY282" fmla="*/ 6749074 h 6858000"/>
              <a:gd name="connsiteX283" fmla="*/ 5371846 w 7467663"/>
              <a:gd name="connsiteY283" fmla="*/ 5924413 h 6858000"/>
              <a:gd name="connsiteX284" fmla="*/ 5270512 w 7467663"/>
              <a:gd name="connsiteY284" fmla="*/ 6138975 h 6858000"/>
              <a:gd name="connsiteX285" fmla="*/ 5062409 w 7467663"/>
              <a:gd name="connsiteY285" fmla="*/ 6653544 h 6858000"/>
              <a:gd name="connsiteX286" fmla="*/ 5036628 w 7467663"/>
              <a:gd name="connsiteY286" fmla="*/ 6754247 h 6858000"/>
              <a:gd name="connsiteX287" fmla="*/ 5009112 w 7467663"/>
              <a:gd name="connsiteY287" fmla="*/ 6858000 h 6858000"/>
              <a:gd name="connsiteX288" fmla="*/ 4976679 w 7467663"/>
              <a:gd name="connsiteY288" fmla="*/ 6858000 h 6858000"/>
              <a:gd name="connsiteX289" fmla="*/ 5006537 w 7467663"/>
              <a:gd name="connsiteY289" fmla="*/ 6747068 h 6858000"/>
              <a:gd name="connsiteX290" fmla="*/ 5032723 w 7467663"/>
              <a:gd name="connsiteY290" fmla="*/ 6644957 h 6858000"/>
              <a:gd name="connsiteX291" fmla="*/ 5242949 w 7467663"/>
              <a:gd name="connsiteY291" fmla="*/ 6125175 h 6858000"/>
              <a:gd name="connsiteX292" fmla="*/ 5286321 w 7467663"/>
              <a:gd name="connsiteY292" fmla="*/ 6033555 h 6858000"/>
              <a:gd name="connsiteX293" fmla="*/ 5008210 w 7467663"/>
              <a:gd name="connsiteY293" fmla="*/ 6649194 h 6858000"/>
              <a:gd name="connsiteX294" fmla="*/ 4986321 w 7467663"/>
              <a:gd name="connsiteY294" fmla="*/ 6765687 h 6858000"/>
              <a:gd name="connsiteX295" fmla="*/ 4973474 w 7467663"/>
              <a:gd name="connsiteY295" fmla="*/ 6858000 h 6858000"/>
              <a:gd name="connsiteX296" fmla="*/ 4907178 w 7467663"/>
              <a:gd name="connsiteY296" fmla="*/ 6858000 h 6858000"/>
              <a:gd name="connsiteX297" fmla="*/ 4910810 w 7467663"/>
              <a:gd name="connsiteY297" fmla="*/ 6829660 h 6858000"/>
              <a:gd name="connsiteX298" fmla="*/ 4987461 w 7467663"/>
              <a:gd name="connsiteY298" fmla="*/ 6432994 h 6858000"/>
              <a:gd name="connsiteX299" fmla="*/ 5179262 w 7467663"/>
              <a:gd name="connsiteY299" fmla="*/ 6035044 h 6858000"/>
              <a:gd name="connsiteX300" fmla="*/ 4689678 w 7467663"/>
              <a:gd name="connsiteY300" fmla="*/ 6440241 h 6858000"/>
              <a:gd name="connsiteX301" fmla="*/ 4477543 w 7467663"/>
              <a:gd name="connsiteY301" fmla="*/ 6674836 h 6858000"/>
              <a:gd name="connsiteX302" fmla="*/ 4329957 w 7467663"/>
              <a:gd name="connsiteY302" fmla="*/ 6858000 h 6858000"/>
              <a:gd name="connsiteX303" fmla="*/ 4218595 w 7467663"/>
              <a:gd name="connsiteY303" fmla="*/ 6858000 h 6858000"/>
              <a:gd name="connsiteX304" fmla="*/ 4368888 w 7467663"/>
              <a:gd name="connsiteY304" fmla="*/ 6668412 h 6858000"/>
              <a:gd name="connsiteX305" fmla="*/ 4563091 w 7467663"/>
              <a:gd name="connsiteY305" fmla="*/ 6442508 h 6858000"/>
              <a:gd name="connsiteX306" fmla="*/ 5387324 w 7467663"/>
              <a:gd name="connsiteY306" fmla="*/ 5705830 h 6858000"/>
              <a:gd name="connsiteX307" fmla="*/ 5073620 w 7467663"/>
              <a:gd name="connsiteY307" fmla="*/ 5955437 h 6858000"/>
              <a:gd name="connsiteX308" fmla="*/ 4689789 w 7467663"/>
              <a:gd name="connsiteY308" fmla="*/ 6268382 h 6858000"/>
              <a:gd name="connsiteX309" fmla="*/ 4418722 w 7467663"/>
              <a:gd name="connsiteY309" fmla="*/ 6570886 h 6858000"/>
              <a:gd name="connsiteX310" fmla="*/ 4214944 w 7467663"/>
              <a:gd name="connsiteY310" fmla="*/ 6858000 h 6858000"/>
              <a:gd name="connsiteX311" fmla="*/ 4177898 w 7467663"/>
              <a:gd name="connsiteY311" fmla="*/ 6858000 h 6858000"/>
              <a:gd name="connsiteX312" fmla="*/ 4391597 w 7467663"/>
              <a:gd name="connsiteY312" fmla="*/ 6556370 h 6858000"/>
              <a:gd name="connsiteX313" fmla="*/ 4668889 w 7467663"/>
              <a:gd name="connsiteY313" fmla="*/ 6246399 h 6858000"/>
              <a:gd name="connsiteX314" fmla="*/ 5055427 w 7467663"/>
              <a:gd name="connsiteY314" fmla="*/ 5931476 h 6858000"/>
              <a:gd name="connsiteX315" fmla="*/ 5371814 w 7467663"/>
              <a:gd name="connsiteY315" fmla="*/ 5678975 h 6858000"/>
              <a:gd name="connsiteX316" fmla="*/ 4987918 w 7467663"/>
              <a:gd name="connsiteY316" fmla="*/ 5838701 h 6858000"/>
              <a:gd name="connsiteX317" fmla="*/ 4317146 w 7467663"/>
              <a:gd name="connsiteY317" fmla="*/ 6587716 h 6858000"/>
              <a:gd name="connsiteX318" fmla="*/ 4171627 w 7467663"/>
              <a:gd name="connsiteY318" fmla="*/ 6858000 h 6858000"/>
              <a:gd name="connsiteX319" fmla="*/ 4081585 w 7467663"/>
              <a:gd name="connsiteY319" fmla="*/ 6858000 h 6858000"/>
              <a:gd name="connsiteX320" fmla="*/ 4238603 w 7467663"/>
              <a:gd name="connsiteY320" fmla="*/ 6559341 h 6858000"/>
              <a:gd name="connsiteX321" fmla="*/ 4778333 w 7467663"/>
              <a:gd name="connsiteY321" fmla="*/ 5873626 h 6858000"/>
              <a:gd name="connsiteX322" fmla="*/ 5414185 w 7467663"/>
              <a:gd name="connsiteY322" fmla="*/ 5573882 h 6858000"/>
              <a:gd name="connsiteX323" fmla="*/ 5959648 w 7467663"/>
              <a:gd name="connsiteY323" fmla="*/ 4760797 h 6858000"/>
              <a:gd name="connsiteX324" fmla="*/ 5355019 w 7467663"/>
              <a:gd name="connsiteY324" fmla="*/ 4734672 h 6858000"/>
              <a:gd name="connsiteX325" fmla="*/ 5083565 w 7467663"/>
              <a:gd name="connsiteY325" fmla="*/ 5179121 h 6858000"/>
              <a:gd name="connsiteX326" fmla="*/ 4713577 w 7467663"/>
              <a:gd name="connsiteY326" fmla="*/ 5616803 h 6858000"/>
              <a:gd name="connsiteX327" fmla="*/ 3989559 w 7467663"/>
              <a:gd name="connsiteY327" fmla="*/ 6145945 h 6858000"/>
              <a:gd name="connsiteX328" fmla="*/ 3939824 w 7467663"/>
              <a:gd name="connsiteY328" fmla="*/ 6066900 h 6858000"/>
              <a:gd name="connsiteX329" fmla="*/ 4584537 w 7467663"/>
              <a:gd name="connsiteY329" fmla="*/ 5324826 h 6858000"/>
              <a:gd name="connsiteX330" fmla="*/ 5037105 w 7467663"/>
              <a:gd name="connsiteY330" fmla="*/ 5088765 h 6858000"/>
              <a:gd name="connsiteX331" fmla="*/ 5039930 w 7467663"/>
              <a:gd name="connsiteY331" fmla="*/ 5089585 h 6858000"/>
              <a:gd name="connsiteX332" fmla="*/ 5263764 w 7467663"/>
              <a:gd name="connsiteY332" fmla="*/ 4735525 h 6858000"/>
              <a:gd name="connsiteX333" fmla="*/ 4086300 w 7467663"/>
              <a:gd name="connsiteY333" fmla="*/ 4884599 h 6858000"/>
              <a:gd name="connsiteX334" fmla="*/ 4085485 w 7467663"/>
              <a:gd name="connsiteY334" fmla="*/ 4899070 h 6858000"/>
              <a:gd name="connsiteX335" fmla="*/ 3871915 w 7467663"/>
              <a:gd name="connsiteY335" fmla="*/ 5253645 h 6858000"/>
              <a:gd name="connsiteX336" fmla="*/ 3799374 w 7467663"/>
              <a:gd name="connsiteY336" fmla="*/ 5466127 h 6858000"/>
              <a:gd name="connsiteX337" fmla="*/ 3498850 w 7467663"/>
              <a:gd name="connsiteY337" fmla="*/ 6661888 h 6858000"/>
              <a:gd name="connsiteX338" fmla="*/ 3399216 w 7467663"/>
              <a:gd name="connsiteY338" fmla="*/ 6858000 h 6858000"/>
              <a:gd name="connsiteX339" fmla="*/ 3303688 w 7467663"/>
              <a:gd name="connsiteY339" fmla="*/ 6858000 h 6858000"/>
              <a:gd name="connsiteX340" fmla="*/ 3391774 w 7467663"/>
              <a:gd name="connsiteY340" fmla="*/ 6697181 h 6858000"/>
              <a:gd name="connsiteX341" fmla="*/ 3735540 w 7467663"/>
              <a:gd name="connsiteY341" fmla="*/ 5546923 h 6858000"/>
              <a:gd name="connsiteX342" fmla="*/ 3729438 w 7467663"/>
              <a:gd name="connsiteY342" fmla="*/ 5569058 h 6858000"/>
              <a:gd name="connsiteX343" fmla="*/ 3707782 w 7467663"/>
              <a:gd name="connsiteY343" fmla="*/ 5644908 h 6858000"/>
              <a:gd name="connsiteX344" fmla="*/ 3583827 w 7467663"/>
              <a:gd name="connsiteY344" fmla="*/ 6039215 h 6858000"/>
              <a:gd name="connsiteX345" fmla="*/ 3547861 w 7467663"/>
              <a:gd name="connsiteY345" fmla="*/ 6129609 h 6858000"/>
              <a:gd name="connsiteX346" fmla="*/ 3490905 w 7467663"/>
              <a:gd name="connsiteY346" fmla="*/ 6277660 h 6858000"/>
              <a:gd name="connsiteX347" fmla="*/ 3455859 w 7467663"/>
              <a:gd name="connsiteY347" fmla="*/ 6391301 h 6858000"/>
              <a:gd name="connsiteX348" fmla="*/ 3429112 w 7467663"/>
              <a:gd name="connsiteY348" fmla="*/ 6479469 h 6858000"/>
              <a:gd name="connsiteX349" fmla="*/ 3304862 w 7467663"/>
              <a:gd name="connsiteY349" fmla="*/ 6796476 h 6858000"/>
              <a:gd name="connsiteX350" fmla="*/ 3276071 w 7467663"/>
              <a:gd name="connsiteY350" fmla="*/ 6858000 h 6858000"/>
              <a:gd name="connsiteX351" fmla="*/ 3240805 w 7467663"/>
              <a:gd name="connsiteY351" fmla="*/ 6858000 h 6858000"/>
              <a:gd name="connsiteX352" fmla="*/ 3275917 w 7467663"/>
              <a:gd name="connsiteY352" fmla="*/ 6783192 h 6858000"/>
              <a:gd name="connsiteX353" fmla="*/ 3399358 w 7467663"/>
              <a:gd name="connsiteY353" fmla="*/ 6469011 h 6858000"/>
              <a:gd name="connsiteX354" fmla="*/ 3425650 w 7467663"/>
              <a:gd name="connsiteY354" fmla="*/ 6381333 h 6858000"/>
              <a:gd name="connsiteX355" fmla="*/ 3460661 w 7467663"/>
              <a:gd name="connsiteY355" fmla="*/ 6266763 h 6858000"/>
              <a:gd name="connsiteX356" fmla="*/ 3518021 w 7467663"/>
              <a:gd name="connsiteY356" fmla="*/ 6117298 h 6858000"/>
              <a:gd name="connsiteX357" fmla="*/ 3554035 w 7467663"/>
              <a:gd name="connsiteY357" fmla="*/ 6027832 h 6858000"/>
              <a:gd name="connsiteX358" fmla="*/ 3677174 w 7467663"/>
              <a:gd name="connsiteY358" fmla="*/ 5636351 h 6858000"/>
              <a:gd name="connsiteX359" fmla="*/ 3698819 w 7467663"/>
              <a:gd name="connsiteY359" fmla="*/ 5560503 h 6858000"/>
              <a:gd name="connsiteX360" fmla="*/ 3702094 w 7467663"/>
              <a:gd name="connsiteY360" fmla="*/ 5549194 h 6858000"/>
              <a:gd name="connsiteX361" fmla="*/ 3398355 w 7467663"/>
              <a:gd name="connsiteY361" fmla="*/ 6094603 h 6858000"/>
              <a:gd name="connsiteX362" fmla="*/ 3193941 w 7467663"/>
              <a:gd name="connsiteY362" fmla="*/ 6798775 h 6858000"/>
              <a:gd name="connsiteX363" fmla="*/ 3184140 w 7467663"/>
              <a:gd name="connsiteY363" fmla="*/ 6858000 h 6858000"/>
              <a:gd name="connsiteX364" fmla="*/ 3099978 w 7467663"/>
              <a:gd name="connsiteY364" fmla="*/ 6858000 h 6858000"/>
              <a:gd name="connsiteX365" fmla="*/ 3101556 w 7467663"/>
              <a:gd name="connsiteY365" fmla="*/ 6843337 h 6858000"/>
              <a:gd name="connsiteX366" fmla="*/ 3370162 w 7467663"/>
              <a:gd name="connsiteY366" fmla="*/ 5785550 h 6858000"/>
              <a:gd name="connsiteX367" fmla="*/ 3746477 w 7467663"/>
              <a:gd name="connsiteY367" fmla="*/ 5377889 h 6858000"/>
              <a:gd name="connsiteX368" fmla="*/ 3863399 w 7467663"/>
              <a:gd name="connsiteY368" fmla="*/ 5087257 h 6858000"/>
              <a:gd name="connsiteX369" fmla="*/ 3968712 w 7467663"/>
              <a:gd name="connsiteY369" fmla="*/ 4913989 h 6858000"/>
              <a:gd name="connsiteX370" fmla="*/ 2792390 w 7467663"/>
              <a:gd name="connsiteY370" fmla="*/ 5382974 h 6858000"/>
              <a:gd name="connsiteX371" fmla="*/ 2714982 w 7467663"/>
              <a:gd name="connsiteY371" fmla="*/ 5427051 h 6858000"/>
              <a:gd name="connsiteX372" fmla="*/ 2813361 w 7467663"/>
              <a:gd name="connsiteY372" fmla="*/ 6023912 h 6858000"/>
              <a:gd name="connsiteX373" fmla="*/ 2688430 w 7467663"/>
              <a:gd name="connsiteY373" fmla="*/ 6801564 h 6858000"/>
              <a:gd name="connsiteX374" fmla="*/ 2629626 w 7467663"/>
              <a:gd name="connsiteY374" fmla="*/ 6763394 h 6858000"/>
              <a:gd name="connsiteX375" fmla="*/ 2565328 w 7467663"/>
              <a:gd name="connsiteY375" fmla="*/ 5516399 h 6858000"/>
              <a:gd name="connsiteX376" fmla="*/ 1922999 w 7467663"/>
              <a:gd name="connsiteY376" fmla="*/ 5980343 h 6858000"/>
              <a:gd name="connsiteX377" fmla="*/ 1950261 w 7467663"/>
              <a:gd name="connsiteY377" fmla="*/ 6405858 h 6858000"/>
              <a:gd name="connsiteX378" fmla="*/ 2365554 w 7467663"/>
              <a:gd name="connsiteY378" fmla="*/ 6759107 h 6858000"/>
              <a:gd name="connsiteX379" fmla="*/ 2424142 w 7467663"/>
              <a:gd name="connsiteY379" fmla="*/ 6858000 h 6858000"/>
              <a:gd name="connsiteX380" fmla="*/ 2395994 w 7467663"/>
              <a:gd name="connsiteY380" fmla="*/ 6858000 h 6858000"/>
              <a:gd name="connsiteX381" fmla="*/ 2392863 w 7467663"/>
              <a:gd name="connsiteY381" fmla="*/ 6852964 h 6858000"/>
              <a:gd name="connsiteX382" fmla="*/ 2017589 w 7467663"/>
              <a:gd name="connsiteY382" fmla="*/ 6493982 h 6858000"/>
              <a:gd name="connsiteX383" fmla="*/ 2147336 w 7467663"/>
              <a:gd name="connsiteY383" fmla="*/ 6594052 h 6858000"/>
              <a:gd name="connsiteX384" fmla="*/ 2207047 w 7467663"/>
              <a:gd name="connsiteY384" fmla="*/ 6654540 h 6858000"/>
              <a:gd name="connsiteX385" fmla="*/ 2299106 w 7467663"/>
              <a:gd name="connsiteY385" fmla="*/ 6778931 h 6858000"/>
              <a:gd name="connsiteX386" fmla="*/ 2314430 w 7467663"/>
              <a:gd name="connsiteY386" fmla="*/ 6801144 h 6858000"/>
              <a:gd name="connsiteX387" fmla="*/ 2352406 w 7467663"/>
              <a:gd name="connsiteY387" fmla="*/ 6858000 h 6858000"/>
              <a:gd name="connsiteX388" fmla="*/ 2314492 w 7467663"/>
              <a:gd name="connsiteY388" fmla="*/ 6858000 h 6858000"/>
              <a:gd name="connsiteX389" fmla="*/ 2288095 w 7467663"/>
              <a:gd name="connsiteY389" fmla="*/ 6818030 h 6858000"/>
              <a:gd name="connsiteX390" fmla="*/ 2272768 w 7467663"/>
              <a:gd name="connsiteY390" fmla="*/ 6795822 h 6858000"/>
              <a:gd name="connsiteX391" fmla="*/ 2182715 w 7467663"/>
              <a:gd name="connsiteY391" fmla="*/ 6675071 h 6858000"/>
              <a:gd name="connsiteX392" fmla="*/ 2032061 w 7467663"/>
              <a:gd name="connsiteY392" fmla="*/ 6541380 h 6858000"/>
              <a:gd name="connsiteX393" fmla="*/ 2257220 w 7467663"/>
              <a:gd name="connsiteY393" fmla="*/ 6826257 h 6858000"/>
              <a:gd name="connsiteX394" fmla="*/ 2281324 w 7467663"/>
              <a:gd name="connsiteY394" fmla="*/ 6858000 h 6858000"/>
              <a:gd name="connsiteX395" fmla="*/ 2242860 w 7467663"/>
              <a:gd name="connsiteY395" fmla="*/ 6858000 h 6858000"/>
              <a:gd name="connsiteX396" fmla="*/ 2232818 w 7467663"/>
              <a:gd name="connsiteY396" fmla="*/ 6844926 h 6858000"/>
              <a:gd name="connsiteX397" fmla="*/ 1990172 w 7467663"/>
              <a:gd name="connsiteY397" fmla="*/ 6542121 h 6858000"/>
              <a:gd name="connsiteX398" fmla="*/ 2124090 w 7467663"/>
              <a:gd name="connsiteY398" fmla="*/ 6761017 h 6858000"/>
              <a:gd name="connsiteX399" fmla="*/ 2200380 w 7467663"/>
              <a:gd name="connsiteY399" fmla="*/ 6858000 h 6858000"/>
              <a:gd name="connsiteX400" fmla="*/ 2147507 w 7467663"/>
              <a:gd name="connsiteY400" fmla="*/ 6858000 h 6858000"/>
              <a:gd name="connsiteX401" fmla="*/ 2070668 w 7467663"/>
              <a:gd name="connsiteY401" fmla="*/ 6761520 h 6858000"/>
              <a:gd name="connsiteX402" fmla="*/ 1975142 w 7467663"/>
              <a:gd name="connsiteY402" fmla="*/ 6585570 h 6858000"/>
              <a:gd name="connsiteX403" fmla="*/ 2050035 w 7467663"/>
              <a:gd name="connsiteY403" fmla="*/ 6813345 h 6858000"/>
              <a:gd name="connsiteX404" fmla="*/ 2063025 w 7467663"/>
              <a:gd name="connsiteY404" fmla="*/ 6858000 h 6858000"/>
              <a:gd name="connsiteX405" fmla="*/ 2021675 w 7467663"/>
              <a:gd name="connsiteY405" fmla="*/ 6858000 h 6858000"/>
              <a:gd name="connsiteX406" fmla="*/ 2019308 w 7467663"/>
              <a:gd name="connsiteY406" fmla="*/ 6847118 h 6858000"/>
              <a:gd name="connsiteX407" fmla="*/ 1938835 w 7467663"/>
              <a:gd name="connsiteY407" fmla="*/ 6551160 h 6858000"/>
              <a:gd name="connsiteX408" fmla="*/ 1953230 w 7467663"/>
              <a:gd name="connsiteY408" fmla="*/ 6759699 h 6858000"/>
              <a:gd name="connsiteX409" fmla="*/ 1956763 w 7467663"/>
              <a:gd name="connsiteY409" fmla="*/ 6778191 h 6858000"/>
              <a:gd name="connsiteX410" fmla="*/ 1967925 w 7467663"/>
              <a:gd name="connsiteY410" fmla="*/ 6858000 h 6858000"/>
              <a:gd name="connsiteX411" fmla="*/ 1936622 w 7467663"/>
              <a:gd name="connsiteY411" fmla="*/ 6858000 h 6858000"/>
              <a:gd name="connsiteX412" fmla="*/ 1926261 w 7467663"/>
              <a:gd name="connsiteY412" fmla="*/ 6784064 h 6858000"/>
              <a:gd name="connsiteX413" fmla="*/ 1922724 w 7467663"/>
              <a:gd name="connsiteY413" fmla="*/ 6765577 h 6858000"/>
              <a:gd name="connsiteX414" fmla="*/ 1904650 w 7467663"/>
              <a:gd name="connsiteY414" fmla="*/ 6639616 h 6858000"/>
              <a:gd name="connsiteX415" fmla="*/ 1885273 w 7467663"/>
              <a:gd name="connsiteY415" fmla="*/ 6858000 h 6858000"/>
              <a:gd name="connsiteX416" fmla="*/ 1854363 w 7467663"/>
              <a:gd name="connsiteY416" fmla="*/ 6858000 h 6858000"/>
              <a:gd name="connsiteX417" fmla="*/ 1880391 w 7467663"/>
              <a:gd name="connsiteY417" fmla="*/ 6603796 h 6858000"/>
              <a:gd name="connsiteX418" fmla="*/ 1818273 w 7467663"/>
              <a:gd name="connsiteY418" fmla="*/ 6715729 h 6858000"/>
              <a:gd name="connsiteX419" fmla="*/ 1794691 w 7467663"/>
              <a:gd name="connsiteY419" fmla="*/ 6843239 h 6858000"/>
              <a:gd name="connsiteX420" fmla="*/ 1794914 w 7467663"/>
              <a:gd name="connsiteY420" fmla="*/ 6858000 h 6858000"/>
              <a:gd name="connsiteX421" fmla="*/ 1746128 w 7467663"/>
              <a:gd name="connsiteY421" fmla="*/ 6858000 h 6858000"/>
              <a:gd name="connsiteX422" fmla="*/ 1753934 w 7467663"/>
              <a:gd name="connsiteY422" fmla="*/ 6724796 h 6858000"/>
              <a:gd name="connsiteX423" fmla="*/ 1792053 w 7467663"/>
              <a:gd name="connsiteY423" fmla="*/ 6572396 h 6858000"/>
              <a:gd name="connsiteX424" fmla="*/ 1862248 w 7467663"/>
              <a:gd name="connsiteY424" fmla="*/ 6266397 h 6858000"/>
              <a:gd name="connsiteX425" fmla="*/ 1862250 w 7467663"/>
              <a:gd name="connsiteY425" fmla="*/ 6033531 h 6858000"/>
              <a:gd name="connsiteX426" fmla="*/ 1211999 w 7467663"/>
              <a:gd name="connsiteY426" fmla="*/ 6683610 h 6858000"/>
              <a:gd name="connsiteX427" fmla="*/ 1213266 w 7467663"/>
              <a:gd name="connsiteY427" fmla="*/ 6691947 h 6858000"/>
              <a:gd name="connsiteX428" fmla="*/ 1203370 w 7467663"/>
              <a:gd name="connsiteY428" fmla="*/ 6850676 h 6858000"/>
              <a:gd name="connsiteX429" fmla="*/ 1203671 w 7467663"/>
              <a:gd name="connsiteY429" fmla="*/ 6858000 h 6858000"/>
              <a:gd name="connsiteX430" fmla="*/ 1143180 w 7467663"/>
              <a:gd name="connsiteY430" fmla="*/ 6858000 h 6858000"/>
              <a:gd name="connsiteX431" fmla="*/ 1142176 w 7467663"/>
              <a:gd name="connsiteY431" fmla="*/ 6766045 h 6858000"/>
              <a:gd name="connsiteX432" fmla="*/ 1067484 w 7467663"/>
              <a:gd name="connsiteY432" fmla="*/ 6858000 h 6858000"/>
              <a:gd name="connsiteX433" fmla="*/ 953928 w 7467663"/>
              <a:gd name="connsiteY433" fmla="*/ 6858000 h 6858000"/>
              <a:gd name="connsiteX434" fmla="*/ 959715 w 7467663"/>
              <a:gd name="connsiteY434" fmla="*/ 6850185 h 6858000"/>
              <a:gd name="connsiteX435" fmla="*/ 1483788 w 7467663"/>
              <a:gd name="connsiteY435" fmla="*/ 6259174 h 6858000"/>
              <a:gd name="connsiteX436" fmla="*/ 1100671 w 7467663"/>
              <a:gd name="connsiteY436" fmla="*/ 6252137 h 6858000"/>
              <a:gd name="connsiteX437" fmla="*/ 1090144 w 7467663"/>
              <a:gd name="connsiteY437" fmla="*/ 6256748 h 6858000"/>
              <a:gd name="connsiteX438" fmla="*/ 1095872 w 7467663"/>
              <a:gd name="connsiteY438" fmla="*/ 6271892 h 6858000"/>
              <a:gd name="connsiteX439" fmla="*/ 262785 w 7467663"/>
              <a:gd name="connsiteY439" fmla="*/ 6845450 h 6858000"/>
              <a:gd name="connsiteX440" fmla="*/ 209968 w 7467663"/>
              <a:gd name="connsiteY440" fmla="*/ 6770713 h 6858000"/>
              <a:gd name="connsiteX441" fmla="*/ 873460 w 7467663"/>
              <a:gd name="connsiteY441" fmla="*/ 6253768 h 6858000"/>
              <a:gd name="connsiteX442" fmla="*/ 192686 w 7467663"/>
              <a:gd name="connsiteY442" fmla="*/ 5849257 h 6858000"/>
              <a:gd name="connsiteX443" fmla="*/ 4696 w 7467663"/>
              <a:gd name="connsiteY443" fmla="*/ 5697668 h 6858000"/>
              <a:gd name="connsiteX444" fmla="*/ 0 w 7467663"/>
              <a:gd name="connsiteY444" fmla="*/ 5689984 h 6858000"/>
              <a:gd name="connsiteX445" fmla="*/ 0 w 7467663"/>
              <a:gd name="connsiteY445" fmla="*/ 5513472 h 6858000"/>
              <a:gd name="connsiteX446" fmla="*/ 174101 w 7467663"/>
              <a:gd name="connsiteY446" fmla="*/ 5620277 h 6858000"/>
              <a:gd name="connsiteX447" fmla="*/ 891800 w 7467663"/>
              <a:gd name="connsiteY447" fmla="*/ 6036935 h 6858000"/>
              <a:gd name="connsiteX448" fmla="*/ 1072219 w 7467663"/>
              <a:gd name="connsiteY448" fmla="*/ 6169443 h 6858000"/>
              <a:gd name="connsiteX449" fmla="*/ 1074117 w 7467663"/>
              <a:gd name="connsiteY449" fmla="*/ 6170301 h 6858000"/>
              <a:gd name="connsiteX450" fmla="*/ 1083114 w 7467663"/>
              <a:gd name="connsiteY450" fmla="*/ 6174131 h 6858000"/>
              <a:gd name="connsiteX451" fmla="*/ 1543010 w 7467663"/>
              <a:gd name="connsiteY451" fmla="*/ 6191140 h 6858000"/>
              <a:gd name="connsiteX452" fmla="*/ 1551080 w 7467663"/>
              <a:gd name="connsiteY452" fmla="*/ 6195006 h 6858000"/>
              <a:gd name="connsiteX453" fmla="*/ 2345443 w 7467663"/>
              <a:gd name="connsiteY453" fmla="*/ 5549882 h 6858000"/>
              <a:gd name="connsiteX454" fmla="*/ 1721499 w 7467663"/>
              <a:gd name="connsiteY454" fmla="*/ 5599969 h 6858000"/>
              <a:gd name="connsiteX455" fmla="*/ 767716 w 7467663"/>
              <a:gd name="connsiteY455" fmla="*/ 5472768 h 6858000"/>
              <a:gd name="connsiteX456" fmla="*/ 722147 w 7467663"/>
              <a:gd name="connsiteY456" fmla="*/ 5393091 h 6858000"/>
              <a:gd name="connsiteX457" fmla="*/ 1485552 w 7467663"/>
              <a:gd name="connsiteY457" fmla="*/ 5313202 h 6858000"/>
              <a:gd name="connsiteX458" fmla="*/ 2143004 w 7467663"/>
              <a:gd name="connsiteY458" fmla="*/ 5402420 h 6858000"/>
              <a:gd name="connsiteX459" fmla="*/ 1933391 w 7467663"/>
              <a:gd name="connsiteY459" fmla="*/ 5156971 h 6858000"/>
              <a:gd name="connsiteX460" fmla="*/ 1827118 w 7467663"/>
              <a:gd name="connsiteY460" fmla="*/ 4968410 h 6858000"/>
              <a:gd name="connsiteX461" fmla="*/ 1837349 w 7467663"/>
              <a:gd name="connsiteY461" fmla="*/ 4956357 h 6858000"/>
              <a:gd name="connsiteX462" fmla="*/ 2162835 w 7467663"/>
              <a:gd name="connsiteY462" fmla="*/ 5187853 h 6858000"/>
              <a:gd name="connsiteX463" fmla="*/ 2257167 w 7467663"/>
              <a:gd name="connsiteY463" fmla="*/ 5462123 h 6858000"/>
              <a:gd name="connsiteX464" fmla="*/ 2261598 w 7467663"/>
              <a:gd name="connsiteY464" fmla="*/ 5467998 h 6858000"/>
              <a:gd name="connsiteX465" fmla="*/ 2437177 w 7467663"/>
              <a:gd name="connsiteY465" fmla="*/ 5479608 h 6858000"/>
              <a:gd name="connsiteX466" fmla="*/ 2445247 w 7467663"/>
              <a:gd name="connsiteY466" fmla="*/ 5483476 h 6858000"/>
              <a:gd name="connsiteX467" fmla="*/ 2743626 w 7467663"/>
              <a:gd name="connsiteY467" fmla="*/ 5304819 h 6858000"/>
              <a:gd name="connsiteX468" fmla="*/ 3048102 w 7467663"/>
              <a:gd name="connsiteY468" fmla="*/ 5150595 h 6858000"/>
              <a:gd name="connsiteX469" fmla="*/ 1799414 w 7467663"/>
              <a:gd name="connsiteY469" fmla="*/ 4694732 h 6858000"/>
              <a:gd name="connsiteX470" fmla="*/ 1771735 w 7467663"/>
              <a:gd name="connsiteY470" fmla="*/ 4619929 h 6858000"/>
              <a:gd name="connsiteX471" fmla="*/ 3104273 w 7467663"/>
              <a:gd name="connsiteY471" fmla="*/ 5076159 h 6858000"/>
              <a:gd name="connsiteX472" fmla="*/ 3113245 w 7467663"/>
              <a:gd name="connsiteY472" fmla="*/ 5090705 h 6858000"/>
              <a:gd name="connsiteX473" fmla="*/ 3126294 w 7467663"/>
              <a:gd name="connsiteY473" fmla="*/ 5114400 h 6858000"/>
              <a:gd name="connsiteX474" fmla="*/ 3937433 w 7467663"/>
              <a:gd name="connsiteY474" fmla="*/ 4830473 h 6858000"/>
              <a:gd name="connsiteX475" fmla="*/ 3590475 w 7467663"/>
              <a:gd name="connsiteY475" fmla="*/ 4597974 h 6858000"/>
              <a:gd name="connsiteX476" fmla="*/ 3100264 w 7467663"/>
              <a:gd name="connsiteY476" fmla="*/ 4579845 h 6858000"/>
              <a:gd name="connsiteX477" fmla="*/ 2183576 w 7467663"/>
              <a:gd name="connsiteY477" fmla="*/ 4227150 h 6858000"/>
              <a:gd name="connsiteX478" fmla="*/ 2151029 w 7467663"/>
              <a:gd name="connsiteY478" fmla="*/ 4146947 h 6858000"/>
              <a:gd name="connsiteX479" fmla="*/ 3563434 w 7467663"/>
              <a:gd name="connsiteY479" fmla="*/ 4469115 h 6858000"/>
              <a:gd name="connsiteX480" fmla="*/ 3177952 w 7467663"/>
              <a:gd name="connsiteY480" fmla="*/ 3657386 h 6858000"/>
              <a:gd name="connsiteX481" fmla="*/ 3189263 w 7467663"/>
              <a:gd name="connsiteY481" fmla="*/ 3625726 h 6858000"/>
              <a:gd name="connsiteX482" fmla="*/ 3560912 w 7467663"/>
              <a:gd name="connsiteY482" fmla="*/ 4079863 h 6858000"/>
              <a:gd name="connsiteX483" fmla="*/ 3626636 w 7467663"/>
              <a:gd name="connsiteY483" fmla="*/ 4512230 h 6858000"/>
              <a:gd name="connsiteX484" fmla="*/ 3653088 w 7467663"/>
              <a:gd name="connsiteY484" fmla="*/ 4521417 h 6858000"/>
              <a:gd name="connsiteX485" fmla="*/ 3988128 w 7467663"/>
              <a:gd name="connsiteY485" fmla="*/ 4817267 h 6858000"/>
              <a:gd name="connsiteX486" fmla="*/ 4830582 w 7467663"/>
              <a:gd name="connsiteY486" fmla="*/ 4676000 h 6858000"/>
              <a:gd name="connsiteX487" fmla="*/ 4830100 w 7467663"/>
              <a:gd name="connsiteY487" fmla="*/ 4675554 h 6858000"/>
              <a:gd name="connsiteX488" fmla="*/ 4036318 w 7467663"/>
              <a:gd name="connsiteY488" fmla="*/ 4147013 h 6858000"/>
              <a:gd name="connsiteX489" fmla="*/ 3432098 w 7467663"/>
              <a:gd name="connsiteY489" fmla="*/ 3537312 h 6858000"/>
              <a:gd name="connsiteX490" fmla="*/ 3446761 w 7467663"/>
              <a:gd name="connsiteY490" fmla="*/ 3461278 h 6858000"/>
              <a:gd name="connsiteX491" fmla="*/ 4419733 w 7467663"/>
              <a:gd name="connsiteY491" fmla="*/ 3963555 h 6858000"/>
              <a:gd name="connsiteX492" fmla="*/ 4781371 w 7467663"/>
              <a:gd name="connsiteY492" fmla="*/ 4458604 h 6858000"/>
              <a:gd name="connsiteX493" fmla="*/ 4780440 w 7467663"/>
              <a:gd name="connsiteY493" fmla="*/ 4470290 h 6858000"/>
              <a:gd name="connsiteX494" fmla="*/ 4898954 w 7467663"/>
              <a:gd name="connsiteY494" fmla="*/ 4662092 h 6858000"/>
              <a:gd name="connsiteX495" fmla="*/ 4900699 w 7467663"/>
              <a:gd name="connsiteY495" fmla="*/ 4670867 h 6858000"/>
              <a:gd name="connsiteX496" fmla="*/ 5714511 w 7467663"/>
              <a:gd name="connsiteY496" fmla="*/ 4663483 h 6858000"/>
              <a:gd name="connsiteX497" fmla="*/ 5464793 w 7467663"/>
              <a:gd name="connsiteY497" fmla="*/ 4393556 h 6858000"/>
              <a:gd name="connsiteX498" fmla="*/ 5461897 w 7467663"/>
              <a:gd name="connsiteY498" fmla="*/ 4390879 h 6858000"/>
              <a:gd name="connsiteX499" fmla="*/ 4294126 w 7467663"/>
              <a:gd name="connsiteY499" fmla="*/ 3303048 h 6858000"/>
              <a:gd name="connsiteX500" fmla="*/ 4305321 w 7467663"/>
              <a:gd name="connsiteY500" fmla="*/ 3256953 h 6858000"/>
              <a:gd name="connsiteX501" fmla="*/ 4949299 w 7467663"/>
              <a:gd name="connsiteY501" fmla="*/ 3766336 h 6858000"/>
              <a:gd name="connsiteX502" fmla="*/ 5291452 w 7467663"/>
              <a:gd name="connsiteY502" fmla="*/ 4076801 h 6858000"/>
              <a:gd name="connsiteX503" fmla="*/ 5434998 w 7467663"/>
              <a:gd name="connsiteY503" fmla="*/ 4254100 h 6858000"/>
              <a:gd name="connsiteX504" fmla="*/ 5351015 w 7467663"/>
              <a:gd name="connsiteY504" fmla="*/ 3760989 h 6858000"/>
              <a:gd name="connsiteX505" fmla="*/ 5413780 w 7467663"/>
              <a:gd name="connsiteY505" fmla="*/ 2966265 h 6858000"/>
              <a:gd name="connsiteX506" fmla="*/ 5425627 w 7467663"/>
              <a:gd name="connsiteY506" fmla="*/ 2954192 h 6858000"/>
              <a:gd name="connsiteX507" fmla="*/ 6604735 w 7467663"/>
              <a:gd name="connsiteY507" fmla="*/ 2041381 h 6858000"/>
              <a:gd name="connsiteX508" fmla="*/ 7204487 w 7467663"/>
              <a:gd name="connsiteY508" fmla="*/ 2742112 h 6858000"/>
              <a:gd name="connsiteX509" fmla="*/ 7131592 w 7467663"/>
              <a:gd name="connsiteY509" fmla="*/ 2672096 h 6858000"/>
              <a:gd name="connsiteX510" fmla="*/ 6996344 w 7467663"/>
              <a:gd name="connsiteY510" fmla="*/ 2518310 h 6858000"/>
              <a:gd name="connsiteX511" fmla="*/ 6735495 w 7467663"/>
              <a:gd name="connsiteY511" fmla="*/ 2196890 h 6858000"/>
              <a:gd name="connsiteX512" fmla="*/ 6721901 w 7467663"/>
              <a:gd name="connsiteY512" fmla="*/ 2179274 h 6858000"/>
              <a:gd name="connsiteX513" fmla="*/ 6604735 w 7467663"/>
              <a:gd name="connsiteY513" fmla="*/ 2041381 h 6858000"/>
              <a:gd name="connsiteX514" fmla="*/ 6591670 w 7467663"/>
              <a:gd name="connsiteY514" fmla="*/ 1988277 h 6858000"/>
              <a:gd name="connsiteX515" fmla="*/ 6747349 w 7467663"/>
              <a:gd name="connsiteY515" fmla="*/ 2160069 h 6858000"/>
              <a:gd name="connsiteX516" fmla="*/ 6760943 w 7467663"/>
              <a:gd name="connsiteY516" fmla="*/ 2177686 h 6858000"/>
              <a:gd name="connsiteX517" fmla="*/ 7021065 w 7467663"/>
              <a:gd name="connsiteY517" fmla="*/ 2498102 h 6858000"/>
              <a:gd name="connsiteX518" fmla="*/ 7155223 w 7467663"/>
              <a:gd name="connsiteY518" fmla="*/ 2650386 h 6858000"/>
              <a:gd name="connsiteX519" fmla="*/ 7203167 w 7467663"/>
              <a:gd name="connsiteY519" fmla="*/ 2697288 h 6858000"/>
              <a:gd name="connsiteX520" fmla="*/ 6937703 w 7467663"/>
              <a:gd name="connsiteY520" fmla="*/ 2321981 h 6858000"/>
              <a:gd name="connsiteX521" fmla="*/ 6591670 w 7467663"/>
              <a:gd name="connsiteY521" fmla="*/ 1988277 h 6858000"/>
              <a:gd name="connsiteX522" fmla="*/ 5798671 w 7467663"/>
              <a:gd name="connsiteY522" fmla="*/ 1981601 h 6858000"/>
              <a:gd name="connsiteX523" fmla="*/ 5754709 w 7467663"/>
              <a:gd name="connsiteY523" fmla="*/ 2071454 h 6858000"/>
              <a:gd name="connsiteX524" fmla="*/ 5763044 w 7467663"/>
              <a:gd name="connsiteY524" fmla="*/ 2842206 h 6858000"/>
              <a:gd name="connsiteX525" fmla="*/ 5764974 w 7467663"/>
              <a:gd name="connsiteY525" fmla="*/ 2799609 h 6858000"/>
              <a:gd name="connsiteX526" fmla="*/ 5767665 w 7467663"/>
              <a:gd name="connsiteY526" fmla="*/ 2666409 h 6858000"/>
              <a:gd name="connsiteX527" fmla="*/ 5763055 w 7467663"/>
              <a:gd name="connsiteY527" fmla="*/ 2579705 h 6858000"/>
              <a:gd name="connsiteX528" fmla="*/ 5758079 w 7467663"/>
              <a:gd name="connsiteY528" fmla="*/ 2492508 h 6858000"/>
              <a:gd name="connsiteX529" fmla="*/ 5779325 w 7467663"/>
              <a:gd name="connsiteY529" fmla="*/ 2197069 h 6858000"/>
              <a:gd name="connsiteX530" fmla="*/ 5798671 w 7467663"/>
              <a:gd name="connsiteY530" fmla="*/ 1981601 h 6858000"/>
              <a:gd name="connsiteX531" fmla="*/ 5829202 w 7467663"/>
              <a:gd name="connsiteY531" fmla="*/ 1971679 h 6858000"/>
              <a:gd name="connsiteX532" fmla="*/ 5809558 w 7467663"/>
              <a:gd name="connsiteY532" fmla="*/ 2198043 h 6858000"/>
              <a:gd name="connsiteX533" fmla="*/ 5788653 w 7467663"/>
              <a:gd name="connsiteY533" fmla="*/ 2489430 h 6858000"/>
              <a:gd name="connsiteX534" fmla="*/ 5793439 w 7467663"/>
              <a:gd name="connsiteY534" fmla="*/ 2575235 h 6858000"/>
              <a:gd name="connsiteX535" fmla="*/ 5796837 w 7467663"/>
              <a:gd name="connsiteY535" fmla="*/ 2637633 h 6858000"/>
              <a:gd name="connsiteX536" fmla="*/ 5818614 w 7467663"/>
              <a:gd name="connsiteY536" fmla="*/ 2473055 h 6858000"/>
              <a:gd name="connsiteX537" fmla="*/ 5829202 w 7467663"/>
              <a:gd name="connsiteY537" fmla="*/ 1971679 h 6858000"/>
              <a:gd name="connsiteX538" fmla="*/ 5911389 w 7467663"/>
              <a:gd name="connsiteY538" fmla="*/ 1898371 h 6858000"/>
              <a:gd name="connsiteX539" fmla="*/ 6237627 w 7467663"/>
              <a:gd name="connsiteY539" fmla="*/ 2231921 h 6858000"/>
              <a:gd name="connsiteX540" fmla="*/ 5911389 w 7467663"/>
              <a:gd name="connsiteY540" fmla="*/ 1898371 h 6858000"/>
              <a:gd name="connsiteX541" fmla="*/ 6944437 w 7467663"/>
              <a:gd name="connsiteY541" fmla="*/ 1575402 h 6858000"/>
              <a:gd name="connsiteX542" fmla="*/ 6304730 w 7467663"/>
              <a:gd name="connsiteY542" fmla="*/ 1766654 h 6858000"/>
              <a:gd name="connsiteX543" fmla="*/ 6944437 w 7467663"/>
              <a:gd name="connsiteY543" fmla="*/ 1575402 h 6858000"/>
              <a:gd name="connsiteX544" fmla="*/ 7019523 w 7467663"/>
              <a:gd name="connsiteY544" fmla="*/ 1519450 h 6858000"/>
              <a:gd name="connsiteX545" fmla="*/ 6298091 w 7467663"/>
              <a:gd name="connsiteY545" fmla="*/ 1737122 h 6858000"/>
              <a:gd name="connsiteX546" fmla="*/ 7019523 w 7467663"/>
              <a:gd name="connsiteY546" fmla="*/ 1519450 h 6858000"/>
              <a:gd name="connsiteX547" fmla="*/ 2399523 w 7467663"/>
              <a:gd name="connsiteY547" fmla="*/ 1428234 h 6858000"/>
              <a:gd name="connsiteX548" fmla="*/ 2224982 w 7467663"/>
              <a:gd name="connsiteY548" fmla="*/ 1826201 h 6858000"/>
              <a:gd name="connsiteX549" fmla="*/ 2096099 w 7467663"/>
              <a:gd name="connsiteY549" fmla="*/ 2345900 h 6858000"/>
              <a:gd name="connsiteX550" fmla="*/ 2283317 w 7467663"/>
              <a:gd name="connsiteY550" fmla="*/ 1796925 h 6858000"/>
              <a:gd name="connsiteX551" fmla="*/ 2399523 w 7467663"/>
              <a:gd name="connsiteY551" fmla="*/ 1428234 h 6858000"/>
              <a:gd name="connsiteX552" fmla="*/ 2448558 w 7467663"/>
              <a:gd name="connsiteY552" fmla="*/ 1373435 h 6858000"/>
              <a:gd name="connsiteX553" fmla="*/ 2312521 w 7467663"/>
              <a:gd name="connsiteY553" fmla="*/ 1806140 h 6858000"/>
              <a:gd name="connsiteX554" fmla="*/ 2127533 w 7467663"/>
              <a:gd name="connsiteY554" fmla="*/ 2348380 h 6858000"/>
              <a:gd name="connsiteX555" fmla="*/ 2358080 w 7467663"/>
              <a:gd name="connsiteY555" fmla="*/ 1866134 h 6858000"/>
              <a:gd name="connsiteX556" fmla="*/ 2407436 w 7467663"/>
              <a:gd name="connsiteY556" fmla="*/ 1651070 h 6858000"/>
              <a:gd name="connsiteX557" fmla="*/ 2448558 w 7467663"/>
              <a:gd name="connsiteY557" fmla="*/ 1373435 h 6858000"/>
              <a:gd name="connsiteX558" fmla="*/ 278707 w 7467663"/>
              <a:gd name="connsiteY558" fmla="*/ 1352270 h 6858000"/>
              <a:gd name="connsiteX559" fmla="*/ 321570 w 7467663"/>
              <a:gd name="connsiteY559" fmla="*/ 1861610 h 6858000"/>
              <a:gd name="connsiteX560" fmla="*/ 294281 w 7467663"/>
              <a:gd name="connsiteY560" fmla="*/ 1440658 h 6858000"/>
              <a:gd name="connsiteX561" fmla="*/ 278707 w 7467663"/>
              <a:gd name="connsiteY561" fmla="*/ 1352270 h 6858000"/>
              <a:gd name="connsiteX562" fmla="*/ 1423821 w 7467663"/>
              <a:gd name="connsiteY562" fmla="*/ 1351958 h 6858000"/>
              <a:gd name="connsiteX563" fmla="*/ 1638521 w 7467663"/>
              <a:gd name="connsiteY563" fmla="*/ 1908470 h 6858000"/>
              <a:gd name="connsiteX564" fmla="*/ 1754199 w 7467663"/>
              <a:gd name="connsiteY564" fmla="*/ 2149284 h 6858000"/>
              <a:gd name="connsiteX565" fmla="*/ 1908359 w 7467663"/>
              <a:gd name="connsiteY565" fmla="*/ 2364988 h 6858000"/>
              <a:gd name="connsiteX566" fmla="*/ 1647661 w 7467663"/>
              <a:gd name="connsiteY566" fmla="*/ 1825945 h 6858000"/>
              <a:gd name="connsiteX567" fmla="*/ 1423821 w 7467663"/>
              <a:gd name="connsiteY567" fmla="*/ 1351958 h 6858000"/>
              <a:gd name="connsiteX568" fmla="*/ 1431890 w 7467663"/>
              <a:gd name="connsiteY568" fmla="*/ 1306475 h 6858000"/>
              <a:gd name="connsiteX569" fmla="*/ 1507597 w 7467663"/>
              <a:gd name="connsiteY569" fmla="*/ 1446132 h 6858000"/>
              <a:gd name="connsiteX570" fmla="*/ 1674586 w 7467663"/>
              <a:gd name="connsiteY570" fmla="*/ 1813832 h 6858000"/>
              <a:gd name="connsiteX571" fmla="*/ 1815950 w 7467663"/>
              <a:gd name="connsiteY571" fmla="*/ 2128564 h 6858000"/>
              <a:gd name="connsiteX572" fmla="*/ 1984242 w 7467663"/>
              <a:gd name="connsiteY572" fmla="*/ 2430829 h 6858000"/>
              <a:gd name="connsiteX573" fmla="*/ 2014023 w 7467663"/>
              <a:gd name="connsiteY573" fmla="*/ 2450995 h 6858000"/>
              <a:gd name="connsiteX574" fmla="*/ 1747337 w 7467663"/>
              <a:gd name="connsiteY574" fmla="*/ 1855264 h 6858000"/>
              <a:gd name="connsiteX575" fmla="*/ 1533749 w 7467663"/>
              <a:gd name="connsiteY575" fmla="*/ 1478656 h 6858000"/>
              <a:gd name="connsiteX576" fmla="*/ 1431890 w 7467663"/>
              <a:gd name="connsiteY576" fmla="*/ 1306475 h 6858000"/>
              <a:gd name="connsiteX577" fmla="*/ 5052692 w 7467663"/>
              <a:gd name="connsiteY577" fmla="*/ 1292994 h 6858000"/>
              <a:gd name="connsiteX578" fmla="*/ 5200661 w 7467663"/>
              <a:gd name="connsiteY578" fmla="*/ 1635186 h 6858000"/>
              <a:gd name="connsiteX579" fmla="*/ 5297138 w 7467663"/>
              <a:gd name="connsiteY579" fmla="*/ 1906351 h 6858000"/>
              <a:gd name="connsiteX580" fmla="*/ 5052692 w 7467663"/>
              <a:gd name="connsiteY580" fmla="*/ 1292994 h 6858000"/>
              <a:gd name="connsiteX581" fmla="*/ 5009948 w 7467663"/>
              <a:gd name="connsiteY581" fmla="*/ 1273619 h 6858000"/>
              <a:gd name="connsiteX582" fmla="*/ 5121777 w 7467663"/>
              <a:gd name="connsiteY582" fmla="*/ 1654213 h 6858000"/>
              <a:gd name="connsiteX583" fmla="*/ 5293545 w 7467663"/>
              <a:gd name="connsiteY583" fmla="*/ 2072247 h 6858000"/>
              <a:gd name="connsiteX584" fmla="*/ 5294042 w 7467663"/>
              <a:gd name="connsiteY584" fmla="*/ 2065019 h 6858000"/>
              <a:gd name="connsiteX585" fmla="*/ 5171936 w 7467663"/>
              <a:gd name="connsiteY585" fmla="*/ 1647613 h 6858000"/>
              <a:gd name="connsiteX586" fmla="*/ 5009948 w 7467663"/>
              <a:gd name="connsiteY586" fmla="*/ 1273619 h 6858000"/>
              <a:gd name="connsiteX587" fmla="*/ 655236 w 7467663"/>
              <a:gd name="connsiteY587" fmla="*/ 1268632 h 6858000"/>
              <a:gd name="connsiteX588" fmla="*/ 839521 w 7467663"/>
              <a:gd name="connsiteY588" fmla="*/ 1685315 h 6858000"/>
              <a:gd name="connsiteX589" fmla="*/ 1109416 w 7467663"/>
              <a:gd name="connsiteY589" fmla="*/ 2061663 h 6858000"/>
              <a:gd name="connsiteX590" fmla="*/ 1298300 w 7467663"/>
              <a:gd name="connsiteY590" fmla="*/ 2247742 h 6858000"/>
              <a:gd name="connsiteX591" fmla="*/ 1125871 w 7467663"/>
              <a:gd name="connsiteY591" fmla="*/ 1989513 h 6858000"/>
              <a:gd name="connsiteX592" fmla="*/ 981574 w 7467663"/>
              <a:gd name="connsiteY592" fmla="*/ 1783157 h 6858000"/>
              <a:gd name="connsiteX593" fmla="*/ 922198 w 7467663"/>
              <a:gd name="connsiteY593" fmla="*/ 1677437 h 6858000"/>
              <a:gd name="connsiteX594" fmla="*/ 869293 w 7467663"/>
              <a:gd name="connsiteY594" fmla="*/ 1583214 h 6858000"/>
              <a:gd name="connsiteX595" fmla="*/ 751431 w 7467663"/>
              <a:gd name="connsiteY595" fmla="*/ 1405731 h 6858000"/>
              <a:gd name="connsiteX596" fmla="*/ 655236 w 7467663"/>
              <a:gd name="connsiteY596" fmla="*/ 1268632 h 6858000"/>
              <a:gd name="connsiteX597" fmla="*/ 6516292 w 7467663"/>
              <a:gd name="connsiteY597" fmla="*/ 1263064 h 6858000"/>
              <a:gd name="connsiteX598" fmla="*/ 5736320 w 7467663"/>
              <a:gd name="connsiteY598" fmla="*/ 1501803 h 6858000"/>
              <a:gd name="connsiteX599" fmla="*/ 6516292 w 7467663"/>
              <a:gd name="connsiteY599" fmla="*/ 1263064 h 6858000"/>
              <a:gd name="connsiteX600" fmla="*/ 291466 w 7467663"/>
              <a:gd name="connsiteY600" fmla="*/ 1250369 h 6858000"/>
              <a:gd name="connsiteX601" fmla="*/ 323180 w 7467663"/>
              <a:gd name="connsiteY601" fmla="*/ 1435283 h 6858000"/>
              <a:gd name="connsiteX602" fmla="*/ 349381 w 7467663"/>
              <a:gd name="connsiteY602" fmla="*/ 1875041 h 6858000"/>
              <a:gd name="connsiteX603" fmla="*/ 374363 w 7467663"/>
              <a:gd name="connsiteY603" fmla="*/ 1506494 h 6858000"/>
              <a:gd name="connsiteX604" fmla="*/ 302168 w 7467663"/>
              <a:gd name="connsiteY604" fmla="*/ 1274495 h 6858000"/>
              <a:gd name="connsiteX605" fmla="*/ 291466 w 7467663"/>
              <a:gd name="connsiteY605" fmla="*/ 1250369 h 6858000"/>
              <a:gd name="connsiteX606" fmla="*/ 678222 w 7467663"/>
              <a:gd name="connsiteY606" fmla="*/ 1248670 h 6858000"/>
              <a:gd name="connsiteX607" fmla="*/ 775536 w 7467663"/>
              <a:gd name="connsiteY607" fmla="*/ 1388015 h 6858000"/>
              <a:gd name="connsiteX608" fmla="*/ 894529 w 7467663"/>
              <a:gd name="connsiteY608" fmla="*/ 1567739 h 6858000"/>
              <a:gd name="connsiteX609" fmla="*/ 948000 w 7467663"/>
              <a:gd name="connsiteY609" fmla="*/ 1663088 h 6858000"/>
              <a:gd name="connsiteX610" fmla="*/ 1006812 w 7467663"/>
              <a:gd name="connsiteY610" fmla="*/ 1767683 h 6858000"/>
              <a:gd name="connsiteX611" fmla="*/ 1149133 w 7467663"/>
              <a:gd name="connsiteY611" fmla="*/ 1971513 h 6858000"/>
              <a:gd name="connsiteX612" fmla="*/ 1333952 w 7467663"/>
              <a:gd name="connsiteY612" fmla="*/ 2251620 h 6858000"/>
              <a:gd name="connsiteX613" fmla="*/ 1337329 w 7467663"/>
              <a:gd name="connsiteY613" fmla="*/ 2258350 h 6858000"/>
              <a:gd name="connsiteX614" fmla="*/ 1014726 w 7467663"/>
              <a:gd name="connsiteY614" fmla="*/ 1615556 h 6858000"/>
              <a:gd name="connsiteX615" fmla="*/ 678222 w 7467663"/>
              <a:gd name="connsiteY615" fmla="*/ 1248670 h 6858000"/>
              <a:gd name="connsiteX616" fmla="*/ 6691602 w 7467663"/>
              <a:gd name="connsiteY616" fmla="*/ 1140573 h 6858000"/>
              <a:gd name="connsiteX617" fmla="*/ 6571100 w 7467663"/>
              <a:gd name="connsiteY617" fmla="*/ 1183662 h 6858000"/>
              <a:gd name="connsiteX618" fmla="*/ 6241687 w 7467663"/>
              <a:gd name="connsiteY618" fmla="*/ 1257600 h 6858000"/>
              <a:gd name="connsiteX619" fmla="*/ 5693009 w 7467663"/>
              <a:gd name="connsiteY619" fmla="*/ 1478256 h 6858000"/>
              <a:gd name="connsiteX620" fmla="*/ 6548420 w 7467663"/>
              <a:gd name="connsiteY620" fmla="*/ 1214599 h 6858000"/>
              <a:gd name="connsiteX621" fmla="*/ 6605473 w 7467663"/>
              <a:gd name="connsiteY621" fmla="*/ 1184686 h 6858000"/>
              <a:gd name="connsiteX622" fmla="*/ 6691602 w 7467663"/>
              <a:gd name="connsiteY622" fmla="*/ 1140573 h 6858000"/>
              <a:gd name="connsiteX623" fmla="*/ 4002475 w 7467663"/>
              <a:gd name="connsiteY623" fmla="*/ 1037802 h 6858000"/>
              <a:gd name="connsiteX624" fmla="*/ 4000324 w 7467663"/>
              <a:gd name="connsiteY624" fmla="*/ 1039362 h 6858000"/>
              <a:gd name="connsiteX625" fmla="*/ 4002862 w 7467663"/>
              <a:gd name="connsiteY625" fmla="*/ 1042866 h 6858000"/>
              <a:gd name="connsiteX626" fmla="*/ 4002475 w 7467663"/>
              <a:gd name="connsiteY626" fmla="*/ 1037802 h 6858000"/>
              <a:gd name="connsiteX627" fmla="*/ 506322 w 7467663"/>
              <a:gd name="connsiteY627" fmla="*/ 1020997 h 6858000"/>
              <a:gd name="connsiteX628" fmla="*/ 533068 w 7467663"/>
              <a:gd name="connsiteY628" fmla="*/ 1029409 h 6858000"/>
              <a:gd name="connsiteX629" fmla="*/ 1232525 w 7467663"/>
              <a:gd name="connsiteY629" fmla="*/ 1804675 h 6858000"/>
              <a:gd name="connsiteX630" fmla="*/ 1388858 w 7467663"/>
              <a:gd name="connsiteY630" fmla="*/ 2368011 h 6858000"/>
              <a:gd name="connsiteX631" fmla="*/ 1384098 w 7467663"/>
              <a:gd name="connsiteY631" fmla="*/ 2378125 h 6858000"/>
              <a:gd name="connsiteX632" fmla="*/ 1425393 w 7467663"/>
              <a:gd name="connsiteY632" fmla="*/ 2589124 h 6858000"/>
              <a:gd name="connsiteX633" fmla="*/ 1424001 w 7467663"/>
              <a:gd name="connsiteY633" fmla="*/ 2597541 h 6858000"/>
              <a:gd name="connsiteX634" fmla="*/ 2152729 w 7467663"/>
              <a:gd name="connsiteY634" fmla="*/ 2864487 h 6858000"/>
              <a:gd name="connsiteX635" fmla="*/ 2020609 w 7467663"/>
              <a:gd name="connsiteY635" fmla="*/ 2539671 h 6858000"/>
              <a:gd name="connsiteX636" fmla="*/ 2018920 w 7467663"/>
              <a:gd name="connsiteY636" fmla="*/ 2536309 h 6858000"/>
              <a:gd name="connsiteX637" fmla="*/ 1342441 w 7467663"/>
              <a:gd name="connsiteY637" fmla="*/ 1173017 h 6858000"/>
              <a:gd name="connsiteX638" fmla="*/ 1367925 w 7467663"/>
              <a:gd name="connsiteY638" fmla="*/ 1135648 h 6858000"/>
              <a:gd name="connsiteX639" fmla="*/ 1771401 w 7467663"/>
              <a:gd name="connsiteY639" fmla="*/ 1806673 h 6858000"/>
              <a:gd name="connsiteX640" fmla="*/ 1972385 w 7467663"/>
              <a:gd name="connsiteY640" fmla="*/ 2198735 h 6858000"/>
              <a:gd name="connsiteX641" fmla="*/ 2040892 w 7467663"/>
              <a:gd name="connsiteY641" fmla="*/ 2405205 h 6858000"/>
              <a:gd name="connsiteX642" fmla="*/ 2131689 w 7467663"/>
              <a:gd name="connsiteY642" fmla="*/ 1936926 h 6858000"/>
              <a:gd name="connsiteX643" fmla="*/ 2454820 w 7467663"/>
              <a:gd name="connsiteY643" fmla="*/ 1248808 h 6858000"/>
              <a:gd name="connsiteX644" fmla="*/ 2492512 w 7467663"/>
              <a:gd name="connsiteY644" fmla="*/ 1302920 h 6858000"/>
              <a:gd name="connsiteX645" fmla="*/ 2081216 w 7467663"/>
              <a:gd name="connsiteY645" fmla="*/ 2527513 h 6858000"/>
              <a:gd name="connsiteX646" fmla="*/ 2081211 w 7467663"/>
              <a:gd name="connsiteY646" fmla="*/ 2528916 h 6858000"/>
              <a:gd name="connsiteX647" fmla="*/ 2199067 w 7467663"/>
              <a:gd name="connsiteY647" fmla="*/ 2884061 h 6858000"/>
              <a:gd name="connsiteX648" fmla="*/ 3192586 w 7467663"/>
              <a:gd name="connsiteY648" fmla="*/ 3411496 h 6858000"/>
              <a:gd name="connsiteX649" fmla="*/ 3182620 w 7467663"/>
              <a:gd name="connsiteY649" fmla="*/ 3483279 h 6858000"/>
              <a:gd name="connsiteX650" fmla="*/ 2435119 w 7467663"/>
              <a:gd name="connsiteY650" fmla="*/ 3080173 h 6858000"/>
              <a:gd name="connsiteX651" fmla="*/ 2410152 w 7467663"/>
              <a:gd name="connsiteY651" fmla="*/ 3063751 h 6858000"/>
              <a:gd name="connsiteX652" fmla="*/ 2408099 w 7467663"/>
              <a:gd name="connsiteY652" fmla="*/ 3064403 h 6858000"/>
              <a:gd name="connsiteX653" fmla="*/ 2407218 w 7467663"/>
              <a:gd name="connsiteY653" fmla="*/ 3070324 h 6858000"/>
              <a:gd name="connsiteX654" fmla="*/ 2380138 w 7467663"/>
              <a:gd name="connsiteY654" fmla="*/ 3099341 h 6858000"/>
              <a:gd name="connsiteX655" fmla="*/ 1765923 w 7467663"/>
              <a:gd name="connsiteY655" fmla="*/ 3581043 h 6858000"/>
              <a:gd name="connsiteX656" fmla="*/ 1702258 w 7467663"/>
              <a:gd name="connsiteY656" fmla="*/ 3612286 h 6858000"/>
              <a:gd name="connsiteX657" fmla="*/ 1538370 w 7467663"/>
              <a:gd name="connsiteY657" fmla="*/ 3811804 h 6858000"/>
              <a:gd name="connsiteX658" fmla="*/ 542867 w 7467663"/>
              <a:gd name="connsiteY658" fmla="*/ 4944092 h 6858000"/>
              <a:gd name="connsiteX659" fmla="*/ 515800 w 7467663"/>
              <a:gd name="connsiteY659" fmla="*/ 4862180 h 6858000"/>
              <a:gd name="connsiteX660" fmla="*/ 909145 w 7467663"/>
              <a:gd name="connsiteY660" fmla="*/ 4199225 h 6858000"/>
              <a:gd name="connsiteX661" fmla="*/ 1214067 w 7467663"/>
              <a:gd name="connsiteY661" fmla="*/ 3908561 h 6858000"/>
              <a:gd name="connsiteX662" fmla="*/ 640967 w 7467663"/>
              <a:gd name="connsiteY662" fmla="*/ 4105601 h 6858000"/>
              <a:gd name="connsiteX663" fmla="*/ 112563 w 7467663"/>
              <a:gd name="connsiteY663" fmla="*/ 4396952 h 6858000"/>
              <a:gd name="connsiteX664" fmla="*/ 0 w 7467663"/>
              <a:gd name="connsiteY664" fmla="*/ 4466006 h 6858000"/>
              <a:gd name="connsiteX665" fmla="*/ 0 w 7467663"/>
              <a:gd name="connsiteY665" fmla="*/ 4233763 h 6858000"/>
              <a:gd name="connsiteX666" fmla="*/ 36881 w 7467663"/>
              <a:gd name="connsiteY666" fmla="*/ 4200118 h 6858000"/>
              <a:gd name="connsiteX667" fmla="*/ 910534 w 7467663"/>
              <a:gd name="connsiteY667" fmla="*/ 3629753 h 6858000"/>
              <a:gd name="connsiteX668" fmla="*/ 1578717 w 7467663"/>
              <a:gd name="connsiteY668" fmla="*/ 3575982 h 6858000"/>
              <a:gd name="connsiteX669" fmla="*/ 2338780 w 7467663"/>
              <a:gd name="connsiteY669" fmla="*/ 3033725 h 6858000"/>
              <a:gd name="connsiteX670" fmla="*/ 1807991 w 7467663"/>
              <a:gd name="connsiteY670" fmla="*/ 2807184 h 6858000"/>
              <a:gd name="connsiteX671" fmla="*/ 1416358 w 7467663"/>
              <a:gd name="connsiteY671" fmla="*/ 3112571 h 6858000"/>
              <a:gd name="connsiteX672" fmla="*/ 939066 w 7467663"/>
              <a:gd name="connsiteY672" fmla="*/ 3378798 h 6858000"/>
              <a:gd name="connsiteX673" fmla="*/ 115099 w 7467663"/>
              <a:gd name="connsiteY673" fmla="*/ 3607650 h 6858000"/>
              <a:gd name="connsiteX674" fmla="*/ 97284 w 7467663"/>
              <a:gd name="connsiteY674" fmla="*/ 3520393 h 6858000"/>
              <a:gd name="connsiteX675" fmla="*/ 922050 w 7467663"/>
              <a:gd name="connsiteY675" fmla="*/ 3074867 h 6858000"/>
              <a:gd name="connsiteX676" fmla="*/ 1405265 w 7467663"/>
              <a:gd name="connsiteY676" fmla="*/ 3016319 h 6858000"/>
              <a:gd name="connsiteX677" fmla="*/ 1407512 w 7467663"/>
              <a:gd name="connsiteY677" fmla="*/ 3018001 h 6858000"/>
              <a:gd name="connsiteX678" fmla="*/ 1726266 w 7467663"/>
              <a:gd name="connsiteY678" fmla="*/ 2777274 h 6858000"/>
              <a:gd name="connsiteX679" fmla="*/ 625390 w 7467663"/>
              <a:gd name="connsiteY679" fmla="*/ 2514541 h 6858000"/>
              <a:gd name="connsiteX680" fmla="*/ 619799 w 7467663"/>
              <a:gd name="connsiteY680" fmla="*/ 2527180 h 6858000"/>
              <a:gd name="connsiteX681" fmla="*/ 310030 w 7467663"/>
              <a:gd name="connsiteY681" fmla="*/ 2771818 h 6858000"/>
              <a:gd name="connsiteX682" fmla="*/ 173877 w 7467663"/>
              <a:gd name="connsiteY682" fmla="*/ 2937056 h 6858000"/>
              <a:gd name="connsiteX683" fmla="*/ 77889 w 7467663"/>
              <a:gd name="connsiteY683" fmla="*/ 3138440 h 6858000"/>
              <a:gd name="connsiteX684" fmla="*/ 0 w 7467663"/>
              <a:gd name="connsiteY684" fmla="*/ 3271395 h 6858000"/>
              <a:gd name="connsiteX685" fmla="*/ 0 w 7467663"/>
              <a:gd name="connsiteY685" fmla="*/ 3153002 h 6858000"/>
              <a:gd name="connsiteX686" fmla="*/ 2386 w 7467663"/>
              <a:gd name="connsiteY686" fmla="*/ 3149203 h 6858000"/>
              <a:gd name="connsiteX687" fmla="*/ 89753 w 7467663"/>
              <a:gd name="connsiteY687" fmla="*/ 2987702 h 6858000"/>
              <a:gd name="connsiteX688" fmla="*/ 76869 w 7467663"/>
              <a:gd name="connsiteY688" fmla="*/ 3005404 h 6858000"/>
              <a:gd name="connsiteX689" fmla="*/ 32049 w 7467663"/>
              <a:gd name="connsiteY689" fmla="*/ 3065814 h 6858000"/>
              <a:gd name="connsiteX690" fmla="*/ 0 w 7467663"/>
              <a:gd name="connsiteY690" fmla="*/ 3108744 h 6858000"/>
              <a:gd name="connsiteX691" fmla="*/ 0 w 7467663"/>
              <a:gd name="connsiteY691" fmla="*/ 3058059 h 6858000"/>
              <a:gd name="connsiteX692" fmla="*/ 7610 w 7467663"/>
              <a:gd name="connsiteY692" fmla="*/ 3047889 h 6858000"/>
              <a:gd name="connsiteX693" fmla="*/ 52419 w 7467663"/>
              <a:gd name="connsiteY693" fmla="*/ 2987479 h 6858000"/>
              <a:gd name="connsiteX694" fmla="*/ 59142 w 7467663"/>
              <a:gd name="connsiteY694" fmla="*/ 2978488 h 6858000"/>
              <a:gd name="connsiteX695" fmla="*/ 0 w 7467663"/>
              <a:gd name="connsiteY695" fmla="*/ 3015334 h 6858000"/>
              <a:gd name="connsiteX696" fmla="*/ 0 w 7467663"/>
              <a:gd name="connsiteY696" fmla="*/ 2914286 h 6858000"/>
              <a:gd name="connsiteX697" fmla="*/ 36383 w 7467663"/>
              <a:gd name="connsiteY697" fmla="*/ 2901128 h 6858000"/>
              <a:gd name="connsiteX698" fmla="*/ 156329 w 7467663"/>
              <a:gd name="connsiteY698" fmla="*/ 2840533 h 6858000"/>
              <a:gd name="connsiteX699" fmla="*/ 358355 w 7467663"/>
              <a:gd name="connsiteY699" fmla="*/ 2620471 h 6858000"/>
              <a:gd name="connsiteX700" fmla="*/ 510577 w 7467663"/>
              <a:gd name="connsiteY700" fmla="*/ 2501244 h 6858000"/>
              <a:gd name="connsiteX701" fmla="*/ 211967 w 7467663"/>
              <a:gd name="connsiteY701" fmla="*/ 2479171 h 6858000"/>
              <a:gd name="connsiteX702" fmla="*/ 0 w 7467663"/>
              <a:gd name="connsiteY702" fmla="*/ 2476398 h 6858000"/>
              <a:gd name="connsiteX703" fmla="*/ 0 w 7467663"/>
              <a:gd name="connsiteY703" fmla="*/ 2389189 h 6858000"/>
              <a:gd name="connsiteX704" fmla="*/ 103062 w 7467663"/>
              <a:gd name="connsiteY704" fmla="*/ 2389518 h 6858000"/>
              <a:gd name="connsiteX705" fmla="*/ 510734 w 7467663"/>
              <a:gd name="connsiteY705" fmla="*/ 2416201 h 6858000"/>
              <a:gd name="connsiteX706" fmla="*/ 279257 w 7467663"/>
              <a:gd name="connsiteY706" fmla="*/ 2092102 h 6858000"/>
              <a:gd name="connsiteX707" fmla="*/ 65265 w 7467663"/>
              <a:gd name="connsiteY707" fmla="*/ 2006049 h 6858000"/>
              <a:gd name="connsiteX708" fmla="*/ 0 w 7467663"/>
              <a:gd name="connsiteY708" fmla="*/ 1982532 h 6858000"/>
              <a:gd name="connsiteX709" fmla="*/ 0 w 7467663"/>
              <a:gd name="connsiteY709" fmla="*/ 1912789 h 6858000"/>
              <a:gd name="connsiteX710" fmla="*/ 97460 w 7467663"/>
              <a:gd name="connsiteY710" fmla="*/ 1953725 h 6858000"/>
              <a:gd name="connsiteX711" fmla="*/ 221272 w 7467663"/>
              <a:gd name="connsiteY711" fmla="*/ 1980766 h 6858000"/>
              <a:gd name="connsiteX712" fmla="*/ 116765 w 7467663"/>
              <a:gd name="connsiteY712" fmla="*/ 1911033 h 6858000"/>
              <a:gd name="connsiteX713" fmla="*/ 16405 w 7467663"/>
              <a:gd name="connsiteY713" fmla="*/ 1803412 h 6858000"/>
              <a:gd name="connsiteX714" fmla="*/ 0 w 7467663"/>
              <a:gd name="connsiteY714" fmla="*/ 1784777 h 6858000"/>
              <a:gd name="connsiteX715" fmla="*/ 0 w 7467663"/>
              <a:gd name="connsiteY715" fmla="*/ 1740082 h 6858000"/>
              <a:gd name="connsiteX716" fmla="*/ 39394 w 7467663"/>
              <a:gd name="connsiteY716" fmla="*/ 1784856 h 6858000"/>
              <a:gd name="connsiteX717" fmla="*/ 135813 w 7467663"/>
              <a:gd name="connsiteY717" fmla="*/ 1888838 h 6858000"/>
              <a:gd name="connsiteX718" fmla="*/ 242575 w 7467663"/>
              <a:gd name="connsiteY718" fmla="*/ 1958841 h 6858000"/>
              <a:gd name="connsiteX719" fmla="*/ 82197 w 7467663"/>
              <a:gd name="connsiteY719" fmla="*/ 1754826 h 6858000"/>
              <a:gd name="connsiteX720" fmla="*/ 0 w 7467663"/>
              <a:gd name="connsiteY720" fmla="*/ 1679650 h 6858000"/>
              <a:gd name="connsiteX721" fmla="*/ 0 w 7467663"/>
              <a:gd name="connsiteY721" fmla="*/ 1602463 h 6858000"/>
              <a:gd name="connsiteX722" fmla="*/ 84689 w 7467663"/>
              <a:gd name="connsiteY722" fmla="*/ 1677442 h 6858000"/>
              <a:gd name="connsiteX723" fmla="*/ 298437 w 7467663"/>
              <a:gd name="connsiteY723" fmla="*/ 1968019 h 6858000"/>
              <a:gd name="connsiteX724" fmla="*/ 227269 w 7467663"/>
              <a:gd name="connsiteY724" fmla="*/ 1114064 h 6858000"/>
              <a:gd name="connsiteX725" fmla="*/ 248003 w 7467663"/>
              <a:gd name="connsiteY725" fmla="*/ 1089613 h 6858000"/>
              <a:gd name="connsiteX726" fmla="*/ 427020 w 7467663"/>
              <a:gd name="connsiteY726" fmla="*/ 1619803 h 6858000"/>
              <a:gd name="connsiteX727" fmla="*/ 340345 w 7467663"/>
              <a:gd name="connsiteY727" fmla="*/ 2027739 h 6858000"/>
              <a:gd name="connsiteX728" fmla="*/ 360865 w 7467663"/>
              <a:gd name="connsiteY728" fmla="*/ 2044827 h 6858000"/>
              <a:gd name="connsiteX729" fmla="*/ 560414 w 7467663"/>
              <a:gd name="connsiteY729" fmla="*/ 2421457 h 6858000"/>
              <a:gd name="connsiteX730" fmla="*/ 1359703 w 7467663"/>
              <a:gd name="connsiteY730" fmla="*/ 2578554 h 6858000"/>
              <a:gd name="connsiteX731" fmla="*/ 1359422 w 7467663"/>
              <a:gd name="connsiteY731" fmla="*/ 2577994 h 6858000"/>
              <a:gd name="connsiteX732" fmla="*/ 828701 w 7467663"/>
              <a:gd name="connsiteY732" fmla="*/ 1839520 h 6858000"/>
              <a:gd name="connsiteX733" fmla="*/ 494427 w 7467663"/>
              <a:gd name="connsiteY733" fmla="*/ 1092333 h 6858000"/>
              <a:gd name="connsiteX734" fmla="*/ 506322 w 7467663"/>
              <a:gd name="connsiteY734" fmla="*/ 1020997 h 6858000"/>
              <a:gd name="connsiteX735" fmla="*/ 4570198 w 7467663"/>
              <a:gd name="connsiteY735" fmla="*/ 978081 h 6858000"/>
              <a:gd name="connsiteX736" fmla="*/ 4523691 w 7467663"/>
              <a:gd name="connsiteY736" fmla="*/ 1127776 h 6858000"/>
              <a:gd name="connsiteX737" fmla="*/ 4509875 w 7467663"/>
              <a:gd name="connsiteY737" fmla="*/ 1167552 h 6858000"/>
              <a:gd name="connsiteX738" fmla="*/ 4478168 w 7467663"/>
              <a:gd name="connsiteY738" fmla="*/ 1260735 h 6858000"/>
              <a:gd name="connsiteX739" fmla="*/ 4409309 w 7467663"/>
              <a:gd name="connsiteY739" fmla="*/ 1666996 h 6858000"/>
              <a:gd name="connsiteX740" fmla="*/ 4370031 w 7467663"/>
              <a:gd name="connsiteY740" fmla="*/ 1955666 h 6858000"/>
              <a:gd name="connsiteX741" fmla="*/ 4570198 w 7467663"/>
              <a:gd name="connsiteY741" fmla="*/ 978081 h 6858000"/>
              <a:gd name="connsiteX742" fmla="*/ 4557898 w 7467663"/>
              <a:gd name="connsiteY742" fmla="*/ 900011 h 6858000"/>
              <a:gd name="connsiteX743" fmla="*/ 4344840 w 7467663"/>
              <a:gd name="connsiteY743" fmla="*/ 1922038 h 6858000"/>
              <a:gd name="connsiteX744" fmla="*/ 4378710 w 7467663"/>
              <a:gd name="connsiteY744" fmla="*/ 1665516 h 6858000"/>
              <a:gd name="connsiteX745" fmla="*/ 4448798 w 7467663"/>
              <a:gd name="connsiteY745" fmla="*/ 1253024 h 6858000"/>
              <a:gd name="connsiteX746" fmla="*/ 4480315 w 7467663"/>
              <a:gd name="connsiteY746" fmla="*/ 1158454 h 6858000"/>
              <a:gd name="connsiteX747" fmla="*/ 4494133 w 7467663"/>
              <a:gd name="connsiteY747" fmla="*/ 1118676 h 6858000"/>
              <a:gd name="connsiteX748" fmla="*/ 4557898 w 7467663"/>
              <a:gd name="connsiteY748" fmla="*/ 900011 h 6858000"/>
              <a:gd name="connsiteX749" fmla="*/ 5870151 w 7467663"/>
              <a:gd name="connsiteY749" fmla="*/ 898890 h 6858000"/>
              <a:gd name="connsiteX750" fmla="*/ 5861335 w 7467663"/>
              <a:gd name="connsiteY750" fmla="*/ 899177 h 6858000"/>
              <a:gd name="connsiteX751" fmla="*/ 5843702 w 7467663"/>
              <a:gd name="connsiteY751" fmla="*/ 899748 h 6858000"/>
              <a:gd name="connsiteX752" fmla="*/ 5651107 w 7467663"/>
              <a:gd name="connsiteY752" fmla="*/ 920306 h 6858000"/>
              <a:gd name="connsiteX753" fmla="*/ 5459407 w 7467663"/>
              <a:gd name="connsiteY753" fmla="*/ 940975 h 6858000"/>
              <a:gd name="connsiteX754" fmla="*/ 5374846 w 7467663"/>
              <a:gd name="connsiteY754" fmla="*/ 941988 h 6858000"/>
              <a:gd name="connsiteX755" fmla="*/ 5256105 w 7467663"/>
              <a:gd name="connsiteY755" fmla="*/ 945632 h 6858000"/>
              <a:gd name="connsiteX756" fmla="*/ 5107071 w 7467663"/>
              <a:gd name="connsiteY756" fmla="*/ 969720 h 6858000"/>
              <a:gd name="connsiteX757" fmla="*/ 4998681 w 7467663"/>
              <a:gd name="connsiteY757" fmla="*/ 988771 h 6858000"/>
              <a:gd name="connsiteX758" fmla="*/ 5870151 w 7467663"/>
              <a:gd name="connsiteY758" fmla="*/ 898890 h 6858000"/>
              <a:gd name="connsiteX759" fmla="*/ 5504425 w 7467663"/>
              <a:gd name="connsiteY759" fmla="*/ 848067 h 6858000"/>
              <a:gd name="connsiteX760" fmla="*/ 4968849 w 7467663"/>
              <a:gd name="connsiteY760" fmla="*/ 962318 h 6858000"/>
              <a:gd name="connsiteX761" fmla="*/ 5104039 w 7467663"/>
              <a:gd name="connsiteY761" fmla="*/ 940634 h 6858000"/>
              <a:gd name="connsiteX762" fmla="*/ 5256311 w 7467663"/>
              <a:gd name="connsiteY762" fmla="*/ 916490 h 6858000"/>
              <a:gd name="connsiteX763" fmla="*/ 5377381 w 7467663"/>
              <a:gd name="connsiteY763" fmla="*/ 912671 h 6858000"/>
              <a:gd name="connsiteX764" fmla="*/ 5460148 w 7467663"/>
              <a:gd name="connsiteY764" fmla="*/ 911442 h 6858000"/>
              <a:gd name="connsiteX765" fmla="*/ 5648971 w 7467663"/>
              <a:gd name="connsiteY765" fmla="*/ 891331 h 6858000"/>
              <a:gd name="connsiteX766" fmla="*/ 5844807 w 7467663"/>
              <a:gd name="connsiteY766" fmla="*/ 870718 h 6858000"/>
              <a:gd name="connsiteX767" fmla="*/ 5862975 w 7467663"/>
              <a:gd name="connsiteY767" fmla="*/ 869756 h 6858000"/>
              <a:gd name="connsiteX768" fmla="*/ 5920887 w 7467663"/>
              <a:gd name="connsiteY768" fmla="*/ 865929 h 6858000"/>
              <a:gd name="connsiteX769" fmla="*/ 5504425 w 7467663"/>
              <a:gd name="connsiteY769" fmla="*/ 848067 h 6858000"/>
              <a:gd name="connsiteX770" fmla="*/ 3607114 w 7467663"/>
              <a:gd name="connsiteY770" fmla="*/ 467441 h 6858000"/>
              <a:gd name="connsiteX771" fmla="*/ 3296242 w 7467663"/>
              <a:gd name="connsiteY771" fmla="*/ 807991 h 6858000"/>
              <a:gd name="connsiteX772" fmla="*/ 3174674 w 7467663"/>
              <a:gd name="connsiteY772" fmla="*/ 919759 h 6858000"/>
              <a:gd name="connsiteX773" fmla="*/ 3042978 w 7467663"/>
              <a:gd name="connsiteY773" fmla="*/ 1054894 h 6858000"/>
              <a:gd name="connsiteX774" fmla="*/ 2968914 w 7467663"/>
              <a:gd name="connsiteY774" fmla="*/ 1133756 h 6858000"/>
              <a:gd name="connsiteX775" fmla="*/ 3103823 w 7467663"/>
              <a:gd name="connsiteY775" fmla="*/ 1026814 h 6858000"/>
              <a:gd name="connsiteX776" fmla="*/ 3607114 w 7467663"/>
              <a:gd name="connsiteY776" fmla="*/ 467441 h 6858000"/>
              <a:gd name="connsiteX777" fmla="*/ 3744487 w 7467663"/>
              <a:gd name="connsiteY777" fmla="*/ 383136 h 6858000"/>
              <a:gd name="connsiteX778" fmla="*/ 3970213 w 7467663"/>
              <a:gd name="connsiteY778" fmla="*/ 995559 h 6858000"/>
              <a:gd name="connsiteX779" fmla="*/ 3744487 w 7467663"/>
              <a:gd name="connsiteY779" fmla="*/ 383136 h 6858000"/>
              <a:gd name="connsiteX780" fmla="*/ 3624562 w 7467663"/>
              <a:gd name="connsiteY780" fmla="*/ 367041 h 6858000"/>
              <a:gd name="connsiteX781" fmla="*/ 3489712 w 7467663"/>
              <a:gd name="connsiteY781" fmla="*/ 485386 h 6858000"/>
              <a:gd name="connsiteX782" fmla="*/ 3182994 w 7467663"/>
              <a:gd name="connsiteY782" fmla="*/ 828265 h 6858000"/>
              <a:gd name="connsiteX783" fmla="*/ 2892114 w 7467663"/>
              <a:gd name="connsiteY783" fmla="*/ 1172635 h 6858000"/>
              <a:gd name="connsiteX784" fmla="*/ 3021459 w 7467663"/>
              <a:gd name="connsiteY784" fmla="*/ 1035385 h 6858000"/>
              <a:gd name="connsiteX785" fmla="*/ 3153873 w 7467663"/>
              <a:gd name="connsiteY785" fmla="*/ 898971 h 6858000"/>
              <a:gd name="connsiteX786" fmla="*/ 3276511 w 7467663"/>
              <a:gd name="connsiteY786" fmla="*/ 786423 h 6858000"/>
              <a:gd name="connsiteX787" fmla="*/ 3584154 w 7467663"/>
              <a:gd name="connsiteY787" fmla="*/ 448218 h 6858000"/>
              <a:gd name="connsiteX788" fmla="*/ 3624562 w 7467663"/>
              <a:gd name="connsiteY788" fmla="*/ 367041 h 6858000"/>
              <a:gd name="connsiteX789" fmla="*/ 3766672 w 7467663"/>
              <a:gd name="connsiteY789" fmla="*/ 359429 h 6858000"/>
              <a:gd name="connsiteX790" fmla="*/ 3996338 w 7467663"/>
              <a:gd name="connsiteY790" fmla="*/ 968237 h 6858000"/>
              <a:gd name="connsiteX791" fmla="*/ 3766672 w 7467663"/>
              <a:gd name="connsiteY791" fmla="*/ 359429 h 6858000"/>
              <a:gd name="connsiteX792" fmla="*/ 5805386 w 7467663"/>
              <a:gd name="connsiteY792" fmla="*/ 239240 h 6858000"/>
              <a:gd name="connsiteX793" fmla="*/ 5736947 w 7467663"/>
              <a:gd name="connsiteY793" fmla="*/ 261367 h 6858000"/>
              <a:gd name="connsiteX794" fmla="*/ 5427012 w 7467663"/>
              <a:gd name="connsiteY794" fmla="*/ 311272 h 6858000"/>
              <a:gd name="connsiteX795" fmla="*/ 5147818 w 7467663"/>
              <a:gd name="connsiteY795" fmla="*/ 322112 h 6858000"/>
              <a:gd name="connsiteX796" fmla="*/ 5060854 w 7467663"/>
              <a:gd name="connsiteY796" fmla="*/ 311882 h 6858000"/>
              <a:gd name="connsiteX797" fmla="*/ 4945989 w 7467663"/>
              <a:gd name="connsiteY797" fmla="*/ 300516 h 6858000"/>
              <a:gd name="connsiteX798" fmla="*/ 5410479 w 7467663"/>
              <a:gd name="connsiteY798" fmla="*/ 348434 h 6858000"/>
              <a:gd name="connsiteX799" fmla="*/ 5805386 w 7467663"/>
              <a:gd name="connsiteY799" fmla="*/ 239240 h 6858000"/>
              <a:gd name="connsiteX800" fmla="*/ 5905192 w 7467663"/>
              <a:gd name="connsiteY800" fmla="*/ 163079 h 6858000"/>
              <a:gd name="connsiteX801" fmla="*/ 5865655 w 7467663"/>
              <a:gd name="connsiteY801" fmla="*/ 171901 h 6858000"/>
              <a:gd name="connsiteX802" fmla="*/ 5259740 w 7467663"/>
              <a:gd name="connsiteY802" fmla="*/ 257013 h 6858000"/>
              <a:gd name="connsiteX803" fmla="*/ 5208466 w 7467663"/>
              <a:gd name="connsiteY803" fmla="*/ 257550 h 6858000"/>
              <a:gd name="connsiteX804" fmla="*/ 4980204 w 7467663"/>
              <a:gd name="connsiteY804" fmla="*/ 271903 h 6858000"/>
              <a:gd name="connsiteX805" fmla="*/ 5068068 w 7467663"/>
              <a:gd name="connsiteY805" fmla="*/ 282244 h 6858000"/>
              <a:gd name="connsiteX806" fmla="*/ 5153231 w 7467663"/>
              <a:gd name="connsiteY806" fmla="*/ 292240 h 6858000"/>
              <a:gd name="connsiteX807" fmla="*/ 5426491 w 7467663"/>
              <a:gd name="connsiteY807" fmla="*/ 281128 h 6858000"/>
              <a:gd name="connsiteX808" fmla="*/ 5731212 w 7467663"/>
              <a:gd name="connsiteY808" fmla="*/ 231951 h 6858000"/>
              <a:gd name="connsiteX809" fmla="*/ 5905192 w 7467663"/>
              <a:gd name="connsiteY809" fmla="*/ 163079 h 6858000"/>
              <a:gd name="connsiteX810" fmla="*/ 5944437 w 7467663"/>
              <a:gd name="connsiteY810" fmla="*/ 113829 h 6858000"/>
              <a:gd name="connsiteX811" fmla="*/ 5825032 w 7467663"/>
              <a:gd name="connsiteY811" fmla="*/ 146405 h 6858000"/>
              <a:gd name="connsiteX812" fmla="*/ 4955599 w 7467663"/>
              <a:gd name="connsiteY812" fmla="*/ 247008 h 6858000"/>
              <a:gd name="connsiteX813" fmla="*/ 5210104 w 7467663"/>
              <a:gd name="connsiteY813" fmla="*/ 228123 h 6858000"/>
              <a:gd name="connsiteX814" fmla="*/ 5261015 w 7467663"/>
              <a:gd name="connsiteY814" fmla="*/ 227087 h 6858000"/>
              <a:gd name="connsiteX815" fmla="*/ 5861181 w 7467663"/>
              <a:gd name="connsiteY815" fmla="*/ 143093 h 6858000"/>
              <a:gd name="connsiteX816" fmla="*/ 5961252 w 7467663"/>
              <a:gd name="connsiteY816" fmla="*/ 114820 h 6858000"/>
              <a:gd name="connsiteX817" fmla="*/ 5944437 w 7467663"/>
              <a:gd name="connsiteY817" fmla="*/ 113829 h 6858000"/>
              <a:gd name="connsiteX818" fmla="*/ 3882765 w 7467663"/>
              <a:gd name="connsiteY818" fmla="*/ 0 h 6858000"/>
              <a:gd name="connsiteX819" fmla="*/ 3995099 w 7467663"/>
              <a:gd name="connsiteY819" fmla="*/ 0 h 6858000"/>
              <a:gd name="connsiteX820" fmla="*/ 4163818 w 7467663"/>
              <a:gd name="connsiteY820" fmla="*/ 234104 h 6858000"/>
              <a:gd name="connsiteX821" fmla="*/ 4172099 w 7467663"/>
              <a:gd name="connsiteY821" fmla="*/ 234207 h 6858000"/>
              <a:gd name="connsiteX822" fmla="*/ 4784282 w 7467663"/>
              <a:gd name="connsiteY822" fmla="*/ 276561 h 6858000"/>
              <a:gd name="connsiteX823" fmla="*/ 4801687 w 7467663"/>
              <a:gd name="connsiteY823" fmla="*/ 267764 h 6858000"/>
              <a:gd name="connsiteX824" fmla="*/ 6082788 w 7467663"/>
              <a:gd name="connsiteY824" fmla="*/ 64119 h 6858000"/>
              <a:gd name="connsiteX825" fmla="*/ 6099442 w 7467663"/>
              <a:gd name="connsiteY825" fmla="*/ 82568 h 6858000"/>
              <a:gd name="connsiteX826" fmla="*/ 4804137 w 7467663"/>
              <a:gd name="connsiteY826" fmla="*/ 320931 h 6858000"/>
              <a:gd name="connsiteX827" fmla="*/ 4227047 w 7467663"/>
              <a:gd name="connsiteY827" fmla="*/ 313415 h 6858000"/>
              <a:gd name="connsiteX828" fmla="*/ 4346041 w 7467663"/>
              <a:gd name="connsiteY828" fmla="*/ 456086 h 6858000"/>
              <a:gd name="connsiteX829" fmla="*/ 4870967 w 7467663"/>
              <a:gd name="connsiteY829" fmla="*/ 963061 h 6858000"/>
              <a:gd name="connsiteX830" fmla="*/ 4889647 w 7467663"/>
              <a:gd name="connsiteY830" fmla="*/ 957147 h 6858000"/>
              <a:gd name="connsiteX831" fmla="*/ 5422504 w 7467663"/>
              <a:gd name="connsiteY831" fmla="*/ 805191 h 6858000"/>
              <a:gd name="connsiteX832" fmla="*/ 6087656 w 7467663"/>
              <a:gd name="connsiteY832" fmla="*/ 826703 h 6858000"/>
              <a:gd name="connsiteX833" fmla="*/ 6058717 w 7467663"/>
              <a:gd name="connsiteY833" fmla="*/ 865992 h 6858000"/>
              <a:gd name="connsiteX834" fmla="*/ 4974153 w 7467663"/>
              <a:gd name="connsiteY834" fmla="*/ 1045456 h 6858000"/>
              <a:gd name="connsiteX835" fmla="*/ 5627835 w 7467663"/>
              <a:gd name="connsiteY835" fmla="*/ 1472077 h 6858000"/>
              <a:gd name="connsiteX836" fmla="*/ 5629817 w 7467663"/>
              <a:gd name="connsiteY836" fmla="*/ 1471412 h 6858000"/>
              <a:gd name="connsiteX837" fmla="*/ 5634124 w 7467663"/>
              <a:gd name="connsiteY837" fmla="*/ 1470572 h 6858000"/>
              <a:gd name="connsiteX838" fmla="*/ 5755832 w 7467663"/>
              <a:gd name="connsiteY838" fmla="*/ 1383886 h 6858000"/>
              <a:gd name="connsiteX839" fmla="*/ 6014186 w 7467663"/>
              <a:gd name="connsiteY839" fmla="*/ 1279799 h 6858000"/>
              <a:gd name="connsiteX840" fmla="*/ 6901619 w 7467663"/>
              <a:gd name="connsiteY840" fmla="*/ 1047874 h 6858000"/>
              <a:gd name="connsiteX841" fmla="*/ 6931566 w 7467663"/>
              <a:gd name="connsiteY841" fmla="*/ 1062034 h 6858000"/>
              <a:gd name="connsiteX842" fmla="*/ 5790982 w 7467663"/>
              <a:gd name="connsiteY842" fmla="*/ 1561380 h 6858000"/>
              <a:gd name="connsiteX843" fmla="*/ 6188971 w 7467663"/>
              <a:gd name="connsiteY843" fmla="*/ 1755168 h 6858000"/>
              <a:gd name="connsiteX844" fmla="*/ 6202446 w 7467663"/>
              <a:gd name="connsiteY844" fmla="*/ 1752268 h 6858000"/>
              <a:gd name="connsiteX845" fmla="*/ 7179560 w 7467663"/>
              <a:gd name="connsiteY845" fmla="*/ 1467551 h 6858000"/>
              <a:gd name="connsiteX846" fmla="*/ 7158730 w 7467663"/>
              <a:gd name="connsiteY846" fmla="*/ 1507835 h 6858000"/>
              <a:gd name="connsiteX847" fmla="*/ 6326959 w 7467663"/>
              <a:gd name="connsiteY847" fmla="*/ 1817686 h 6858000"/>
              <a:gd name="connsiteX848" fmla="*/ 6537433 w 7467663"/>
              <a:gd name="connsiteY848" fmla="*/ 1907790 h 6858000"/>
              <a:gd name="connsiteX849" fmla="*/ 6550221 w 7467663"/>
              <a:gd name="connsiteY849" fmla="*/ 1910729 h 6858000"/>
              <a:gd name="connsiteX850" fmla="*/ 6964438 w 7467663"/>
              <a:gd name="connsiteY850" fmla="*/ 2209505 h 6858000"/>
              <a:gd name="connsiteX851" fmla="*/ 7367862 w 7467663"/>
              <a:gd name="connsiteY851" fmla="*/ 2806833 h 6858000"/>
              <a:gd name="connsiteX852" fmla="*/ 7364329 w 7467663"/>
              <a:gd name="connsiteY852" fmla="*/ 2826907 h 6858000"/>
              <a:gd name="connsiteX853" fmla="*/ 7290545 w 7467663"/>
              <a:gd name="connsiteY853" fmla="*/ 2850663 h 6858000"/>
              <a:gd name="connsiteX854" fmla="*/ 6472036 w 7467663"/>
              <a:gd name="connsiteY854" fmla="*/ 1959003 h 6858000"/>
              <a:gd name="connsiteX855" fmla="*/ 5792897 w 7467663"/>
              <a:gd name="connsiteY855" fmla="*/ 1647747 h 6858000"/>
              <a:gd name="connsiteX856" fmla="*/ 5842751 w 7467663"/>
              <a:gd name="connsiteY856" fmla="*/ 1816112 h 6858000"/>
              <a:gd name="connsiteX857" fmla="*/ 5847424 w 7467663"/>
              <a:gd name="connsiteY857" fmla="*/ 1815776 h 6858000"/>
              <a:gd name="connsiteX858" fmla="*/ 6399821 w 7467663"/>
              <a:gd name="connsiteY858" fmla="*/ 2344799 h 6858000"/>
              <a:gd name="connsiteX859" fmla="*/ 6323232 w 7467663"/>
              <a:gd name="connsiteY859" fmla="*/ 2389634 h 6858000"/>
              <a:gd name="connsiteX860" fmla="*/ 5942958 w 7467663"/>
              <a:gd name="connsiteY860" fmla="*/ 2077708 h 6858000"/>
              <a:gd name="connsiteX861" fmla="*/ 5921559 w 7467663"/>
              <a:gd name="connsiteY861" fmla="*/ 2378596 h 6858000"/>
              <a:gd name="connsiteX862" fmla="*/ 5817651 w 7467663"/>
              <a:gd name="connsiteY862" fmla="*/ 3023919 h 6858000"/>
              <a:gd name="connsiteX863" fmla="*/ 5729634 w 7467663"/>
              <a:gd name="connsiteY863" fmla="*/ 3051849 h 6858000"/>
              <a:gd name="connsiteX864" fmla="*/ 5611018 w 7467663"/>
              <a:gd name="connsiteY864" fmla="*/ 2316769 h 6858000"/>
              <a:gd name="connsiteX865" fmla="*/ 5687608 w 7467663"/>
              <a:gd name="connsiteY865" fmla="*/ 2039972 h 6858000"/>
              <a:gd name="connsiteX866" fmla="*/ 5657554 w 7467663"/>
              <a:gd name="connsiteY866" fmla="*/ 1576445 h 6858000"/>
              <a:gd name="connsiteX867" fmla="*/ 5150475 w 7467663"/>
              <a:gd name="connsiteY867" fmla="*/ 1274012 h 6858000"/>
              <a:gd name="connsiteX868" fmla="*/ 5349142 w 7467663"/>
              <a:gd name="connsiteY868" fmla="*/ 2204405 h 6858000"/>
              <a:gd name="connsiteX869" fmla="*/ 5262214 w 7467663"/>
              <a:gd name="connsiteY869" fmla="*/ 2233836 h 6858000"/>
              <a:gd name="connsiteX870" fmla="*/ 4981539 w 7467663"/>
              <a:gd name="connsiteY870" fmla="*/ 1542201 h 6858000"/>
              <a:gd name="connsiteX871" fmla="*/ 4958461 w 7467663"/>
              <a:gd name="connsiteY871" fmla="*/ 1136957 h 6858000"/>
              <a:gd name="connsiteX872" fmla="*/ 4655015 w 7467663"/>
              <a:gd name="connsiteY872" fmla="*/ 891426 h 6858000"/>
              <a:gd name="connsiteX873" fmla="*/ 4348002 w 7467663"/>
              <a:gd name="connsiteY873" fmla="*/ 2205895 h 6858000"/>
              <a:gd name="connsiteX874" fmla="*/ 4262250 w 7467663"/>
              <a:gd name="connsiteY874" fmla="*/ 2219972 h 6858000"/>
              <a:gd name="connsiteX875" fmla="*/ 4550611 w 7467663"/>
              <a:gd name="connsiteY875" fmla="*/ 817540 h 6858000"/>
              <a:gd name="connsiteX876" fmla="*/ 4564418 w 7467663"/>
              <a:gd name="connsiteY876" fmla="*/ 808293 h 6858000"/>
              <a:gd name="connsiteX877" fmla="*/ 4266388 w 7467663"/>
              <a:gd name="connsiteY877" fmla="*/ 500083 h 6858000"/>
              <a:gd name="connsiteX878" fmla="*/ 4032842 w 7467663"/>
              <a:gd name="connsiteY878" fmla="*/ 211809 h 6858000"/>
              <a:gd name="connsiteX879" fmla="*/ 3882765 w 7467663"/>
              <a:gd name="connsiteY879" fmla="*/ 0 h 6858000"/>
              <a:gd name="connsiteX880" fmla="*/ 3721337 w 7467663"/>
              <a:gd name="connsiteY880" fmla="*/ 0 h 6858000"/>
              <a:gd name="connsiteX881" fmla="*/ 3797544 w 7467663"/>
              <a:gd name="connsiteY881" fmla="*/ 0 h 6858000"/>
              <a:gd name="connsiteX882" fmla="*/ 3775734 w 7467663"/>
              <a:gd name="connsiteY882" fmla="*/ 95131 h 6858000"/>
              <a:gd name="connsiteX883" fmla="*/ 3724807 w 7467663"/>
              <a:gd name="connsiteY883" fmla="*/ 272257 h 6858000"/>
              <a:gd name="connsiteX884" fmla="*/ 3726844 w 7467663"/>
              <a:gd name="connsiteY884" fmla="*/ 282988 h 6858000"/>
              <a:gd name="connsiteX885" fmla="*/ 3742664 w 7467663"/>
              <a:gd name="connsiteY885" fmla="*/ 279918 h 6858000"/>
              <a:gd name="connsiteX886" fmla="*/ 4103910 w 7467663"/>
              <a:gd name="connsiteY886" fmla="*/ 1161917 h 6858000"/>
              <a:gd name="connsiteX887" fmla="*/ 4020269 w 7467663"/>
              <a:gd name="connsiteY887" fmla="*/ 1200406 h 6858000"/>
              <a:gd name="connsiteX888" fmla="*/ 3674882 w 7467663"/>
              <a:gd name="connsiteY888" fmla="*/ 488524 h 6858000"/>
              <a:gd name="connsiteX889" fmla="*/ 3132682 w 7467663"/>
              <a:gd name="connsiteY889" fmla="*/ 1072284 h 6858000"/>
              <a:gd name="connsiteX890" fmla="*/ 2716346 w 7467663"/>
              <a:gd name="connsiteY890" fmla="*/ 1276376 h 6858000"/>
              <a:gd name="connsiteX891" fmla="*/ 2716772 w 7467663"/>
              <a:gd name="connsiteY891" fmla="*/ 1255462 h 6858000"/>
              <a:gd name="connsiteX892" fmla="*/ 3471096 w 7467663"/>
              <a:gd name="connsiteY892" fmla="*/ 437072 h 6858000"/>
              <a:gd name="connsiteX893" fmla="*/ 3639057 w 7467663"/>
              <a:gd name="connsiteY893" fmla="*/ 286334 h 6858000"/>
              <a:gd name="connsiteX894" fmla="*/ 3640309 w 7467663"/>
              <a:gd name="connsiteY894" fmla="*/ 284664 h 6858000"/>
              <a:gd name="connsiteX895" fmla="*/ 3646022 w 7467663"/>
              <a:gd name="connsiteY895" fmla="*/ 276711 h 6858000"/>
              <a:gd name="connsiteX896" fmla="*/ 3707943 w 7467663"/>
              <a:gd name="connsiteY896" fmla="*/ 65958 h 6858000"/>
              <a:gd name="connsiteX897" fmla="*/ 3721337 w 7467663"/>
              <a:gd name="connsiteY897" fmla="*/ 0 h 6858000"/>
              <a:gd name="connsiteX898" fmla="*/ 2867960 w 7467663"/>
              <a:gd name="connsiteY898" fmla="*/ 0 h 6858000"/>
              <a:gd name="connsiteX899" fmla="*/ 2926351 w 7467663"/>
              <a:gd name="connsiteY899" fmla="*/ 0 h 6858000"/>
              <a:gd name="connsiteX900" fmla="*/ 2902823 w 7467663"/>
              <a:gd name="connsiteY900" fmla="*/ 262929 h 6858000"/>
              <a:gd name="connsiteX901" fmla="*/ 2940663 w 7467663"/>
              <a:gd name="connsiteY901" fmla="*/ 140884 h 6858000"/>
              <a:gd name="connsiteX902" fmla="*/ 2947039 w 7467663"/>
              <a:gd name="connsiteY902" fmla="*/ 122524 h 6858000"/>
              <a:gd name="connsiteX903" fmla="*/ 2984316 w 7467663"/>
              <a:gd name="connsiteY903" fmla="*/ 0 h 6858000"/>
              <a:gd name="connsiteX904" fmla="*/ 3016114 w 7467663"/>
              <a:gd name="connsiteY904" fmla="*/ 0 h 6858000"/>
              <a:gd name="connsiteX905" fmla="*/ 2979949 w 7467663"/>
              <a:gd name="connsiteY905" fmla="*/ 119274 h 6858000"/>
              <a:gd name="connsiteX906" fmla="*/ 3023879 w 7467663"/>
              <a:gd name="connsiteY906" fmla="*/ 0 h 6858000"/>
              <a:gd name="connsiteX907" fmla="*/ 3105400 w 7467663"/>
              <a:gd name="connsiteY907" fmla="*/ 0 h 6858000"/>
              <a:gd name="connsiteX908" fmla="*/ 3094669 w 7467663"/>
              <a:gd name="connsiteY908" fmla="*/ 30308 h 6858000"/>
              <a:gd name="connsiteX909" fmla="*/ 2901945 w 7467663"/>
              <a:gd name="connsiteY909" fmla="*/ 466538 h 6858000"/>
              <a:gd name="connsiteX910" fmla="*/ 2815209 w 7467663"/>
              <a:gd name="connsiteY910" fmla="*/ 497361 h 6858000"/>
              <a:gd name="connsiteX911" fmla="*/ 2844845 w 7467663"/>
              <a:gd name="connsiteY911" fmla="*/ 127638 h 6858000"/>
              <a:gd name="connsiteX912" fmla="*/ 2867960 w 7467663"/>
              <a:gd name="connsiteY912" fmla="*/ 0 h 6858000"/>
              <a:gd name="connsiteX913" fmla="*/ 1057230 w 7467663"/>
              <a:gd name="connsiteY913" fmla="*/ 0 h 6858000"/>
              <a:gd name="connsiteX914" fmla="*/ 1111003 w 7467663"/>
              <a:gd name="connsiteY914" fmla="*/ 0 h 6858000"/>
              <a:gd name="connsiteX915" fmla="*/ 1125553 w 7467663"/>
              <a:gd name="connsiteY915" fmla="*/ 52588 h 6858000"/>
              <a:gd name="connsiteX916" fmla="*/ 1304276 w 7467663"/>
              <a:gd name="connsiteY916" fmla="*/ 476275 h 6858000"/>
              <a:gd name="connsiteX917" fmla="*/ 1492066 w 7467663"/>
              <a:gd name="connsiteY917" fmla="*/ 886333 h 6858000"/>
              <a:gd name="connsiteX918" fmla="*/ 1423698 w 7467663"/>
              <a:gd name="connsiteY918" fmla="*/ 710817 h 6858000"/>
              <a:gd name="connsiteX919" fmla="*/ 1357609 w 7467663"/>
              <a:gd name="connsiteY919" fmla="*/ 532892 h 6858000"/>
              <a:gd name="connsiteX920" fmla="*/ 1309550 w 7467663"/>
              <a:gd name="connsiteY920" fmla="*/ 374031 h 6858000"/>
              <a:gd name="connsiteX921" fmla="*/ 1193673 w 7467663"/>
              <a:gd name="connsiteY921" fmla="*/ 49533 h 6858000"/>
              <a:gd name="connsiteX922" fmla="*/ 1164391 w 7467663"/>
              <a:gd name="connsiteY922" fmla="*/ 0 h 6858000"/>
              <a:gd name="connsiteX923" fmla="*/ 1200666 w 7467663"/>
              <a:gd name="connsiteY923" fmla="*/ 0 h 6858000"/>
              <a:gd name="connsiteX924" fmla="*/ 1223408 w 7467663"/>
              <a:gd name="connsiteY924" fmla="*/ 38996 h 6858000"/>
              <a:gd name="connsiteX925" fmla="*/ 1339635 w 7467663"/>
              <a:gd name="connsiteY925" fmla="*/ 365517 h 6858000"/>
              <a:gd name="connsiteX926" fmla="*/ 1387469 w 7467663"/>
              <a:gd name="connsiteY926" fmla="*/ 523079 h 6858000"/>
              <a:gd name="connsiteX927" fmla="*/ 1452685 w 7467663"/>
              <a:gd name="connsiteY927" fmla="*/ 699806 h 6858000"/>
              <a:gd name="connsiteX928" fmla="*/ 1492092 w 7467663"/>
              <a:gd name="connsiteY928" fmla="*/ 800424 h 6858000"/>
              <a:gd name="connsiteX929" fmla="*/ 1455302 w 7467663"/>
              <a:gd name="connsiteY929" fmla="*/ 632913 h 6858000"/>
              <a:gd name="connsiteX930" fmla="*/ 1222336 w 7467663"/>
              <a:gd name="connsiteY930" fmla="*/ 9480 h 6858000"/>
              <a:gd name="connsiteX931" fmla="*/ 1214634 w 7467663"/>
              <a:gd name="connsiteY931" fmla="*/ 0 h 6858000"/>
              <a:gd name="connsiteX932" fmla="*/ 1289827 w 7467663"/>
              <a:gd name="connsiteY932" fmla="*/ 0 h 6858000"/>
              <a:gd name="connsiteX933" fmla="*/ 1321076 w 7467663"/>
              <a:gd name="connsiteY933" fmla="*/ 59722 h 6858000"/>
              <a:gd name="connsiteX934" fmla="*/ 1512579 w 7467663"/>
              <a:gd name="connsiteY934" fmla="*/ 626441 h 6858000"/>
              <a:gd name="connsiteX935" fmla="*/ 1506076 w 7467663"/>
              <a:gd name="connsiteY935" fmla="*/ 1089289 h 6858000"/>
              <a:gd name="connsiteX936" fmla="*/ 1486346 w 7467663"/>
              <a:gd name="connsiteY936" fmla="*/ 1079919 h 6858000"/>
              <a:gd name="connsiteX937" fmla="*/ 1070511 w 7467663"/>
              <a:gd name="connsiteY937" fmla="*/ 48609 h 6858000"/>
              <a:gd name="connsiteX938" fmla="*/ 1057230 w 7467663"/>
              <a:gd name="connsiteY938" fmla="*/ 0 h 6858000"/>
              <a:gd name="connsiteX939" fmla="*/ 43151 w 7467663"/>
              <a:gd name="connsiteY939" fmla="*/ 0 h 6858000"/>
              <a:gd name="connsiteX940" fmla="*/ 95283 w 7467663"/>
              <a:gd name="connsiteY940" fmla="*/ 0 h 6858000"/>
              <a:gd name="connsiteX941" fmla="*/ 300708 w 7467663"/>
              <a:gd name="connsiteY941" fmla="*/ 154571 h 6858000"/>
              <a:gd name="connsiteX942" fmla="*/ 530414 w 7467663"/>
              <a:gd name="connsiteY942" fmla="*/ 354673 h 6858000"/>
              <a:gd name="connsiteX943" fmla="*/ 333785 w 7467663"/>
              <a:gd name="connsiteY943" fmla="*/ 161564 h 6858000"/>
              <a:gd name="connsiteX944" fmla="*/ 147005 w 7467663"/>
              <a:gd name="connsiteY944" fmla="*/ 0 h 6858000"/>
              <a:gd name="connsiteX945" fmla="*/ 272509 w 7467663"/>
              <a:gd name="connsiteY945" fmla="*/ 0 h 6858000"/>
              <a:gd name="connsiteX946" fmla="*/ 326276 w 7467663"/>
              <a:gd name="connsiteY946" fmla="*/ 45847 h 6858000"/>
              <a:gd name="connsiteX947" fmla="*/ 823759 w 7467663"/>
              <a:gd name="connsiteY947" fmla="*/ 574145 h 6858000"/>
              <a:gd name="connsiteX948" fmla="*/ 811254 w 7467663"/>
              <a:gd name="connsiteY948" fmla="*/ 665546 h 6858000"/>
              <a:gd name="connsiteX949" fmla="*/ 154042 w 7467663"/>
              <a:gd name="connsiteY949" fmla="*/ 261522 h 6858000"/>
              <a:gd name="connsiteX950" fmla="*/ 13550 w 7467663"/>
              <a:gd name="connsiteY950" fmla="*/ 158423 h 6858000"/>
              <a:gd name="connsiteX951" fmla="*/ 0 w 7467663"/>
              <a:gd name="connsiteY951" fmla="*/ 146618 h 6858000"/>
              <a:gd name="connsiteX952" fmla="*/ 0 w 7467663"/>
              <a:gd name="connsiteY952" fmla="*/ 59161 h 6858000"/>
              <a:gd name="connsiteX953" fmla="*/ 45427 w 7467663"/>
              <a:gd name="connsiteY953" fmla="*/ 101078 h 6858000"/>
              <a:gd name="connsiteX954" fmla="*/ 630103 w 7467663"/>
              <a:gd name="connsiteY954" fmla="*/ 485885 h 6858000"/>
              <a:gd name="connsiteX955" fmla="*/ 532040 w 7467663"/>
              <a:gd name="connsiteY955" fmla="*/ 399359 h 6858000"/>
              <a:gd name="connsiteX956" fmla="*/ 517618 w 7467663"/>
              <a:gd name="connsiteY956" fmla="*/ 385726 h 6858000"/>
              <a:gd name="connsiteX957" fmla="*/ 285074 w 7467663"/>
              <a:gd name="connsiteY957" fmla="*/ 182755 h 6858000"/>
              <a:gd name="connsiteX958" fmla="*/ 43151 w 7467663"/>
              <a:gd name="connsiteY958" fmla="*/ 0 h 6858000"/>
              <a:gd name="connsiteX0" fmla="*/ 369702 w 7467663"/>
              <a:gd name="connsiteY0" fmla="*/ 6712169 h 6858000"/>
              <a:gd name="connsiteX1" fmla="*/ 366575 w 7467663"/>
              <a:gd name="connsiteY1" fmla="*/ 6715556 h 6858000"/>
              <a:gd name="connsiteX2" fmla="*/ 371637 w 7467663"/>
              <a:gd name="connsiteY2" fmla="*/ 6713954 h 6858000"/>
              <a:gd name="connsiteX3" fmla="*/ 369702 w 7467663"/>
              <a:gd name="connsiteY3" fmla="*/ 6712169 h 6858000"/>
              <a:gd name="connsiteX4" fmla="*/ 7088673 w 7467663"/>
              <a:gd name="connsiteY4" fmla="*/ 6610396 h 6858000"/>
              <a:gd name="connsiteX5" fmla="*/ 7440138 w 7467663"/>
              <a:gd name="connsiteY5" fmla="*/ 6622648 h 6858000"/>
              <a:gd name="connsiteX6" fmla="*/ 7467600 w 7467663"/>
              <a:gd name="connsiteY6" fmla="*/ 6628217 h 6858000"/>
              <a:gd name="connsiteX7" fmla="*/ 7467600 w 7467663"/>
              <a:gd name="connsiteY7" fmla="*/ 6668575 h 6858000"/>
              <a:gd name="connsiteX8" fmla="*/ 7392322 w 7467663"/>
              <a:gd name="connsiteY8" fmla="*/ 6658238 h 6858000"/>
              <a:gd name="connsiteX9" fmla="*/ 7467600 w 7467663"/>
              <a:gd name="connsiteY9" fmla="*/ 6683873 h 6858000"/>
              <a:gd name="connsiteX10" fmla="*/ 7467600 w 7467663"/>
              <a:gd name="connsiteY10" fmla="*/ 6714215 h 6858000"/>
              <a:gd name="connsiteX11" fmla="*/ 7447383 w 7467663"/>
              <a:gd name="connsiteY11" fmla="*/ 6707202 h 6858000"/>
              <a:gd name="connsiteX12" fmla="*/ 7289862 w 7467663"/>
              <a:gd name="connsiteY12" fmla="*/ 6659827 h 6858000"/>
              <a:gd name="connsiteX13" fmla="*/ 7434024 w 7467663"/>
              <a:gd name="connsiteY13" fmla="*/ 6722130 h 6858000"/>
              <a:gd name="connsiteX14" fmla="*/ 7467600 w 7467663"/>
              <a:gd name="connsiteY14" fmla="*/ 6736157 h 6858000"/>
              <a:gd name="connsiteX15" fmla="*/ 7467600 w 7467663"/>
              <a:gd name="connsiteY15" fmla="*/ 6767913 h 6858000"/>
              <a:gd name="connsiteX16" fmla="*/ 7392158 w 7467663"/>
              <a:gd name="connsiteY16" fmla="*/ 6771365 h 6858000"/>
              <a:gd name="connsiteX17" fmla="*/ 7467600 w 7467663"/>
              <a:gd name="connsiteY17" fmla="*/ 6805948 h 6858000"/>
              <a:gd name="connsiteX18" fmla="*/ 7467600 w 7467663"/>
              <a:gd name="connsiteY18" fmla="*/ 6831490 h 6858000"/>
              <a:gd name="connsiteX19" fmla="*/ 7410696 w 7467663"/>
              <a:gd name="connsiteY19" fmla="*/ 6803861 h 6858000"/>
              <a:gd name="connsiteX20" fmla="*/ 7088673 w 7467663"/>
              <a:gd name="connsiteY20" fmla="*/ 6610396 h 6858000"/>
              <a:gd name="connsiteX21" fmla="*/ 1019354 w 7467663"/>
              <a:gd name="connsiteY21" fmla="*/ 6315006 h 6858000"/>
              <a:gd name="connsiteX22" fmla="*/ 441046 w 7467663"/>
              <a:gd name="connsiteY22" fmla="*/ 6691153 h 6858000"/>
              <a:gd name="connsiteX23" fmla="*/ 1019354 w 7467663"/>
              <a:gd name="connsiteY23" fmla="*/ 6315006 h 6858000"/>
              <a:gd name="connsiteX24" fmla="*/ 991680 w 7467663"/>
              <a:gd name="connsiteY24" fmla="*/ 6298413 h 6858000"/>
              <a:gd name="connsiteX25" fmla="*/ 409060 w 7467663"/>
              <a:gd name="connsiteY25" fmla="*/ 6671470 h 6858000"/>
              <a:gd name="connsiteX26" fmla="*/ 991680 w 7467663"/>
              <a:gd name="connsiteY26" fmla="*/ 6298413 h 6858000"/>
              <a:gd name="connsiteX27" fmla="*/ 103333 w 7467663"/>
              <a:gd name="connsiteY27" fmla="*/ 5699602 h 6858000"/>
              <a:gd name="connsiteX28" fmla="*/ 233938 w 7467663"/>
              <a:gd name="connsiteY28" fmla="*/ 5809416 h 6858000"/>
              <a:gd name="connsiteX29" fmla="*/ 883580 w 7467663"/>
              <a:gd name="connsiteY29" fmla="*/ 6180710 h 6858000"/>
              <a:gd name="connsiteX30" fmla="*/ 487337 w 7467663"/>
              <a:gd name="connsiteY30" fmla="*/ 5950182 h 6858000"/>
              <a:gd name="connsiteX31" fmla="*/ 354051 w 7467663"/>
              <a:gd name="connsiteY31" fmla="*/ 5854912 h 6858000"/>
              <a:gd name="connsiteX32" fmla="*/ 195436 w 7467663"/>
              <a:gd name="connsiteY32" fmla="*/ 5755068 h 6858000"/>
              <a:gd name="connsiteX33" fmla="*/ 103333 w 7467663"/>
              <a:gd name="connsiteY33" fmla="*/ 5699602 h 6858000"/>
              <a:gd name="connsiteX34" fmla="*/ 5539432 w 7467663"/>
              <a:gd name="connsiteY34" fmla="*/ 5642928 h 6858000"/>
              <a:gd name="connsiteX35" fmla="*/ 5555462 w 7467663"/>
              <a:gd name="connsiteY35" fmla="*/ 5694454 h 6858000"/>
              <a:gd name="connsiteX36" fmla="*/ 5828270 w 7467663"/>
              <a:gd name="connsiteY36" fmla="*/ 6320663 h 6858000"/>
              <a:gd name="connsiteX37" fmla="*/ 5947416 w 7467663"/>
              <a:gd name="connsiteY37" fmla="*/ 6574846 h 6858000"/>
              <a:gd name="connsiteX38" fmla="*/ 5539432 w 7467663"/>
              <a:gd name="connsiteY38" fmla="*/ 5642928 h 6858000"/>
              <a:gd name="connsiteX39" fmla="*/ 51253 w 7467663"/>
              <a:gd name="connsiteY39" fmla="*/ 5631825 h 6858000"/>
              <a:gd name="connsiteX40" fmla="*/ 211622 w 7467663"/>
              <a:gd name="connsiteY40" fmla="*/ 5728803 h 6858000"/>
              <a:gd name="connsiteX41" fmla="*/ 371652 w 7467663"/>
              <a:gd name="connsiteY41" fmla="*/ 5829062 h 6858000"/>
              <a:gd name="connsiteX42" fmla="*/ 505903 w 7467663"/>
              <a:gd name="connsiteY42" fmla="*/ 5925221 h 6858000"/>
              <a:gd name="connsiteX43" fmla="*/ 899240 w 7467663"/>
              <a:gd name="connsiteY43" fmla="*/ 6153068 h 6858000"/>
              <a:gd name="connsiteX44" fmla="*/ 988114 w 7467663"/>
              <a:gd name="connsiteY44" fmla="*/ 6174204 h 6858000"/>
              <a:gd name="connsiteX45" fmla="*/ 845971 w 7467663"/>
              <a:gd name="connsiteY45" fmla="*/ 6067177 h 6858000"/>
              <a:gd name="connsiteX46" fmla="*/ 448057 w 7467663"/>
              <a:gd name="connsiteY46" fmla="*/ 5841376 h 6858000"/>
              <a:gd name="connsiteX47" fmla="*/ 51253 w 7467663"/>
              <a:gd name="connsiteY47" fmla="*/ 5631825 h 6858000"/>
              <a:gd name="connsiteX48" fmla="*/ 2606687 w 7467663"/>
              <a:gd name="connsiteY48" fmla="*/ 5630718 h 6858000"/>
              <a:gd name="connsiteX49" fmla="*/ 2645658 w 7467663"/>
              <a:gd name="connsiteY49" fmla="*/ 6640259 h 6858000"/>
              <a:gd name="connsiteX50" fmla="*/ 2606687 w 7467663"/>
              <a:gd name="connsiteY50" fmla="*/ 5630718 h 6858000"/>
              <a:gd name="connsiteX51" fmla="*/ 3642057 w 7467663"/>
              <a:gd name="connsiteY51" fmla="*/ 5573487 h 6858000"/>
              <a:gd name="connsiteX52" fmla="*/ 3632981 w 7467663"/>
              <a:gd name="connsiteY52" fmla="*/ 5579437 h 6858000"/>
              <a:gd name="connsiteX53" fmla="*/ 3382436 w 7467663"/>
              <a:gd name="connsiteY53" fmla="*/ 5952726 h 6858000"/>
              <a:gd name="connsiteX54" fmla="*/ 3191929 w 7467663"/>
              <a:gd name="connsiteY54" fmla="*/ 6662669 h 6858000"/>
              <a:gd name="connsiteX55" fmla="*/ 3369898 w 7467663"/>
              <a:gd name="connsiteY55" fmla="*/ 6081771 h 6858000"/>
              <a:gd name="connsiteX56" fmla="*/ 3642057 w 7467663"/>
              <a:gd name="connsiteY56" fmla="*/ 5573487 h 6858000"/>
              <a:gd name="connsiteX57" fmla="*/ 2650666 w 7467663"/>
              <a:gd name="connsiteY57" fmla="*/ 5530686 h 6858000"/>
              <a:gd name="connsiteX58" fmla="*/ 2650249 w 7467663"/>
              <a:gd name="connsiteY58" fmla="*/ 5532101 h 6858000"/>
              <a:gd name="connsiteX59" fmla="*/ 2663808 w 7467663"/>
              <a:gd name="connsiteY59" fmla="*/ 6535215 h 6858000"/>
              <a:gd name="connsiteX60" fmla="*/ 2665418 w 7467663"/>
              <a:gd name="connsiteY60" fmla="*/ 6132756 h 6858000"/>
              <a:gd name="connsiteX61" fmla="*/ 2650666 w 7467663"/>
              <a:gd name="connsiteY61" fmla="*/ 5530686 h 6858000"/>
              <a:gd name="connsiteX62" fmla="*/ 2680277 w 7467663"/>
              <a:gd name="connsiteY62" fmla="*/ 5479204 h 6858000"/>
              <a:gd name="connsiteX63" fmla="*/ 2678972 w 7467663"/>
              <a:gd name="connsiteY63" fmla="*/ 5481582 h 6858000"/>
              <a:gd name="connsiteX64" fmla="*/ 2696666 w 7467663"/>
              <a:gd name="connsiteY64" fmla="*/ 6133836 h 6858000"/>
              <a:gd name="connsiteX65" fmla="*/ 2695769 w 7467663"/>
              <a:gd name="connsiteY65" fmla="*/ 6390955 h 6858000"/>
              <a:gd name="connsiteX66" fmla="*/ 2739893 w 7467663"/>
              <a:gd name="connsiteY66" fmla="*/ 6108357 h 6858000"/>
              <a:gd name="connsiteX67" fmla="*/ 2680277 w 7467663"/>
              <a:gd name="connsiteY67" fmla="*/ 5479204 h 6858000"/>
              <a:gd name="connsiteX68" fmla="*/ 1132195 w 7467663"/>
              <a:gd name="connsiteY68" fmla="*/ 5467980 h 6858000"/>
              <a:gd name="connsiteX69" fmla="*/ 1679056 w 7467663"/>
              <a:gd name="connsiteY69" fmla="*/ 5516907 h 6858000"/>
              <a:gd name="connsiteX70" fmla="*/ 2128648 w 7467663"/>
              <a:gd name="connsiteY70" fmla="*/ 5474249 h 6858000"/>
              <a:gd name="connsiteX71" fmla="*/ 1825619 w 7467663"/>
              <a:gd name="connsiteY71" fmla="*/ 5478447 h 6858000"/>
              <a:gd name="connsiteX72" fmla="*/ 1737798 w 7467663"/>
              <a:gd name="connsiteY72" fmla="*/ 5483353 h 6858000"/>
              <a:gd name="connsiteX73" fmla="*/ 1132195 w 7467663"/>
              <a:gd name="connsiteY73" fmla="*/ 5467980 h 6858000"/>
              <a:gd name="connsiteX74" fmla="*/ 7454976 w 7467663"/>
              <a:gd name="connsiteY74" fmla="*/ 6318297 h 6858000"/>
              <a:gd name="connsiteX75" fmla="*/ 7467600 w 7467663"/>
              <a:gd name="connsiteY75" fmla="*/ 6163634 h 6858000"/>
              <a:gd name="connsiteX76" fmla="*/ 7448321 w 7467663"/>
              <a:gd name="connsiteY76" fmla="*/ 6190991 h 6858000"/>
              <a:gd name="connsiteX77" fmla="*/ 7467600 w 7467663"/>
              <a:gd name="connsiteY77" fmla="*/ 6334256 h 6858000"/>
              <a:gd name="connsiteX78" fmla="*/ 7454976 w 7467663"/>
              <a:gd name="connsiteY78" fmla="*/ 6318297 h 6858000"/>
              <a:gd name="connsiteX79" fmla="*/ 1456157 w 7467663"/>
              <a:gd name="connsiteY79" fmla="*/ 5371404 h 6858000"/>
              <a:gd name="connsiteX80" fmla="*/ 1244432 w 7467663"/>
              <a:gd name="connsiteY80" fmla="*/ 5385601 h 6858000"/>
              <a:gd name="connsiteX81" fmla="*/ 973990 w 7467663"/>
              <a:gd name="connsiteY81" fmla="*/ 5424940 h 6858000"/>
              <a:gd name="connsiteX82" fmla="*/ 1103809 w 7467663"/>
              <a:gd name="connsiteY82" fmla="*/ 5433720 h 6858000"/>
              <a:gd name="connsiteX83" fmla="*/ 1123454 w 7467663"/>
              <a:gd name="connsiteY83" fmla="*/ 5435727 h 6858000"/>
              <a:gd name="connsiteX84" fmla="*/ 1737017 w 7467663"/>
              <a:gd name="connsiteY84" fmla="*/ 5452183 h 6858000"/>
              <a:gd name="connsiteX85" fmla="*/ 1824397 w 7467663"/>
              <a:gd name="connsiteY85" fmla="*/ 5447757 h 6858000"/>
              <a:gd name="connsiteX86" fmla="*/ 2070059 w 7467663"/>
              <a:gd name="connsiteY86" fmla="*/ 5441660 h 6858000"/>
              <a:gd name="connsiteX87" fmla="*/ 1456157 w 7467663"/>
              <a:gd name="connsiteY87" fmla="*/ 5371404 h 6858000"/>
              <a:gd name="connsiteX88" fmla="*/ 4988186 w 7467663"/>
              <a:gd name="connsiteY88" fmla="*/ 5216467 h 6858000"/>
              <a:gd name="connsiteX89" fmla="*/ 4777334 w 7467663"/>
              <a:gd name="connsiteY89" fmla="*/ 5406072 h 6858000"/>
              <a:gd name="connsiteX90" fmla="*/ 4718341 w 7467663"/>
              <a:gd name="connsiteY90" fmla="*/ 5468043 h 6858000"/>
              <a:gd name="connsiteX91" fmla="*/ 4604655 w 7467663"/>
              <a:gd name="connsiteY91" fmla="*/ 5583434 h 6858000"/>
              <a:gd name="connsiteX92" fmla="*/ 4565074 w 7467663"/>
              <a:gd name="connsiteY92" fmla="*/ 5618550 h 6858000"/>
              <a:gd name="connsiteX93" fmla="*/ 4988186 w 7467663"/>
              <a:gd name="connsiteY93" fmla="*/ 5216467 h 6858000"/>
              <a:gd name="connsiteX94" fmla="*/ 4978032 w 7467663"/>
              <a:gd name="connsiteY94" fmla="*/ 5183809 h 6858000"/>
              <a:gd name="connsiteX95" fmla="*/ 4463413 w 7467663"/>
              <a:gd name="connsiteY95" fmla="*/ 5615162 h 6858000"/>
              <a:gd name="connsiteX96" fmla="*/ 4358134 w 7467663"/>
              <a:gd name="connsiteY96" fmla="*/ 5742791 h 6858000"/>
              <a:gd name="connsiteX97" fmla="*/ 4376219 w 7467663"/>
              <a:gd name="connsiteY97" fmla="*/ 5729027 h 6858000"/>
              <a:gd name="connsiteX98" fmla="*/ 4582340 w 7467663"/>
              <a:gd name="connsiteY98" fmla="*/ 5561037 h 6858000"/>
              <a:gd name="connsiteX99" fmla="*/ 4694684 w 7467663"/>
              <a:gd name="connsiteY99" fmla="*/ 5447098 h 6858000"/>
              <a:gd name="connsiteX100" fmla="*/ 4754123 w 7467663"/>
              <a:gd name="connsiteY100" fmla="*/ 5384643 h 6858000"/>
              <a:gd name="connsiteX101" fmla="*/ 4978032 w 7467663"/>
              <a:gd name="connsiteY101" fmla="*/ 5183809 h 6858000"/>
              <a:gd name="connsiteX102" fmla="*/ 1903353 w 7467663"/>
              <a:gd name="connsiteY102" fmla="*/ 5044827 h 6858000"/>
              <a:gd name="connsiteX103" fmla="*/ 1936931 w 7467663"/>
              <a:gd name="connsiteY103" fmla="*/ 5093954 h 6858000"/>
              <a:gd name="connsiteX104" fmla="*/ 2195868 w 7467663"/>
              <a:gd name="connsiteY104" fmla="*/ 5396574 h 6858000"/>
              <a:gd name="connsiteX105" fmla="*/ 2088852 w 7467663"/>
              <a:gd name="connsiteY105" fmla="*/ 5166123 h 6858000"/>
              <a:gd name="connsiteX106" fmla="*/ 1958241 w 7467663"/>
              <a:gd name="connsiteY106" fmla="*/ 5067955 h 6858000"/>
              <a:gd name="connsiteX107" fmla="*/ 1903353 w 7467663"/>
              <a:gd name="connsiteY107" fmla="*/ 5044827 h 6858000"/>
              <a:gd name="connsiteX108" fmla="*/ 1979378 w 7467663"/>
              <a:gd name="connsiteY108" fmla="*/ 4769504 h 6858000"/>
              <a:gd name="connsiteX109" fmla="*/ 2882120 w 7467663"/>
              <a:gd name="connsiteY109" fmla="*/ 5064547 h 6858000"/>
              <a:gd name="connsiteX110" fmla="*/ 2793103 w 7467663"/>
              <a:gd name="connsiteY110" fmla="*/ 5039699 h 6858000"/>
              <a:gd name="connsiteX111" fmla="*/ 2770041 w 7467663"/>
              <a:gd name="connsiteY111" fmla="*/ 5033634 h 6858000"/>
              <a:gd name="connsiteX112" fmla="*/ 1979378 w 7467663"/>
              <a:gd name="connsiteY112" fmla="*/ 4769504 h 6858000"/>
              <a:gd name="connsiteX113" fmla="*/ 1927410 w 7467663"/>
              <a:gd name="connsiteY113" fmla="*/ 4716164 h 6858000"/>
              <a:gd name="connsiteX114" fmla="*/ 1959587 w 7467663"/>
              <a:gd name="connsiteY114" fmla="*/ 4728849 h 6858000"/>
              <a:gd name="connsiteX115" fmla="*/ 2777707 w 7467663"/>
              <a:gd name="connsiteY115" fmla="*/ 5003991 h 6858000"/>
              <a:gd name="connsiteX116" fmla="*/ 2800768 w 7467663"/>
              <a:gd name="connsiteY116" fmla="*/ 5010056 h 6858000"/>
              <a:gd name="connsiteX117" fmla="*/ 2879408 w 7467663"/>
              <a:gd name="connsiteY117" fmla="*/ 5031590 h 6858000"/>
              <a:gd name="connsiteX118" fmla="*/ 2862295 w 7467663"/>
              <a:gd name="connsiteY118" fmla="*/ 5022958 h 6858000"/>
              <a:gd name="connsiteX119" fmla="*/ 2813343 w 7467663"/>
              <a:gd name="connsiteY119" fmla="*/ 4998369 h 6858000"/>
              <a:gd name="connsiteX120" fmla="*/ 2646245 w 7467663"/>
              <a:gd name="connsiteY120" fmla="*/ 4930999 h 6858000"/>
              <a:gd name="connsiteX121" fmla="*/ 1999243 w 7467663"/>
              <a:gd name="connsiteY121" fmla="*/ 4730524 h 6858000"/>
              <a:gd name="connsiteX122" fmla="*/ 1979527 w 7467663"/>
              <a:gd name="connsiteY122" fmla="*/ 4726651 h 6858000"/>
              <a:gd name="connsiteX123" fmla="*/ 1927410 w 7467663"/>
              <a:gd name="connsiteY123" fmla="*/ 4716164 h 6858000"/>
              <a:gd name="connsiteX124" fmla="*/ 1997014 w 7467663"/>
              <a:gd name="connsiteY124" fmla="*/ 4698007 h 6858000"/>
              <a:gd name="connsiteX125" fmla="*/ 2005458 w 7467663"/>
              <a:gd name="connsiteY125" fmla="*/ 4699540 h 6858000"/>
              <a:gd name="connsiteX126" fmla="*/ 2657186 w 7467663"/>
              <a:gd name="connsiteY126" fmla="*/ 4901687 h 6858000"/>
              <a:gd name="connsiteX127" fmla="*/ 2826662 w 7467663"/>
              <a:gd name="connsiteY127" fmla="*/ 4970362 h 6858000"/>
              <a:gd name="connsiteX128" fmla="*/ 2876100 w 7467663"/>
              <a:gd name="connsiteY128" fmla="*/ 4995397 h 6858000"/>
              <a:gd name="connsiteX129" fmla="*/ 3042600 w 7467663"/>
              <a:gd name="connsiteY129" fmla="*/ 5059532 h 6858000"/>
              <a:gd name="connsiteX130" fmla="*/ 1997014 w 7467663"/>
              <a:gd name="connsiteY130" fmla="*/ 4698007 h 6858000"/>
              <a:gd name="connsiteX131" fmla="*/ 2305292 w 7467663"/>
              <a:gd name="connsiteY131" fmla="*/ 4219492 h 6858000"/>
              <a:gd name="connsiteX132" fmla="*/ 3360922 w 7467663"/>
              <a:gd name="connsiteY132" fmla="*/ 4529373 h 6858000"/>
              <a:gd name="connsiteX133" fmla="*/ 3492420 w 7467663"/>
              <a:gd name="connsiteY133" fmla="*/ 4510145 h 6858000"/>
              <a:gd name="connsiteX134" fmla="*/ 3364086 w 7467663"/>
              <a:gd name="connsiteY134" fmla="*/ 4480340 h 6858000"/>
              <a:gd name="connsiteX135" fmla="*/ 3225818 w 7467663"/>
              <a:gd name="connsiteY135" fmla="*/ 4411822 h 6858000"/>
              <a:gd name="connsiteX136" fmla="*/ 3129696 w 7467663"/>
              <a:gd name="connsiteY136" fmla="*/ 4360704 h 6858000"/>
              <a:gd name="connsiteX137" fmla="*/ 2814545 w 7467663"/>
              <a:gd name="connsiteY137" fmla="*/ 4282955 h 6858000"/>
              <a:gd name="connsiteX138" fmla="*/ 2305292 w 7467663"/>
              <a:gd name="connsiteY138" fmla="*/ 4219492 h 6858000"/>
              <a:gd name="connsiteX139" fmla="*/ 2626982 w 7467663"/>
              <a:gd name="connsiteY139" fmla="*/ 4206450 h 6858000"/>
              <a:gd name="connsiteX140" fmla="*/ 2490617 w 7467663"/>
              <a:gd name="connsiteY140" fmla="*/ 4206951 h 6858000"/>
              <a:gd name="connsiteX141" fmla="*/ 2819869 w 7467663"/>
              <a:gd name="connsiteY141" fmla="*/ 4252936 h 6858000"/>
              <a:gd name="connsiteX142" fmla="*/ 3143018 w 7467663"/>
              <a:gd name="connsiteY142" fmla="*/ 4332698 h 6858000"/>
              <a:gd name="connsiteX143" fmla="*/ 3241520 w 7467663"/>
              <a:gd name="connsiteY143" fmla="*/ 4385112 h 6858000"/>
              <a:gd name="connsiteX144" fmla="*/ 3374575 w 7467663"/>
              <a:gd name="connsiteY144" fmla="*/ 4451517 h 6858000"/>
              <a:gd name="connsiteX145" fmla="*/ 3505221 w 7467663"/>
              <a:gd name="connsiteY145" fmla="*/ 4480757 h 6858000"/>
              <a:gd name="connsiteX146" fmla="*/ 2626982 w 7467663"/>
              <a:gd name="connsiteY146" fmla="*/ 4206450 h 6858000"/>
              <a:gd name="connsiteX147" fmla="*/ 1310106 w 7467663"/>
              <a:gd name="connsiteY147" fmla="*/ 3943217 h 6858000"/>
              <a:gd name="connsiteX148" fmla="*/ 854994 w 7467663"/>
              <a:gd name="connsiteY148" fmla="*/ 4399136 h 6858000"/>
              <a:gd name="connsiteX149" fmla="*/ 742462 w 7467663"/>
              <a:gd name="connsiteY149" fmla="*/ 4594648 h 6858000"/>
              <a:gd name="connsiteX150" fmla="*/ 820602 w 7467663"/>
              <a:gd name="connsiteY150" fmla="*/ 4485915 h 6858000"/>
              <a:gd name="connsiteX151" fmla="*/ 878295 w 7467663"/>
              <a:gd name="connsiteY151" fmla="*/ 4403594 h 6858000"/>
              <a:gd name="connsiteX152" fmla="*/ 1240607 w 7467663"/>
              <a:gd name="connsiteY152" fmla="*/ 4010401 h 6858000"/>
              <a:gd name="connsiteX153" fmla="*/ 1310106 w 7467663"/>
              <a:gd name="connsiteY153" fmla="*/ 3943217 h 6858000"/>
              <a:gd name="connsiteX154" fmla="*/ 1423113 w 7467663"/>
              <a:gd name="connsiteY154" fmla="*/ 3874565 h 6858000"/>
              <a:gd name="connsiteX155" fmla="*/ 1260565 w 7467663"/>
              <a:gd name="connsiteY155" fmla="*/ 4031982 h 6858000"/>
              <a:gd name="connsiteX156" fmla="*/ 901900 w 7467663"/>
              <a:gd name="connsiteY156" fmla="*/ 4421236 h 6858000"/>
              <a:gd name="connsiteX157" fmla="*/ 845044 w 7467663"/>
              <a:gd name="connsiteY157" fmla="*/ 4502436 h 6858000"/>
              <a:gd name="connsiteX158" fmla="*/ 685926 w 7467663"/>
              <a:gd name="connsiteY158" fmla="*/ 4703069 h 6858000"/>
              <a:gd name="connsiteX159" fmla="*/ 684248 w 7467663"/>
              <a:gd name="connsiteY159" fmla="*/ 4706721 h 6858000"/>
              <a:gd name="connsiteX160" fmla="*/ 1423113 w 7467663"/>
              <a:gd name="connsiteY160" fmla="*/ 3874565 h 6858000"/>
              <a:gd name="connsiteX161" fmla="*/ 3316479 w 7467663"/>
              <a:gd name="connsiteY161" fmla="*/ 3872136 h 6858000"/>
              <a:gd name="connsiteX162" fmla="*/ 3546806 w 7467663"/>
              <a:gd name="connsiteY162" fmla="*/ 4356139 h 6858000"/>
              <a:gd name="connsiteX163" fmla="*/ 3364433 w 7467663"/>
              <a:gd name="connsiteY163" fmla="*/ 3953121 h 6858000"/>
              <a:gd name="connsiteX164" fmla="*/ 3316479 w 7467663"/>
              <a:gd name="connsiteY164" fmla="*/ 3872136 h 6858000"/>
              <a:gd name="connsiteX165" fmla="*/ 3291335 w 7467663"/>
              <a:gd name="connsiteY165" fmla="*/ 3767420 h 6858000"/>
              <a:gd name="connsiteX166" fmla="*/ 3390805 w 7467663"/>
              <a:gd name="connsiteY166" fmla="*/ 3937163 h 6858000"/>
              <a:gd name="connsiteX167" fmla="*/ 3579062 w 7467663"/>
              <a:gd name="connsiteY167" fmla="*/ 4359040 h 6858000"/>
              <a:gd name="connsiteX168" fmla="*/ 3467355 w 7467663"/>
              <a:gd name="connsiteY168" fmla="*/ 3988130 h 6858000"/>
              <a:gd name="connsiteX169" fmla="*/ 3310753 w 7467663"/>
              <a:gd name="connsiteY169" fmla="*/ 3787140 h 6858000"/>
              <a:gd name="connsiteX170" fmla="*/ 3291335 w 7467663"/>
              <a:gd name="connsiteY170" fmla="*/ 3767420 h 6858000"/>
              <a:gd name="connsiteX171" fmla="*/ 1635889 w 7467663"/>
              <a:gd name="connsiteY171" fmla="*/ 3709494 h 6858000"/>
              <a:gd name="connsiteX172" fmla="*/ 1634800 w 7467663"/>
              <a:gd name="connsiteY172" fmla="*/ 3731111 h 6858000"/>
              <a:gd name="connsiteX173" fmla="*/ 1635889 w 7467663"/>
              <a:gd name="connsiteY173" fmla="*/ 3709494 h 6858000"/>
              <a:gd name="connsiteX174" fmla="*/ 1510397 w 7467663"/>
              <a:gd name="connsiteY174" fmla="*/ 3684705 h 6858000"/>
              <a:gd name="connsiteX175" fmla="*/ 1146550 w 7467663"/>
              <a:gd name="connsiteY175" fmla="*/ 3802012 h 6858000"/>
              <a:gd name="connsiteX176" fmla="*/ 698834 w 7467663"/>
              <a:gd name="connsiteY176" fmla="*/ 3952272 h 6858000"/>
              <a:gd name="connsiteX177" fmla="*/ 34256 w 7467663"/>
              <a:gd name="connsiteY177" fmla="*/ 4347603 h 6858000"/>
              <a:gd name="connsiteX178" fmla="*/ 527241 w 7467663"/>
              <a:gd name="connsiteY178" fmla="*/ 4065078 h 6858000"/>
              <a:gd name="connsiteX179" fmla="*/ 1510397 w 7467663"/>
              <a:gd name="connsiteY179" fmla="*/ 3684705 h 6858000"/>
              <a:gd name="connsiteX180" fmla="*/ 1313114 w 7467663"/>
              <a:gd name="connsiteY180" fmla="*/ 3655216 h 6858000"/>
              <a:gd name="connsiteX181" fmla="*/ 1109304 w 7467663"/>
              <a:gd name="connsiteY181" fmla="*/ 3669030 h 6858000"/>
              <a:gd name="connsiteX182" fmla="*/ 8129 w 7467663"/>
              <a:gd name="connsiteY182" fmla="*/ 4330519 h 6858000"/>
              <a:gd name="connsiteX183" fmla="*/ 687572 w 7467663"/>
              <a:gd name="connsiteY183" fmla="*/ 3925629 h 6858000"/>
              <a:gd name="connsiteX184" fmla="*/ 1138365 w 7467663"/>
              <a:gd name="connsiteY184" fmla="*/ 3774515 h 6858000"/>
              <a:gd name="connsiteX185" fmla="*/ 1505579 w 7467663"/>
              <a:gd name="connsiteY185" fmla="*/ 3655526 h 6858000"/>
              <a:gd name="connsiteX186" fmla="*/ 1313114 w 7467663"/>
              <a:gd name="connsiteY186" fmla="*/ 3655216 h 6858000"/>
              <a:gd name="connsiteX187" fmla="*/ 3655073 w 7467663"/>
              <a:gd name="connsiteY187" fmla="*/ 3650884 h 6858000"/>
              <a:gd name="connsiteX188" fmla="*/ 3989938 w 7467663"/>
              <a:gd name="connsiteY188" fmla="*/ 3991685 h 6858000"/>
              <a:gd name="connsiteX189" fmla="*/ 4393907 w 7467663"/>
              <a:gd name="connsiteY189" fmla="*/ 4261258 h 6858000"/>
              <a:gd name="connsiteX190" fmla="*/ 4648051 w 7467663"/>
              <a:gd name="connsiteY190" fmla="*/ 4374051 h 6858000"/>
              <a:gd name="connsiteX191" fmla="*/ 4383389 w 7467663"/>
              <a:gd name="connsiteY191" fmla="*/ 4184369 h 6858000"/>
              <a:gd name="connsiteX192" fmla="*/ 4165508 w 7467663"/>
              <a:gd name="connsiteY192" fmla="*/ 4035196 h 6858000"/>
              <a:gd name="connsiteX193" fmla="*/ 4068162 w 7467663"/>
              <a:gd name="connsiteY193" fmla="*/ 3953394 h 6858000"/>
              <a:gd name="connsiteX194" fmla="*/ 3981416 w 7467663"/>
              <a:gd name="connsiteY194" fmla="*/ 3880482 h 6858000"/>
              <a:gd name="connsiteX195" fmla="*/ 3800147 w 7467663"/>
              <a:gd name="connsiteY195" fmla="*/ 3749872 h 6858000"/>
              <a:gd name="connsiteX196" fmla="*/ 3655073 w 7467663"/>
              <a:gd name="connsiteY196" fmla="*/ 3650884 h 6858000"/>
              <a:gd name="connsiteX197" fmla="*/ 3670252 w 7467663"/>
              <a:gd name="connsiteY197" fmla="*/ 3622798 h 6858000"/>
              <a:gd name="connsiteX198" fmla="*/ 3817258 w 7467663"/>
              <a:gd name="connsiteY198" fmla="*/ 3723577 h 6858000"/>
              <a:gd name="connsiteX199" fmla="*/ 4000461 w 7467663"/>
              <a:gd name="connsiteY199" fmla="*/ 3855966 h 6858000"/>
              <a:gd name="connsiteX200" fmla="*/ 4088180 w 7467663"/>
              <a:gd name="connsiteY200" fmla="*/ 3929774 h 6858000"/>
              <a:gd name="connsiteX201" fmla="*/ 4184555 w 7467663"/>
              <a:gd name="connsiteY201" fmla="*/ 4010683 h 6858000"/>
              <a:gd name="connsiteX202" fmla="*/ 4399563 w 7467663"/>
              <a:gd name="connsiteY202" fmla="*/ 4158106 h 6858000"/>
              <a:gd name="connsiteX203" fmla="*/ 4684469 w 7467663"/>
              <a:gd name="connsiteY203" fmla="*/ 4364680 h 6858000"/>
              <a:gd name="connsiteX204" fmla="*/ 4690271 w 7467663"/>
              <a:gd name="connsiteY204" fmla="*/ 4370034 h 6858000"/>
              <a:gd name="connsiteX205" fmla="*/ 4136093 w 7467663"/>
              <a:gd name="connsiteY205" fmla="*/ 3858466 h 6858000"/>
              <a:gd name="connsiteX206" fmla="*/ 3670252 w 7467663"/>
              <a:gd name="connsiteY206" fmla="*/ 3622798 h 6858000"/>
              <a:gd name="connsiteX207" fmla="*/ 4440129 w 7467663"/>
              <a:gd name="connsiteY207" fmla="*/ 3448571 h 6858000"/>
              <a:gd name="connsiteX208" fmla="*/ 4856525 w 7467663"/>
              <a:gd name="connsiteY208" fmla="*/ 3915351 h 6858000"/>
              <a:gd name="connsiteX209" fmla="*/ 5059055 w 7467663"/>
              <a:gd name="connsiteY209" fmla="*/ 4108918 h 6858000"/>
              <a:gd name="connsiteX210" fmla="*/ 5290070 w 7467663"/>
              <a:gd name="connsiteY210" fmla="*/ 4263619 h 6858000"/>
              <a:gd name="connsiteX211" fmla="*/ 4834991 w 7467663"/>
              <a:gd name="connsiteY211" fmla="*/ 3830985 h 6858000"/>
              <a:gd name="connsiteX212" fmla="*/ 4440129 w 7467663"/>
              <a:gd name="connsiteY212" fmla="*/ 3448571 h 6858000"/>
              <a:gd name="connsiteX213" fmla="*/ 4441737 w 7467663"/>
              <a:gd name="connsiteY213" fmla="*/ 3399734 h 6858000"/>
              <a:gd name="connsiteX214" fmla="*/ 4431236 w 7467663"/>
              <a:gd name="connsiteY214" fmla="*/ 3400954 h 6858000"/>
              <a:gd name="connsiteX215" fmla="*/ 4557150 w 7467663"/>
              <a:gd name="connsiteY215" fmla="*/ 3510023 h 6858000"/>
              <a:gd name="connsiteX216" fmla="*/ 4856936 w 7467663"/>
              <a:gd name="connsiteY216" fmla="*/ 3809146 h 6858000"/>
              <a:gd name="connsiteX217" fmla="*/ 5111996 w 7467663"/>
              <a:gd name="connsiteY217" fmla="*/ 4065759 h 6858000"/>
              <a:gd name="connsiteX218" fmla="*/ 5388878 w 7467663"/>
              <a:gd name="connsiteY218" fmla="*/ 4300185 h 6858000"/>
              <a:gd name="connsiteX219" fmla="*/ 5425556 w 7467663"/>
              <a:gd name="connsiteY219" fmla="*/ 4308967 h 6858000"/>
              <a:gd name="connsiteX220" fmla="*/ 4943646 w 7467663"/>
              <a:gd name="connsiteY220" fmla="*/ 3822916 h 6858000"/>
              <a:gd name="connsiteX221" fmla="*/ 4594837 w 7467663"/>
              <a:gd name="connsiteY221" fmla="*/ 3532274 h 6858000"/>
              <a:gd name="connsiteX222" fmla="*/ 4441737 w 7467663"/>
              <a:gd name="connsiteY222" fmla="*/ 3399734 h 6858000"/>
              <a:gd name="connsiteX223" fmla="*/ 5425834 w 7467663"/>
              <a:gd name="connsiteY223" fmla="*/ 3162785 h 6858000"/>
              <a:gd name="connsiteX224" fmla="*/ 5401644 w 7467663"/>
              <a:gd name="connsiteY224" fmla="*/ 3617847 h 6858000"/>
              <a:gd name="connsiteX225" fmla="*/ 5467256 w 7467663"/>
              <a:gd name="connsiteY225" fmla="*/ 4175494 h 6858000"/>
              <a:gd name="connsiteX226" fmla="*/ 5448069 w 7467663"/>
              <a:gd name="connsiteY226" fmla="*/ 3567554 h 6858000"/>
              <a:gd name="connsiteX227" fmla="*/ 5425834 w 7467663"/>
              <a:gd name="connsiteY227" fmla="*/ 3162785 h 6858000"/>
              <a:gd name="connsiteX228" fmla="*/ 1318687 w 7467663"/>
              <a:gd name="connsiteY228" fmla="*/ 3113840 h 6858000"/>
              <a:gd name="connsiteX229" fmla="*/ 1066793 w 7467663"/>
              <a:gd name="connsiteY229" fmla="*/ 3212171 h 6858000"/>
              <a:gd name="connsiteX230" fmla="*/ 993319 w 7467663"/>
              <a:gd name="connsiteY230" fmla="*/ 3247648 h 6858000"/>
              <a:gd name="connsiteX231" fmla="*/ 853081 w 7467663"/>
              <a:gd name="connsiteY231" fmla="*/ 3312410 h 6858000"/>
              <a:gd name="connsiteX232" fmla="*/ 805957 w 7467663"/>
              <a:gd name="connsiteY232" fmla="*/ 3330443 h 6858000"/>
              <a:gd name="connsiteX233" fmla="*/ 1318687 w 7467663"/>
              <a:gd name="connsiteY233" fmla="*/ 3113840 h 6858000"/>
              <a:gd name="connsiteX234" fmla="*/ 5453702 w 7467663"/>
              <a:gd name="connsiteY234" fmla="*/ 3090882 h 6858000"/>
              <a:gd name="connsiteX235" fmla="*/ 5480135 w 7467663"/>
              <a:gd name="connsiteY235" fmla="*/ 3565802 h 6858000"/>
              <a:gd name="connsiteX236" fmla="*/ 5499023 w 7467663"/>
              <a:gd name="connsiteY236" fmla="*/ 4166310 h 6858000"/>
              <a:gd name="connsiteX237" fmla="*/ 5547022 w 7467663"/>
              <a:gd name="connsiteY237" fmla="*/ 3607838 h 6858000"/>
              <a:gd name="connsiteX238" fmla="*/ 5515964 w 7467663"/>
              <a:gd name="connsiteY238" fmla="*/ 3378541 h 6858000"/>
              <a:gd name="connsiteX239" fmla="*/ 5453702 w 7467663"/>
              <a:gd name="connsiteY239" fmla="*/ 3090882 h 6858000"/>
              <a:gd name="connsiteX240" fmla="*/ 1238695 w 7467663"/>
              <a:gd name="connsiteY240" fmla="*/ 3076820 h 6858000"/>
              <a:gd name="connsiteX241" fmla="*/ 716371 w 7467663"/>
              <a:gd name="connsiteY241" fmla="*/ 3293249 h 6858000"/>
              <a:gd name="connsiteX242" fmla="*/ 579522 w 7467663"/>
              <a:gd name="connsiteY242" fmla="*/ 3371759 h 6858000"/>
              <a:gd name="connsiteX243" fmla="*/ 600288 w 7467663"/>
              <a:gd name="connsiteY243" fmla="*/ 3365555 h 6858000"/>
              <a:gd name="connsiteX244" fmla="*/ 840692 w 7467663"/>
              <a:gd name="connsiteY244" fmla="*/ 3284921 h 6858000"/>
              <a:gd name="connsiteX245" fmla="*/ 979248 w 7467663"/>
              <a:gd name="connsiteY245" fmla="*/ 3221003 h 6858000"/>
              <a:gd name="connsiteX246" fmla="*/ 1053282 w 7467663"/>
              <a:gd name="connsiteY246" fmla="*/ 3185247 h 6858000"/>
              <a:gd name="connsiteX247" fmla="*/ 1320603 w 7467663"/>
              <a:gd name="connsiteY247" fmla="*/ 3081281 h 6858000"/>
              <a:gd name="connsiteX248" fmla="*/ 1238695 w 7467663"/>
              <a:gd name="connsiteY248" fmla="*/ 3076820 h 6858000"/>
              <a:gd name="connsiteX249" fmla="*/ 5425627 w 7467663"/>
              <a:gd name="connsiteY249" fmla="*/ 2954192 h 6858000"/>
              <a:gd name="connsiteX250" fmla="*/ 5470770 w 7467663"/>
              <a:gd name="connsiteY250" fmla="*/ 3005435 h 6858000"/>
              <a:gd name="connsiteX251" fmla="*/ 5519779 w 7467663"/>
              <a:gd name="connsiteY251" fmla="*/ 4359223 h 6858000"/>
              <a:gd name="connsiteX252" fmla="*/ 5520293 w 7467663"/>
              <a:gd name="connsiteY252" fmla="*/ 4360602 h 6858000"/>
              <a:gd name="connsiteX253" fmla="*/ 5767221 w 7467663"/>
              <a:gd name="connsiteY253" fmla="*/ 4665564 h 6858000"/>
              <a:gd name="connsiteX254" fmla="*/ 6937169 w 7467663"/>
              <a:gd name="connsiteY254" fmla="*/ 4815941 h 6858000"/>
              <a:gd name="connsiteX255" fmla="*/ 6953922 w 7467663"/>
              <a:gd name="connsiteY255" fmla="*/ 4890068 h 6858000"/>
              <a:gd name="connsiteX256" fmla="*/ 6071359 w 7467663"/>
              <a:gd name="connsiteY256" fmla="*/ 4770770 h 6858000"/>
              <a:gd name="connsiteX257" fmla="*/ 6038839 w 7467663"/>
              <a:gd name="connsiteY257" fmla="*/ 4764474 h 6858000"/>
              <a:gd name="connsiteX258" fmla="*/ 6038706 w 7467663"/>
              <a:gd name="connsiteY258" fmla="*/ 4763847 h 6858000"/>
              <a:gd name="connsiteX259" fmla="*/ 6037784 w 7467663"/>
              <a:gd name="connsiteY259" fmla="*/ 4764270 h 6858000"/>
              <a:gd name="connsiteX260" fmla="*/ 6038839 w 7467663"/>
              <a:gd name="connsiteY260" fmla="*/ 4764474 h 6858000"/>
              <a:gd name="connsiteX261" fmla="*/ 6040338 w 7467663"/>
              <a:gd name="connsiteY261" fmla="*/ 4771418 h 6858000"/>
              <a:gd name="connsiteX262" fmla="*/ 6024488 w 7467663"/>
              <a:gd name="connsiteY262" fmla="*/ 4809903 h 6858000"/>
              <a:gd name="connsiteX263" fmla="*/ 5599771 w 7467663"/>
              <a:gd name="connsiteY263" fmla="*/ 5509652 h 6858000"/>
              <a:gd name="connsiteX264" fmla="*/ 5548843 w 7467663"/>
              <a:gd name="connsiteY264" fmla="*/ 5563845 h 6858000"/>
              <a:gd name="connsiteX265" fmla="*/ 5940952 w 7467663"/>
              <a:gd name="connsiteY265" fmla="*/ 6250028 h 6858000"/>
              <a:gd name="connsiteX266" fmla="*/ 6043441 w 7467663"/>
              <a:gd name="connsiteY266" fmla="*/ 6665847 h 6858000"/>
              <a:gd name="connsiteX267" fmla="*/ 6093432 w 7467663"/>
              <a:gd name="connsiteY267" fmla="*/ 6858000 h 6858000"/>
              <a:gd name="connsiteX268" fmla="*/ 6034344 w 7467663"/>
              <a:gd name="connsiteY268" fmla="*/ 6858000 h 6858000"/>
              <a:gd name="connsiteX269" fmla="*/ 6026679 w 7467663"/>
              <a:gd name="connsiteY269" fmla="*/ 6836959 h 6858000"/>
              <a:gd name="connsiteX270" fmla="*/ 5800441 w 7467663"/>
              <a:gd name="connsiteY270" fmla="*/ 6335286 h 6858000"/>
              <a:gd name="connsiteX271" fmla="*/ 5526562 w 7467663"/>
              <a:gd name="connsiteY271" fmla="*/ 5705388 h 6858000"/>
              <a:gd name="connsiteX272" fmla="*/ 5519640 w 7467663"/>
              <a:gd name="connsiteY272" fmla="*/ 5683774 h 6858000"/>
              <a:gd name="connsiteX273" fmla="*/ 5844559 w 7467663"/>
              <a:gd name="connsiteY273" fmla="*/ 6553349 h 6858000"/>
              <a:gd name="connsiteX274" fmla="*/ 5975994 w 7467663"/>
              <a:gd name="connsiteY274" fmla="*/ 6858000 h 6858000"/>
              <a:gd name="connsiteX275" fmla="*/ 5898547 w 7467663"/>
              <a:gd name="connsiteY275" fmla="*/ 6858000 h 6858000"/>
              <a:gd name="connsiteX276" fmla="*/ 5682041 w 7467663"/>
              <a:gd name="connsiteY276" fmla="*/ 6355860 h 6858000"/>
              <a:gd name="connsiteX277" fmla="*/ 5461758 w 7467663"/>
              <a:gd name="connsiteY277" fmla="*/ 5820220 h 6858000"/>
              <a:gd name="connsiteX278" fmla="*/ 5237282 w 7467663"/>
              <a:gd name="connsiteY278" fmla="*/ 6579086 h 6858000"/>
              <a:gd name="connsiteX279" fmla="*/ 5115009 w 7467663"/>
              <a:gd name="connsiteY279" fmla="*/ 6858000 h 6858000"/>
              <a:gd name="connsiteX280" fmla="*/ 5028074 w 7467663"/>
              <a:gd name="connsiteY280" fmla="*/ 6858000 h 6858000"/>
              <a:gd name="connsiteX281" fmla="*/ 5079508 w 7467663"/>
              <a:gd name="connsiteY281" fmla="*/ 6749074 h 6858000"/>
              <a:gd name="connsiteX282" fmla="*/ 5371846 w 7467663"/>
              <a:gd name="connsiteY282" fmla="*/ 5924413 h 6858000"/>
              <a:gd name="connsiteX283" fmla="*/ 5270512 w 7467663"/>
              <a:gd name="connsiteY283" fmla="*/ 6138975 h 6858000"/>
              <a:gd name="connsiteX284" fmla="*/ 5062409 w 7467663"/>
              <a:gd name="connsiteY284" fmla="*/ 6653544 h 6858000"/>
              <a:gd name="connsiteX285" fmla="*/ 5036628 w 7467663"/>
              <a:gd name="connsiteY285" fmla="*/ 6754247 h 6858000"/>
              <a:gd name="connsiteX286" fmla="*/ 5009112 w 7467663"/>
              <a:gd name="connsiteY286" fmla="*/ 6858000 h 6858000"/>
              <a:gd name="connsiteX287" fmla="*/ 4976679 w 7467663"/>
              <a:gd name="connsiteY287" fmla="*/ 6858000 h 6858000"/>
              <a:gd name="connsiteX288" fmla="*/ 5006537 w 7467663"/>
              <a:gd name="connsiteY288" fmla="*/ 6747068 h 6858000"/>
              <a:gd name="connsiteX289" fmla="*/ 5032723 w 7467663"/>
              <a:gd name="connsiteY289" fmla="*/ 6644957 h 6858000"/>
              <a:gd name="connsiteX290" fmla="*/ 5242949 w 7467663"/>
              <a:gd name="connsiteY290" fmla="*/ 6125175 h 6858000"/>
              <a:gd name="connsiteX291" fmla="*/ 5286321 w 7467663"/>
              <a:gd name="connsiteY291" fmla="*/ 6033555 h 6858000"/>
              <a:gd name="connsiteX292" fmla="*/ 5008210 w 7467663"/>
              <a:gd name="connsiteY292" fmla="*/ 6649194 h 6858000"/>
              <a:gd name="connsiteX293" fmla="*/ 4986321 w 7467663"/>
              <a:gd name="connsiteY293" fmla="*/ 6765687 h 6858000"/>
              <a:gd name="connsiteX294" fmla="*/ 4973474 w 7467663"/>
              <a:gd name="connsiteY294" fmla="*/ 6858000 h 6858000"/>
              <a:gd name="connsiteX295" fmla="*/ 4907178 w 7467663"/>
              <a:gd name="connsiteY295" fmla="*/ 6858000 h 6858000"/>
              <a:gd name="connsiteX296" fmla="*/ 4910810 w 7467663"/>
              <a:gd name="connsiteY296" fmla="*/ 6829660 h 6858000"/>
              <a:gd name="connsiteX297" fmla="*/ 4987461 w 7467663"/>
              <a:gd name="connsiteY297" fmla="*/ 6432994 h 6858000"/>
              <a:gd name="connsiteX298" fmla="*/ 5179262 w 7467663"/>
              <a:gd name="connsiteY298" fmla="*/ 6035044 h 6858000"/>
              <a:gd name="connsiteX299" fmla="*/ 4689678 w 7467663"/>
              <a:gd name="connsiteY299" fmla="*/ 6440241 h 6858000"/>
              <a:gd name="connsiteX300" fmla="*/ 4477543 w 7467663"/>
              <a:gd name="connsiteY300" fmla="*/ 6674836 h 6858000"/>
              <a:gd name="connsiteX301" fmla="*/ 4329957 w 7467663"/>
              <a:gd name="connsiteY301" fmla="*/ 6858000 h 6858000"/>
              <a:gd name="connsiteX302" fmla="*/ 4218595 w 7467663"/>
              <a:gd name="connsiteY302" fmla="*/ 6858000 h 6858000"/>
              <a:gd name="connsiteX303" fmla="*/ 4368888 w 7467663"/>
              <a:gd name="connsiteY303" fmla="*/ 6668412 h 6858000"/>
              <a:gd name="connsiteX304" fmla="*/ 4563091 w 7467663"/>
              <a:gd name="connsiteY304" fmla="*/ 6442508 h 6858000"/>
              <a:gd name="connsiteX305" fmla="*/ 5387324 w 7467663"/>
              <a:gd name="connsiteY305" fmla="*/ 5705830 h 6858000"/>
              <a:gd name="connsiteX306" fmla="*/ 5073620 w 7467663"/>
              <a:gd name="connsiteY306" fmla="*/ 5955437 h 6858000"/>
              <a:gd name="connsiteX307" fmla="*/ 4689789 w 7467663"/>
              <a:gd name="connsiteY307" fmla="*/ 6268382 h 6858000"/>
              <a:gd name="connsiteX308" fmla="*/ 4418722 w 7467663"/>
              <a:gd name="connsiteY308" fmla="*/ 6570886 h 6858000"/>
              <a:gd name="connsiteX309" fmla="*/ 4214944 w 7467663"/>
              <a:gd name="connsiteY309" fmla="*/ 6858000 h 6858000"/>
              <a:gd name="connsiteX310" fmla="*/ 4177898 w 7467663"/>
              <a:gd name="connsiteY310" fmla="*/ 6858000 h 6858000"/>
              <a:gd name="connsiteX311" fmla="*/ 4391597 w 7467663"/>
              <a:gd name="connsiteY311" fmla="*/ 6556370 h 6858000"/>
              <a:gd name="connsiteX312" fmla="*/ 4668889 w 7467663"/>
              <a:gd name="connsiteY312" fmla="*/ 6246399 h 6858000"/>
              <a:gd name="connsiteX313" fmla="*/ 5055427 w 7467663"/>
              <a:gd name="connsiteY313" fmla="*/ 5931476 h 6858000"/>
              <a:gd name="connsiteX314" fmla="*/ 5371814 w 7467663"/>
              <a:gd name="connsiteY314" fmla="*/ 5678975 h 6858000"/>
              <a:gd name="connsiteX315" fmla="*/ 4987918 w 7467663"/>
              <a:gd name="connsiteY315" fmla="*/ 5838701 h 6858000"/>
              <a:gd name="connsiteX316" fmla="*/ 4317146 w 7467663"/>
              <a:gd name="connsiteY316" fmla="*/ 6587716 h 6858000"/>
              <a:gd name="connsiteX317" fmla="*/ 4171627 w 7467663"/>
              <a:gd name="connsiteY317" fmla="*/ 6858000 h 6858000"/>
              <a:gd name="connsiteX318" fmla="*/ 4081585 w 7467663"/>
              <a:gd name="connsiteY318" fmla="*/ 6858000 h 6858000"/>
              <a:gd name="connsiteX319" fmla="*/ 4238603 w 7467663"/>
              <a:gd name="connsiteY319" fmla="*/ 6559341 h 6858000"/>
              <a:gd name="connsiteX320" fmla="*/ 4778333 w 7467663"/>
              <a:gd name="connsiteY320" fmla="*/ 5873626 h 6858000"/>
              <a:gd name="connsiteX321" fmla="*/ 5414185 w 7467663"/>
              <a:gd name="connsiteY321" fmla="*/ 5573882 h 6858000"/>
              <a:gd name="connsiteX322" fmla="*/ 5959648 w 7467663"/>
              <a:gd name="connsiteY322" fmla="*/ 4760797 h 6858000"/>
              <a:gd name="connsiteX323" fmla="*/ 5355019 w 7467663"/>
              <a:gd name="connsiteY323" fmla="*/ 4734672 h 6858000"/>
              <a:gd name="connsiteX324" fmla="*/ 5083565 w 7467663"/>
              <a:gd name="connsiteY324" fmla="*/ 5179121 h 6858000"/>
              <a:gd name="connsiteX325" fmla="*/ 4713577 w 7467663"/>
              <a:gd name="connsiteY325" fmla="*/ 5616803 h 6858000"/>
              <a:gd name="connsiteX326" fmla="*/ 3989559 w 7467663"/>
              <a:gd name="connsiteY326" fmla="*/ 6145945 h 6858000"/>
              <a:gd name="connsiteX327" fmla="*/ 3939824 w 7467663"/>
              <a:gd name="connsiteY327" fmla="*/ 6066900 h 6858000"/>
              <a:gd name="connsiteX328" fmla="*/ 4584537 w 7467663"/>
              <a:gd name="connsiteY328" fmla="*/ 5324826 h 6858000"/>
              <a:gd name="connsiteX329" fmla="*/ 5037105 w 7467663"/>
              <a:gd name="connsiteY329" fmla="*/ 5088765 h 6858000"/>
              <a:gd name="connsiteX330" fmla="*/ 5039930 w 7467663"/>
              <a:gd name="connsiteY330" fmla="*/ 5089585 h 6858000"/>
              <a:gd name="connsiteX331" fmla="*/ 5263764 w 7467663"/>
              <a:gd name="connsiteY331" fmla="*/ 4735525 h 6858000"/>
              <a:gd name="connsiteX332" fmla="*/ 4086300 w 7467663"/>
              <a:gd name="connsiteY332" fmla="*/ 4884599 h 6858000"/>
              <a:gd name="connsiteX333" fmla="*/ 4085485 w 7467663"/>
              <a:gd name="connsiteY333" fmla="*/ 4899070 h 6858000"/>
              <a:gd name="connsiteX334" fmla="*/ 3871915 w 7467663"/>
              <a:gd name="connsiteY334" fmla="*/ 5253645 h 6858000"/>
              <a:gd name="connsiteX335" fmla="*/ 3799374 w 7467663"/>
              <a:gd name="connsiteY335" fmla="*/ 5466127 h 6858000"/>
              <a:gd name="connsiteX336" fmla="*/ 3498850 w 7467663"/>
              <a:gd name="connsiteY336" fmla="*/ 6661888 h 6858000"/>
              <a:gd name="connsiteX337" fmla="*/ 3399216 w 7467663"/>
              <a:gd name="connsiteY337" fmla="*/ 6858000 h 6858000"/>
              <a:gd name="connsiteX338" fmla="*/ 3303688 w 7467663"/>
              <a:gd name="connsiteY338" fmla="*/ 6858000 h 6858000"/>
              <a:gd name="connsiteX339" fmla="*/ 3391774 w 7467663"/>
              <a:gd name="connsiteY339" fmla="*/ 6697181 h 6858000"/>
              <a:gd name="connsiteX340" fmla="*/ 3735540 w 7467663"/>
              <a:gd name="connsiteY340" fmla="*/ 5546923 h 6858000"/>
              <a:gd name="connsiteX341" fmla="*/ 3729438 w 7467663"/>
              <a:gd name="connsiteY341" fmla="*/ 5569058 h 6858000"/>
              <a:gd name="connsiteX342" fmla="*/ 3707782 w 7467663"/>
              <a:gd name="connsiteY342" fmla="*/ 5644908 h 6858000"/>
              <a:gd name="connsiteX343" fmla="*/ 3583827 w 7467663"/>
              <a:gd name="connsiteY343" fmla="*/ 6039215 h 6858000"/>
              <a:gd name="connsiteX344" fmla="*/ 3547861 w 7467663"/>
              <a:gd name="connsiteY344" fmla="*/ 6129609 h 6858000"/>
              <a:gd name="connsiteX345" fmla="*/ 3490905 w 7467663"/>
              <a:gd name="connsiteY345" fmla="*/ 6277660 h 6858000"/>
              <a:gd name="connsiteX346" fmla="*/ 3455859 w 7467663"/>
              <a:gd name="connsiteY346" fmla="*/ 6391301 h 6858000"/>
              <a:gd name="connsiteX347" fmla="*/ 3429112 w 7467663"/>
              <a:gd name="connsiteY347" fmla="*/ 6479469 h 6858000"/>
              <a:gd name="connsiteX348" fmla="*/ 3304862 w 7467663"/>
              <a:gd name="connsiteY348" fmla="*/ 6796476 h 6858000"/>
              <a:gd name="connsiteX349" fmla="*/ 3276071 w 7467663"/>
              <a:gd name="connsiteY349" fmla="*/ 6858000 h 6858000"/>
              <a:gd name="connsiteX350" fmla="*/ 3240805 w 7467663"/>
              <a:gd name="connsiteY350" fmla="*/ 6858000 h 6858000"/>
              <a:gd name="connsiteX351" fmla="*/ 3275917 w 7467663"/>
              <a:gd name="connsiteY351" fmla="*/ 6783192 h 6858000"/>
              <a:gd name="connsiteX352" fmla="*/ 3399358 w 7467663"/>
              <a:gd name="connsiteY352" fmla="*/ 6469011 h 6858000"/>
              <a:gd name="connsiteX353" fmla="*/ 3425650 w 7467663"/>
              <a:gd name="connsiteY353" fmla="*/ 6381333 h 6858000"/>
              <a:gd name="connsiteX354" fmla="*/ 3460661 w 7467663"/>
              <a:gd name="connsiteY354" fmla="*/ 6266763 h 6858000"/>
              <a:gd name="connsiteX355" fmla="*/ 3518021 w 7467663"/>
              <a:gd name="connsiteY355" fmla="*/ 6117298 h 6858000"/>
              <a:gd name="connsiteX356" fmla="*/ 3554035 w 7467663"/>
              <a:gd name="connsiteY356" fmla="*/ 6027832 h 6858000"/>
              <a:gd name="connsiteX357" fmla="*/ 3677174 w 7467663"/>
              <a:gd name="connsiteY357" fmla="*/ 5636351 h 6858000"/>
              <a:gd name="connsiteX358" fmla="*/ 3698819 w 7467663"/>
              <a:gd name="connsiteY358" fmla="*/ 5560503 h 6858000"/>
              <a:gd name="connsiteX359" fmla="*/ 3702094 w 7467663"/>
              <a:gd name="connsiteY359" fmla="*/ 5549194 h 6858000"/>
              <a:gd name="connsiteX360" fmla="*/ 3398355 w 7467663"/>
              <a:gd name="connsiteY360" fmla="*/ 6094603 h 6858000"/>
              <a:gd name="connsiteX361" fmla="*/ 3193941 w 7467663"/>
              <a:gd name="connsiteY361" fmla="*/ 6798775 h 6858000"/>
              <a:gd name="connsiteX362" fmla="*/ 3184140 w 7467663"/>
              <a:gd name="connsiteY362" fmla="*/ 6858000 h 6858000"/>
              <a:gd name="connsiteX363" fmla="*/ 3099978 w 7467663"/>
              <a:gd name="connsiteY363" fmla="*/ 6858000 h 6858000"/>
              <a:gd name="connsiteX364" fmla="*/ 3101556 w 7467663"/>
              <a:gd name="connsiteY364" fmla="*/ 6843337 h 6858000"/>
              <a:gd name="connsiteX365" fmla="*/ 3370162 w 7467663"/>
              <a:gd name="connsiteY365" fmla="*/ 5785550 h 6858000"/>
              <a:gd name="connsiteX366" fmla="*/ 3746477 w 7467663"/>
              <a:gd name="connsiteY366" fmla="*/ 5377889 h 6858000"/>
              <a:gd name="connsiteX367" fmla="*/ 3863399 w 7467663"/>
              <a:gd name="connsiteY367" fmla="*/ 5087257 h 6858000"/>
              <a:gd name="connsiteX368" fmla="*/ 3968712 w 7467663"/>
              <a:gd name="connsiteY368" fmla="*/ 4913989 h 6858000"/>
              <a:gd name="connsiteX369" fmla="*/ 2792390 w 7467663"/>
              <a:gd name="connsiteY369" fmla="*/ 5382974 h 6858000"/>
              <a:gd name="connsiteX370" fmla="*/ 2714982 w 7467663"/>
              <a:gd name="connsiteY370" fmla="*/ 5427051 h 6858000"/>
              <a:gd name="connsiteX371" fmla="*/ 2813361 w 7467663"/>
              <a:gd name="connsiteY371" fmla="*/ 6023912 h 6858000"/>
              <a:gd name="connsiteX372" fmla="*/ 2688430 w 7467663"/>
              <a:gd name="connsiteY372" fmla="*/ 6801564 h 6858000"/>
              <a:gd name="connsiteX373" fmla="*/ 2629626 w 7467663"/>
              <a:gd name="connsiteY373" fmla="*/ 6763394 h 6858000"/>
              <a:gd name="connsiteX374" fmla="*/ 2565328 w 7467663"/>
              <a:gd name="connsiteY374" fmla="*/ 5516399 h 6858000"/>
              <a:gd name="connsiteX375" fmla="*/ 1922999 w 7467663"/>
              <a:gd name="connsiteY375" fmla="*/ 5980343 h 6858000"/>
              <a:gd name="connsiteX376" fmla="*/ 1950261 w 7467663"/>
              <a:gd name="connsiteY376" fmla="*/ 6405858 h 6858000"/>
              <a:gd name="connsiteX377" fmla="*/ 2365554 w 7467663"/>
              <a:gd name="connsiteY377" fmla="*/ 6759107 h 6858000"/>
              <a:gd name="connsiteX378" fmla="*/ 2424142 w 7467663"/>
              <a:gd name="connsiteY378" fmla="*/ 6858000 h 6858000"/>
              <a:gd name="connsiteX379" fmla="*/ 2395994 w 7467663"/>
              <a:gd name="connsiteY379" fmla="*/ 6858000 h 6858000"/>
              <a:gd name="connsiteX380" fmla="*/ 2392863 w 7467663"/>
              <a:gd name="connsiteY380" fmla="*/ 6852964 h 6858000"/>
              <a:gd name="connsiteX381" fmla="*/ 2017589 w 7467663"/>
              <a:gd name="connsiteY381" fmla="*/ 6493982 h 6858000"/>
              <a:gd name="connsiteX382" fmla="*/ 2147336 w 7467663"/>
              <a:gd name="connsiteY382" fmla="*/ 6594052 h 6858000"/>
              <a:gd name="connsiteX383" fmla="*/ 2207047 w 7467663"/>
              <a:gd name="connsiteY383" fmla="*/ 6654540 h 6858000"/>
              <a:gd name="connsiteX384" fmla="*/ 2299106 w 7467663"/>
              <a:gd name="connsiteY384" fmla="*/ 6778931 h 6858000"/>
              <a:gd name="connsiteX385" fmla="*/ 2314430 w 7467663"/>
              <a:gd name="connsiteY385" fmla="*/ 6801144 h 6858000"/>
              <a:gd name="connsiteX386" fmla="*/ 2352406 w 7467663"/>
              <a:gd name="connsiteY386" fmla="*/ 6858000 h 6858000"/>
              <a:gd name="connsiteX387" fmla="*/ 2314492 w 7467663"/>
              <a:gd name="connsiteY387" fmla="*/ 6858000 h 6858000"/>
              <a:gd name="connsiteX388" fmla="*/ 2288095 w 7467663"/>
              <a:gd name="connsiteY388" fmla="*/ 6818030 h 6858000"/>
              <a:gd name="connsiteX389" fmla="*/ 2272768 w 7467663"/>
              <a:gd name="connsiteY389" fmla="*/ 6795822 h 6858000"/>
              <a:gd name="connsiteX390" fmla="*/ 2182715 w 7467663"/>
              <a:gd name="connsiteY390" fmla="*/ 6675071 h 6858000"/>
              <a:gd name="connsiteX391" fmla="*/ 2032061 w 7467663"/>
              <a:gd name="connsiteY391" fmla="*/ 6541380 h 6858000"/>
              <a:gd name="connsiteX392" fmla="*/ 2257220 w 7467663"/>
              <a:gd name="connsiteY392" fmla="*/ 6826257 h 6858000"/>
              <a:gd name="connsiteX393" fmla="*/ 2281324 w 7467663"/>
              <a:gd name="connsiteY393" fmla="*/ 6858000 h 6858000"/>
              <a:gd name="connsiteX394" fmla="*/ 2242860 w 7467663"/>
              <a:gd name="connsiteY394" fmla="*/ 6858000 h 6858000"/>
              <a:gd name="connsiteX395" fmla="*/ 2232818 w 7467663"/>
              <a:gd name="connsiteY395" fmla="*/ 6844926 h 6858000"/>
              <a:gd name="connsiteX396" fmla="*/ 1990172 w 7467663"/>
              <a:gd name="connsiteY396" fmla="*/ 6542121 h 6858000"/>
              <a:gd name="connsiteX397" fmla="*/ 2124090 w 7467663"/>
              <a:gd name="connsiteY397" fmla="*/ 6761017 h 6858000"/>
              <a:gd name="connsiteX398" fmla="*/ 2200380 w 7467663"/>
              <a:gd name="connsiteY398" fmla="*/ 6858000 h 6858000"/>
              <a:gd name="connsiteX399" fmla="*/ 2147507 w 7467663"/>
              <a:gd name="connsiteY399" fmla="*/ 6858000 h 6858000"/>
              <a:gd name="connsiteX400" fmla="*/ 2070668 w 7467663"/>
              <a:gd name="connsiteY400" fmla="*/ 6761520 h 6858000"/>
              <a:gd name="connsiteX401" fmla="*/ 1975142 w 7467663"/>
              <a:gd name="connsiteY401" fmla="*/ 6585570 h 6858000"/>
              <a:gd name="connsiteX402" fmla="*/ 2050035 w 7467663"/>
              <a:gd name="connsiteY402" fmla="*/ 6813345 h 6858000"/>
              <a:gd name="connsiteX403" fmla="*/ 2063025 w 7467663"/>
              <a:gd name="connsiteY403" fmla="*/ 6858000 h 6858000"/>
              <a:gd name="connsiteX404" fmla="*/ 2021675 w 7467663"/>
              <a:gd name="connsiteY404" fmla="*/ 6858000 h 6858000"/>
              <a:gd name="connsiteX405" fmla="*/ 2019308 w 7467663"/>
              <a:gd name="connsiteY405" fmla="*/ 6847118 h 6858000"/>
              <a:gd name="connsiteX406" fmla="*/ 1938835 w 7467663"/>
              <a:gd name="connsiteY406" fmla="*/ 6551160 h 6858000"/>
              <a:gd name="connsiteX407" fmla="*/ 1953230 w 7467663"/>
              <a:gd name="connsiteY407" fmla="*/ 6759699 h 6858000"/>
              <a:gd name="connsiteX408" fmla="*/ 1956763 w 7467663"/>
              <a:gd name="connsiteY408" fmla="*/ 6778191 h 6858000"/>
              <a:gd name="connsiteX409" fmla="*/ 1967925 w 7467663"/>
              <a:gd name="connsiteY409" fmla="*/ 6858000 h 6858000"/>
              <a:gd name="connsiteX410" fmla="*/ 1936622 w 7467663"/>
              <a:gd name="connsiteY410" fmla="*/ 6858000 h 6858000"/>
              <a:gd name="connsiteX411" fmla="*/ 1926261 w 7467663"/>
              <a:gd name="connsiteY411" fmla="*/ 6784064 h 6858000"/>
              <a:gd name="connsiteX412" fmla="*/ 1922724 w 7467663"/>
              <a:gd name="connsiteY412" fmla="*/ 6765577 h 6858000"/>
              <a:gd name="connsiteX413" fmla="*/ 1904650 w 7467663"/>
              <a:gd name="connsiteY413" fmla="*/ 6639616 h 6858000"/>
              <a:gd name="connsiteX414" fmla="*/ 1885273 w 7467663"/>
              <a:gd name="connsiteY414" fmla="*/ 6858000 h 6858000"/>
              <a:gd name="connsiteX415" fmla="*/ 1854363 w 7467663"/>
              <a:gd name="connsiteY415" fmla="*/ 6858000 h 6858000"/>
              <a:gd name="connsiteX416" fmla="*/ 1880391 w 7467663"/>
              <a:gd name="connsiteY416" fmla="*/ 6603796 h 6858000"/>
              <a:gd name="connsiteX417" fmla="*/ 1818273 w 7467663"/>
              <a:gd name="connsiteY417" fmla="*/ 6715729 h 6858000"/>
              <a:gd name="connsiteX418" fmla="*/ 1794691 w 7467663"/>
              <a:gd name="connsiteY418" fmla="*/ 6843239 h 6858000"/>
              <a:gd name="connsiteX419" fmla="*/ 1794914 w 7467663"/>
              <a:gd name="connsiteY419" fmla="*/ 6858000 h 6858000"/>
              <a:gd name="connsiteX420" fmla="*/ 1746128 w 7467663"/>
              <a:gd name="connsiteY420" fmla="*/ 6858000 h 6858000"/>
              <a:gd name="connsiteX421" fmla="*/ 1753934 w 7467663"/>
              <a:gd name="connsiteY421" fmla="*/ 6724796 h 6858000"/>
              <a:gd name="connsiteX422" fmla="*/ 1792053 w 7467663"/>
              <a:gd name="connsiteY422" fmla="*/ 6572396 h 6858000"/>
              <a:gd name="connsiteX423" fmla="*/ 1862248 w 7467663"/>
              <a:gd name="connsiteY423" fmla="*/ 6266397 h 6858000"/>
              <a:gd name="connsiteX424" fmla="*/ 1862250 w 7467663"/>
              <a:gd name="connsiteY424" fmla="*/ 6033531 h 6858000"/>
              <a:gd name="connsiteX425" fmla="*/ 1211999 w 7467663"/>
              <a:gd name="connsiteY425" fmla="*/ 6683610 h 6858000"/>
              <a:gd name="connsiteX426" fmla="*/ 1213266 w 7467663"/>
              <a:gd name="connsiteY426" fmla="*/ 6691947 h 6858000"/>
              <a:gd name="connsiteX427" fmla="*/ 1203370 w 7467663"/>
              <a:gd name="connsiteY427" fmla="*/ 6850676 h 6858000"/>
              <a:gd name="connsiteX428" fmla="*/ 1203671 w 7467663"/>
              <a:gd name="connsiteY428" fmla="*/ 6858000 h 6858000"/>
              <a:gd name="connsiteX429" fmla="*/ 1143180 w 7467663"/>
              <a:gd name="connsiteY429" fmla="*/ 6858000 h 6858000"/>
              <a:gd name="connsiteX430" fmla="*/ 1142176 w 7467663"/>
              <a:gd name="connsiteY430" fmla="*/ 6766045 h 6858000"/>
              <a:gd name="connsiteX431" fmla="*/ 1067484 w 7467663"/>
              <a:gd name="connsiteY431" fmla="*/ 6858000 h 6858000"/>
              <a:gd name="connsiteX432" fmla="*/ 953928 w 7467663"/>
              <a:gd name="connsiteY432" fmla="*/ 6858000 h 6858000"/>
              <a:gd name="connsiteX433" fmla="*/ 959715 w 7467663"/>
              <a:gd name="connsiteY433" fmla="*/ 6850185 h 6858000"/>
              <a:gd name="connsiteX434" fmla="*/ 1483788 w 7467663"/>
              <a:gd name="connsiteY434" fmla="*/ 6259174 h 6858000"/>
              <a:gd name="connsiteX435" fmla="*/ 1100671 w 7467663"/>
              <a:gd name="connsiteY435" fmla="*/ 6252137 h 6858000"/>
              <a:gd name="connsiteX436" fmla="*/ 1090144 w 7467663"/>
              <a:gd name="connsiteY436" fmla="*/ 6256748 h 6858000"/>
              <a:gd name="connsiteX437" fmla="*/ 1095872 w 7467663"/>
              <a:gd name="connsiteY437" fmla="*/ 6271892 h 6858000"/>
              <a:gd name="connsiteX438" fmla="*/ 262785 w 7467663"/>
              <a:gd name="connsiteY438" fmla="*/ 6845450 h 6858000"/>
              <a:gd name="connsiteX439" fmla="*/ 209968 w 7467663"/>
              <a:gd name="connsiteY439" fmla="*/ 6770713 h 6858000"/>
              <a:gd name="connsiteX440" fmla="*/ 873460 w 7467663"/>
              <a:gd name="connsiteY440" fmla="*/ 6253768 h 6858000"/>
              <a:gd name="connsiteX441" fmla="*/ 192686 w 7467663"/>
              <a:gd name="connsiteY441" fmla="*/ 5849257 h 6858000"/>
              <a:gd name="connsiteX442" fmla="*/ 4696 w 7467663"/>
              <a:gd name="connsiteY442" fmla="*/ 5697668 h 6858000"/>
              <a:gd name="connsiteX443" fmla="*/ 0 w 7467663"/>
              <a:gd name="connsiteY443" fmla="*/ 5689984 h 6858000"/>
              <a:gd name="connsiteX444" fmla="*/ 0 w 7467663"/>
              <a:gd name="connsiteY444" fmla="*/ 5513472 h 6858000"/>
              <a:gd name="connsiteX445" fmla="*/ 174101 w 7467663"/>
              <a:gd name="connsiteY445" fmla="*/ 5620277 h 6858000"/>
              <a:gd name="connsiteX446" fmla="*/ 891800 w 7467663"/>
              <a:gd name="connsiteY446" fmla="*/ 6036935 h 6858000"/>
              <a:gd name="connsiteX447" fmla="*/ 1072219 w 7467663"/>
              <a:gd name="connsiteY447" fmla="*/ 6169443 h 6858000"/>
              <a:gd name="connsiteX448" fmla="*/ 1074117 w 7467663"/>
              <a:gd name="connsiteY448" fmla="*/ 6170301 h 6858000"/>
              <a:gd name="connsiteX449" fmla="*/ 1083114 w 7467663"/>
              <a:gd name="connsiteY449" fmla="*/ 6174131 h 6858000"/>
              <a:gd name="connsiteX450" fmla="*/ 1543010 w 7467663"/>
              <a:gd name="connsiteY450" fmla="*/ 6191140 h 6858000"/>
              <a:gd name="connsiteX451" fmla="*/ 1551080 w 7467663"/>
              <a:gd name="connsiteY451" fmla="*/ 6195006 h 6858000"/>
              <a:gd name="connsiteX452" fmla="*/ 2345443 w 7467663"/>
              <a:gd name="connsiteY452" fmla="*/ 5549882 h 6858000"/>
              <a:gd name="connsiteX453" fmla="*/ 1721499 w 7467663"/>
              <a:gd name="connsiteY453" fmla="*/ 5599969 h 6858000"/>
              <a:gd name="connsiteX454" fmla="*/ 767716 w 7467663"/>
              <a:gd name="connsiteY454" fmla="*/ 5472768 h 6858000"/>
              <a:gd name="connsiteX455" fmla="*/ 722147 w 7467663"/>
              <a:gd name="connsiteY455" fmla="*/ 5393091 h 6858000"/>
              <a:gd name="connsiteX456" fmla="*/ 1485552 w 7467663"/>
              <a:gd name="connsiteY456" fmla="*/ 5313202 h 6858000"/>
              <a:gd name="connsiteX457" fmla="*/ 2143004 w 7467663"/>
              <a:gd name="connsiteY457" fmla="*/ 5402420 h 6858000"/>
              <a:gd name="connsiteX458" fmla="*/ 1933391 w 7467663"/>
              <a:gd name="connsiteY458" fmla="*/ 5156971 h 6858000"/>
              <a:gd name="connsiteX459" fmla="*/ 1827118 w 7467663"/>
              <a:gd name="connsiteY459" fmla="*/ 4968410 h 6858000"/>
              <a:gd name="connsiteX460" fmla="*/ 1837349 w 7467663"/>
              <a:gd name="connsiteY460" fmla="*/ 4956357 h 6858000"/>
              <a:gd name="connsiteX461" fmla="*/ 2162835 w 7467663"/>
              <a:gd name="connsiteY461" fmla="*/ 5187853 h 6858000"/>
              <a:gd name="connsiteX462" fmla="*/ 2257167 w 7467663"/>
              <a:gd name="connsiteY462" fmla="*/ 5462123 h 6858000"/>
              <a:gd name="connsiteX463" fmla="*/ 2261598 w 7467663"/>
              <a:gd name="connsiteY463" fmla="*/ 5467998 h 6858000"/>
              <a:gd name="connsiteX464" fmla="*/ 2437177 w 7467663"/>
              <a:gd name="connsiteY464" fmla="*/ 5479608 h 6858000"/>
              <a:gd name="connsiteX465" fmla="*/ 2445247 w 7467663"/>
              <a:gd name="connsiteY465" fmla="*/ 5483476 h 6858000"/>
              <a:gd name="connsiteX466" fmla="*/ 2743626 w 7467663"/>
              <a:gd name="connsiteY466" fmla="*/ 5304819 h 6858000"/>
              <a:gd name="connsiteX467" fmla="*/ 3048102 w 7467663"/>
              <a:gd name="connsiteY467" fmla="*/ 5150595 h 6858000"/>
              <a:gd name="connsiteX468" fmla="*/ 1799414 w 7467663"/>
              <a:gd name="connsiteY468" fmla="*/ 4694732 h 6858000"/>
              <a:gd name="connsiteX469" fmla="*/ 1771735 w 7467663"/>
              <a:gd name="connsiteY469" fmla="*/ 4619929 h 6858000"/>
              <a:gd name="connsiteX470" fmla="*/ 3104273 w 7467663"/>
              <a:gd name="connsiteY470" fmla="*/ 5076159 h 6858000"/>
              <a:gd name="connsiteX471" fmla="*/ 3113245 w 7467663"/>
              <a:gd name="connsiteY471" fmla="*/ 5090705 h 6858000"/>
              <a:gd name="connsiteX472" fmla="*/ 3126294 w 7467663"/>
              <a:gd name="connsiteY472" fmla="*/ 5114400 h 6858000"/>
              <a:gd name="connsiteX473" fmla="*/ 3937433 w 7467663"/>
              <a:gd name="connsiteY473" fmla="*/ 4830473 h 6858000"/>
              <a:gd name="connsiteX474" fmla="*/ 3590475 w 7467663"/>
              <a:gd name="connsiteY474" fmla="*/ 4597974 h 6858000"/>
              <a:gd name="connsiteX475" fmla="*/ 3100264 w 7467663"/>
              <a:gd name="connsiteY475" fmla="*/ 4579845 h 6858000"/>
              <a:gd name="connsiteX476" fmla="*/ 2183576 w 7467663"/>
              <a:gd name="connsiteY476" fmla="*/ 4227150 h 6858000"/>
              <a:gd name="connsiteX477" fmla="*/ 2151029 w 7467663"/>
              <a:gd name="connsiteY477" fmla="*/ 4146947 h 6858000"/>
              <a:gd name="connsiteX478" fmla="*/ 3563434 w 7467663"/>
              <a:gd name="connsiteY478" fmla="*/ 4469115 h 6858000"/>
              <a:gd name="connsiteX479" fmla="*/ 3177952 w 7467663"/>
              <a:gd name="connsiteY479" fmla="*/ 3657386 h 6858000"/>
              <a:gd name="connsiteX480" fmla="*/ 3189263 w 7467663"/>
              <a:gd name="connsiteY480" fmla="*/ 3625726 h 6858000"/>
              <a:gd name="connsiteX481" fmla="*/ 3560912 w 7467663"/>
              <a:gd name="connsiteY481" fmla="*/ 4079863 h 6858000"/>
              <a:gd name="connsiteX482" fmla="*/ 3626636 w 7467663"/>
              <a:gd name="connsiteY482" fmla="*/ 4512230 h 6858000"/>
              <a:gd name="connsiteX483" fmla="*/ 3653088 w 7467663"/>
              <a:gd name="connsiteY483" fmla="*/ 4521417 h 6858000"/>
              <a:gd name="connsiteX484" fmla="*/ 3988128 w 7467663"/>
              <a:gd name="connsiteY484" fmla="*/ 4817267 h 6858000"/>
              <a:gd name="connsiteX485" fmla="*/ 4830582 w 7467663"/>
              <a:gd name="connsiteY485" fmla="*/ 4676000 h 6858000"/>
              <a:gd name="connsiteX486" fmla="*/ 4830100 w 7467663"/>
              <a:gd name="connsiteY486" fmla="*/ 4675554 h 6858000"/>
              <a:gd name="connsiteX487" fmla="*/ 4036318 w 7467663"/>
              <a:gd name="connsiteY487" fmla="*/ 4147013 h 6858000"/>
              <a:gd name="connsiteX488" fmla="*/ 3432098 w 7467663"/>
              <a:gd name="connsiteY488" fmla="*/ 3537312 h 6858000"/>
              <a:gd name="connsiteX489" fmla="*/ 3446761 w 7467663"/>
              <a:gd name="connsiteY489" fmla="*/ 3461278 h 6858000"/>
              <a:gd name="connsiteX490" fmla="*/ 4419733 w 7467663"/>
              <a:gd name="connsiteY490" fmla="*/ 3963555 h 6858000"/>
              <a:gd name="connsiteX491" fmla="*/ 4781371 w 7467663"/>
              <a:gd name="connsiteY491" fmla="*/ 4458604 h 6858000"/>
              <a:gd name="connsiteX492" fmla="*/ 4780440 w 7467663"/>
              <a:gd name="connsiteY492" fmla="*/ 4470290 h 6858000"/>
              <a:gd name="connsiteX493" fmla="*/ 4898954 w 7467663"/>
              <a:gd name="connsiteY493" fmla="*/ 4662092 h 6858000"/>
              <a:gd name="connsiteX494" fmla="*/ 4900699 w 7467663"/>
              <a:gd name="connsiteY494" fmla="*/ 4670867 h 6858000"/>
              <a:gd name="connsiteX495" fmla="*/ 5714511 w 7467663"/>
              <a:gd name="connsiteY495" fmla="*/ 4663483 h 6858000"/>
              <a:gd name="connsiteX496" fmla="*/ 5464793 w 7467663"/>
              <a:gd name="connsiteY496" fmla="*/ 4393556 h 6858000"/>
              <a:gd name="connsiteX497" fmla="*/ 5461897 w 7467663"/>
              <a:gd name="connsiteY497" fmla="*/ 4390879 h 6858000"/>
              <a:gd name="connsiteX498" fmla="*/ 4294126 w 7467663"/>
              <a:gd name="connsiteY498" fmla="*/ 3303048 h 6858000"/>
              <a:gd name="connsiteX499" fmla="*/ 4305321 w 7467663"/>
              <a:gd name="connsiteY499" fmla="*/ 3256953 h 6858000"/>
              <a:gd name="connsiteX500" fmla="*/ 4949299 w 7467663"/>
              <a:gd name="connsiteY500" fmla="*/ 3766336 h 6858000"/>
              <a:gd name="connsiteX501" fmla="*/ 5291452 w 7467663"/>
              <a:gd name="connsiteY501" fmla="*/ 4076801 h 6858000"/>
              <a:gd name="connsiteX502" fmla="*/ 5434998 w 7467663"/>
              <a:gd name="connsiteY502" fmla="*/ 4254100 h 6858000"/>
              <a:gd name="connsiteX503" fmla="*/ 5351015 w 7467663"/>
              <a:gd name="connsiteY503" fmla="*/ 3760989 h 6858000"/>
              <a:gd name="connsiteX504" fmla="*/ 5413780 w 7467663"/>
              <a:gd name="connsiteY504" fmla="*/ 2966265 h 6858000"/>
              <a:gd name="connsiteX505" fmla="*/ 5425627 w 7467663"/>
              <a:gd name="connsiteY505" fmla="*/ 2954192 h 6858000"/>
              <a:gd name="connsiteX506" fmla="*/ 6604735 w 7467663"/>
              <a:gd name="connsiteY506" fmla="*/ 2041381 h 6858000"/>
              <a:gd name="connsiteX507" fmla="*/ 7204487 w 7467663"/>
              <a:gd name="connsiteY507" fmla="*/ 2742112 h 6858000"/>
              <a:gd name="connsiteX508" fmla="*/ 7131592 w 7467663"/>
              <a:gd name="connsiteY508" fmla="*/ 2672096 h 6858000"/>
              <a:gd name="connsiteX509" fmla="*/ 6996344 w 7467663"/>
              <a:gd name="connsiteY509" fmla="*/ 2518310 h 6858000"/>
              <a:gd name="connsiteX510" fmla="*/ 6735495 w 7467663"/>
              <a:gd name="connsiteY510" fmla="*/ 2196890 h 6858000"/>
              <a:gd name="connsiteX511" fmla="*/ 6721901 w 7467663"/>
              <a:gd name="connsiteY511" fmla="*/ 2179274 h 6858000"/>
              <a:gd name="connsiteX512" fmla="*/ 6604735 w 7467663"/>
              <a:gd name="connsiteY512" fmla="*/ 2041381 h 6858000"/>
              <a:gd name="connsiteX513" fmla="*/ 6591670 w 7467663"/>
              <a:gd name="connsiteY513" fmla="*/ 1988277 h 6858000"/>
              <a:gd name="connsiteX514" fmla="*/ 6747349 w 7467663"/>
              <a:gd name="connsiteY514" fmla="*/ 2160069 h 6858000"/>
              <a:gd name="connsiteX515" fmla="*/ 6760943 w 7467663"/>
              <a:gd name="connsiteY515" fmla="*/ 2177686 h 6858000"/>
              <a:gd name="connsiteX516" fmla="*/ 7021065 w 7467663"/>
              <a:gd name="connsiteY516" fmla="*/ 2498102 h 6858000"/>
              <a:gd name="connsiteX517" fmla="*/ 7155223 w 7467663"/>
              <a:gd name="connsiteY517" fmla="*/ 2650386 h 6858000"/>
              <a:gd name="connsiteX518" fmla="*/ 7203167 w 7467663"/>
              <a:gd name="connsiteY518" fmla="*/ 2697288 h 6858000"/>
              <a:gd name="connsiteX519" fmla="*/ 6937703 w 7467663"/>
              <a:gd name="connsiteY519" fmla="*/ 2321981 h 6858000"/>
              <a:gd name="connsiteX520" fmla="*/ 6591670 w 7467663"/>
              <a:gd name="connsiteY520" fmla="*/ 1988277 h 6858000"/>
              <a:gd name="connsiteX521" fmla="*/ 5798671 w 7467663"/>
              <a:gd name="connsiteY521" fmla="*/ 1981601 h 6858000"/>
              <a:gd name="connsiteX522" fmla="*/ 5754709 w 7467663"/>
              <a:gd name="connsiteY522" fmla="*/ 2071454 h 6858000"/>
              <a:gd name="connsiteX523" fmla="*/ 5763044 w 7467663"/>
              <a:gd name="connsiteY523" fmla="*/ 2842206 h 6858000"/>
              <a:gd name="connsiteX524" fmla="*/ 5764974 w 7467663"/>
              <a:gd name="connsiteY524" fmla="*/ 2799609 h 6858000"/>
              <a:gd name="connsiteX525" fmla="*/ 5767665 w 7467663"/>
              <a:gd name="connsiteY525" fmla="*/ 2666409 h 6858000"/>
              <a:gd name="connsiteX526" fmla="*/ 5763055 w 7467663"/>
              <a:gd name="connsiteY526" fmla="*/ 2579705 h 6858000"/>
              <a:gd name="connsiteX527" fmla="*/ 5758079 w 7467663"/>
              <a:gd name="connsiteY527" fmla="*/ 2492508 h 6858000"/>
              <a:gd name="connsiteX528" fmla="*/ 5779325 w 7467663"/>
              <a:gd name="connsiteY528" fmla="*/ 2197069 h 6858000"/>
              <a:gd name="connsiteX529" fmla="*/ 5798671 w 7467663"/>
              <a:gd name="connsiteY529" fmla="*/ 1981601 h 6858000"/>
              <a:gd name="connsiteX530" fmla="*/ 5829202 w 7467663"/>
              <a:gd name="connsiteY530" fmla="*/ 1971679 h 6858000"/>
              <a:gd name="connsiteX531" fmla="*/ 5809558 w 7467663"/>
              <a:gd name="connsiteY531" fmla="*/ 2198043 h 6858000"/>
              <a:gd name="connsiteX532" fmla="*/ 5788653 w 7467663"/>
              <a:gd name="connsiteY532" fmla="*/ 2489430 h 6858000"/>
              <a:gd name="connsiteX533" fmla="*/ 5793439 w 7467663"/>
              <a:gd name="connsiteY533" fmla="*/ 2575235 h 6858000"/>
              <a:gd name="connsiteX534" fmla="*/ 5796837 w 7467663"/>
              <a:gd name="connsiteY534" fmla="*/ 2637633 h 6858000"/>
              <a:gd name="connsiteX535" fmla="*/ 5818614 w 7467663"/>
              <a:gd name="connsiteY535" fmla="*/ 2473055 h 6858000"/>
              <a:gd name="connsiteX536" fmla="*/ 5829202 w 7467663"/>
              <a:gd name="connsiteY536" fmla="*/ 1971679 h 6858000"/>
              <a:gd name="connsiteX537" fmla="*/ 5911389 w 7467663"/>
              <a:gd name="connsiteY537" fmla="*/ 1898371 h 6858000"/>
              <a:gd name="connsiteX538" fmla="*/ 6237627 w 7467663"/>
              <a:gd name="connsiteY538" fmla="*/ 2231921 h 6858000"/>
              <a:gd name="connsiteX539" fmla="*/ 5911389 w 7467663"/>
              <a:gd name="connsiteY539" fmla="*/ 1898371 h 6858000"/>
              <a:gd name="connsiteX540" fmla="*/ 6944437 w 7467663"/>
              <a:gd name="connsiteY540" fmla="*/ 1575402 h 6858000"/>
              <a:gd name="connsiteX541" fmla="*/ 6304730 w 7467663"/>
              <a:gd name="connsiteY541" fmla="*/ 1766654 h 6858000"/>
              <a:gd name="connsiteX542" fmla="*/ 6944437 w 7467663"/>
              <a:gd name="connsiteY542" fmla="*/ 1575402 h 6858000"/>
              <a:gd name="connsiteX543" fmla="*/ 7019523 w 7467663"/>
              <a:gd name="connsiteY543" fmla="*/ 1519450 h 6858000"/>
              <a:gd name="connsiteX544" fmla="*/ 6298091 w 7467663"/>
              <a:gd name="connsiteY544" fmla="*/ 1737122 h 6858000"/>
              <a:gd name="connsiteX545" fmla="*/ 7019523 w 7467663"/>
              <a:gd name="connsiteY545" fmla="*/ 1519450 h 6858000"/>
              <a:gd name="connsiteX546" fmla="*/ 2399523 w 7467663"/>
              <a:gd name="connsiteY546" fmla="*/ 1428234 h 6858000"/>
              <a:gd name="connsiteX547" fmla="*/ 2224982 w 7467663"/>
              <a:gd name="connsiteY547" fmla="*/ 1826201 h 6858000"/>
              <a:gd name="connsiteX548" fmla="*/ 2096099 w 7467663"/>
              <a:gd name="connsiteY548" fmla="*/ 2345900 h 6858000"/>
              <a:gd name="connsiteX549" fmla="*/ 2283317 w 7467663"/>
              <a:gd name="connsiteY549" fmla="*/ 1796925 h 6858000"/>
              <a:gd name="connsiteX550" fmla="*/ 2399523 w 7467663"/>
              <a:gd name="connsiteY550" fmla="*/ 1428234 h 6858000"/>
              <a:gd name="connsiteX551" fmla="*/ 2448558 w 7467663"/>
              <a:gd name="connsiteY551" fmla="*/ 1373435 h 6858000"/>
              <a:gd name="connsiteX552" fmla="*/ 2312521 w 7467663"/>
              <a:gd name="connsiteY552" fmla="*/ 1806140 h 6858000"/>
              <a:gd name="connsiteX553" fmla="*/ 2127533 w 7467663"/>
              <a:gd name="connsiteY553" fmla="*/ 2348380 h 6858000"/>
              <a:gd name="connsiteX554" fmla="*/ 2358080 w 7467663"/>
              <a:gd name="connsiteY554" fmla="*/ 1866134 h 6858000"/>
              <a:gd name="connsiteX555" fmla="*/ 2407436 w 7467663"/>
              <a:gd name="connsiteY555" fmla="*/ 1651070 h 6858000"/>
              <a:gd name="connsiteX556" fmla="*/ 2448558 w 7467663"/>
              <a:gd name="connsiteY556" fmla="*/ 1373435 h 6858000"/>
              <a:gd name="connsiteX557" fmla="*/ 278707 w 7467663"/>
              <a:gd name="connsiteY557" fmla="*/ 1352270 h 6858000"/>
              <a:gd name="connsiteX558" fmla="*/ 321570 w 7467663"/>
              <a:gd name="connsiteY558" fmla="*/ 1861610 h 6858000"/>
              <a:gd name="connsiteX559" fmla="*/ 294281 w 7467663"/>
              <a:gd name="connsiteY559" fmla="*/ 1440658 h 6858000"/>
              <a:gd name="connsiteX560" fmla="*/ 278707 w 7467663"/>
              <a:gd name="connsiteY560" fmla="*/ 1352270 h 6858000"/>
              <a:gd name="connsiteX561" fmla="*/ 1423821 w 7467663"/>
              <a:gd name="connsiteY561" fmla="*/ 1351958 h 6858000"/>
              <a:gd name="connsiteX562" fmla="*/ 1638521 w 7467663"/>
              <a:gd name="connsiteY562" fmla="*/ 1908470 h 6858000"/>
              <a:gd name="connsiteX563" fmla="*/ 1754199 w 7467663"/>
              <a:gd name="connsiteY563" fmla="*/ 2149284 h 6858000"/>
              <a:gd name="connsiteX564" fmla="*/ 1908359 w 7467663"/>
              <a:gd name="connsiteY564" fmla="*/ 2364988 h 6858000"/>
              <a:gd name="connsiteX565" fmla="*/ 1647661 w 7467663"/>
              <a:gd name="connsiteY565" fmla="*/ 1825945 h 6858000"/>
              <a:gd name="connsiteX566" fmla="*/ 1423821 w 7467663"/>
              <a:gd name="connsiteY566" fmla="*/ 1351958 h 6858000"/>
              <a:gd name="connsiteX567" fmla="*/ 1431890 w 7467663"/>
              <a:gd name="connsiteY567" fmla="*/ 1306475 h 6858000"/>
              <a:gd name="connsiteX568" fmla="*/ 1507597 w 7467663"/>
              <a:gd name="connsiteY568" fmla="*/ 1446132 h 6858000"/>
              <a:gd name="connsiteX569" fmla="*/ 1674586 w 7467663"/>
              <a:gd name="connsiteY569" fmla="*/ 1813832 h 6858000"/>
              <a:gd name="connsiteX570" fmla="*/ 1815950 w 7467663"/>
              <a:gd name="connsiteY570" fmla="*/ 2128564 h 6858000"/>
              <a:gd name="connsiteX571" fmla="*/ 1984242 w 7467663"/>
              <a:gd name="connsiteY571" fmla="*/ 2430829 h 6858000"/>
              <a:gd name="connsiteX572" fmla="*/ 2014023 w 7467663"/>
              <a:gd name="connsiteY572" fmla="*/ 2450995 h 6858000"/>
              <a:gd name="connsiteX573" fmla="*/ 1747337 w 7467663"/>
              <a:gd name="connsiteY573" fmla="*/ 1855264 h 6858000"/>
              <a:gd name="connsiteX574" fmla="*/ 1533749 w 7467663"/>
              <a:gd name="connsiteY574" fmla="*/ 1478656 h 6858000"/>
              <a:gd name="connsiteX575" fmla="*/ 1431890 w 7467663"/>
              <a:gd name="connsiteY575" fmla="*/ 1306475 h 6858000"/>
              <a:gd name="connsiteX576" fmla="*/ 5052692 w 7467663"/>
              <a:gd name="connsiteY576" fmla="*/ 1292994 h 6858000"/>
              <a:gd name="connsiteX577" fmla="*/ 5200661 w 7467663"/>
              <a:gd name="connsiteY577" fmla="*/ 1635186 h 6858000"/>
              <a:gd name="connsiteX578" fmla="*/ 5297138 w 7467663"/>
              <a:gd name="connsiteY578" fmla="*/ 1906351 h 6858000"/>
              <a:gd name="connsiteX579" fmla="*/ 5052692 w 7467663"/>
              <a:gd name="connsiteY579" fmla="*/ 1292994 h 6858000"/>
              <a:gd name="connsiteX580" fmla="*/ 5009948 w 7467663"/>
              <a:gd name="connsiteY580" fmla="*/ 1273619 h 6858000"/>
              <a:gd name="connsiteX581" fmla="*/ 5121777 w 7467663"/>
              <a:gd name="connsiteY581" fmla="*/ 1654213 h 6858000"/>
              <a:gd name="connsiteX582" fmla="*/ 5293545 w 7467663"/>
              <a:gd name="connsiteY582" fmla="*/ 2072247 h 6858000"/>
              <a:gd name="connsiteX583" fmla="*/ 5294042 w 7467663"/>
              <a:gd name="connsiteY583" fmla="*/ 2065019 h 6858000"/>
              <a:gd name="connsiteX584" fmla="*/ 5171936 w 7467663"/>
              <a:gd name="connsiteY584" fmla="*/ 1647613 h 6858000"/>
              <a:gd name="connsiteX585" fmla="*/ 5009948 w 7467663"/>
              <a:gd name="connsiteY585" fmla="*/ 1273619 h 6858000"/>
              <a:gd name="connsiteX586" fmla="*/ 655236 w 7467663"/>
              <a:gd name="connsiteY586" fmla="*/ 1268632 h 6858000"/>
              <a:gd name="connsiteX587" fmla="*/ 839521 w 7467663"/>
              <a:gd name="connsiteY587" fmla="*/ 1685315 h 6858000"/>
              <a:gd name="connsiteX588" fmla="*/ 1109416 w 7467663"/>
              <a:gd name="connsiteY588" fmla="*/ 2061663 h 6858000"/>
              <a:gd name="connsiteX589" fmla="*/ 1298300 w 7467663"/>
              <a:gd name="connsiteY589" fmla="*/ 2247742 h 6858000"/>
              <a:gd name="connsiteX590" fmla="*/ 1125871 w 7467663"/>
              <a:gd name="connsiteY590" fmla="*/ 1989513 h 6858000"/>
              <a:gd name="connsiteX591" fmla="*/ 981574 w 7467663"/>
              <a:gd name="connsiteY591" fmla="*/ 1783157 h 6858000"/>
              <a:gd name="connsiteX592" fmla="*/ 922198 w 7467663"/>
              <a:gd name="connsiteY592" fmla="*/ 1677437 h 6858000"/>
              <a:gd name="connsiteX593" fmla="*/ 869293 w 7467663"/>
              <a:gd name="connsiteY593" fmla="*/ 1583214 h 6858000"/>
              <a:gd name="connsiteX594" fmla="*/ 751431 w 7467663"/>
              <a:gd name="connsiteY594" fmla="*/ 1405731 h 6858000"/>
              <a:gd name="connsiteX595" fmla="*/ 655236 w 7467663"/>
              <a:gd name="connsiteY595" fmla="*/ 1268632 h 6858000"/>
              <a:gd name="connsiteX596" fmla="*/ 6516292 w 7467663"/>
              <a:gd name="connsiteY596" fmla="*/ 1263064 h 6858000"/>
              <a:gd name="connsiteX597" fmla="*/ 5736320 w 7467663"/>
              <a:gd name="connsiteY597" fmla="*/ 1501803 h 6858000"/>
              <a:gd name="connsiteX598" fmla="*/ 6516292 w 7467663"/>
              <a:gd name="connsiteY598" fmla="*/ 1263064 h 6858000"/>
              <a:gd name="connsiteX599" fmla="*/ 291466 w 7467663"/>
              <a:gd name="connsiteY599" fmla="*/ 1250369 h 6858000"/>
              <a:gd name="connsiteX600" fmla="*/ 323180 w 7467663"/>
              <a:gd name="connsiteY600" fmla="*/ 1435283 h 6858000"/>
              <a:gd name="connsiteX601" fmla="*/ 349381 w 7467663"/>
              <a:gd name="connsiteY601" fmla="*/ 1875041 h 6858000"/>
              <a:gd name="connsiteX602" fmla="*/ 374363 w 7467663"/>
              <a:gd name="connsiteY602" fmla="*/ 1506494 h 6858000"/>
              <a:gd name="connsiteX603" fmla="*/ 302168 w 7467663"/>
              <a:gd name="connsiteY603" fmla="*/ 1274495 h 6858000"/>
              <a:gd name="connsiteX604" fmla="*/ 291466 w 7467663"/>
              <a:gd name="connsiteY604" fmla="*/ 1250369 h 6858000"/>
              <a:gd name="connsiteX605" fmla="*/ 678222 w 7467663"/>
              <a:gd name="connsiteY605" fmla="*/ 1248670 h 6858000"/>
              <a:gd name="connsiteX606" fmla="*/ 775536 w 7467663"/>
              <a:gd name="connsiteY606" fmla="*/ 1388015 h 6858000"/>
              <a:gd name="connsiteX607" fmla="*/ 894529 w 7467663"/>
              <a:gd name="connsiteY607" fmla="*/ 1567739 h 6858000"/>
              <a:gd name="connsiteX608" fmla="*/ 948000 w 7467663"/>
              <a:gd name="connsiteY608" fmla="*/ 1663088 h 6858000"/>
              <a:gd name="connsiteX609" fmla="*/ 1006812 w 7467663"/>
              <a:gd name="connsiteY609" fmla="*/ 1767683 h 6858000"/>
              <a:gd name="connsiteX610" fmla="*/ 1149133 w 7467663"/>
              <a:gd name="connsiteY610" fmla="*/ 1971513 h 6858000"/>
              <a:gd name="connsiteX611" fmla="*/ 1333952 w 7467663"/>
              <a:gd name="connsiteY611" fmla="*/ 2251620 h 6858000"/>
              <a:gd name="connsiteX612" fmla="*/ 1337329 w 7467663"/>
              <a:gd name="connsiteY612" fmla="*/ 2258350 h 6858000"/>
              <a:gd name="connsiteX613" fmla="*/ 1014726 w 7467663"/>
              <a:gd name="connsiteY613" fmla="*/ 1615556 h 6858000"/>
              <a:gd name="connsiteX614" fmla="*/ 678222 w 7467663"/>
              <a:gd name="connsiteY614" fmla="*/ 1248670 h 6858000"/>
              <a:gd name="connsiteX615" fmla="*/ 6691602 w 7467663"/>
              <a:gd name="connsiteY615" fmla="*/ 1140573 h 6858000"/>
              <a:gd name="connsiteX616" fmla="*/ 6571100 w 7467663"/>
              <a:gd name="connsiteY616" fmla="*/ 1183662 h 6858000"/>
              <a:gd name="connsiteX617" fmla="*/ 6241687 w 7467663"/>
              <a:gd name="connsiteY617" fmla="*/ 1257600 h 6858000"/>
              <a:gd name="connsiteX618" fmla="*/ 5693009 w 7467663"/>
              <a:gd name="connsiteY618" fmla="*/ 1478256 h 6858000"/>
              <a:gd name="connsiteX619" fmla="*/ 6548420 w 7467663"/>
              <a:gd name="connsiteY619" fmla="*/ 1214599 h 6858000"/>
              <a:gd name="connsiteX620" fmla="*/ 6605473 w 7467663"/>
              <a:gd name="connsiteY620" fmla="*/ 1184686 h 6858000"/>
              <a:gd name="connsiteX621" fmla="*/ 6691602 w 7467663"/>
              <a:gd name="connsiteY621" fmla="*/ 1140573 h 6858000"/>
              <a:gd name="connsiteX622" fmla="*/ 4002475 w 7467663"/>
              <a:gd name="connsiteY622" fmla="*/ 1037802 h 6858000"/>
              <a:gd name="connsiteX623" fmla="*/ 4000324 w 7467663"/>
              <a:gd name="connsiteY623" fmla="*/ 1039362 h 6858000"/>
              <a:gd name="connsiteX624" fmla="*/ 4002862 w 7467663"/>
              <a:gd name="connsiteY624" fmla="*/ 1042866 h 6858000"/>
              <a:gd name="connsiteX625" fmla="*/ 4002475 w 7467663"/>
              <a:gd name="connsiteY625" fmla="*/ 1037802 h 6858000"/>
              <a:gd name="connsiteX626" fmla="*/ 506322 w 7467663"/>
              <a:gd name="connsiteY626" fmla="*/ 1020997 h 6858000"/>
              <a:gd name="connsiteX627" fmla="*/ 533068 w 7467663"/>
              <a:gd name="connsiteY627" fmla="*/ 1029409 h 6858000"/>
              <a:gd name="connsiteX628" fmla="*/ 1232525 w 7467663"/>
              <a:gd name="connsiteY628" fmla="*/ 1804675 h 6858000"/>
              <a:gd name="connsiteX629" fmla="*/ 1388858 w 7467663"/>
              <a:gd name="connsiteY629" fmla="*/ 2368011 h 6858000"/>
              <a:gd name="connsiteX630" fmla="*/ 1384098 w 7467663"/>
              <a:gd name="connsiteY630" fmla="*/ 2378125 h 6858000"/>
              <a:gd name="connsiteX631" fmla="*/ 1425393 w 7467663"/>
              <a:gd name="connsiteY631" fmla="*/ 2589124 h 6858000"/>
              <a:gd name="connsiteX632" fmla="*/ 1424001 w 7467663"/>
              <a:gd name="connsiteY632" fmla="*/ 2597541 h 6858000"/>
              <a:gd name="connsiteX633" fmla="*/ 2152729 w 7467663"/>
              <a:gd name="connsiteY633" fmla="*/ 2864487 h 6858000"/>
              <a:gd name="connsiteX634" fmla="*/ 2020609 w 7467663"/>
              <a:gd name="connsiteY634" fmla="*/ 2539671 h 6858000"/>
              <a:gd name="connsiteX635" fmla="*/ 2018920 w 7467663"/>
              <a:gd name="connsiteY635" fmla="*/ 2536309 h 6858000"/>
              <a:gd name="connsiteX636" fmla="*/ 1342441 w 7467663"/>
              <a:gd name="connsiteY636" fmla="*/ 1173017 h 6858000"/>
              <a:gd name="connsiteX637" fmla="*/ 1367925 w 7467663"/>
              <a:gd name="connsiteY637" fmla="*/ 1135648 h 6858000"/>
              <a:gd name="connsiteX638" fmla="*/ 1771401 w 7467663"/>
              <a:gd name="connsiteY638" fmla="*/ 1806673 h 6858000"/>
              <a:gd name="connsiteX639" fmla="*/ 1972385 w 7467663"/>
              <a:gd name="connsiteY639" fmla="*/ 2198735 h 6858000"/>
              <a:gd name="connsiteX640" fmla="*/ 2040892 w 7467663"/>
              <a:gd name="connsiteY640" fmla="*/ 2405205 h 6858000"/>
              <a:gd name="connsiteX641" fmla="*/ 2131689 w 7467663"/>
              <a:gd name="connsiteY641" fmla="*/ 1936926 h 6858000"/>
              <a:gd name="connsiteX642" fmla="*/ 2454820 w 7467663"/>
              <a:gd name="connsiteY642" fmla="*/ 1248808 h 6858000"/>
              <a:gd name="connsiteX643" fmla="*/ 2492512 w 7467663"/>
              <a:gd name="connsiteY643" fmla="*/ 1302920 h 6858000"/>
              <a:gd name="connsiteX644" fmla="*/ 2081216 w 7467663"/>
              <a:gd name="connsiteY644" fmla="*/ 2527513 h 6858000"/>
              <a:gd name="connsiteX645" fmla="*/ 2081211 w 7467663"/>
              <a:gd name="connsiteY645" fmla="*/ 2528916 h 6858000"/>
              <a:gd name="connsiteX646" fmla="*/ 2199067 w 7467663"/>
              <a:gd name="connsiteY646" fmla="*/ 2884061 h 6858000"/>
              <a:gd name="connsiteX647" fmla="*/ 3192586 w 7467663"/>
              <a:gd name="connsiteY647" fmla="*/ 3411496 h 6858000"/>
              <a:gd name="connsiteX648" fmla="*/ 3182620 w 7467663"/>
              <a:gd name="connsiteY648" fmla="*/ 3483279 h 6858000"/>
              <a:gd name="connsiteX649" fmla="*/ 2435119 w 7467663"/>
              <a:gd name="connsiteY649" fmla="*/ 3080173 h 6858000"/>
              <a:gd name="connsiteX650" fmla="*/ 2410152 w 7467663"/>
              <a:gd name="connsiteY650" fmla="*/ 3063751 h 6858000"/>
              <a:gd name="connsiteX651" fmla="*/ 2408099 w 7467663"/>
              <a:gd name="connsiteY651" fmla="*/ 3064403 h 6858000"/>
              <a:gd name="connsiteX652" fmla="*/ 2407218 w 7467663"/>
              <a:gd name="connsiteY652" fmla="*/ 3070324 h 6858000"/>
              <a:gd name="connsiteX653" fmla="*/ 2380138 w 7467663"/>
              <a:gd name="connsiteY653" fmla="*/ 3099341 h 6858000"/>
              <a:gd name="connsiteX654" fmla="*/ 1765923 w 7467663"/>
              <a:gd name="connsiteY654" fmla="*/ 3581043 h 6858000"/>
              <a:gd name="connsiteX655" fmla="*/ 1702258 w 7467663"/>
              <a:gd name="connsiteY655" fmla="*/ 3612286 h 6858000"/>
              <a:gd name="connsiteX656" fmla="*/ 1538370 w 7467663"/>
              <a:gd name="connsiteY656" fmla="*/ 3811804 h 6858000"/>
              <a:gd name="connsiteX657" fmla="*/ 542867 w 7467663"/>
              <a:gd name="connsiteY657" fmla="*/ 4944092 h 6858000"/>
              <a:gd name="connsiteX658" fmla="*/ 515800 w 7467663"/>
              <a:gd name="connsiteY658" fmla="*/ 4862180 h 6858000"/>
              <a:gd name="connsiteX659" fmla="*/ 909145 w 7467663"/>
              <a:gd name="connsiteY659" fmla="*/ 4199225 h 6858000"/>
              <a:gd name="connsiteX660" fmla="*/ 1214067 w 7467663"/>
              <a:gd name="connsiteY660" fmla="*/ 3908561 h 6858000"/>
              <a:gd name="connsiteX661" fmla="*/ 640967 w 7467663"/>
              <a:gd name="connsiteY661" fmla="*/ 4105601 h 6858000"/>
              <a:gd name="connsiteX662" fmla="*/ 112563 w 7467663"/>
              <a:gd name="connsiteY662" fmla="*/ 4396952 h 6858000"/>
              <a:gd name="connsiteX663" fmla="*/ 0 w 7467663"/>
              <a:gd name="connsiteY663" fmla="*/ 4466006 h 6858000"/>
              <a:gd name="connsiteX664" fmla="*/ 0 w 7467663"/>
              <a:gd name="connsiteY664" fmla="*/ 4233763 h 6858000"/>
              <a:gd name="connsiteX665" fmla="*/ 36881 w 7467663"/>
              <a:gd name="connsiteY665" fmla="*/ 4200118 h 6858000"/>
              <a:gd name="connsiteX666" fmla="*/ 910534 w 7467663"/>
              <a:gd name="connsiteY666" fmla="*/ 3629753 h 6858000"/>
              <a:gd name="connsiteX667" fmla="*/ 1578717 w 7467663"/>
              <a:gd name="connsiteY667" fmla="*/ 3575982 h 6858000"/>
              <a:gd name="connsiteX668" fmla="*/ 2338780 w 7467663"/>
              <a:gd name="connsiteY668" fmla="*/ 3033725 h 6858000"/>
              <a:gd name="connsiteX669" fmla="*/ 1807991 w 7467663"/>
              <a:gd name="connsiteY669" fmla="*/ 2807184 h 6858000"/>
              <a:gd name="connsiteX670" fmla="*/ 1416358 w 7467663"/>
              <a:gd name="connsiteY670" fmla="*/ 3112571 h 6858000"/>
              <a:gd name="connsiteX671" fmla="*/ 939066 w 7467663"/>
              <a:gd name="connsiteY671" fmla="*/ 3378798 h 6858000"/>
              <a:gd name="connsiteX672" fmla="*/ 115099 w 7467663"/>
              <a:gd name="connsiteY672" fmla="*/ 3607650 h 6858000"/>
              <a:gd name="connsiteX673" fmla="*/ 97284 w 7467663"/>
              <a:gd name="connsiteY673" fmla="*/ 3520393 h 6858000"/>
              <a:gd name="connsiteX674" fmla="*/ 922050 w 7467663"/>
              <a:gd name="connsiteY674" fmla="*/ 3074867 h 6858000"/>
              <a:gd name="connsiteX675" fmla="*/ 1405265 w 7467663"/>
              <a:gd name="connsiteY675" fmla="*/ 3016319 h 6858000"/>
              <a:gd name="connsiteX676" fmla="*/ 1407512 w 7467663"/>
              <a:gd name="connsiteY676" fmla="*/ 3018001 h 6858000"/>
              <a:gd name="connsiteX677" fmla="*/ 1726266 w 7467663"/>
              <a:gd name="connsiteY677" fmla="*/ 2777274 h 6858000"/>
              <a:gd name="connsiteX678" fmla="*/ 625390 w 7467663"/>
              <a:gd name="connsiteY678" fmla="*/ 2514541 h 6858000"/>
              <a:gd name="connsiteX679" fmla="*/ 619799 w 7467663"/>
              <a:gd name="connsiteY679" fmla="*/ 2527180 h 6858000"/>
              <a:gd name="connsiteX680" fmla="*/ 310030 w 7467663"/>
              <a:gd name="connsiteY680" fmla="*/ 2771818 h 6858000"/>
              <a:gd name="connsiteX681" fmla="*/ 173877 w 7467663"/>
              <a:gd name="connsiteY681" fmla="*/ 2937056 h 6858000"/>
              <a:gd name="connsiteX682" fmla="*/ 77889 w 7467663"/>
              <a:gd name="connsiteY682" fmla="*/ 3138440 h 6858000"/>
              <a:gd name="connsiteX683" fmla="*/ 0 w 7467663"/>
              <a:gd name="connsiteY683" fmla="*/ 3271395 h 6858000"/>
              <a:gd name="connsiteX684" fmla="*/ 0 w 7467663"/>
              <a:gd name="connsiteY684" fmla="*/ 3153002 h 6858000"/>
              <a:gd name="connsiteX685" fmla="*/ 2386 w 7467663"/>
              <a:gd name="connsiteY685" fmla="*/ 3149203 h 6858000"/>
              <a:gd name="connsiteX686" fmla="*/ 89753 w 7467663"/>
              <a:gd name="connsiteY686" fmla="*/ 2987702 h 6858000"/>
              <a:gd name="connsiteX687" fmla="*/ 76869 w 7467663"/>
              <a:gd name="connsiteY687" fmla="*/ 3005404 h 6858000"/>
              <a:gd name="connsiteX688" fmla="*/ 32049 w 7467663"/>
              <a:gd name="connsiteY688" fmla="*/ 3065814 h 6858000"/>
              <a:gd name="connsiteX689" fmla="*/ 0 w 7467663"/>
              <a:gd name="connsiteY689" fmla="*/ 3108744 h 6858000"/>
              <a:gd name="connsiteX690" fmla="*/ 0 w 7467663"/>
              <a:gd name="connsiteY690" fmla="*/ 3058059 h 6858000"/>
              <a:gd name="connsiteX691" fmla="*/ 7610 w 7467663"/>
              <a:gd name="connsiteY691" fmla="*/ 3047889 h 6858000"/>
              <a:gd name="connsiteX692" fmla="*/ 52419 w 7467663"/>
              <a:gd name="connsiteY692" fmla="*/ 2987479 h 6858000"/>
              <a:gd name="connsiteX693" fmla="*/ 59142 w 7467663"/>
              <a:gd name="connsiteY693" fmla="*/ 2978488 h 6858000"/>
              <a:gd name="connsiteX694" fmla="*/ 0 w 7467663"/>
              <a:gd name="connsiteY694" fmla="*/ 3015334 h 6858000"/>
              <a:gd name="connsiteX695" fmla="*/ 0 w 7467663"/>
              <a:gd name="connsiteY695" fmla="*/ 2914286 h 6858000"/>
              <a:gd name="connsiteX696" fmla="*/ 36383 w 7467663"/>
              <a:gd name="connsiteY696" fmla="*/ 2901128 h 6858000"/>
              <a:gd name="connsiteX697" fmla="*/ 156329 w 7467663"/>
              <a:gd name="connsiteY697" fmla="*/ 2840533 h 6858000"/>
              <a:gd name="connsiteX698" fmla="*/ 358355 w 7467663"/>
              <a:gd name="connsiteY698" fmla="*/ 2620471 h 6858000"/>
              <a:gd name="connsiteX699" fmla="*/ 510577 w 7467663"/>
              <a:gd name="connsiteY699" fmla="*/ 2501244 h 6858000"/>
              <a:gd name="connsiteX700" fmla="*/ 211967 w 7467663"/>
              <a:gd name="connsiteY700" fmla="*/ 2479171 h 6858000"/>
              <a:gd name="connsiteX701" fmla="*/ 0 w 7467663"/>
              <a:gd name="connsiteY701" fmla="*/ 2476398 h 6858000"/>
              <a:gd name="connsiteX702" fmla="*/ 0 w 7467663"/>
              <a:gd name="connsiteY702" fmla="*/ 2389189 h 6858000"/>
              <a:gd name="connsiteX703" fmla="*/ 103062 w 7467663"/>
              <a:gd name="connsiteY703" fmla="*/ 2389518 h 6858000"/>
              <a:gd name="connsiteX704" fmla="*/ 510734 w 7467663"/>
              <a:gd name="connsiteY704" fmla="*/ 2416201 h 6858000"/>
              <a:gd name="connsiteX705" fmla="*/ 279257 w 7467663"/>
              <a:gd name="connsiteY705" fmla="*/ 2092102 h 6858000"/>
              <a:gd name="connsiteX706" fmla="*/ 65265 w 7467663"/>
              <a:gd name="connsiteY706" fmla="*/ 2006049 h 6858000"/>
              <a:gd name="connsiteX707" fmla="*/ 0 w 7467663"/>
              <a:gd name="connsiteY707" fmla="*/ 1982532 h 6858000"/>
              <a:gd name="connsiteX708" fmla="*/ 0 w 7467663"/>
              <a:gd name="connsiteY708" fmla="*/ 1912789 h 6858000"/>
              <a:gd name="connsiteX709" fmla="*/ 97460 w 7467663"/>
              <a:gd name="connsiteY709" fmla="*/ 1953725 h 6858000"/>
              <a:gd name="connsiteX710" fmla="*/ 221272 w 7467663"/>
              <a:gd name="connsiteY710" fmla="*/ 1980766 h 6858000"/>
              <a:gd name="connsiteX711" fmla="*/ 116765 w 7467663"/>
              <a:gd name="connsiteY711" fmla="*/ 1911033 h 6858000"/>
              <a:gd name="connsiteX712" fmla="*/ 16405 w 7467663"/>
              <a:gd name="connsiteY712" fmla="*/ 1803412 h 6858000"/>
              <a:gd name="connsiteX713" fmla="*/ 0 w 7467663"/>
              <a:gd name="connsiteY713" fmla="*/ 1784777 h 6858000"/>
              <a:gd name="connsiteX714" fmla="*/ 0 w 7467663"/>
              <a:gd name="connsiteY714" fmla="*/ 1740082 h 6858000"/>
              <a:gd name="connsiteX715" fmla="*/ 39394 w 7467663"/>
              <a:gd name="connsiteY715" fmla="*/ 1784856 h 6858000"/>
              <a:gd name="connsiteX716" fmla="*/ 135813 w 7467663"/>
              <a:gd name="connsiteY716" fmla="*/ 1888838 h 6858000"/>
              <a:gd name="connsiteX717" fmla="*/ 242575 w 7467663"/>
              <a:gd name="connsiteY717" fmla="*/ 1958841 h 6858000"/>
              <a:gd name="connsiteX718" fmla="*/ 82197 w 7467663"/>
              <a:gd name="connsiteY718" fmla="*/ 1754826 h 6858000"/>
              <a:gd name="connsiteX719" fmla="*/ 0 w 7467663"/>
              <a:gd name="connsiteY719" fmla="*/ 1679650 h 6858000"/>
              <a:gd name="connsiteX720" fmla="*/ 0 w 7467663"/>
              <a:gd name="connsiteY720" fmla="*/ 1602463 h 6858000"/>
              <a:gd name="connsiteX721" fmla="*/ 84689 w 7467663"/>
              <a:gd name="connsiteY721" fmla="*/ 1677442 h 6858000"/>
              <a:gd name="connsiteX722" fmla="*/ 298437 w 7467663"/>
              <a:gd name="connsiteY722" fmla="*/ 1968019 h 6858000"/>
              <a:gd name="connsiteX723" fmla="*/ 227269 w 7467663"/>
              <a:gd name="connsiteY723" fmla="*/ 1114064 h 6858000"/>
              <a:gd name="connsiteX724" fmla="*/ 248003 w 7467663"/>
              <a:gd name="connsiteY724" fmla="*/ 1089613 h 6858000"/>
              <a:gd name="connsiteX725" fmla="*/ 427020 w 7467663"/>
              <a:gd name="connsiteY725" fmla="*/ 1619803 h 6858000"/>
              <a:gd name="connsiteX726" fmla="*/ 340345 w 7467663"/>
              <a:gd name="connsiteY726" fmla="*/ 2027739 h 6858000"/>
              <a:gd name="connsiteX727" fmla="*/ 360865 w 7467663"/>
              <a:gd name="connsiteY727" fmla="*/ 2044827 h 6858000"/>
              <a:gd name="connsiteX728" fmla="*/ 560414 w 7467663"/>
              <a:gd name="connsiteY728" fmla="*/ 2421457 h 6858000"/>
              <a:gd name="connsiteX729" fmla="*/ 1359703 w 7467663"/>
              <a:gd name="connsiteY729" fmla="*/ 2578554 h 6858000"/>
              <a:gd name="connsiteX730" fmla="*/ 1359422 w 7467663"/>
              <a:gd name="connsiteY730" fmla="*/ 2577994 h 6858000"/>
              <a:gd name="connsiteX731" fmla="*/ 828701 w 7467663"/>
              <a:gd name="connsiteY731" fmla="*/ 1839520 h 6858000"/>
              <a:gd name="connsiteX732" fmla="*/ 494427 w 7467663"/>
              <a:gd name="connsiteY732" fmla="*/ 1092333 h 6858000"/>
              <a:gd name="connsiteX733" fmla="*/ 506322 w 7467663"/>
              <a:gd name="connsiteY733" fmla="*/ 1020997 h 6858000"/>
              <a:gd name="connsiteX734" fmla="*/ 4570198 w 7467663"/>
              <a:gd name="connsiteY734" fmla="*/ 978081 h 6858000"/>
              <a:gd name="connsiteX735" fmla="*/ 4523691 w 7467663"/>
              <a:gd name="connsiteY735" fmla="*/ 1127776 h 6858000"/>
              <a:gd name="connsiteX736" fmla="*/ 4509875 w 7467663"/>
              <a:gd name="connsiteY736" fmla="*/ 1167552 h 6858000"/>
              <a:gd name="connsiteX737" fmla="*/ 4478168 w 7467663"/>
              <a:gd name="connsiteY737" fmla="*/ 1260735 h 6858000"/>
              <a:gd name="connsiteX738" fmla="*/ 4409309 w 7467663"/>
              <a:gd name="connsiteY738" fmla="*/ 1666996 h 6858000"/>
              <a:gd name="connsiteX739" fmla="*/ 4370031 w 7467663"/>
              <a:gd name="connsiteY739" fmla="*/ 1955666 h 6858000"/>
              <a:gd name="connsiteX740" fmla="*/ 4570198 w 7467663"/>
              <a:gd name="connsiteY740" fmla="*/ 978081 h 6858000"/>
              <a:gd name="connsiteX741" fmla="*/ 4557898 w 7467663"/>
              <a:gd name="connsiteY741" fmla="*/ 900011 h 6858000"/>
              <a:gd name="connsiteX742" fmla="*/ 4344840 w 7467663"/>
              <a:gd name="connsiteY742" fmla="*/ 1922038 h 6858000"/>
              <a:gd name="connsiteX743" fmla="*/ 4378710 w 7467663"/>
              <a:gd name="connsiteY743" fmla="*/ 1665516 h 6858000"/>
              <a:gd name="connsiteX744" fmla="*/ 4448798 w 7467663"/>
              <a:gd name="connsiteY744" fmla="*/ 1253024 h 6858000"/>
              <a:gd name="connsiteX745" fmla="*/ 4480315 w 7467663"/>
              <a:gd name="connsiteY745" fmla="*/ 1158454 h 6858000"/>
              <a:gd name="connsiteX746" fmla="*/ 4494133 w 7467663"/>
              <a:gd name="connsiteY746" fmla="*/ 1118676 h 6858000"/>
              <a:gd name="connsiteX747" fmla="*/ 4557898 w 7467663"/>
              <a:gd name="connsiteY747" fmla="*/ 900011 h 6858000"/>
              <a:gd name="connsiteX748" fmla="*/ 5870151 w 7467663"/>
              <a:gd name="connsiteY748" fmla="*/ 898890 h 6858000"/>
              <a:gd name="connsiteX749" fmla="*/ 5861335 w 7467663"/>
              <a:gd name="connsiteY749" fmla="*/ 899177 h 6858000"/>
              <a:gd name="connsiteX750" fmla="*/ 5843702 w 7467663"/>
              <a:gd name="connsiteY750" fmla="*/ 899748 h 6858000"/>
              <a:gd name="connsiteX751" fmla="*/ 5651107 w 7467663"/>
              <a:gd name="connsiteY751" fmla="*/ 920306 h 6858000"/>
              <a:gd name="connsiteX752" fmla="*/ 5459407 w 7467663"/>
              <a:gd name="connsiteY752" fmla="*/ 940975 h 6858000"/>
              <a:gd name="connsiteX753" fmla="*/ 5374846 w 7467663"/>
              <a:gd name="connsiteY753" fmla="*/ 941988 h 6858000"/>
              <a:gd name="connsiteX754" fmla="*/ 5256105 w 7467663"/>
              <a:gd name="connsiteY754" fmla="*/ 945632 h 6858000"/>
              <a:gd name="connsiteX755" fmla="*/ 5107071 w 7467663"/>
              <a:gd name="connsiteY755" fmla="*/ 969720 h 6858000"/>
              <a:gd name="connsiteX756" fmla="*/ 4998681 w 7467663"/>
              <a:gd name="connsiteY756" fmla="*/ 988771 h 6858000"/>
              <a:gd name="connsiteX757" fmla="*/ 5870151 w 7467663"/>
              <a:gd name="connsiteY757" fmla="*/ 898890 h 6858000"/>
              <a:gd name="connsiteX758" fmla="*/ 5504425 w 7467663"/>
              <a:gd name="connsiteY758" fmla="*/ 848067 h 6858000"/>
              <a:gd name="connsiteX759" fmla="*/ 4968849 w 7467663"/>
              <a:gd name="connsiteY759" fmla="*/ 962318 h 6858000"/>
              <a:gd name="connsiteX760" fmla="*/ 5104039 w 7467663"/>
              <a:gd name="connsiteY760" fmla="*/ 940634 h 6858000"/>
              <a:gd name="connsiteX761" fmla="*/ 5256311 w 7467663"/>
              <a:gd name="connsiteY761" fmla="*/ 916490 h 6858000"/>
              <a:gd name="connsiteX762" fmla="*/ 5377381 w 7467663"/>
              <a:gd name="connsiteY762" fmla="*/ 912671 h 6858000"/>
              <a:gd name="connsiteX763" fmla="*/ 5460148 w 7467663"/>
              <a:gd name="connsiteY763" fmla="*/ 911442 h 6858000"/>
              <a:gd name="connsiteX764" fmla="*/ 5648971 w 7467663"/>
              <a:gd name="connsiteY764" fmla="*/ 891331 h 6858000"/>
              <a:gd name="connsiteX765" fmla="*/ 5844807 w 7467663"/>
              <a:gd name="connsiteY765" fmla="*/ 870718 h 6858000"/>
              <a:gd name="connsiteX766" fmla="*/ 5862975 w 7467663"/>
              <a:gd name="connsiteY766" fmla="*/ 869756 h 6858000"/>
              <a:gd name="connsiteX767" fmla="*/ 5920887 w 7467663"/>
              <a:gd name="connsiteY767" fmla="*/ 865929 h 6858000"/>
              <a:gd name="connsiteX768" fmla="*/ 5504425 w 7467663"/>
              <a:gd name="connsiteY768" fmla="*/ 848067 h 6858000"/>
              <a:gd name="connsiteX769" fmla="*/ 3607114 w 7467663"/>
              <a:gd name="connsiteY769" fmla="*/ 467441 h 6858000"/>
              <a:gd name="connsiteX770" fmla="*/ 3296242 w 7467663"/>
              <a:gd name="connsiteY770" fmla="*/ 807991 h 6858000"/>
              <a:gd name="connsiteX771" fmla="*/ 3174674 w 7467663"/>
              <a:gd name="connsiteY771" fmla="*/ 919759 h 6858000"/>
              <a:gd name="connsiteX772" fmla="*/ 3042978 w 7467663"/>
              <a:gd name="connsiteY772" fmla="*/ 1054894 h 6858000"/>
              <a:gd name="connsiteX773" fmla="*/ 2968914 w 7467663"/>
              <a:gd name="connsiteY773" fmla="*/ 1133756 h 6858000"/>
              <a:gd name="connsiteX774" fmla="*/ 3103823 w 7467663"/>
              <a:gd name="connsiteY774" fmla="*/ 1026814 h 6858000"/>
              <a:gd name="connsiteX775" fmla="*/ 3607114 w 7467663"/>
              <a:gd name="connsiteY775" fmla="*/ 467441 h 6858000"/>
              <a:gd name="connsiteX776" fmla="*/ 3744487 w 7467663"/>
              <a:gd name="connsiteY776" fmla="*/ 383136 h 6858000"/>
              <a:gd name="connsiteX777" fmla="*/ 3970213 w 7467663"/>
              <a:gd name="connsiteY777" fmla="*/ 995559 h 6858000"/>
              <a:gd name="connsiteX778" fmla="*/ 3744487 w 7467663"/>
              <a:gd name="connsiteY778" fmla="*/ 383136 h 6858000"/>
              <a:gd name="connsiteX779" fmla="*/ 3624562 w 7467663"/>
              <a:gd name="connsiteY779" fmla="*/ 367041 h 6858000"/>
              <a:gd name="connsiteX780" fmla="*/ 3489712 w 7467663"/>
              <a:gd name="connsiteY780" fmla="*/ 485386 h 6858000"/>
              <a:gd name="connsiteX781" fmla="*/ 3182994 w 7467663"/>
              <a:gd name="connsiteY781" fmla="*/ 828265 h 6858000"/>
              <a:gd name="connsiteX782" fmla="*/ 2892114 w 7467663"/>
              <a:gd name="connsiteY782" fmla="*/ 1172635 h 6858000"/>
              <a:gd name="connsiteX783" fmla="*/ 3021459 w 7467663"/>
              <a:gd name="connsiteY783" fmla="*/ 1035385 h 6858000"/>
              <a:gd name="connsiteX784" fmla="*/ 3153873 w 7467663"/>
              <a:gd name="connsiteY784" fmla="*/ 898971 h 6858000"/>
              <a:gd name="connsiteX785" fmla="*/ 3276511 w 7467663"/>
              <a:gd name="connsiteY785" fmla="*/ 786423 h 6858000"/>
              <a:gd name="connsiteX786" fmla="*/ 3584154 w 7467663"/>
              <a:gd name="connsiteY786" fmla="*/ 448218 h 6858000"/>
              <a:gd name="connsiteX787" fmla="*/ 3624562 w 7467663"/>
              <a:gd name="connsiteY787" fmla="*/ 367041 h 6858000"/>
              <a:gd name="connsiteX788" fmla="*/ 3766672 w 7467663"/>
              <a:gd name="connsiteY788" fmla="*/ 359429 h 6858000"/>
              <a:gd name="connsiteX789" fmla="*/ 3996338 w 7467663"/>
              <a:gd name="connsiteY789" fmla="*/ 968237 h 6858000"/>
              <a:gd name="connsiteX790" fmla="*/ 3766672 w 7467663"/>
              <a:gd name="connsiteY790" fmla="*/ 359429 h 6858000"/>
              <a:gd name="connsiteX791" fmla="*/ 5805386 w 7467663"/>
              <a:gd name="connsiteY791" fmla="*/ 239240 h 6858000"/>
              <a:gd name="connsiteX792" fmla="*/ 5736947 w 7467663"/>
              <a:gd name="connsiteY792" fmla="*/ 261367 h 6858000"/>
              <a:gd name="connsiteX793" fmla="*/ 5427012 w 7467663"/>
              <a:gd name="connsiteY793" fmla="*/ 311272 h 6858000"/>
              <a:gd name="connsiteX794" fmla="*/ 5147818 w 7467663"/>
              <a:gd name="connsiteY794" fmla="*/ 322112 h 6858000"/>
              <a:gd name="connsiteX795" fmla="*/ 5060854 w 7467663"/>
              <a:gd name="connsiteY795" fmla="*/ 311882 h 6858000"/>
              <a:gd name="connsiteX796" fmla="*/ 4945989 w 7467663"/>
              <a:gd name="connsiteY796" fmla="*/ 300516 h 6858000"/>
              <a:gd name="connsiteX797" fmla="*/ 5410479 w 7467663"/>
              <a:gd name="connsiteY797" fmla="*/ 348434 h 6858000"/>
              <a:gd name="connsiteX798" fmla="*/ 5805386 w 7467663"/>
              <a:gd name="connsiteY798" fmla="*/ 239240 h 6858000"/>
              <a:gd name="connsiteX799" fmla="*/ 5905192 w 7467663"/>
              <a:gd name="connsiteY799" fmla="*/ 163079 h 6858000"/>
              <a:gd name="connsiteX800" fmla="*/ 5865655 w 7467663"/>
              <a:gd name="connsiteY800" fmla="*/ 171901 h 6858000"/>
              <a:gd name="connsiteX801" fmla="*/ 5259740 w 7467663"/>
              <a:gd name="connsiteY801" fmla="*/ 257013 h 6858000"/>
              <a:gd name="connsiteX802" fmla="*/ 5208466 w 7467663"/>
              <a:gd name="connsiteY802" fmla="*/ 257550 h 6858000"/>
              <a:gd name="connsiteX803" fmla="*/ 4980204 w 7467663"/>
              <a:gd name="connsiteY803" fmla="*/ 271903 h 6858000"/>
              <a:gd name="connsiteX804" fmla="*/ 5068068 w 7467663"/>
              <a:gd name="connsiteY804" fmla="*/ 282244 h 6858000"/>
              <a:gd name="connsiteX805" fmla="*/ 5153231 w 7467663"/>
              <a:gd name="connsiteY805" fmla="*/ 292240 h 6858000"/>
              <a:gd name="connsiteX806" fmla="*/ 5426491 w 7467663"/>
              <a:gd name="connsiteY806" fmla="*/ 281128 h 6858000"/>
              <a:gd name="connsiteX807" fmla="*/ 5731212 w 7467663"/>
              <a:gd name="connsiteY807" fmla="*/ 231951 h 6858000"/>
              <a:gd name="connsiteX808" fmla="*/ 5905192 w 7467663"/>
              <a:gd name="connsiteY808" fmla="*/ 163079 h 6858000"/>
              <a:gd name="connsiteX809" fmla="*/ 5944437 w 7467663"/>
              <a:gd name="connsiteY809" fmla="*/ 113829 h 6858000"/>
              <a:gd name="connsiteX810" fmla="*/ 5825032 w 7467663"/>
              <a:gd name="connsiteY810" fmla="*/ 146405 h 6858000"/>
              <a:gd name="connsiteX811" fmla="*/ 4955599 w 7467663"/>
              <a:gd name="connsiteY811" fmla="*/ 247008 h 6858000"/>
              <a:gd name="connsiteX812" fmla="*/ 5210104 w 7467663"/>
              <a:gd name="connsiteY812" fmla="*/ 228123 h 6858000"/>
              <a:gd name="connsiteX813" fmla="*/ 5261015 w 7467663"/>
              <a:gd name="connsiteY813" fmla="*/ 227087 h 6858000"/>
              <a:gd name="connsiteX814" fmla="*/ 5861181 w 7467663"/>
              <a:gd name="connsiteY814" fmla="*/ 143093 h 6858000"/>
              <a:gd name="connsiteX815" fmla="*/ 5961252 w 7467663"/>
              <a:gd name="connsiteY815" fmla="*/ 114820 h 6858000"/>
              <a:gd name="connsiteX816" fmla="*/ 5944437 w 7467663"/>
              <a:gd name="connsiteY816" fmla="*/ 113829 h 6858000"/>
              <a:gd name="connsiteX817" fmla="*/ 3882765 w 7467663"/>
              <a:gd name="connsiteY817" fmla="*/ 0 h 6858000"/>
              <a:gd name="connsiteX818" fmla="*/ 3995099 w 7467663"/>
              <a:gd name="connsiteY818" fmla="*/ 0 h 6858000"/>
              <a:gd name="connsiteX819" fmla="*/ 4163818 w 7467663"/>
              <a:gd name="connsiteY819" fmla="*/ 234104 h 6858000"/>
              <a:gd name="connsiteX820" fmla="*/ 4172099 w 7467663"/>
              <a:gd name="connsiteY820" fmla="*/ 234207 h 6858000"/>
              <a:gd name="connsiteX821" fmla="*/ 4784282 w 7467663"/>
              <a:gd name="connsiteY821" fmla="*/ 276561 h 6858000"/>
              <a:gd name="connsiteX822" fmla="*/ 4801687 w 7467663"/>
              <a:gd name="connsiteY822" fmla="*/ 267764 h 6858000"/>
              <a:gd name="connsiteX823" fmla="*/ 6082788 w 7467663"/>
              <a:gd name="connsiteY823" fmla="*/ 64119 h 6858000"/>
              <a:gd name="connsiteX824" fmla="*/ 6099442 w 7467663"/>
              <a:gd name="connsiteY824" fmla="*/ 82568 h 6858000"/>
              <a:gd name="connsiteX825" fmla="*/ 4804137 w 7467663"/>
              <a:gd name="connsiteY825" fmla="*/ 320931 h 6858000"/>
              <a:gd name="connsiteX826" fmla="*/ 4227047 w 7467663"/>
              <a:gd name="connsiteY826" fmla="*/ 313415 h 6858000"/>
              <a:gd name="connsiteX827" fmla="*/ 4346041 w 7467663"/>
              <a:gd name="connsiteY827" fmla="*/ 456086 h 6858000"/>
              <a:gd name="connsiteX828" fmla="*/ 4870967 w 7467663"/>
              <a:gd name="connsiteY828" fmla="*/ 963061 h 6858000"/>
              <a:gd name="connsiteX829" fmla="*/ 4889647 w 7467663"/>
              <a:gd name="connsiteY829" fmla="*/ 957147 h 6858000"/>
              <a:gd name="connsiteX830" fmla="*/ 5422504 w 7467663"/>
              <a:gd name="connsiteY830" fmla="*/ 805191 h 6858000"/>
              <a:gd name="connsiteX831" fmla="*/ 6087656 w 7467663"/>
              <a:gd name="connsiteY831" fmla="*/ 826703 h 6858000"/>
              <a:gd name="connsiteX832" fmla="*/ 6058717 w 7467663"/>
              <a:gd name="connsiteY832" fmla="*/ 865992 h 6858000"/>
              <a:gd name="connsiteX833" fmla="*/ 4974153 w 7467663"/>
              <a:gd name="connsiteY833" fmla="*/ 1045456 h 6858000"/>
              <a:gd name="connsiteX834" fmla="*/ 5627835 w 7467663"/>
              <a:gd name="connsiteY834" fmla="*/ 1472077 h 6858000"/>
              <a:gd name="connsiteX835" fmla="*/ 5629817 w 7467663"/>
              <a:gd name="connsiteY835" fmla="*/ 1471412 h 6858000"/>
              <a:gd name="connsiteX836" fmla="*/ 5634124 w 7467663"/>
              <a:gd name="connsiteY836" fmla="*/ 1470572 h 6858000"/>
              <a:gd name="connsiteX837" fmla="*/ 5755832 w 7467663"/>
              <a:gd name="connsiteY837" fmla="*/ 1383886 h 6858000"/>
              <a:gd name="connsiteX838" fmla="*/ 6014186 w 7467663"/>
              <a:gd name="connsiteY838" fmla="*/ 1279799 h 6858000"/>
              <a:gd name="connsiteX839" fmla="*/ 6901619 w 7467663"/>
              <a:gd name="connsiteY839" fmla="*/ 1047874 h 6858000"/>
              <a:gd name="connsiteX840" fmla="*/ 6931566 w 7467663"/>
              <a:gd name="connsiteY840" fmla="*/ 1062034 h 6858000"/>
              <a:gd name="connsiteX841" fmla="*/ 5790982 w 7467663"/>
              <a:gd name="connsiteY841" fmla="*/ 1561380 h 6858000"/>
              <a:gd name="connsiteX842" fmla="*/ 6188971 w 7467663"/>
              <a:gd name="connsiteY842" fmla="*/ 1755168 h 6858000"/>
              <a:gd name="connsiteX843" fmla="*/ 6202446 w 7467663"/>
              <a:gd name="connsiteY843" fmla="*/ 1752268 h 6858000"/>
              <a:gd name="connsiteX844" fmla="*/ 7179560 w 7467663"/>
              <a:gd name="connsiteY844" fmla="*/ 1467551 h 6858000"/>
              <a:gd name="connsiteX845" fmla="*/ 7158730 w 7467663"/>
              <a:gd name="connsiteY845" fmla="*/ 1507835 h 6858000"/>
              <a:gd name="connsiteX846" fmla="*/ 6326959 w 7467663"/>
              <a:gd name="connsiteY846" fmla="*/ 1817686 h 6858000"/>
              <a:gd name="connsiteX847" fmla="*/ 6537433 w 7467663"/>
              <a:gd name="connsiteY847" fmla="*/ 1907790 h 6858000"/>
              <a:gd name="connsiteX848" fmla="*/ 6550221 w 7467663"/>
              <a:gd name="connsiteY848" fmla="*/ 1910729 h 6858000"/>
              <a:gd name="connsiteX849" fmla="*/ 6964438 w 7467663"/>
              <a:gd name="connsiteY849" fmla="*/ 2209505 h 6858000"/>
              <a:gd name="connsiteX850" fmla="*/ 7367862 w 7467663"/>
              <a:gd name="connsiteY850" fmla="*/ 2806833 h 6858000"/>
              <a:gd name="connsiteX851" fmla="*/ 7364329 w 7467663"/>
              <a:gd name="connsiteY851" fmla="*/ 2826907 h 6858000"/>
              <a:gd name="connsiteX852" fmla="*/ 7290545 w 7467663"/>
              <a:gd name="connsiteY852" fmla="*/ 2850663 h 6858000"/>
              <a:gd name="connsiteX853" fmla="*/ 6472036 w 7467663"/>
              <a:gd name="connsiteY853" fmla="*/ 1959003 h 6858000"/>
              <a:gd name="connsiteX854" fmla="*/ 5792897 w 7467663"/>
              <a:gd name="connsiteY854" fmla="*/ 1647747 h 6858000"/>
              <a:gd name="connsiteX855" fmla="*/ 5842751 w 7467663"/>
              <a:gd name="connsiteY855" fmla="*/ 1816112 h 6858000"/>
              <a:gd name="connsiteX856" fmla="*/ 5847424 w 7467663"/>
              <a:gd name="connsiteY856" fmla="*/ 1815776 h 6858000"/>
              <a:gd name="connsiteX857" fmla="*/ 6399821 w 7467663"/>
              <a:gd name="connsiteY857" fmla="*/ 2344799 h 6858000"/>
              <a:gd name="connsiteX858" fmla="*/ 6323232 w 7467663"/>
              <a:gd name="connsiteY858" fmla="*/ 2389634 h 6858000"/>
              <a:gd name="connsiteX859" fmla="*/ 5942958 w 7467663"/>
              <a:gd name="connsiteY859" fmla="*/ 2077708 h 6858000"/>
              <a:gd name="connsiteX860" fmla="*/ 5921559 w 7467663"/>
              <a:gd name="connsiteY860" fmla="*/ 2378596 h 6858000"/>
              <a:gd name="connsiteX861" fmla="*/ 5817651 w 7467663"/>
              <a:gd name="connsiteY861" fmla="*/ 3023919 h 6858000"/>
              <a:gd name="connsiteX862" fmla="*/ 5729634 w 7467663"/>
              <a:gd name="connsiteY862" fmla="*/ 3051849 h 6858000"/>
              <a:gd name="connsiteX863" fmla="*/ 5611018 w 7467663"/>
              <a:gd name="connsiteY863" fmla="*/ 2316769 h 6858000"/>
              <a:gd name="connsiteX864" fmla="*/ 5687608 w 7467663"/>
              <a:gd name="connsiteY864" fmla="*/ 2039972 h 6858000"/>
              <a:gd name="connsiteX865" fmla="*/ 5657554 w 7467663"/>
              <a:gd name="connsiteY865" fmla="*/ 1576445 h 6858000"/>
              <a:gd name="connsiteX866" fmla="*/ 5150475 w 7467663"/>
              <a:gd name="connsiteY866" fmla="*/ 1274012 h 6858000"/>
              <a:gd name="connsiteX867" fmla="*/ 5349142 w 7467663"/>
              <a:gd name="connsiteY867" fmla="*/ 2204405 h 6858000"/>
              <a:gd name="connsiteX868" fmla="*/ 5262214 w 7467663"/>
              <a:gd name="connsiteY868" fmla="*/ 2233836 h 6858000"/>
              <a:gd name="connsiteX869" fmla="*/ 4981539 w 7467663"/>
              <a:gd name="connsiteY869" fmla="*/ 1542201 h 6858000"/>
              <a:gd name="connsiteX870" fmla="*/ 4958461 w 7467663"/>
              <a:gd name="connsiteY870" fmla="*/ 1136957 h 6858000"/>
              <a:gd name="connsiteX871" fmla="*/ 4655015 w 7467663"/>
              <a:gd name="connsiteY871" fmla="*/ 891426 h 6858000"/>
              <a:gd name="connsiteX872" fmla="*/ 4348002 w 7467663"/>
              <a:gd name="connsiteY872" fmla="*/ 2205895 h 6858000"/>
              <a:gd name="connsiteX873" fmla="*/ 4262250 w 7467663"/>
              <a:gd name="connsiteY873" fmla="*/ 2219972 h 6858000"/>
              <a:gd name="connsiteX874" fmla="*/ 4550611 w 7467663"/>
              <a:gd name="connsiteY874" fmla="*/ 817540 h 6858000"/>
              <a:gd name="connsiteX875" fmla="*/ 4564418 w 7467663"/>
              <a:gd name="connsiteY875" fmla="*/ 808293 h 6858000"/>
              <a:gd name="connsiteX876" fmla="*/ 4266388 w 7467663"/>
              <a:gd name="connsiteY876" fmla="*/ 500083 h 6858000"/>
              <a:gd name="connsiteX877" fmla="*/ 4032842 w 7467663"/>
              <a:gd name="connsiteY877" fmla="*/ 211809 h 6858000"/>
              <a:gd name="connsiteX878" fmla="*/ 3882765 w 7467663"/>
              <a:gd name="connsiteY878" fmla="*/ 0 h 6858000"/>
              <a:gd name="connsiteX879" fmla="*/ 3721337 w 7467663"/>
              <a:gd name="connsiteY879" fmla="*/ 0 h 6858000"/>
              <a:gd name="connsiteX880" fmla="*/ 3797544 w 7467663"/>
              <a:gd name="connsiteY880" fmla="*/ 0 h 6858000"/>
              <a:gd name="connsiteX881" fmla="*/ 3775734 w 7467663"/>
              <a:gd name="connsiteY881" fmla="*/ 95131 h 6858000"/>
              <a:gd name="connsiteX882" fmla="*/ 3724807 w 7467663"/>
              <a:gd name="connsiteY882" fmla="*/ 272257 h 6858000"/>
              <a:gd name="connsiteX883" fmla="*/ 3726844 w 7467663"/>
              <a:gd name="connsiteY883" fmla="*/ 282988 h 6858000"/>
              <a:gd name="connsiteX884" fmla="*/ 3742664 w 7467663"/>
              <a:gd name="connsiteY884" fmla="*/ 279918 h 6858000"/>
              <a:gd name="connsiteX885" fmla="*/ 4103910 w 7467663"/>
              <a:gd name="connsiteY885" fmla="*/ 1161917 h 6858000"/>
              <a:gd name="connsiteX886" fmla="*/ 4020269 w 7467663"/>
              <a:gd name="connsiteY886" fmla="*/ 1200406 h 6858000"/>
              <a:gd name="connsiteX887" fmla="*/ 3674882 w 7467663"/>
              <a:gd name="connsiteY887" fmla="*/ 488524 h 6858000"/>
              <a:gd name="connsiteX888" fmla="*/ 3132682 w 7467663"/>
              <a:gd name="connsiteY888" fmla="*/ 1072284 h 6858000"/>
              <a:gd name="connsiteX889" fmla="*/ 2716346 w 7467663"/>
              <a:gd name="connsiteY889" fmla="*/ 1276376 h 6858000"/>
              <a:gd name="connsiteX890" fmla="*/ 2716772 w 7467663"/>
              <a:gd name="connsiteY890" fmla="*/ 1255462 h 6858000"/>
              <a:gd name="connsiteX891" fmla="*/ 3471096 w 7467663"/>
              <a:gd name="connsiteY891" fmla="*/ 437072 h 6858000"/>
              <a:gd name="connsiteX892" fmla="*/ 3639057 w 7467663"/>
              <a:gd name="connsiteY892" fmla="*/ 286334 h 6858000"/>
              <a:gd name="connsiteX893" fmla="*/ 3640309 w 7467663"/>
              <a:gd name="connsiteY893" fmla="*/ 284664 h 6858000"/>
              <a:gd name="connsiteX894" fmla="*/ 3646022 w 7467663"/>
              <a:gd name="connsiteY894" fmla="*/ 276711 h 6858000"/>
              <a:gd name="connsiteX895" fmla="*/ 3707943 w 7467663"/>
              <a:gd name="connsiteY895" fmla="*/ 65958 h 6858000"/>
              <a:gd name="connsiteX896" fmla="*/ 3721337 w 7467663"/>
              <a:gd name="connsiteY896" fmla="*/ 0 h 6858000"/>
              <a:gd name="connsiteX897" fmla="*/ 2867960 w 7467663"/>
              <a:gd name="connsiteY897" fmla="*/ 0 h 6858000"/>
              <a:gd name="connsiteX898" fmla="*/ 2926351 w 7467663"/>
              <a:gd name="connsiteY898" fmla="*/ 0 h 6858000"/>
              <a:gd name="connsiteX899" fmla="*/ 2902823 w 7467663"/>
              <a:gd name="connsiteY899" fmla="*/ 262929 h 6858000"/>
              <a:gd name="connsiteX900" fmla="*/ 2940663 w 7467663"/>
              <a:gd name="connsiteY900" fmla="*/ 140884 h 6858000"/>
              <a:gd name="connsiteX901" fmla="*/ 2947039 w 7467663"/>
              <a:gd name="connsiteY901" fmla="*/ 122524 h 6858000"/>
              <a:gd name="connsiteX902" fmla="*/ 2984316 w 7467663"/>
              <a:gd name="connsiteY902" fmla="*/ 0 h 6858000"/>
              <a:gd name="connsiteX903" fmla="*/ 3016114 w 7467663"/>
              <a:gd name="connsiteY903" fmla="*/ 0 h 6858000"/>
              <a:gd name="connsiteX904" fmla="*/ 2979949 w 7467663"/>
              <a:gd name="connsiteY904" fmla="*/ 119274 h 6858000"/>
              <a:gd name="connsiteX905" fmla="*/ 3023879 w 7467663"/>
              <a:gd name="connsiteY905" fmla="*/ 0 h 6858000"/>
              <a:gd name="connsiteX906" fmla="*/ 3105400 w 7467663"/>
              <a:gd name="connsiteY906" fmla="*/ 0 h 6858000"/>
              <a:gd name="connsiteX907" fmla="*/ 3094669 w 7467663"/>
              <a:gd name="connsiteY907" fmla="*/ 30308 h 6858000"/>
              <a:gd name="connsiteX908" fmla="*/ 2901945 w 7467663"/>
              <a:gd name="connsiteY908" fmla="*/ 466538 h 6858000"/>
              <a:gd name="connsiteX909" fmla="*/ 2815209 w 7467663"/>
              <a:gd name="connsiteY909" fmla="*/ 497361 h 6858000"/>
              <a:gd name="connsiteX910" fmla="*/ 2844845 w 7467663"/>
              <a:gd name="connsiteY910" fmla="*/ 127638 h 6858000"/>
              <a:gd name="connsiteX911" fmla="*/ 2867960 w 7467663"/>
              <a:gd name="connsiteY911" fmla="*/ 0 h 6858000"/>
              <a:gd name="connsiteX912" fmla="*/ 1057230 w 7467663"/>
              <a:gd name="connsiteY912" fmla="*/ 0 h 6858000"/>
              <a:gd name="connsiteX913" fmla="*/ 1111003 w 7467663"/>
              <a:gd name="connsiteY913" fmla="*/ 0 h 6858000"/>
              <a:gd name="connsiteX914" fmla="*/ 1125553 w 7467663"/>
              <a:gd name="connsiteY914" fmla="*/ 52588 h 6858000"/>
              <a:gd name="connsiteX915" fmla="*/ 1304276 w 7467663"/>
              <a:gd name="connsiteY915" fmla="*/ 476275 h 6858000"/>
              <a:gd name="connsiteX916" fmla="*/ 1492066 w 7467663"/>
              <a:gd name="connsiteY916" fmla="*/ 886333 h 6858000"/>
              <a:gd name="connsiteX917" fmla="*/ 1423698 w 7467663"/>
              <a:gd name="connsiteY917" fmla="*/ 710817 h 6858000"/>
              <a:gd name="connsiteX918" fmla="*/ 1357609 w 7467663"/>
              <a:gd name="connsiteY918" fmla="*/ 532892 h 6858000"/>
              <a:gd name="connsiteX919" fmla="*/ 1309550 w 7467663"/>
              <a:gd name="connsiteY919" fmla="*/ 374031 h 6858000"/>
              <a:gd name="connsiteX920" fmla="*/ 1193673 w 7467663"/>
              <a:gd name="connsiteY920" fmla="*/ 49533 h 6858000"/>
              <a:gd name="connsiteX921" fmla="*/ 1164391 w 7467663"/>
              <a:gd name="connsiteY921" fmla="*/ 0 h 6858000"/>
              <a:gd name="connsiteX922" fmla="*/ 1200666 w 7467663"/>
              <a:gd name="connsiteY922" fmla="*/ 0 h 6858000"/>
              <a:gd name="connsiteX923" fmla="*/ 1223408 w 7467663"/>
              <a:gd name="connsiteY923" fmla="*/ 38996 h 6858000"/>
              <a:gd name="connsiteX924" fmla="*/ 1339635 w 7467663"/>
              <a:gd name="connsiteY924" fmla="*/ 365517 h 6858000"/>
              <a:gd name="connsiteX925" fmla="*/ 1387469 w 7467663"/>
              <a:gd name="connsiteY925" fmla="*/ 523079 h 6858000"/>
              <a:gd name="connsiteX926" fmla="*/ 1452685 w 7467663"/>
              <a:gd name="connsiteY926" fmla="*/ 699806 h 6858000"/>
              <a:gd name="connsiteX927" fmla="*/ 1492092 w 7467663"/>
              <a:gd name="connsiteY927" fmla="*/ 800424 h 6858000"/>
              <a:gd name="connsiteX928" fmla="*/ 1455302 w 7467663"/>
              <a:gd name="connsiteY928" fmla="*/ 632913 h 6858000"/>
              <a:gd name="connsiteX929" fmla="*/ 1222336 w 7467663"/>
              <a:gd name="connsiteY929" fmla="*/ 9480 h 6858000"/>
              <a:gd name="connsiteX930" fmla="*/ 1214634 w 7467663"/>
              <a:gd name="connsiteY930" fmla="*/ 0 h 6858000"/>
              <a:gd name="connsiteX931" fmla="*/ 1289827 w 7467663"/>
              <a:gd name="connsiteY931" fmla="*/ 0 h 6858000"/>
              <a:gd name="connsiteX932" fmla="*/ 1321076 w 7467663"/>
              <a:gd name="connsiteY932" fmla="*/ 59722 h 6858000"/>
              <a:gd name="connsiteX933" fmla="*/ 1512579 w 7467663"/>
              <a:gd name="connsiteY933" fmla="*/ 626441 h 6858000"/>
              <a:gd name="connsiteX934" fmla="*/ 1506076 w 7467663"/>
              <a:gd name="connsiteY934" fmla="*/ 1089289 h 6858000"/>
              <a:gd name="connsiteX935" fmla="*/ 1486346 w 7467663"/>
              <a:gd name="connsiteY935" fmla="*/ 1079919 h 6858000"/>
              <a:gd name="connsiteX936" fmla="*/ 1070511 w 7467663"/>
              <a:gd name="connsiteY936" fmla="*/ 48609 h 6858000"/>
              <a:gd name="connsiteX937" fmla="*/ 1057230 w 7467663"/>
              <a:gd name="connsiteY937" fmla="*/ 0 h 6858000"/>
              <a:gd name="connsiteX938" fmla="*/ 43151 w 7467663"/>
              <a:gd name="connsiteY938" fmla="*/ 0 h 6858000"/>
              <a:gd name="connsiteX939" fmla="*/ 95283 w 7467663"/>
              <a:gd name="connsiteY939" fmla="*/ 0 h 6858000"/>
              <a:gd name="connsiteX940" fmla="*/ 300708 w 7467663"/>
              <a:gd name="connsiteY940" fmla="*/ 154571 h 6858000"/>
              <a:gd name="connsiteX941" fmla="*/ 530414 w 7467663"/>
              <a:gd name="connsiteY941" fmla="*/ 354673 h 6858000"/>
              <a:gd name="connsiteX942" fmla="*/ 333785 w 7467663"/>
              <a:gd name="connsiteY942" fmla="*/ 161564 h 6858000"/>
              <a:gd name="connsiteX943" fmla="*/ 147005 w 7467663"/>
              <a:gd name="connsiteY943" fmla="*/ 0 h 6858000"/>
              <a:gd name="connsiteX944" fmla="*/ 272509 w 7467663"/>
              <a:gd name="connsiteY944" fmla="*/ 0 h 6858000"/>
              <a:gd name="connsiteX945" fmla="*/ 326276 w 7467663"/>
              <a:gd name="connsiteY945" fmla="*/ 45847 h 6858000"/>
              <a:gd name="connsiteX946" fmla="*/ 823759 w 7467663"/>
              <a:gd name="connsiteY946" fmla="*/ 574145 h 6858000"/>
              <a:gd name="connsiteX947" fmla="*/ 811254 w 7467663"/>
              <a:gd name="connsiteY947" fmla="*/ 665546 h 6858000"/>
              <a:gd name="connsiteX948" fmla="*/ 154042 w 7467663"/>
              <a:gd name="connsiteY948" fmla="*/ 261522 h 6858000"/>
              <a:gd name="connsiteX949" fmla="*/ 13550 w 7467663"/>
              <a:gd name="connsiteY949" fmla="*/ 158423 h 6858000"/>
              <a:gd name="connsiteX950" fmla="*/ 0 w 7467663"/>
              <a:gd name="connsiteY950" fmla="*/ 146618 h 6858000"/>
              <a:gd name="connsiteX951" fmla="*/ 0 w 7467663"/>
              <a:gd name="connsiteY951" fmla="*/ 59161 h 6858000"/>
              <a:gd name="connsiteX952" fmla="*/ 45427 w 7467663"/>
              <a:gd name="connsiteY952" fmla="*/ 101078 h 6858000"/>
              <a:gd name="connsiteX953" fmla="*/ 630103 w 7467663"/>
              <a:gd name="connsiteY953" fmla="*/ 485885 h 6858000"/>
              <a:gd name="connsiteX954" fmla="*/ 532040 w 7467663"/>
              <a:gd name="connsiteY954" fmla="*/ 399359 h 6858000"/>
              <a:gd name="connsiteX955" fmla="*/ 517618 w 7467663"/>
              <a:gd name="connsiteY955" fmla="*/ 385726 h 6858000"/>
              <a:gd name="connsiteX956" fmla="*/ 285074 w 7467663"/>
              <a:gd name="connsiteY956" fmla="*/ 182755 h 6858000"/>
              <a:gd name="connsiteX957" fmla="*/ 43151 w 7467663"/>
              <a:gd name="connsiteY957" fmla="*/ 0 h 6858000"/>
              <a:gd name="connsiteX0" fmla="*/ 369702 w 7467663"/>
              <a:gd name="connsiteY0" fmla="*/ 6712169 h 6858000"/>
              <a:gd name="connsiteX1" fmla="*/ 366575 w 7467663"/>
              <a:gd name="connsiteY1" fmla="*/ 6715556 h 6858000"/>
              <a:gd name="connsiteX2" fmla="*/ 371637 w 7467663"/>
              <a:gd name="connsiteY2" fmla="*/ 6713954 h 6858000"/>
              <a:gd name="connsiteX3" fmla="*/ 369702 w 7467663"/>
              <a:gd name="connsiteY3" fmla="*/ 6712169 h 6858000"/>
              <a:gd name="connsiteX4" fmla="*/ 7088673 w 7467663"/>
              <a:gd name="connsiteY4" fmla="*/ 6610396 h 6858000"/>
              <a:gd name="connsiteX5" fmla="*/ 7440138 w 7467663"/>
              <a:gd name="connsiteY5" fmla="*/ 6622648 h 6858000"/>
              <a:gd name="connsiteX6" fmla="*/ 7467600 w 7467663"/>
              <a:gd name="connsiteY6" fmla="*/ 6628217 h 6858000"/>
              <a:gd name="connsiteX7" fmla="*/ 7467600 w 7467663"/>
              <a:gd name="connsiteY7" fmla="*/ 6668575 h 6858000"/>
              <a:gd name="connsiteX8" fmla="*/ 7392322 w 7467663"/>
              <a:gd name="connsiteY8" fmla="*/ 6658238 h 6858000"/>
              <a:gd name="connsiteX9" fmla="*/ 7467600 w 7467663"/>
              <a:gd name="connsiteY9" fmla="*/ 6683873 h 6858000"/>
              <a:gd name="connsiteX10" fmla="*/ 7467600 w 7467663"/>
              <a:gd name="connsiteY10" fmla="*/ 6714215 h 6858000"/>
              <a:gd name="connsiteX11" fmla="*/ 7447383 w 7467663"/>
              <a:gd name="connsiteY11" fmla="*/ 6707202 h 6858000"/>
              <a:gd name="connsiteX12" fmla="*/ 7289862 w 7467663"/>
              <a:gd name="connsiteY12" fmla="*/ 6659827 h 6858000"/>
              <a:gd name="connsiteX13" fmla="*/ 7434024 w 7467663"/>
              <a:gd name="connsiteY13" fmla="*/ 6722130 h 6858000"/>
              <a:gd name="connsiteX14" fmla="*/ 7467600 w 7467663"/>
              <a:gd name="connsiteY14" fmla="*/ 6736157 h 6858000"/>
              <a:gd name="connsiteX15" fmla="*/ 7467600 w 7467663"/>
              <a:gd name="connsiteY15" fmla="*/ 6767913 h 6858000"/>
              <a:gd name="connsiteX16" fmla="*/ 7392158 w 7467663"/>
              <a:gd name="connsiteY16" fmla="*/ 6771365 h 6858000"/>
              <a:gd name="connsiteX17" fmla="*/ 7467600 w 7467663"/>
              <a:gd name="connsiteY17" fmla="*/ 6805948 h 6858000"/>
              <a:gd name="connsiteX18" fmla="*/ 7467600 w 7467663"/>
              <a:gd name="connsiteY18" fmla="*/ 6831490 h 6858000"/>
              <a:gd name="connsiteX19" fmla="*/ 7410696 w 7467663"/>
              <a:gd name="connsiteY19" fmla="*/ 6803861 h 6858000"/>
              <a:gd name="connsiteX20" fmla="*/ 7088673 w 7467663"/>
              <a:gd name="connsiteY20" fmla="*/ 6610396 h 6858000"/>
              <a:gd name="connsiteX21" fmla="*/ 1019354 w 7467663"/>
              <a:gd name="connsiteY21" fmla="*/ 6315006 h 6858000"/>
              <a:gd name="connsiteX22" fmla="*/ 441046 w 7467663"/>
              <a:gd name="connsiteY22" fmla="*/ 6691153 h 6858000"/>
              <a:gd name="connsiteX23" fmla="*/ 1019354 w 7467663"/>
              <a:gd name="connsiteY23" fmla="*/ 6315006 h 6858000"/>
              <a:gd name="connsiteX24" fmla="*/ 991680 w 7467663"/>
              <a:gd name="connsiteY24" fmla="*/ 6298413 h 6858000"/>
              <a:gd name="connsiteX25" fmla="*/ 409060 w 7467663"/>
              <a:gd name="connsiteY25" fmla="*/ 6671470 h 6858000"/>
              <a:gd name="connsiteX26" fmla="*/ 991680 w 7467663"/>
              <a:gd name="connsiteY26" fmla="*/ 6298413 h 6858000"/>
              <a:gd name="connsiteX27" fmla="*/ 103333 w 7467663"/>
              <a:gd name="connsiteY27" fmla="*/ 5699602 h 6858000"/>
              <a:gd name="connsiteX28" fmla="*/ 233938 w 7467663"/>
              <a:gd name="connsiteY28" fmla="*/ 5809416 h 6858000"/>
              <a:gd name="connsiteX29" fmla="*/ 883580 w 7467663"/>
              <a:gd name="connsiteY29" fmla="*/ 6180710 h 6858000"/>
              <a:gd name="connsiteX30" fmla="*/ 487337 w 7467663"/>
              <a:gd name="connsiteY30" fmla="*/ 5950182 h 6858000"/>
              <a:gd name="connsiteX31" fmla="*/ 354051 w 7467663"/>
              <a:gd name="connsiteY31" fmla="*/ 5854912 h 6858000"/>
              <a:gd name="connsiteX32" fmla="*/ 195436 w 7467663"/>
              <a:gd name="connsiteY32" fmla="*/ 5755068 h 6858000"/>
              <a:gd name="connsiteX33" fmla="*/ 103333 w 7467663"/>
              <a:gd name="connsiteY33" fmla="*/ 5699602 h 6858000"/>
              <a:gd name="connsiteX34" fmla="*/ 5539432 w 7467663"/>
              <a:gd name="connsiteY34" fmla="*/ 5642928 h 6858000"/>
              <a:gd name="connsiteX35" fmla="*/ 5555462 w 7467663"/>
              <a:gd name="connsiteY35" fmla="*/ 5694454 h 6858000"/>
              <a:gd name="connsiteX36" fmla="*/ 5828270 w 7467663"/>
              <a:gd name="connsiteY36" fmla="*/ 6320663 h 6858000"/>
              <a:gd name="connsiteX37" fmla="*/ 5947416 w 7467663"/>
              <a:gd name="connsiteY37" fmla="*/ 6574846 h 6858000"/>
              <a:gd name="connsiteX38" fmla="*/ 5539432 w 7467663"/>
              <a:gd name="connsiteY38" fmla="*/ 5642928 h 6858000"/>
              <a:gd name="connsiteX39" fmla="*/ 51253 w 7467663"/>
              <a:gd name="connsiteY39" fmla="*/ 5631825 h 6858000"/>
              <a:gd name="connsiteX40" fmla="*/ 211622 w 7467663"/>
              <a:gd name="connsiteY40" fmla="*/ 5728803 h 6858000"/>
              <a:gd name="connsiteX41" fmla="*/ 371652 w 7467663"/>
              <a:gd name="connsiteY41" fmla="*/ 5829062 h 6858000"/>
              <a:gd name="connsiteX42" fmla="*/ 505903 w 7467663"/>
              <a:gd name="connsiteY42" fmla="*/ 5925221 h 6858000"/>
              <a:gd name="connsiteX43" fmla="*/ 899240 w 7467663"/>
              <a:gd name="connsiteY43" fmla="*/ 6153068 h 6858000"/>
              <a:gd name="connsiteX44" fmla="*/ 988114 w 7467663"/>
              <a:gd name="connsiteY44" fmla="*/ 6174204 h 6858000"/>
              <a:gd name="connsiteX45" fmla="*/ 845971 w 7467663"/>
              <a:gd name="connsiteY45" fmla="*/ 6067177 h 6858000"/>
              <a:gd name="connsiteX46" fmla="*/ 448057 w 7467663"/>
              <a:gd name="connsiteY46" fmla="*/ 5841376 h 6858000"/>
              <a:gd name="connsiteX47" fmla="*/ 51253 w 7467663"/>
              <a:gd name="connsiteY47" fmla="*/ 5631825 h 6858000"/>
              <a:gd name="connsiteX48" fmla="*/ 2606687 w 7467663"/>
              <a:gd name="connsiteY48" fmla="*/ 5630718 h 6858000"/>
              <a:gd name="connsiteX49" fmla="*/ 2645658 w 7467663"/>
              <a:gd name="connsiteY49" fmla="*/ 6640259 h 6858000"/>
              <a:gd name="connsiteX50" fmla="*/ 2606687 w 7467663"/>
              <a:gd name="connsiteY50" fmla="*/ 5630718 h 6858000"/>
              <a:gd name="connsiteX51" fmla="*/ 3642057 w 7467663"/>
              <a:gd name="connsiteY51" fmla="*/ 5573487 h 6858000"/>
              <a:gd name="connsiteX52" fmla="*/ 3632981 w 7467663"/>
              <a:gd name="connsiteY52" fmla="*/ 5579437 h 6858000"/>
              <a:gd name="connsiteX53" fmla="*/ 3382436 w 7467663"/>
              <a:gd name="connsiteY53" fmla="*/ 5952726 h 6858000"/>
              <a:gd name="connsiteX54" fmla="*/ 3191929 w 7467663"/>
              <a:gd name="connsiteY54" fmla="*/ 6662669 h 6858000"/>
              <a:gd name="connsiteX55" fmla="*/ 3369898 w 7467663"/>
              <a:gd name="connsiteY55" fmla="*/ 6081771 h 6858000"/>
              <a:gd name="connsiteX56" fmla="*/ 3642057 w 7467663"/>
              <a:gd name="connsiteY56" fmla="*/ 5573487 h 6858000"/>
              <a:gd name="connsiteX57" fmla="*/ 2650666 w 7467663"/>
              <a:gd name="connsiteY57" fmla="*/ 5530686 h 6858000"/>
              <a:gd name="connsiteX58" fmla="*/ 2650249 w 7467663"/>
              <a:gd name="connsiteY58" fmla="*/ 5532101 h 6858000"/>
              <a:gd name="connsiteX59" fmla="*/ 2663808 w 7467663"/>
              <a:gd name="connsiteY59" fmla="*/ 6535215 h 6858000"/>
              <a:gd name="connsiteX60" fmla="*/ 2665418 w 7467663"/>
              <a:gd name="connsiteY60" fmla="*/ 6132756 h 6858000"/>
              <a:gd name="connsiteX61" fmla="*/ 2650666 w 7467663"/>
              <a:gd name="connsiteY61" fmla="*/ 5530686 h 6858000"/>
              <a:gd name="connsiteX62" fmla="*/ 2680277 w 7467663"/>
              <a:gd name="connsiteY62" fmla="*/ 5479204 h 6858000"/>
              <a:gd name="connsiteX63" fmla="*/ 2678972 w 7467663"/>
              <a:gd name="connsiteY63" fmla="*/ 5481582 h 6858000"/>
              <a:gd name="connsiteX64" fmla="*/ 2696666 w 7467663"/>
              <a:gd name="connsiteY64" fmla="*/ 6133836 h 6858000"/>
              <a:gd name="connsiteX65" fmla="*/ 2695769 w 7467663"/>
              <a:gd name="connsiteY65" fmla="*/ 6390955 h 6858000"/>
              <a:gd name="connsiteX66" fmla="*/ 2739893 w 7467663"/>
              <a:gd name="connsiteY66" fmla="*/ 6108357 h 6858000"/>
              <a:gd name="connsiteX67" fmla="*/ 2680277 w 7467663"/>
              <a:gd name="connsiteY67" fmla="*/ 5479204 h 6858000"/>
              <a:gd name="connsiteX68" fmla="*/ 1132195 w 7467663"/>
              <a:gd name="connsiteY68" fmla="*/ 5467980 h 6858000"/>
              <a:gd name="connsiteX69" fmla="*/ 1679056 w 7467663"/>
              <a:gd name="connsiteY69" fmla="*/ 5516907 h 6858000"/>
              <a:gd name="connsiteX70" fmla="*/ 2128648 w 7467663"/>
              <a:gd name="connsiteY70" fmla="*/ 5474249 h 6858000"/>
              <a:gd name="connsiteX71" fmla="*/ 1825619 w 7467663"/>
              <a:gd name="connsiteY71" fmla="*/ 5478447 h 6858000"/>
              <a:gd name="connsiteX72" fmla="*/ 1737798 w 7467663"/>
              <a:gd name="connsiteY72" fmla="*/ 5483353 h 6858000"/>
              <a:gd name="connsiteX73" fmla="*/ 1132195 w 7467663"/>
              <a:gd name="connsiteY73" fmla="*/ 5467980 h 6858000"/>
              <a:gd name="connsiteX74" fmla="*/ 7454976 w 7467663"/>
              <a:gd name="connsiteY74" fmla="*/ 6318297 h 6858000"/>
              <a:gd name="connsiteX75" fmla="*/ 7467600 w 7467663"/>
              <a:gd name="connsiteY75" fmla="*/ 6163634 h 6858000"/>
              <a:gd name="connsiteX76" fmla="*/ 7467600 w 7467663"/>
              <a:gd name="connsiteY76" fmla="*/ 6334256 h 6858000"/>
              <a:gd name="connsiteX77" fmla="*/ 7454976 w 7467663"/>
              <a:gd name="connsiteY77" fmla="*/ 6318297 h 6858000"/>
              <a:gd name="connsiteX78" fmla="*/ 1456157 w 7467663"/>
              <a:gd name="connsiteY78" fmla="*/ 5371404 h 6858000"/>
              <a:gd name="connsiteX79" fmla="*/ 1244432 w 7467663"/>
              <a:gd name="connsiteY79" fmla="*/ 5385601 h 6858000"/>
              <a:gd name="connsiteX80" fmla="*/ 973990 w 7467663"/>
              <a:gd name="connsiteY80" fmla="*/ 5424940 h 6858000"/>
              <a:gd name="connsiteX81" fmla="*/ 1103809 w 7467663"/>
              <a:gd name="connsiteY81" fmla="*/ 5433720 h 6858000"/>
              <a:gd name="connsiteX82" fmla="*/ 1123454 w 7467663"/>
              <a:gd name="connsiteY82" fmla="*/ 5435727 h 6858000"/>
              <a:gd name="connsiteX83" fmla="*/ 1737017 w 7467663"/>
              <a:gd name="connsiteY83" fmla="*/ 5452183 h 6858000"/>
              <a:gd name="connsiteX84" fmla="*/ 1824397 w 7467663"/>
              <a:gd name="connsiteY84" fmla="*/ 5447757 h 6858000"/>
              <a:gd name="connsiteX85" fmla="*/ 2070059 w 7467663"/>
              <a:gd name="connsiteY85" fmla="*/ 5441660 h 6858000"/>
              <a:gd name="connsiteX86" fmla="*/ 1456157 w 7467663"/>
              <a:gd name="connsiteY86" fmla="*/ 5371404 h 6858000"/>
              <a:gd name="connsiteX87" fmla="*/ 4988186 w 7467663"/>
              <a:gd name="connsiteY87" fmla="*/ 5216467 h 6858000"/>
              <a:gd name="connsiteX88" fmla="*/ 4777334 w 7467663"/>
              <a:gd name="connsiteY88" fmla="*/ 5406072 h 6858000"/>
              <a:gd name="connsiteX89" fmla="*/ 4718341 w 7467663"/>
              <a:gd name="connsiteY89" fmla="*/ 5468043 h 6858000"/>
              <a:gd name="connsiteX90" fmla="*/ 4604655 w 7467663"/>
              <a:gd name="connsiteY90" fmla="*/ 5583434 h 6858000"/>
              <a:gd name="connsiteX91" fmla="*/ 4565074 w 7467663"/>
              <a:gd name="connsiteY91" fmla="*/ 5618550 h 6858000"/>
              <a:gd name="connsiteX92" fmla="*/ 4988186 w 7467663"/>
              <a:gd name="connsiteY92" fmla="*/ 5216467 h 6858000"/>
              <a:gd name="connsiteX93" fmla="*/ 4978032 w 7467663"/>
              <a:gd name="connsiteY93" fmla="*/ 5183809 h 6858000"/>
              <a:gd name="connsiteX94" fmla="*/ 4463413 w 7467663"/>
              <a:gd name="connsiteY94" fmla="*/ 5615162 h 6858000"/>
              <a:gd name="connsiteX95" fmla="*/ 4358134 w 7467663"/>
              <a:gd name="connsiteY95" fmla="*/ 5742791 h 6858000"/>
              <a:gd name="connsiteX96" fmla="*/ 4376219 w 7467663"/>
              <a:gd name="connsiteY96" fmla="*/ 5729027 h 6858000"/>
              <a:gd name="connsiteX97" fmla="*/ 4582340 w 7467663"/>
              <a:gd name="connsiteY97" fmla="*/ 5561037 h 6858000"/>
              <a:gd name="connsiteX98" fmla="*/ 4694684 w 7467663"/>
              <a:gd name="connsiteY98" fmla="*/ 5447098 h 6858000"/>
              <a:gd name="connsiteX99" fmla="*/ 4754123 w 7467663"/>
              <a:gd name="connsiteY99" fmla="*/ 5384643 h 6858000"/>
              <a:gd name="connsiteX100" fmla="*/ 4978032 w 7467663"/>
              <a:gd name="connsiteY100" fmla="*/ 5183809 h 6858000"/>
              <a:gd name="connsiteX101" fmla="*/ 1903353 w 7467663"/>
              <a:gd name="connsiteY101" fmla="*/ 5044827 h 6858000"/>
              <a:gd name="connsiteX102" fmla="*/ 1936931 w 7467663"/>
              <a:gd name="connsiteY102" fmla="*/ 5093954 h 6858000"/>
              <a:gd name="connsiteX103" fmla="*/ 2195868 w 7467663"/>
              <a:gd name="connsiteY103" fmla="*/ 5396574 h 6858000"/>
              <a:gd name="connsiteX104" fmla="*/ 2088852 w 7467663"/>
              <a:gd name="connsiteY104" fmla="*/ 5166123 h 6858000"/>
              <a:gd name="connsiteX105" fmla="*/ 1958241 w 7467663"/>
              <a:gd name="connsiteY105" fmla="*/ 5067955 h 6858000"/>
              <a:gd name="connsiteX106" fmla="*/ 1903353 w 7467663"/>
              <a:gd name="connsiteY106" fmla="*/ 5044827 h 6858000"/>
              <a:gd name="connsiteX107" fmla="*/ 1979378 w 7467663"/>
              <a:gd name="connsiteY107" fmla="*/ 4769504 h 6858000"/>
              <a:gd name="connsiteX108" fmla="*/ 2882120 w 7467663"/>
              <a:gd name="connsiteY108" fmla="*/ 5064547 h 6858000"/>
              <a:gd name="connsiteX109" fmla="*/ 2793103 w 7467663"/>
              <a:gd name="connsiteY109" fmla="*/ 5039699 h 6858000"/>
              <a:gd name="connsiteX110" fmla="*/ 2770041 w 7467663"/>
              <a:gd name="connsiteY110" fmla="*/ 5033634 h 6858000"/>
              <a:gd name="connsiteX111" fmla="*/ 1979378 w 7467663"/>
              <a:gd name="connsiteY111" fmla="*/ 4769504 h 6858000"/>
              <a:gd name="connsiteX112" fmla="*/ 1927410 w 7467663"/>
              <a:gd name="connsiteY112" fmla="*/ 4716164 h 6858000"/>
              <a:gd name="connsiteX113" fmla="*/ 1959587 w 7467663"/>
              <a:gd name="connsiteY113" fmla="*/ 4728849 h 6858000"/>
              <a:gd name="connsiteX114" fmla="*/ 2777707 w 7467663"/>
              <a:gd name="connsiteY114" fmla="*/ 5003991 h 6858000"/>
              <a:gd name="connsiteX115" fmla="*/ 2800768 w 7467663"/>
              <a:gd name="connsiteY115" fmla="*/ 5010056 h 6858000"/>
              <a:gd name="connsiteX116" fmla="*/ 2879408 w 7467663"/>
              <a:gd name="connsiteY116" fmla="*/ 5031590 h 6858000"/>
              <a:gd name="connsiteX117" fmla="*/ 2862295 w 7467663"/>
              <a:gd name="connsiteY117" fmla="*/ 5022958 h 6858000"/>
              <a:gd name="connsiteX118" fmla="*/ 2813343 w 7467663"/>
              <a:gd name="connsiteY118" fmla="*/ 4998369 h 6858000"/>
              <a:gd name="connsiteX119" fmla="*/ 2646245 w 7467663"/>
              <a:gd name="connsiteY119" fmla="*/ 4930999 h 6858000"/>
              <a:gd name="connsiteX120" fmla="*/ 1999243 w 7467663"/>
              <a:gd name="connsiteY120" fmla="*/ 4730524 h 6858000"/>
              <a:gd name="connsiteX121" fmla="*/ 1979527 w 7467663"/>
              <a:gd name="connsiteY121" fmla="*/ 4726651 h 6858000"/>
              <a:gd name="connsiteX122" fmla="*/ 1927410 w 7467663"/>
              <a:gd name="connsiteY122" fmla="*/ 4716164 h 6858000"/>
              <a:gd name="connsiteX123" fmla="*/ 1997014 w 7467663"/>
              <a:gd name="connsiteY123" fmla="*/ 4698007 h 6858000"/>
              <a:gd name="connsiteX124" fmla="*/ 2005458 w 7467663"/>
              <a:gd name="connsiteY124" fmla="*/ 4699540 h 6858000"/>
              <a:gd name="connsiteX125" fmla="*/ 2657186 w 7467663"/>
              <a:gd name="connsiteY125" fmla="*/ 4901687 h 6858000"/>
              <a:gd name="connsiteX126" fmla="*/ 2826662 w 7467663"/>
              <a:gd name="connsiteY126" fmla="*/ 4970362 h 6858000"/>
              <a:gd name="connsiteX127" fmla="*/ 2876100 w 7467663"/>
              <a:gd name="connsiteY127" fmla="*/ 4995397 h 6858000"/>
              <a:gd name="connsiteX128" fmla="*/ 3042600 w 7467663"/>
              <a:gd name="connsiteY128" fmla="*/ 5059532 h 6858000"/>
              <a:gd name="connsiteX129" fmla="*/ 1997014 w 7467663"/>
              <a:gd name="connsiteY129" fmla="*/ 4698007 h 6858000"/>
              <a:gd name="connsiteX130" fmla="*/ 2305292 w 7467663"/>
              <a:gd name="connsiteY130" fmla="*/ 4219492 h 6858000"/>
              <a:gd name="connsiteX131" fmla="*/ 3360922 w 7467663"/>
              <a:gd name="connsiteY131" fmla="*/ 4529373 h 6858000"/>
              <a:gd name="connsiteX132" fmla="*/ 3492420 w 7467663"/>
              <a:gd name="connsiteY132" fmla="*/ 4510145 h 6858000"/>
              <a:gd name="connsiteX133" fmla="*/ 3364086 w 7467663"/>
              <a:gd name="connsiteY133" fmla="*/ 4480340 h 6858000"/>
              <a:gd name="connsiteX134" fmla="*/ 3225818 w 7467663"/>
              <a:gd name="connsiteY134" fmla="*/ 4411822 h 6858000"/>
              <a:gd name="connsiteX135" fmla="*/ 3129696 w 7467663"/>
              <a:gd name="connsiteY135" fmla="*/ 4360704 h 6858000"/>
              <a:gd name="connsiteX136" fmla="*/ 2814545 w 7467663"/>
              <a:gd name="connsiteY136" fmla="*/ 4282955 h 6858000"/>
              <a:gd name="connsiteX137" fmla="*/ 2305292 w 7467663"/>
              <a:gd name="connsiteY137" fmla="*/ 4219492 h 6858000"/>
              <a:gd name="connsiteX138" fmla="*/ 2626982 w 7467663"/>
              <a:gd name="connsiteY138" fmla="*/ 4206450 h 6858000"/>
              <a:gd name="connsiteX139" fmla="*/ 2490617 w 7467663"/>
              <a:gd name="connsiteY139" fmla="*/ 4206951 h 6858000"/>
              <a:gd name="connsiteX140" fmla="*/ 2819869 w 7467663"/>
              <a:gd name="connsiteY140" fmla="*/ 4252936 h 6858000"/>
              <a:gd name="connsiteX141" fmla="*/ 3143018 w 7467663"/>
              <a:gd name="connsiteY141" fmla="*/ 4332698 h 6858000"/>
              <a:gd name="connsiteX142" fmla="*/ 3241520 w 7467663"/>
              <a:gd name="connsiteY142" fmla="*/ 4385112 h 6858000"/>
              <a:gd name="connsiteX143" fmla="*/ 3374575 w 7467663"/>
              <a:gd name="connsiteY143" fmla="*/ 4451517 h 6858000"/>
              <a:gd name="connsiteX144" fmla="*/ 3505221 w 7467663"/>
              <a:gd name="connsiteY144" fmla="*/ 4480757 h 6858000"/>
              <a:gd name="connsiteX145" fmla="*/ 2626982 w 7467663"/>
              <a:gd name="connsiteY145" fmla="*/ 4206450 h 6858000"/>
              <a:gd name="connsiteX146" fmla="*/ 1310106 w 7467663"/>
              <a:gd name="connsiteY146" fmla="*/ 3943217 h 6858000"/>
              <a:gd name="connsiteX147" fmla="*/ 854994 w 7467663"/>
              <a:gd name="connsiteY147" fmla="*/ 4399136 h 6858000"/>
              <a:gd name="connsiteX148" fmla="*/ 742462 w 7467663"/>
              <a:gd name="connsiteY148" fmla="*/ 4594648 h 6858000"/>
              <a:gd name="connsiteX149" fmla="*/ 820602 w 7467663"/>
              <a:gd name="connsiteY149" fmla="*/ 4485915 h 6858000"/>
              <a:gd name="connsiteX150" fmla="*/ 878295 w 7467663"/>
              <a:gd name="connsiteY150" fmla="*/ 4403594 h 6858000"/>
              <a:gd name="connsiteX151" fmla="*/ 1240607 w 7467663"/>
              <a:gd name="connsiteY151" fmla="*/ 4010401 h 6858000"/>
              <a:gd name="connsiteX152" fmla="*/ 1310106 w 7467663"/>
              <a:gd name="connsiteY152" fmla="*/ 3943217 h 6858000"/>
              <a:gd name="connsiteX153" fmla="*/ 1423113 w 7467663"/>
              <a:gd name="connsiteY153" fmla="*/ 3874565 h 6858000"/>
              <a:gd name="connsiteX154" fmla="*/ 1260565 w 7467663"/>
              <a:gd name="connsiteY154" fmla="*/ 4031982 h 6858000"/>
              <a:gd name="connsiteX155" fmla="*/ 901900 w 7467663"/>
              <a:gd name="connsiteY155" fmla="*/ 4421236 h 6858000"/>
              <a:gd name="connsiteX156" fmla="*/ 845044 w 7467663"/>
              <a:gd name="connsiteY156" fmla="*/ 4502436 h 6858000"/>
              <a:gd name="connsiteX157" fmla="*/ 685926 w 7467663"/>
              <a:gd name="connsiteY157" fmla="*/ 4703069 h 6858000"/>
              <a:gd name="connsiteX158" fmla="*/ 684248 w 7467663"/>
              <a:gd name="connsiteY158" fmla="*/ 4706721 h 6858000"/>
              <a:gd name="connsiteX159" fmla="*/ 1423113 w 7467663"/>
              <a:gd name="connsiteY159" fmla="*/ 3874565 h 6858000"/>
              <a:gd name="connsiteX160" fmla="*/ 3316479 w 7467663"/>
              <a:gd name="connsiteY160" fmla="*/ 3872136 h 6858000"/>
              <a:gd name="connsiteX161" fmla="*/ 3546806 w 7467663"/>
              <a:gd name="connsiteY161" fmla="*/ 4356139 h 6858000"/>
              <a:gd name="connsiteX162" fmla="*/ 3364433 w 7467663"/>
              <a:gd name="connsiteY162" fmla="*/ 3953121 h 6858000"/>
              <a:gd name="connsiteX163" fmla="*/ 3316479 w 7467663"/>
              <a:gd name="connsiteY163" fmla="*/ 3872136 h 6858000"/>
              <a:gd name="connsiteX164" fmla="*/ 3291335 w 7467663"/>
              <a:gd name="connsiteY164" fmla="*/ 3767420 h 6858000"/>
              <a:gd name="connsiteX165" fmla="*/ 3390805 w 7467663"/>
              <a:gd name="connsiteY165" fmla="*/ 3937163 h 6858000"/>
              <a:gd name="connsiteX166" fmla="*/ 3579062 w 7467663"/>
              <a:gd name="connsiteY166" fmla="*/ 4359040 h 6858000"/>
              <a:gd name="connsiteX167" fmla="*/ 3467355 w 7467663"/>
              <a:gd name="connsiteY167" fmla="*/ 3988130 h 6858000"/>
              <a:gd name="connsiteX168" fmla="*/ 3310753 w 7467663"/>
              <a:gd name="connsiteY168" fmla="*/ 3787140 h 6858000"/>
              <a:gd name="connsiteX169" fmla="*/ 3291335 w 7467663"/>
              <a:gd name="connsiteY169" fmla="*/ 3767420 h 6858000"/>
              <a:gd name="connsiteX170" fmla="*/ 1635889 w 7467663"/>
              <a:gd name="connsiteY170" fmla="*/ 3709494 h 6858000"/>
              <a:gd name="connsiteX171" fmla="*/ 1634800 w 7467663"/>
              <a:gd name="connsiteY171" fmla="*/ 3731111 h 6858000"/>
              <a:gd name="connsiteX172" fmla="*/ 1635889 w 7467663"/>
              <a:gd name="connsiteY172" fmla="*/ 3709494 h 6858000"/>
              <a:gd name="connsiteX173" fmla="*/ 1510397 w 7467663"/>
              <a:gd name="connsiteY173" fmla="*/ 3684705 h 6858000"/>
              <a:gd name="connsiteX174" fmla="*/ 1146550 w 7467663"/>
              <a:gd name="connsiteY174" fmla="*/ 3802012 h 6858000"/>
              <a:gd name="connsiteX175" fmla="*/ 698834 w 7467663"/>
              <a:gd name="connsiteY175" fmla="*/ 3952272 h 6858000"/>
              <a:gd name="connsiteX176" fmla="*/ 34256 w 7467663"/>
              <a:gd name="connsiteY176" fmla="*/ 4347603 h 6858000"/>
              <a:gd name="connsiteX177" fmla="*/ 527241 w 7467663"/>
              <a:gd name="connsiteY177" fmla="*/ 4065078 h 6858000"/>
              <a:gd name="connsiteX178" fmla="*/ 1510397 w 7467663"/>
              <a:gd name="connsiteY178" fmla="*/ 3684705 h 6858000"/>
              <a:gd name="connsiteX179" fmla="*/ 1313114 w 7467663"/>
              <a:gd name="connsiteY179" fmla="*/ 3655216 h 6858000"/>
              <a:gd name="connsiteX180" fmla="*/ 1109304 w 7467663"/>
              <a:gd name="connsiteY180" fmla="*/ 3669030 h 6858000"/>
              <a:gd name="connsiteX181" fmla="*/ 8129 w 7467663"/>
              <a:gd name="connsiteY181" fmla="*/ 4330519 h 6858000"/>
              <a:gd name="connsiteX182" fmla="*/ 687572 w 7467663"/>
              <a:gd name="connsiteY182" fmla="*/ 3925629 h 6858000"/>
              <a:gd name="connsiteX183" fmla="*/ 1138365 w 7467663"/>
              <a:gd name="connsiteY183" fmla="*/ 3774515 h 6858000"/>
              <a:gd name="connsiteX184" fmla="*/ 1505579 w 7467663"/>
              <a:gd name="connsiteY184" fmla="*/ 3655526 h 6858000"/>
              <a:gd name="connsiteX185" fmla="*/ 1313114 w 7467663"/>
              <a:gd name="connsiteY185" fmla="*/ 3655216 h 6858000"/>
              <a:gd name="connsiteX186" fmla="*/ 3655073 w 7467663"/>
              <a:gd name="connsiteY186" fmla="*/ 3650884 h 6858000"/>
              <a:gd name="connsiteX187" fmla="*/ 3989938 w 7467663"/>
              <a:gd name="connsiteY187" fmla="*/ 3991685 h 6858000"/>
              <a:gd name="connsiteX188" fmla="*/ 4393907 w 7467663"/>
              <a:gd name="connsiteY188" fmla="*/ 4261258 h 6858000"/>
              <a:gd name="connsiteX189" fmla="*/ 4648051 w 7467663"/>
              <a:gd name="connsiteY189" fmla="*/ 4374051 h 6858000"/>
              <a:gd name="connsiteX190" fmla="*/ 4383389 w 7467663"/>
              <a:gd name="connsiteY190" fmla="*/ 4184369 h 6858000"/>
              <a:gd name="connsiteX191" fmla="*/ 4165508 w 7467663"/>
              <a:gd name="connsiteY191" fmla="*/ 4035196 h 6858000"/>
              <a:gd name="connsiteX192" fmla="*/ 4068162 w 7467663"/>
              <a:gd name="connsiteY192" fmla="*/ 3953394 h 6858000"/>
              <a:gd name="connsiteX193" fmla="*/ 3981416 w 7467663"/>
              <a:gd name="connsiteY193" fmla="*/ 3880482 h 6858000"/>
              <a:gd name="connsiteX194" fmla="*/ 3800147 w 7467663"/>
              <a:gd name="connsiteY194" fmla="*/ 3749872 h 6858000"/>
              <a:gd name="connsiteX195" fmla="*/ 3655073 w 7467663"/>
              <a:gd name="connsiteY195" fmla="*/ 3650884 h 6858000"/>
              <a:gd name="connsiteX196" fmla="*/ 3670252 w 7467663"/>
              <a:gd name="connsiteY196" fmla="*/ 3622798 h 6858000"/>
              <a:gd name="connsiteX197" fmla="*/ 3817258 w 7467663"/>
              <a:gd name="connsiteY197" fmla="*/ 3723577 h 6858000"/>
              <a:gd name="connsiteX198" fmla="*/ 4000461 w 7467663"/>
              <a:gd name="connsiteY198" fmla="*/ 3855966 h 6858000"/>
              <a:gd name="connsiteX199" fmla="*/ 4088180 w 7467663"/>
              <a:gd name="connsiteY199" fmla="*/ 3929774 h 6858000"/>
              <a:gd name="connsiteX200" fmla="*/ 4184555 w 7467663"/>
              <a:gd name="connsiteY200" fmla="*/ 4010683 h 6858000"/>
              <a:gd name="connsiteX201" fmla="*/ 4399563 w 7467663"/>
              <a:gd name="connsiteY201" fmla="*/ 4158106 h 6858000"/>
              <a:gd name="connsiteX202" fmla="*/ 4684469 w 7467663"/>
              <a:gd name="connsiteY202" fmla="*/ 4364680 h 6858000"/>
              <a:gd name="connsiteX203" fmla="*/ 4690271 w 7467663"/>
              <a:gd name="connsiteY203" fmla="*/ 4370034 h 6858000"/>
              <a:gd name="connsiteX204" fmla="*/ 4136093 w 7467663"/>
              <a:gd name="connsiteY204" fmla="*/ 3858466 h 6858000"/>
              <a:gd name="connsiteX205" fmla="*/ 3670252 w 7467663"/>
              <a:gd name="connsiteY205" fmla="*/ 3622798 h 6858000"/>
              <a:gd name="connsiteX206" fmla="*/ 4440129 w 7467663"/>
              <a:gd name="connsiteY206" fmla="*/ 3448571 h 6858000"/>
              <a:gd name="connsiteX207" fmla="*/ 4856525 w 7467663"/>
              <a:gd name="connsiteY207" fmla="*/ 3915351 h 6858000"/>
              <a:gd name="connsiteX208" fmla="*/ 5059055 w 7467663"/>
              <a:gd name="connsiteY208" fmla="*/ 4108918 h 6858000"/>
              <a:gd name="connsiteX209" fmla="*/ 5290070 w 7467663"/>
              <a:gd name="connsiteY209" fmla="*/ 4263619 h 6858000"/>
              <a:gd name="connsiteX210" fmla="*/ 4834991 w 7467663"/>
              <a:gd name="connsiteY210" fmla="*/ 3830985 h 6858000"/>
              <a:gd name="connsiteX211" fmla="*/ 4440129 w 7467663"/>
              <a:gd name="connsiteY211" fmla="*/ 3448571 h 6858000"/>
              <a:gd name="connsiteX212" fmla="*/ 4441737 w 7467663"/>
              <a:gd name="connsiteY212" fmla="*/ 3399734 h 6858000"/>
              <a:gd name="connsiteX213" fmla="*/ 4431236 w 7467663"/>
              <a:gd name="connsiteY213" fmla="*/ 3400954 h 6858000"/>
              <a:gd name="connsiteX214" fmla="*/ 4557150 w 7467663"/>
              <a:gd name="connsiteY214" fmla="*/ 3510023 h 6858000"/>
              <a:gd name="connsiteX215" fmla="*/ 4856936 w 7467663"/>
              <a:gd name="connsiteY215" fmla="*/ 3809146 h 6858000"/>
              <a:gd name="connsiteX216" fmla="*/ 5111996 w 7467663"/>
              <a:gd name="connsiteY216" fmla="*/ 4065759 h 6858000"/>
              <a:gd name="connsiteX217" fmla="*/ 5388878 w 7467663"/>
              <a:gd name="connsiteY217" fmla="*/ 4300185 h 6858000"/>
              <a:gd name="connsiteX218" fmla="*/ 5425556 w 7467663"/>
              <a:gd name="connsiteY218" fmla="*/ 4308967 h 6858000"/>
              <a:gd name="connsiteX219" fmla="*/ 4943646 w 7467663"/>
              <a:gd name="connsiteY219" fmla="*/ 3822916 h 6858000"/>
              <a:gd name="connsiteX220" fmla="*/ 4594837 w 7467663"/>
              <a:gd name="connsiteY220" fmla="*/ 3532274 h 6858000"/>
              <a:gd name="connsiteX221" fmla="*/ 4441737 w 7467663"/>
              <a:gd name="connsiteY221" fmla="*/ 3399734 h 6858000"/>
              <a:gd name="connsiteX222" fmla="*/ 5425834 w 7467663"/>
              <a:gd name="connsiteY222" fmla="*/ 3162785 h 6858000"/>
              <a:gd name="connsiteX223" fmla="*/ 5401644 w 7467663"/>
              <a:gd name="connsiteY223" fmla="*/ 3617847 h 6858000"/>
              <a:gd name="connsiteX224" fmla="*/ 5467256 w 7467663"/>
              <a:gd name="connsiteY224" fmla="*/ 4175494 h 6858000"/>
              <a:gd name="connsiteX225" fmla="*/ 5448069 w 7467663"/>
              <a:gd name="connsiteY225" fmla="*/ 3567554 h 6858000"/>
              <a:gd name="connsiteX226" fmla="*/ 5425834 w 7467663"/>
              <a:gd name="connsiteY226" fmla="*/ 3162785 h 6858000"/>
              <a:gd name="connsiteX227" fmla="*/ 1318687 w 7467663"/>
              <a:gd name="connsiteY227" fmla="*/ 3113840 h 6858000"/>
              <a:gd name="connsiteX228" fmla="*/ 1066793 w 7467663"/>
              <a:gd name="connsiteY228" fmla="*/ 3212171 h 6858000"/>
              <a:gd name="connsiteX229" fmla="*/ 993319 w 7467663"/>
              <a:gd name="connsiteY229" fmla="*/ 3247648 h 6858000"/>
              <a:gd name="connsiteX230" fmla="*/ 853081 w 7467663"/>
              <a:gd name="connsiteY230" fmla="*/ 3312410 h 6858000"/>
              <a:gd name="connsiteX231" fmla="*/ 805957 w 7467663"/>
              <a:gd name="connsiteY231" fmla="*/ 3330443 h 6858000"/>
              <a:gd name="connsiteX232" fmla="*/ 1318687 w 7467663"/>
              <a:gd name="connsiteY232" fmla="*/ 3113840 h 6858000"/>
              <a:gd name="connsiteX233" fmla="*/ 5453702 w 7467663"/>
              <a:gd name="connsiteY233" fmla="*/ 3090882 h 6858000"/>
              <a:gd name="connsiteX234" fmla="*/ 5480135 w 7467663"/>
              <a:gd name="connsiteY234" fmla="*/ 3565802 h 6858000"/>
              <a:gd name="connsiteX235" fmla="*/ 5499023 w 7467663"/>
              <a:gd name="connsiteY235" fmla="*/ 4166310 h 6858000"/>
              <a:gd name="connsiteX236" fmla="*/ 5547022 w 7467663"/>
              <a:gd name="connsiteY236" fmla="*/ 3607838 h 6858000"/>
              <a:gd name="connsiteX237" fmla="*/ 5515964 w 7467663"/>
              <a:gd name="connsiteY237" fmla="*/ 3378541 h 6858000"/>
              <a:gd name="connsiteX238" fmla="*/ 5453702 w 7467663"/>
              <a:gd name="connsiteY238" fmla="*/ 3090882 h 6858000"/>
              <a:gd name="connsiteX239" fmla="*/ 1238695 w 7467663"/>
              <a:gd name="connsiteY239" fmla="*/ 3076820 h 6858000"/>
              <a:gd name="connsiteX240" fmla="*/ 716371 w 7467663"/>
              <a:gd name="connsiteY240" fmla="*/ 3293249 h 6858000"/>
              <a:gd name="connsiteX241" fmla="*/ 579522 w 7467663"/>
              <a:gd name="connsiteY241" fmla="*/ 3371759 h 6858000"/>
              <a:gd name="connsiteX242" fmla="*/ 600288 w 7467663"/>
              <a:gd name="connsiteY242" fmla="*/ 3365555 h 6858000"/>
              <a:gd name="connsiteX243" fmla="*/ 840692 w 7467663"/>
              <a:gd name="connsiteY243" fmla="*/ 3284921 h 6858000"/>
              <a:gd name="connsiteX244" fmla="*/ 979248 w 7467663"/>
              <a:gd name="connsiteY244" fmla="*/ 3221003 h 6858000"/>
              <a:gd name="connsiteX245" fmla="*/ 1053282 w 7467663"/>
              <a:gd name="connsiteY245" fmla="*/ 3185247 h 6858000"/>
              <a:gd name="connsiteX246" fmla="*/ 1320603 w 7467663"/>
              <a:gd name="connsiteY246" fmla="*/ 3081281 h 6858000"/>
              <a:gd name="connsiteX247" fmla="*/ 1238695 w 7467663"/>
              <a:gd name="connsiteY247" fmla="*/ 3076820 h 6858000"/>
              <a:gd name="connsiteX248" fmla="*/ 5425627 w 7467663"/>
              <a:gd name="connsiteY248" fmla="*/ 2954192 h 6858000"/>
              <a:gd name="connsiteX249" fmla="*/ 5470770 w 7467663"/>
              <a:gd name="connsiteY249" fmla="*/ 3005435 h 6858000"/>
              <a:gd name="connsiteX250" fmla="*/ 5519779 w 7467663"/>
              <a:gd name="connsiteY250" fmla="*/ 4359223 h 6858000"/>
              <a:gd name="connsiteX251" fmla="*/ 5520293 w 7467663"/>
              <a:gd name="connsiteY251" fmla="*/ 4360602 h 6858000"/>
              <a:gd name="connsiteX252" fmla="*/ 5767221 w 7467663"/>
              <a:gd name="connsiteY252" fmla="*/ 4665564 h 6858000"/>
              <a:gd name="connsiteX253" fmla="*/ 6937169 w 7467663"/>
              <a:gd name="connsiteY253" fmla="*/ 4815941 h 6858000"/>
              <a:gd name="connsiteX254" fmla="*/ 6953922 w 7467663"/>
              <a:gd name="connsiteY254" fmla="*/ 4890068 h 6858000"/>
              <a:gd name="connsiteX255" fmla="*/ 6071359 w 7467663"/>
              <a:gd name="connsiteY255" fmla="*/ 4770770 h 6858000"/>
              <a:gd name="connsiteX256" fmla="*/ 6038839 w 7467663"/>
              <a:gd name="connsiteY256" fmla="*/ 4764474 h 6858000"/>
              <a:gd name="connsiteX257" fmla="*/ 6038706 w 7467663"/>
              <a:gd name="connsiteY257" fmla="*/ 4763847 h 6858000"/>
              <a:gd name="connsiteX258" fmla="*/ 6037784 w 7467663"/>
              <a:gd name="connsiteY258" fmla="*/ 4764270 h 6858000"/>
              <a:gd name="connsiteX259" fmla="*/ 6038839 w 7467663"/>
              <a:gd name="connsiteY259" fmla="*/ 4764474 h 6858000"/>
              <a:gd name="connsiteX260" fmla="*/ 6040338 w 7467663"/>
              <a:gd name="connsiteY260" fmla="*/ 4771418 h 6858000"/>
              <a:gd name="connsiteX261" fmla="*/ 6024488 w 7467663"/>
              <a:gd name="connsiteY261" fmla="*/ 4809903 h 6858000"/>
              <a:gd name="connsiteX262" fmla="*/ 5599771 w 7467663"/>
              <a:gd name="connsiteY262" fmla="*/ 5509652 h 6858000"/>
              <a:gd name="connsiteX263" fmla="*/ 5548843 w 7467663"/>
              <a:gd name="connsiteY263" fmla="*/ 5563845 h 6858000"/>
              <a:gd name="connsiteX264" fmla="*/ 5940952 w 7467663"/>
              <a:gd name="connsiteY264" fmla="*/ 6250028 h 6858000"/>
              <a:gd name="connsiteX265" fmla="*/ 6043441 w 7467663"/>
              <a:gd name="connsiteY265" fmla="*/ 6665847 h 6858000"/>
              <a:gd name="connsiteX266" fmla="*/ 6093432 w 7467663"/>
              <a:gd name="connsiteY266" fmla="*/ 6858000 h 6858000"/>
              <a:gd name="connsiteX267" fmla="*/ 6034344 w 7467663"/>
              <a:gd name="connsiteY267" fmla="*/ 6858000 h 6858000"/>
              <a:gd name="connsiteX268" fmla="*/ 6026679 w 7467663"/>
              <a:gd name="connsiteY268" fmla="*/ 6836959 h 6858000"/>
              <a:gd name="connsiteX269" fmla="*/ 5800441 w 7467663"/>
              <a:gd name="connsiteY269" fmla="*/ 6335286 h 6858000"/>
              <a:gd name="connsiteX270" fmla="*/ 5526562 w 7467663"/>
              <a:gd name="connsiteY270" fmla="*/ 5705388 h 6858000"/>
              <a:gd name="connsiteX271" fmla="*/ 5519640 w 7467663"/>
              <a:gd name="connsiteY271" fmla="*/ 5683774 h 6858000"/>
              <a:gd name="connsiteX272" fmla="*/ 5844559 w 7467663"/>
              <a:gd name="connsiteY272" fmla="*/ 6553349 h 6858000"/>
              <a:gd name="connsiteX273" fmla="*/ 5975994 w 7467663"/>
              <a:gd name="connsiteY273" fmla="*/ 6858000 h 6858000"/>
              <a:gd name="connsiteX274" fmla="*/ 5898547 w 7467663"/>
              <a:gd name="connsiteY274" fmla="*/ 6858000 h 6858000"/>
              <a:gd name="connsiteX275" fmla="*/ 5682041 w 7467663"/>
              <a:gd name="connsiteY275" fmla="*/ 6355860 h 6858000"/>
              <a:gd name="connsiteX276" fmla="*/ 5461758 w 7467663"/>
              <a:gd name="connsiteY276" fmla="*/ 5820220 h 6858000"/>
              <a:gd name="connsiteX277" fmla="*/ 5237282 w 7467663"/>
              <a:gd name="connsiteY277" fmla="*/ 6579086 h 6858000"/>
              <a:gd name="connsiteX278" fmla="*/ 5115009 w 7467663"/>
              <a:gd name="connsiteY278" fmla="*/ 6858000 h 6858000"/>
              <a:gd name="connsiteX279" fmla="*/ 5028074 w 7467663"/>
              <a:gd name="connsiteY279" fmla="*/ 6858000 h 6858000"/>
              <a:gd name="connsiteX280" fmla="*/ 5079508 w 7467663"/>
              <a:gd name="connsiteY280" fmla="*/ 6749074 h 6858000"/>
              <a:gd name="connsiteX281" fmla="*/ 5371846 w 7467663"/>
              <a:gd name="connsiteY281" fmla="*/ 5924413 h 6858000"/>
              <a:gd name="connsiteX282" fmla="*/ 5270512 w 7467663"/>
              <a:gd name="connsiteY282" fmla="*/ 6138975 h 6858000"/>
              <a:gd name="connsiteX283" fmla="*/ 5062409 w 7467663"/>
              <a:gd name="connsiteY283" fmla="*/ 6653544 h 6858000"/>
              <a:gd name="connsiteX284" fmla="*/ 5036628 w 7467663"/>
              <a:gd name="connsiteY284" fmla="*/ 6754247 h 6858000"/>
              <a:gd name="connsiteX285" fmla="*/ 5009112 w 7467663"/>
              <a:gd name="connsiteY285" fmla="*/ 6858000 h 6858000"/>
              <a:gd name="connsiteX286" fmla="*/ 4976679 w 7467663"/>
              <a:gd name="connsiteY286" fmla="*/ 6858000 h 6858000"/>
              <a:gd name="connsiteX287" fmla="*/ 5006537 w 7467663"/>
              <a:gd name="connsiteY287" fmla="*/ 6747068 h 6858000"/>
              <a:gd name="connsiteX288" fmla="*/ 5032723 w 7467663"/>
              <a:gd name="connsiteY288" fmla="*/ 6644957 h 6858000"/>
              <a:gd name="connsiteX289" fmla="*/ 5242949 w 7467663"/>
              <a:gd name="connsiteY289" fmla="*/ 6125175 h 6858000"/>
              <a:gd name="connsiteX290" fmla="*/ 5286321 w 7467663"/>
              <a:gd name="connsiteY290" fmla="*/ 6033555 h 6858000"/>
              <a:gd name="connsiteX291" fmla="*/ 5008210 w 7467663"/>
              <a:gd name="connsiteY291" fmla="*/ 6649194 h 6858000"/>
              <a:gd name="connsiteX292" fmla="*/ 4986321 w 7467663"/>
              <a:gd name="connsiteY292" fmla="*/ 6765687 h 6858000"/>
              <a:gd name="connsiteX293" fmla="*/ 4973474 w 7467663"/>
              <a:gd name="connsiteY293" fmla="*/ 6858000 h 6858000"/>
              <a:gd name="connsiteX294" fmla="*/ 4907178 w 7467663"/>
              <a:gd name="connsiteY294" fmla="*/ 6858000 h 6858000"/>
              <a:gd name="connsiteX295" fmla="*/ 4910810 w 7467663"/>
              <a:gd name="connsiteY295" fmla="*/ 6829660 h 6858000"/>
              <a:gd name="connsiteX296" fmla="*/ 4987461 w 7467663"/>
              <a:gd name="connsiteY296" fmla="*/ 6432994 h 6858000"/>
              <a:gd name="connsiteX297" fmla="*/ 5179262 w 7467663"/>
              <a:gd name="connsiteY297" fmla="*/ 6035044 h 6858000"/>
              <a:gd name="connsiteX298" fmla="*/ 4689678 w 7467663"/>
              <a:gd name="connsiteY298" fmla="*/ 6440241 h 6858000"/>
              <a:gd name="connsiteX299" fmla="*/ 4477543 w 7467663"/>
              <a:gd name="connsiteY299" fmla="*/ 6674836 h 6858000"/>
              <a:gd name="connsiteX300" fmla="*/ 4329957 w 7467663"/>
              <a:gd name="connsiteY300" fmla="*/ 6858000 h 6858000"/>
              <a:gd name="connsiteX301" fmla="*/ 4218595 w 7467663"/>
              <a:gd name="connsiteY301" fmla="*/ 6858000 h 6858000"/>
              <a:gd name="connsiteX302" fmla="*/ 4368888 w 7467663"/>
              <a:gd name="connsiteY302" fmla="*/ 6668412 h 6858000"/>
              <a:gd name="connsiteX303" fmla="*/ 4563091 w 7467663"/>
              <a:gd name="connsiteY303" fmla="*/ 6442508 h 6858000"/>
              <a:gd name="connsiteX304" fmla="*/ 5387324 w 7467663"/>
              <a:gd name="connsiteY304" fmla="*/ 5705830 h 6858000"/>
              <a:gd name="connsiteX305" fmla="*/ 5073620 w 7467663"/>
              <a:gd name="connsiteY305" fmla="*/ 5955437 h 6858000"/>
              <a:gd name="connsiteX306" fmla="*/ 4689789 w 7467663"/>
              <a:gd name="connsiteY306" fmla="*/ 6268382 h 6858000"/>
              <a:gd name="connsiteX307" fmla="*/ 4418722 w 7467663"/>
              <a:gd name="connsiteY307" fmla="*/ 6570886 h 6858000"/>
              <a:gd name="connsiteX308" fmla="*/ 4214944 w 7467663"/>
              <a:gd name="connsiteY308" fmla="*/ 6858000 h 6858000"/>
              <a:gd name="connsiteX309" fmla="*/ 4177898 w 7467663"/>
              <a:gd name="connsiteY309" fmla="*/ 6858000 h 6858000"/>
              <a:gd name="connsiteX310" fmla="*/ 4391597 w 7467663"/>
              <a:gd name="connsiteY310" fmla="*/ 6556370 h 6858000"/>
              <a:gd name="connsiteX311" fmla="*/ 4668889 w 7467663"/>
              <a:gd name="connsiteY311" fmla="*/ 6246399 h 6858000"/>
              <a:gd name="connsiteX312" fmla="*/ 5055427 w 7467663"/>
              <a:gd name="connsiteY312" fmla="*/ 5931476 h 6858000"/>
              <a:gd name="connsiteX313" fmla="*/ 5371814 w 7467663"/>
              <a:gd name="connsiteY313" fmla="*/ 5678975 h 6858000"/>
              <a:gd name="connsiteX314" fmla="*/ 4987918 w 7467663"/>
              <a:gd name="connsiteY314" fmla="*/ 5838701 h 6858000"/>
              <a:gd name="connsiteX315" fmla="*/ 4317146 w 7467663"/>
              <a:gd name="connsiteY315" fmla="*/ 6587716 h 6858000"/>
              <a:gd name="connsiteX316" fmla="*/ 4171627 w 7467663"/>
              <a:gd name="connsiteY316" fmla="*/ 6858000 h 6858000"/>
              <a:gd name="connsiteX317" fmla="*/ 4081585 w 7467663"/>
              <a:gd name="connsiteY317" fmla="*/ 6858000 h 6858000"/>
              <a:gd name="connsiteX318" fmla="*/ 4238603 w 7467663"/>
              <a:gd name="connsiteY318" fmla="*/ 6559341 h 6858000"/>
              <a:gd name="connsiteX319" fmla="*/ 4778333 w 7467663"/>
              <a:gd name="connsiteY319" fmla="*/ 5873626 h 6858000"/>
              <a:gd name="connsiteX320" fmla="*/ 5414185 w 7467663"/>
              <a:gd name="connsiteY320" fmla="*/ 5573882 h 6858000"/>
              <a:gd name="connsiteX321" fmla="*/ 5959648 w 7467663"/>
              <a:gd name="connsiteY321" fmla="*/ 4760797 h 6858000"/>
              <a:gd name="connsiteX322" fmla="*/ 5355019 w 7467663"/>
              <a:gd name="connsiteY322" fmla="*/ 4734672 h 6858000"/>
              <a:gd name="connsiteX323" fmla="*/ 5083565 w 7467663"/>
              <a:gd name="connsiteY323" fmla="*/ 5179121 h 6858000"/>
              <a:gd name="connsiteX324" fmla="*/ 4713577 w 7467663"/>
              <a:gd name="connsiteY324" fmla="*/ 5616803 h 6858000"/>
              <a:gd name="connsiteX325" fmla="*/ 3989559 w 7467663"/>
              <a:gd name="connsiteY325" fmla="*/ 6145945 h 6858000"/>
              <a:gd name="connsiteX326" fmla="*/ 3939824 w 7467663"/>
              <a:gd name="connsiteY326" fmla="*/ 6066900 h 6858000"/>
              <a:gd name="connsiteX327" fmla="*/ 4584537 w 7467663"/>
              <a:gd name="connsiteY327" fmla="*/ 5324826 h 6858000"/>
              <a:gd name="connsiteX328" fmla="*/ 5037105 w 7467663"/>
              <a:gd name="connsiteY328" fmla="*/ 5088765 h 6858000"/>
              <a:gd name="connsiteX329" fmla="*/ 5039930 w 7467663"/>
              <a:gd name="connsiteY329" fmla="*/ 5089585 h 6858000"/>
              <a:gd name="connsiteX330" fmla="*/ 5263764 w 7467663"/>
              <a:gd name="connsiteY330" fmla="*/ 4735525 h 6858000"/>
              <a:gd name="connsiteX331" fmla="*/ 4086300 w 7467663"/>
              <a:gd name="connsiteY331" fmla="*/ 4884599 h 6858000"/>
              <a:gd name="connsiteX332" fmla="*/ 4085485 w 7467663"/>
              <a:gd name="connsiteY332" fmla="*/ 4899070 h 6858000"/>
              <a:gd name="connsiteX333" fmla="*/ 3871915 w 7467663"/>
              <a:gd name="connsiteY333" fmla="*/ 5253645 h 6858000"/>
              <a:gd name="connsiteX334" fmla="*/ 3799374 w 7467663"/>
              <a:gd name="connsiteY334" fmla="*/ 5466127 h 6858000"/>
              <a:gd name="connsiteX335" fmla="*/ 3498850 w 7467663"/>
              <a:gd name="connsiteY335" fmla="*/ 6661888 h 6858000"/>
              <a:gd name="connsiteX336" fmla="*/ 3399216 w 7467663"/>
              <a:gd name="connsiteY336" fmla="*/ 6858000 h 6858000"/>
              <a:gd name="connsiteX337" fmla="*/ 3303688 w 7467663"/>
              <a:gd name="connsiteY337" fmla="*/ 6858000 h 6858000"/>
              <a:gd name="connsiteX338" fmla="*/ 3391774 w 7467663"/>
              <a:gd name="connsiteY338" fmla="*/ 6697181 h 6858000"/>
              <a:gd name="connsiteX339" fmla="*/ 3735540 w 7467663"/>
              <a:gd name="connsiteY339" fmla="*/ 5546923 h 6858000"/>
              <a:gd name="connsiteX340" fmla="*/ 3729438 w 7467663"/>
              <a:gd name="connsiteY340" fmla="*/ 5569058 h 6858000"/>
              <a:gd name="connsiteX341" fmla="*/ 3707782 w 7467663"/>
              <a:gd name="connsiteY341" fmla="*/ 5644908 h 6858000"/>
              <a:gd name="connsiteX342" fmla="*/ 3583827 w 7467663"/>
              <a:gd name="connsiteY342" fmla="*/ 6039215 h 6858000"/>
              <a:gd name="connsiteX343" fmla="*/ 3547861 w 7467663"/>
              <a:gd name="connsiteY343" fmla="*/ 6129609 h 6858000"/>
              <a:gd name="connsiteX344" fmla="*/ 3490905 w 7467663"/>
              <a:gd name="connsiteY344" fmla="*/ 6277660 h 6858000"/>
              <a:gd name="connsiteX345" fmla="*/ 3455859 w 7467663"/>
              <a:gd name="connsiteY345" fmla="*/ 6391301 h 6858000"/>
              <a:gd name="connsiteX346" fmla="*/ 3429112 w 7467663"/>
              <a:gd name="connsiteY346" fmla="*/ 6479469 h 6858000"/>
              <a:gd name="connsiteX347" fmla="*/ 3304862 w 7467663"/>
              <a:gd name="connsiteY347" fmla="*/ 6796476 h 6858000"/>
              <a:gd name="connsiteX348" fmla="*/ 3276071 w 7467663"/>
              <a:gd name="connsiteY348" fmla="*/ 6858000 h 6858000"/>
              <a:gd name="connsiteX349" fmla="*/ 3240805 w 7467663"/>
              <a:gd name="connsiteY349" fmla="*/ 6858000 h 6858000"/>
              <a:gd name="connsiteX350" fmla="*/ 3275917 w 7467663"/>
              <a:gd name="connsiteY350" fmla="*/ 6783192 h 6858000"/>
              <a:gd name="connsiteX351" fmla="*/ 3399358 w 7467663"/>
              <a:gd name="connsiteY351" fmla="*/ 6469011 h 6858000"/>
              <a:gd name="connsiteX352" fmla="*/ 3425650 w 7467663"/>
              <a:gd name="connsiteY352" fmla="*/ 6381333 h 6858000"/>
              <a:gd name="connsiteX353" fmla="*/ 3460661 w 7467663"/>
              <a:gd name="connsiteY353" fmla="*/ 6266763 h 6858000"/>
              <a:gd name="connsiteX354" fmla="*/ 3518021 w 7467663"/>
              <a:gd name="connsiteY354" fmla="*/ 6117298 h 6858000"/>
              <a:gd name="connsiteX355" fmla="*/ 3554035 w 7467663"/>
              <a:gd name="connsiteY355" fmla="*/ 6027832 h 6858000"/>
              <a:gd name="connsiteX356" fmla="*/ 3677174 w 7467663"/>
              <a:gd name="connsiteY356" fmla="*/ 5636351 h 6858000"/>
              <a:gd name="connsiteX357" fmla="*/ 3698819 w 7467663"/>
              <a:gd name="connsiteY357" fmla="*/ 5560503 h 6858000"/>
              <a:gd name="connsiteX358" fmla="*/ 3702094 w 7467663"/>
              <a:gd name="connsiteY358" fmla="*/ 5549194 h 6858000"/>
              <a:gd name="connsiteX359" fmla="*/ 3398355 w 7467663"/>
              <a:gd name="connsiteY359" fmla="*/ 6094603 h 6858000"/>
              <a:gd name="connsiteX360" fmla="*/ 3193941 w 7467663"/>
              <a:gd name="connsiteY360" fmla="*/ 6798775 h 6858000"/>
              <a:gd name="connsiteX361" fmla="*/ 3184140 w 7467663"/>
              <a:gd name="connsiteY361" fmla="*/ 6858000 h 6858000"/>
              <a:gd name="connsiteX362" fmla="*/ 3099978 w 7467663"/>
              <a:gd name="connsiteY362" fmla="*/ 6858000 h 6858000"/>
              <a:gd name="connsiteX363" fmla="*/ 3101556 w 7467663"/>
              <a:gd name="connsiteY363" fmla="*/ 6843337 h 6858000"/>
              <a:gd name="connsiteX364" fmla="*/ 3370162 w 7467663"/>
              <a:gd name="connsiteY364" fmla="*/ 5785550 h 6858000"/>
              <a:gd name="connsiteX365" fmla="*/ 3746477 w 7467663"/>
              <a:gd name="connsiteY365" fmla="*/ 5377889 h 6858000"/>
              <a:gd name="connsiteX366" fmla="*/ 3863399 w 7467663"/>
              <a:gd name="connsiteY366" fmla="*/ 5087257 h 6858000"/>
              <a:gd name="connsiteX367" fmla="*/ 3968712 w 7467663"/>
              <a:gd name="connsiteY367" fmla="*/ 4913989 h 6858000"/>
              <a:gd name="connsiteX368" fmla="*/ 2792390 w 7467663"/>
              <a:gd name="connsiteY368" fmla="*/ 5382974 h 6858000"/>
              <a:gd name="connsiteX369" fmla="*/ 2714982 w 7467663"/>
              <a:gd name="connsiteY369" fmla="*/ 5427051 h 6858000"/>
              <a:gd name="connsiteX370" fmla="*/ 2813361 w 7467663"/>
              <a:gd name="connsiteY370" fmla="*/ 6023912 h 6858000"/>
              <a:gd name="connsiteX371" fmla="*/ 2688430 w 7467663"/>
              <a:gd name="connsiteY371" fmla="*/ 6801564 h 6858000"/>
              <a:gd name="connsiteX372" fmla="*/ 2629626 w 7467663"/>
              <a:gd name="connsiteY372" fmla="*/ 6763394 h 6858000"/>
              <a:gd name="connsiteX373" fmla="*/ 2565328 w 7467663"/>
              <a:gd name="connsiteY373" fmla="*/ 5516399 h 6858000"/>
              <a:gd name="connsiteX374" fmla="*/ 1922999 w 7467663"/>
              <a:gd name="connsiteY374" fmla="*/ 5980343 h 6858000"/>
              <a:gd name="connsiteX375" fmla="*/ 1950261 w 7467663"/>
              <a:gd name="connsiteY375" fmla="*/ 6405858 h 6858000"/>
              <a:gd name="connsiteX376" fmla="*/ 2365554 w 7467663"/>
              <a:gd name="connsiteY376" fmla="*/ 6759107 h 6858000"/>
              <a:gd name="connsiteX377" fmla="*/ 2424142 w 7467663"/>
              <a:gd name="connsiteY377" fmla="*/ 6858000 h 6858000"/>
              <a:gd name="connsiteX378" fmla="*/ 2395994 w 7467663"/>
              <a:gd name="connsiteY378" fmla="*/ 6858000 h 6858000"/>
              <a:gd name="connsiteX379" fmla="*/ 2392863 w 7467663"/>
              <a:gd name="connsiteY379" fmla="*/ 6852964 h 6858000"/>
              <a:gd name="connsiteX380" fmla="*/ 2017589 w 7467663"/>
              <a:gd name="connsiteY380" fmla="*/ 6493982 h 6858000"/>
              <a:gd name="connsiteX381" fmla="*/ 2147336 w 7467663"/>
              <a:gd name="connsiteY381" fmla="*/ 6594052 h 6858000"/>
              <a:gd name="connsiteX382" fmla="*/ 2207047 w 7467663"/>
              <a:gd name="connsiteY382" fmla="*/ 6654540 h 6858000"/>
              <a:gd name="connsiteX383" fmla="*/ 2299106 w 7467663"/>
              <a:gd name="connsiteY383" fmla="*/ 6778931 h 6858000"/>
              <a:gd name="connsiteX384" fmla="*/ 2314430 w 7467663"/>
              <a:gd name="connsiteY384" fmla="*/ 6801144 h 6858000"/>
              <a:gd name="connsiteX385" fmla="*/ 2352406 w 7467663"/>
              <a:gd name="connsiteY385" fmla="*/ 6858000 h 6858000"/>
              <a:gd name="connsiteX386" fmla="*/ 2314492 w 7467663"/>
              <a:gd name="connsiteY386" fmla="*/ 6858000 h 6858000"/>
              <a:gd name="connsiteX387" fmla="*/ 2288095 w 7467663"/>
              <a:gd name="connsiteY387" fmla="*/ 6818030 h 6858000"/>
              <a:gd name="connsiteX388" fmla="*/ 2272768 w 7467663"/>
              <a:gd name="connsiteY388" fmla="*/ 6795822 h 6858000"/>
              <a:gd name="connsiteX389" fmla="*/ 2182715 w 7467663"/>
              <a:gd name="connsiteY389" fmla="*/ 6675071 h 6858000"/>
              <a:gd name="connsiteX390" fmla="*/ 2032061 w 7467663"/>
              <a:gd name="connsiteY390" fmla="*/ 6541380 h 6858000"/>
              <a:gd name="connsiteX391" fmla="*/ 2257220 w 7467663"/>
              <a:gd name="connsiteY391" fmla="*/ 6826257 h 6858000"/>
              <a:gd name="connsiteX392" fmla="*/ 2281324 w 7467663"/>
              <a:gd name="connsiteY392" fmla="*/ 6858000 h 6858000"/>
              <a:gd name="connsiteX393" fmla="*/ 2242860 w 7467663"/>
              <a:gd name="connsiteY393" fmla="*/ 6858000 h 6858000"/>
              <a:gd name="connsiteX394" fmla="*/ 2232818 w 7467663"/>
              <a:gd name="connsiteY394" fmla="*/ 6844926 h 6858000"/>
              <a:gd name="connsiteX395" fmla="*/ 1990172 w 7467663"/>
              <a:gd name="connsiteY395" fmla="*/ 6542121 h 6858000"/>
              <a:gd name="connsiteX396" fmla="*/ 2124090 w 7467663"/>
              <a:gd name="connsiteY396" fmla="*/ 6761017 h 6858000"/>
              <a:gd name="connsiteX397" fmla="*/ 2200380 w 7467663"/>
              <a:gd name="connsiteY397" fmla="*/ 6858000 h 6858000"/>
              <a:gd name="connsiteX398" fmla="*/ 2147507 w 7467663"/>
              <a:gd name="connsiteY398" fmla="*/ 6858000 h 6858000"/>
              <a:gd name="connsiteX399" fmla="*/ 2070668 w 7467663"/>
              <a:gd name="connsiteY399" fmla="*/ 6761520 h 6858000"/>
              <a:gd name="connsiteX400" fmla="*/ 1975142 w 7467663"/>
              <a:gd name="connsiteY400" fmla="*/ 6585570 h 6858000"/>
              <a:gd name="connsiteX401" fmla="*/ 2050035 w 7467663"/>
              <a:gd name="connsiteY401" fmla="*/ 6813345 h 6858000"/>
              <a:gd name="connsiteX402" fmla="*/ 2063025 w 7467663"/>
              <a:gd name="connsiteY402" fmla="*/ 6858000 h 6858000"/>
              <a:gd name="connsiteX403" fmla="*/ 2021675 w 7467663"/>
              <a:gd name="connsiteY403" fmla="*/ 6858000 h 6858000"/>
              <a:gd name="connsiteX404" fmla="*/ 2019308 w 7467663"/>
              <a:gd name="connsiteY404" fmla="*/ 6847118 h 6858000"/>
              <a:gd name="connsiteX405" fmla="*/ 1938835 w 7467663"/>
              <a:gd name="connsiteY405" fmla="*/ 6551160 h 6858000"/>
              <a:gd name="connsiteX406" fmla="*/ 1953230 w 7467663"/>
              <a:gd name="connsiteY406" fmla="*/ 6759699 h 6858000"/>
              <a:gd name="connsiteX407" fmla="*/ 1956763 w 7467663"/>
              <a:gd name="connsiteY407" fmla="*/ 6778191 h 6858000"/>
              <a:gd name="connsiteX408" fmla="*/ 1967925 w 7467663"/>
              <a:gd name="connsiteY408" fmla="*/ 6858000 h 6858000"/>
              <a:gd name="connsiteX409" fmla="*/ 1936622 w 7467663"/>
              <a:gd name="connsiteY409" fmla="*/ 6858000 h 6858000"/>
              <a:gd name="connsiteX410" fmla="*/ 1926261 w 7467663"/>
              <a:gd name="connsiteY410" fmla="*/ 6784064 h 6858000"/>
              <a:gd name="connsiteX411" fmla="*/ 1922724 w 7467663"/>
              <a:gd name="connsiteY411" fmla="*/ 6765577 h 6858000"/>
              <a:gd name="connsiteX412" fmla="*/ 1904650 w 7467663"/>
              <a:gd name="connsiteY412" fmla="*/ 6639616 h 6858000"/>
              <a:gd name="connsiteX413" fmla="*/ 1885273 w 7467663"/>
              <a:gd name="connsiteY413" fmla="*/ 6858000 h 6858000"/>
              <a:gd name="connsiteX414" fmla="*/ 1854363 w 7467663"/>
              <a:gd name="connsiteY414" fmla="*/ 6858000 h 6858000"/>
              <a:gd name="connsiteX415" fmla="*/ 1880391 w 7467663"/>
              <a:gd name="connsiteY415" fmla="*/ 6603796 h 6858000"/>
              <a:gd name="connsiteX416" fmla="*/ 1818273 w 7467663"/>
              <a:gd name="connsiteY416" fmla="*/ 6715729 h 6858000"/>
              <a:gd name="connsiteX417" fmla="*/ 1794691 w 7467663"/>
              <a:gd name="connsiteY417" fmla="*/ 6843239 h 6858000"/>
              <a:gd name="connsiteX418" fmla="*/ 1794914 w 7467663"/>
              <a:gd name="connsiteY418" fmla="*/ 6858000 h 6858000"/>
              <a:gd name="connsiteX419" fmla="*/ 1746128 w 7467663"/>
              <a:gd name="connsiteY419" fmla="*/ 6858000 h 6858000"/>
              <a:gd name="connsiteX420" fmla="*/ 1753934 w 7467663"/>
              <a:gd name="connsiteY420" fmla="*/ 6724796 h 6858000"/>
              <a:gd name="connsiteX421" fmla="*/ 1792053 w 7467663"/>
              <a:gd name="connsiteY421" fmla="*/ 6572396 h 6858000"/>
              <a:gd name="connsiteX422" fmla="*/ 1862248 w 7467663"/>
              <a:gd name="connsiteY422" fmla="*/ 6266397 h 6858000"/>
              <a:gd name="connsiteX423" fmla="*/ 1862250 w 7467663"/>
              <a:gd name="connsiteY423" fmla="*/ 6033531 h 6858000"/>
              <a:gd name="connsiteX424" fmla="*/ 1211999 w 7467663"/>
              <a:gd name="connsiteY424" fmla="*/ 6683610 h 6858000"/>
              <a:gd name="connsiteX425" fmla="*/ 1213266 w 7467663"/>
              <a:gd name="connsiteY425" fmla="*/ 6691947 h 6858000"/>
              <a:gd name="connsiteX426" fmla="*/ 1203370 w 7467663"/>
              <a:gd name="connsiteY426" fmla="*/ 6850676 h 6858000"/>
              <a:gd name="connsiteX427" fmla="*/ 1203671 w 7467663"/>
              <a:gd name="connsiteY427" fmla="*/ 6858000 h 6858000"/>
              <a:gd name="connsiteX428" fmla="*/ 1143180 w 7467663"/>
              <a:gd name="connsiteY428" fmla="*/ 6858000 h 6858000"/>
              <a:gd name="connsiteX429" fmla="*/ 1142176 w 7467663"/>
              <a:gd name="connsiteY429" fmla="*/ 6766045 h 6858000"/>
              <a:gd name="connsiteX430" fmla="*/ 1067484 w 7467663"/>
              <a:gd name="connsiteY430" fmla="*/ 6858000 h 6858000"/>
              <a:gd name="connsiteX431" fmla="*/ 953928 w 7467663"/>
              <a:gd name="connsiteY431" fmla="*/ 6858000 h 6858000"/>
              <a:gd name="connsiteX432" fmla="*/ 959715 w 7467663"/>
              <a:gd name="connsiteY432" fmla="*/ 6850185 h 6858000"/>
              <a:gd name="connsiteX433" fmla="*/ 1483788 w 7467663"/>
              <a:gd name="connsiteY433" fmla="*/ 6259174 h 6858000"/>
              <a:gd name="connsiteX434" fmla="*/ 1100671 w 7467663"/>
              <a:gd name="connsiteY434" fmla="*/ 6252137 h 6858000"/>
              <a:gd name="connsiteX435" fmla="*/ 1090144 w 7467663"/>
              <a:gd name="connsiteY435" fmla="*/ 6256748 h 6858000"/>
              <a:gd name="connsiteX436" fmla="*/ 1095872 w 7467663"/>
              <a:gd name="connsiteY436" fmla="*/ 6271892 h 6858000"/>
              <a:gd name="connsiteX437" fmla="*/ 262785 w 7467663"/>
              <a:gd name="connsiteY437" fmla="*/ 6845450 h 6858000"/>
              <a:gd name="connsiteX438" fmla="*/ 209968 w 7467663"/>
              <a:gd name="connsiteY438" fmla="*/ 6770713 h 6858000"/>
              <a:gd name="connsiteX439" fmla="*/ 873460 w 7467663"/>
              <a:gd name="connsiteY439" fmla="*/ 6253768 h 6858000"/>
              <a:gd name="connsiteX440" fmla="*/ 192686 w 7467663"/>
              <a:gd name="connsiteY440" fmla="*/ 5849257 h 6858000"/>
              <a:gd name="connsiteX441" fmla="*/ 4696 w 7467663"/>
              <a:gd name="connsiteY441" fmla="*/ 5697668 h 6858000"/>
              <a:gd name="connsiteX442" fmla="*/ 0 w 7467663"/>
              <a:gd name="connsiteY442" fmla="*/ 5689984 h 6858000"/>
              <a:gd name="connsiteX443" fmla="*/ 0 w 7467663"/>
              <a:gd name="connsiteY443" fmla="*/ 5513472 h 6858000"/>
              <a:gd name="connsiteX444" fmla="*/ 174101 w 7467663"/>
              <a:gd name="connsiteY444" fmla="*/ 5620277 h 6858000"/>
              <a:gd name="connsiteX445" fmla="*/ 891800 w 7467663"/>
              <a:gd name="connsiteY445" fmla="*/ 6036935 h 6858000"/>
              <a:gd name="connsiteX446" fmla="*/ 1072219 w 7467663"/>
              <a:gd name="connsiteY446" fmla="*/ 6169443 h 6858000"/>
              <a:gd name="connsiteX447" fmla="*/ 1074117 w 7467663"/>
              <a:gd name="connsiteY447" fmla="*/ 6170301 h 6858000"/>
              <a:gd name="connsiteX448" fmla="*/ 1083114 w 7467663"/>
              <a:gd name="connsiteY448" fmla="*/ 6174131 h 6858000"/>
              <a:gd name="connsiteX449" fmla="*/ 1543010 w 7467663"/>
              <a:gd name="connsiteY449" fmla="*/ 6191140 h 6858000"/>
              <a:gd name="connsiteX450" fmla="*/ 1551080 w 7467663"/>
              <a:gd name="connsiteY450" fmla="*/ 6195006 h 6858000"/>
              <a:gd name="connsiteX451" fmla="*/ 2345443 w 7467663"/>
              <a:gd name="connsiteY451" fmla="*/ 5549882 h 6858000"/>
              <a:gd name="connsiteX452" fmla="*/ 1721499 w 7467663"/>
              <a:gd name="connsiteY452" fmla="*/ 5599969 h 6858000"/>
              <a:gd name="connsiteX453" fmla="*/ 767716 w 7467663"/>
              <a:gd name="connsiteY453" fmla="*/ 5472768 h 6858000"/>
              <a:gd name="connsiteX454" fmla="*/ 722147 w 7467663"/>
              <a:gd name="connsiteY454" fmla="*/ 5393091 h 6858000"/>
              <a:gd name="connsiteX455" fmla="*/ 1485552 w 7467663"/>
              <a:gd name="connsiteY455" fmla="*/ 5313202 h 6858000"/>
              <a:gd name="connsiteX456" fmla="*/ 2143004 w 7467663"/>
              <a:gd name="connsiteY456" fmla="*/ 5402420 h 6858000"/>
              <a:gd name="connsiteX457" fmla="*/ 1933391 w 7467663"/>
              <a:gd name="connsiteY457" fmla="*/ 5156971 h 6858000"/>
              <a:gd name="connsiteX458" fmla="*/ 1827118 w 7467663"/>
              <a:gd name="connsiteY458" fmla="*/ 4968410 h 6858000"/>
              <a:gd name="connsiteX459" fmla="*/ 1837349 w 7467663"/>
              <a:gd name="connsiteY459" fmla="*/ 4956357 h 6858000"/>
              <a:gd name="connsiteX460" fmla="*/ 2162835 w 7467663"/>
              <a:gd name="connsiteY460" fmla="*/ 5187853 h 6858000"/>
              <a:gd name="connsiteX461" fmla="*/ 2257167 w 7467663"/>
              <a:gd name="connsiteY461" fmla="*/ 5462123 h 6858000"/>
              <a:gd name="connsiteX462" fmla="*/ 2261598 w 7467663"/>
              <a:gd name="connsiteY462" fmla="*/ 5467998 h 6858000"/>
              <a:gd name="connsiteX463" fmla="*/ 2437177 w 7467663"/>
              <a:gd name="connsiteY463" fmla="*/ 5479608 h 6858000"/>
              <a:gd name="connsiteX464" fmla="*/ 2445247 w 7467663"/>
              <a:gd name="connsiteY464" fmla="*/ 5483476 h 6858000"/>
              <a:gd name="connsiteX465" fmla="*/ 2743626 w 7467663"/>
              <a:gd name="connsiteY465" fmla="*/ 5304819 h 6858000"/>
              <a:gd name="connsiteX466" fmla="*/ 3048102 w 7467663"/>
              <a:gd name="connsiteY466" fmla="*/ 5150595 h 6858000"/>
              <a:gd name="connsiteX467" fmla="*/ 1799414 w 7467663"/>
              <a:gd name="connsiteY467" fmla="*/ 4694732 h 6858000"/>
              <a:gd name="connsiteX468" fmla="*/ 1771735 w 7467663"/>
              <a:gd name="connsiteY468" fmla="*/ 4619929 h 6858000"/>
              <a:gd name="connsiteX469" fmla="*/ 3104273 w 7467663"/>
              <a:gd name="connsiteY469" fmla="*/ 5076159 h 6858000"/>
              <a:gd name="connsiteX470" fmla="*/ 3113245 w 7467663"/>
              <a:gd name="connsiteY470" fmla="*/ 5090705 h 6858000"/>
              <a:gd name="connsiteX471" fmla="*/ 3126294 w 7467663"/>
              <a:gd name="connsiteY471" fmla="*/ 5114400 h 6858000"/>
              <a:gd name="connsiteX472" fmla="*/ 3937433 w 7467663"/>
              <a:gd name="connsiteY472" fmla="*/ 4830473 h 6858000"/>
              <a:gd name="connsiteX473" fmla="*/ 3590475 w 7467663"/>
              <a:gd name="connsiteY473" fmla="*/ 4597974 h 6858000"/>
              <a:gd name="connsiteX474" fmla="*/ 3100264 w 7467663"/>
              <a:gd name="connsiteY474" fmla="*/ 4579845 h 6858000"/>
              <a:gd name="connsiteX475" fmla="*/ 2183576 w 7467663"/>
              <a:gd name="connsiteY475" fmla="*/ 4227150 h 6858000"/>
              <a:gd name="connsiteX476" fmla="*/ 2151029 w 7467663"/>
              <a:gd name="connsiteY476" fmla="*/ 4146947 h 6858000"/>
              <a:gd name="connsiteX477" fmla="*/ 3563434 w 7467663"/>
              <a:gd name="connsiteY477" fmla="*/ 4469115 h 6858000"/>
              <a:gd name="connsiteX478" fmla="*/ 3177952 w 7467663"/>
              <a:gd name="connsiteY478" fmla="*/ 3657386 h 6858000"/>
              <a:gd name="connsiteX479" fmla="*/ 3189263 w 7467663"/>
              <a:gd name="connsiteY479" fmla="*/ 3625726 h 6858000"/>
              <a:gd name="connsiteX480" fmla="*/ 3560912 w 7467663"/>
              <a:gd name="connsiteY480" fmla="*/ 4079863 h 6858000"/>
              <a:gd name="connsiteX481" fmla="*/ 3626636 w 7467663"/>
              <a:gd name="connsiteY481" fmla="*/ 4512230 h 6858000"/>
              <a:gd name="connsiteX482" fmla="*/ 3653088 w 7467663"/>
              <a:gd name="connsiteY482" fmla="*/ 4521417 h 6858000"/>
              <a:gd name="connsiteX483" fmla="*/ 3988128 w 7467663"/>
              <a:gd name="connsiteY483" fmla="*/ 4817267 h 6858000"/>
              <a:gd name="connsiteX484" fmla="*/ 4830582 w 7467663"/>
              <a:gd name="connsiteY484" fmla="*/ 4676000 h 6858000"/>
              <a:gd name="connsiteX485" fmla="*/ 4830100 w 7467663"/>
              <a:gd name="connsiteY485" fmla="*/ 4675554 h 6858000"/>
              <a:gd name="connsiteX486" fmla="*/ 4036318 w 7467663"/>
              <a:gd name="connsiteY486" fmla="*/ 4147013 h 6858000"/>
              <a:gd name="connsiteX487" fmla="*/ 3432098 w 7467663"/>
              <a:gd name="connsiteY487" fmla="*/ 3537312 h 6858000"/>
              <a:gd name="connsiteX488" fmla="*/ 3446761 w 7467663"/>
              <a:gd name="connsiteY488" fmla="*/ 3461278 h 6858000"/>
              <a:gd name="connsiteX489" fmla="*/ 4419733 w 7467663"/>
              <a:gd name="connsiteY489" fmla="*/ 3963555 h 6858000"/>
              <a:gd name="connsiteX490" fmla="*/ 4781371 w 7467663"/>
              <a:gd name="connsiteY490" fmla="*/ 4458604 h 6858000"/>
              <a:gd name="connsiteX491" fmla="*/ 4780440 w 7467663"/>
              <a:gd name="connsiteY491" fmla="*/ 4470290 h 6858000"/>
              <a:gd name="connsiteX492" fmla="*/ 4898954 w 7467663"/>
              <a:gd name="connsiteY492" fmla="*/ 4662092 h 6858000"/>
              <a:gd name="connsiteX493" fmla="*/ 4900699 w 7467663"/>
              <a:gd name="connsiteY493" fmla="*/ 4670867 h 6858000"/>
              <a:gd name="connsiteX494" fmla="*/ 5714511 w 7467663"/>
              <a:gd name="connsiteY494" fmla="*/ 4663483 h 6858000"/>
              <a:gd name="connsiteX495" fmla="*/ 5464793 w 7467663"/>
              <a:gd name="connsiteY495" fmla="*/ 4393556 h 6858000"/>
              <a:gd name="connsiteX496" fmla="*/ 5461897 w 7467663"/>
              <a:gd name="connsiteY496" fmla="*/ 4390879 h 6858000"/>
              <a:gd name="connsiteX497" fmla="*/ 4294126 w 7467663"/>
              <a:gd name="connsiteY497" fmla="*/ 3303048 h 6858000"/>
              <a:gd name="connsiteX498" fmla="*/ 4305321 w 7467663"/>
              <a:gd name="connsiteY498" fmla="*/ 3256953 h 6858000"/>
              <a:gd name="connsiteX499" fmla="*/ 4949299 w 7467663"/>
              <a:gd name="connsiteY499" fmla="*/ 3766336 h 6858000"/>
              <a:gd name="connsiteX500" fmla="*/ 5291452 w 7467663"/>
              <a:gd name="connsiteY500" fmla="*/ 4076801 h 6858000"/>
              <a:gd name="connsiteX501" fmla="*/ 5434998 w 7467663"/>
              <a:gd name="connsiteY501" fmla="*/ 4254100 h 6858000"/>
              <a:gd name="connsiteX502" fmla="*/ 5351015 w 7467663"/>
              <a:gd name="connsiteY502" fmla="*/ 3760989 h 6858000"/>
              <a:gd name="connsiteX503" fmla="*/ 5413780 w 7467663"/>
              <a:gd name="connsiteY503" fmla="*/ 2966265 h 6858000"/>
              <a:gd name="connsiteX504" fmla="*/ 5425627 w 7467663"/>
              <a:gd name="connsiteY504" fmla="*/ 2954192 h 6858000"/>
              <a:gd name="connsiteX505" fmla="*/ 6604735 w 7467663"/>
              <a:gd name="connsiteY505" fmla="*/ 2041381 h 6858000"/>
              <a:gd name="connsiteX506" fmla="*/ 7204487 w 7467663"/>
              <a:gd name="connsiteY506" fmla="*/ 2742112 h 6858000"/>
              <a:gd name="connsiteX507" fmla="*/ 7131592 w 7467663"/>
              <a:gd name="connsiteY507" fmla="*/ 2672096 h 6858000"/>
              <a:gd name="connsiteX508" fmla="*/ 6996344 w 7467663"/>
              <a:gd name="connsiteY508" fmla="*/ 2518310 h 6858000"/>
              <a:gd name="connsiteX509" fmla="*/ 6735495 w 7467663"/>
              <a:gd name="connsiteY509" fmla="*/ 2196890 h 6858000"/>
              <a:gd name="connsiteX510" fmla="*/ 6721901 w 7467663"/>
              <a:gd name="connsiteY510" fmla="*/ 2179274 h 6858000"/>
              <a:gd name="connsiteX511" fmla="*/ 6604735 w 7467663"/>
              <a:gd name="connsiteY511" fmla="*/ 2041381 h 6858000"/>
              <a:gd name="connsiteX512" fmla="*/ 6591670 w 7467663"/>
              <a:gd name="connsiteY512" fmla="*/ 1988277 h 6858000"/>
              <a:gd name="connsiteX513" fmla="*/ 6747349 w 7467663"/>
              <a:gd name="connsiteY513" fmla="*/ 2160069 h 6858000"/>
              <a:gd name="connsiteX514" fmla="*/ 6760943 w 7467663"/>
              <a:gd name="connsiteY514" fmla="*/ 2177686 h 6858000"/>
              <a:gd name="connsiteX515" fmla="*/ 7021065 w 7467663"/>
              <a:gd name="connsiteY515" fmla="*/ 2498102 h 6858000"/>
              <a:gd name="connsiteX516" fmla="*/ 7155223 w 7467663"/>
              <a:gd name="connsiteY516" fmla="*/ 2650386 h 6858000"/>
              <a:gd name="connsiteX517" fmla="*/ 7203167 w 7467663"/>
              <a:gd name="connsiteY517" fmla="*/ 2697288 h 6858000"/>
              <a:gd name="connsiteX518" fmla="*/ 6937703 w 7467663"/>
              <a:gd name="connsiteY518" fmla="*/ 2321981 h 6858000"/>
              <a:gd name="connsiteX519" fmla="*/ 6591670 w 7467663"/>
              <a:gd name="connsiteY519" fmla="*/ 1988277 h 6858000"/>
              <a:gd name="connsiteX520" fmla="*/ 5798671 w 7467663"/>
              <a:gd name="connsiteY520" fmla="*/ 1981601 h 6858000"/>
              <a:gd name="connsiteX521" fmla="*/ 5754709 w 7467663"/>
              <a:gd name="connsiteY521" fmla="*/ 2071454 h 6858000"/>
              <a:gd name="connsiteX522" fmla="*/ 5763044 w 7467663"/>
              <a:gd name="connsiteY522" fmla="*/ 2842206 h 6858000"/>
              <a:gd name="connsiteX523" fmla="*/ 5764974 w 7467663"/>
              <a:gd name="connsiteY523" fmla="*/ 2799609 h 6858000"/>
              <a:gd name="connsiteX524" fmla="*/ 5767665 w 7467663"/>
              <a:gd name="connsiteY524" fmla="*/ 2666409 h 6858000"/>
              <a:gd name="connsiteX525" fmla="*/ 5763055 w 7467663"/>
              <a:gd name="connsiteY525" fmla="*/ 2579705 h 6858000"/>
              <a:gd name="connsiteX526" fmla="*/ 5758079 w 7467663"/>
              <a:gd name="connsiteY526" fmla="*/ 2492508 h 6858000"/>
              <a:gd name="connsiteX527" fmla="*/ 5779325 w 7467663"/>
              <a:gd name="connsiteY527" fmla="*/ 2197069 h 6858000"/>
              <a:gd name="connsiteX528" fmla="*/ 5798671 w 7467663"/>
              <a:gd name="connsiteY528" fmla="*/ 1981601 h 6858000"/>
              <a:gd name="connsiteX529" fmla="*/ 5829202 w 7467663"/>
              <a:gd name="connsiteY529" fmla="*/ 1971679 h 6858000"/>
              <a:gd name="connsiteX530" fmla="*/ 5809558 w 7467663"/>
              <a:gd name="connsiteY530" fmla="*/ 2198043 h 6858000"/>
              <a:gd name="connsiteX531" fmla="*/ 5788653 w 7467663"/>
              <a:gd name="connsiteY531" fmla="*/ 2489430 h 6858000"/>
              <a:gd name="connsiteX532" fmla="*/ 5793439 w 7467663"/>
              <a:gd name="connsiteY532" fmla="*/ 2575235 h 6858000"/>
              <a:gd name="connsiteX533" fmla="*/ 5796837 w 7467663"/>
              <a:gd name="connsiteY533" fmla="*/ 2637633 h 6858000"/>
              <a:gd name="connsiteX534" fmla="*/ 5818614 w 7467663"/>
              <a:gd name="connsiteY534" fmla="*/ 2473055 h 6858000"/>
              <a:gd name="connsiteX535" fmla="*/ 5829202 w 7467663"/>
              <a:gd name="connsiteY535" fmla="*/ 1971679 h 6858000"/>
              <a:gd name="connsiteX536" fmla="*/ 5911389 w 7467663"/>
              <a:gd name="connsiteY536" fmla="*/ 1898371 h 6858000"/>
              <a:gd name="connsiteX537" fmla="*/ 6237627 w 7467663"/>
              <a:gd name="connsiteY537" fmla="*/ 2231921 h 6858000"/>
              <a:gd name="connsiteX538" fmla="*/ 5911389 w 7467663"/>
              <a:gd name="connsiteY538" fmla="*/ 1898371 h 6858000"/>
              <a:gd name="connsiteX539" fmla="*/ 6944437 w 7467663"/>
              <a:gd name="connsiteY539" fmla="*/ 1575402 h 6858000"/>
              <a:gd name="connsiteX540" fmla="*/ 6304730 w 7467663"/>
              <a:gd name="connsiteY540" fmla="*/ 1766654 h 6858000"/>
              <a:gd name="connsiteX541" fmla="*/ 6944437 w 7467663"/>
              <a:gd name="connsiteY541" fmla="*/ 1575402 h 6858000"/>
              <a:gd name="connsiteX542" fmla="*/ 7019523 w 7467663"/>
              <a:gd name="connsiteY542" fmla="*/ 1519450 h 6858000"/>
              <a:gd name="connsiteX543" fmla="*/ 6298091 w 7467663"/>
              <a:gd name="connsiteY543" fmla="*/ 1737122 h 6858000"/>
              <a:gd name="connsiteX544" fmla="*/ 7019523 w 7467663"/>
              <a:gd name="connsiteY544" fmla="*/ 1519450 h 6858000"/>
              <a:gd name="connsiteX545" fmla="*/ 2399523 w 7467663"/>
              <a:gd name="connsiteY545" fmla="*/ 1428234 h 6858000"/>
              <a:gd name="connsiteX546" fmla="*/ 2224982 w 7467663"/>
              <a:gd name="connsiteY546" fmla="*/ 1826201 h 6858000"/>
              <a:gd name="connsiteX547" fmla="*/ 2096099 w 7467663"/>
              <a:gd name="connsiteY547" fmla="*/ 2345900 h 6858000"/>
              <a:gd name="connsiteX548" fmla="*/ 2283317 w 7467663"/>
              <a:gd name="connsiteY548" fmla="*/ 1796925 h 6858000"/>
              <a:gd name="connsiteX549" fmla="*/ 2399523 w 7467663"/>
              <a:gd name="connsiteY549" fmla="*/ 1428234 h 6858000"/>
              <a:gd name="connsiteX550" fmla="*/ 2448558 w 7467663"/>
              <a:gd name="connsiteY550" fmla="*/ 1373435 h 6858000"/>
              <a:gd name="connsiteX551" fmla="*/ 2312521 w 7467663"/>
              <a:gd name="connsiteY551" fmla="*/ 1806140 h 6858000"/>
              <a:gd name="connsiteX552" fmla="*/ 2127533 w 7467663"/>
              <a:gd name="connsiteY552" fmla="*/ 2348380 h 6858000"/>
              <a:gd name="connsiteX553" fmla="*/ 2358080 w 7467663"/>
              <a:gd name="connsiteY553" fmla="*/ 1866134 h 6858000"/>
              <a:gd name="connsiteX554" fmla="*/ 2407436 w 7467663"/>
              <a:gd name="connsiteY554" fmla="*/ 1651070 h 6858000"/>
              <a:gd name="connsiteX555" fmla="*/ 2448558 w 7467663"/>
              <a:gd name="connsiteY555" fmla="*/ 1373435 h 6858000"/>
              <a:gd name="connsiteX556" fmla="*/ 278707 w 7467663"/>
              <a:gd name="connsiteY556" fmla="*/ 1352270 h 6858000"/>
              <a:gd name="connsiteX557" fmla="*/ 321570 w 7467663"/>
              <a:gd name="connsiteY557" fmla="*/ 1861610 h 6858000"/>
              <a:gd name="connsiteX558" fmla="*/ 294281 w 7467663"/>
              <a:gd name="connsiteY558" fmla="*/ 1440658 h 6858000"/>
              <a:gd name="connsiteX559" fmla="*/ 278707 w 7467663"/>
              <a:gd name="connsiteY559" fmla="*/ 1352270 h 6858000"/>
              <a:gd name="connsiteX560" fmla="*/ 1423821 w 7467663"/>
              <a:gd name="connsiteY560" fmla="*/ 1351958 h 6858000"/>
              <a:gd name="connsiteX561" fmla="*/ 1638521 w 7467663"/>
              <a:gd name="connsiteY561" fmla="*/ 1908470 h 6858000"/>
              <a:gd name="connsiteX562" fmla="*/ 1754199 w 7467663"/>
              <a:gd name="connsiteY562" fmla="*/ 2149284 h 6858000"/>
              <a:gd name="connsiteX563" fmla="*/ 1908359 w 7467663"/>
              <a:gd name="connsiteY563" fmla="*/ 2364988 h 6858000"/>
              <a:gd name="connsiteX564" fmla="*/ 1647661 w 7467663"/>
              <a:gd name="connsiteY564" fmla="*/ 1825945 h 6858000"/>
              <a:gd name="connsiteX565" fmla="*/ 1423821 w 7467663"/>
              <a:gd name="connsiteY565" fmla="*/ 1351958 h 6858000"/>
              <a:gd name="connsiteX566" fmla="*/ 1431890 w 7467663"/>
              <a:gd name="connsiteY566" fmla="*/ 1306475 h 6858000"/>
              <a:gd name="connsiteX567" fmla="*/ 1507597 w 7467663"/>
              <a:gd name="connsiteY567" fmla="*/ 1446132 h 6858000"/>
              <a:gd name="connsiteX568" fmla="*/ 1674586 w 7467663"/>
              <a:gd name="connsiteY568" fmla="*/ 1813832 h 6858000"/>
              <a:gd name="connsiteX569" fmla="*/ 1815950 w 7467663"/>
              <a:gd name="connsiteY569" fmla="*/ 2128564 h 6858000"/>
              <a:gd name="connsiteX570" fmla="*/ 1984242 w 7467663"/>
              <a:gd name="connsiteY570" fmla="*/ 2430829 h 6858000"/>
              <a:gd name="connsiteX571" fmla="*/ 2014023 w 7467663"/>
              <a:gd name="connsiteY571" fmla="*/ 2450995 h 6858000"/>
              <a:gd name="connsiteX572" fmla="*/ 1747337 w 7467663"/>
              <a:gd name="connsiteY572" fmla="*/ 1855264 h 6858000"/>
              <a:gd name="connsiteX573" fmla="*/ 1533749 w 7467663"/>
              <a:gd name="connsiteY573" fmla="*/ 1478656 h 6858000"/>
              <a:gd name="connsiteX574" fmla="*/ 1431890 w 7467663"/>
              <a:gd name="connsiteY574" fmla="*/ 1306475 h 6858000"/>
              <a:gd name="connsiteX575" fmla="*/ 5052692 w 7467663"/>
              <a:gd name="connsiteY575" fmla="*/ 1292994 h 6858000"/>
              <a:gd name="connsiteX576" fmla="*/ 5200661 w 7467663"/>
              <a:gd name="connsiteY576" fmla="*/ 1635186 h 6858000"/>
              <a:gd name="connsiteX577" fmla="*/ 5297138 w 7467663"/>
              <a:gd name="connsiteY577" fmla="*/ 1906351 h 6858000"/>
              <a:gd name="connsiteX578" fmla="*/ 5052692 w 7467663"/>
              <a:gd name="connsiteY578" fmla="*/ 1292994 h 6858000"/>
              <a:gd name="connsiteX579" fmla="*/ 5009948 w 7467663"/>
              <a:gd name="connsiteY579" fmla="*/ 1273619 h 6858000"/>
              <a:gd name="connsiteX580" fmla="*/ 5121777 w 7467663"/>
              <a:gd name="connsiteY580" fmla="*/ 1654213 h 6858000"/>
              <a:gd name="connsiteX581" fmla="*/ 5293545 w 7467663"/>
              <a:gd name="connsiteY581" fmla="*/ 2072247 h 6858000"/>
              <a:gd name="connsiteX582" fmla="*/ 5294042 w 7467663"/>
              <a:gd name="connsiteY582" fmla="*/ 2065019 h 6858000"/>
              <a:gd name="connsiteX583" fmla="*/ 5171936 w 7467663"/>
              <a:gd name="connsiteY583" fmla="*/ 1647613 h 6858000"/>
              <a:gd name="connsiteX584" fmla="*/ 5009948 w 7467663"/>
              <a:gd name="connsiteY584" fmla="*/ 1273619 h 6858000"/>
              <a:gd name="connsiteX585" fmla="*/ 655236 w 7467663"/>
              <a:gd name="connsiteY585" fmla="*/ 1268632 h 6858000"/>
              <a:gd name="connsiteX586" fmla="*/ 839521 w 7467663"/>
              <a:gd name="connsiteY586" fmla="*/ 1685315 h 6858000"/>
              <a:gd name="connsiteX587" fmla="*/ 1109416 w 7467663"/>
              <a:gd name="connsiteY587" fmla="*/ 2061663 h 6858000"/>
              <a:gd name="connsiteX588" fmla="*/ 1298300 w 7467663"/>
              <a:gd name="connsiteY588" fmla="*/ 2247742 h 6858000"/>
              <a:gd name="connsiteX589" fmla="*/ 1125871 w 7467663"/>
              <a:gd name="connsiteY589" fmla="*/ 1989513 h 6858000"/>
              <a:gd name="connsiteX590" fmla="*/ 981574 w 7467663"/>
              <a:gd name="connsiteY590" fmla="*/ 1783157 h 6858000"/>
              <a:gd name="connsiteX591" fmla="*/ 922198 w 7467663"/>
              <a:gd name="connsiteY591" fmla="*/ 1677437 h 6858000"/>
              <a:gd name="connsiteX592" fmla="*/ 869293 w 7467663"/>
              <a:gd name="connsiteY592" fmla="*/ 1583214 h 6858000"/>
              <a:gd name="connsiteX593" fmla="*/ 751431 w 7467663"/>
              <a:gd name="connsiteY593" fmla="*/ 1405731 h 6858000"/>
              <a:gd name="connsiteX594" fmla="*/ 655236 w 7467663"/>
              <a:gd name="connsiteY594" fmla="*/ 1268632 h 6858000"/>
              <a:gd name="connsiteX595" fmla="*/ 6516292 w 7467663"/>
              <a:gd name="connsiteY595" fmla="*/ 1263064 h 6858000"/>
              <a:gd name="connsiteX596" fmla="*/ 5736320 w 7467663"/>
              <a:gd name="connsiteY596" fmla="*/ 1501803 h 6858000"/>
              <a:gd name="connsiteX597" fmla="*/ 6516292 w 7467663"/>
              <a:gd name="connsiteY597" fmla="*/ 1263064 h 6858000"/>
              <a:gd name="connsiteX598" fmla="*/ 291466 w 7467663"/>
              <a:gd name="connsiteY598" fmla="*/ 1250369 h 6858000"/>
              <a:gd name="connsiteX599" fmla="*/ 323180 w 7467663"/>
              <a:gd name="connsiteY599" fmla="*/ 1435283 h 6858000"/>
              <a:gd name="connsiteX600" fmla="*/ 349381 w 7467663"/>
              <a:gd name="connsiteY600" fmla="*/ 1875041 h 6858000"/>
              <a:gd name="connsiteX601" fmla="*/ 374363 w 7467663"/>
              <a:gd name="connsiteY601" fmla="*/ 1506494 h 6858000"/>
              <a:gd name="connsiteX602" fmla="*/ 302168 w 7467663"/>
              <a:gd name="connsiteY602" fmla="*/ 1274495 h 6858000"/>
              <a:gd name="connsiteX603" fmla="*/ 291466 w 7467663"/>
              <a:gd name="connsiteY603" fmla="*/ 1250369 h 6858000"/>
              <a:gd name="connsiteX604" fmla="*/ 678222 w 7467663"/>
              <a:gd name="connsiteY604" fmla="*/ 1248670 h 6858000"/>
              <a:gd name="connsiteX605" fmla="*/ 775536 w 7467663"/>
              <a:gd name="connsiteY605" fmla="*/ 1388015 h 6858000"/>
              <a:gd name="connsiteX606" fmla="*/ 894529 w 7467663"/>
              <a:gd name="connsiteY606" fmla="*/ 1567739 h 6858000"/>
              <a:gd name="connsiteX607" fmla="*/ 948000 w 7467663"/>
              <a:gd name="connsiteY607" fmla="*/ 1663088 h 6858000"/>
              <a:gd name="connsiteX608" fmla="*/ 1006812 w 7467663"/>
              <a:gd name="connsiteY608" fmla="*/ 1767683 h 6858000"/>
              <a:gd name="connsiteX609" fmla="*/ 1149133 w 7467663"/>
              <a:gd name="connsiteY609" fmla="*/ 1971513 h 6858000"/>
              <a:gd name="connsiteX610" fmla="*/ 1333952 w 7467663"/>
              <a:gd name="connsiteY610" fmla="*/ 2251620 h 6858000"/>
              <a:gd name="connsiteX611" fmla="*/ 1337329 w 7467663"/>
              <a:gd name="connsiteY611" fmla="*/ 2258350 h 6858000"/>
              <a:gd name="connsiteX612" fmla="*/ 1014726 w 7467663"/>
              <a:gd name="connsiteY612" fmla="*/ 1615556 h 6858000"/>
              <a:gd name="connsiteX613" fmla="*/ 678222 w 7467663"/>
              <a:gd name="connsiteY613" fmla="*/ 1248670 h 6858000"/>
              <a:gd name="connsiteX614" fmla="*/ 6691602 w 7467663"/>
              <a:gd name="connsiteY614" fmla="*/ 1140573 h 6858000"/>
              <a:gd name="connsiteX615" fmla="*/ 6571100 w 7467663"/>
              <a:gd name="connsiteY615" fmla="*/ 1183662 h 6858000"/>
              <a:gd name="connsiteX616" fmla="*/ 6241687 w 7467663"/>
              <a:gd name="connsiteY616" fmla="*/ 1257600 h 6858000"/>
              <a:gd name="connsiteX617" fmla="*/ 5693009 w 7467663"/>
              <a:gd name="connsiteY617" fmla="*/ 1478256 h 6858000"/>
              <a:gd name="connsiteX618" fmla="*/ 6548420 w 7467663"/>
              <a:gd name="connsiteY618" fmla="*/ 1214599 h 6858000"/>
              <a:gd name="connsiteX619" fmla="*/ 6605473 w 7467663"/>
              <a:gd name="connsiteY619" fmla="*/ 1184686 h 6858000"/>
              <a:gd name="connsiteX620" fmla="*/ 6691602 w 7467663"/>
              <a:gd name="connsiteY620" fmla="*/ 1140573 h 6858000"/>
              <a:gd name="connsiteX621" fmla="*/ 4002475 w 7467663"/>
              <a:gd name="connsiteY621" fmla="*/ 1037802 h 6858000"/>
              <a:gd name="connsiteX622" fmla="*/ 4000324 w 7467663"/>
              <a:gd name="connsiteY622" fmla="*/ 1039362 h 6858000"/>
              <a:gd name="connsiteX623" fmla="*/ 4002862 w 7467663"/>
              <a:gd name="connsiteY623" fmla="*/ 1042866 h 6858000"/>
              <a:gd name="connsiteX624" fmla="*/ 4002475 w 7467663"/>
              <a:gd name="connsiteY624" fmla="*/ 1037802 h 6858000"/>
              <a:gd name="connsiteX625" fmla="*/ 506322 w 7467663"/>
              <a:gd name="connsiteY625" fmla="*/ 1020997 h 6858000"/>
              <a:gd name="connsiteX626" fmla="*/ 533068 w 7467663"/>
              <a:gd name="connsiteY626" fmla="*/ 1029409 h 6858000"/>
              <a:gd name="connsiteX627" fmla="*/ 1232525 w 7467663"/>
              <a:gd name="connsiteY627" fmla="*/ 1804675 h 6858000"/>
              <a:gd name="connsiteX628" fmla="*/ 1388858 w 7467663"/>
              <a:gd name="connsiteY628" fmla="*/ 2368011 h 6858000"/>
              <a:gd name="connsiteX629" fmla="*/ 1384098 w 7467663"/>
              <a:gd name="connsiteY629" fmla="*/ 2378125 h 6858000"/>
              <a:gd name="connsiteX630" fmla="*/ 1425393 w 7467663"/>
              <a:gd name="connsiteY630" fmla="*/ 2589124 h 6858000"/>
              <a:gd name="connsiteX631" fmla="*/ 1424001 w 7467663"/>
              <a:gd name="connsiteY631" fmla="*/ 2597541 h 6858000"/>
              <a:gd name="connsiteX632" fmla="*/ 2152729 w 7467663"/>
              <a:gd name="connsiteY632" fmla="*/ 2864487 h 6858000"/>
              <a:gd name="connsiteX633" fmla="*/ 2020609 w 7467663"/>
              <a:gd name="connsiteY633" fmla="*/ 2539671 h 6858000"/>
              <a:gd name="connsiteX634" fmla="*/ 2018920 w 7467663"/>
              <a:gd name="connsiteY634" fmla="*/ 2536309 h 6858000"/>
              <a:gd name="connsiteX635" fmla="*/ 1342441 w 7467663"/>
              <a:gd name="connsiteY635" fmla="*/ 1173017 h 6858000"/>
              <a:gd name="connsiteX636" fmla="*/ 1367925 w 7467663"/>
              <a:gd name="connsiteY636" fmla="*/ 1135648 h 6858000"/>
              <a:gd name="connsiteX637" fmla="*/ 1771401 w 7467663"/>
              <a:gd name="connsiteY637" fmla="*/ 1806673 h 6858000"/>
              <a:gd name="connsiteX638" fmla="*/ 1972385 w 7467663"/>
              <a:gd name="connsiteY638" fmla="*/ 2198735 h 6858000"/>
              <a:gd name="connsiteX639" fmla="*/ 2040892 w 7467663"/>
              <a:gd name="connsiteY639" fmla="*/ 2405205 h 6858000"/>
              <a:gd name="connsiteX640" fmla="*/ 2131689 w 7467663"/>
              <a:gd name="connsiteY640" fmla="*/ 1936926 h 6858000"/>
              <a:gd name="connsiteX641" fmla="*/ 2454820 w 7467663"/>
              <a:gd name="connsiteY641" fmla="*/ 1248808 h 6858000"/>
              <a:gd name="connsiteX642" fmla="*/ 2492512 w 7467663"/>
              <a:gd name="connsiteY642" fmla="*/ 1302920 h 6858000"/>
              <a:gd name="connsiteX643" fmla="*/ 2081216 w 7467663"/>
              <a:gd name="connsiteY643" fmla="*/ 2527513 h 6858000"/>
              <a:gd name="connsiteX644" fmla="*/ 2081211 w 7467663"/>
              <a:gd name="connsiteY644" fmla="*/ 2528916 h 6858000"/>
              <a:gd name="connsiteX645" fmla="*/ 2199067 w 7467663"/>
              <a:gd name="connsiteY645" fmla="*/ 2884061 h 6858000"/>
              <a:gd name="connsiteX646" fmla="*/ 3192586 w 7467663"/>
              <a:gd name="connsiteY646" fmla="*/ 3411496 h 6858000"/>
              <a:gd name="connsiteX647" fmla="*/ 3182620 w 7467663"/>
              <a:gd name="connsiteY647" fmla="*/ 3483279 h 6858000"/>
              <a:gd name="connsiteX648" fmla="*/ 2435119 w 7467663"/>
              <a:gd name="connsiteY648" fmla="*/ 3080173 h 6858000"/>
              <a:gd name="connsiteX649" fmla="*/ 2410152 w 7467663"/>
              <a:gd name="connsiteY649" fmla="*/ 3063751 h 6858000"/>
              <a:gd name="connsiteX650" fmla="*/ 2408099 w 7467663"/>
              <a:gd name="connsiteY650" fmla="*/ 3064403 h 6858000"/>
              <a:gd name="connsiteX651" fmla="*/ 2407218 w 7467663"/>
              <a:gd name="connsiteY651" fmla="*/ 3070324 h 6858000"/>
              <a:gd name="connsiteX652" fmla="*/ 2380138 w 7467663"/>
              <a:gd name="connsiteY652" fmla="*/ 3099341 h 6858000"/>
              <a:gd name="connsiteX653" fmla="*/ 1765923 w 7467663"/>
              <a:gd name="connsiteY653" fmla="*/ 3581043 h 6858000"/>
              <a:gd name="connsiteX654" fmla="*/ 1702258 w 7467663"/>
              <a:gd name="connsiteY654" fmla="*/ 3612286 h 6858000"/>
              <a:gd name="connsiteX655" fmla="*/ 1538370 w 7467663"/>
              <a:gd name="connsiteY655" fmla="*/ 3811804 h 6858000"/>
              <a:gd name="connsiteX656" fmla="*/ 542867 w 7467663"/>
              <a:gd name="connsiteY656" fmla="*/ 4944092 h 6858000"/>
              <a:gd name="connsiteX657" fmla="*/ 515800 w 7467663"/>
              <a:gd name="connsiteY657" fmla="*/ 4862180 h 6858000"/>
              <a:gd name="connsiteX658" fmla="*/ 909145 w 7467663"/>
              <a:gd name="connsiteY658" fmla="*/ 4199225 h 6858000"/>
              <a:gd name="connsiteX659" fmla="*/ 1214067 w 7467663"/>
              <a:gd name="connsiteY659" fmla="*/ 3908561 h 6858000"/>
              <a:gd name="connsiteX660" fmla="*/ 640967 w 7467663"/>
              <a:gd name="connsiteY660" fmla="*/ 4105601 h 6858000"/>
              <a:gd name="connsiteX661" fmla="*/ 112563 w 7467663"/>
              <a:gd name="connsiteY661" fmla="*/ 4396952 h 6858000"/>
              <a:gd name="connsiteX662" fmla="*/ 0 w 7467663"/>
              <a:gd name="connsiteY662" fmla="*/ 4466006 h 6858000"/>
              <a:gd name="connsiteX663" fmla="*/ 0 w 7467663"/>
              <a:gd name="connsiteY663" fmla="*/ 4233763 h 6858000"/>
              <a:gd name="connsiteX664" fmla="*/ 36881 w 7467663"/>
              <a:gd name="connsiteY664" fmla="*/ 4200118 h 6858000"/>
              <a:gd name="connsiteX665" fmla="*/ 910534 w 7467663"/>
              <a:gd name="connsiteY665" fmla="*/ 3629753 h 6858000"/>
              <a:gd name="connsiteX666" fmla="*/ 1578717 w 7467663"/>
              <a:gd name="connsiteY666" fmla="*/ 3575982 h 6858000"/>
              <a:gd name="connsiteX667" fmla="*/ 2338780 w 7467663"/>
              <a:gd name="connsiteY667" fmla="*/ 3033725 h 6858000"/>
              <a:gd name="connsiteX668" fmla="*/ 1807991 w 7467663"/>
              <a:gd name="connsiteY668" fmla="*/ 2807184 h 6858000"/>
              <a:gd name="connsiteX669" fmla="*/ 1416358 w 7467663"/>
              <a:gd name="connsiteY669" fmla="*/ 3112571 h 6858000"/>
              <a:gd name="connsiteX670" fmla="*/ 939066 w 7467663"/>
              <a:gd name="connsiteY670" fmla="*/ 3378798 h 6858000"/>
              <a:gd name="connsiteX671" fmla="*/ 115099 w 7467663"/>
              <a:gd name="connsiteY671" fmla="*/ 3607650 h 6858000"/>
              <a:gd name="connsiteX672" fmla="*/ 97284 w 7467663"/>
              <a:gd name="connsiteY672" fmla="*/ 3520393 h 6858000"/>
              <a:gd name="connsiteX673" fmla="*/ 922050 w 7467663"/>
              <a:gd name="connsiteY673" fmla="*/ 3074867 h 6858000"/>
              <a:gd name="connsiteX674" fmla="*/ 1405265 w 7467663"/>
              <a:gd name="connsiteY674" fmla="*/ 3016319 h 6858000"/>
              <a:gd name="connsiteX675" fmla="*/ 1407512 w 7467663"/>
              <a:gd name="connsiteY675" fmla="*/ 3018001 h 6858000"/>
              <a:gd name="connsiteX676" fmla="*/ 1726266 w 7467663"/>
              <a:gd name="connsiteY676" fmla="*/ 2777274 h 6858000"/>
              <a:gd name="connsiteX677" fmla="*/ 625390 w 7467663"/>
              <a:gd name="connsiteY677" fmla="*/ 2514541 h 6858000"/>
              <a:gd name="connsiteX678" fmla="*/ 619799 w 7467663"/>
              <a:gd name="connsiteY678" fmla="*/ 2527180 h 6858000"/>
              <a:gd name="connsiteX679" fmla="*/ 310030 w 7467663"/>
              <a:gd name="connsiteY679" fmla="*/ 2771818 h 6858000"/>
              <a:gd name="connsiteX680" fmla="*/ 173877 w 7467663"/>
              <a:gd name="connsiteY680" fmla="*/ 2937056 h 6858000"/>
              <a:gd name="connsiteX681" fmla="*/ 77889 w 7467663"/>
              <a:gd name="connsiteY681" fmla="*/ 3138440 h 6858000"/>
              <a:gd name="connsiteX682" fmla="*/ 0 w 7467663"/>
              <a:gd name="connsiteY682" fmla="*/ 3271395 h 6858000"/>
              <a:gd name="connsiteX683" fmla="*/ 0 w 7467663"/>
              <a:gd name="connsiteY683" fmla="*/ 3153002 h 6858000"/>
              <a:gd name="connsiteX684" fmla="*/ 2386 w 7467663"/>
              <a:gd name="connsiteY684" fmla="*/ 3149203 h 6858000"/>
              <a:gd name="connsiteX685" fmla="*/ 89753 w 7467663"/>
              <a:gd name="connsiteY685" fmla="*/ 2987702 h 6858000"/>
              <a:gd name="connsiteX686" fmla="*/ 76869 w 7467663"/>
              <a:gd name="connsiteY686" fmla="*/ 3005404 h 6858000"/>
              <a:gd name="connsiteX687" fmla="*/ 32049 w 7467663"/>
              <a:gd name="connsiteY687" fmla="*/ 3065814 h 6858000"/>
              <a:gd name="connsiteX688" fmla="*/ 0 w 7467663"/>
              <a:gd name="connsiteY688" fmla="*/ 3108744 h 6858000"/>
              <a:gd name="connsiteX689" fmla="*/ 0 w 7467663"/>
              <a:gd name="connsiteY689" fmla="*/ 3058059 h 6858000"/>
              <a:gd name="connsiteX690" fmla="*/ 7610 w 7467663"/>
              <a:gd name="connsiteY690" fmla="*/ 3047889 h 6858000"/>
              <a:gd name="connsiteX691" fmla="*/ 52419 w 7467663"/>
              <a:gd name="connsiteY691" fmla="*/ 2987479 h 6858000"/>
              <a:gd name="connsiteX692" fmla="*/ 59142 w 7467663"/>
              <a:gd name="connsiteY692" fmla="*/ 2978488 h 6858000"/>
              <a:gd name="connsiteX693" fmla="*/ 0 w 7467663"/>
              <a:gd name="connsiteY693" fmla="*/ 3015334 h 6858000"/>
              <a:gd name="connsiteX694" fmla="*/ 0 w 7467663"/>
              <a:gd name="connsiteY694" fmla="*/ 2914286 h 6858000"/>
              <a:gd name="connsiteX695" fmla="*/ 36383 w 7467663"/>
              <a:gd name="connsiteY695" fmla="*/ 2901128 h 6858000"/>
              <a:gd name="connsiteX696" fmla="*/ 156329 w 7467663"/>
              <a:gd name="connsiteY696" fmla="*/ 2840533 h 6858000"/>
              <a:gd name="connsiteX697" fmla="*/ 358355 w 7467663"/>
              <a:gd name="connsiteY697" fmla="*/ 2620471 h 6858000"/>
              <a:gd name="connsiteX698" fmla="*/ 510577 w 7467663"/>
              <a:gd name="connsiteY698" fmla="*/ 2501244 h 6858000"/>
              <a:gd name="connsiteX699" fmla="*/ 211967 w 7467663"/>
              <a:gd name="connsiteY699" fmla="*/ 2479171 h 6858000"/>
              <a:gd name="connsiteX700" fmla="*/ 0 w 7467663"/>
              <a:gd name="connsiteY700" fmla="*/ 2476398 h 6858000"/>
              <a:gd name="connsiteX701" fmla="*/ 0 w 7467663"/>
              <a:gd name="connsiteY701" fmla="*/ 2389189 h 6858000"/>
              <a:gd name="connsiteX702" fmla="*/ 103062 w 7467663"/>
              <a:gd name="connsiteY702" fmla="*/ 2389518 h 6858000"/>
              <a:gd name="connsiteX703" fmla="*/ 510734 w 7467663"/>
              <a:gd name="connsiteY703" fmla="*/ 2416201 h 6858000"/>
              <a:gd name="connsiteX704" fmla="*/ 279257 w 7467663"/>
              <a:gd name="connsiteY704" fmla="*/ 2092102 h 6858000"/>
              <a:gd name="connsiteX705" fmla="*/ 65265 w 7467663"/>
              <a:gd name="connsiteY705" fmla="*/ 2006049 h 6858000"/>
              <a:gd name="connsiteX706" fmla="*/ 0 w 7467663"/>
              <a:gd name="connsiteY706" fmla="*/ 1982532 h 6858000"/>
              <a:gd name="connsiteX707" fmla="*/ 0 w 7467663"/>
              <a:gd name="connsiteY707" fmla="*/ 1912789 h 6858000"/>
              <a:gd name="connsiteX708" fmla="*/ 97460 w 7467663"/>
              <a:gd name="connsiteY708" fmla="*/ 1953725 h 6858000"/>
              <a:gd name="connsiteX709" fmla="*/ 221272 w 7467663"/>
              <a:gd name="connsiteY709" fmla="*/ 1980766 h 6858000"/>
              <a:gd name="connsiteX710" fmla="*/ 116765 w 7467663"/>
              <a:gd name="connsiteY710" fmla="*/ 1911033 h 6858000"/>
              <a:gd name="connsiteX711" fmla="*/ 16405 w 7467663"/>
              <a:gd name="connsiteY711" fmla="*/ 1803412 h 6858000"/>
              <a:gd name="connsiteX712" fmla="*/ 0 w 7467663"/>
              <a:gd name="connsiteY712" fmla="*/ 1784777 h 6858000"/>
              <a:gd name="connsiteX713" fmla="*/ 0 w 7467663"/>
              <a:gd name="connsiteY713" fmla="*/ 1740082 h 6858000"/>
              <a:gd name="connsiteX714" fmla="*/ 39394 w 7467663"/>
              <a:gd name="connsiteY714" fmla="*/ 1784856 h 6858000"/>
              <a:gd name="connsiteX715" fmla="*/ 135813 w 7467663"/>
              <a:gd name="connsiteY715" fmla="*/ 1888838 h 6858000"/>
              <a:gd name="connsiteX716" fmla="*/ 242575 w 7467663"/>
              <a:gd name="connsiteY716" fmla="*/ 1958841 h 6858000"/>
              <a:gd name="connsiteX717" fmla="*/ 82197 w 7467663"/>
              <a:gd name="connsiteY717" fmla="*/ 1754826 h 6858000"/>
              <a:gd name="connsiteX718" fmla="*/ 0 w 7467663"/>
              <a:gd name="connsiteY718" fmla="*/ 1679650 h 6858000"/>
              <a:gd name="connsiteX719" fmla="*/ 0 w 7467663"/>
              <a:gd name="connsiteY719" fmla="*/ 1602463 h 6858000"/>
              <a:gd name="connsiteX720" fmla="*/ 84689 w 7467663"/>
              <a:gd name="connsiteY720" fmla="*/ 1677442 h 6858000"/>
              <a:gd name="connsiteX721" fmla="*/ 298437 w 7467663"/>
              <a:gd name="connsiteY721" fmla="*/ 1968019 h 6858000"/>
              <a:gd name="connsiteX722" fmla="*/ 227269 w 7467663"/>
              <a:gd name="connsiteY722" fmla="*/ 1114064 h 6858000"/>
              <a:gd name="connsiteX723" fmla="*/ 248003 w 7467663"/>
              <a:gd name="connsiteY723" fmla="*/ 1089613 h 6858000"/>
              <a:gd name="connsiteX724" fmla="*/ 427020 w 7467663"/>
              <a:gd name="connsiteY724" fmla="*/ 1619803 h 6858000"/>
              <a:gd name="connsiteX725" fmla="*/ 340345 w 7467663"/>
              <a:gd name="connsiteY725" fmla="*/ 2027739 h 6858000"/>
              <a:gd name="connsiteX726" fmla="*/ 360865 w 7467663"/>
              <a:gd name="connsiteY726" fmla="*/ 2044827 h 6858000"/>
              <a:gd name="connsiteX727" fmla="*/ 560414 w 7467663"/>
              <a:gd name="connsiteY727" fmla="*/ 2421457 h 6858000"/>
              <a:gd name="connsiteX728" fmla="*/ 1359703 w 7467663"/>
              <a:gd name="connsiteY728" fmla="*/ 2578554 h 6858000"/>
              <a:gd name="connsiteX729" fmla="*/ 1359422 w 7467663"/>
              <a:gd name="connsiteY729" fmla="*/ 2577994 h 6858000"/>
              <a:gd name="connsiteX730" fmla="*/ 828701 w 7467663"/>
              <a:gd name="connsiteY730" fmla="*/ 1839520 h 6858000"/>
              <a:gd name="connsiteX731" fmla="*/ 494427 w 7467663"/>
              <a:gd name="connsiteY731" fmla="*/ 1092333 h 6858000"/>
              <a:gd name="connsiteX732" fmla="*/ 506322 w 7467663"/>
              <a:gd name="connsiteY732" fmla="*/ 1020997 h 6858000"/>
              <a:gd name="connsiteX733" fmla="*/ 4570198 w 7467663"/>
              <a:gd name="connsiteY733" fmla="*/ 978081 h 6858000"/>
              <a:gd name="connsiteX734" fmla="*/ 4523691 w 7467663"/>
              <a:gd name="connsiteY734" fmla="*/ 1127776 h 6858000"/>
              <a:gd name="connsiteX735" fmla="*/ 4509875 w 7467663"/>
              <a:gd name="connsiteY735" fmla="*/ 1167552 h 6858000"/>
              <a:gd name="connsiteX736" fmla="*/ 4478168 w 7467663"/>
              <a:gd name="connsiteY736" fmla="*/ 1260735 h 6858000"/>
              <a:gd name="connsiteX737" fmla="*/ 4409309 w 7467663"/>
              <a:gd name="connsiteY737" fmla="*/ 1666996 h 6858000"/>
              <a:gd name="connsiteX738" fmla="*/ 4370031 w 7467663"/>
              <a:gd name="connsiteY738" fmla="*/ 1955666 h 6858000"/>
              <a:gd name="connsiteX739" fmla="*/ 4570198 w 7467663"/>
              <a:gd name="connsiteY739" fmla="*/ 978081 h 6858000"/>
              <a:gd name="connsiteX740" fmla="*/ 4557898 w 7467663"/>
              <a:gd name="connsiteY740" fmla="*/ 900011 h 6858000"/>
              <a:gd name="connsiteX741" fmla="*/ 4344840 w 7467663"/>
              <a:gd name="connsiteY741" fmla="*/ 1922038 h 6858000"/>
              <a:gd name="connsiteX742" fmla="*/ 4378710 w 7467663"/>
              <a:gd name="connsiteY742" fmla="*/ 1665516 h 6858000"/>
              <a:gd name="connsiteX743" fmla="*/ 4448798 w 7467663"/>
              <a:gd name="connsiteY743" fmla="*/ 1253024 h 6858000"/>
              <a:gd name="connsiteX744" fmla="*/ 4480315 w 7467663"/>
              <a:gd name="connsiteY744" fmla="*/ 1158454 h 6858000"/>
              <a:gd name="connsiteX745" fmla="*/ 4494133 w 7467663"/>
              <a:gd name="connsiteY745" fmla="*/ 1118676 h 6858000"/>
              <a:gd name="connsiteX746" fmla="*/ 4557898 w 7467663"/>
              <a:gd name="connsiteY746" fmla="*/ 900011 h 6858000"/>
              <a:gd name="connsiteX747" fmla="*/ 5870151 w 7467663"/>
              <a:gd name="connsiteY747" fmla="*/ 898890 h 6858000"/>
              <a:gd name="connsiteX748" fmla="*/ 5861335 w 7467663"/>
              <a:gd name="connsiteY748" fmla="*/ 899177 h 6858000"/>
              <a:gd name="connsiteX749" fmla="*/ 5843702 w 7467663"/>
              <a:gd name="connsiteY749" fmla="*/ 899748 h 6858000"/>
              <a:gd name="connsiteX750" fmla="*/ 5651107 w 7467663"/>
              <a:gd name="connsiteY750" fmla="*/ 920306 h 6858000"/>
              <a:gd name="connsiteX751" fmla="*/ 5459407 w 7467663"/>
              <a:gd name="connsiteY751" fmla="*/ 940975 h 6858000"/>
              <a:gd name="connsiteX752" fmla="*/ 5374846 w 7467663"/>
              <a:gd name="connsiteY752" fmla="*/ 941988 h 6858000"/>
              <a:gd name="connsiteX753" fmla="*/ 5256105 w 7467663"/>
              <a:gd name="connsiteY753" fmla="*/ 945632 h 6858000"/>
              <a:gd name="connsiteX754" fmla="*/ 5107071 w 7467663"/>
              <a:gd name="connsiteY754" fmla="*/ 969720 h 6858000"/>
              <a:gd name="connsiteX755" fmla="*/ 4998681 w 7467663"/>
              <a:gd name="connsiteY755" fmla="*/ 988771 h 6858000"/>
              <a:gd name="connsiteX756" fmla="*/ 5870151 w 7467663"/>
              <a:gd name="connsiteY756" fmla="*/ 898890 h 6858000"/>
              <a:gd name="connsiteX757" fmla="*/ 5504425 w 7467663"/>
              <a:gd name="connsiteY757" fmla="*/ 848067 h 6858000"/>
              <a:gd name="connsiteX758" fmla="*/ 4968849 w 7467663"/>
              <a:gd name="connsiteY758" fmla="*/ 962318 h 6858000"/>
              <a:gd name="connsiteX759" fmla="*/ 5104039 w 7467663"/>
              <a:gd name="connsiteY759" fmla="*/ 940634 h 6858000"/>
              <a:gd name="connsiteX760" fmla="*/ 5256311 w 7467663"/>
              <a:gd name="connsiteY760" fmla="*/ 916490 h 6858000"/>
              <a:gd name="connsiteX761" fmla="*/ 5377381 w 7467663"/>
              <a:gd name="connsiteY761" fmla="*/ 912671 h 6858000"/>
              <a:gd name="connsiteX762" fmla="*/ 5460148 w 7467663"/>
              <a:gd name="connsiteY762" fmla="*/ 911442 h 6858000"/>
              <a:gd name="connsiteX763" fmla="*/ 5648971 w 7467663"/>
              <a:gd name="connsiteY763" fmla="*/ 891331 h 6858000"/>
              <a:gd name="connsiteX764" fmla="*/ 5844807 w 7467663"/>
              <a:gd name="connsiteY764" fmla="*/ 870718 h 6858000"/>
              <a:gd name="connsiteX765" fmla="*/ 5862975 w 7467663"/>
              <a:gd name="connsiteY765" fmla="*/ 869756 h 6858000"/>
              <a:gd name="connsiteX766" fmla="*/ 5920887 w 7467663"/>
              <a:gd name="connsiteY766" fmla="*/ 865929 h 6858000"/>
              <a:gd name="connsiteX767" fmla="*/ 5504425 w 7467663"/>
              <a:gd name="connsiteY767" fmla="*/ 848067 h 6858000"/>
              <a:gd name="connsiteX768" fmla="*/ 3607114 w 7467663"/>
              <a:gd name="connsiteY768" fmla="*/ 467441 h 6858000"/>
              <a:gd name="connsiteX769" fmla="*/ 3296242 w 7467663"/>
              <a:gd name="connsiteY769" fmla="*/ 807991 h 6858000"/>
              <a:gd name="connsiteX770" fmla="*/ 3174674 w 7467663"/>
              <a:gd name="connsiteY770" fmla="*/ 919759 h 6858000"/>
              <a:gd name="connsiteX771" fmla="*/ 3042978 w 7467663"/>
              <a:gd name="connsiteY771" fmla="*/ 1054894 h 6858000"/>
              <a:gd name="connsiteX772" fmla="*/ 2968914 w 7467663"/>
              <a:gd name="connsiteY772" fmla="*/ 1133756 h 6858000"/>
              <a:gd name="connsiteX773" fmla="*/ 3103823 w 7467663"/>
              <a:gd name="connsiteY773" fmla="*/ 1026814 h 6858000"/>
              <a:gd name="connsiteX774" fmla="*/ 3607114 w 7467663"/>
              <a:gd name="connsiteY774" fmla="*/ 467441 h 6858000"/>
              <a:gd name="connsiteX775" fmla="*/ 3744487 w 7467663"/>
              <a:gd name="connsiteY775" fmla="*/ 383136 h 6858000"/>
              <a:gd name="connsiteX776" fmla="*/ 3970213 w 7467663"/>
              <a:gd name="connsiteY776" fmla="*/ 995559 h 6858000"/>
              <a:gd name="connsiteX777" fmla="*/ 3744487 w 7467663"/>
              <a:gd name="connsiteY777" fmla="*/ 383136 h 6858000"/>
              <a:gd name="connsiteX778" fmla="*/ 3624562 w 7467663"/>
              <a:gd name="connsiteY778" fmla="*/ 367041 h 6858000"/>
              <a:gd name="connsiteX779" fmla="*/ 3489712 w 7467663"/>
              <a:gd name="connsiteY779" fmla="*/ 485386 h 6858000"/>
              <a:gd name="connsiteX780" fmla="*/ 3182994 w 7467663"/>
              <a:gd name="connsiteY780" fmla="*/ 828265 h 6858000"/>
              <a:gd name="connsiteX781" fmla="*/ 2892114 w 7467663"/>
              <a:gd name="connsiteY781" fmla="*/ 1172635 h 6858000"/>
              <a:gd name="connsiteX782" fmla="*/ 3021459 w 7467663"/>
              <a:gd name="connsiteY782" fmla="*/ 1035385 h 6858000"/>
              <a:gd name="connsiteX783" fmla="*/ 3153873 w 7467663"/>
              <a:gd name="connsiteY783" fmla="*/ 898971 h 6858000"/>
              <a:gd name="connsiteX784" fmla="*/ 3276511 w 7467663"/>
              <a:gd name="connsiteY784" fmla="*/ 786423 h 6858000"/>
              <a:gd name="connsiteX785" fmla="*/ 3584154 w 7467663"/>
              <a:gd name="connsiteY785" fmla="*/ 448218 h 6858000"/>
              <a:gd name="connsiteX786" fmla="*/ 3624562 w 7467663"/>
              <a:gd name="connsiteY786" fmla="*/ 367041 h 6858000"/>
              <a:gd name="connsiteX787" fmla="*/ 3766672 w 7467663"/>
              <a:gd name="connsiteY787" fmla="*/ 359429 h 6858000"/>
              <a:gd name="connsiteX788" fmla="*/ 3996338 w 7467663"/>
              <a:gd name="connsiteY788" fmla="*/ 968237 h 6858000"/>
              <a:gd name="connsiteX789" fmla="*/ 3766672 w 7467663"/>
              <a:gd name="connsiteY789" fmla="*/ 359429 h 6858000"/>
              <a:gd name="connsiteX790" fmla="*/ 5805386 w 7467663"/>
              <a:gd name="connsiteY790" fmla="*/ 239240 h 6858000"/>
              <a:gd name="connsiteX791" fmla="*/ 5736947 w 7467663"/>
              <a:gd name="connsiteY791" fmla="*/ 261367 h 6858000"/>
              <a:gd name="connsiteX792" fmla="*/ 5427012 w 7467663"/>
              <a:gd name="connsiteY792" fmla="*/ 311272 h 6858000"/>
              <a:gd name="connsiteX793" fmla="*/ 5147818 w 7467663"/>
              <a:gd name="connsiteY793" fmla="*/ 322112 h 6858000"/>
              <a:gd name="connsiteX794" fmla="*/ 5060854 w 7467663"/>
              <a:gd name="connsiteY794" fmla="*/ 311882 h 6858000"/>
              <a:gd name="connsiteX795" fmla="*/ 4945989 w 7467663"/>
              <a:gd name="connsiteY795" fmla="*/ 300516 h 6858000"/>
              <a:gd name="connsiteX796" fmla="*/ 5410479 w 7467663"/>
              <a:gd name="connsiteY796" fmla="*/ 348434 h 6858000"/>
              <a:gd name="connsiteX797" fmla="*/ 5805386 w 7467663"/>
              <a:gd name="connsiteY797" fmla="*/ 239240 h 6858000"/>
              <a:gd name="connsiteX798" fmla="*/ 5905192 w 7467663"/>
              <a:gd name="connsiteY798" fmla="*/ 163079 h 6858000"/>
              <a:gd name="connsiteX799" fmla="*/ 5865655 w 7467663"/>
              <a:gd name="connsiteY799" fmla="*/ 171901 h 6858000"/>
              <a:gd name="connsiteX800" fmla="*/ 5259740 w 7467663"/>
              <a:gd name="connsiteY800" fmla="*/ 257013 h 6858000"/>
              <a:gd name="connsiteX801" fmla="*/ 5208466 w 7467663"/>
              <a:gd name="connsiteY801" fmla="*/ 257550 h 6858000"/>
              <a:gd name="connsiteX802" fmla="*/ 4980204 w 7467663"/>
              <a:gd name="connsiteY802" fmla="*/ 271903 h 6858000"/>
              <a:gd name="connsiteX803" fmla="*/ 5068068 w 7467663"/>
              <a:gd name="connsiteY803" fmla="*/ 282244 h 6858000"/>
              <a:gd name="connsiteX804" fmla="*/ 5153231 w 7467663"/>
              <a:gd name="connsiteY804" fmla="*/ 292240 h 6858000"/>
              <a:gd name="connsiteX805" fmla="*/ 5426491 w 7467663"/>
              <a:gd name="connsiteY805" fmla="*/ 281128 h 6858000"/>
              <a:gd name="connsiteX806" fmla="*/ 5731212 w 7467663"/>
              <a:gd name="connsiteY806" fmla="*/ 231951 h 6858000"/>
              <a:gd name="connsiteX807" fmla="*/ 5905192 w 7467663"/>
              <a:gd name="connsiteY807" fmla="*/ 163079 h 6858000"/>
              <a:gd name="connsiteX808" fmla="*/ 5944437 w 7467663"/>
              <a:gd name="connsiteY808" fmla="*/ 113829 h 6858000"/>
              <a:gd name="connsiteX809" fmla="*/ 5825032 w 7467663"/>
              <a:gd name="connsiteY809" fmla="*/ 146405 h 6858000"/>
              <a:gd name="connsiteX810" fmla="*/ 4955599 w 7467663"/>
              <a:gd name="connsiteY810" fmla="*/ 247008 h 6858000"/>
              <a:gd name="connsiteX811" fmla="*/ 5210104 w 7467663"/>
              <a:gd name="connsiteY811" fmla="*/ 228123 h 6858000"/>
              <a:gd name="connsiteX812" fmla="*/ 5261015 w 7467663"/>
              <a:gd name="connsiteY812" fmla="*/ 227087 h 6858000"/>
              <a:gd name="connsiteX813" fmla="*/ 5861181 w 7467663"/>
              <a:gd name="connsiteY813" fmla="*/ 143093 h 6858000"/>
              <a:gd name="connsiteX814" fmla="*/ 5961252 w 7467663"/>
              <a:gd name="connsiteY814" fmla="*/ 114820 h 6858000"/>
              <a:gd name="connsiteX815" fmla="*/ 5944437 w 7467663"/>
              <a:gd name="connsiteY815" fmla="*/ 113829 h 6858000"/>
              <a:gd name="connsiteX816" fmla="*/ 3882765 w 7467663"/>
              <a:gd name="connsiteY816" fmla="*/ 0 h 6858000"/>
              <a:gd name="connsiteX817" fmla="*/ 3995099 w 7467663"/>
              <a:gd name="connsiteY817" fmla="*/ 0 h 6858000"/>
              <a:gd name="connsiteX818" fmla="*/ 4163818 w 7467663"/>
              <a:gd name="connsiteY818" fmla="*/ 234104 h 6858000"/>
              <a:gd name="connsiteX819" fmla="*/ 4172099 w 7467663"/>
              <a:gd name="connsiteY819" fmla="*/ 234207 h 6858000"/>
              <a:gd name="connsiteX820" fmla="*/ 4784282 w 7467663"/>
              <a:gd name="connsiteY820" fmla="*/ 276561 h 6858000"/>
              <a:gd name="connsiteX821" fmla="*/ 4801687 w 7467663"/>
              <a:gd name="connsiteY821" fmla="*/ 267764 h 6858000"/>
              <a:gd name="connsiteX822" fmla="*/ 6082788 w 7467663"/>
              <a:gd name="connsiteY822" fmla="*/ 64119 h 6858000"/>
              <a:gd name="connsiteX823" fmla="*/ 6099442 w 7467663"/>
              <a:gd name="connsiteY823" fmla="*/ 82568 h 6858000"/>
              <a:gd name="connsiteX824" fmla="*/ 4804137 w 7467663"/>
              <a:gd name="connsiteY824" fmla="*/ 320931 h 6858000"/>
              <a:gd name="connsiteX825" fmla="*/ 4227047 w 7467663"/>
              <a:gd name="connsiteY825" fmla="*/ 313415 h 6858000"/>
              <a:gd name="connsiteX826" fmla="*/ 4346041 w 7467663"/>
              <a:gd name="connsiteY826" fmla="*/ 456086 h 6858000"/>
              <a:gd name="connsiteX827" fmla="*/ 4870967 w 7467663"/>
              <a:gd name="connsiteY827" fmla="*/ 963061 h 6858000"/>
              <a:gd name="connsiteX828" fmla="*/ 4889647 w 7467663"/>
              <a:gd name="connsiteY828" fmla="*/ 957147 h 6858000"/>
              <a:gd name="connsiteX829" fmla="*/ 5422504 w 7467663"/>
              <a:gd name="connsiteY829" fmla="*/ 805191 h 6858000"/>
              <a:gd name="connsiteX830" fmla="*/ 6087656 w 7467663"/>
              <a:gd name="connsiteY830" fmla="*/ 826703 h 6858000"/>
              <a:gd name="connsiteX831" fmla="*/ 6058717 w 7467663"/>
              <a:gd name="connsiteY831" fmla="*/ 865992 h 6858000"/>
              <a:gd name="connsiteX832" fmla="*/ 4974153 w 7467663"/>
              <a:gd name="connsiteY832" fmla="*/ 1045456 h 6858000"/>
              <a:gd name="connsiteX833" fmla="*/ 5627835 w 7467663"/>
              <a:gd name="connsiteY833" fmla="*/ 1472077 h 6858000"/>
              <a:gd name="connsiteX834" fmla="*/ 5629817 w 7467663"/>
              <a:gd name="connsiteY834" fmla="*/ 1471412 h 6858000"/>
              <a:gd name="connsiteX835" fmla="*/ 5634124 w 7467663"/>
              <a:gd name="connsiteY835" fmla="*/ 1470572 h 6858000"/>
              <a:gd name="connsiteX836" fmla="*/ 5755832 w 7467663"/>
              <a:gd name="connsiteY836" fmla="*/ 1383886 h 6858000"/>
              <a:gd name="connsiteX837" fmla="*/ 6014186 w 7467663"/>
              <a:gd name="connsiteY837" fmla="*/ 1279799 h 6858000"/>
              <a:gd name="connsiteX838" fmla="*/ 6901619 w 7467663"/>
              <a:gd name="connsiteY838" fmla="*/ 1047874 h 6858000"/>
              <a:gd name="connsiteX839" fmla="*/ 6931566 w 7467663"/>
              <a:gd name="connsiteY839" fmla="*/ 1062034 h 6858000"/>
              <a:gd name="connsiteX840" fmla="*/ 5790982 w 7467663"/>
              <a:gd name="connsiteY840" fmla="*/ 1561380 h 6858000"/>
              <a:gd name="connsiteX841" fmla="*/ 6188971 w 7467663"/>
              <a:gd name="connsiteY841" fmla="*/ 1755168 h 6858000"/>
              <a:gd name="connsiteX842" fmla="*/ 6202446 w 7467663"/>
              <a:gd name="connsiteY842" fmla="*/ 1752268 h 6858000"/>
              <a:gd name="connsiteX843" fmla="*/ 7179560 w 7467663"/>
              <a:gd name="connsiteY843" fmla="*/ 1467551 h 6858000"/>
              <a:gd name="connsiteX844" fmla="*/ 7158730 w 7467663"/>
              <a:gd name="connsiteY844" fmla="*/ 1507835 h 6858000"/>
              <a:gd name="connsiteX845" fmla="*/ 6326959 w 7467663"/>
              <a:gd name="connsiteY845" fmla="*/ 1817686 h 6858000"/>
              <a:gd name="connsiteX846" fmla="*/ 6537433 w 7467663"/>
              <a:gd name="connsiteY846" fmla="*/ 1907790 h 6858000"/>
              <a:gd name="connsiteX847" fmla="*/ 6550221 w 7467663"/>
              <a:gd name="connsiteY847" fmla="*/ 1910729 h 6858000"/>
              <a:gd name="connsiteX848" fmla="*/ 6964438 w 7467663"/>
              <a:gd name="connsiteY848" fmla="*/ 2209505 h 6858000"/>
              <a:gd name="connsiteX849" fmla="*/ 7367862 w 7467663"/>
              <a:gd name="connsiteY849" fmla="*/ 2806833 h 6858000"/>
              <a:gd name="connsiteX850" fmla="*/ 7364329 w 7467663"/>
              <a:gd name="connsiteY850" fmla="*/ 2826907 h 6858000"/>
              <a:gd name="connsiteX851" fmla="*/ 7290545 w 7467663"/>
              <a:gd name="connsiteY851" fmla="*/ 2850663 h 6858000"/>
              <a:gd name="connsiteX852" fmla="*/ 6472036 w 7467663"/>
              <a:gd name="connsiteY852" fmla="*/ 1959003 h 6858000"/>
              <a:gd name="connsiteX853" fmla="*/ 5792897 w 7467663"/>
              <a:gd name="connsiteY853" fmla="*/ 1647747 h 6858000"/>
              <a:gd name="connsiteX854" fmla="*/ 5842751 w 7467663"/>
              <a:gd name="connsiteY854" fmla="*/ 1816112 h 6858000"/>
              <a:gd name="connsiteX855" fmla="*/ 5847424 w 7467663"/>
              <a:gd name="connsiteY855" fmla="*/ 1815776 h 6858000"/>
              <a:gd name="connsiteX856" fmla="*/ 6399821 w 7467663"/>
              <a:gd name="connsiteY856" fmla="*/ 2344799 h 6858000"/>
              <a:gd name="connsiteX857" fmla="*/ 6323232 w 7467663"/>
              <a:gd name="connsiteY857" fmla="*/ 2389634 h 6858000"/>
              <a:gd name="connsiteX858" fmla="*/ 5942958 w 7467663"/>
              <a:gd name="connsiteY858" fmla="*/ 2077708 h 6858000"/>
              <a:gd name="connsiteX859" fmla="*/ 5921559 w 7467663"/>
              <a:gd name="connsiteY859" fmla="*/ 2378596 h 6858000"/>
              <a:gd name="connsiteX860" fmla="*/ 5817651 w 7467663"/>
              <a:gd name="connsiteY860" fmla="*/ 3023919 h 6858000"/>
              <a:gd name="connsiteX861" fmla="*/ 5729634 w 7467663"/>
              <a:gd name="connsiteY861" fmla="*/ 3051849 h 6858000"/>
              <a:gd name="connsiteX862" fmla="*/ 5611018 w 7467663"/>
              <a:gd name="connsiteY862" fmla="*/ 2316769 h 6858000"/>
              <a:gd name="connsiteX863" fmla="*/ 5687608 w 7467663"/>
              <a:gd name="connsiteY863" fmla="*/ 2039972 h 6858000"/>
              <a:gd name="connsiteX864" fmla="*/ 5657554 w 7467663"/>
              <a:gd name="connsiteY864" fmla="*/ 1576445 h 6858000"/>
              <a:gd name="connsiteX865" fmla="*/ 5150475 w 7467663"/>
              <a:gd name="connsiteY865" fmla="*/ 1274012 h 6858000"/>
              <a:gd name="connsiteX866" fmla="*/ 5349142 w 7467663"/>
              <a:gd name="connsiteY866" fmla="*/ 2204405 h 6858000"/>
              <a:gd name="connsiteX867" fmla="*/ 5262214 w 7467663"/>
              <a:gd name="connsiteY867" fmla="*/ 2233836 h 6858000"/>
              <a:gd name="connsiteX868" fmla="*/ 4981539 w 7467663"/>
              <a:gd name="connsiteY868" fmla="*/ 1542201 h 6858000"/>
              <a:gd name="connsiteX869" fmla="*/ 4958461 w 7467663"/>
              <a:gd name="connsiteY869" fmla="*/ 1136957 h 6858000"/>
              <a:gd name="connsiteX870" fmla="*/ 4655015 w 7467663"/>
              <a:gd name="connsiteY870" fmla="*/ 891426 h 6858000"/>
              <a:gd name="connsiteX871" fmla="*/ 4348002 w 7467663"/>
              <a:gd name="connsiteY871" fmla="*/ 2205895 h 6858000"/>
              <a:gd name="connsiteX872" fmla="*/ 4262250 w 7467663"/>
              <a:gd name="connsiteY872" fmla="*/ 2219972 h 6858000"/>
              <a:gd name="connsiteX873" fmla="*/ 4550611 w 7467663"/>
              <a:gd name="connsiteY873" fmla="*/ 817540 h 6858000"/>
              <a:gd name="connsiteX874" fmla="*/ 4564418 w 7467663"/>
              <a:gd name="connsiteY874" fmla="*/ 808293 h 6858000"/>
              <a:gd name="connsiteX875" fmla="*/ 4266388 w 7467663"/>
              <a:gd name="connsiteY875" fmla="*/ 500083 h 6858000"/>
              <a:gd name="connsiteX876" fmla="*/ 4032842 w 7467663"/>
              <a:gd name="connsiteY876" fmla="*/ 211809 h 6858000"/>
              <a:gd name="connsiteX877" fmla="*/ 3882765 w 7467663"/>
              <a:gd name="connsiteY877" fmla="*/ 0 h 6858000"/>
              <a:gd name="connsiteX878" fmla="*/ 3721337 w 7467663"/>
              <a:gd name="connsiteY878" fmla="*/ 0 h 6858000"/>
              <a:gd name="connsiteX879" fmla="*/ 3797544 w 7467663"/>
              <a:gd name="connsiteY879" fmla="*/ 0 h 6858000"/>
              <a:gd name="connsiteX880" fmla="*/ 3775734 w 7467663"/>
              <a:gd name="connsiteY880" fmla="*/ 95131 h 6858000"/>
              <a:gd name="connsiteX881" fmla="*/ 3724807 w 7467663"/>
              <a:gd name="connsiteY881" fmla="*/ 272257 h 6858000"/>
              <a:gd name="connsiteX882" fmla="*/ 3726844 w 7467663"/>
              <a:gd name="connsiteY882" fmla="*/ 282988 h 6858000"/>
              <a:gd name="connsiteX883" fmla="*/ 3742664 w 7467663"/>
              <a:gd name="connsiteY883" fmla="*/ 279918 h 6858000"/>
              <a:gd name="connsiteX884" fmla="*/ 4103910 w 7467663"/>
              <a:gd name="connsiteY884" fmla="*/ 1161917 h 6858000"/>
              <a:gd name="connsiteX885" fmla="*/ 4020269 w 7467663"/>
              <a:gd name="connsiteY885" fmla="*/ 1200406 h 6858000"/>
              <a:gd name="connsiteX886" fmla="*/ 3674882 w 7467663"/>
              <a:gd name="connsiteY886" fmla="*/ 488524 h 6858000"/>
              <a:gd name="connsiteX887" fmla="*/ 3132682 w 7467663"/>
              <a:gd name="connsiteY887" fmla="*/ 1072284 h 6858000"/>
              <a:gd name="connsiteX888" fmla="*/ 2716346 w 7467663"/>
              <a:gd name="connsiteY888" fmla="*/ 1276376 h 6858000"/>
              <a:gd name="connsiteX889" fmla="*/ 2716772 w 7467663"/>
              <a:gd name="connsiteY889" fmla="*/ 1255462 h 6858000"/>
              <a:gd name="connsiteX890" fmla="*/ 3471096 w 7467663"/>
              <a:gd name="connsiteY890" fmla="*/ 437072 h 6858000"/>
              <a:gd name="connsiteX891" fmla="*/ 3639057 w 7467663"/>
              <a:gd name="connsiteY891" fmla="*/ 286334 h 6858000"/>
              <a:gd name="connsiteX892" fmla="*/ 3640309 w 7467663"/>
              <a:gd name="connsiteY892" fmla="*/ 284664 h 6858000"/>
              <a:gd name="connsiteX893" fmla="*/ 3646022 w 7467663"/>
              <a:gd name="connsiteY893" fmla="*/ 276711 h 6858000"/>
              <a:gd name="connsiteX894" fmla="*/ 3707943 w 7467663"/>
              <a:gd name="connsiteY894" fmla="*/ 65958 h 6858000"/>
              <a:gd name="connsiteX895" fmla="*/ 3721337 w 7467663"/>
              <a:gd name="connsiteY895" fmla="*/ 0 h 6858000"/>
              <a:gd name="connsiteX896" fmla="*/ 2867960 w 7467663"/>
              <a:gd name="connsiteY896" fmla="*/ 0 h 6858000"/>
              <a:gd name="connsiteX897" fmla="*/ 2926351 w 7467663"/>
              <a:gd name="connsiteY897" fmla="*/ 0 h 6858000"/>
              <a:gd name="connsiteX898" fmla="*/ 2902823 w 7467663"/>
              <a:gd name="connsiteY898" fmla="*/ 262929 h 6858000"/>
              <a:gd name="connsiteX899" fmla="*/ 2940663 w 7467663"/>
              <a:gd name="connsiteY899" fmla="*/ 140884 h 6858000"/>
              <a:gd name="connsiteX900" fmla="*/ 2947039 w 7467663"/>
              <a:gd name="connsiteY900" fmla="*/ 122524 h 6858000"/>
              <a:gd name="connsiteX901" fmla="*/ 2984316 w 7467663"/>
              <a:gd name="connsiteY901" fmla="*/ 0 h 6858000"/>
              <a:gd name="connsiteX902" fmla="*/ 3016114 w 7467663"/>
              <a:gd name="connsiteY902" fmla="*/ 0 h 6858000"/>
              <a:gd name="connsiteX903" fmla="*/ 2979949 w 7467663"/>
              <a:gd name="connsiteY903" fmla="*/ 119274 h 6858000"/>
              <a:gd name="connsiteX904" fmla="*/ 3023879 w 7467663"/>
              <a:gd name="connsiteY904" fmla="*/ 0 h 6858000"/>
              <a:gd name="connsiteX905" fmla="*/ 3105400 w 7467663"/>
              <a:gd name="connsiteY905" fmla="*/ 0 h 6858000"/>
              <a:gd name="connsiteX906" fmla="*/ 3094669 w 7467663"/>
              <a:gd name="connsiteY906" fmla="*/ 30308 h 6858000"/>
              <a:gd name="connsiteX907" fmla="*/ 2901945 w 7467663"/>
              <a:gd name="connsiteY907" fmla="*/ 466538 h 6858000"/>
              <a:gd name="connsiteX908" fmla="*/ 2815209 w 7467663"/>
              <a:gd name="connsiteY908" fmla="*/ 497361 h 6858000"/>
              <a:gd name="connsiteX909" fmla="*/ 2844845 w 7467663"/>
              <a:gd name="connsiteY909" fmla="*/ 127638 h 6858000"/>
              <a:gd name="connsiteX910" fmla="*/ 2867960 w 7467663"/>
              <a:gd name="connsiteY910" fmla="*/ 0 h 6858000"/>
              <a:gd name="connsiteX911" fmla="*/ 1057230 w 7467663"/>
              <a:gd name="connsiteY911" fmla="*/ 0 h 6858000"/>
              <a:gd name="connsiteX912" fmla="*/ 1111003 w 7467663"/>
              <a:gd name="connsiteY912" fmla="*/ 0 h 6858000"/>
              <a:gd name="connsiteX913" fmla="*/ 1125553 w 7467663"/>
              <a:gd name="connsiteY913" fmla="*/ 52588 h 6858000"/>
              <a:gd name="connsiteX914" fmla="*/ 1304276 w 7467663"/>
              <a:gd name="connsiteY914" fmla="*/ 476275 h 6858000"/>
              <a:gd name="connsiteX915" fmla="*/ 1492066 w 7467663"/>
              <a:gd name="connsiteY915" fmla="*/ 886333 h 6858000"/>
              <a:gd name="connsiteX916" fmla="*/ 1423698 w 7467663"/>
              <a:gd name="connsiteY916" fmla="*/ 710817 h 6858000"/>
              <a:gd name="connsiteX917" fmla="*/ 1357609 w 7467663"/>
              <a:gd name="connsiteY917" fmla="*/ 532892 h 6858000"/>
              <a:gd name="connsiteX918" fmla="*/ 1309550 w 7467663"/>
              <a:gd name="connsiteY918" fmla="*/ 374031 h 6858000"/>
              <a:gd name="connsiteX919" fmla="*/ 1193673 w 7467663"/>
              <a:gd name="connsiteY919" fmla="*/ 49533 h 6858000"/>
              <a:gd name="connsiteX920" fmla="*/ 1164391 w 7467663"/>
              <a:gd name="connsiteY920" fmla="*/ 0 h 6858000"/>
              <a:gd name="connsiteX921" fmla="*/ 1200666 w 7467663"/>
              <a:gd name="connsiteY921" fmla="*/ 0 h 6858000"/>
              <a:gd name="connsiteX922" fmla="*/ 1223408 w 7467663"/>
              <a:gd name="connsiteY922" fmla="*/ 38996 h 6858000"/>
              <a:gd name="connsiteX923" fmla="*/ 1339635 w 7467663"/>
              <a:gd name="connsiteY923" fmla="*/ 365517 h 6858000"/>
              <a:gd name="connsiteX924" fmla="*/ 1387469 w 7467663"/>
              <a:gd name="connsiteY924" fmla="*/ 523079 h 6858000"/>
              <a:gd name="connsiteX925" fmla="*/ 1452685 w 7467663"/>
              <a:gd name="connsiteY925" fmla="*/ 699806 h 6858000"/>
              <a:gd name="connsiteX926" fmla="*/ 1492092 w 7467663"/>
              <a:gd name="connsiteY926" fmla="*/ 800424 h 6858000"/>
              <a:gd name="connsiteX927" fmla="*/ 1455302 w 7467663"/>
              <a:gd name="connsiteY927" fmla="*/ 632913 h 6858000"/>
              <a:gd name="connsiteX928" fmla="*/ 1222336 w 7467663"/>
              <a:gd name="connsiteY928" fmla="*/ 9480 h 6858000"/>
              <a:gd name="connsiteX929" fmla="*/ 1214634 w 7467663"/>
              <a:gd name="connsiteY929" fmla="*/ 0 h 6858000"/>
              <a:gd name="connsiteX930" fmla="*/ 1289827 w 7467663"/>
              <a:gd name="connsiteY930" fmla="*/ 0 h 6858000"/>
              <a:gd name="connsiteX931" fmla="*/ 1321076 w 7467663"/>
              <a:gd name="connsiteY931" fmla="*/ 59722 h 6858000"/>
              <a:gd name="connsiteX932" fmla="*/ 1512579 w 7467663"/>
              <a:gd name="connsiteY932" fmla="*/ 626441 h 6858000"/>
              <a:gd name="connsiteX933" fmla="*/ 1506076 w 7467663"/>
              <a:gd name="connsiteY933" fmla="*/ 1089289 h 6858000"/>
              <a:gd name="connsiteX934" fmla="*/ 1486346 w 7467663"/>
              <a:gd name="connsiteY934" fmla="*/ 1079919 h 6858000"/>
              <a:gd name="connsiteX935" fmla="*/ 1070511 w 7467663"/>
              <a:gd name="connsiteY935" fmla="*/ 48609 h 6858000"/>
              <a:gd name="connsiteX936" fmla="*/ 1057230 w 7467663"/>
              <a:gd name="connsiteY936" fmla="*/ 0 h 6858000"/>
              <a:gd name="connsiteX937" fmla="*/ 43151 w 7467663"/>
              <a:gd name="connsiteY937" fmla="*/ 0 h 6858000"/>
              <a:gd name="connsiteX938" fmla="*/ 95283 w 7467663"/>
              <a:gd name="connsiteY938" fmla="*/ 0 h 6858000"/>
              <a:gd name="connsiteX939" fmla="*/ 300708 w 7467663"/>
              <a:gd name="connsiteY939" fmla="*/ 154571 h 6858000"/>
              <a:gd name="connsiteX940" fmla="*/ 530414 w 7467663"/>
              <a:gd name="connsiteY940" fmla="*/ 354673 h 6858000"/>
              <a:gd name="connsiteX941" fmla="*/ 333785 w 7467663"/>
              <a:gd name="connsiteY941" fmla="*/ 161564 h 6858000"/>
              <a:gd name="connsiteX942" fmla="*/ 147005 w 7467663"/>
              <a:gd name="connsiteY942" fmla="*/ 0 h 6858000"/>
              <a:gd name="connsiteX943" fmla="*/ 272509 w 7467663"/>
              <a:gd name="connsiteY943" fmla="*/ 0 h 6858000"/>
              <a:gd name="connsiteX944" fmla="*/ 326276 w 7467663"/>
              <a:gd name="connsiteY944" fmla="*/ 45847 h 6858000"/>
              <a:gd name="connsiteX945" fmla="*/ 823759 w 7467663"/>
              <a:gd name="connsiteY945" fmla="*/ 574145 h 6858000"/>
              <a:gd name="connsiteX946" fmla="*/ 811254 w 7467663"/>
              <a:gd name="connsiteY946" fmla="*/ 665546 h 6858000"/>
              <a:gd name="connsiteX947" fmla="*/ 154042 w 7467663"/>
              <a:gd name="connsiteY947" fmla="*/ 261522 h 6858000"/>
              <a:gd name="connsiteX948" fmla="*/ 13550 w 7467663"/>
              <a:gd name="connsiteY948" fmla="*/ 158423 h 6858000"/>
              <a:gd name="connsiteX949" fmla="*/ 0 w 7467663"/>
              <a:gd name="connsiteY949" fmla="*/ 146618 h 6858000"/>
              <a:gd name="connsiteX950" fmla="*/ 0 w 7467663"/>
              <a:gd name="connsiteY950" fmla="*/ 59161 h 6858000"/>
              <a:gd name="connsiteX951" fmla="*/ 45427 w 7467663"/>
              <a:gd name="connsiteY951" fmla="*/ 101078 h 6858000"/>
              <a:gd name="connsiteX952" fmla="*/ 630103 w 7467663"/>
              <a:gd name="connsiteY952" fmla="*/ 485885 h 6858000"/>
              <a:gd name="connsiteX953" fmla="*/ 532040 w 7467663"/>
              <a:gd name="connsiteY953" fmla="*/ 399359 h 6858000"/>
              <a:gd name="connsiteX954" fmla="*/ 517618 w 7467663"/>
              <a:gd name="connsiteY954" fmla="*/ 385726 h 6858000"/>
              <a:gd name="connsiteX955" fmla="*/ 285074 w 7467663"/>
              <a:gd name="connsiteY955" fmla="*/ 182755 h 6858000"/>
              <a:gd name="connsiteX956" fmla="*/ 43151 w 7467663"/>
              <a:gd name="connsiteY95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454976 w 7467600"/>
              <a:gd name="connsiteY74" fmla="*/ 6318297 h 6858000"/>
              <a:gd name="connsiteX75" fmla="*/ 7467600 w 7467600"/>
              <a:gd name="connsiteY75" fmla="*/ 6334256 h 6858000"/>
              <a:gd name="connsiteX76" fmla="*/ 7454976 w 7467600"/>
              <a:gd name="connsiteY76" fmla="*/ 6318297 h 6858000"/>
              <a:gd name="connsiteX77" fmla="*/ 1456157 w 7467600"/>
              <a:gd name="connsiteY77" fmla="*/ 5371404 h 6858000"/>
              <a:gd name="connsiteX78" fmla="*/ 1244432 w 7467600"/>
              <a:gd name="connsiteY78" fmla="*/ 5385601 h 6858000"/>
              <a:gd name="connsiteX79" fmla="*/ 973990 w 7467600"/>
              <a:gd name="connsiteY79" fmla="*/ 5424940 h 6858000"/>
              <a:gd name="connsiteX80" fmla="*/ 1103809 w 7467600"/>
              <a:gd name="connsiteY80" fmla="*/ 5433720 h 6858000"/>
              <a:gd name="connsiteX81" fmla="*/ 1123454 w 7467600"/>
              <a:gd name="connsiteY81" fmla="*/ 5435727 h 6858000"/>
              <a:gd name="connsiteX82" fmla="*/ 1737017 w 7467600"/>
              <a:gd name="connsiteY82" fmla="*/ 5452183 h 6858000"/>
              <a:gd name="connsiteX83" fmla="*/ 1824397 w 7467600"/>
              <a:gd name="connsiteY83" fmla="*/ 5447757 h 6858000"/>
              <a:gd name="connsiteX84" fmla="*/ 2070059 w 7467600"/>
              <a:gd name="connsiteY84" fmla="*/ 5441660 h 6858000"/>
              <a:gd name="connsiteX85" fmla="*/ 1456157 w 7467600"/>
              <a:gd name="connsiteY85" fmla="*/ 5371404 h 6858000"/>
              <a:gd name="connsiteX86" fmla="*/ 4988186 w 7467600"/>
              <a:gd name="connsiteY86" fmla="*/ 5216467 h 6858000"/>
              <a:gd name="connsiteX87" fmla="*/ 4777334 w 7467600"/>
              <a:gd name="connsiteY87" fmla="*/ 5406072 h 6858000"/>
              <a:gd name="connsiteX88" fmla="*/ 4718341 w 7467600"/>
              <a:gd name="connsiteY88" fmla="*/ 5468043 h 6858000"/>
              <a:gd name="connsiteX89" fmla="*/ 4604655 w 7467600"/>
              <a:gd name="connsiteY89" fmla="*/ 5583434 h 6858000"/>
              <a:gd name="connsiteX90" fmla="*/ 4565074 w 7467600"/>
              <a:gd name="connsiteY90" fmla="*/ 5618550 h 6858000"/>
              <a:gd name="connsiteX91" fmla="*/ 4988186 w 7467600"/>
              <a:gd name="connsiteY91" fmla="*/ 5216467 h 6858000"/>
              <a:gd name="connsiteX92" fmla="*/ 4978032 w 7467600"/>
              <a:gd name="connsiteY92" fmla="*/ 5183809 h 6858000"/>
              <a:gd name="connsiteX93" fmla="*/ 4463413 w 7467600"/>
              <a:gd name="connsiteY93" fmla="*/ 5615162 h 6858000"/>
              <a:gd name="connsiteX94" fmla="*/ 4358134 w 7467600"/>
              <a:gd name="connsiteY94" fmla="*/ 5742791 h 6858000"/>
              <a:gd name="connsiteX95" fmla="*/ 4376219 w 7467600"/>
              <a:gd name="connsiteY95" fmla="*/ 5729027 h 6858000"/>
              <a:gd name="connsiteX96" fmla="*/ 4582340 w 7467600"/>
              <a:gd name="connsiteY96" fmla="*/ 5561037 h 6858000"/>
              <a:gd name="connsiteX97" fmla="*/ 4694684 w 7467600"/>
              <a:gd name="connsiteY97" fmla="*/ 5447098 h 6858000"/>
              <a:gd name="connsiteX98" fmla="*/ 4754123 w 7467600"/>
              <a:gd name="connsiteY98" fmla="*/ 5384643 h 6858000"/>
              <a:gd name="connsiteX99" fmla="*/ 4978032 w 7467600"/>
              <a:gd name="connsiteY99" fmla="*/ 5183809 h 6858000"/>
              <a:gd name="connsiteX100" fmla="*/ 1903353 w 7467600"/>
              <a:gd name="connsiteY100" fmla="*/ 5044827 h 6858000"/>
              <a:gd name="connsiteX101" fmla="*/ 1936931 w 7467600"/>
              <a:gd name="connsiteY101" fmla="*/ 5093954 h 6858000"/>
              <a:gd name="connsiteX102" fmla="*/ 2195868 w 7467600"/>
              <a:gd name="connsiteY102" fmla="*/ 5396574 h 6858000"/>
              <a:gd name="connsiteX103" fmla="*/ 2088852 w 7467600"/>
              <a:gd name="connsiteY103" fmla="*/ 5166123 h 6858000"/>
              <a:gd name="connsiteX104" fmla="*/ 1958241 w 7467600"/>
              <a:gd name="connsiteY104" fmla="*/ 5067955 h 6858000"/>
              <a:gd name="connsiteX105" fmla="*/ 1903353 w 7467600"/>
              <a:gd name="connsiteY105" fmla="*/ 5044827 h 6858000"/>
              <a:gd name="connsiteX106" fmla="*/ 1979378 w 7467600"/>
              <a:gd name="connsiteY106" fmla="*/ 4769504 h 6858000"/>
              <a:gd name="connsiteX107" fmla="*/ 2882120 w 7467600"/>
              <a:gd name="connsiteY107" fmla="*/ 5064547 h 6858000"/>
              <a:gd name="connsiteX108" fmla="*/ 2793103 w 7467600"/>
              <a:gd name="connsiteY108" fmla="*/ 5039699 h 6858000"/>
              <a:gd name="connsiteX109" fmla="*/ 2770041 w 7467600"/>
              <a:gd name="connsiteY109" fmla="*/ 5033634 h 6858000"/>
              <a:gd name="connsiteX110" fmla="*/ 1979378 w 7467600"/>
              <a:gd name="connsiteY110" fmla="*/ 4769504 h 6858000"/>
              <a:gd name="connsiteX111" fmla="*/ 1927410 w 7467600"/>
              <a:gd name="connsiteY111" fmla="*/ 4716164 h 6858000"/>
              <a:gd name="connsiteX112" fmla="*/ 1959587 w 7467600"/>
              <a:gd name="connsiteY112" fmla="*/ 4728849 h 6858000"/>
              <a:gd name="connsiteX113" fmla="*/ 2777707 w 7467600"/>
              <a:gd name="connsiteY113" fmla="*/ 5003991 h 6858000"/>
              <a:gd name="connsiteX114" fmla="*/ 2800768 w 7467600"/>
              <a:gd name="connsiteY114" fmla="*/ 5010056 h 6858000"/>
              <a:gd name="connsiteX115" fmla="*/ 2879408 w 7467600"/>
              <a:gd name="connsiteY115" fmla="*/ 5031590 h 6858000"/>
              <a:gd name="connsiteX116" fmla="*/ 2862295 w 7467600"/>
              <a:gd name="connsiteY116" fmla="*/ 5022958 h 6858000"/>
              <a:gd name="connsiteX117" fmla="*/ 2813343 w 7467600"/>
              <a:gd name="connsiteY117" fmla="*/ 4998369 h 6858000"/>
              <a:gd name="connsiteX118" fmla="*/ 2646245 w 7467600"/>
              <a:gd name="connsiteY118" fmla="*/ 4930999 h 6858000"/>
              <a:gd name="connsiteX119" fmla="*/ 1999243 w 7467600"/>
              <a:gd name="connsiteY119" fmla="*/ 4730524 h 6858000"/>
              <a:gd name="connsiteX120" fmla="*/ 1979527 w 7467600"/>
              <a:gd name="connsiteY120" fmla="*/ 4726651 h 6858000"/>
              <a:gd name="connsiteX121" fmla="*/ 1927410 w 7467600"/>
              <a:gd name="connsiteY121" fmla="*/ 4716164 h 6858000"/>
              <a:gd name="connsiteX122" fmla="*/ 1997014 w 7467600"/>
              <a:gd name="connsiteY122" fmla="*/ 4698007 h 6858000"/>
              <a:gd name="connsiteX123" fmla="*/ 2005458 w 7467600"/>
              <a:gd name="connsiteY123" fmla="*/ 4699540 h 6858000"/>
              <a:gd name="connsiteX124" fmla="*/ 2657186 w 7467600"/>
              <a:gd name="connsiteY124" fmla="*/ 4901687 h 6858000"/>
              <a:gd name="connsiteX125" fmla="*/ 2826662 w 7467600"/>
              <a:gd name="connsiteY125" fmla="*/ 4970362 h 6858000"/>
              <a:gd name="connsiteX126" fmla="*/ 2876100 w 7467600"/>
              <a:gd name="connsiteY126" fmla="*/ 4995397 h 6858000"/>
              <a:gd name="connsiteX127" fmla="*/ 3042600 w 7467600"/>
              <a:gd name="connsiteY127" fmla="*/ 5059532 h 6858000"/>
              <a:gd name="connsiteX128" fmla="*/ 1997014 w 7467600"/>
              <a:gd name="connsiteY128" fmla="*/ 4698007 h 6858000"/>
              <a:gd name="connsiteX129" fmla="*/ 2305292 w 7467600"/>
              <a:gd name="connsiteY129" fmla="*/ 4219492 h 6858000"/>
              <a:gd name="connsiteX130" fmla="*/ 3360922 w 7467600"/>
              <a:gd name="connsiteY130" fmla="*/ 4529373 h 6858000"/>
              <a:gd name="connsiteX131" fmla="*/ 3492420 w 7467600"/>
              <a:gd name="connsiteY131" fmla="*/ 4510145 h 6858000"/>
              <a:gd name="connsiteX132" fmla="*/ 3364086 w 7467600"/>
              <a:gd name="connsiteY132" fmla="*/ 4480340 h 6858000"/>
              <a:gd name="connsiteX133" fmla="*/ 3225818 w 7467600"/>
              <a:gd name="connsiteY133" fmla="*/ 4411822 h 6858000"/>
              <a:gd name="connsiteX134" fmla="*/ 3129696 w 7467600"/>
              <a:gd name="connsiteY134" fmla="*/ 4360704 h 6858000"/>
              <a:gd name="connsiteX135" fmla="*/ 2814545 w 7467600"/>
              <a:gd name="connsiteY135" fmla="*/ 4282955 h 6858000"/>
              <a:gd name="connsiteX136" fmla="*/ 2305292 w 7467600"/>
              <a:gd name="connsiteY136" fmla="*/ 4219492 h 6858000"/>
              <a:gd name="connsiteX137" fmla="*/ 2626982 w 7467600"/>
              <a:gd name="connsiteY137" fmla="*/ 4206450 h 6858000"/>
              <a:gd name="connsiteX138" fmla="*/ 2490617 w 7467600"/>
              <a:gd name="connsiteY138" fmla="*/ 4206951 h 6858000"/>
              <a:gd name="connsiteX139" fmla="*/ 2819869 w 7467600"/>
              <a:gd name="connsiteY139" fmla="*/ 4252936 h 6858000"/>
              <a:gd name="connsiteX140" fmla="*/ 3143018 w 7467600"/>
              <a:gd name="connsiteY140" fmla="*/ 4332698 h 6858000"/>
              <a:gd name="connsiteX141" fmla="*/ 3241520 w 7467600"/>
              <a:gd name="connsiteY141" fmla="*/ 4385112 h 6858000"/>
              <a:gd name="connsiteX142" fmla="*/ 3374575 w 7467600"/>
              <a:gd name="connsiteY142" fmla="*/ 4451517 h 6858000"/>
              <a:gd name="connsiteX143" fmla="*/ 3505221 w 7467600"/>
              <a:gd name="connsiteY143" fmla="*/ 4480757 h 6858000"/>
              <a:gd name="connsiteX144" fmla="*/ 2626982 w 7467600"/>
              <a:gd name="connsiteY144" fmla="*/ 4206450 h 6858000"/>
              <a:gd name="connsiteX145" fmla="*/ 1310106 w 7467600"/>
              <a:gd name="connsiteY145" fmla="*/ 3943217 h 6858000"/>
              <a:gd name="connsiteX146" fmla="*/ 854994 w 7467600"/>
              <a:gd name="connsiteY146" fmla="*/ 4399136 h 6858000"/>
              <a:gd name="connsiteX147" fmla="*/ 742462 w 7467600"/>
              <a:gd name="connsiteY147" fmla="*/ 4594648 h 6858000"/>
              <a:gd name="connsiteX148" fmla="*/ 820602 w 7467600"/>
              <a:gd name="connsiteY148" fmla="*/ 4485915 h 6858000"/>
              <a:gd name="connsiteX149" fmla="*/ 878295 w 7467600"/>
              <a:gd name="connsiteY149" fmla="*/ 4403594 h 6858000"/>
              <a:gd name="connsiteX150" fmla="*/ 1240607 w 7467600"/>
              <a:gd name="connsiteY150" fmla="*/ 4010401 h 6858000"/>
              <a:gd name="connsiteX151" fmla="*/ 1310106 w 7467600"/>
              <a:gd name="connsiteY151" fmla="*/ 3943217 h 6858000"/>
              <a:gd name="connsiteX152" fmla="*/ 1423113 w 7467600"/>
              <a:gd name="connsiteY152" fmla="*/ 3874565 h 6858000"/>
              <a:gd name="connsiteX153" fmla="*/ 1260565 w 7467600"/>
              <a:gd name="connsiteY153" fmla="*/ 4031982 h 6858000"/>
              <a:gd name="connsiteX154" fmla="*/ 901900 w 7467600"/>
              <a:gd name="connsiteY154" fmla="*/ 4421236 h 6858000"/>
              <a:gd name="connsiteX155" fmla="*/ 845044 w 7467600"/>
              <a:gd name="connsiteY155" fmla="*/ 4502436 h 6858000"/>
              <a:gd name="connsiteX156" fmla="*/ 685926 w 7467600"/>
              <a:gd name="connsiteY156" fmla="*/ 4703069 h 6858000"/>
              <a:gd name="connsiteX157" fmla="*/ 684248 w 7467600"/>
              <a:gd name="connsiteY157" fmla="*/ 4706721 h 6858000"/>
              <a:gd name="connsiteX158" fmla="*/ 1423113 w 7467600"/>
              <a:gd name="connsiteY158" fmla="*/ 3874565 h 6858000"/>
              <a:gd name="connsiteX159" fmla="*/ 3316479 w 7467600"/>
              <a:gd name="connsiteY159" fmla="*/ 3872136 h 6858000"/>
              <a:gd name="connsiteX160" fmla="*/ 3546806 w 7467600"/>
              <a:gd name="connsiteY160" fmla="*/ 4356139 h 6858000"/>
              <a:gd name="connsiteX161" fmla="*/ 3364433 w 7467600"/>
              <a:gd name="connsiteY161" fmla="*/ 3953121 h 6858000"/>
              <a:gd name="connsiteX162" fmla="*/ 3316479 w 7467600"/>
              <a:gd name="connsiteY162" fmla="*/ 3872136 h 6858000"/>
              <a:gd name="connsiteX163" fmla="*/ 3291335 w 7467600"/>
              <a:gd name="connsiteY163" fmla="*/ 3767420 h 6858000"/>
              <a:gd name="connsiteX164" fmla="*/ 3390805 w 7467600"/>
              <a:gd name="connsiteY164" fmla="*/ 3937163 h 6858000"/>
              <a:gd name="connsiteX165" fmla="*/ 3579062 w 7467600"/>
              <a:gd name="connsiteY165" fmla="*/ 4359040 h 6858000"/>
              <a:gd name="connsiteX166" fmla="*/ 3467355 w 7467600"/>
              <a:gd name="connsiteY166" fmla="*/ 3988130 h 6858000"/>
              <a:gd name="connsiteX167" fmla="*/ 3310753 w 7467600"/>
              <a:gd name="connsiteY167" fmla="*/ 3787140 h 6858000"/>
              <a:gd name="connsiteX168" fmla="*/ 3291335 w 7467600"/>
              <a:gd name="connsiteY168" fmla="*/ 3767420 h 6858000"/>
              <a:gd name="connsiteX169" fmla="*/ 1635889 w 7467600"/>
              <a:gd name="connsiteY169" fmla="*/ 3709494 h 6858000"/>
              <a:gd name="connsiteX170" fmla="*/ 1634800 w 7467600"/>
              <a:gd name="connsiteY170" fmla="*/ 3731111 h 6858000"/>
              <a:gd name="connsiteX171" fmla="*/ 1635889 w 7467600"/>
              <a:gd name="connsiteY171" fmla="*/ 3709494 h 6858000"/>
              <a:gd name="connsiteX172" fmla="*/ 1510397 w 7467600"/>
              <a:gd name="connsiteY172" fmla="*/ 3684705 h 6858000"/>
              <a:gd name="connsiteX173" fmla="*/ 1146550 w 7467600"/>
              <a:gd name="connsiteY173" fmla="*/ 3802012 h 6858000"/>
              <a:gd name="connsiteX174" fmla="*/ 698834 w 7467600"/>
              <a:gd name="connsiteY174" fmla="*/ 3952272 h 6858000"/>
              <a:gd name="connsiteX175" fmla="*/ 34256 w 7467600"/>
              <a:gd name="connsiteY175" fmla="*/ 4347603 h 6858000"/>
              <a:gd name="connsiteX176" fmla="*/ 527241 w 7467600"/>
              <a:gd name="connsiteY176" fmla="*/ 4065078 h 6858000"/>
              <a:gd name="connsiteX177" fmla="*/ 1510397 w 7467600"/>
              <a:gd name="connsiteY177" fmla="*/ 3684705 h 6858000"/>
              <a:gd name="connsiteX178" fmla="*/ 1313114 w 7467600"/>
              <a:gd name="connsiteY178" fmla="*/ 3655216 h 6858000"/>
              <a:gd name="connsiteX179" fmla="*/ 1109304 w 7467600"/>
              <a:gd name="connsiteY179" fmla="*/ 3669030 h 6858000"/>
              <a:gd name="connsiteX180" fmla="*/ 8129 w 7467600"/>
              <a:gd name="connsiteY180" fmla="*/ 4330519 h 6858000"/>
              <a:gd name="connsiteX181" fmla="*/ 687572 w 7467600"/>
              <a:gd name="connsiteY181" fmla="*/ 3925629 h 6858000"/>
              <a:gd name="connsiteX182" fmla="*/ 1138365 w 7467600"/>
              <a:gd name="connsiteY182" fmla="*/ 3774515 h 6858000"/>
              <a:gd name="connsiteX183" fmla="*/ 1505579 w 7467600"/>
              <a:gd name="connsiteY183" fmla="*/ 3655526 h 6858000"/>
              <a:gd name="connsiteX184" fmla="*/ 1313114 w 7467600"/>
              <a:gd name="connsiteY184" fmla="*/ 3655216 h 6858000"/>
              <a:gd name="connsiteX185" fmla="*/ 3655073 w 7467600"/>
              <a:gd name="connsiteY185" fmla="*/ 3650884 h 6858000"/>
              <a:gd name="connsiteX186" fmla="*/ 3989938 w 7467600"/>
              <a:gd name="connsiteY186" fmla="*/ 3991685 h 6858000"/>
              <a:gd name="connsiteX187" fmla="*/ 4393907 w 7467600"/>
              <a:gd name="connsiteY187" fmla="*/ 4261258 h 6858000"/>
              <a:gd name="connsiteX188" fmla="*/ 4648051 w 7467600"/>
              <a:gd name="connsiteY188" fmla="*/ 4374051 h 6858000"/>
              <a:gd name="connsiteX189" fmla="*/ 4383389 w 7467600"/>
              <a:gd name="connsiteY189" fmla="*/ 4184369 h 6858000"/>
              <a:gd name="connsiteX190" fmla="*/ 4165508 w 7467600"/>
              <a:gd name="connsiteY190" fmla="*/ 4035196 h 6858000"/>
              <a:gd name="connsiteX191" fmla="*/ 4068162 w 7467600"/>
              <a:gd name="connsiteY191" fmla="*/ 3953394 h 6858000"/>
              <a:gd name="connsiteX192" fmla="*/ 3981416 w 7467600"/>
              <a:gd name="connsiteY192" fmla="*/ 3880482 h 6858000"/>
              <a:gd name="connsiteX193" fmla="*/ 3800147 w 7467600"/>
              <a:gd name="connsiteY193" fmla="*/ 3749872 h 6858000"/>
              <a:gd name="connsiteX194" fmla="*/ 3655073 w 7467600"/>
              <a:gd name="connsiteY194" fmla="*/ 3650884 h 6858000"/>
              <a:gd name="connsiteX195" fmla="*/ 3670252 w 7467600"/>
              <a:gd name="connsiteY195" fmla="*/ 3622798 h 6858000"/>
              <a:gd name="connsiteX196" fmla="*/ 3817258 w 7467600"/>
              <a:gd name="connsiteY196" fmla="*/ 3723577 h 6858000"/>
              <a:gd name="connsiteX197" fmla="*/ 4000461 w 7467600"/>
              <a:gd name="connsiteY197" fmla="*/ 3855966 h 6858000"/>
              <a:gd name="connsiteX198" fmla="*/ 4088180 w 7467600"/>
              <a:gd name="connsiteY198" fmla="*/ 3929774 h 6858000"/>
              <a:gd name="connsiteX199" fmla="*/ 4184555 w 7467600"/>
              <a:gd name="connsiteY199" fmla="*/ 4010683 h 6858000"/>
              <a:gd name="connsiteX200" fmla="*/ 4399563 w 7467600"/>
              <a:gd name="connsiteY200" fmla="*/ 4158106 h 6858000"/>
              <a:gd name="connsiteX201" fmla="*/ 4684469 w 7467600"/>
              <a:gd name="connsiteY201" fmla="*/ 4364680 h 6858000"/>
              <a:gd name="connsiteX202" fmla="*/ 4690271 w 7467600"/>
              <a:gd name="connsiteY202" fmla="*/ 4370034 h 6858000"/>
              <a:gd name="connsiteX203" fmla="*/ 4136093 w 7467600"/>
              <a:gd name="connsiteY203" fmla="*/ 3858466 h 6858000"/>
              <a:gd name="connsiteX204" fmla="*/ 3670252 w 7467600"/>
              <a:gd name="connsiteY204" fmla="*/ 3622798 h 6858000"/>
              <a:gd name="connsiteX205" fmla="*/ 4440129 w 7467600"/>
              <a:gd name="connsiteY205" fmla="*/ 3448571 h 6858000"/>
              <a:gd name="connsiteX206" fmla="*/ 4856525 w 7467600"/>
              <a:gd name="connsiteY206" fmla="*/ 3915351 h 6858000"/>
              <a:gd name="connsiteX207" fmla="*/ 5059055 w 7467600"/>
              <a:gd name="connsiteY207" fmla="*/ 4108918 h 6858000"/>
              <a:gd name="connsiteX208" fmla="*/ 5290070 w 7467600"/>
              <a:gd name="connsiteY208" fmla="*/ 4263619 h 6858000"/>
              <a:gd name="connsiteX209" fmla="*/ 4834991 w 7467600"/>
              <a:gd name="connsiteY209" fmla="*/ 3830985 h 6858000"/>
              <a:gd name="connsiteX210" fmla="*/ 4440129 w 7467600"/>
              <a:gd name="connsiteY210" fmla="*/ 3448571 h 6858000"/>
              <a:gd name="connsiteX211" fmla="*/ 4441737 w 7467600"/>
              <a:gd name="connsiteY211" fmla="*/ 3399734 h 6858000"/>
              <a:gd name="connsiteX212" fmla="*/ 4431236 w 7467600"/>
              <a:gd name="connsiteY212" fmla="*/ 3400954 h 6858000"/>
              <a:gd name="connsiteX213" fmla="*/ 4557150 w 7467600"/>
              <a:gd name="connsiteY213" fmla="*/ 3510023 h 6858000"/>
              <a:gd name="connsiteX214" fmla="*/ 4856936 w 7467600"/>
              <a:gd name="connsiteY214" fmla="*/ 3809146 h 6858000"/>
              <a:gd name="connsiteX215" fmla="*/ 5111996 w 7467600"/>
              <a:gd name="connsiteY215" fmla="*/ 4065759 h 6858000"/>
              <a:gd name="connsiteX216" fmla="*/ 5388878 w 7467600"/>
              <a:gd name="connsiteY216" fmla="*/ 4300185 h 6858000"/>
              <a:gd name="connsiteX217" fmla="*/ 5425556 w 7467600"/>
              <a:gd name="connsiteY217" fmla="*/ 4308967 h 6858000"/>
              <a:gd name="connsiteX218" fmla="*/ 4943646 w 7467600"/>
              <a:gd name="connsiteY218" fmla="*/ 3822916 h 6858000"/>
              <a:gd name="connsiteX219" fmla="*/ 4594837 w 7467600"/>
              <a:gd name="connsiteY219" fmla="*/ 3532274 h 6858000"/>
              <a:gd name="connsiteX220" fmla="*/ 4441737 w 7467600"/>
              <a:gd name="connsiteY220" fmla="*/ 3399734 h 6858000"/>
              <a:gd name="connsiteX221" fmla="*/ 5425834 w 7467600"/>
              <a:gd name="connsiteY221" fmla="*/ 3162785 h 6858000"/>
              <a:gd name="connsiteX222" fmla="*/ 5401644 w 7467600"/>
              <a:gd name="connsiteY222" fmla="*/ 3617847 h 6858000"/>
              <a:gd name="connsiteX223" fmla="*/ 5467256 w 7467600"/>
              <a:gd name="connsiteY223" fmla="*/ 4175494 h 6858000"/>
              <a:gd name="connsiteX224" fmla="*/ 5448069 w 7467600"/>
              <a:gd name="connsiteY224" fmla="*/ 3567554 h 6858000"/>
              <a:gd name="connsiteX225" fmla="*/ 5425834 w 7467600"/>
              <a:gd name="connsiteY225" fmla="*/ 3162785 h 6858000"/>
              <a:gd name="connsiteX226" fmla="*/ 1318687 w 7467600"/>
              <a:gd name="connsiteY226" fmla="*/ 3113840 h 6858000"/>
              <a:gd name="connsiteX227" fmla="*/ 1066793 w 7467600"/>
              <a:gd name="connsiteY227" fmla="*/ 3212171 h 6858000"/>
              <a:gd name="connsiteX228" fmla="*/ 993319 w 7467600"/>
              <a:gd name="connsiteY228" fmla="*/ 3247648 h 6858000"/>
              <a:gd name="connsiteX229" fmla="*/ 853081 w 7467600"/>
              <a:gd name="connsiteY229" fmla="*/ 3312410 h 6858000"/>
              <a:gd name="connsiteX230" fmla="*/ 805957 w 7467600"/>
              <a:gd name="connsiteY230" fmla="*/ 3330443 h 6858000"/>
              <a:gd name="connsiteX231" fmla="*/ 1318687 w 7467600"/>
              <a:gd name="connsiteY231" fmla="*/ 3113840 h 6858000"/>
              <a:gd name="connsiteX232" fmla="*/ 5453702 w 7467600"/>
              <a:gd name="connsiteY232" fmla="*/ 3090882 h 6858000"/>
              <a:gd name="connsiteX233" fmla="*/ 5480135 w 7467600"/>
              <a:gd name="connsiteY233" fmla="*/ 3565802 h 6858000"/>
              <a:gd name="connsiteX234" fmla="*/ 5499023 w 7467600"/>
              <a:gd name="connsiteY234" fmla="*/ 4166310 h 6858000"/>
              <a:gd name="connsiteX235" fmla="*/ 5547022 w 7467600"/>
              <a:gd name="connsiteY235" fmla="*/ 3607838 h 6858000"/>
              <a:gd name="connsiteX236" fmla="*/ 5515964 w 7467600"/>
              <a:gd name="connsiteY236" fmla="*/ 3378541 h 6858000"/>
              <a:gd name="connsiteX237" fmla="*/ 5453702 w 7467600"/>
              <a:gd name="connsiteY237" fmla="*/ 3090882 h 6858000"/>
              <a:gd name="connsiteX238" fmla="*/ 1238695 w 7467600"/>
              <a:gd name="connsiteY238" fmla="*/ 3076820 h 6858000"/>
              <a:gd name="connsiteX239" fmla="*/ 716371 w 7467600"/>
              <a:gd name="connsiteY239" fmla="*/ 3293249 h 6858000"/>
              <a:gd name="connsiteX240" fmla="*/ 579522 w 7467600"/>
              <a:gd name="connsiteY240" fmla="*/ 3371759 h 6858000"/>
              <a:gd name="connsiteX241" fmla="*/ 600288 w 7467600"/>
              <a:gd name="connsiteY241" fmla="*/ 3365555 h 6858000"/>
              <a:gd name="connsiteX242" fmla="*/ 840692 w 7467600"/>
              <a:gd name="connsiteY242" fmla="*/ 3284921 h 6858000"/>
              <a:gd name="connsiteX243" fmla="*/ 979248 w 7467600"/>
              <a:gd name="connsiteY243" fmla="*/ 3221003 h 6858000"/>
              <a:gd name="connsiteX244" fmla="*/ 1053282 w 7467600"/>
              <a:gd name="connsiteY244" fmla="*/ 3185247 h 6858000"/>
              <a:gd name="connsiteX245" fmla="*/ 1320603 w 7467600"/>
              <a:gd name="connsiteY245" fmla="*/ 3081281 h 6858000"/>
              <a:gd name="connsiteX246" fmla="*/ 1238695 w 7467600"/>
              <a:gd name="connsiteY246" fmla="*/ 3076820 h 6858000"/>
              <a:gd name="connsiteX247" fmla="*/ 5425627 w 7467600"/>
              <a:gd name="connsiteY247" fmla="*/ 2954192 h 6858000"/>
              <a:gd name="connsiteX248" fmla="*/ 5470770 w 7467600"/>
              <a:gd name="connsiteY248" fmla="*/ 3005435 h 6858000"/>
              <a:gd name="connsiteX249" fmla="*/ 5519779 w 7467600"/>
              <a:gd name="connsiteY249" fmla="*/ 4359223 h 6858000"/>
              <a:gd name="connsiteX250" fmla="*/ 5520293 w 7467600"/>
              <a:gd name="connsiteY250" fmla="*/ 4360602 h 6858000"/>
              <a:gd name="connsiteX251" fmla="*/ 5767221 w 7467600"/>
              <a:gd name="connsiteY251" fmla="*/ 4665564 h 6858000"/>
              <a:gd name="connsiteX252" fmla="*/ 6937169 w 7467600"/>
              <a:gd name="connsiteY252" fmla="*/ 4815941 h 6858000"/>
              <a:gd name="connsiteX253" fmla="*/ 6953922 w 7467600"/>
              <a:gd name="connsiteY253" fmla="*/ 4890068 h 6858000"/>
              <a:gd name="connsiteX254" fmla="*/ 6071359 w 7467600"/>
              <a:gd name="connsiteY254" fmla="*/ 4770770 h 6858000"/>
              <a:gd name="connsiteX255" fmla="*/ 6038839 w 7467600"/>
              <a:gd name="connsiteY255" fmla="*/ 4764474 h 6858000"/>
              <a:gd name="connsiteX256" fmla="*/ 6038706 w 7467600"/>
              <a:gd name="connsiteY256" fmla="*/ 4763847 h 6858000"/>
              <a:gd name="connsiteX257" fmla="*/ 6037784 w 7467600"/>
              <a:gd name="connsiteY257" fmla="*/ 4764270 h 6858000"/>
              <a:gd name="connsiteX258" fmla="*/ 6038839 w 7467600"/>
              <a:gd name="connsiteY258" fmla="*/ 4764474 h 6858000"/>
              <a:gd name="connsiteX259" fmla="*/ 6040338 w 7467600"/>
              <a:gd name="connsiteY259" fmla="*/ 4771418 h 6858000"/>
              <a:gd name="connsiteX260" fmla="*/ 6024488 w 7467600"/>
              <a:gd name="connsiteY260" fmla="*/ 4809903 h 6858000"/>
              <a:gd name="connsiteX261" fmla="*/ 5599771 w 7467600"/>
              <a:gd name="connsiteY261" fmla="*/ 5509652 h 6858000"/>
              <a:gd name="connsiteX262" fmla="*/ 5548843 w 7467600"/>
              <a:gd name="connsiteY262" fmla="*/ 5563845 h 6858000"/>
              <a:gd name="connsiteX263" fmla="*/ 5940952 w 7467600"/>
              <a:gd name="connsiteY263" fmla="*/ 6250028 h 6858000"/>
              <a:gd name="connsiteX264" fmla="*/ 6043441 w 7467600"/>
              <a:gd name="connsiteY264" fmla="*/ 6665847 h 6858000"/>
              <a:gd name="connsiteX265" fmla="*/ 6093432 w 7467600"/>
              <a:gd name="connsiteY265" fmla="*/ 6858000 h 6858000"/>
              <a:gd name="connsiteX266" fmla="*/ 6034344 w 7467600"/>
              <a:gd name="connsiteY266" fmla="*/ 6858000 h 6858000"/>
              <a:gd name="connsiteX267" fmla="*/ 6026679 w 7467600"/>
              <a:gd name="connsiteY267" fmla="*/ 6836959 h 6858000"/>
              <a:gd name="connsiteX268" fmla="*/ 5800441 w 7467600"/>
              <a:gd name="connsiteY268" fmla="*/ 6335286 h 6858000"/>
              <a:gd name="connsiteX269" fmla="*/ 5526562 w 7467600"/>
              <a:gd name="connsiteY269" fmla="*/ 5705388 h 6858000"/>
              <a:gd name="connsiteX270" fmla="*/ 5519640 w 7467600"/>
              <a:gd name="connsiteY270" fmla="*/ 5683774 h 6858000"/>
              <a:gd name="connsiteX271" fmla="*/ 5844559 w 7467600"/>
              <a:gd name="connsiteY271" fmla="*/ 6553349 h 6858000"/>
              <a:gd name="connsiteX272" fmla="*/ 5975994 w 7467600"/>
              <a:gd name="connsiteY272" fmla="*/ 6858000 h 6858000"/>
              <a:gd name="connsiteX273" fmla="*/ 5898547 w 7467600"/>
              <a:gd name="connsiteY273" fmla="*/ 6858000 h 6858000"/>
              <a:gd name="connsiteX274" fmla="*/ 5682041 w 7467600"/>
              <a:gd name="connsiteY274" fmla="*/ 6355860 h 6858000"/>
              <a:gd name="connsiteX275" fmla="*/ 5461758 w 7467600"/>
              <a:gd name="connsiteY275" fmla="*/ 5820220 h 6858000"/>
              <a:gd name="connsiteX276" fmla="*/ 5237282 w 7467600"/>
              <a:gd name="connsiteY276" fmla="*/ 6579086 h 6858000"/>
              <a:gd name="connsiteX277" fmla="*/ 5115009 w 7467600"/>
              <a:gd name="connsiteY277" fmla="*/ 6858000 h 6858000"/>
              <a:gd name="connsiteX278" fmla="*/ 5028074 w 7467600"/>
              <a:gd name="connsiteY278" fmla="*/ 6858000 h 6858000"/>
              <a:gd name="connsiteX279" fmla="*/ 5079508 w 7467600"/>
              <a:gd name="connsiteY279" fmla="*/ 6749074 h 6858000"/>
              <a:gd name="connsiteX280" fmla="*/ 5371846 w 7467600"/>
              <a:gd name="connsiteY280" fmla="*/ 5924413 h 6858000"/>
              <a:gd name="connsiteX281" fmla="*/ 5270512 w 7467600"/>
              <a:gd name="connsiteY281" fmla="*/ 6138975 h 6858000"/>
              <a:gd name="connsiteX282" fmla="*/ 5062409 w 7467600"/>
              <a:gd name="connsiteY282" fmla="*/ 6653544 h 6858000"/>
              <a:gd name="connsiteX283" fmla="*/ 5036628 w 7467600"/>
              <a:gd name="connsiteY283" fmla="*/ 6754247 h 6858000"/>
              <a:gd name="connsiteX284" fmla="*/ 5009112 w 7467600"/>
              <a:gd name="connsiteY284" fmla="*/ 6858000 h 6858000"/>
              <a:gd name="connsiteX285" fmla="*/ 4976679 w 7467600"/>
              <a:gd name="connsiteY285" fmla="*/ 6858000 h 6858000"/>
              <a:gd name="connsiteX286" fmla="*/ 5006537 w 7467600"/>
              <a:gd name="connsiteY286" fmla="*/ 6747068 h 6858000"/>
              <a:gd name="connsiteX287" fmla="*/ 5032723 w 7467600"/>
              <a:gd name="connsiteY287" fmla="*/ 6644957 h 6858000"/>
              <a:gd name="connsiteX288" fmla="*/ 5242949 w 7467600"/>
              <a:gd name="connsiteY288" fmla="*/ 6125175 h 6858000"/>
              <a:gd name="connsiteX289" fmla="*/ 5286321 w 7467600"/>
              <a:gd name="connsiteY289" fmla="*/ 6033555 h 6858000"/>
              <a:gd name="connsiteX290" fmla="*/ 5008210 w 7467600"/>
              <a:gd name="connsiteY290" fmla="*/ 6649194 h 6858000"/>
              <a:gd name="connsiteX291" fmla="*/ 4986321 w 7467600"/>
              <a:gd name="connsiteY291" fmla="*/ 6765687 h 6858000"/>
              <a:gd name="connsiteX292" fmla="*/ 4973474 w 7467600"/>
              <a:gd name="connsiteY292" fmla="*/ 6858000 h 6858000"/>
              <a:gd name="connsiteX293" fmla="*/ 4907178 w 7467600"/>
              <a:gd name="connsiteY293" fmla="*/ 6858000 h 6858000"/>
              <a:gd name="connsiteX294" fmla="*/ 4910810 w 7467600"/>
              <a:gd name="connsiteY294" fmla="*/ 6829660 h 6858000"/>
              <a:gd name="connsiteX295" fmla="*/ 4987461 w 7467600"/>
              <a:gd name="connsiteY295" fmla="*/ 6432994 h 6858000"/>
              <a:gd name="connsiteX296" fmla="*/ 5179262 w 7467600"/>
              <a:gd name="connsiteY296" fmla="*/ 6035044 h 6858000"/>
              <a:gd name="connsiteX297" fmla="*/ 4689678 w 7467600"/>
              <a:gd name="connsiteY297" fmla="*/ 6440241 h 6858000"/>
              <a:gd name="connsiteX298" fmla="*/ 4477543 w 7467600"/>
              <a:gd name="connsiteY298" fmla="*/ 6674836 h 6858000"/>
              <a:gd name="connsiteX299" fmla="*/ 4329957 w 7467600"/>
              <a:gd name="connsiteY299" fmla="*/ 6858000 h 6858000"/>
              <a:gd name="connsiteX300" fmla="*/ 4218595 w 7467600"/>
              <a:gd name="connsiteY300" fmla="*/ 6858000 h 6858000"/>
              <a:gd name="connsiteX301" fmla="*/ 4368888 w 7467600"/>
              <a:gd name="connsiteY301" fmla="*/ 6668412 h 6858000"/>
              <a:gd name="connsiteX302" fmla="*/ 4563091 w 7467600"/>
              <a:gd name="connsiteY302" fmla="*/ 6442508 h 6858000"/>
              <a:gd name="connsiteX303" fmla="*/ 5387324 w 7467600"/>
              <a:gd name="connsiteY303" fmla="*/ 5705830 h 6858000"/>
              <a:gd name="connsiteX304" fmla="*/ 5073620 w 7467600"/>
              <a:gd name="connsiteY304" fmla="*/ 5955437 h 6858000"/>
              <a:gd name="connsiteX305" fmla="*/ 4689789 w 7467600"/>
              <a:gd name="connsiteY305" fmla="*/ 6268382 h 6858000"/>
              <a:gd name="connsiteX306" fmla="*/ 4418722 w 7467600"/>
              <a:gd name="connsiteY306" fmla="*/ 6570886 h 6858000"/>
              <a:gd name="connsiteX307" fmla="*/ 4214944 w 7467600"/>
              <a:gd name="connsiteY307" fmla="*/ 6858000 h 6858000"/>
              <a:gd name="connsiteX308" fmla="*/ 4177898 w 7467600"/>
              <a:gd name="connsiteY308" fmla="*/ 6858000 h 6858000"/>
              <a:gd name="connsiteX309" fmla="*/ 4391597 w 7467600"/>
              <a:gd name="connsiteY309" fmla="*/ 6556370 h 6858000"/>
              <a:gd name="connsiteX310" fmla="*/ 4668889 w 7467600"/>
              <a:gd name="connsiteY310" fmla="*/ 6246399 h 6858000"/>
              <a:gd name="connsiteX311" fmla="*/ 5055427 w 7467600"/>
              <a:gd name="connsiteY311" fmla="*/ 5931476 h 6858000"/>
              <a:gd name="connsiteX312" fmla="*/ 5371814 w 7467600"/>
              <a:gd name="connsiteY312" fmla="*/ 5678975 h 6858000"/>
              <a:gd name="connsiteX313" fmla="*/ 4987918 w 7467600"/>
              <a:gd name="connsiteY313" fmla="*/ 5838701 h 6858000"/>
              <a:gd name="connsiteX314" fmla="*/ 4317146 w 7467600"/>
              <a:gd name="connsiteY314" fmla="*/ 6587716 h 6858000"/>
              <a:gd name="connsiteX315" fmla="*/ 4171627 w 7467600"/>
              <a:gd name="connsiteY315" fmla="*/ 6858000 h 6858000"/>
              <a:gd name="connsiteX316" fmla="*/ 4081585 w 7467600"/>
              <a:gd name="connsiteY316" fmla="*/ 6858000 h 6858000"/>
              <a:gd name="connsiteX317" fmla="*/ 4238603 w 7467600"/>
              <a:gd name="connsiteY317" fmla="*/ 6559341 h 6858000"/>
              <a:gd name="connsiteX318" fmla="*/ 4778333 w 7467600"/>
              <a:gd name="connsiteY318" fmla="*/ 5873626 h 6858000"/>
              <a:gd name="connsiteX319" fmla="*/ 5414185 w 7467600"/>
              <a:gd name="connsiteY319" fmla="*/ 5573882 h 6858000"/>
              <a:gd name="connsiteX320" fmla="*/ 5959648 w 7467600"/>
              <a:gd name="connsiteY320" fmla="*/ 4760797 h 6858000"/>
              <a:gd name="connsiteX321" fmla="*/ 5355019 w 7467600"/>
              <a:gd name="connsiteY321" fmla="*/ 4734672 h 6858000"/>
              <a:gd name="connsiteX322" fmla="*/ 5083565 w 7467600"/>
              <a:gd name="connsiteY322" fmla="*/ 5179121 h 6858000"/>
              <a:gd name="connsiteX323" fmla="*/ 4713577 w 7467600"/>
              <a:gd name="connsiteY323" fmla="*/ 5616803 h 6858000"/>
              <a:gd name="connsiteX324" fmla="*/ 3989559 w 7467600"/>
              <a:gd name="connsiteY324" fmla="*/ 6145945 h 6858000"/>
              <a:gd name="connsiteX325" fmla="*/ 3939824 w 7467600"/>
              <a:gd name="connsiteY325" fmla="*/ 6066900 h 6858000"/>
              <a:gd name="connsiteX326" fmla="*/ 4584537 w 7467600"/>
              <a:gd name="connsiteY326" fmla="*/ 5324826 h 6858000"/>
              <a:gd name="connsiteX327" fmla="*/ 5037105 w 7467600"/>
              <a:gd name="connsiteY327" fmla="*/ 5088765 h 6858000"/>
              <a:gd name="connsiteX328" fmla="*/ 5039930 w 7467600"/>
              <a:gd name="connsiteY328" fmla="*/ 5089585 h 6858000"/>
              <a:gd name="connsiteX329" fmla="*/ 5263764 w 7467600"/>
              <a:gd name="connsiteY329" fmla="*/ 4735525 h 6858000"/>
              <a:gd name="connsiteX330" fmla="*/ 4086300 w 7467600"/>
              <a:gd name="connsiteY330" fmla="*/ 4884599 h 6858000"/>
              <a:gd name="connsiteX331" fmla="*/ 4085485 w 7467600"/>
              <a:gd name="connsiteY331" fmla="*/ 4899070 h 6858000"/>
              <a:gd name="connsiteX332" fmla="*/ 3871915 w 7467600"/>
              <a:gd name="connsiteY332" fmla="*/ 5253645 h 6858000"/>
              <a:gd name="connsiteX333" fmla="*/ 3799374 w 7467600"/>
              <a:gd name="connsiteY333" fmla="*/ 5466127 h 6858000"/>
              <a:gd name="connsiteX334" fmla="*/ 3498850 w 7467600"/>
              <a:gd name="connsiteY334" fmla="*/ 6661888 h 6858000"/>
              <a:gd name="connsiteX335" fmla="*/ 3399216 w 7467600"/>
              <a:gd name="connsiteY335" fmla="*/ 6858000 h 6858000"/>
              <a:gd name="connsiteX336" fmla="*/ 3303688 w 7467600"/>
              <a:gd name="connsiteY336" fmla="*/ 6858000 h 6858000"/>
              <a:gd name="connsiteX337" fmla="*/ 3391774 w 7467600"/>
              <a:gd name="connsiteY337" fmla="*/ 6697181 h 6858000"/>
              <a:gd name="connsiteX338" fmla="*/ 3735540 w 7467600"/>
              <a:gd name="connsiteY338" fmla="*/ 5546923 h 6858000"/>
              <a:gd name="connsiteX339" fmla="*/ 3729438 w 7467600"/>
              <a:gd name="connsiteY339" fmla="*/ 5569058 h 6858000"/>
              <a:gd name="connsiteX340" fmla="*/ 3707782 w 7467600"/>
              <a:gd name="connsiteY340" fmla="*/ 5644908 h 6858000"/>
              <a:gd name="connsiteX341" fmla="*/ 3583827 w 7467600"/>
              <a:gd name="connsiteY341" fmla="*/ 6039215 h 6858000"/>
              <a:gd name="connsiteX342" fmla="*/ 3547861 w 7467600"/>
              <a:gd name="connsiteY342" fmla="*/ 6129609 h 6858000"/>
              <a:gd name="connsiteX343" fmla="*/ 3490905 w 7467600"/>
              <a:gd name="connsiteY343" fmla="*/ 6277660 h 6858000"/>
              <a:gd name="connsiteX344" fmla="*/ 3455859 w 7467600"/>
              <a:gd name="connsiteY344" fmla="*/ 6391301 h 6858000"/>
              <a:gd name="connsiteX345" fmla="*/ 3429112 w 7467600"/>
              <a:gd name="connsiteY345" fmla="*/ 6479469 h 6858000"/>
              <a:gd name="connsiteX346" fmla="*/ 3304862 w 7467600"/>
              <a:gd name="connsiteY346" fmla="*/ 6796476 h 6858000"/>
              <a:gd name="connsiteX347" fmla="*/ 3276071 w 7467600"/>
              <a:gd name="connsiteY347" fmla="*/ 6858000 h 6858000"/>
              <a:gd name="connsiteX348" fmla="*/ 3240805 w 7467600"/>
              <a:gd name="connsiteY348" fmla="*/ 6858000 h 6858000"/>
              <a:gd name="connsiteX349" fmla="*/ 3275917 w 7467600"/>
              <a:gd name="connsiteY349" fmla="*/ 6783192 h 6858000"/>
              <a:gd name="connsiteX350" fmla="*/ 3399358 w 7467600"/>
              <a:gd name="connsiteY350" fmla="*/ 6469011 h 6858000"/>
              <a:gd name="connsiteX351" fmla="*/ 3425650 w 7467600"/>
              <a:gd name="connsiteY351" fmla="*/ 6381333 h 6858000"/>
              <a:gd name="connsiteX352" fmla="*/ 3460661 w 7467600"/>
              <a:gd name="connsiteY352" fmla="*/ 6266763 h 6858000"/>
              <a:gd name="connsiteX353" fmla="*/ 3518021 w 7467600"/>
              <a:gd name="connsiteY353" fmla="*/ 6117298 h 6858000"/>
              <a:gd name="connsiteX354" fmla="*/ 3554035 w 7467600"/>
              <a:gd name="connsiteY354" fmla="*/ 6027832 h 6858000"/>
              <a:gd name="connsiteX355" fmla="*/ 3677174 w 7467600"/>
              <a:gd name="connsiteY355" fmla="*/ 5636351 h 6858000"/>
              <a:gd name="connsiteX356" fmla="*/ 3698819 w 7467600"/>
              <a:gd name="connsiteY356" fmla="*/ 5560503 h 6858000"/>
              <a:gd name="connsiteX357" fmla="*/ 3702094 w 7467600"/>
              <a:gd name="connsiteY357" fmla="*/ 5549194 h 6858000"/>
              <a:gd name="connsiteX358" fmla="*/ 3398355 w 7467600"/>
              <a:gd name="connsiteY358" fmla="*/ 6094603 h 6858000"/>
              <a:gd name="connsiteX359" fmla="*/ 3193941 w 7467600"/>
              <a:gd name="connsiteY359" fmla="*/ 6798775 h 6858000"/>
              <a:gd name="connsiteX360" fmla="*/ 3184140 w 7467600"/>
              <a:gd name="connsiteY360" fmla="*/ 6858000 h 6858000"/>
              <a:gd name="connsiteX361" fmla="*/ 3099978 w 7467600"/>
              <a:gd name="connsiteY361" fmla="*/ 6858000 h 6858000"/>
              <a:gd name="connsiteX362" fmla="*/ 3101556 w 7467600"/>
              <a:gd name="connsiteY362" fmla="*/ 6843337 h 6858000"/>
              <a:gd name="connsiteX363" fmla="*/ 3370162 w 7467600"/>
              <a:gd name="connsiteY363" fmla="*/ 5785550 h 6858000"/>
              <a:gd name="connsiteX364" fmla="*/ 3746477 w 7467600"/>
              <a:gd name="connsiteY364" fmla="*/ 5377889 h 6858000"/>
              <a:gd name="connsiteX365" fmla="*/ 3863399 w 7467600"/>
              <a:gd name="connsiteY365" fmla="*/ 5087257 h 6858000"/>
              <a:gd name="connsiteX366" fmla="*/ 3968712 w 7467600"/>
              <a:gd name="connsiteY366" fmla="*/ 4913989 h 6858000"/>
              <a:gd name="connsiteX367" fmla="*/ 2792390 w 7467600"/>
              <a:gd name="connsiteY367" fmla="*/ 5382974 h 6858000"/>
              <a:gd name="connsiteX368" fmla="*/ 2714982 w 7467600"/>
              <a:gd name="connsiteY368" fmla="*/ 5427051 h 6858000"/>
              <a:gd name="connsiteX369" fmla="*/ 2813361 w 7467600"/>
              <a:gd name="connsiteY369" fmla="*/ 6023912 h 6858000"/>
              <a:gd name="connsiteX370" fmla="*/ 2688430 w 7467600"/>
              <a:gd name="connsiteY370" fmla="*/ 6801564 h 6858000"/>
              <a:gd name="connsiteX371" fmla="*/ 2629626 w 7467600"/>
              <a:gd name="connsiteY371" fmla="*/ 6763394 h 6858000"/>
              <a:gd name="connsiteX372" fmla="*/ 2565328 w 7467600"/>
              <a:gd name="connsiteY372" fmla="*/ 5516399 h 6858000"/>
              <a:gd name="connsiteX373" fmla="*/ 1922999 w 7467600"/>
              <a:gd name="connsiteY373" fmla="*/ 5980343 h 6858000"/>
              <a:gd name="connsiteX374" fmla="*/ 1950261 w 7467600"/>
              <a:gd name="connsiteY374" fmla="*/ 6405858 h 6858000"/>
              <a:gd name="connsiteX375" fmla="*/ 2365554 w 7467600"/>
              <a:gd name="connsiteY375" fmla="*/ 6759107 h 6858000"/>
              <a:gd name="connsiteX376" fmla="*/ 2424142 w 7467600"/>
              <a:gd name="connsiteY376" fmla="*/ 6858000 h 6858000"/>
              <a:gd name="connsiteX377" fmla="*/ 2395994 w 7467600"/>
              <a:gd name="connsiteY377" fmla="*/ 6858000 h 6858000"/>
              <a:gd name="connsiteX378" fmla="*/ 2392863 w 7467600"/>
              <a:gd name="connsiteY378" fmla="*/ 6852964 h 6858000"/>
              <a:gd name="connsiteX379" fmla="*/ 2017589 w 7467600"/>
              <a:gd name="connsiteY379" fmla="*/ 6493982 h 6858000"/>
              <a:gd name="connsiteX380" fmla="*/ 2147336 w 7467600"/>
              <a:gd name="connsiteY380" fmla="*/ 6594052 h 6858000"/>
              <a:gd name="connsiteX381" fmla="*/ 2207047 w 7467600"/>
              <a:gd name="connsiteY381" fmla="*/ 6654540 h 6858000"/>
              <a:gd name="connsiteX382" fmla="*/ 2299106 w 7467600"/>
              <a:gd name="connsiteY382" fmla="*/ 6778931 h 6858000"/>
              <a:gd name="connsiteX383" fmla="*/ 2314430 w 7467600"/>
              <a:gd name="connsiteY383" fmla="*/ 6801144 h 6858000"/>
              <a:gd name="connsiteX384" fmla="*/ 2352406 w 7467600"/>
              <a:gd name="connsiteY384" fmla="*/ 6858000 h 6858000"/>
              <a:gd name="connsiteX385" fmla="*/ 2314492 w 7467600"/>
              <a:gd name="connsiteY385" fmla="*/ 6858000 h 6858000"/>
              <a:gd name="connsiteX386" fmla="*/ 2288095 w 7467600"/>
              <a:gd name="connsiteY386" fmla="*/ 6818030 h 6858000"/>
              <a:gd name="connsiteX387" fmla="*/ 2272768 w 7467600"/>
              <a:gd name="connsiteY387" fmla="*/ 6795822 h 6858000"/>
              <a:gd name="connsiteX388" fmla="*/ 2182715 w 7467600"/>
              <a:gd name="connsiteY388" fmla="*/ 6675071 h 6858000"/>
              <a:gd name="connsiteX389" fmla="*/ 2032061 w 7467600"/>
              <a:gd name="connsiteY389" fmla="*/ 6541380 h 6858000"/>
              <a:gd name="connsiteX390" fmla="*/ 2257220 w 7467600"/>
              <a:gd name="connsiteY390" fmla="*/ 6826257 h 6858000"/>
              <a:gd name="connsiteX391" fmla="*/ 2281324 w 7467600"/>
              <a:gd name="connsiteY391" fmla="*/ 6858000 h 6858000"/>
              <a:gd name="connsiteX392" fmla="*/ 2242860 w 7467600"/>
              <a:gd name="connsiteY392" fmla="*/ 6858000 h 6858000"/>
              <a:gd name="connsiteX393" fmla="*/ 2232818 w 7467600"/>
              <a:gd name="connsiteY393" fmla="*/ 6844926 h 6858000"/>
              <a:gd name="connsiteX394" fmla="*/ 1990172 w 7467600"/>
              <a:gd name="connsiteY394" fmla="*/ 6542121 h 6858000"/>
              <a:gd name="connsiteX395" fmla="*/ 2124090 w 7467600"/>
              <a:gd name="connsiteY395" fmla="*/ 6761017 h 6858000"/>
              <a:gd name="connsiteX396" fmla="*/ 2200380 w 7467600"/>
              <a:gd name="connsiteY396" fmla="*/ 6858000 h 6858000"/>
              <a:gd name="connsiteX397" fmla="*/ 2147507 w 7467600"/>
              <a:gd name="connsiteY397" fmla="*/ 6858000 h 6858000"/>
              <a:gd name="connsiteX398" fmla="*/ 2070668 w 7467600"/>
              <a:gd name="connsiteY398" fmla="*/ 6761520 h 6858000"/>
              <a:gd name="connsiteX399" fmla="*/ 1975142 w 7467600"/>
              <a:gd name="connsiteY399" fmla="*/ 6585570 h 6858000"/>
              <a:gd name="connsiteX400" fmla="*/ 2050035 w 7467600"/>
              <a:gd name="connsiteY400" fmla="*/ 6813345 h 6858000"/>
              <a:gd name="connsiteX401" fmla="*/ 2063025 w 7467600"/>
              <a:gd name="connsiteY401" fmla="*/ 6858000 h 6858000"/>
              <a:gd name="connsiteX402" fmla="*/ 2021675 w 7467600"/>
              <a:gd name="connsiteY402" fmla="*/ 6858000 h 6858000"/>
              <a:gd name="connsiteX403" fmla="*/ 2019308 w 7467600"/>
              <a:gd name="connsiteY403" fmla="*/ 6847118 h 6858000"/>
              <a:gd name="connsiteX404" fmla="*/ 1938835 w 7467600"/>
              <a:gd name="connsiteY404" fmla="*/ 6551160 h 6858000"/>
              <a:gd name="connsiteX405" fmla="*/ 1953230 w 7467600"/>
              <a:gd name="connsiteY405" fmla="*/ 6759699 h 6858000"/>
              <a:gd name="connsiteX406" fmla="*/ 1956763 w 7467600"/>
              <a:gd name="connsiteY406" fmla="*/ 6778191 h 6858000"/>
              <a:gd name="connsiteX407" fmla="*/ 1967925 w 7467600"/>
              <a:gd name="connsiteY407" fmla="*/ 6858000 h 6858000"/>
              <a:gd name="connsiteX408" fmla="*/ 1936622 w 7467600"/>
              <a:gd name="connsiteY408" fmla="*/ 6858000 h 6858000"/>
              <a:gd name="connsiteX409" fmla="*/ 1926261 w 7467600"/>
              <a:gd name="connsiteY409" fmla="*/ 6784064 h 6858000"/>
              <a:gd name="connsiteX410" fmla="*/ 1922724 w 7467600"/>
              <a:gd name="connsiteY410" fmla="*/ 6765577 h 6858000"/>
              <a:gd name="connsiteX411" fmla="*/ 1904650 w 7467600"/>
              <a:gd name="connsiteY411" fmla="*/ 6639616 h 6858000"/>
              <a:gd name="connsiteX412" fmla="*/ 1885273 w 7467600"/>
              <a:gd name="connsiteY412" fmla="*/ 6858000 h 6858000"/>
              <a:gd name="connsiteX413" fmla="*/ 1854363 w 7467600"/>
              <a:gd name="connsiteY413" fmla="*/ 6858000 h 6858000"/>
              <a:gd name="connsiteX414" fmla="*/ 1880391 w 7467600"/>
              <a:gd name="connsiteY414" fmla="*/ 6603796 h 6858000"/>
              <a:gd name="connsiteX415" fmla="*/ 1818273 w 7467600"/>
              <a:gd name="connsiteY415" fmla="*/ 6715729 h 6858000"/>
              <a:gd name="connsiteX416" fmla="*/ 1794691 w 7467600"/>
              <a:gd name="connsiteY416" fmla="*/ 6843239 h 6858000"/>
              <a:gd name="connsiteX417" fmla="*/ 1794914 w 7467600"/>
              <a:gd name="connsiteY417" fmla="*/ 6858000 h 6858000"/>
              <a:gd name="connsiteX418" fmla="*/ 1746128 w 7467600"/>
              <a:gd name="connsiteY418" fmla="*/ 6858000 h 6858000"/>
              <a:gd name="connsiteX419" fmla="*/ 1753934 w 7467600"/>
              <a:gd name="connsiteY419" fmla="*/ 6724796 h 6858000"/>
              <a:gd name="connsiteX420" fmla="*/ 1792053 w 7467600"/>
              <a:gd name="connsiteY420" fmla="*/ 6572396 h 6858000"/>
              <a:gd name="connsiteX421" fmla="*/ 1862248 w 7467600"/>
              <a:gd name="connsiteY421" fmla="*/ 6266397 h 6858000"/>
              <a:gd name="connsiteX422" fmla="*/ 1862250 w 7467600"/>
              <a:gd name="connsiteY422" fmla="*/ 6033531 h 6858000"/>
              <a:gd name="connsiteX423" fmla="*/ 1211999 w 7467600"/>
              <a:gd name="connsiteY423" fmla="*/ 6683610 h 6858000"/>
              <a:gd name="connsiteX424" fmla="*/ 1213266 w 7467600"/>
              <a:gd name="connsiteY424" fmla="*/ 6691947 h 6858000"/>
              <a:gd name="connsiteX425" fmla="*/ 1203370 w 7467600"/>
              <a:gd name="connsiteY425" fmla="*/ 6850676 h 6858000"/>
              <a:gd name="connsiteX426" fmla="*/ 1203671 w 7467600"/>
              <a:gd name="connsiteY426" fmla="*/ 6858000 h 6858000"/>
              <a:gd name="connsiteX427" fmla="*/ 1143180 w 7467600"/>
              <a:gd name="connsiteY427" fmla="*/ 6858000 h 6858000"/>
              <a:gd name="connsiteX428" fmla="*/ 1142176 w 7467600"/>
              <a:gd name="connsiteY428" fmla="*/ 6766045 h 6858000"/>
              <a:gd name="connsiteX429" fmla="*/ 1067484 w 7467600"/>
              <a:gd name="connsiteY429" fmla="*/ 6858000 h 6858000"/>
              <a:gd name="connsiteX430" fmla="*/ 953928 w 7467600"/>
              <a:gd name="connsiteY430" fmla="*/ 6858000 h 6858000"/>
              <a:gd name="connsiteX431" fmla="*/ 959715 w 7467600"/>
              <a:gd name="connsiteY431" fmla="*/ 6850185 h 6858000"/>
              <a:gd name="connsiteX432" fmla="*/ 1483788 w 7467600"/>
              <a:gd name="connsiteY432" fmla="*/ 6259174 h 6858000"/>
              <a:gd name="connsiteX433" fmla="*/ 1100671 w 7467600"/>
              <a:gd name="connsiteY433" fmla="*/ 6252137 h 6858000"/>
              <a:gd name="connsiteX434" fmla="*/ 1090144 w 7467600"/>
              <a:gd name="connsiteY434" fmla="*/ 6256748 h 6858000"/>
              <a:gd name="connsiteX435" fmla="*/ 1095872 w 7467600"/>
              <a:gd name="connsiteY435" fmla="*/ 6271892 h 6858000"/>
              <a:gd name="connsiteX436" fmla="*/ 262785 w 7467600"/>
              <a:gd name="connsiteY436" fmla="*/ 6845450 h 6858000"/>
              <a:gd name="connsiteX437" fmla="*/ 209968 w 7467600"/>
              <a:gd name="connsiteY437" fmla="*/ 6770713 h 6858000"/>
              <a:gd name="connsiteX438" fmla="*/ 873460 w 7467600"/>
              <a:gd name="connsiteY438" fmla="*/ 6253768 h 6858000"/>
              <a:gd name="connsiteX439" fmla="*/ 192686 w 7467600"/>
              <a:gd name="connsiteY439" fmla="*/ 5849257 h 6858000"/>
              <a:gd name="connsiteX440" fmla="*/ 4696 w 7467600"/>
              <a:gd name="connsiteY440" fmla="*/ 5697668 h 6858000"/>
              <a:gd name="connsiteX441" fmla="*/ 0 w 7467600"/>
              <a:gd name="connsiteY441" fmla="*/ 5689984 h 6858000"/>
              <a:gd name="connsiteX442" fmla="*/ 0 w 7467600"/>
              <a:gd name="connsiteY442" fmla="*/ 5513472 h 6858000"/>
              <a:gd name="connsiteX443" fmla="*/ 174101 w 7467600"/>
              <a:gd name="connsiteY443" fmla="*/ 5620277 h 6858000"/>
              <a:gd name="connsiteX444" fmla="*/ 891800 w 7467600"/>
              <a:gd name="connsiteY444" fmla="*/ 6036935 h 6858000"/>
              <a:gd name="connsiteX445" fmla="*/ 1072219 w 7467600"/>
              <a:gd name="connsiteY445" fmla="*/ 6169443 h 6858000"/>
              <a:gd name="connsiteX446" fmla="*/ 1074117 w 7467600"/>
              <a:gd name="connsiteY446" fmla="*/ 6170301 h 6858000"/>
              <a:gd name="connsiteX447" fmla="*/ 1083114 w 7467600"/>
              <a:gd name="connsiteY447" fmla="*/ 6174131 h 6858000"/>
              <a:gd name="connsiteX448" fmla="*/ 1543010 w 7467600"/>
              <a:gd name="connsiteY448" fmla="*/ 6191140 h 6858000"/>
              <a:gd name="connsiteX449" fmla="*/ 1551080 w 7467600"/>
              <a:gd name="connsiteY449" fmla="*/ 6195006 h 6858000"/>
              <a:gd name="connsiteX450" fmla="*/ 2345443 w 7467600"/>
              <a:gd name="connsiteY450" fmla="*/ 5549882 h 6858000"/>
              <a:gd name="connsiteX451" fmla="*/ 1721499 w 7467600"/>
              <a:gd name="connsiteY451" fmla="*/ 5599969 h 6858000"/>
              <a:gd name="connsiteX452" fmla="*/ 767716 w 7467600"/>
              <a:gd name="connsiteY452" fmla="*/ 5472768 h 6858000"/>
              <a:gd name="connsiteX453" fmla="*/ 722147 w 7467600"/>
              <a:gd name="connsiteY453" fmla="*/ 5393091 h 6858000"/>
              <a:gd name="connsiteX454" fmla="*/ 1485552 w 7467600"/>
              <a:gd name="connsiteY454" fmla="*/ 5313202 h 6858000"/>
              <a:gd name="connsiteX455" fmla="*/ 2143004 w 7467600"/>
              <a:gd name="connsiteY455" fmla="*/ 5402420 h 6858000"/>
              <a:gd name="connsiteX456" fmla="*/ 1933391 w 7467600"/>
              <a:gd name="connsiteY456" fmla="*/ 5156971 h 6858000"/>
              <a:gd name="connsiteX457" fmla="*/ 1827118 w 7467600"/>
              <a:gd name="connsiteY457" fmla="*/ 4968410 h 6858000"/>
              <a:gd name="connsiteX458" fmla="*/ 1837349 w 7467600"/>
              <a:gd name="connsiteY458" fmla="*/ 4956357 h 6858000"/>
              <a:gd name="connsiteX459" fmla="*/ 2162835 w 7467600"/>
              <a:gd name="connsiteY459" fmla="*/ 5187853 h 6858000"/>
              <a:gd name="connsiteX460" fmla="*/ 2257167 w 7467600"/>
              <a:gd name="connsiteY460" fmla="*/ 5462123 h 6858000"/>
              <a:gd name="connsiteX461" fmla="*/ 2261598 w 7467600"/>
              <a:gd name="connsiteY461" fmla="*/ 5467998 h 6858000"/>
              <a:gd name="connsiteX462" fmla="*/ 2437177 w 7467600"/>
              <a:gd name="connsiteY462" fmla="*/ 5479608 h 6858000"/>
              <a:gd name="connsiteX463" fmla="*/ 2445247 w 7467600"/>
              <a:gd name="connsiteY463" fmla="*/ 5483476 h 6858000"/>
              <a:gd name="connsiteX464" fmla="*/ 2743626 w 7467600"/>
              <a:gd name="connsiteY464" fmla="*/ 5304819 h 6858000"/>
              <a:gd name="connsiteX465" fmla="*/ 3048102 w 7467600"/>
              <a:gd name="connsiteY465" fmla="*/ 5150595 h 6858000"/>
              <a:gd name="connsiteX466" fmla="*/ 1799414 w 7467600"/>
              <a:gd name="connsiteY466" fmla="*/ 4694732 h 6858000"/>
              <a:gd name="connsiteX467" fmla="*/ 1771735 w 7467600"/>
              <a:gd name="connsiteY467" fmla="*/ 4619929 h 6858000"/>
              <a:gd name="connsiteX468" fmla="*/ 3104273 w 7467600"/>
              <a:gd name="connsiteY468" fmla="*/ 5076159 h 6858000"/>
              <a:gd name="connsiteX469" fmla="*/ 3113245 w 7467600"/>
              <a:gd name="connsiteY469" fmla="*/ 5090705 h 6858000"/>
              <a:gd name="connsiteX470" fmla="*/ 3126294 w 7467600"/>
              <a:gd name="connsiteY470" fmla="*/ 5114400 h 6858000"/>
              <a:gd name="connsiteX471" fmla="*/ 3937433 w 7467600"/>
              <a:gd name="connsiteY471" fmla="*/ 4830473 h 6858000"/>
              <a:gd name="connsiteX472" fmla="*/ 3590475 w 7467600"/>
              <a:gd name="connsiteY472" fmla="*/ 4597974 h 6858000"/>
              <a:gd name="connsiteX473" fmla="*/ 3100264 w 7467600"/>
              <a:gd name="connsiteY473" fmla="*/ 4579845 h 6858000"/>
              <a:gd name="connsiteX474" fmla="*/ 2183576 w 7467600"/>
              <a:gd name="connsiteY474" fmla="*/ 4227150 h 6858000"/>
              <a:gd name="connsiteX475" fmla="*/ 2151029 w 7467600"/>
              <a:gd name="connsiteY475" fmla="*/ 4146947 h 6858000"/>
              <a:gd name="connsiteX476" fmla="*/ 3563434 w 7467600"/>
              <a:gd name="connsiteY476" fmla="*/ 4469115 h 6858000"/>
              <a:gd name="connsiteX477" fmla="*/ 3177952 w 7467600"/>
              <a:gd name="connsiteY477" fmla="*/ 3657386 h 6858000"/>
              <a:gd name="connsiteX478" fmla="*/ 3189263 w 7467600"/>
              <a:gd name="connsiteY478" fmla="*/ 3625726 h 6858000"/>
              <a:gd name="connsiteX479" fmla="*/ 3560912 w 7467600"/>
              <a:gd name="connsiteY479" fmla="*/ 4079863 h 6858000"/>
              <a:gd name="connsiteX480" fmla="*/ 3626636 w 7467600"/>
              <a:gd name="connsiteY480" fmla="*/ 4512230 h 6858000"/>
              <a:gd name="connsiteX481" fmla="*/ 3653088 w 7467600"/>
              <a:gd name="connsiteY481" fmla="*/ 4521417 h 6858000"/>
              <a:gd name="connsiteX482" fmla="*/ 3988128 w 7467600"/>
              <a:gd name="connsiteY482" fmla="*/ 4817267 h 6858000"/>
              <a:gd name="connsiteX483" fmla="*/ 4830582 w 7467600"/>
              <a:gd name="connsiteY483" fmla="*/ 4676000 h 6858000"/>
              <a:gd name="connsiteX484" fmla="*/ 4830100 w 7467600"/>
              <a:gd name="connsiteY484" fmla="*/ 4675554 h 6858000"/>
              <a:gd name="connsiteX485" fmla="*/ 4036318 w 7467600"/>
              <a:gd name="connsiteY485" fmla="*/ 4147013 h 6858000"/>
              <a:gd name="connsiteX486" fmla="*/ 3432098 w 7467600"/>
              <a:gd name="connsiteY486" fmla="*/ 3537312 h 6858000"/>
              <a:gd name="connsiteX487" fmla="*/ 3446761 w 7467600"/>
              <a:gd name="connsiteY487" fmla="*/ 3461278 h 6858000"/>
              <a:gd name="connsiteX488" fmla="*/ 4419733 w 7467600"/>
              <a:gd name="connsiteY488" fmla="*/ 3963555 h 6858000"/>
              <a:gd name="connsiteX489" fmla="*/ 4781371 w 7467600"/>
              <a:gd name="connsiteY489" fmla="*/ 4458604 h 6858000"/>
              <a:gd name="connsiteX490" fmla="*/ 4780440 w 7467600"/>
              <a:gd name="connsiteY490" fmla="*/ 4470290 h 6858000"/>
              <a:gd name="connsiteX491" fmla="*/ 4898954 w 7467600"/>
              <a:gd name="connsiteY491" fmla="*/ 4662092 h 6858000"/>
              <a:gd name="connsiteX492" fmla="*/ 4900699 w 7467600"/>
              <a:gd name="connsiteY492" fmla="*/ 4670867 h 6858000"/>
              <a:gd name="connsiteX493" fmla="*/ 5714511 w 7467600"/>
              <a:gd name="connsiteY493" fmla="*/ 4663483 h 6858000"/>
              <a:gd name="connsiteX494" fmla="*/ 5464793 w 7467600"/>
              <a:gd name="connsiteY494" fmla="*/ 4393556 h 6858000"/>
              <a:gd name="connsiteX495" fmla="*/ 5461897 w 7467600"/>
              <a:gd name="connsiteY495" fmla="*/ 4390879 h 6858000"/>
              <a:gd name="connsiteX496" fmla="*/ 4294126 w 7467600"/>
              <a:gd name="connsiteY496" fmla="*/ 3303048 h 6858000"/>
              <a:gd name="connsiteX497" fmla="*/ 4305321 w 7467600"/>
              <a:gd name="connsiteY497" fmla="*/ 3256953 h 6858000"/>
              <a:gd name="connsiteX498" fmla="*/ 4949299 w 7467600"/>
              <a:gd name="connsiteY498" fmla="*/ 3766336 h 6858000"/>
              <a:gd name="connsiteX499" fmla="*/ 5291452 w 7467600"/>
              <a:gd name="connsiteY499" fmla="*/ 4076801 h 6858000"/>
              <a:gd name="connsiteX500" fmla="*/ 5434998 w 7467600"/>
              <a:gd name="connsiteY500" fmla="*/ 4254100 h 6858000"/>
              <a:gd name="connsiteX501" fmla="*/ 5351015 w 7467600"/>
              <a:gd name="connsiteY501" fmla="*/ 3760989 h 6858000"/>
              <a:gd name="connsiteX502" fmla="*/ 5413780 w 7467600"/>
              <a:gd name="connsiteY502" fmla="*/ 2966265 h 6858000"/>
              <a:gd name="connsiteX503" fmla="*/ 5425627 w 7467600"/>
              <a:gd name="connsiteY503" fmla="*/ 2954192 h 6858000"/>
              <a:gd name="connsiteX504" fmla="*/ 6604735 w 7467600"/>
              <a:gd name="connsiteY504" fmla="*/ 2041381 h 6858000"/>
              <a:gd name="connsiteX505" fmla="*/ 7204487 w 7467600"/>
              <a:gd name="connsiteY505" fmla="*/ 2742112 h 6858000"/>
              <a:gd name="connsiteX506" fmla="*/ 7131592 w 7467600"/>
              <a:gd name="connsiteY506" fmla="*/ 2672096 h 6858000"/>
              <a:gd name="connsiteX507" fmla="*/ 6996344 w 7467600"/>
              <a:gd name="connsiteY507" fmla="*/ 2518310 h 6858000"/>
              <a:gd name="connsiteX508" fmla="*/ 6735495 w 7467600"/>
              <a:gd name="connsiteY508" fmla="*/ 2196890 h 6858000"/>
              <a:gd name="connsiteX509" fmla="*/ 6721901 w 7467600"/>
              <a:gd name="connsiteY509" fmla="*/ 2179274 h 6858000"/>
              <a:gd name="connsiteX510" fmla="*/ 6604735 w 7467600"/>
              <a:gd name="connsiteY510" fmla="*/ 2041381 h 6858000"/>
              <a:gd name="connsiteX511" fmla="*/ 6591670 w 7467600"/>
              <a:gd name="connsiteY511" fmla="*/ 1988277 h 6858000"/>
              <a:gd name="connsiteX512" fmla="*/ 6747349 w 7467600"/>
              <a:gd name="connsiteY512" fmla="*/ 2160069 h 6858000"/>
              <a:gd name="connsiteX513" fmla="*/ 6760943 w 7467600"/>
              <a:gd name="connsiteY513" fmla="*/ 2177686 h 6858000"/>
              <a:gd name="connsiteX514" fmla="*/ 7021065 w 7467600"/>
              <a:gd name="connsiteY514" fmla="*/ 2498102 h 6858000"/>
              <a:gd name="connsiteX515" fmla="*/ 7155223 w 7467600"/>
              <a:gd name="connsiteY515" fmla="*/ 2650386 h 6858000"/>
              <a:gd name="connsiteX516" fmla="*/ 7203167 w 7467600"/>
              <a:gd name="connsiteY516" fmla="*/ 2697288 h 6858000"/>
              <a:gd name="connsiteX517" fmla="*/ 6937703 w 7467600"/>
              <a:gd name="connsiteY517" fmla="*/ 2321981 h 6858000"/>
              <a:gd name="connsiteX518" fmla="*/ 6591670 w 7467600"/>
              <a:gd name="connsiteY518" fmla="*/ 1988277 h 6858000"/>
              <a:gd name="connsiteX519" fmla="*/ 5798671 w 7467600"/>
              <a:gd name="connsiteY519" fmla="*/ 1981601 h 6858000"/>
              <a:gd name="connsiteX520" fmla="*/ 5754709 w 7467600"/>
              <a:gd name="connsiteY520" fmla="*/ 2071454 h 6858000"/>
              <a:gd name="connsiteX521" fmla="*/ 5763044 w 7467600"/>
              <a:gd name="connsiteY521" fmla="*/ 2842206 h 6858000"/>
              <a:gd name="connsiteX522" fmla="*/ 5764974 w 7467600"/>
              <a:gd name="connsiteY522" fmla="*/ 2799609 h 6858000"/>
              <a:gd name="connsiteX523" fmla="*/ 5767665 w 7467600"/>
              <a:gd name="connsiteY523" fmla="*/ 2666409 h 6858000"/>
              <a:gd name="connsiteX524" fmla="*/ 5763055 w 7467600"/>
              <a:gd name="connsiteY524" fmla="*/ 2579705 h 6858000"/>
              <a:gd name="connsiteX525" fmla="*/ 5758079 w 7467600"/>
              <a:gd name="connsiteY525" fmla="*/ 2492508 h 6858000"/>
              <a:gd name="connsiteX526" fmla="*/ 5779325 w 7467600"/>
              <a:gd name="connsiteY526" fmla="*/ 2197069 h 6858000"/>
              <a:gd name="connsiteX527" fmla="*/ 5798671 w 7467600"/>
              <a:gd name="connsiteY527" fmla="*/ 1981601 h 6858000"/>
              <a:gd name="connsiteX528" fmla="*/ 5829202 w 7467600"/>
              <a:gd name="connsiteY528" fmla="*/ 1971679 h 6858000"/>
              <a:gd name="connsiteX529" fmla="*/ 5809558 w 7467600"/>
              <a:gd name="connsiteY529" fmla="*/ 2198043 h 6858000"/>
              <a:gd name="connsiteX530" fmla="*/ 5788653 w 7467600"/>
              <a:gd name="connsiteY530" fmla="*/ 2489430 h 6858000"/>
              <a:gd name="connsiteX531" fmla="*/ 5793439 w 7467600"/>
              <a:gd name="connsiteY531" fmla="*/ 2575235 h 6858000"/>
              <a:gd name="connsiteX532" fmla="*/ 5796837 w 7467600"/>
              <a:gd name="connsiteY532" fmla="*/ 2637633 h 6858000"/>
              <a:gd name="connsiteX533" fmla="*/ 5818614 w 7467600"/>
              <a:gd name="connsiteY533" fmla="*/ 2473055 h 6858000"/>
              <a:gd name="connsiteX534" fmla="*/ 5829202 w 7467600"/>
              <a:gd name="connsiteY534" fmla="*/ 1971679 h 6858000"/>
              <a:gd name="connsiteX535" fmla="*/ 5911389 w 7467600"/>
              <a:gd name="connsiteY535" fmla="*/ 1898371 h 6858000"/>
              <a:gd name="connsiteX536" fmla="*/ 6237627 w 7467600"/>
              <a:gd name="connsiteY536" fmla="*/ 2231921 h 6858000"/>
              <a:gd name="connsiteX537" fmla="*/ 5911389 w 7467600"/>
              <a:gd name="connsiteY537" fmla="*/ 1898371 h 6858000"/>
              <a:gd name="connsiteX538" fmla="*/ 6944437 w 7467600"/>
              <a:gd name="connsiteY538" fmla="*/ 1575402 h 6858000"/>
              <a:gd name="connsiteX539" fmla="*/ 6304730 w 7467600"/>
              <a:gd name="connsiteY539" fmla="*/ 1766654 h 6858000"/>
              <a:gd name="connsiteX540" fmla="*/ 6944437 w 7467600"/>
              <a:gd name="connsiteY540" fmla="*/ 1575402 h 6858000"/>
              <a:gd name="connsiteX541" fmla="*/ 7019523 w 7467600"/>
              <a:gd name="connsiteY541" fmla="*/ 1519450 h 6858000"/>
              <a:gd name="connsiteX542" fmla="*/ 6298091 w 7467600"/>
              <a:gd name="connsiteY542" fmla="*/ 1737122 h 6858000"/>
              <a:gd name="connsiteX543" fmla="*/ 7019523 w 7467600"/>
              <a:gd name="connsiteY543" fmla="*/ 1519450 h 6858000"/>
              <a:gd name="connsiteX544" fmla="*/ 2399523 w 7467600"/>
              <a:gd name="connsiteY544" fmla="*/ 1428234 h 6858000"/>
              <a:gd name="connsiteX545" fmla="*/ 2224982 w 7467600"/>
              <a:gd name="connsiteY545" fmla="*/ 1826201 h 6858000"/>
              <a:gd name="connsiteX546" fmla="*/ 2096099 w 7467600"/>
              <a:gd name="connsiteY546" fmla="*/ 2345900 h 6858000"/>
              <a:gd name="connsiteX547" fmla="*/ 2283317 w 7467600"/>
              <a:gd name="connsiteY547" fmla="*/ 1796925 h 6858000"/>
              <a:gd name="connsiteX548" fmla="*/ 2399523 w 7467600"/>
              <a:gd name="connsiteY548" fmla="*/ 1428234 h 6858000"/>
              <a:gd name="connsiteX549" fmla="*/ 2448558 w 7467600"/>
              <a:gd name="connsiteY549" fmla="*/ 1373435 h 6858000"/>
              <a:gd name="connsiteX550" fmla="*/ 2312521 w 7467600"/>
              <a:gd name="connsiteY550" fmla="*/ 1806140 h 6858000"/>
              <a:gd name="connsiteX551" fmla="*/ 2127533 w 7467600"/>
              <a:gd name="connsiteY551" fmla="*/ 2348380 h 6858000"/>
              <a:gd name="connsiteX552" fmla="*/ 2358080 w 7467600"/>
              <a:gd name="connsiteY552" fmla="*/ 1866134 h 6858000"/>
              <a:gd name="connsiteX553" fmla="*/ 2407436 w 7467600"/>
              <a:gd name="connsiteY553" fmla="*/ 1651070 h 6858000"/>
              <a:gd name="connsiteX554" fmla="*/ 2448558 w 7467600"/>
              <a:gd name="connsiteY554" fmla="*/ 1373435 h 6858000"/>
              <a:gd name="connsiteX555" fmla="*/ 278707 w 7467600"/>
              <a:gd name="connsiteY555" fmla="*/ 1352270 h 6858000"/>
              <a:gd name="connsiteX556" fmla="*/ 321570 w 7467600"/>
              <a:gd name="connsiteY556" fmla="*/ 1861610 h 6858000"/>
              <a:gd name="connsiteX557" fmla="*/ 294281 w 7467600"/>
              <a:gd name="connsiteY557" fmla="*/ 1440658 h 6858000"/>
              <a:gd name="connsiteX558" fmla="*/ 278707 w 7467600"/>
              <a:gd name="connsiteY558" fmla="*/ 1352270 h 6858000"/>
              <a:gd name="connsiteX559" fmla="*/ 1423821 w 7467600"/>
              <a:gd name="connsiteY559" fmla="*/ 1351958 h 6858000"/>
              <a:gd name="connsiteX560" fmla="*/ 1638521 w 7467600"/>
              <a:gd name="connsiteY560" fmla="*/ 1908470 h 6858000"/>
              <a:gd name="connsiteX561" fmla="*/ 1754199 w 7467600"/>
              <a:gd name="connsiteY561" fmla="*/ 2149284 h 6858000"/>
              <a:gd name="connsiteX562" fmla="*/ 1908359 w 7467600"/>
              <a:gd name="connsiteY562" fmla="*/ 2364988 h 6858000"/>
              <a:gd name="connsiteX563" fmla="*/ 1647661 w 7467600"/>
              <a:gd name="connsiteY563" fmla="*/ 1825945 h 6858000"/>
              <a:gd name="connsiteX564" fmla="*/ 1423821 w 7467600"/>
              <a:gd name="connsiteY564" fmla="*/ 1351958 h 6858000"/>
              <a:gd name="connsiteX565" fmla="*/ 1431890 w 7467600"/>
              <a:gd name="connsiteY565" fmla="*/ 1306475 h 6858000"/>
              <a:gd name="connsiteX566" fmla="*/ 1507597 w 7467600"/>
              <a:gd name="connsiteY566" fmla="*/ 1446132 h 6858000"/>
              <a:gd name="connsiteX567" fmla="*/ 1674586 w 7467600"/>
              <a:gd name="connsiteY567" fmla="*/ 1813832 h 6858000"/>
              <a:gd name="connsiteX568" fmla="*/ 1815950 w 7467600"/>
              <a:gd name="connsiteY568" fmla="*/ 2128564 h 6858000"/>
              <a:gd name="connsiteX569" fmla="*/ 1984242 w 7467600"/>
              <a:gd name="connsiteY569" fmla="*/ 2430829 h 6858000"/>
              <a:gd name="connsiteX570" fmla="*/ 2014023 w 7467600"/>
              <a:gd name="connsiteY570" fmla="*/ 2450995 h 6858000"/>
              <a:gd name="connsiteX571" fmla="*/ 1747337 w 7467600"/>
              <a:gd name="connsiteY571" fmla="*/ 1855264 h 6858000"/>
              <a:gd name="connsiteX572" fmla="*/ 1533749 w 7467600"/>
              <a:gd name="connsiteY572" fmla="*/ 1478656 h 6858000"/>
              <a:gd name="connsiteX573" fmla="*/ 1431890 w 7467600"/>
              <a:gd name="connsiteY573" fmla="*/ 1306475 h 6858000"/>
              <a:gd name="connsiteX574" fmla="*/ 5052692 w 7467600"/>
              <a:gd name="connsiteY574" fmla="*/ 1292994 h 6858000"/>
              <a:gd name="connsiteX575" fmla="*/ 5200661 w 7467600"/>
              <a:gd name="connsiteY575" fmla="*/ 1635186 h 6858000"/>
              <a:gd name="connsiteX576" fmla="*/ 5297138 w 7467600"/>
              <a:gd name="connsiteY576" fmla="*/ 1906351 h 6858000"/>
              <a:gd name="connsiteX577" fmla="*/ 5052692 w 7467600"/>
              <a:gd name="connsiteY577" fmla="*/ 1292994 h 6858000"/>
              <a:gd name="connsiteX578" fmla="*/ 5009948 w 7467600"/>
              <a:gd name="connsiteY578" fmla="*/ 1273619 h 6858000"/>
              <a:gd name="connsiteX579" fmla="*/ 5121777 w 7467600"/>
              <a:gd name="connsiteY579" fmla="*/ 1654213 h 6858000"/>
              <a:gd name="connsiteX580" fmla="*/ 5293545 w 7467600"/>
              <a:gd name="connsiteY580" fmla="*/ 2072247 h 6858000"/>
              <a:gd name="connsiteX581" fmla="*/ 5294042 w 7467600"/>
              <a:gd name="connsiteY581" fmla="*/ 2065019 h 6858000"/>
              <a:gd name="connsiteX582" fmla="*/ 5171936 w 7467600"/>
              <a:gd name="connsiteY582" fmla="*/ 1647613 h 6858000"/>
              <a:gd name="connsiteX583" fmla="*/ 5009948 w 7467600"/>
              <a:gd name="connsiteY583" fmla="*/ 1273619 h 6858000"/>
              <a:gd name="connsiteX584" fmla="*/ 655236 w 7467600"/>
              <a:gd name="connsiteY584" fmla="*/ 1268632 h 6858000"/>
              <a:gd name="connsiteX585" fmla="*/ 839521 w 7467600"/>
              <a:gd name="connsiteY585" fmla="*/ 1685315 h 6858000"/>
              <a:gd name="connsiteX586" fmla="*/ 1109416 w 7467600"/>
              <a:gd name="connsiteY586" fmla="*/ 2061663 h 6858000"/>
              <a:gd name="connsiteX587" fmla="*/ 1298300 w 7467600"/>
              <a:gd name="connsiteY587" fmla="*/ 2247742 h 6858000"/>
              <a:gd name="connsiteX588" fmla="*/ 1125871 w 7467600"/>
              <a:gd name="connsiteY588" fmla="*/ 1989513 h 6858000"/>
              <a:gd name="connsiteX589" fmla="*/ 981574 w 7467600"/>
              <a:gd name="connsiteY589" fmla="*/ 1783157 h 6858000"/>
              <a:gd name="connsiteX590" fmla="*/ 922198 w 7467600"/>
              <a:gd name="connsiteY590" fmla="*/ 1677437 h 6858000"/>
              <a:gd name="connsiteX591" fmla="*/ 869293 w 7467600"/>
              <a:gd name="connsiteY591" fmla="*/ 1583214 h 6858000"/>
              <a:gd name="connsiteX592" fmla="*/ 751431 w 7467600"/>
              <a:gd name="connsiteY592" fmla="*/ 1405731 h 6858000"/>
              <a:gd name="connsiteX593" fmla="*/ 655236 w 7467600"/>
              <a:gd name="connsiteY593" fmla="*/ 1268632 h 6858000"/>
              <a:gd name="connsiteX594" fmla="*/ 6516292 w 7467600"/>
              <a:gd name="connsiteY594" fmla="*/ 1263064 h 6858000"/>
              <a:gd name="connsiteX595" fmla="*/ 5736320 w 7467600"/>
              <a:gd name="connsiteY595" fmla="*/ 1501803 h 6858000"/>
              <a:gd name="connsiteX596" fmla="*/ 6516292 w 7467600"/>
              <a:gd name="connsiteY596" fmla="*/ 1263064 h 6858000"/>
              <a:gd name="connsiteX597" fmla="*/ 291466 w 7467600"/>
              <a:gd name="connsiteY597" fmla="*/ 1250369 h 6858000"/>
              <a:gd name="connsiteX598" fmla="*/ 323180 w 7467600"/>
              <a:gd name="connsiteY598" fmla="*/ 1435283 h 6858000"/>
              <a:gd name="connsiteX599" fmla="*/ 349381 w 7467600"/>
              <a:gd name="connsiteY599" fmla="*/ 1875041 h 6858000"/>
              <a:gd name="connsiteX600" fmla="*/ 374363 w 7467600"/>
              <a:gd name="connsiteY600" fmla="*/ 1506494 h 6858000"/>
              <a:gd name="connsiteX601" fmla="*/ 302168 w 7467600"/>
              <a:gd name="connsiteY601" fmla="*/ 1274495 h 6858000"/>
              <a:gd name="connsiteX602" fmla="*/ 291466 w 7467600"/>
              <a:gd name="connsiteY602" fmla="*/ 1250369 h 6858000"/>
              <a:gd name="connsiteX603" fmla="*/ 678222 w 7467600"/>
              <a:gd name="connsiteY603" fmla="*/ 1248670 h 6858000"/>
              <a:gd name="connsiteX604" fmla="*/ 775536 w 7467600"/>
              <a:gd name="connsiteY604" fmla="*/ 1388015 h 6858000"/>
              <a:gd name="connsiteX605" fmla="*/ 894529 w 7467600"/>
              <a:gd name="connsiteY605" fmla="*/ 1567739 h 6858000"/>
              <a:gd name="connsiteX606" fmla="*/ 948000 w 7467600"/>
              <a:gd name="connsiteY606" fmla="*/ 1663088 h 6858000"/>
              <a:gd name="connsiteX607" fmla="*/ 1006812 w 7467600"/>
              <a:gd name="connsiteY607" fmla="*/ 1767683 h 6858000"/>
              <a:gd name="connsiteX608" fmla="*/ 1149133 w 7467600"/>
              <a:gd name="connsiteY608" fmla="*/ 1971513 h 6858000"/>
              <a:gd name="connsiteX609" fmla="*/ 1333952 w 7467600"/>
              <a:gd name="connsiteY609" fmla="*/ 2251620 h 6858000"/>
              <a:gd name="connsiteX610" fmla="*/ 1337329 w 7467600"/>
              <a:gd name="connsiteY610" fmla="*/ 2258350 h 6858000"/>
              <a:gd name="connsiteX611" fmla="*/ 1014726 w 7467600"/>
              <a:gd name="connsiteY611" fmla="*/ 1615556 h 6858000"/>
              <a:gd name="connsiteX612" fmla="*/ 678222 w 7467600"/>
              <a:gd name="connsiteY612" fmla="*/ 1248670 h 6858000"/>
              <a:gd name="connsiteX613" fmla="*/ 6691602 w 7467600"/>
              <a:gd name="connsiteY613" fmla="*/ 1140573 h 6858000"/>
              <a:gd name="connsiteX614" fmla="*/ 6571100 w 7467600"/>
              <a:gd name="connsiteY614" fmla="*/ 1183662 h 6858000"/>
              <a:gd name="connsiteX615" fmla="*/ 6241687 w 7467600"/>
              <a:gd name="connsiteY615" fmla="*/ 1257600 h 6858000"/>
              <a:gd name="connsiteX616" fmla="*/ 5693009 w 7467600"/>
              <a:gd name="connsiteY616" fmla="*/ 1478256 h 6858000"/>
              <a:gd name="connsiteX617" fmla="*/ 6548420 w 7467600"/>
              <a:gd name="connsiteY617" fmla="*/ 1214599 h 6858000"/>
              <a:gd name="connsiteX618" fmla="*/ 6605473 w 7467600"/>
              <a:gd name="connsiteY618" fmla="*/ 1184686 h 6858000"/>
              <a:gd name="connsiteX619" fmla="*/ 6691602 w 7467600"/>
              <a:gd name="connsiteY619" fmla="*/ 1140573 h 6858000"/>
              <a:gd name="connsiteX620" fmla="*/ 4002475 w 7467600"/>
              <a:gd name="connsiteY620" fmla="*/ 1037802 h 6858000"/>
              <a:gd name="connsiteX621" fmla="*/ 4000324 w 7467600"/>
              <a:gd name="connsiteY621" fmla="*/ 1039362 h 6858000"/>
              <a:gd name="connsiteX622" fmla="*/ 4002862 w 7467600"/>
              <a:gd name="connsiteY622" fmla="*/ 1042866 h 6858000"/>
              <a:gd name="connsiteX623" fmla="*/ 4002475 w 7467600"/>
              <a:gd name="connsiteY623" fmla="*/ 1037802 h 6858000"/>
              <a:gd name="connsiteX624" fmla="*/ 506322 w 7467600"/>
              <a:gd name="connsiteY624" fmla="*/ 1020997 h 6858000"/>
              <a:gd name="connsiteX625" fmla="*/ 533068 w 7467600"/>
              <a:gd name="connsiteY625" fmla="*/ 1029409 h 6858000"/>
              <a:gd name="connsiteX626" fmla="*/ 1232525 w 7467600"/>
              <a:gd name="connsiteY626" fmla="*/ 1804675 h 6858000"/>
              <a:gd name="connsiteX627" fmla="*/ 1388858 w 7467600"/>
              <a:gd name="connsiteY627" fmla="*/ 2368011 h 6858000"/>
              <a:gd name="connsiteX628" fmla="*/ 1384098 w 7467600"/>
              <a:gd name="connsiteY628" fmla="*/ 2378125 h 6858000"/>
              <a:gd name="connsiteX629" fmla="*/ 1425393 w 7467600"/>
              <a:gd name="connsiteY629" fmla="*/ 2589124 h 6858000"/>
              <a:gd name="connsiteX630" fmla="*/ 1424001 w 7467600"/>
              <a:gd name="connsiteY630" fmla="*/ 2597541 h 6858000"/>
              <a:gd name="connsiteX631" fmla="*/ 2152729 w 7467600"/>
              <a:gd name="connsiteY631" fmla="*/ 2864487 h 6858000"/>
              <a:gd name="connsiteX632" fmla="*/ 2020609 w 7467600"/>
              <a:gd name="connsiteY632" fmla="*/ 2539671 h 6858000"/>
              <a:gd name="connsiteX633" fmla="*/ 2018920 w 7467600"/>
              <a:gd name="connsiteY633" fmla="*/ 2536309 h 6858000"/>
              <a:gd name="connsiteX634" fmla="*/ 1342441 w 7467600"/>
              <a:gd name="connsiteY634" fmla="*/ 1173017 h 6858000"/>
              <a:gd name="connsiteX635" fmla="*/ 1367925 w 7467600"/>
              <a:gd name="connsiteY635" fmla="*/ 1135648 h 6858000"/>
              <a:gd name="connsiteX636" fmla="*/ 1771401 w 7467600"/>
              <a:gd name="connsiteY636" fmla="*/ 1806673 h 6858000"/>
              <a:gd name="connsiteX637" fmla="*/ 1972385 w 7467600"/>
              <a:gd name="connsiteY637" fmla="*/ 2198735 h 6858000"/>
              <a:gd name="connsiteX638" fmla="*/ 2040892 w 7467600"/>
              <a:gd name="connsiteY638" fmla="*/ 2405205 h 6858000"/>
              <a:gd name="connsiteX639" fmla="*/ 2131689 w 7467600"/>
              <a:gd name="connsiteY639" fmla="*/ 1936926 h 6858000"/>
              <a:gd name="connsiteX640" fmla="*/ 2454820 w 7467600"/>
              <a:gd name="connsiteY640" fmla="*/ 1248808 h 6858000"/>
              <a:gd name="connsiteX641" fmla="*/ 2492512 w 7467600"/>
              <a:gd name="connsiteY641" fmla="*/ 1302920 h 6858000"/>
              <a:gd name="connsiteX642" fmla="*/ 2081216 w 7467600"/>
              <a:gd name="connsiteY642" fmla="*/ 2527513 h 6858000"/>
              <a:gd name="connsiteX643" fmla="*/ 2081211 w 7467600"/>
              <a:gd name="connsiteY643" fmla="*/ 2528916 h 6858000"/>
              <a:gd name="connsiteX644" fmla="*/ 2199067 w 7467600"/>
              <a:gd name="connsiteY644" fmla="*/ 2884061 h 6858000"/>
              <a:gd name="connsiteX645" fmla="*/ 3192586 w 7467600"/>
              <a:gd name="connsiteY645" fmla="*/ 3411496 h 6858000"/>
              <a:gd name="connsiteX646" fmla="*/ 3182620 w 7467600"/>
              <a:gd name="connsiteY646" fmla="*/ 3483279 h 6858000"/>
              <a:gd name="connsiteX647" fmla="*/ 2435119 w 7467600"/>
              <a:gd name="connsiteY647" fmla="*/ 3080173 h 6858000"/>
              <a:gd name="connsiteX648" fmla="*/ 2410152 w 7467600"/>
              <a:gd name="connsiteY648" fmla="*/ 3063751 h 6858000"/>
              <a:gd name="connsiteX649" fmla="*/ 2408099 w 7467600"/>
              <a:gd name="connsiteY649" fmla="*/ 3064403 h 6858000"/>
              <a:gd name="connsiteX650" fmla="*/ 2407218 w 7467600"/>
              <a:gd name="connsiteY650" fmla="*/ 3070324 h 6858000"/>
              <a:gd name="connsiteX651" fmla="*/ 2380138 w 7467600"/>
              <a:gd name="connsiteY651" fmla="*/ 3099341 h 6858000"/>
              <a:gd name="connsiteX652" fmla="*/ 1765923 w 7467600"/>
              <a:gd name="connsiteY652" fmla="*/ 3581043 h 6858000"/>
              <a:gd name="connsiteX653" fmla="*/ 1702258 w 7467600"/>
              <a:gd name="connsiteY653" fmla="*/ 3612286 h 6858000"/>
              <a:gd name="connsiteX654" fmla="*/ 1538370 w 7467600"/>
              <a:gd name="connsiteY654" fmla="*/ 3811804 h 6858000"/>
              <a:gd name="connsiteX655" fmla="*/ 542867 w 7467600"/>
              <a:gd name="connsiteY655" fmla="*/ 4944092 h 6858000"/>
              <a:gd name="connsiteX656" fmla="*/ 515800 w 7467600"/>
              <a:gd name="connsiteY656" fmla="*/ 4862180 h 6858000"/>
              <a:gd name="connsiteX657" fmla="*/ 909145 w 7467600"/>
              <a:gd name="connsiteY657" fmla="*/ 4199225 h 6858000"/>
              <a:gd name="connsiteX658" fmla="*/ 1214067 w 7467600"/>
              <a:gd name="connsiteY658" fmla="*/ 3908561 h 6858000"/>
              <a:gd name="connsiteX659" fmla="*/ 640967 w 7467600"/>
              <a:gd name="connsiteY659" fmla="*/ 4105601 h 6858000"/>
              <a:gd name="connsiteX660" fmla="*/ 112563 w 7467600"/>
              <a:gd name="connsiteY660" fmla="*/ 4396952 h 6858000"/>
              <a:gd name="connsiteX661" fmla="*/ 0 w 7467600"/>
              <a:gd name="connsiteY661" fmla="*/ 4466006 h 6858000"/>
              <a:gd name="connsiteX662" fmla="*/ 0 w 7467600"/>
              <a:gd name="connsiteY662" fmla="*/ 4233763 h 6858000"/>
              <a:gd name="connsiteX663" fmla="*/ 36881 w 7467600"/>
              <a:gd name="connsiteY663" fmla="*/ 4200118 h 6858000"/>
              <a:gd name="connsiteX664" fmla="*/ 910534 w 7467600"/>
              <a:gd name="connsiteY664" fmla="*/ 3629753 h 6858000"/>
              <a:gd name="connsiteX665" fmla="*/ 1578717 w 7467600"/>
              <a:gd name="connsiteY665" fmla="*/ 3575982 h 6858000"/>
              <a:gd name="connsiteX666" fmla="*/ 2338780 w 7467600"/>
              <a:gd name="connsiteY666" fmla="*/ 3033725 h 6858000"/>
              <a:gd name="connsiteX667" fmla="*/ 1807991 w 7467600"/>
              <a:gd name="connsiteY667" fmla="*/ 2807184 h 6858000"/>
              <a:gd name="connsiteX668" fmla="*/ 1416358 w 7467600"/>
              <a:gd name="connsiteY668" fmla="*/ 3112571 h 6858000"/>
              <a:gd name="connsiteX669" fmla="*/ 939066 w 7467600"/>
              <a:gd name="connsiteY669" fmla="*/ 3378798 h 6858000"/>
              <a:gd name="connsiteX670" fmla="*/ 115099 w 7467600"/>
              <a:gd name="connsiteY670" fmla="*/ 3607650 h 6858000"/>
              <a:gd name="connsiteX671" fmla="*/ 97284 w 7467600"/>
              <a:gd name="connsiteY671" fmla="*/ 3520393 h 6858000"/>
              <a:gd name="connsiteX672" fmla="*/ 922050 w 7467600"/>
              <a:gd name="connsiteY672" fmla="*/ 3074867 h 6858000"/>
              <a:gd name="connsiteX673" fmla="*/ 1405265 w 7467600"/>
              <a:gd name="connsiteY673" fmla="*/ 3016319 h 6858000"/>
              <a:gd name="connsiteX674" fmla="*/ 1407512 w 7467600"/>
              <a:gd name="connsiteY674" fmla="*/ 3018001 h 6858000"/>
              <a:gd name="connsiteX675" fmla="*/ 1726266 w 7467600"/>
              <a:gd name="connsiteY675" fmla="*/ 2777274 h 6858000"/>
              <a:gd name="connsiteX676" fmla="*/ 625390 w 7467600"/>
              <a:gd name="connsiteY676" fmla="*/ 2514541 h 6858000"/>
              <a:gd name="connsiteX677" fmla="*/ 619799 w 7467600"/>
              <a:gd name="connsiteY677" fmla="*/ 2527180 h 6858000"/>
              <a:gd name="connsiteX678" fmla="*/ 310030 w 7467600"/>
              <a:gd name="connsiteY678" fmla="*/ 2771818 h 6858000"/>
              <a:gd name="connsiteX679" fmla="*/ 173877 w 7467600"/>
              <a:gd name="connsiteY679" fmla="*/ 2937056 h 6858000"/>
              <a:gd name="connsiteX680" fmla="*/ 77889 w 7467600"/>
              <a:gd name="connsiteY680" fmla="*/ 3138440 h 6858000"/>
              <a:gd name="connsiteX681" fmla="*/ 0 w 7467600"/>
              <a:gd name="connsiteY681" fmla="*/ 3271395 h 6858000"/>
              <a:gd name="connsiteX682" fmla="*/ 0 w 7467600"/>
              <a:gd name="connsiteY682" fmla="*/ 3153002 h 6858000"/>
              <a:gd name="connsiteX683" fmla="*/ 2386 w 7467600"/>
              <a:gd name="connsiteY683" fmla="*/ 3149203 h 6858000"/>
              <a:gd name="connsiteX684" fmla="*/ 89753 w 7467600"/>
              <a:gd name="connsiteY684" fmla="*/ 2987702 h 6858000"/>
              <a:gd name="connsiteX685" fmla="*/ 76869 w 7467600"/>
              <a:gd name="connsiteY685" fmla="*/ 3005404 h 6858000"/>
              <a:gd name="connsiteX686" fmla="*/ 32049 w 7467600"/>
              <a:gd name="connsiteY686" fmla="*/ 3065814 h 6858000"/>
              <a:gd name="connsiteX687" fmla="*/ 0 w 7467600"/>
              <a:gd name="connsiteY687" fmla="*/ 3108744 h 6858000"/>
              <a:gd name="connsiteX688" fmla="*/ 0 w 7467600"/>
              <a:gd name="connsiteY688" fmla="*/ 3058059 h 6858000"/>
              <a:gd name="connsiteX689" fmla="*/ 7610 w 7467600"/>
              <a:gd name="connsiteY689" fmla="*/ 3047889 h 6858000"/>
              <a:gd name="connsiteX690" fmla="*/ 52419 w 7467600"/>
              <a:gd name="connsiteY690" fmla="*/ 2987479 h 6858000"/>
              <a:gd name="connsiteX691" fmla="*/ 59142 w 7467600"/>
              <a:gd name="connsiteY691" fmla="*/ 2978488 h 6858000"/>
              <a:gd name="connsiteX692" fmla="*/ 0 w 7467600"/>
              <a:gd name="connsiteY692" fmla="*/ 3015334 h 6858000"/>
              <a:gd name="connsiteX693" fmla="*/ 0 w 7467600"/>
              <a:gd name="connsiteY693" fmla="*/ 2914286 h 6858000"/>
              <a:gd name="connsiteX694" fmla="*/ 36383 w 7467600"/>
              <a:gd name="connsiteY694" fmla="*/ 2901128 h 6858000"/>
              <a:gd name="connsiteX695" fmla="*/ 156329 w 7467600"/>
              <a:gd name="connsiteY695" fmla="*/ 2840533 h 6858000"/>
              <a:gd name="connsiteX696" fmla="*/ 358355 w 7467600"/>
              <a:gd name="connsiteY696" fmla="*/ 2620471 h 6858000"/>
              <a:gd name="connsiteX697" fmla="*/ 510577 w 7467600"/>
              <a:gd name="connsiteY697" fmla="*/ 2501244 h 6858000"/>
              <a:gd name="connsiteX698" fmla="*/ 211967 w 7467600"/>
              <a:gd name="connsiteY698" fmla="*/ 2479171 h 6858000"/>
              <a:gd name="connsiteX699" fmla="*/ 0 w 7467600"/>
              <a:gd name="connsiteY699" fmla="*/ 2476398 h 6858000"/>
              <a:gd name="connsiteX700" fmla="*/ 0 w 7467600"/>
              <a:gd name="connsiteY700" fmla="*/ 2389189 h 6858000"/>
              <a:gd name="connsiteX701" fmla="*/ 103062 w 7467600"/>
              <a:gd name="connsiteY701" fmla="*/ 2389518 h 6858000"/>
              <a:gd name="connsiteX702" fmla="*/ 510734 w 7467600"/>
              <a:gd name="connsiteY702" fmla="*/ 2416201 h 6858000"/>
              <a:gd name="connsiteX703" fmla="*/ 279257 w 7467600"/>
              <a:gd name="connsiteY703" fmla="*/ 2092102 h 6858000"/>
              <a:gd name="connsiteX704" fmla="*/ 65265 w 7467600"/>
              <a:gd name="connsiteY704" fmla="*/ 2006049 h 6858000"/>
              <a:gd name="connsiteX705" fmla="*/ 0 w 7467600"/>
              <a:gd name="connsiteY705" fmla="*/ 1982532 h 6858000"/>
              <a:gd name="connsiteX706" fmla="*/ 0 w 7467600"/>
              <a:gd name="connsiteY706" fmla="*/ 1912789 h 6858000"/>
              <a:gd name="connsiteX707" fmla="*/ 97460 w 7467600"/>
              <a:gd name="connsiteY707" fmla="*/ 1953725 h 6858000"/>
              <a:gd name="connsiteX708" fmla="*/ 221272 w 7467600"/>
              <a:gd name="connsiteY708" fmla="*/ 1980766 h 6858000"/>
              <a:gd name="connsiteX709" fmla="*/ 116765 w 7467600"/>
              <a:gd name="connsiteY709" fmla="*/ 1911033 h 6858000"/>
              <a:gd name="connsiteX710" fmla="*/ 16405 w 7467600"/>
              <a:gd name="connsiteY710" fmla="*/ 1803412 h 6858000"/>
              <a:gd name="connsiteX711" fmla="*/ 0 w 7467600"/>
              <a:gd name="connsiteY711" fmla="*/ 1784777 h 6858000"/>
              <a:gd name="connsiteX712" fmla="*/ 0 w 7467600"/>
              <a:gd name="connsiteY712" fmla="*/ 1740082 h 6858000"/>
              <a:gd name="connsiteX713" fmla="*/ 39394 w 7467600"/>
              <a:gd name="connsiteY713" fmla="*/ 1784856 h 6858000"/>
              <a:gd name="connsiteX714" fmla="*/ 135813 w 7467600"/>
              <a:gd name="connsiteY714" fmla="*/ 1888838 h 6858000"/>
              <a:gd name="connsiteX715" fmla="*/ 242575 w 7467600"/>
              <a:gd name="connsiteY715" fmla="*/ 1958841 h 6858000"/>
              <a:gd name="connsiteX716" fmla="*/ 82197 w 7467600"/>
              <a:gd name="connsiteY716" fmla="*/ 1754826 h 6858000"/>
              <a:gd name="connsiteX717" fmla="*/ 0 w 7467600"/>
              <a:gd name="connsiteY717" fmla="*/ 1679650 h 6858000"/>
              <a:gd name="connsiteX718" fmla="*/ 0 w 7467600"/>
              <a:gd name="connsiteY718" fmla="*/ 1602463 h 6858000"/>
              <a:gd name="connsiteX719" fmla="*/ 84689 w 7467600"/>
              <a:gd name="connsiteY719" fmla="*/ 1677442 h 6858000"/>
              <a:gd name="connsiteX720" fmla="*/ 298437 w 7467600"/>
              <a:gd name="connsiteY720" fmla="*/ 1968019 h 6858000"/>
              <a:gd name="connsiteX721" fmla="*/ 227269 w 7467600"/>
              <a:gd name="connsiteY721" fmla="*/ 1114064 h 6858000"/>
              <a:gd name="connsiteX722" fmla="*/ 248003 w 7467600"/>
              <a:gd name="connsiteY722" fmla="*/ 1089613 h 6858000"/>
              <a:gd name="connsiteX723" fmla="*/ 427020 w 7467600"/>
              <a:gd name="connsiteY723" fmla="*/ 1619803 h 6858000"/>
              <a:gd name="connsiteX724" fmla="*/ 340345 w 7467600"/>
              <a:gd name="connsiteY724" fmla="*/ 2027739 h 6858000"/>
              <a:gd name="connsiteX725" fmla="*/ 360865 w 7467600"/>
              <a:gd name="connsiteY725" fmla="*/ 2044827 h 6858000"/>
              <a:gd name="connsiteX726" fmla="*/ 560414 w 7467600"/>
              <a:gd name="connsiteY726" fmla="*/ 2421457 h 6858000"/>
              <a:gd name="connsiteX727" fmla="*/ 1359703 w 7467600"/>
              <a:gd name="connsiteY727" fmla="*/ 2578554 h 6858000"/>
              <a:gd name="connsiteX728" fmla="*/ 1359422 w 7467600"/>
              <a:gd name="connsiteY728" fmla="*/ 2577994 h 6858000"/>
              <a:gd name="connsiteX729" fmla="*/ 828701 w 7467600"/>
              <a:gd name="connsiteY729" fmla="*/ 1839520 h 6858000"/>
              <a:gd name="connsiteX730" fmla="*/ 494427 w 7467600"/>
              <a:gd name="connsiteY730" fmla="*/ 1092333 h 6858000"/>
              <a:gd name="connsiteX731" fmla="*/ 506322 w 7467600"/>
              <a:gd name="connsiteY731" fmla="*/ 1020997 h 6858000"/>
              <a:gd name="connsiteX732" fmla="*/ 4570198 w 7467600"/>
              <a:gd name="connsiteY732" fmla="*/ 978081 h 6858000"/>
              <a:gd name="connsiteX733" fmla="*/ 4523691 w 7467600"/>
              <a:gd name="connsiteY733" fmla="*/ 1127776 h 6858000"/>
              <a:gd name="connsiteX734" fmla="*/ 4509875 w 7467600"/>
              <a:gd name="connsiteY734" fmla="*/ 1167552 h 6858000"/>
              <a:gd name="connsiteX735" fmla="*/ 4478168 w 7467600"/>
              <a:gd name="connsiteY735" fmla="*/ 1260735 h 6858000"/>
              <a:gd name="connsiteX736" fmla="*/ 4409309 w 7467600"/>
              <a:gd name="connsiteY736" fmla="*/ 1666996 h 6858000"/>
              <a:gd name="connsiteX737" fmla="*/ 4370031 w 7467600"/>
              <a:gd name="connsiteY737" fmla="*/ 1955666 h 6858000"/>
              <a:gd name="connsiteX738" fmla="*/ 4570198 w 7467600"/>
              <a:gd name="connsiteY738" fmla="*/ 978081 h 6858000"/>
              <a:gd name="connsiteX739" fmla="*/ 4557898 w 7467600"/>
              <a:gd name="connsiteY739" fmla="*/ 900011 h 6858000"/>
              <a:gd name="connsiteX740" fmla="*/ 4344840 w 7467600"/>
              <a:gd name="connsiteY740" fmla="*/ 1922038 h 6858000"/>
              <a:gd name="connsiteX741" fmla="*/ 4378710 w 7467600"/>
              <a:gd name="connsiteY741" fmla="*/ 1665516 h 6858000"/>
              <a:gd name="connsiteX742" fmla="*/ 4448798 w 7467600"/>
              <a:gd name="connsiteY742" fmla="*/ 1253024 h 6858000"/>
              <a:gd name="connsiteX743" fmla="*/ 4480315 w 7467600"/>
              <a:gd name="connsiteY743" fmla="*/ 1158454 h 6858000"/>
              <a:gd name="connsiteX744" fmla="*/ 4494133 w 7467600"/>
              <a:gd name="connsiteY744" fmla="*/ 1118676 h 6858000"/>
              <a:gd name="connsiteX745" fmla="*/ 4557898 w 7467600"/>
              <a:gd name="connsiteY745" fmla="*/ 900011 h 6858000"/>
              <a:gd name="connsiteX746" fmla="*/ 5870151 w 7467600"/>
              <a:gd name="connsiteY746" fmla="*/ 898890 h 6858000"/>
              <a:gd name="connsiteX747" fmla="*/ 5861335 w 7467600"/>
              <a:gd name="connsiteY747" fmla="*/ 899177 h 6858000"/>
              <a:gd name="connsiteX748" fmla="*/ 5843702 w 7467600"/>
              <a:gd name="connsiteY748" fmla="*/ 899748 h 6858000"/>
              <a:gd name="connsiteX749" fmla="*/ 5651107 w 7467600"/>
              <a:gd name="connsiteY749" fmla="*/ 920306 h 6858000"/>
              <a:gd name="connsiteX750" fmla="*/ 5459407 w 7467600"/>
              <a:gd name="connsiteY750" fmla="*/ 940975 h 6858000"/>
              <a:gd name="connsiteX751" fmla="*/ 5374846 w 7467600"/>
              <a:gd name="connsiteY751" fmla="*/ 941988 h 6858000"/>
              <a:gd name="connsiteX752" fmla="*/ 5256105 w 7467600"/>
              <a:gd name="connsiteY752" fmla="*/ 945632 h 6858000"/>
              <a:gd name="connsiteX753" fmla="*/ 5107071 w 7467600"/>
              <a:gd name="connsiteY753" fmla="*/ 969720 h 6858000"/>
              <a:gd name="connsiteX754" fmla="*/ 4998681 w 7467600"/>
              <a:gd name="connsiteY754" fmla="*/ 988771 h 6858000"/>
              <a:gd name="connsiteX755" fmla="*/ 5870151 w 7467600"/>
              <a:gd name="connsiteY755" fmla="*/ 898890 h 6858000"/>
              <a:gd name="connsiteX756" fmla="*/ 5504425 w 7467600"/>
              <a:gd name="connsiteY756" fmla="*/ 848067 h 6858000"/>
              <a:gd name="connsiteX757" fmla="*/ 4968849 w 7467600"/>
              <a:gd name="connsiteY757" fmla="*/ 962318 h 6858000"/>
              <a:gd name="connsiteX758" fmla="*/ 5104039 w 7467600"/>
              <a:gd name="connsiteY758" fmla="*/ 940634 h 6858000"/>
              <a:gd name="connsiteX759" fmla="*/ 5256311 w 7467600"/>
              <a:gd name="connsiteY759" fmla="*/ 916490 h 6858000"/>
              <a:gd name="connsiteX760" fmla="*/ 5377381 w 7467600"/>
              <a:gd name="connsiteY760" fmla="*/ 912671 h 6858000"/>
              <a:gd name="connsiteX761" fmla="*/ 5460148 w 7467600"/>
              <a:gd name="connsiteY761" fmla="*/ 911442 h 6858000"/>
              <a:gd name="connsiteX762" fmla="*/ 5648971 w 7467600"/>
              <a:gd name="connsiteY762" fmla="*/ 891331 h 6858000"/>
              <a:gd name="connsiteX763" fmla="*/ 5844807 w 7467600"/>
              <a:gd name="connsiteY763" fmla="*/ 870718 h 6858000"/>
              <a:gd name="connsiteX764" fmla="*/ 5862975 w 7467600"/>
              <a:gd name="connsiteY764" fmla="*/ 869756 h 6858000"/>
              <a:gd name="connsiteX765" fmla="*/ 5920887 w 7467600"/>
              <a:gd name="connsiteY765" fmla="*/ 865929 h 6858000"/>
              <a:gd name="connsiteX766" fmla="*/ 5504425 w 7467600"/>
              <a:gd name="connsiteY766" fmla="*/ 848067 h 6858000"/>
              <a:gd name="connsiteX767" fmla="*/ 3607114 w 7467600"/>
              <a:gd name="connsiteY767" fmla="*/ 467441 h 6858000"/>
              <a:gd name="connsiteX768" fmla="*/ 3296242 w 7467600"/>
              <a:gd name="connsiteY768" fmla="*/ 807991 h 6858000"/>
              <a:gd name="connsiteX769" fmla="*/ 3174674 w 7467600"/>
              <a:gd name="connsiteY769" fmla="*/ 919759 h 6858000"/>
              <a:gd name="connsiteX770" fmla="*/ 3042978 w 7467600"/>
              <a:gd name="connsiteY770" fmla="*/ 1054894 h 6858000"/>
              <a:gd name="connsiteX771" fmla="*/ 2968914 w 7467600"/>
              <a:gd name="connsiteY771" fmla="*/ 1133756 h 6858000"/>
              <a:gd name="connsiteX772" fmla="*/ 3103823 w 7467600"/>
              <a:gd name="connsiteY772" fmla="*/ 1026814 h 6858000"/>
              <a:gd name="connsiteX773" fmla="*/ 3607114 w 7467600"/>
              <a:gd name="connsiteY773" fmla="*/ 467441 h 6858000"/>
              <a:gd name="connsiteX774" fmla="*/ 3744487 w 7467600"/>
              <a:gd name="connsiteY774" fmla="*/ 383136 h 6858000"/>
              <a:gd name="connsiteX775" fmla="*/ 3970213 w 7467600"/>
              <a:gd name="connsiteY775" fmla="*/ 995559 h 6858000"/>
              <a:gd name="connsiteX776" fmla="*/ 3744487 w 7467600"/>
              <a:gd name="connsiteY776" fmla="*/ 383136 h 6858000"/>
              <a:gd name="connsiteX777" fmla="*/ 3624562 w 7467600"/>
              <a:gd name="connsiteY777" fmla="*/ 367041 h 6858000"/>
              <a:gd name="connsiteX778" fmla="*/ 3489712 w 7467600"/>
              <a:gd name="connsiteY778" fmla="*/ 485386 h 6858000"/>
              <a:gd name="connsiteX779" fmla="*/ 3182994 w 7467600"/>
              <a:gd name="connsiteY779" fmla="*/ 828265 h 6858000"/>
              <a:gd name="connsiteX780" fmla="*/ 2892114 w 7467600"/>
              <a:gd name="connsiteY780" fmla="*/ 1172635 h 6858000"/>
              <a:gd name="connsiteX781" fmla="*/ 3021459 w 7467600"/>
              <a:gd name="connsiteY781" fmla="*/ 1035385 h 6858000"/>
              <a:gd name="connsiteX782" fmla="*/ 3153873 w 7467600"/>
              <a:gd name="connsiteY782" fmla="*/ 898971 h 6858000"/>
              <a:gd name="connsiteX783" fmla="*/ 3276511 w 7467600"/>
              <a:gd name="connsiteY783" fmla="*/ 786423 h 6858000"/>
              <a:gd name="connsiteX784" fmla="*/ 3584154 w 7467600"/>
              <a:gd name="connsiteY784" fmla="*/ 448218 h 6858000"/>
              <a:gd name="connsiteX785" fmla="*/ 3624562 w 7467600"/>
              <a:gd name="connsiteY785" fmla="*/ 367041 h 6858000"/>
              <a:gd name="connsiteX786" fmla="*/ 3766672 w 7467600"/>
              <a:gd name="connsiteY786" fmla="*/ 359429 h 6858000"/>
              <a:gd name="connsiteX787" fmla="*/ 3996338 w 7467600"/>
              <a:gd name="connsiteY787" fmla="*/ 968237 h 6858000"/>
              <a:gd name="connsiteX788" fmla="*/ 3766672 w 7467600"/>
              <a:gd name="connsiteY788" fmla="*/ 359429 h 6858000"/>
              <a:gd name="connsiteX789" fmla="*/ 5805386 w 7467600"/>
              <a:gd name="connsiteY789" fmla="*/ 239240 h 6858000"/>
              <a:gd name="connsiteX790" fmla="*/ 5736947 w 7467600"/>
              <a:gd name="connsiteY790" fmla="*/ 261367 h 6858000"/>
              <a:gd name="connsiteX791" fmla="*/ 5427012 w 7467600"/>
              <a:gd name="connsiteY791" fmla="*/ 311272 h 6858000"/>
              <a:gd name="connsiteX792" fmla="*/ 5147818 w 7467600"/>
              <a:gd name="connsiteY792" fmla="*/ 322112 h 6858000"/>
              <a:gd name="connsiteX793" fmla="*/ 5060854 w 7467600"/>
              <a:gd name="connsiteY793" fmla="*/ 311882 h 6858000"/>
              <a:gd name="connsiteX794" fmla="*/ 4945989 w 7467600"/>
              <a:gd name="connsiteY794" fmla="*/ 300516 h 6858000"/>
              <a:gd name="connsiteX795" fmla="*/ 5410479 w 7467600"/>
              <a:gd name="connsiteY795" fmla="*/ 348434 h 6858000"/>
              <a:gd name="connsiteX796" fmla="*/ 5805386 w 7467600"/>
              <a:gd name="connsiteY796" fmla="*/ 239240 h 6858000"/>
              <a:gd name="connsiteX797" fmla="*/ 5905192 w 7467600"/>
              <a:gd name="connsiteY797" fmla="*/ 163079 h 6858000"/>
              <a:gd name="connsiteX798" fmla="*/ 5865655 w 7467600"/>
              <a:gd name="connsiteY798" fmla="*/ 171901 h 6858000"/>
              <a:gd name="connsiteX799" fmla="*/ 5259740 w 7467600"/>
              <a:gd name="connsiteY799" fmla="*/ 257013 h 6858000"/>
              <a:gd name="connsiteX800" fmla="*/ 5208466 w 7467600"/>
              <a:gd name="connsiteY800" fmla="*/ 257550 h 6858000"/>
              <a:gd name="connsiteX801" fmla="*/ 4980204 w 7467600"/>
              <a:gd name="connsiteY801" fmla="*/ 271903 h 6858000"/>
              <a:gd name="connsiteX802" fmla="*/ 5068068 w 7467600"/>
              <a:gd name="connsiteY802" fmla="*/ 282244 h 6858000"/>
              <a:gd name="connsiteX803" fmla="*/ 5153231 w 7467600"/>
              <a:gd name="connsiteY803" fmla="*/ 292240 h 6858000"/>
              <a:gd name="connsiteX804" fmla="*/ 5426491 w 7467600"/>
              <a:gd name="connsiteY804" fmla="*/ 281128 h 6858000"/>
              <a:gd name="connsiteX805" fmla="*/ 5731212 w 7467600"/>
              <a:gd name="connsiteY805" fmla="*/ 231951 h 6858000"/>
              <a:gd name="connsiteX806" fmla="*/ 5905192 w 7467600"/>
              <a:gd name="connsiteY806" fmla="*/ 163079 h 6858000"/>
              <a:gd name="connsiteX807" fmla="*/ 5944437 w 7467600"/>
              <a:gd name="connsiteY807" fmla="*/ 113829 h 6858000"/>
              <a:gd name="connsiteX808" fmla="*/ 5825032 w 7467600"/>
              <a:gd name="connsiteY808" fmla="*/ 146405 h 6858000"/>
              <a:gd name="connsiteX809" fmla="*/ 4955599 w 7467600"/>
              <a:gd name="connsiteY809" fmla="*/ 247008 h 6858000"/>
              <a:gd name="connsiteX810" fmla="*/ 5210104 w 7467600"/>
              <a:gd name="connsiteY810" fmla="*/ 228123 h 6858000"/>
              <a:gd name="connsiteX811" fmla="*/ 5261015 w 7467600"/>
              <a:gd name="connsiteY811" fmla="*/ 227087 h 6858000"/>
              <a:gd name="connsiteX812" fmla="*/ 5861181 w 7467600"/>
              <a:gd name="connsiteY812" fmla="*/ 143093 h 6858000"/>
              <a:gd name="connsiteX813" fmla="*/ 5961252 w 7467600"/>
              <a:gd name="connsiteY813" fmla="*/ 114820 h 6858000"/>
              <a:gd name="connsiteX814" fmla="*/ 5944437 w 7467600"/>
              <a:gd name="connsiteY814" fmla="*/ 113829 h 6858000"/>
              <a:gd name="connsiteX815" fmla="*/ 3882765 w 7467600"/>
              <a:gd name="connsiteY815" fmla="*/ 0 h 6858000"/>
              <a:gd name="connsiteX816" fmla="*/ 3995099 w 7467600"/>
              <a:gd name="connsiteY816" fmla="*/ 0 h 6858000"/>
              <a:gd name="connsiteX817" fmla="*/ 4163818 w 7467600"/>
              <a:gd name="connsiteY817" fmla="*/ 234104 h 6858000"/>
              <a:gd name="connsiteX818" fmla="*/ 4172099 w 7467600"/>
              <a:gd name="connsiteY818" fmla="*/ 234207 h 6858000"/>
              <a:gd name="connsiteX819" fmla="*/ 4784282 w 7467600"/>
              <a:gd name="connsiteY819" fmla="*/ 276561 h 6858000"/>
              <a:gd name="connsiteX820" fmla="*/ 4801687 w 7467600"/>
              <a:gd name="connsiteY820" fmla="*/ 267764 h 6858000"/>
              <a:gd name="connsiteX821" fmla="*/ 6082788 w 7467600"/>
              <a:gd name="connsiteY821" fmla="*/ 64119 h 6858000"/>
              <a:gd name="connsiteX822" fmla="*/ 6099442 w 7467600"/>
              <a:gd name="connsiteY822" fmla="*/ 82568 h 6858000"/>
              <a:gd name="connsiteX823" fmla="*/ 4804137 w 7467600"/>
              <a:gd name="connsiteY823" fmla="*/ 320931 h 6858000"/>
              <a:gd name="connsiteX824" fmla="*/ 4227047 w 7467600"/>
              <a:gd name="connsiteY824" fmla="*/ 313415 h 6858000"/>
              <a:gd name="connsiteX825" fmla="*/ 4346041 w 7467600"/>
              <a:gd name="connsiteY825" fmla="*/ 456086 h 6858000"/>
              <a:gd name="connsiteX826" fmla="*/ 4870967 w 7467600"/>
              <a:gd name="connsiteY826" fmla="*/ 963061 h 6858000"/>
              <a:gd name="connsiteX827" fmla="*/ 4889647 w 7467600"/>
              <a:gd name="connsiteY827" fmla="*/ 957147 h 6858000"/>
              <a:gd name="connsiteX828" fmla="*/ 5422504 w 7467600"/>
              <a:gd name="connsiteY828" fmla="*/ 805191 h 6858000"/>
              <a:gd name="connsiteX829" fmla="*/ 6087656 w 7467600"/>
              <a:gd name="connsiteY829" fmla="*/ 826703 h 6858000"/>
              <a:gd name="connsiteX830" fmla="*/ 6058717 w 7467600"/>
              <a:gd name="connsiteY830" fmla="*/ 865992 h 6858000"/>
              <a:gd name="connsiteX831" fmla="*/ 4974153 w 7467600"/>
              <a:gd name="connsiteY831" fmla="*/ 1045456 h 6858000"/>
              <a:gd name="connsiteX832" fmla="*/ 5627835 w 7467600"/>
              <a:gd name="connsiteY832" fmla="*/ 1472077 h 6858000"/>
              <a:gd name="connsiteX833" fmla="*/ 5629817 w 7467600"/>
              <a:gd name="connsiteY833" fmla="*/ 1471412 h 6858000"/>
              <a:gd name="connsiteX834" fmla="*/ 5634124 w 7467600"/>
              <a:gd name="connsiteY834" fmla="*/ 1470572 h 6858000"/>
              <a:gd name="connsiteX835" fmla="*/ 5755832 w 7467600"/>
              <a:gd name="connsiteY835" fmla="*/ 1383886 h 6858000"/>
              <a:gd name="connsiteX836" fmla="*/ 6014186 w 7467600"/>
              <a:gd name="connsiteY836" fmla="*/ 1279799 h 6858000"/>
              <a:gd name="connsiteX837" fmla="*/ 6901619 w 7467600"/>
              <a:gd name="connsiteY837" fmla="*/ 1047874 h 6858000"/>
              <a:gd name="connsiteX838" fmla="*/ 6931566 w 7467600"/>
              <a:gd name="connsiteY838" fmla="*/ 1062034 h 6858000"/>
              <a:gd name="connsiteX839" fmla="*/ 5790982 w 7467600"/>
              <a:gd name="connsiteY839" fmla="*/ 1561380 h 6858000"/>
              <a:gd name="connsiteX840" fmla="*/ 6188971 w 7467600"/>
              <a:gd name="connsiteY840" fmla="*/ 1755168 h 6858000"/>
              <a:gd name="connsiteX841" fmla="*/ 6202446 w 7467600"/>
              <a:gd name="connsiteY841" fmla="*/ 1752268 h 6858000"/>
              <a:gd name="connsiteX842" fmla="*/ 7179560 w 7467600"/>
              <a:gd name="connsiteY842" fmla="*/ 1467551 h 6858000"/>
              <a:gd name="connsiteX843" fmla="*/ 7158730 w 7467600"/>
              <a:gd name="connsiteY843" fmla="*/ 1507835 h 6858000"/>
              <a:gd name="connsiteX844" fmla="*/ 6326959 w 7467600"/>
              <a:gd name="connsiteY844" fmla="*/ 1817686 h 6858000"/>
              <a:gd name="connsiteX845" fmla="*/ 6537433 w 7467600"/>
              <a:gd name="connsiteY845" fmla="*/ 1907790 h 6858000"/>
              <a:gd name="connsiteX846" fmla="*/ 6550221 w 7467600"/>
              <a:gd name="connsiteY846" fmla="*/ 1910729 h 6858000"/>
              <a:gd name="connsiteX847" fmla="*/ 6964438 w 7467600"/>
              <a:gd name="connsiteY847" fmla="*/ 2209505 h 6858000"/>
              <a:gd name="connsiteX848" fmla="*/ 7367862 w 7467600"/>
              <a:gd name="connsiteY848" fmla="*/ 2806833 h 6858000"/>
              <a:gd name="connsiteX849" fmla="*/ 7364329 w 7467600"/>
              <a:gd name="connsiteY849" fmla="*/ 2826907 h 6858000"/>
              <a:gd name="connsiteX850" fmla="*/ 7290545 w 7467600"/>
              <a:gd name="connsiteY850" fmla="*/ 2850663 h 6858000"/>
              <a:gd name="connsiteX851" fmla="*/ 6472036 w 7467600"/>
              <a:gd name="connsiteY851" fmla="*/ 1959003 h 6858000"/>
              <a:gd name="connsiteX852" fmla="*/ 5792897 w 7467600"/>
              <a:gd name="connsiteY852" fmla="*/ 1647747 h 6858000"/>
              <a:gd name="connsiteX853" fmla="*/ 5842751 w 7467600"/>
              <a:gd name="connsiteY853" fmla="*/ 1816112 h 6858000"/>
              <a:gd name="connsiteX854" fmla="*/ 5847424 w 7467600"/>
              <a:gd name="connsiteY854" fmla="*/ 1815776 h 6858000"/>
              <a:gd name="connsiteX855" fmla="*/ 6399821 w 7467600"/>
              <a:gd name="connsiteY855" fmla="*/ 2344799 h 6858000"/>
              <a:gd name="connsiteX856" fmla="*/ 6323232 w 7467600"/>
              <a:gd name="connsiteY856" fmla="*/ 2389634 h 6858000"/>
              <a:gd name="connsiteX857" fmla="*/ 5942958 w 7467600"/>
              <a:gd name="connsiteY857" fmla="*/ 2077708 h 6858000"/>
              <a:gd name="connsiteX858" fmla="*/ 5921559 w 7467600"/>
              <a:gd name="connsiteY858" fmla="*/ 2378596 h 6858000"/>
              <a:gd name="connsiteX859" fmla="*/ 5817651 w 7467600"/>
              <a:gd name="connsiteY859" fmla="*/ 3023919 h 6858000"/>
              <a:gd name="connsiteX860" fmla="*/ 5729634 w 7467600"/>
              <a:gd name="connsiteY860" fmla="*/ 3051849 h 6858000"/>
              <a:gd name="connsiteX861" fmla="*/ 5611018 w 7467600"/>
              <a:gd name="connsiteY861" fmla="*/ 2316769 h 6858000"/>
              <a:gd name="connsiteX862" fmla="*/ 5687608 w 7467600"/>
              <a:gd name="connsiteY862" fmla="*/ 2039972 h 6858000"/>
              <a:gd name="connsiteX863" fmla="*/ 5657554 w 7467600"/>
              <a:gd name="connsiteY863" fmla="*/ 1576445 h 6858000"/>
              <a:gd name="connsiteX864" fmla="*/ 5150475 w 7467600"/>
              <a:gd name="connsiteY864" fmla="*/ 1274012 h 6858000"/>
              <a:gd name="connsiteX865" fmla="*/ 5349142 w 7467600"/>
              <a:gd name="connsiteY865" fmla="*/ 2204405 h 6858000"/>
              <a:gd name="connsiteX866" fmla="*/ 5262214 w 7467600"/>
              <a:gd name="connsiteY866" fmla="*/ 2233836 h 6858000"/>
              <a:gd name="connsiteX867" fmla="*/ 4981539 w 7467600"/>
              <a:gd name="connsiteY867" fmla="*/ 1542201 h 6858000"/>
              <a:gd name="connsiteX868" fmla="*/ 4958461 w 7467600"/>
              <a:gd name="connsiteY868" fmla="*/ 1136957 h 6858000"/>
              <a:gd name="connsiteX869" fmla="*/ 4655015 w 7467600"/>
              <a:gd name="connsiteY869" fmla="*/ 891426 h 6858000"/>
              <a:gd name="connsiteX870" fmla="*/ 4348002 w 7467600"/>
              <a:gd name="connsiteY870" fmla="*/ 2205895 h 6858000"/>
              <a:gd name="connsiteX871" fmla="*/ 4262250 w 7467600"/>
              <a:gd name="connsiteY871" fmla="*/ 2219972 h 6858000"/>
              <a:gd name="connsiteX872" fmla="*/ 4550611 w 7467600"/>
              <a:gd name="connsiteY872" fmla="*/ 817540 h 6858000"/>
              <a:gd name="connsiteX873" fmla="*/ 4564418 w 7467600"/>
              <a:gd name="connsiteY873" fmla="*/ 808293 h 6858000"/>
              <a:gd name="connsiteX874" fmla="*/ 4266388 w 7467600"/>
              <a:gd name="connsiteY874" fmla="*/ 500083 h 6858000"/>
              <a:gd name="connsiteX875" fmla="*/ 4032842 w 7467600"/>
              <a:gd name="connsiteY875" fmla="*/ 211809 h 6858000"/>
              <a:gd name="connsiteX876" fmla="*/ 3882765 w 7467600"/>
              <a:gd name="connsiteY876" fmla="*/ 0 h 6858000"/>
              <a:gd name="connsiteX877" fmla="*/ 3721337 w 7467600"/>
              <a:gd name="connsiteY877" fmla="*/ 0 h 6858000"/>
              <a:gd name="connsiteX878" fmla="*/ 3797544 w 7467600"/>
              <a:gd name="connsiteY878" fmla="*/ 0 h 6858000"/>
              <a:gd name="connsiteX879" fmla="*/ 3775734 w 7467600"/>
              <a:gd name="connsiteY879" fmla="*/ 95131 h 6858000"/>
              <a:gd name="connsiteX880" fmla="*/ 3724807 w 7467600"/>
              <a:gd name="connsiteY880" fmla="*/ 272257 h 6858000"/>
              <a:gd name="connsiteX881" fmla="*/ 3726844 w 7467600"/>
              <a:gd name="connsiteY881" fmla="*/ 282988 h 6858000"/>
              <a:gd name="connsiteX882" fmla="*/ 3742664 w 7467600"/>
              <a:gd name="connsiteY882" fmla="*/ 279918 h 6858000"/>
              <a:gd name="connsiteX883" fmla="*/ 4103910 w 7467600"/>
              <a:gd name="connsiteY883" fmla="*/ 1161917 h 6858000"/>
              <a:gd name="connsiteX884" fmla="*/ 4020269 w 7467600"/>
              <a:gd name="connsiteY884" fmla="*/ 1200406 h 6858000"/>
              <a:gd name="connsiteX885" fmla="*/ 3674882 w 7467600"/>
              <a:gd name="connsiteY885" fmla="*/ 488524 h 6858000"/>
              <a:gd name="connsiteX886" fmla="*/ 3132682 w 7467600"/>
              <a:gd name="connsiteY886" fmla="*/ 1072284 h 6858000"/>
              <a:gd name="connsiteX887" fmla="*/ 2716346 w 7467600"/>
              <a:gd name="connsiteY887" fmla="*/ 1276376 h 6858000"/>
              <a:gd name="connsiteX888" fmla="*/ 2716772 w 7467600"/>
              <a:gd name="connsiteY888" fmla="*/ 1255462 h 6858000"/>
              <a:gd name="connsiteX889" fmla="*/ 3471096 w 7467600"/>
              <a:gd name="connsiteY889" fmla="*/ 437072 h 6858000"/>
              <a:gd name="connsiteX890" fmla="*/ 3639057 w 7467600"/>
              <a:gd name="connsiteY890" fmla="*/ 286334 h 6858000"/>
              <a:gd name="connsiteX891" fmla="*/ 3640309 w 7467600"/>
              <a:gd name="connsiteY891" fmla="*/ 284664 h 6858000"/>
              <a:gd name="connsiteX892" fmla="*/ 3646022 w 7467600"/>
              <a:gd name="connsiteY892" fmla="*/ 276711 h 6858000"/>
              <a:gd name="connsiteX893" fmla="*/ 3707943 w 7467600"/>
              <a:gd name="connsiteY893" fmla="*/ 65958 h 6858000"/>
              <a:gd name="connsiteX894" fmla="*/ 3721337 w 7467600"/>
              <a:gd name="connsiteY894" fmla="*/ 0 h 6858000"/>
              <a:gd name="connsiteX895" fmla="*/ 2867960 w 7467600"/>
              <a:gd name="connsiteY895" fmla="*/ 0 h 6858000"/>
              <a:gd name="connsiteX896" fmla="*/ 2926351 w 7467600"/>
              <a:gd name="connsiteY896" fmla="*/ 0 h 6858000"/>
              <a:gd name="connsiteX897" fmla="*/ 2902823 w 7467600"/>
              <a:gd name="connsiteY897" fmla="*/ 262929 h 6858000"/>
              <a:gd name="connsiteX898" fmla="*/ 2940663 w 7467600"/>
              <a:gd name="connsiteY898" fmla="*/ 140884 h 6858000"/>
              <a:gd name="connsiteX899" fmla="*/ 2947039 w 7467600"/>
              <a:gd name="connsiteY899" fmla="*/ 122524 h 6858000"/>
              <a:gd name="connsiteX900" fmla="*/ 2984316 w 7467600"/>
              <a:gd name="connsiteY900" fmla="*/ 0 h 6858000"/>
              <a:gd name="connsiteX901" fmla="*/ 3016114 w 7467600"/>
              <a:gd name="connsiteY901" fmla="*/ 0 h 6858000"/>
              <a:gd name="connsiteX902" fmla="*/ 2979949 w 7467600"/>
              <a:gd name="connsiteY902" fmla="*/ 119274 h 6858000"/>
              <a:gd name="connsiteX903" fmla="*/ 3023879 w 7467600"/>
              <a:gd name="connsiteY903" fmla="*/ 0 h 6858000"/>
              <a:gd name="connsiteX904" fmla="*/ 3105400 w 7467600"/>
              <a:gd name="connsiteY904" fmla="*/ 0 h 6858000"/>
              <a:gd name="connsiteX905" fmla="*/ 3094669 w 7467600"/>
              <a:gd name="connsiteY905" fmla="*/ 30308 h 6858000"/>
              <a:gd name="connsiteX906" fmla="*/ 2901945 w 7467600"/>
              <a:gd name="connsiteY906" fmla="*/ 466538 h 6858000"/>
              <a:gd name="connsiteX907" fmla="*/ 2815209 w 7467600"/>
              <a:gd name="connsiteY907" fmla="*/ 497361 h 6858000"/>
              <a:gd name="connsiteX908" fmla="*/ 2844845 w 7467600"/>
              <a:gd name="connsiteY908" fmla="*/ 127638 h 6858000"/>
              <a:gd name="connsiteX909" fmla="*/ 2867960 w 7467600"/>
              <a:gd name="connsiteY909" fmla="*/ 0 h 6858000"/>
              <a:gd name="connsiteX910" fmla="*/ 1057230 w 7467600"/>
              <a:gd name="connsiteY910" fmla="*/ 0 h 6858000"/>
              <a:gd name="connsiteX911" fmla="*/ 1111003 w 7467600"/>
              <a:gd name="connsiteY911" fmla="*/ 0 h 6858000"/>
              <a:gd name="connsiteX912" fmla="*/ 1125553 w 7467600"/>
              <a:gd name="connsiteY912" fmla="*/ 52588 h 6858000"/>
              <a:gd name="connsiteX913" fmla="*/ 1304276 w 7467600"/>
              <a:gd name="connsiteY913" fmla="*/ 476275 h 6858000"/>
              <a:gd name="connsiteX914" fmla="*/ 1492066 w 7467600"/>
              <a:gd name="connsiteY914" fmla="*/ 886333 h 6858000"/>
              <a:gd name="connsiteX915" fmla="*/ 1423698 w 7467600"/>
              <a:gd name="connsiteY915" fmla="*/ 710817 h 6858000"/>
              <a:gd name="connsiteX916" fmla="*/ 1357609 w 7467600"/>
              <a:gd name="connsiteY916" fmla="*/ 532892 h 6858000"/>
              <a:gd name="connsiteX917" fmla="*/ 1309550 w 7467600"/>
              <a:gd name="connsiteY917" fmla="*/ 374031 h 6858000"/>
              <a:gd name="connsiteX918" fmla="*/ 1193673 w 7467600"/>
              <a:gd name="connsiteY918" fmla="*/ 49533 h 6858000"/>
              <a:gd name="connsiteX919" fmla="*/ 1164391 w 7467600"/>
              <a:gd name="connsiteY919" fmla="*/ 0 h 6858000"/>
              <a:gd name="connsiteX920" fmla="*/ 1200666 w 7467600"/>
              <a:gd name="connsiteY920" fmla="*/ 0 h 6858000"/>
              <a:gd name="connsiteX921" fmla="*/ 1223408 w 7467600"/>
              <a:gd name="connsiteY921" fmla="*/ 38996 h 6858000"/>
              <a:gd name="connsiteX922" fmla="*/ 1339635 w 7467600"/>
              <a:gd name="connsiteY922" fmla="*/ 365517 h 6858000"/>
              <a:gd name="connsiteX923" fmla="*/ 1387469 w 7467600"/>
              <a:gd name="connsiteY923" fmla="*/ 523079 h 6858000"/>
              <a:gd name="connsiteX924" fmla="*/ 1452685 w 7467600"/>
              <a:gd name="connsiteY924" fmla="*/ 699806 h 6858000"/>
              <a:gd name="connsiteX925" fmla="*/ 1492092 w 7467600"/>
              <a:gd name="connsiteY925" fmla="*/ 800424 h 6858000"/>
              <a:gd name="connsiteX926" fmla="*/ 1455302 w 7467600"/>
              <a:gd name="connsiteY926" fmla="*/ 632913 h 6858000"/>
              <a:gd name="connsiteX927" fmla="*/ 1222336 w 7467600"/>
              <a:gd name="connsiteY927" fmla="*/ 9480 h 6858000"/>
              <a:gd name="connsiteX928" fmla="*/ 1214634 w 7467600"/>
              <a:gd name="connsiteY928" fmla="*/ 0 h 6858000"/>
              <a:gd name="connsiteX929" fmla="*/ 1289827 w 7467600"/>
              <a:gd name="connsiteY929" fmla="*/ 0 h 6858000"/>
              <a:gd name="connsiteX930" fmla="*/ 1321076 w 7467600"/>
              <a:gd name="connsiteY930" fmla="*/ 59722 h 6858000"/>
              <a:gd name="connsiteX931" fmla="*/ 1512579 w 7467600"/>
              <a:gd name="connsiteY931" fmla="*/ 626441 h 6858000"/>
              <a:gd name="connsiteX932" fmla="*/ 1506076 w 7467600"/>
              <a:gd name="connsiteY932" fmla="*/ 1089289 h 6858000"/>
              <a:gd name="connsiteX933" fmla="*/ 1486346 w 7467600"/>
              <a:gd name="connsiteY933" fmla="*/ 1079919 h 6858000"/>
              <a:gd name="connsiteX934" fmla="*/ 1070511 w 7467600"/>
              <a:gd name="connsiteY934" fmla="*/ 48609 h 6858000"/>
              <a:gd name="connsiteX935" fmla="*/ 1057230 w 7467600"/>
              <a:gd name="connsiteY935" fmla="*/ 0 h 6858000"/>
              <a:gd name="connsiteX936" fmla="*/ 43151 w 7467600"/>
              <a:gd name="connsiteY936" fmla="*/ 0 h 6858000"/>
              <a:gd name="connsiteX937" fmla="*/ 95283 w 7467600"/>
              <a:gd name="connsiteY937" fmla="*/ 0 h 6858000"/>
              <a:gd name="connsiteX938" fmla="*/ 300708 w 7467600"/>
              <a:gd name="connsiteY938" fmla="*/ 154571 h 6858000"/>
              <a:gd name="connsiteX939" fmla="*/ 530414 w 7467600"/>
              <a:gd name="connsiteY939" fmla="*/ 354673 h 6858000"/>
              <a:gd name="connsiteX940" fmla="*/ 333785 w 7467600"/>
              <a:gd name="connsiteY940" fmla="*/ 161564 h 6858000"/>
              <a:gd name="connsiteX941" fmla="*/ 147005 w 7467600"/>
              <a:gd name="connsiteY941" fmla="*/ 0 h 6858000"/>
              <a:gd name="connsiteX942" fmla="*/ 272509 w 7467600"/>
              <a:gd name="connsiteY942" fmla="*/ 0 h 6858000"/>
              <a:gd name="connsiteX943" fmla="*/ 326276 w 7467600"/>
              <a:gd name="connsiteY943" fmla="*/ 45847 h 6858000"/>
              <a:gd name="connsiteX944" fmla="*/ 823759 w 7467600"/>
              <a:gd name="connsiteY944" fmla="*/ 574145 h 6858000"/>
              <a:gd name="connsiteX945" fmla="*/ 811254 w 7467600"/>
              <a:gd name="connsiteY945" fmla="*/ 665546 h 6858000"/>
              <a:gd name="connsiteX946" fmla="*/ 154042 w 7467600"/>
              <a:gd name="connsiteY946" fmla="*/ 261522 h 6858000"/>
              <a:gd name="connsiteX947" fmla="*/ 13550 w 7467600"/>
              <a:gd name="connsiteY947" fmla="*/ 158423 h 6858000"/>
              <a:gd name="connsiteX948" fmla="*/ 0 w 7467600"/>
              <a:gd name="connsiteY948" fmla="*/ 146618 h 6858000"/>
              <a:gd name="connsiteX949" fmla="*/ 0 w 7467600"/>
              <a:gd name="connsiteY949" fmla="*/ 59161 h 6858000"/>
              <a:gd name="connsiteX950" fmla="*/ 45427 w 7467600"/>
              <a:gd name="connsiteY950" fmla="*/ 101078 h 6858000"/>
              <a:gd name="connsiteX951" fmla="*/ 630103 w 7467600"/>
              <a:gd name="connsiteY951" fmla="*/ 485885 h 6858000"/>
              <a:gd name="connsiteX952" fmla="*/ 532040 w 7467600"/>
              <a:gd name="connsiteY952" fmla="*/ 399359 h 6858000"/>
              <a:gd name="connsiteX953" fmla="*/ 517618 w 7467600"/>
              <a:gd name="connsiteY953" fmla="*/ 385726 h 6858000"/>
              <a:gd name="connsiteX954" fmla="*/ 285074 w 7467600"/>
              <a:gd name="connsiteY954" fmla="*/ 182755 h 6858000"/>
              <a:gd name="connsiteX955" fmla="*/ 43151 w 7467600"/>
              <a:gd name="connsiteY955"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1456157 w 7467600"/>
              <a:gd name="connsiteY74" fmla="*/ 5371404 h 6858000"/>
              <a:gd name="connsiteX75" fmla="*/ 1244432 w 7467600"/>
              <a:gd name="connsiteY75" fmla="*/ 5385601 h 6858000"/>
              <a:gd name="connsiteX76" fmla="*/ 973990 w 7467600"/>
              <a:gd name="connsiteY76" fmla="*/ 5424940 h 6858000"/>
              <a:gd name="connsiteX77" fmla="*/ 1103809 w 7467600"/>
              <a:gd name="connsiteY77" fmla="*/ 5433720 h 6858000"/>
              <a:gd name="connsiteX78" fmla="*/ 1123454 w 7467600"/>
              <a:gd name="connsiteY78" fmla="*/ 5435727 h 6858000"/>
              <a:gd name="connsiteX79" fmla="*/ 1737017 w 7467600"/>
              <a:gd name="connsiteY79" fmla="*/ 5452183 h 6858000"/>
              <a:gd name="connsiteX80" fmla="*/ 1824397 w 7467600"/>
              <a:gd name="connsiteY80" fmla="*/ 5447757 h 6858000"/>
              <a:gd name="connsiteX81" fmla="*/ 2070059 w 7467600"/>
              <a:gd name="connsiteY81" fmla="*/ 5441660 h 6858000"/>
              <a:gd name="connsiteX82" fmla="*/ 1456157 w 7467600"/>
              <a:gd name="connsiteY82" fmla="*/ 5371404 h 6858000"/>
              <a:gd name="connsiteX83" fmla="*/ 4988186 w 7467600"/>
              <a:gd name="connsiteY83" fmla="*/ 5216467 h 6858000"/>
              <a:gd name="connsiteX84" fmla="*/ 4777334 w 7467600"/>
              <a:gd name="connsiteY84" fmla="*/ 5406072 h 6858000"/>
              <a:gd name="connsiteX85" fmla="*/ 4718341 w 7467600"/>
              <a:gd name="connsiteY85" fmla="*/ 5468043 h 6858000"/>
              <a:gd name="connsiteX86" fmla="*/ 4604655 w 7467600"/>
              <a:gd name="connsiteY86" fmla="*/ 5583434 h 6858000"/>
              <a:gd name="connsiteX87" fmla="*/ 4565074 w 7467600"/>
              <a:gd name="connsiteY87" fmla="*/ 5618550 h 6858000"/>
              <a:gd name="connsiteX88" fmla="*/ 4988186 w 7467600"/>
              <a:gd name="connsiteY88" fmla="*/ 5216467 h 6858000"/>
              <a:gd name="connsiteX89" fmla="*/ 4978032 w 7467600"/>
              <a:gd name="connsiteY89" fmla="*/ 5183809 h 6858000"/>
              <a:gd name="connsiteX90" fmla="*/ 4463413 w 7467600"/>
              <a:gd name="connsiteY90" fmla="*/ 5615162 h 6858000"/>
              <a:gd name="connsiteX91" fmla="*/ 4358134 w 7467600"/>
              <a:gd name="connsiteY91" fmla="*/ 5742791 h 6858000"/>
              <a:gd name="connsiteX92" fmla="*/ 4376219 w 7467600"/>
              <a:gd name="connsiteY92" fmla="*/ 5729027 h 6858000"/>
              <a:gd name="connsiteX93" fmla="*/ 4582340 w 7467600"/>
              <a:gd name="connsiteY93" fmla="*/ 5561037 h 6858000"/>
              <a:gd name="connsiteX94" fmla="*/ 4694684 w 7467600"/>
              <a:gd name="connsiteY94" fmla="*/ 5447098 h 6858000"/>
              <a:gd name="connsiteX95" fmla="*/ 4754123 w 7467600"/>
              <a:gd name="connsiteY95" fmla="*/ 5384643 h 6858000"/>
              <a:gd name="connsiteX96" fmla="*/ 4978032 w 7467600"/>
              <a:gd name="connsiteY96" fmla="*/ 5183809 h 6858000"/>
              <a:gd name="connsiteX97" fmla="*/ 1903353 w 7467600"/>
              <a:gd name="connsiteY97" fmla="*/ 5044827 h 6858000"/>
              <a:gd name="connsiteX98" fmla="*/ 1936931 w 7467600"/>
              <a:gd name="connsiteY98" fmla="*/ 5093954 h 6858000"/>
              <a:gd name="connsiteX99" fmla="*/ 2195868 w 7467600"/>
              <a:gd name="connsiteY99" fmla="*/ 5396574 h 6858000"/>
              <a:gd name="connsiteX100" fmla="*/ 2088852 w 7467600"/>
              <a:gd name="connsiteY100" fmla="*/ 5166123 h 6858000"/>
              <a:gd name="connsiteX101" fmla="*/ 1958241 w 7467600"/>
              <a:gd name="connsiteY101" fmla="*/ 5067955 h 6858000"/>
              <a:gd name="connsiteX102" fmla="*/ 1903353 w 7467600"/>
              <a:gd name="connsiteY102" fmla="*/ 5044827 h 6858000"/>
              <a:gd name="connsiteX103" fmla="*/ 1979378 w 7467600"/>
              <a:gd name="connsiteY103" fmla="*/ 4769504 h 6858000"/>
              <a:gd name="connsiteX104" fmla="*/ 2882120 w 7467600"/>
              <a:gd name="connsiteY104" fmla="*/ 5064547 h 6858000"/>
              <a:gd name="connsiteX105" fmla="*/ 2793103 w 7467600"/>
              <a:gd name="connsiteY105" fmla="*/ 5039699 h 6858000"/>
              <a:gd name="connsiteX106" fmla="*/ 2770041 w 7467600"/>
              <a:gd name="connsiteY106" fmla="*/ 5033634 h 6858000"/>
              <a:gd name="connsiteX107" fmla="*/ 1979378 w 7467600"/>
              <a:gd name="connsiteY107" fmla="*/ 4769504 h 6858000"/>
              <a:gd name="connsiteX108" fmla="*/ 1927410 w 7467600"/>
              <a:gd name="connsiteY108" fmla="*/ 4716164 h 6858000"/>
              <a:gd name="connsiteX109" fmla="*/ 1959587 w 7467600"/>
              <a:gd name="connsiteY109" fmla="*/ 4728849 h 6858000"/>
              <a:gd name="connsiteX110" fmla="*/ 2777707 w 7467600"/>
              <a:gd name="connsiteY110" fmla="*/ 5003991 h 6858000"/>
              <a:gd name="connsiteX111" fmla="*/ 2800768 w 7467600"/>
              <a:gd name="connsiteY111" fmla="*/ 5010056 h 6858000"/>
              <a:gd name="connsiteX112" fmla="*/ 2879408 w 7467600"/>
              <a:gd name="connsiteY112" fmla="*/ 5031590 h 6858000"/>
              <a:gd name="connsiteX113" fmla="*/ 2862295 w 7467600"/>
              <a:gd name="connsiteY113" fmla="*/ 5022958 h 6858000"/>
              <a:gd name="connsiteX114" fmla="*/ 2813343 w 7467600"/>
              <a:gd name="connsiteY114" fmla="*/ 4998369 h 6858000"/>
              <a:gd name="connsiteX115" fmla="*/ 2646245 w 7467600"/>
              <a:gd name="connsiteY115" fmla="*/ 4930999 h 6858000"/>
              <a:gd name="connsiteX116" fmla="*/ 1999243 w 7467600"/>
              <a:gd name="connsiteY116" fmla="*/ 4730524 h 6858000"/>
              <a:gd name="connsiteX117" fmla="*/ 1979527 w 7467600"/>
              <a:gd name="connsiteY117" fmla="*/ 4726651 h 6858000"/>
              <a:gd name="connsiteX118" fmla="*/ 1927410 w 7467600"/>
              <a:gd name="connsiteY118" fmla="*/ 4716164 h 6858000"/>
              <a:gd name="connsiteX119" fmla="*/ 1997014 w 7467600"/>
              <a:gd name="connsiteY119" fmla="*/ 4698007 h 6858000"/>
              <a:gd name="connsiteX120" fmla="*/ 2005458 w 7467600"/>
              <a:gd name="connsiteY120" fmla="*/ 4699540 h 6858000"/>
              <a:gd name="connsiteX121" fmla="*/ 2657186 w 7467600"/>
              <a:gd name="connsiteY121" fmla="*/ 4901687 h 6858000"/>
              <a:gd name="connsiteX122" fmla="*/ 2826662 w 7467600"/>
              <a:gd name="connsiteY122" fmla="*/ 4970362 h 6858000"/>
              <a:gd name="connsiteX123" fmla="*/ 2876100 w 7467600"/>
              <a:gd name="connsiteY123" fmla="*/ 4995397 h 6858000"/>
              <a:gd name="connsiteX124" fmla="*/ 3042600 w 7467600"/>
              <a:gd name="connsiteY124" fmla="*/ 5059532 h 6858000"/>
              <a:gd name="connsiteX125" fmla="*/ 1997014 w 7467600"/>
              <a:gd name="connsiteY125" fmla="*/ 4698007 h 6858000"/>
              <a:gd name="connsiteX126" fmla="*/ 2305292 w 7467600"/>
              <a:gd name="connsiteY126" fmla="*/ 4219492 h 6858000"/>
              <a:gd name="connsiteX127" fmla="*/ 3360922 w 7467600"/>
              <a:gd name="connsiteY127" fmla="*/ 4529373 h 6858000"/>
              <a:gd name="connsiteX128" fmla="*/ 3492420 w 7467600"/>
              <a:gd name="connsiteY128" fmla="*/ 4510145 h 6858000"/>
              <a:gd name="connsiteX129" fmla="*/ 3364086 w 7467600"/>
              <a:gd name="connsiteY129" fmla="*/ 4480340 h 6858000"/>
              <a:gd name="connsiteX130" fmla="*/ 3225818 w 7467600"/>
              <a:gd name="connsiteY130" fmla="*/ 4411822 h 6858000"/>
              <a:gd name="connsiteX131" fmla="*/ 3129696 w 7467600"/>
              <a:gd name="connsiteY131" fmla="*/ 4360704 h 6858000"/>
              <a:gd name="connsiteX132" fmla="*/ 2814545 w 7467600"/>
              <a:gd name="connsiteY132" fmla="*/ 4282955 h 6858000"/>
              <a:gd name="connsiteX133" fmla="*/ 2305292 w 7467600"/>
              <a:gd name="connsiteY133" fmla="*/ 4219492 h 6858000"/>
              <a:gd name="connsiteX134" fmla="*/ 2626982 w 7467600"/>
              <a:gd name="connsiteY134" fmla="*/ 4206450 h 6858000"/>
              <a:gd name="connsiteX135" fmla="*/ 2490617 w 7467600"/>
              <a:gd name="connsiteY135" fmla="*/ 4206951 h 6858000"/>
              <a:gd name="connsiteX136" fmla="*/ 2819869 w 7467600"/>
              <a:gd name="connsiteY136" fmla="*/ 4252936 h 6858000"/>
              <a:gd name="connsiteX137" fmla="*/ 3143018 w 7467600"/>
              <a:gd name="connsiteY137" fmla="*/ 4332698 h 6858000"/>
              <a:gd name="connsiteX138" fmla="*/ 3241520 w 7467600"/>
              <a:gd name="connsiteY138" fmla="*/ 4385112 h 6858000"/>
              <a:gd name="connsiteX139" fmla="*/ 3374575 w 7467600"/>
              <a:gd name="connsiteY139" fmla="*/ 4451517 h 6858000"/>
              <a:gd name="connsiteX140" fmla="*/ 3505221 w 7467600"/>
              <a:gd name="connsiteY140" fmla="*/ 4480757 h 6858000"/>
              <a:gd name="connsiteX141" fmla="*/ 2626982 w 7467600"/>
              <a:gd name="connsiteY141" fmla="*/ 4206450 h 6858000"/>
              <a:gd name="connsiteX142" fmla="*/ 1310106 w 7467600"/>
              <a:gd name="connsiteY142" fmla="*/ 3943217 h 6858000"/>
              <a:gd name="connsiteX143" fmla="*/ 854994 w 7467600"/>
              <a:gd name="connsiteY143" fmla="*/ 4399136 h 6858000"/>
              <a:gd name="connsiteX144" fmla="*/ 742462 w 7467600"/>
              <a:gd name="connsiteY144" fmla="*/ 4594648 h 6858000"/>
              <a:gd name="connsiteX145" fmla="*/ 820602 w 7467600"/>
              <a:gd name="connsiteY145" fmla="*/ 4485915 h 6858000"/>
              <a:gd name="connsiteX146" fmla="*/ 878295 w 7467600"/>
              <a:gd name="connsiteY146" fmla="*/ 4403594 h 6858000"/>
              <a:gd name="connsiteX147" fmla="*/ 1240607 w 7467600"/>
              <a:gd name="connsiteY147" fmla="*/ 4010401 h 6858000"/>
              <a:gd name="connsiteX148" fmla="*/ 1310106 w 7467600"/>
              <a:gd name="connsiteY148" fmla="*/ 3943217 h 6858000"/>
              <a:gd name="connsiteX149" fmla="*/ 1423113 w 7467600"/>
              <a:gd name="connsiteY149" fmla="*/ 3874565 h 6858000"/>
              <a:gd name="connsiteX150" fmla="*/ 1260565 w 7467600"/>
              <a:gd name="connsiteY150" fmla="*/ 4031982 h 6858000"/>
              <a:gd name="connsiteX151" fmla="*/ 901900 w 7467600"/>
              <a:gd name="connsiteY151" fmla="*/ 4421236 h 6858000"/>
              <a:gd name="connsiteX152" fmla="*/ 845044 w 7467600"/>
              <a:gd name="connsiteY152" fmla="*/ 4502436 h 6858000"/>
              <a:gd name="connsiteX153" fmla="*/ 685926 w 7467600"/>
              <a:gd name="connsiteY153" fmla="*/ 4703069 h 6858000"/>
              <a:gd name="connsiteX154" fmla="*/ 684248 w 7467600"/>
              <a:gd name="connsiteY154" fmla="*/ 4706721 h 6858000"/>
              <a:gd name="connsiteX155" fmla="*/ 1423113 w 7467600"/>
              <a:gd name="connsiteY155" fmla="*/ 3874565 h 6858000"/>
              <a:gd name="connsiteX156" fmla="*/ 3316479 w 7467600"/>
              <a:gd name="connsiteY156" fmla="*/ 3872136 h 6858000"/>
              <a:gd name="connsiteX157" fmla="*/ 3546806 w 7467600"/>
              <a:gd name="connsiteY157" fmla="*/ 4356139 h 6858000"/>
              <a:gd name="connsiteX158" fmla="*/ 3364433 w 7467600"/>
              <a:gd name="connsiteY158" fmla="*/ 3953121 h 6858000"/>
              <a:gd name="connsiteX159" fmla="*/ 3316479 w 7467600"/>
              <a:gd name="connsiteY159" fmla="*/ 3872136 h 6858000"/>
              <a:gd name="connsiteX160" fmla="*/ 3291335 w 7467600"/>
              <a:gd name="connsiteY160" fmla="*/ 3767420 h 6858000"/>
              <a:gd name="connsiteX161" fmla="*/ 3390805 w 7467600"/>
              <a:gd name="connsiteY161" fmla="*/ 3937163 h 6858000"/>
              <a:gd name="connsiteX162" fmla="*/ 3579062 w 7467600"/>
              <a:gd name="connsiteY162" fmla="*/ 4359040 h 6858000"/>
              <a:gd name="connsiteX163" fmla="*/ 3467355 w 7467600"/>
              <a:gd name="connsiteY163" fmla="*/ 3988130 h 6858000"/>
              <a:gd name="connsiteX164" fmla="*/ 3310753 w 7467600"/>
              <a:gd name="connsiteY164" fmla="*/ 3787140 h 6858000"/>
              <a:gd name="connsiteX165" fmla="*/ 3291335 w 7467600"/>
              <a:gd name="connsiteY165" fmla="*/ 3767420 h 6858000"/>
              <a:gd name="connsiteX166" fmla="*/ 1635889 w 7467600"/>
              <a:gd name="connsiteY166" fmla="*/ 3709494 h 6858000"/>
              <a:gd name="connsiteX167" fmla="*/ 1634800 w 7467600"/>
              <a:gd name="connsiteY167" fmla="*/ 3731111 h 6858000"/>
              <a:gd name="connsiteX168" fmla="*/ 1635889 w 7467600"/>
              <a:gd name="connsiteY168" fmla="*/ 3709494 h 6858000"/>
              <a:gd name="connsiteX169" fmla="*/ 1510397 w 7467600"/>
              <a:gd name="connsiteY169" fmla="*/ 3684705 h 6858000"/>
              <a:gd name="connsiteX170" fmla="*/ 1146550 w 7467600"/>
              <a:gd name="connsiteY170" fmla="*/ 3802012 h 6858000"/>
              <a:gd name="connsiteX171" fmla="*/ 698834 w 7467600"/>
              <a:gd name="connsiteY171" fmla="*/ 3952272 h 6858000"/>
              <a:gd name="connsiteX172" fmla="*/ 34256 w 7467600"/>
              <a:gd name="connsiteY172" fmla="*/ 4347603 h 6858000"/>
              <a:gd name="connsiteX173" fmla="*/ 527241 w 7467600"/>
              <a:gd name="connsiteY173" fmla="*/ 4065078 h 6858000"/>
              <a:gd name="connsiteX174" fmla="*/ 1510397 w 7467600"/>
              <a:gd name="connsiteY174" fmla="*/ 3684705 h 6858000"/>
              <a:gd name="connsiteX175" fmla="*/ 1313114 w 7467600"/>
              <a:gd name="connsiteY175" fmla="*/ 3655216 h 6858000"/>
              <a:gd name="connsiteX176" fmla="*/ 1109304 w 7467600"/>
              <a:gd name="connsiteY176" fmla="*/ 3669030 h 6858000"/>
              <a:gd name="connsiteX177" fmla="*/ 8129 w 7467600"/>
              <a:gd name="connsiteY177" fmla="*/ 4330519 h 6858000"/>
              <a:gd name="connsiteX178" fmla="*/ 687572 w 7467600"/>
              <a:gd name="connsiteY178" fmla="*/ 3925629 h 6858000"/>
              <a:gd name="connsiteX179" fmla="*/ 1138365 w 7467600"/>
              <a:gd name="connsiteY179" fmla="*/ 3774515 h 6858000"/>
              <a:gd name="connsiteX180" fmla="*/ 1505579 w 7467600"/>
              <a:gd name="connsiteY180" fmla="*/ 3655526 h 6858000"/>
              <a:gd name="connsiteX181" fmla="*/ 1313114 w 7467600"/>
              <a:gd name="connsiteY181" fmla="*/ 3655216 h 6858000"/>
              <a:gd name="connsiteX182" fmla="*/ 3655073 w 7467600"/>
              <a:gd name="connsiteY182" fmla="*/ 3650884 h 6858000"/>
              <a:gd name="connsiteX183" fmla="*/ 3989938 w 7467600"/>
              <a:gd name="connsiteY183" fmla="*/ 3991685 h 6858000"/>
              <a:gd name="connsiteX184" fmla="*/ 4393907 w 7467600"/>
              <a:gd name="connsiteY184" fmla="*/ 4261258 h 6858000"/>
              <a:gd name="connsiteX185" fmla="*/ 4648051 w 7467600"/>
              <a:gd name="connsiteY185" fmla="*/ 4374051 h 6858000"/>
              <a:gd name="connsiteX186" fmla="*/ 4383389 w 7467600"/>
              <a:gd name="connsiteY186" fmla="*/ 4184369 h 6858000"/>
              <a:gd name="connsiteX187" fmla="*/ 4165508 w 7467600"/>
              <a:gd name="connsiteY187" fmla="*/ 4035196 h 6858000"/>
              <a:gd name="connsiteX188" fmla="*/ 4068162 w 7467600"/>
              <a:gd name="connsiteY188" fmla="*/ 3953394 h 6858000"/>
              <a:gd name="connsiteX189" fmla="*/ 3981416 w 7467600"/>
              <a:gd name="connsiteY189" fmla="*/ 3880482 h 6858000"/>
              <a:gd name="connsiteX190" fmla="*/ 3800147 w 7467600"/>
              <a:gd name="connsiteY190" fmla="*/ 3749872 h 6858000"/>
              <a:gd name="connsiteX191" fmla="*/ 3655073 w 7467600"/>
              <a:gd name="connsiteY191" fmla="*/ 3650884 h 6858000"/>
              <a:gd name="connsiteX192" fmla="*/ 3670252 w 7467600"/>
              <a:gd name="connsiteY192" fmla="*/ 3622798 h 6858000"/>
              <a:gd name="connsiteX193" fmla="*/ 3817258 w 7467600"/>
              <a:gd name="connsiteY193" fmla="*/ 3723577 h 6858000"/>
              <a:gd name="connsiteX194" fmla="*/ 4000461 w 7467600"/>
              <a:gd name="connsiteY194" fmla="*/ 3855966 h 6858000"/>
              <a:gd name="connsiteX195" fmla="*/ 4088180 w 7467600"/>
              <a:gd name="connsiteY195" fmla="*/ 3929774 h 6858000"/>
              <a:gd name="connsiteX196" fmla="*/ 4184555 w 7467600"/>
              <a:gd name="connsiteY196" fmla="*/ 4010683 h 6858000"/>
              <a:gd name="connsiteX197" fmla="*/ 4399563 w 7467600"/>
              <a:gd name="connsiteY197" fmla="*/ 4158106 h 6858000"/>
              <a:gd name="connsiteX198" fmla="*/ 4684469 w 7467600"/>
              <a:gd name="connsiteY198" fmla="*/ 4364680 h 6858000"/>
              <a:gd name="connsiteX199" fmla="*/ 4690271 w 7467600"/>
              <a:gd name="connsiteY199" fmla="*/ 4370034 h 6858000"/>
              <a:gd name="connsiteX200" fmla="*/ 4136093 w 7467600"/>
              <a:gd name="connsiteY200" fmla="*/ 3858466 h 6858000"/>
              <a:gd name="connsiteX201" fmla="*/ 3670252 w 7467600"/>
              <a:gd name="connsiteY201" fmla="*/ 3622798 h 6858000"/>
              <a:gd name="connsiteX202" fmla="*/ 4440129 w 7467600"/>
              <a:gd name="connsiteY202" fmla="*/ 3448571 h 6858000"/>
              <a:gd name="connsiteX203" fmla="*/ 4856525 w 7467600"/>
              <a:gd name="connsiteY203" fmla="*/ 3915351 h 6858000"/>
              <a:gd name="connsiteX204" fmla="*/ 5059055 w 7467600"/>
              <a:gd name="connsiteY204" fmla="*/ 4108918 h 6858000"/>
              <a:gd name="connsiteX205" fmla="*/ 5290070 w 7467600"/>
              <a:gd name="connsiteY205" fmla="*/ 4263619 h 6858000"/>
              <a:gd name="connsiteX206" fmla="*/ 4834991 w 7467600"/>
              <a:gd name="connsiteY206" fmla="*/ 3830985 h 6858000"/>
              <a:gd name="connsiteX207" fmla="*/ 4440129 w 7467600"/>
              <a:gd name="connsiteY207" fmla="*/ 3448571 h 6858000"/>
              <a:gd name="connsiteX208" fmla="*/ 4441737 w 7467600"/>
              <a:gd name="connsiteY208" fmla="*/ 3399734 h 6858000"/>
              <a:gd name="connsiteX209" fmla="*/ 4431236 w 7467600"/>
              <a:gd name="connsiteY209" fmla="*/ 3400954 h 6858000"/>
              <a:gd name="connsiteX210" fmla="*/ 4557150 w 7467600"/>
              <a:gd name="connsiteY210" fmla="*/ 3510023 h 6858000"/>
              <a:gd name="connsiteX211" fmla="*/ 4856936 w 7467600"/>
              <a:gd name="connsiteY211" fmla="*/ 3809146 h 6858000"/>
              <a:gd name="connsiteX212" fmla="*/ 5111996 w 7467600"/>
              <a:gd name="connsiteY212" fmla="*/ 4065759 h 6858000"/>
              <a:gd name="connsiteX213" fmla="*/ 5388878 w 7467600"/>
              <a:gd name="connsiteY213" fmla="*/ 4300185 h 6858000"/>
              <a:gd name="connsiteX214" fmla="*/ 5425556 w 7467600"/>
              <a:gd name="connsiteY214" fmla="*/ 4308967 h 6858000"/>
              <a:gd name="connsiteX215" fmla="*/ 4943646 w 7467600"/>
              <a:gd name="connsiteY215" fmla="*/ 3822916 h 6858000"/>
              <a:gd name="connsiteX216" fmla="*/ 4594837 w 7467600"/>
              <a:gd name="connsiteY216" fmla="*/ 3532274 h 6858000"/>
              <a:gd name="connsiteX217" fmla="*/ 4441737 w 7467600"/>
              <a:gd name="connsiteY217" fmla="*/ 3399734 h 6858000"/>
              <a:gd name="connsiteX218" fmla="*/ 5425834 w 7467600"/>
              <a:gd name="connsiteY218" fmla="*/ 3162785 h 6858000"/>
              <a:gd name="connsiteX219" fmla="*/ 5401644 w 7467600"/>
              <a:gd name="connsiteY219" fmla="*/ 3617847 h 6858000"/>
              <a:gd name="connsiteX220" fmla="*/ 5467256 w 7467600"/>
              <a:gd name="connsiteY220" fmla="*/ 4175494 h 6858000"/>
              <a:gd name="connsiteX221" fmla="*/ 5448069 w 7467600"/>
              <a:gd name="connsiteY221" fmla="*/ 3567554 h 6858000"/>
              <a:gd name="connsiteX222" fmla="*/ 5425834 w 7467600"/>
              <a:gd name="connsiteY222" fmla="*/ 3162785 h 6858000"/>
              <a:gd name="connsiteX223" fmla="*/ 1318687 w 7467600"/>
              <a:gd name="connsiteY223" fmla="*/ 3113840 h 6858000"/>
              <a:gd name="connsiteX224" fmla="*/ 1066793 w 7467600"/>
              <a:gd name="connsiteY224" fmla="*/ 3212171 h 6858000"/>
              <a:gd name="connsiteX225" fmla="*/ 993319 w 7467600"/>
              <a:gd name="connsiteY225" fmla="*/ 3247648 h 6858000"/>
              <a:gd name="connsiteX226" fmla="*/ 853081 w 7467600"/>
              <a:gd name="connsiteY226" fmla="*/ 3312410 h 6858000"/>
              <a:gd name="connsiteX227" fmla="*/ 805957 w 7467600"/>
              <a:gd name="connsiteY227" fmla="*/ 3330443 h 6858000"/>
              <a:gd name="connsiteX228" fmla="*/ 1318687 w 7467600"/>
              <a:gd name="connsiteY228" fmla="*/ 3113840 h 6858000"/>
              <a:gd name="connsiteX229" fmla="*/ 5453702 w 7467600"/>
              <a:gd name="connsiteY229" fmla="*/ 3090882 h 6858000"/>
              <a:gd name="connsiteX230" fmla="*/ 5480135 w 7467600"/>
              <a:gd name="connsiteY230" fmla="*/ 3565802 h 6858000"/>
              <a:gd name="connsiteX231" fmla="*/ 5499023 w 7467600"/>
              <a:gd name="connsiteY231" fmla="*/ 4166310 h 6858000"/>
              <a:gd name="connsiteX232" fmla="*/ 5547022 w 7467600"/>
              <a:gd name="connsiteY232" fmla="*/ 3607838 h 6858000"/>
              <a:gd name="connsiteX233" fmla="*/ 5515964 w 7467600"/>
              <a:gd name="connsiteY233" fmla="*/ 3378541 h 6858000"/>
              <a:gd name="connsiteX234" fmla="*/ 5453702 w 7467600"/>
              <a:gd name="connsiteY234" fmla="*/ 3090882 h 6858000"/>
              <a:gd name="connsiteX235" fmla="*/ 1238695 w 7467600"/>
              <a:gd name="connsiteY235" fmla="*/ 3076820 h 6858000"/>
              <a:gd name="connsiteX236" fmla="*/ 716371 w 7467600"/>
              <a:gd name="connsiteY236" fmla="*/ 3293249 h 6858000"/>
              <a:gd name="connsiteX237" fmla="*/ 579522 w 7467600"/>
              <a:gd name="connsiteY237" fmla="*/ 3371759 h 6858000"/>
              <a:gd name="connsiteX238" fmla="*/ 600288 w 7467600"/>
              <a:gd name="connsiteY238" fmla="*/ 3365555 h 6858000"/>
              <a:gd name="connsiteX239" fmla="*/ 840692 w 7467600"/>
              <a:gd name="connsiteY239" fmla="*/ 3284921 h 6858000"/>
              <a:gd name="connsiteX240" fmla="*/ 979248 w 7467600"/>
              <a:gd name="connsiteY240" fmla="*/ 3221003 h 6858000"/>
              <a:gd name="connsiteX241" fmla="*/ 1053282 w 7467600"/>
              <a:gd name="connsiteY241" fmla="*/ 3185247 h 6858000"/>
              <a:gd name="connsiteX242" fmla="*/ 1320603 w 7467600"/>
              <a:gd name="connsiteY242" fmla="*/ 3081281 h 6858000"/>
              <a:gd name="connsiteX243" fmla="*/ 1238695 w 7467600"/>
              <a:gd name="connsiteY243" fmla="*/ 3076820 h 6858000"/>
              <a:gd name="connsiteX244" fmla="*/ 5425627 w 7467600"/>
              <a:gd name="connsiteY244" fmla="*/ 2954192 h 6858000"/>
              <a:gd name="connsiteX245" fmla="*/ 5470770 w 7467600"/>
              <a:gd name="connsiteY245" fmla="*/ 3005435 h 6858000"/>
              <a:gd name="connsiteX246" fmla="*/ 5519779 w 7467600"/>
              <a:gd name="connsiteY246" fmla="*/ 4359223 h 6858000"/>
              <a:gd name="connsiteX247" fmla="*/ 5520293 w 7467600"/>
              <a:gd name="connsiteY247" fmla="*/ 4360602 h 6858000"/>
              <a:gd name="connsiteX248" fmla="*/ 5767221 w 7467600"/>
              <a:gd name="connsiteY248" fmla="*/ 4665564 h 6858000"/>
              <a:gd name="connsiteX249" fmla="*/ 6937169 w 7467600"/>
              <a:gd name="connsiteY249" fmla="*/ 4815941 h 6858000"/>
              <a:gd name="connsiteX250" fmla="*/ 6953922 w 7467600"/>
              <a:gd name="connsiteY250" fmla="*/ 4890068 h 6858000"/>
              <a:gd name="connsiteX251" fmla="*/ 6071359 w 7467600"/>
              <a:gd name="connsiteY251" fmla="*/ 4770770 h 6858000"/>
              <a:gd name="connsiteX252" fmla="*/ 6038839 w 7467600"/>
              <a:gd name="connsiteY252" fmla="*/ 4764474 h 6858000"/>
              <a:gd name="connsiteX253" fmla="*/ 6038706 w 7467600"/>
              <a:gd name="connsiteY253" fmla="*/ 4763847 h 6858000"/>
              <a:gd name="connsiteX254" fmla="*/ 6037784 w 7467600"/>
              <a:gd name="connsiteY254" fmla="*/ 4764270 h 6858000"/>
              <a:gd name="connsiteX255" fmla="*/ 6038839 w 7467600"/>
              <a:gd name="connsiteY255" fmla="*/ 4764474 h 6858000"/>
              <a:gd name="connsiteX256" fmla="*/ 6040338 w 7467600"/>
              <a:gd name="connsiteY256" fmla="*/ 4771418 h 6858000"/>
              <a:gd name="connsiteX257" fmla="*/ 6024488 w 7467600"/>
              <a:gd name="connsiteY257" fmla="*/ 4809903 h 6858000"/>
              <a:gd name="connsiteX258" fmla="*/ 5599771 w 7467600"/>
              <a:gd name="connsiteY258" fmla="*/ 5509652 h 6858000"/>
              <a:gd name="connsiteX259" fmla="*/ 5548843 w 7467600"/>
              <a:gd name="connsiteY259" fmla="*/ 5563845 h 6858000"/>
              <a:gd name="connsiteX260" fmla="*/ 5940952 w 7467600"/>
              <a:gd name="connsiteY260" fmla="*/ 6250028 h 6858000"/>
              <a:gd name="connsiteX261" fmla="*/ 6043441 w 7467600"/>
              <a:gd name="connsiteY261" fmla="*/ 6665847 h 6858000"/>
              <a:gd name="connsiteX262" fmla="*/ 6093432 w 7467600"/>
              <a:gd name="connsiteY262" fmla="*/ 6858000 h 6858000"/>
              <a:gd name="connsiteX263" fmla="*/ 6034344 w 7467600"/>
              <a:gd name="connsiteY263" fmla="*/ 6858000 h 6858000"/>
              <a:gd name="connsiteX264" fmla="*/ 6026679 w 7467600"/>
              <a:gd name="connsiteY264" fmla="*/ 6836959 h 6858000"/>
              <a:gd name="connsiteX265" fmla="*/ 5800441 w 7467600"/>
              <a:gd name="connsiteY265" fmla="*/ 6335286 h 6858000"/>
              <a:gd name="connsiteX266" fmla="*/ 5526562 w 7467600"/>
              <a:gd name="connsiteY266" fmla="*/ 5705388 h 6858000"/>
              <a:gd name="connsiteX267" fmla="*/ 5519640 w 7467600"/>
              <a:gd name="connsiteY267" fmla="*/ 5683774 h 6858000"/>
              <a:gd name="connsiteX268" fmla="*/ 5844559 w 7467600"/>
              <a:gd name="connsiteY268" fmla="*/ 6553349 h 6858000"/>
              <a:gd name="connsiteX269" fmla="*/ 5975994 w 7467600"/>
              <a:gd name="connsiteY269" fmla="*/ 6858000 h 6858000"/>
              <a:gd name="connsiteX270" fmla="*/ 5898547 w 7467600"/>
              <a:gd name="connsiteY270" fmla="*/ 6858000 h 6858000"/>
              <a:gd name="connsiteX271" fmla="*/ 5682041 w 7467600"/>
              <a:gd name="connsiteY271" fmla="*/ 6355860 h 6858000"/>
              <a:gd name="connsiteX272" fmla="*/ 5461758 w 7467600"/>
              <a:gd name="connsiteY272" fmla="*/ 5820220 h 6858000"/>
              <a:gd name="connsiteX273" fmla="*/ 5237282 w 7467600"/>
              <a:gd name="connsiteY273" fmla="*/ 6579086 h 6858000"/>
              <a:gd name="connsiteX274" fmla="*/ 5115009 w 7467600"/>
              <a:gd name="connsiteY274" fmla="*/ 6858000 h 6858000"/>
              <a:gd name="connsiteX275" fmla="*/ 5028074 w 7467600"/>
              <a:gd name="connsiteY275" fmla="*/ 6858000 h 6858000"/>
              <a:gd name="connsiteX276" fmla="*/ 5079508 w 7467600"/>
              <a:gd name="connsiteY276" fmla="*/ 6749074 h 6858000"/>
              <a:gd name="connsiteX277" fmla="*/ 5371846 w 7467600"/>
              <a:gd name="connsiteY277" fmla="*/ 5924413 h 6858000"/>
              <a:gd name="connsiteX278" fmla="*/ 5270512 w 7467600"/>
              <a:gd name="connsiteY278" fmla="*/ 6138975 h 6858000"/>
              <a:gd name="connsiteX279" fmla="*/ 5062409 w 7467600"/>
              <a:gd name="connsiteY279" fmla="*/ 6653544 h 6858000"/>
              <a:gd name="connsiteX280" fmla="*/ 5036628 w 7467600"/>
              <a:gd name="connsiteY280" fmla="*/ 6754247 h 6858000"/>
              <a:gd name="connsiteX281" fmla="*/ 5009112 w 7467600"/>
              <a:gd name="connsiteY281" fmla="*/ 6858000 h 6858000"/>
              <a:gd name="connsiteX282" fmla="*/ 4976679 w 7467600"/>
              <a:gd name="connsiteY282" fmla="*/ 6858000 h 6858000"/>
              <a:gd name="connsiteX283" fmla="*/ 5006537 w 7467600"/>
              <a:gd name="connsiteY283" fmla="*/ 6747068 h 6858000"/>
              <a:gd name="connsiteX284" fmla="*/ 5032723 w 7467600"/>
              <a:gd name="connsiteY284" fmla="*/ 6644957 h 6858000"/>
              <a:gd name="connsiteX285" fmla="*/ 5242949 w 7467600"/>
              <a:gd name="connsiteY285" fmla="*/ 6125175 h 6858000"/>
              <a:gd name="connsiteX286" fmla="*/ 5286321 w 7467600"/>
              <a:gd name="connsiteY286" fmla="*/ 6033555 h 6858000"/>
              <a:gd name="connsiteX287" fmla="*/ 5008210 w 7467600"/>
              <a:gd name="connsiteY287" fmla="*/ 6649194 h 6858000"/>
              <a:gd name="connsiteX288" fmla="*/ 4986321 w 7467600"/>
              <a:gd name="connsiteY288" fmla="*/ 6765687 h 6858000"/>
              <a:gd name="connsiteX289" fmla="*/ 4973474 w 7467600"/>
              <a:gd name="connsiteY289" fmla="*/ 6858000 h 6858000"/>
              <a:gd name="connsiteX290" fmla="*/ 4907178 w 7467600"/>
              <a:gd name="connsiteY290" fmla="*/ 6858000 h 6858000"/>
              <a:gd name="connsiteX291" fmla="*/ 4910810 w 7467600"/>
              <a:gd name="connsiteY291" fmla="*/ 6829660 h 6858000"/>
              <a:gd name="connsiteX292" fmla="*/ 4987461 w 7467600"/>
              <a:gd name="connsiteY292" fmla="*/ 6432994 h 6858000"/>
              <a:gd name="connsiteX293" fmla="*/ 5179262 w 7467600"/>
              <a:gd name="connsiteY293" fmla="*/ 6035044 h 6858000"/>
              <a:gd name="connsiteX294" fmla="*/ 4689678 w 7467600"/>
              <a:gd name="connsiteY294" fmla="*/ 6440241 h 6858000"/>
              <a:gd name="connsiteX295" fmla="*/ 4477543 w 7467600"/>
              <a:gd name="connsiteY295" fmla="*/ 6674836 h 6858000"/>
              <a:gd name="connsiteX296" fmla="*/ 4329957 w 7467600"/>
              <a:gd name="connsiteY296" fmla="*/ 6858000 h 6858000"/>
              <a:gd name="connsiteX297" fmla="*/ 4218595 w 7467600"/>
              <a:gd name="connsiteY297" fmla="*/ 6858000 h 6858000"/>
              <a:gd name="connsiteX298" fmla="*/ 4368888 w 7467600"/>
              <a:gd name="connsiteY298" fmla="*/ 6668412 h 6858000"/>
              <a:gd name="connsiteX299" fmla="*/ 4563091 w 7467600"/>
              <a:gd name="connsiteY299" fmla="*/ 6442508 h 6858000"/>
              <a:gd name="connsiteX300" fmla="*/ 5387324 w 7467600"/>
              <a:gd name="connsiteY300" fmla="*/ 5705830 h 6858000"/>
              <a:gd name="connsiteX301" fmla="*/ 5073620 w 7467600"/>
              <a:gd name="connsiteY301" fmla="*/ 5955437 h 6858000"/>
              <a:gd name="connsiteX302" fmla="*/ 4689789 w 7467600"/>
              <a:gd name="connsiteY302" fmla="*/ 6268382 h 6858000"/>
              <a:gd name="connsiteX303" fmla="*/ 4418722 w 7467600"/>
              <a:gd name="connsiteY303" fmla="*/ 6570886 h 6858000"/>
              <a:gd name="connsiteX304" fmla="*/ 4214944 w 7467600"/>
              <a:gd name="connsiteY304" fmla="*/ 6858000 h 6858000"/>
              <a:gd name="connsiteX305" fmla="*/ 4177898 w 7467600"/>
              <a:gd name="connsiteY305" fmla="*/ 6858000 h 6858000"/>
              <a:gd name="connsiteX306" fmla="*/ 4391597 w 7467600"/>
              <a:gd name="connsiteY306" fmla="*/ 6556370 h 6858000"/>
              <a:gd name="connsiteX307" fmla="*/ 4668889 w 7467600"/>
              <a:gd name="connsiteY307" fmla="*/ 6246399 h 6858000"/>
              <a:gd name="connsiteX308" fmla="*/ 5055427 w 7467600"/>
              <a:gd name="connsiteY308" fmla="*/ 5931476 h 6858000"/>
              <a:gd name="connsiteX309" fmla="*/ 5371814 w 7467600"/>
              <a:gd name="connsiteY309" fmla="*/ 5678975 h 6858000"/>
              <a:gd name="connsiteX310" fmla="*/ 4987918 w 7467600"/>
              <a:gd name="connsiteY310" fmla="*/ 5838701 h 6858000"/>
              <a:gd name="connsiteX311" fmla="*/ 4317146 w 7467600"/>
              <a:gd name="connsiteY311" fmla="*/ 6587716 h 6858000"/>
              <a:gd name="connsiteX312" fmla="*/ 4171627 w 7467600"/>
              <a:gd name="connsiteY312" fmla="*/ 6858000 h 6858000"/>
              <a:gd name="connsiteX313" fmla="*/ 4081585 w 7467600"/>
              <a:gd name="connsiteY313" fmla="*/ 6858000 h 6858000"/>
              <a:gd name="connsiteX314" fmla="*/ 4238603 w 7467600"/>
              <a:gd name="connsiteY314" fmla="*/ 6559341 h 6858000"/>
              <a:gd name="connsiteX315" fmla="*/ 4778333 w 7467600"/>
              <a:gd name="connsiteY315" fmla="*/ 5873626 h 6858000"/>
              <a:gd name="connsiteX316" fmla="*/ 5414185 w 7467600"/>
              <a:gd name="connsiteY316" fmla="*/ 5573882 h 6858000"/>
              <a:gd name="connsiteX317" fmla="*/ 5959648 w 7467600"/>
              <a:gd name="connsiteY317" fmla="*/ 4760797 h 6858000"/>
              <a:gd name="connsiteX318" fmla="*/ 5355019 w 7467600"/>
              <a:gd name="connsiteY318" fmla="*/ 4734672 h 6858000"/>
              <a:gd name="connsiteX319" fmla="*/ 5083565 w 7467600"/>
              <a:gd name="connsiteY319" fmla="*/ 5179121 h 6858000"/>
              <a:gd name="connsiteX320" fmla="*/ 4713577 w 7467600"/>
              <a:gd name="connsiteY320" fmla="*/ 5616803 h 6858000"/>
              <a:gd name="connsiteX321" fmla="*/ 3989559 w 7467600"/>
              <a:gd name="connsiteY321" fmla="*/ 6145945 h 6858000"/>
              <a:gd name="connsiteX322" fmla="*/ 3939824 w 7467600"/>
              <a:gd name="connsiteY322" fmla="*/ 6066900 h 6858000"/>
              <a:gd name="connsiteX323" fmla="*/ 4584537 w 7467600"/>
              <a:gd name="connsiteY323" fmla="*/ 5324826 h 6858000"/>
              <a:gd name="connsiteX324" fmla="*/ 5037105 w 7467600"/>
              <a:gd name="connsiteY324" fmla="*/ 5088765 h 6858000"/>
              <a:gd name="connsiteX325" fmla="*/ 5039930 w 7467600"/>
              <a:gd name="connsiteY325" fmla="*/ 5089585 h 6858000"/>
              <a:gd name="connsiteX326" fmla="*/ 5263764 w 7467600"/>
              <a:gd name="connsiteY326" fmla="*/ 4735525 h 6858000"/>
              <a:gd name="connsiteX327" fmla="*/ 4086300 w 7467600"/>
              <a:gd name="connsiteY327" fmla="*/ 4884599 h 6858000"/>
              <a:gd name="connsiteX328" fmla="*/ 4085485 w 7467600"/>
              <a:gd name="connsiteY328" fmla="*/ 4899070 h 6858000"/>
              <a:gd name="connsiteX329" fmla="*/ 3871915 w 7467600"/>
              <a:gd name="connsiteY329" fmla="*/ 5253645 h 6858000"/>
              <a:gd name="connsiteX330" fmla="*/ 3799374 w 7467600"/>
              <a:gd name="connsiteY330" fmla="*/ 5466127 h 6858000"/>
              <a:gd name="connsiteX331" fmla="*/ 3498850 w 7467600"/>
              <a:gd name="connsiteY331" fmla="*/ 6661888 h 6858000"/>
              <a:gd name="connsiteX332" fmla="*/ 3399216 w 7467600"/>
              <a:gd name="connsiteY332" fmla="*/ 6858000 h 6858000"/>
              <a:gd name="connsiteX333" fmla="*/ 3303688 w 7467600"/>
              <a:gd name="connsiteY333" fmla="*/ 6858000 h 6858000"/>
              <a:gd name="connsiteX334" fmla="*/ 3391774 w 7467600"/>
              <a:gd name="connsiteY334" fmla="*/ 6697181 h 6858000"/>
              <a:gd name="connsiteX335" fmla="*/ 3735540 w 7467600"/>
              <a:gd name="connsiteY335" fmla="*/ 5546923 h 6858000"/>
              <a:gd name="connsiteX336" fmla="*/ 3729438 w 7467600"/>
              <a:gd name="connsiteY336" fmla="*/ 5569058 h 6858000"/>
              <a:gd name="connsiteX337" fmla="*/ 3707782 w 7467600"/>
              <a:gd name="connsiteY337" fmla="*/ 5644908 h 6858000"/>
              <a:gd name="connsiteX338" fmla="*/ 3583827 w 7467600"/>
              <a:gd name="connsiteY338" fmla="*/ 6039215 h 6858000"/>
              <a:gd name="connsiteX339" fmla="*/ 3547861 w 7467600"/>
              <a:gd name="connsiteY339" fmla="*/ 6129609 h 6858000"/>
              <a:gd name="connsiteX340" fmla="*/ 3490905 w 7467600"/>
              <a:gd name="connsiteY340" fmla="*/ 6277660 h 6858000"/>
              <a:gd name="connsiteX341" fmla="*/ 3455859 w 7467600"/>
              <a:gd name="connsiteY341" fmla="*/ 6391301 h 6858000"/>
              <a:gd name="connsiteX342" fmla="*/ 3429112 w 7467600"/>
              <a:gd name="connsiteY342" fmla="*/ 6479469 h 6858000"/>
              <a:gd name="connsiteX343" fmla="*/ 3304862 w 7467600"/>
              <a:gd name="connsiteY343" fmla="*/ 6796476 h 6858000"/>
              <a:gd name="connsiteX344" fmla="*/ 3276071 w 7467600"/>
              <a:gd name="connsiteY344" fmla="*/ 6858000 h 6858000"/>
              <a:gd name="connsiteX345" fmla="*/ 3240805 w 7467600"/>
              <a:gd name="connsiteY345" fmla="*/ 6858000 h 6858000"/>
              <a:gd name="connsiteX346" fmla="*/ 3275917 w 7467600"/>
              <a:gd name="connsiteY346" fmla="*/ 6783192 h 6858000"/>
              <a:gd name="connsiteX347" fmla="*/ 3399358 w 7467600"/>
              <a:gd name="connsiteY347" fmla="*/ 6469011 h 6858000"/>
              <a:gd name="connsiteX348" fmla="*/ 3425650 w 7467600"/>
              <a:gd name="connsiteY348" fmla="*/ 6381333 h 6858000"/>
              <a:gd name="connsiteX349" fmla="*/ 3460661 w 7467600"/>
              <a:gd name="connsiteY349" fmla="*/ 6266763 h 6858000"/>
              <a:gd name="connsiteX350" fmla="*/ 3518021 w 7467600"/>
              <a:gd name="connsiteY350" fmla="*/ 6117298 h 6858000"/>
              <a:gd name="connsiteX351" fmla="*/ 3554035 w 7467600"/>
              <a:gd name="connsiteY351" fmla="*/ 6027832 h 6858000"/>
              <a:gd name="connsiteX352" fmla="*/ 3677174 w 7467600"/>
              <a:gd name="connsiteY352" fmla="*/ 5636351 h 6858000"/>
              <a:gd name="connsiteX353" fmla="*/ 3698819 w 7467600"/>
              <a:gd name="connsiteY353" fmla="*/ 5560503 h 6858000"/>
              <a:gd name="connsiteX354" fmla="*/ 3702094 w 7467600"/>
              <a:gd name="connsiteY354" fmla="*/ 5549194 h 6858000"/>
              <a:gd name="connsiteX355" fmla="*/ 3398355 w 7467600"/>
              <a:gd name="connsiteY355" fmla="*/ 6094603 h 6858000"/>
              <a:gd name="connsiteX356" fmla="*/ 3193941 w 7467600"/>
              <a:gd name="connsiteY356" fmla="*/ 6798775 h 6858000"/>
              <a:gd name="connsiteX357" fmla="*/ 3184140 w 7467600"/>
              <a:gd name="connsiteY357" fmla="*/ 6858000 h 6858000"/>
              <a:gd name="connsiteX358" fmla="*/ 3099978 w 7467600"/>
              <a:gd name="connsiteY358" fmla="*/ 6858000 h 6858000"/>
              <a:gd name="connsiteX359" fmla="*/ 3101556 w 7467600"/>
              <a:gd name="connsiteY359" fmla="*/ 6843337 h 6858000"/>
              <a:gd name="connsiteX360" fmla="*/ 3370162 w 7467600"/>
              <a:gd name="connsiteY360" fmla="*/ 5785550 h 6858000"/>
              <a:gd name="connsiteX361" fmla="*/ 3746477 w 7467600"/>
              <a:gd name="connsiteY361" fmla="*/ 5377889 h 6858000"/>
              <a:gd name="connsiteX362" fmla="*/ 3863399 w 7467600"/>
              <a:gd name="connsiteY362" fmla="*/ 5087257 h 6858000"/>
              <a:gd name="connsiteX363" fmla="*/ 3968712 w 7467600"/>
              <a:gd name="connsiteY363" fmla="*/ 4913989 h 6858000"/>
              <a:gd name="connsiteX364" fmla="*/ 2792390 w 7467600"/>
              <a:gd name="connsiteY364" fmla="*/ 5382974 h 6858000"/>
              <a:gd name="connsiteX365" fmla="*/ 2714982 w 7467600"/>
              <a:gd name="connsiteY365" fmla="*/ 5427051 h 6858000"/>
              <a:gd name="connsiteX366" fmla="*/ 2813361 w 7467600"/>
              <a:gd name="connsiteY366" fmla="*/ 6023912 h 6858000"/>
              <a:gd name="connsiteX367" fmla="*/ 2688430 w 7467600"/>
              <a:gd name="connsiteY367" fmla="*/ 6801564 h 6858000"/>
              <a:gd name="connsiteX368" fmla="*/ 2629626 w 7467600"/>
              <a:gd name="connsiteY368" fmla="*/ 6763394 h 6858000"/>
              <a:gd name="connsiteX369" fmla="*/ 2565328 w 7467600"/>
              <a:gd name="connsiteY369" fmla="*/ 5516399 h 6858000"/>
              <a:gd name="connsiteX370" fmla="*/ 1922999 w 7467600"/>
              <a:gd name="connsiteY370" fmla="*/ 5980343 h 6858000"/>
              <a:gd name="connsiteX371" fmla="*/ 1950261 w 7467600"/>
              <a:gd name="connsiteY371" fmla="*/ 6405858 h 6858000"/>
              <a:gd name="connsiteX372" fmla="*/ 2365554 w 7467600"/>
              <a:gd name="connsiteY372" fmla="*/ 6759107 h 6858000"/>
              <a:gd name="connsiteX373" fmla="*/ 2424142 w 7467600"/>
              <a:gd name="connsiteY373" fmla="*/ 6858000 h 6858000"/>
              <a:gd name="connsiteX374" fmla="*/ 2395994 w 7467600"/>
              <a:gd name="connsiteY374" fmla="*/ 6858000 h 6858000"/>
              <a:gd name="connsiteX375" fmla="*/ 2392863 w 7467600"/>
              <a:gd name="connsiteY375" fmla="*/ 6852964 h 6858000"/>
              <a:gd name="connsiteX376" fmla="*/ 2017589 w 7467600"/>
              <a:gd name="connsiteY376" fmla="*/ 6493982 h 6858000"/>
              <a:gd name="connsiteX377" fmla="*/ 2147336 w 7467600"/>
              <a:gd name="connsiteY377" fmla="*/ 6594052 h 6858000"/>
              <a:gd name="connsiteX378" fmla="*/ 2207047 w 7467600"/>
              <a:gd name="connsiteY378" fmla="*/ 6654540 h 6858000"/>
              <a:gd name="connsiteX379" fmla="*/ 2299106 w 7467600"/>
              <a:gd name="connsiteY379" fmla="*/ 6778931 h 6858000"/>
              <a:gd name="connsiteX380" fmla="*/ 2314430 w 7467600"/>
              <a:gd name="connsiteY380" fmla="*/ 6801144 h 6858000"/>
              <a:gd name="connsiteX381" fmla="*/ 2352406 w 7467600"/>
              <a:gd name="connsiteY381" fmla="*/ 6858000 h 6858000"/>
              <a:gd name="connsiteX382" fmla="*/ 2314492 w 7467600"/>
              <a:gd name="connsiteY382" fmla="*/ 6858000 h 6858000"/>
              <a:gd name="connsiteX383" fmla="*/ 2288095 w 7467600"/>
              <a:gd name="connsiteY383" fmla="*/ 6818030 h 6858000"/>
              <a:gd name="connsiteX384" fmla="*/ 2272768 w 7467600"/>
              <a:gd name="connsiteY384" fmla="*/ 6795822 h 6858000"/>
              <a:gd name="connsiteX385" fmla="*/ 2182715 w 7467600"/>
              <a:gd name="connsiteY385" fmla="*/ 6675071 h 6858000"/>
              <a:gd name="connsiteX386" fmla="*/ 2032061 w 7467600"/>
              <a:gd name="connsiteY386" fmla="*/ 6541380 h 6858000"/>
              <a:gd name="connsiteX387" fmla="*/ 2257220 w 7467600"/>
              <a:gd name="connsiteY387" fmla="*/ 6826257 h 6858000"/>
              <a:gd name="connsiteX388" fmla="*/ 2281324 w 7467600"/>
              <a:gd name="connsiteY388" fmla="*/ 6858000 h 6858000"/>
              <a:gd name="connsiteX389" fmla="*/ 2242860 w 7467600"/>
              <a:gd name="connsiteY389" fmla="*/ 6858000 h 6858000"/>
              <a:gd name="connsiteX390" fmla="*/ 2232818 w 7467600"/>
              <a:gd name="connsiteY390" fmla="*/ 6844926 h 6858000"/>
              <a:gd name="connsiteX391" fmla="*/ 1990172 w 7467600"/>
              <a:gd name="connsiteY391" fmla="*/ 6542121 h 6858000"/>
              <a:gd name="connsiteX392" fmla="*/ 2124090 w 7467600"/>
              <a:gd name="connsiteY392" fmla="*/ 6761017 h 6858000"/>
              <a:gd name="connsiteX393" fmla="*/ 2200380 w 7467600"/>
              <a:gd name="connsiteY393" fmla="*/ 6858000 h 6858000"/>
              <a:gd name="connsiteX394" fmla="*/ 2147507 w 7467600"/>
              <a:gd name="connsiteY394" fmla="*/ 6858000 h 6858000"/>
              <a:gd name="connsiteX395" fmla="*/ 2070668 w 7467600"/>
              <a:gd name="connsiteY395" fmla="*/ 6761520 h 6858000"/>
              <a:gd name="connsiteX396" fmla="*/ 1975142 w 7467600"/>
              <a:gd name="connsiteY396" fmla="*/ 6585570 h 6858000"/>
              <a:gd name="connsiteX397" fmla="*/ 2050035 w 7467600"/>
              <a:gd name="connsiteY397" fmla="*/ 6813345 h 6858000"/>
              <a:gd name="connsiteX398" fmla="*/ 2063025 w 7467600"/>
              <a:gd name="connsiteY398" fmla="*/ 6858000 h 6858000"/>
              <a:gd name="connsiteX399" fmla="*/ 2021675 w 7467600"/>
              <a:gd name="connsiteY399" fmla="*/ 6858000 h 6858000"/>
              <a:gd name="connsiteX400" fmla="*/ 2019308 w 7467600"/>
              <a:gd name="connsiteY400" fmla="*/ 6847118 h 6858000"/>
              <a:gd name="connsiteX401" fmla="*/ 1938835 w 7467600"/>
              <a:gd name="connsiteY401" fmla="*/ 6551160 h 6858000"/>
              <a:gd name="connsiteX402" fmla="*/ 1953230 w 7467600"/>
              <a:gd name="connsiteY402" fmla="*/ 6759699 h 6858000"/>
              <a:gd name="connsiteX403" fmla="*/ 1956763 w 7467600"/>
              <a:gd name="connsiteY403" fmla="*/ 6778191 h 6858000"/>
              <a:gd name="connsiteX404" fmla="*/ 1967925 w 7467600"/>
              <a:gd name="connsiteY404" fmla="*/ 6858000 h 6858000"/>
              <a:gd name="connsiteX405" fmla="*/ 1936622 w 7467600"/>
              <a:gd name="connsiteY405" fmla="*/ 6858000 h 6858000"/>
              <a:gd name="connsiteX406" fmla="*/ 1926261 w 7467600"/>
              <a:gd name="connsiteY406" fmla="*/ 6784064 h 6858000"/>
              <a:gd name="connsiteX407" fmla="*/ 1922724 w 7467600"/>
              <a:gd name="connsiteY407" fmla="*/ 6765577 h 6858000"/>
              <a:gd name="connsiteX408" fmla="*/ 1904650 w 7467600"/>
              <a:gd name="connsiteY408" fmla="*/ 6639616 h 6858000"/>
              <a:gd name="connsiteX409" fmla="*/ 1885273 w 7467600"/>
              <a:gd name="connsiteY409" fmla="*/ 6858000 h 6858000"/>
              <a:gd name="connsiteX410" fmla="*/ 1854363 w 7467600"/>
              <a:gd name="connsiteY410" fmla="*/ 6858000 h 6858000"/>
              <a:gd name="connsiteX411" fmla="*/ 1880391 w 7467600"/>
              <a:gd name="connsiteY411" fmla="*/ 6603796 h 6858000"/>
              <a:gd name="connsiteX412" fmla="*/ 1818273 w 7467600"/>
              <a:gd name="connsiteY412" fmla="*/ 6715729 h 6858000"/>
              <a:gd name="connsiteX413" fmla="*/ 1794691 w 7467600"/>
              <a:gd name="connsiteY413" fmla="*/ 6843239 h 6858000"/>
              <a:gd name="connsiteX414" fmla="*/ 1794914 w 7467600"/>
              <a:gd name="connsiteY414" fmla="*/ 6858000 h 6858000"/>
              <a:gd name="connsiteX415" fmla="*/ 1746128 w 7467600"/>
              <a:gd name="connsiteY415" fmla="*/ 6858000 h 6858000"/>
              <a:gd name="connsiteX416" fmla="*/ 1753934 w 7467600"/>
              <a:gd name="connsiteY416" fmla="*/ 6724796 h 6858000"/>
              <a:gd name="connsiteX417" fmla="*/ 1792053 w 7467600"/>
              <a:gd name="connsiteY417" fmla="*/ 6572396 h 6858000"/>
              <a:gd name="connsiteX418" fmla="*/ 1862248 w 7467600"/>
              <a:gd name="connsiteY418" fmla="*/ 6266397 h 6858000"/>
              <a:gd name="connsiteX419" fmla="*/ 1862250 w 7467600"/>
              <a:gd name="connsiteY419" fmla="*/ 6033531 h 6858000"/>
              <a:gd name="connsiteX420" fmla="*/ 1211999 w 7467600"/>
              <a:gd name="connsiteY420" fmla="*/ 6683610 h 6858000"/>
              <a:gd name="connsiteX421" fmla="*/ 1213266 w 7467600"/>
              <a:gd name="connsiteY421" fmla="*/ 6691947 h 6858000"/>
              <a:gd name="connsiteX422" fmla="*/ 1203370 w 7467600"/>
              <a:gd name="connsiteY422" fmla="*/ 6850676 h 6858000"/>
              <a:gd name="connsiteX423" fmla="*/ 1203671 w 7467600"/>
              <a:gd name="connsiteY423" fmla="*/ 6858000 h 6858000"/>
              <a:gd name="connsiteX424" fmla="*/ 1143180 w 7467600"/>
              <a:gd name="connsiteY424" fmla="*/ 6858000 h 6858000"/>
              <a:gd name="connsiteX425" fmla="*/ 1142176 w 7467600"/>
              <a:gd name="connsiteY425" fmla="*/ 6766045 h 6858000"/>
              <a:gd name="connsiteX426" fmla="*/ 1067484 w 7467600"/>
              <a:gd name="connsiteY426" fmla="*/ 6858000 h 6858000"/>
              <a:gd name="connsiteX427" fmla="*/ 953928 w 7467600"/>
              <a:gd name="connsiteY427" fmla="*/ 6858000 h 6858000"/>
              <a:gd name="connsiteX428" fmla="*/ 959715 w 7467600"/>
              <a:gd name="connsiteY428" fmla="*/ 6850185 h 6858000"/>
              <a:gd name="connsiteX429" fmla="*/ 1483788 w 7467600"/>
              <a:gd name="connsiteY429" fmla="*/ 6259174 h 6858000"/>
              <a:gd name="connsiteX430" fmla="*/ 1100671 w 7467600"/>
              <a:gd name="connsiteY430" fmla="*/ 6252137 h 6858000"/>
              <a:gd name="connsiteX431" fmla="*/ 1090144 w 7467600"/>
              <a:gd name="connsiteY431" fmla="*/ 6256748 h 6858000"/>
              <a:gd name="connsiteX432" fmla="*/ 1095872 w 7467600"/>
              <a:gd name="connsiteY432" fmla="*/ 6271892 h 6858000"/>
              <a:gd name="connsiteX433" fmla="*/ 262785 w 7467600"/>
              <a:gd name="connsiteY433" fmla="*/ 6845450 h 6858000"/>
              <a:gd name="connsiteX434" fmla="*/ 209968 w 7467600"/>
              <a:gd name="connsiteY434" fmla="*/ 6770713 h 6858000"/>
              <a:gd name="connsiteX435" fmla="*/ 873460 w 7467600"/>
              <a:gd name="connsiteY435" fmla="*/ 6253768 h 6858000"/>
              <a:gd name="connsiteX436" fmla="*/ 192686 w 7467600"/>
              <a:gd name="connsiteY436" fmla="*/ 5849257 h 6858000"/>
              <a:gd name="connsiteX437" fmla="*/ 4696 w 7467600"/>
              <a:gd name="connsiteY437" fmla="*/ 5697668 h 6858000"/>
              <a:gd name="connsiteX438" fmla="*/ 0 w 7467600"/>
              <a:gd name="connsiteY438" fmla="*/ 5689984 h 6858000"/>
              <a:gd name="connsiteX439" fmla="*/ 0 w 7467600"/>
              <a:gd name="connsiteY439" fmla="*/ 5513472 h 6858000"/>
              <a:gd name="connsiteX440" fmla="*/ 174101 w 7467600"/>
              <a:gd name="connsiteY440" fmla="*/ 5620277 h 6858000"/>
              <a:gd name="connsiteX441" fmla="*/ 891800 w 7467600"/>
              <a:gd name="connsiteY441" fmla="*/ 6036935 h 6858000"/>
              <a:gd name="connsiteX442" fmla="*/ 1072219 w 7467600"/>
              <a:gd name="connsiteY442" fmla="*/ 6169443 h 6858000"/>
              <a:gd name="connsiteX443" fmla="*/ 1074117 w 7467600"/>
              <a:gd name="connsiteY443" fmla="*/ 6170301 h 6858000"/>
              <a:gd name="connsiteX444" fmla="*/ 1083114 w 7467600"/>
              <a:gd name="connsiteY444" fmla="*/ 6174131 h 6858000"/>
              <a:gd name="connsiteX445" fmla="*/ 1543010 w 7467600"/>
              <a:gd name="connsiteY445" fmla="*/ 6191140 h 6858000"/>
              <a:gd name="connsiteX446" fmla="*/ 1551080 w 7467600"/>
              <a:gd name="connsiteY446" fmla="*/ 6195006 h 6858000"/>
              <a:gd name="connsiteX447" fmla="*/ 2345443 w 7467600"/>
              <a:gd name="connsiteY447" fmla="*/ 5549882 h 6858000"/>
              <a:gd name="connsiteX448" fmla="*/ 1721499 w 7467600"/>
              <a:gd name="connsiteY448" fmla="*/ 5599969 h 6858000"/>
              <a:gd name="connsiteX449" fmla="*/ 767716 w 7467600"/>
              <a:gd name="connsiteY449" fmla="*/ 5472768 h 6858000"/>
              <a:gd name="connsiteX450" fmla="*/ 722147 w 7467600"/>
              <a:gd name="connsiteY450" fmla="*/ 5393091 h 6858000"/>
              <a:gd name="connsiteX451" fmla="*/ 1485552 w 7467600"/>
              <a:gd name="connsiteY451" fmla="*/ 5313202 h 6858000"/>
              <a:gd name="connsiteX452" fmla="*/ 2143004 w 7467600"/>
              <a:gd name="connsiteY452" fmla="*/ 5402420 h 6858000"/>
              <a:gd name="connsiteX453" fmla="*/ 1933391 w 7467600"/>
              <a:gd name="connsiteY453" fmla="*/ 5156971 h 6858000"/>
              <a:gd name="connsiteX454" fmla="*/ 1827118 w 7467600"/>
              <a:gd name="connsiteY454" fmla="*/ 4968410 h 6858000"/>
              <a:gd name="connsiteX455" fmla="*/ 1837349 w 7467600"/>
              <a:gd name="connsiteY455" fmla="*/ 4956357 h 6858000"/>
              <a:gd name="connsiteX456" fmla="*/ 2162835 w 7467600"/>
              <a:gd name="connsiteY456" fmla="*/ 5187853 h 6858000"/>
              <a:gd name="connsiteX457" fmla="*/ 2257167 w 7467600"/>
              <a:gd name="connsiteY457" fmla="*/ 5462123 h 6858000"/>
              <a:gd name="connsiteX458" fmla="*/ 2261598 w 7467600"/>
              <a:gd name="connsiteY458" fmla="*/ 5467998 h 6858000"/>
              <a:gd name="connsiteX459" fmla="*/ 2437177 w 7467600"/>
              <a:gd name="connsiteY459" fmla="*/ 5479608 h 6858000"/>
              <a:gd name="connsiteX460" fmla="*/ 2445247 w 7467600"/>
              <a:gd name="connsiteY460" fmla="*/ 5483476 h 6858000"/>
              <a:gd name="connsiteX461" fmla="*/ 2743626 w 7467600"/>
              <a:gd name="connsiteY461" fmla="*/ 5304819 h 6858000"/>
              <a:gd name="connsiteX462" fmla="*/ 3048102 w 7467600"/>
              <a:gd name="connsiteY462" fmla="*/ 5150595 h 6858000"/>
              <a:gd name="connsiteX463" fmla="*/ 1799414 w 7467600"/>
              <a:gd name="connsiteY463" fmla="*/ 4694732 h 6858000"/>
              <a:gd name="connsiteX464" fmla="*/ 1771735 w 7467600"/>
              <a:gd name="connsiteY464" fmla="*/ 4619929 h 6858000"/>
              <a:gd name="connsiteX465" fmla="*/ 3104273 w 7467600"/>
              <a:gd name="connsiteY465" fmla="*/ 5076159 h 6858000"/>
              <a:gd name="connsiteX466" fmla="*/ 3113245 w 7467600"/>
              <a:gd name="connsiteY466" fmla="*/ 5090705 h 6858000"/>
              <a:gd name="connsiteX467" fmla="*/ 3126294 w 7467600"/>
              <a:gd name="connsiteY467" fmla="*/ 5114400 h 6858000"/>
              <a:gd name="connsiteX468" fmla="*/ 3937433 w 7467600"/>
              <a:gd name="connsiteY468" fmla="*/ 4830473 h 6858000"/>
              <a:gd name="connsiteX469" fmla="*/ 3590475 w 7467600"/>
              <a:gd name="connsiteY469" fmla="*/ 4597974 h 6858000"/>
              <a:gd name="connsiteX470" fmla="*/ 3100264 w 7467600"/>
              <a:gd name="connsiteY470" fmla="*/ 4579845 h 6858000"/>
              <a:gd name="connsiteX471" fmla="*/ 2183576 w 7467600"/>
              <a:gd name="connsiteY471" fmla="*/ 4227150 h 6858000"/>
              <a:gd name="connsiteX472" fmla="*/ 2151029 w 7467600"/>
              <a:gd name="connsiteY472" fmla="*/ 4146947 h 6858000"/>
              <a:gd name="connsiteX473" fmla="*/ 3563434 w 7467600"/>
              <a:gd name="connsiteY473" fmla="*/ 4469115 h 6858000"/>
              <a:gd name="connsiteX474" fmla="*/ 3177952 w 7467600"/>
              <a:gd name="connsiteY474" fmla="*/ 3657386 h 6858000"/>
              <a:gd name="connsiteX475" fmla="*/ 3189263 w 7467600"/>
              <a:gd name="connsiteY475" fmla="*/ 3625726 h 6858000"/>
              <a:gd name="connsiteX476" fmla="*/ 3560912 w 7467600"/>
              <a:gd name="connsiteY476" fmla="*/ 4079863 h 6858000"/>
              <a:gd name="connsiteX477" fmla="*/ 3626636 w 7467600"/>
              <a:gd name="connsiteY477" fmla="*/ 4512230 h 6858000"/>
              <a:gd name="connsiteX478" fmla="*/ 3653088 w 7467600"/>
              <a:gd name="connsiteY478" fmla="*/ 4521417 h 6858000"/>
              <a:gd name="connsiteX479" fmla="*/ 3988128 w 7467600"/>
              <a:gd name="connsiteY479" fmla="*/ 4817267 h 6858000"/>
              <a:gd name="connsiteX480" fmla="*/ 4830582 w 7467600"/>
              <a:gd name="connsiteY480" fmla="*/ 4676000 h 6858000"/>
              <a:gd name="connsiteX481" fmla="*/ 4830100 w 7467600"/>
              <a:gd name="connsiteY481" fmla="*/ 4675554 h 6858000"/>
              <a:gd name="connsiteX482" fmla="*/ 4036318 w 7467600"/>
              <a:gd name="connsiteY482" fmla="*/ 4147013 h 6858000"/>
              <a:gd name="connsiteX483" fmla="*/ 3432098 w 7467600"/>
              <a:gd name="connsiteY483" fmla="*/ 3537312 h 6858000"/>
              <a:gd name="connsiteX484" fmla="*/ 3446761 w 7467600"/>
              <a:gd name="connsiteY484" fmla="*/ 3461278 h 6858000"/>
              <a:gd name="connsiteX485" fmla="*/ 4419733 w 7467600"/>
              <a:gd name="connsiteY485" fmla="*/ 3963555 h 6858000"/>
              <a:gd name="connsiteX486" fmla="*/ 4781371 w 7467600"/>
              <a:gd name="connsiteY486" fmla="*/ 4458604 h 6858000"/>
              <a:gd name="connsiteX487" fmla="*/ 4780440 w 7467600"/>
              <a:gd name="connsiteY487" fmla="*/ 4470290 h 6858000"/>
              <a:gd name="connsiteX488" fmla="*/ 4898954 w 7467600"/>
              <a:gd name="connsiteY488" fmla="*/ 4662092 h 6858000"/>
              <a:gd name="connsiteX489" fmla="*/ 4900699 w 7467600"/>
              <a:gd name="connsiteY489" fmla="*/ 4670867 h 6858000"/>
              <a:gd name="connsiteX490" fmla="*/ 5714511 w 7467600"/>
              <a:gd name="connsiteY490" fmla="*/ 4663483 h 6858000"/>
              <a:gd name="connsiteX491" fmla="*/ 5464793 w 7467600"/>
              <a:gd name="connsiteY491" fmla="*/ 4393556 h 6858000"/>
              <a:gd name="connsiteX492" fmla="*/ 5461897 w 7467600"/>
              <a:gd name="connsiteY492" fmla="*/ 4390879 h 6858000"/>
              <a:gd name="connsiteX493" fmla="*/ 4294126 w 7467600"/>
              <a:gd name="connsiteY493" fmla="*/ 3303048 h 6858000"/>
              <a:gd name="connsiteX494" fmla="*/ 4305321 w 7467600"/>
              <a:gd name="connsiteY494" fmla="*/ 3256953 h 6858000"/>
              <a:gd name="connsiteX495" fmla="*/ 4949299 w 7467600"/>
              <a:gd name="connsiteY495" fmla="*/ 3766336 h 6858000"/>
              <a:gd name="connsiteX496" fmla="*/ 5291452 w 7467600"/>
              <a:gd name="connsiteY496" fmla="*/ 4076801 h 6858000"/>
              <a:gd name="connsiteX497" fmla="*/ 5434998 w 7467600"/>
              <a:gd name="connsiteY497" fmla="*/ 4254100 h 6858000"/>
              <a:gd name="connsiteX498" fmla="*/ 5351015 w 7467600"/>
              <a:gd name="connsiteY498" fmla="*/ 3760989 h 6858000"/>
              <a:gd name="connsiteX499" fmla="*/ 5413780 w 7467600"/>
              <a:gd name="connsiteY499" fmla="*/ 2966265 h 6858000"/>
              <a:gd name="connsiteX500" fmla="*/ 5425627 w 7467600"/>
              <a:gd name="connsiteY500" fmla="*/ 2954192 h 6858000"/>
              <a:gd name="connsiteX501" fmla="*/ 6604735 w 7467600"/>
              <a:gd name="connsiteY501" fmla="*/ 2041381 h 6858000"/>
              <a:gd name="connsiteX502" fmla="*/ 7204487 w 7467600"/>
              <a:gd name="connsiteY502" fmla="*/ 2742112 h 6858000"/>
              <a:gd name="connsiteX503" fmla="*/ 7131592 w 7467600"/>
              <a:gd name="connsiteY503" fmla="*/ 2672096 h 6858000"/>
              <a:gd name="connsiteX504" fmla="*/ 6996344 w 7467600"/>
              <a:gd name="connsiteY504" fmla="*/ 2518310 h 6858000"/>
              <a:gd name="connsiteX505" fmla="*/ 6735495 w 7467600"/>
              <a:gd name="connsiteY505" fmla="*/ 2196890 h 6858000"/>
              <a:gd name="connsiteX506" fmla="*/ 6721901 w 7467600"/>
              <a:gd name="connsiteY506" fmla="*/ 2179274 h 6858000"/>
              <a:gd name="connsiteX507" fmla="*/ 6604735 w 7467600"/>
              <a:gd name="connsiteY507" fmla="*/ 2041381 h 6858000"/>
              <a:gd name="connsiteX508" fmla="*/ 6591670 w 7467600"/>
              <a:gd name="connsiteY508" fmla="*/ 1988277 h 6858000"/>
              <a:gd name="connsiteX509" fmla="*/ 6747349 w 7467600"/>
              <a:gd name="connsiteY509" fmla="*/ 2160069 h 6858000"/>
              <a:gd name="connsiteX510" fmla="*/ 6760943 w 7467600"/>
              <a:gd name="connsiteY510" fmla="*/ 2177686 h 6858000"/>
              <a:gd name="connsiteX511" fmla="*/ 7021065 w 7467600"/>
              <a:gd name="connsiteY511" fmla="*/ 2498102 h 6858000"/>
              <a:gd name="connsiteX512" fmla="*/ 7155223 w 7467600"/>
              <a:gd name="connsiteY512" fmla="*/ 2650386 h 6858000"/>
              <a:gd name="connsiteX513" fmla="*/ 7203167 w 7467600"/>
              <a:gd name="connsiteY513" fmla="*/ 2697288 h 6858000"/>
              <a:gd name="connsiteX514" fmla="*/ 6937703 w 7467600"/>
              <a:gd name="connsiteY514" fmla="*/ 2321981 h 6858000"/>
              <a:gd name="connsiteX515" fmla="*/ 6591670 w 7467600"/>
              <a:gd name="connsiteY515" fmla="*/ 1988277 h 6858000"/>
              <a:gd name="connsiteX516" fmla="*/ 5798671 w 7467600"/>
              <a:gd name="connsiteY516" fmla="*/ 1981601 h 6858000"/>
              <a:gd name="connsiteX517" fmla="*/ 5754709 w 7467600"/>
              <a:gd name="connsiteY517" fmla="*/ 2071454 h 6858000"/>
              <a:gd name="connsiteX518" fmla="*/ 5763044 w 7467600"/>
              <a:gd name="connsiteY518" fmla="*/ 2842206 h 6858000"/>
              <a:gd name="connsiteX519" fmla="*/ 5764974 w 7467600"/>
              <a:gd name="connsiteY519" fmla="*/ 2799609 h 6858000"/>
              <a:gd name="connsiteX520" fmla="*/ 5767665 w 7467600"/>
              <a:gd name="connsiteY520" fmla="*/ 2666409 h 6858000"/>
              <a:gd name="connsiteX521" fmla="*/ 5763055 w 7467600"/>
              <a:gd name="connsiteY521" fmla="*/ 2579705 h 6858000"/>
              <a:gd name="connsiteX522" fmla="*/ 5758079 w 7467600"/>
              <a:gd name="connsiteY522" fmla="*/ 2492508 h 6858000"/>
              <a:gd name="connsiteX523" fmla="*/ 5779325 w 7467600"/>
              <a:gd name="connsiteY523" fmla="*/ 2197069 h 6858000"/>
              <a:gd name="connsiteX524" fmla="*/ 5798671 w 7467600"/>
              <a:gd name="connsiteY524" fmla="*/ 1981601 h 6858000"/>
              <a:gd name="connsiteX525" fmla="*/ 5829202 w 7467600"/>
              <a:gd name="connsiteY525" fmla="*/ 1971679 h 6858000"/>
              <a:gd name="connsiteX526" fmla="*/ 5809558 w 7467600"/>
              <a:gd name="connsiteY526" fmla="*/ 2198043 h 6858000"/>
              <a:gd name="connsiteX527" fmla="*/ 5788653 w 7467600"/>
              <a:gd name="connsiteY527" fmla="*/ 2489430 h 6858000"/>
              <a:gd name="connsiteX528" fmla="*/ 5793439 w 7467600"/>
              <a:gd name="connsiteY528" fmla="*/ 2575235 h 6858000"/>
              <a:gd name="connsiteX529" fmla="*/ 5796837 w 7467600"/>
              <a:gd name="connsiteY529" fmla="*/ 2637633 h 6858000"/>
              <a:gd name="connsiteX530" fmla="*/ 5818614 w 7467600"/>
              <a:gd name="connsiteY530" fmla="*/ 2473055 h 6858000"/>
              <a:gd name="connsiteX531" fmla="*/ 5829202 w 7467600"/>
              <a:gd name="connsiteY531" fmla="*/ 1971679 h 6858000"/>
              <a:gd name="connsiteX532" fmla="*/ 5911389 w 7467600"/>
              <a:gd name="connsiteY532" fmla="*/ 1898371 h 6858000"/>
              <a:gd name="connsiteX533" fmla="*/ 6237627 w 7467600"/>
              <a:gd name="connsiteY533" fmla="*/ 2231921 h 6858000"/>
              <a:gd name="connsiteX534" fmla="*/ 5911389 w 7467600"/>
              <a:gd name="connsiteY534" fmla="*/ 1898371 h 6858000"/>
              <a:gd name="connsiteX535" fmla="*/ 6944437 w 7467600"/>
              <a:gd name="connsiteY535" fmla="*/ 1575402 h 6858000"/>
              <a:gd name="connsiteX536" fmla="*/ 6304730 w 7467600"/>
              <a:gd name="connsiteY536" fmla="*/ 1766654 h 6858000"/>
              <a:gd name="connsiteX537" fmla="*/ 6944437 w 7467600"/>
              <a:gd name="connsiteY537" fmla="*/ 1575402 h 6858000"/>
              <a:gd name="connsiteX538" fmla="*/ 7019523 w 7467600"/>
              <a:gd name="connsiteY538" fmla="*/ 1519450 h 6858000"/>
              <a:gd name="connsiteX539" fmla="*/ 6298091 w 7467600"/>
              <a:gd name="connsiteY539" fmla="*/ 1737122 h 6858000"/>
              <a:gd name="connsiteX540" fmla="*/ 7019523 w 7467600"/>
              <a:gd name="connsiteY540" fmla="*/ 1519450 h 6858000"/>
              <a:gd name="connsiteX541" fmla="*/ 2399523 w 7467600"/>
              <a:gd name="connsiteY541" fmla="*/ 1428234 h 6858000"/>
              <a:gd name="connsiteX542" fmla="*/ 2224982 w 7467600"/>
              <a:gd name="connsiteY542" fmla="*/ 1826201 h 6858000"/>
              <a:gd name="connsiteX543" fmla="*/ 2096099 w 7467600"/>
              <a:gd name="connsiteY543" fmla="*/ 2345900 h 6858000"/>
              <a:gd name="connsiteX544" fmla="*/ 2283317 w 7467600"/>
              <a:gd name="connsiteY544" fmla="*/ 1796925 h 6858000"/>
              <a:gd name="connsiteX545" fmla="*/ 2399523 w 7467600"/>
              <a:gd name="connsiteY545" fmla="*/ 1428234 h 6858000"/>
              <a:gd name="connsiteX546" fmla="*/ 2448558 w 7467600"/>
              <a:gd name="connsiteY546" fmla="*/ 1373435 h 6858000"/>
              <a:gd name="connsiteX547" fmla="*/ 2312521 w 7467600"/>
              <a:gd name="connsiteY547" fmla="*/ 1806140 h 6858000"/>
              <a:gd name="connsiteX548" fmla="*/ 2127533 w 7467600"/>
              <a:gd name="connsiteY548" fmla="*/ 2348380 h 6858000"/>
              <a:gd name="connsiteX549" fmla="*/ 2358080 w 7467600"/>
              <a:gd name="connsiteY549" fmla="*/ 1866134 h 6858000"/>
              <a:gd name="connsiteX550" fmla="*/ 2407436 w 7467600"/>
              <a:gd name="connsiteY550" fmla="*/ 1651070 h 6858000"/>
              <a:gd name="connsiteX551" fmla="*/ 2448558 w 7467600"/>
              <a:gd name="connsiteY551" fmla="*/ 1373435 h 6858000"/>
              <a:gd name="connsiteX552" fmla="*/ 278707 w 7467600"/>
              <a:gd name="connsiteY552" fmla="*/ 1352270 h 6858000"/>
              <a:gd name="connsiteX553" fmla="*/ 321570 w 7467600"/>
              <a:gd name="connsiteY553" fmla="*/ 1861610 h 6858000"/>
              <a:gd name="connsiteX554" fmla="*/ 294281 w 7467600"/>
              <a:gd name="connsiteY554" fmla="*/ 1440658 h 6858000"/>
              <a:gd name="connsiteX555" fmla="*/ 278707 w 7467600"/>
              <a:gd name="connsiteY555" fmla="*/ 1352270 h 6858000"/>
              <a:gd name="connsiteX556" fmla="*/ 1423821 w 7467600"/>
              <a:gd name="connsiteY556" fmla="*/ 1351958 h 6858000"/>
              <a:gd name="connsiteX557" fmla="*/ 1638521 w 7467600"/>
              <a:gd name="connsiteY557" fmla="*/ 1908470 h 6858000"/>
              <a:gd name="connsiteX558" fmla="*/ 1754199 w 7467600"/>
              <a:gd name="connsiteY558" fmla="*/ 2149284 h 6858000"/>
              <a:gd name="connsiteX559" fmla="*/ 1908359 w 7467600"/>
              <a:gd name="connsiteY559" fmla="*/ 2364988 h 6858000"/>
              <a:gd name="connsiteX560" fmla="*/ 1647661 w 7467600"/>
              <a:gd name="connsiteY560" fmla="*/ 1825945 h 6858000"/>
              <a:gd name="connsiteX561" fmla="*/ 1423821 w 7467600"/>
              <a:gd name="connsiteY561" fmla="*/ 1351958 h 6858000"/>
              <a:gd name="connsiteX562" fmla="*/ 1431890 w 7467600"/>
              <a:gd name="connsiteY562" fmla="*/ 1306475 h 6858000"/>
              <a:gd name="connsiteX563" fmla="*/ 1507597 w 7467600"/>
              <a:gd name="connsiteY563" fmla="*/ 1446132 h 6858000"/>
              <a:gd name="connsiteX564" fmla="*/ 1674586 w 7467600"/>
              <a:gd name="connsiteY564" fmla="*/ 1813832 h 6858000"/>
              <a:gd name="connsiteX565" fmla="*/ 1815950 w 7467600"/>
              <a:gd name="connsiteY565" fmla="*/ 2128564 h 6858000"/>
              <a:gd name="connsiteX566" fmla="*/ 1984242 w 7467600"/>
              <a:gd name="connsiteY566" fmla="*/ 2430829 h 6858000"/>
              <a:gd name="connsiteX567" fmla="*/ 2014023 w 7467600"/>
              <a:gd name="connsiteY567" fmla="*/ 2450995 h 6858000"/>
              <a:gd name="connsiteX568" fmla="*/ 1747337 w 7467600"/>
              <a:gd name="connsiteY568" fmla="*/ 1855264 h 6858000"/>
              <a:gd name="connsiteX569" fmla="*/ 1533749 w 7467600"/>
              <a:gd name="connsiteY569" fmla="*/ 1478656 h 6858000"/>
              <a:gd name="connsiteX570" fmla="*/ 1431890 w 7467600"/>
              <a:gd name="connsiteY570" fmla="*/ 1306475 h 6858000"/>
              <a:gd name="connsiteX571" fmla="*/ 5052692 w 7467600"/>
              <a:gd name="connsiteY571" fmla="*/ 1292994 h 6858000"/>
              <a:gd name="connsiteX572" fmla="*/ 5200661 w 7467600"/>
              <a:gd name="connsiteY572" fmla="*/ 1635186 h 6858000"/>
              <a:gd name="connsiteX573" fmla="*/ 5297138 w 7467600"/>
              <a:gd name="connsiteY573" fmla="*/ 1906351 h 6858000"/>
              <a:gd name="connsiteX574" fmla="*/ 5052692 w 7467600"/>
              <a:gd name="connsiteY574" fmla="*/ 1292994 h 6858000"/>
              <a:gd name="connsiteX575" fmla="*/ 5009948 w 7467600"/>
              <a:gd name="connsiteY575" fmla="*/ 1273619 h 6858000"/>
              <a:gd name="connsiteX576" fmla="*/ 5121777 w 7467600"/>
              <a:gd name="connsiteY576" fmla="*/ 1654213 h 6858000"/>
              <a:gd name="connsiteX577" fmla="*/ 5293545 w 7467600"/>
              <a:gd name="connsiteY577" fmla="*/ 2072247 h 6858000"/>
              <a:gd name="connsiteX578" fmla="*/ 5294042 w 7467600"/>
              <a:gd name="connsiteY578" fmla="*/ 2065019 h 6858000"/>
              <a:gd name="connsiteX579" fmla="*/ 5171936 w 7467600"/>
              <a:gd name="connsiteY579" fmla="*/ 1647613 h 6858000"/>
              <a:gd name="connsiteX580" fmla="*/ 5009948 w 7467600"/>
              <a:gd name="connsiteY580" fmla="*/ 1273619 h 6858000"/>
              <a:gd name="connsiteX581" fmla="*/ 655236 w 7467600"/>
              <a:gd name="connsiteY581" fmla="*/ 1268632 h 6858000"/>
              <a:gd name="connsiteX582" fmla="*/ 839521 w 7467600"/>
              <a:gd name="connsiteY582" fmla="*/ 1685315 h 6858000"/>
              <a:gd name="connsiteX583" fmla="*/ 1109416 w 7467600"/>
              <a:gd name="connsiteY583" fmla="*/ 2061663 h 6858000"/>
              <a:gd name="connsiteX584" fmla="*/ 1298300 w 7467600"/>
              <a:gd name="connsiteY584" fmla="*/ 2247742 h 6858000"/>
              <a:gd name="connsiteX585" fmla="*/ 1125871 w 7467600"/>
              <a:gd name="connsiteY585" fmla="*/ 1989513 h 6858000"/>
              <a:gd name="connsiteX586" fmla="*/ 981574 w 7467600"/>
              <a:gd name="connsiteY586" fmla="*/ 1783157 h 6858000"/>
              <a:gd name="connsiteX587" fmla="*/ 922198 w 7467600"/>
              <a:gd name="connsiteY587" fmla="*/ 1677437 h 6858000"/>
              <a:gd name="connsiteX588" fmla="*/ 869293 w 7467600"/>
              <a:gd name="connsiteY588" fmla="*/ 1583214 h 6858000"/>
              <a:gd name="connsiteX589" fmla="*/ 751431 w 7467600"/>
              <a:gd name="connsiteY589" fmla="*/ 1405731 h 6858000"/>
              <a:gd name="connsiteX590" fmla="*/ 655236 w 7467600"/>
              <a:gd name="connsiteY590" fmla="*/ 1268632 h 6858000"/>
              <a:gd name="connsiteX591" fmla="*/ 6516292 w 7467600"/>
              <a:gd name="connsiteY591" fmla="*/ 1263064 h 6858000"/>
              <a:gd name="connsiteX592" fmla="*/ 5736320 w 7467600"/>
              <a:gd name="connsiteY592" fmla="*/ 1501803 h 6858000"/>
              <a:gd name="connsiteX593" fmla="*/ 6516292 w 7467600"/>
              <a:gd name="connsiteY593" fmla="*/ 1263064 h 6858000"/>
              <a:gd name="connsiteX594" fmla="*/ 291466 w 7467600"/>
              <a:gd name="connsiteY594" fmla="*/ 1250369 h 6858000"/>
              <a:gd name="connsiteX595" fmla="*/ 323180 w 7467600"/>
              <a:gd name="connsiteY595" fmla="*/ 1435283 h 6858000"/>
              <a:gd name="connsiteX596" fmla="*/ 349381 w 7467600"/>
              <a:gd name="connsiteY596" fmla="*/ 1875041 h 6858000"/>
              <a:gd name="connsiteX597" fmla="*/ 374363 w 7467600"/>
              <a:gd name="connsiteY597" fmla="*/ 1506494 h 6858000"/>
              <a:gd name="connsiteX598" fmla="*/ 302168 w 7467600"/>
              <a:gd name="connsiteY598" fmla="*/ 1274495 h 6858000"/>
              <a:gd name="connsiteX599" fmla="*/ 291466 w 7467600"/>
              <a:gd name="connsiteY599" fmla="*/ 1250369 h 6858000"/>
              <a:gd name="connsiteX600" fmla="*/ 678222 w 7467600"/>
              <a:gd name="connsiteY600" fmla="*/ 1248670 h 6858000"/>
              <a:gd name="connsiteX601" fmla="*/ 775536 w 7467600"/>
              <a:gd name="connsiteY601" fmla="*/ 1388015 h 6858000"/>
              <a:gd name="connsiteX602" fmla="*/ 894529 w 7467600"/>
              <a:gd name="connsiteY602" fmla="*/ 1567739 h 6858000"/>
              <a:gd name="connsiteX603" fmla="*/ 948000 w 7467600"/>
              <a:gd name="connsiteY603" fmla="*/ 1663088 h 6858000"/>
              <a:gd name="connsiteX604" fmla="*/ 1006812 w 7467600"/>
              <a:gd name="connsiteY604" fmla="*/ 1767683 h 6858000"/>
              <a:gd name="connsiteX605" fmla="*/ 1149133 w 7467600"/>
              <a:gd name="connsiteY605" fmla="*/ 1971513 h 6858000"/>
              <a:gd name="connsiteX606" fmla="*/ 1333952 w 7467600"/>
              <a:gd name="connsiteY606" fmla="*/ 2251620 h 6858000"/>
              <a:gd name="connsiteX607" fmla="*/ 1337329 w 7467600"/>
              <a:gd name="connsiteY607" fmla="*/ 2258350 h 6858000"/>
              <a:gd name="connsiteX608" fmla="*/ 1014726 w 7467600"/>
              <a:gd name="connsiteY608" fmla="*/ 1615556 h 6858000"/>
              <a:gd name="connsiteX609" fmla="*/ 678222 w 7467600"/>
              <a:gd name="connsiteY609" fmla="*/ 1248670 h 6858000"/>
              <a:gd name="connsiteX610" fmla="*/ 6691602 w 7467600"/>
              <a:gd name="connsiteY610" fmla="*/ 1140573 h 6858000"/>
              <a:gd name="connsiteX611" fmla="*/ 6571100 w 7467600"/>
              <a:gd name="connsiteY611" fmla="*/ 1183662 h 6858000"/>
              <a:gd name="connsiteX612" fmla="*/ 6241687 w 7467600"/>
              <a:gd name="connsiteY612" fmla="*/ 1257600 h 6858000"/>
              <a:gd name="connsiteX613" fmla="*/ 5693009 w 7467600"/>
              <a:gd name="connsiteY613" fmla="*/ 1478256 h 6858000"/>
              <a:gd name="connsiteX614" fmla="*/ 6548420 w 7467600"/>
              <a:gd name="connsiteY614" fmla="*/ 1214599 h 6858000"/>
              <a:gd name="connsiteX615" fmla="*/ 6605473 w 7467600"/>
              <a:gd name="connsiteY615" fmla="*/ 1184686 h 6858000"/>
              <a:gd name="connsiteX616" fmla="*/ 6691602 w 7467600"/>
              <a:gd name="connsiteY616" fmla="*/ 1140573 h 6858000"/>
              <a:gd name="connsiteX617" fmla="*/ 4002475 w 7467600"/>
              <a:gd name="connsiteY617" fmla="*/ 1037802 h 6858000"/>
              <a:gd name="connsiteX618" fmla="*/ 4000324 w 7467600"/>
              <a:gd name="connsiteY618" fmla="*/ 1039362 h 6858000"/>
              <a:gd name="connsiteX619" fmla="*/ 4002862 w 7467600"/>
              <a:gd name="connsiteY619" fmla="*/ 1042866 h 6858000"/>
              <a:gd name="connsiteX620" fmla="*/ 4002475 w 7467600"/>
              <a:gd name="connsiteY620" fmla="*/ 1037802 h 6858000"/>
              <a:gd name="connsiteX621" fmla="*/ 506322 w 7467600"/>
              <a:gd name="connsiteY621" fmla="*/ 1020997 h 6858000"/>
              <a:gd name="connsiteX622" fmla="*/ 533068 w 7467600"/>
              <a:gd name="connsiteY622" fmla="*/ 1029409 h 6858000"/>
              <a:gd name="connsiteX623" fmla="*/ 1232525 w 7467600"/>
              <a:gd name="connsiteY623" fmla="*/ 1804675 h 6858000"/>
              <a:gd name="connsiteX624" fmla="*/ 1388858 w 7467600"/>
              <a:gd name="connsiteY624" fmla="*/ 2368011 h 6858000"/>
              <a:gd name="connsiteX625" fmla="*/ 1384098 w 7467600"/>
              <a:gd name="connsiteY625" fmla="*/ 2378125 h 6858000"/>
              <a:gd name="connsiteX626" fmla="*/ 1425393 w 7467600"/>
              <a:gd name="connsiteY626" fmla="*/ 2589124 h 6858000"/>
              <a:gd name="connsiteX627" fmla="*/ 1424001 w 7467600"/>
              <a:gd name="connsiteY627" fmla="*/ 2597541 h 6858000"/>
              <a:gd name="connsiteX628" fmla="*/ 2152729 w 7467600"/>
              <a:gd name="connsiteY628" fmla="*/ 2864487 h 6858000"/>
              <a:gd name="connsiteX629" fmla="*/ 2020609 w 7467600"/>
              <a:gd name="connsiteY629" fmla="*/ 2539671 h 6858000"/>
              <a:gd name="connsiteX630" fmla="*/ 2018920 w 7467600"/>
              <a:gd name="connsiteY630" fmla="*/ 2536309 h 6858000"/>
              <a:gd name="connsiteX631" fmla="*/ 1342441 w 7467600"/>
              <a:gd name="connsiteY631" fmla="*/ 1173017 h 6858000"/>
              <a:gd name="connsiteX632" fmla="*/ 1367925 w 7467600"/>
              <a:gd name="connsiteY632" fmla="*/ 1135648 h 6858000"/>
              <a:gd name="connsiteX633" fmla="*/ 1771401 w 7467600"/>
              <a:gd name="connsiteY633" fmla="*/ 1806673 h 6858000"/>
              <a:gd name="connsiteX634" fmla="*/ 1972385 w 7467600"/>
              <a:gd name="connsiteY634" fmla="*/ 2198735 h 6858000"/>
              <a:gd name="connsiteX635" fmla="*/ 2040892 w 7467600"/>
              <a:gd name="connsiteY635" fmla="*/ 2405205 h 6858000"/>
              <a:gd name="connsiteX636" fmla="*/ 2131689 w 7467600"/>
              <a:gd name="connsiteY636" fmla="*/ 1936926 h 6858000"/>
              <a:gd name="connsiteX637" fmla="*/ 2454820 w 7467600"/>
              <a:gd name="connsiteY637" fmla="*/ 1248808 h 6858000"/>
              <a:gd name="connsiteX638" fmla="*/ 2492512 w 7467600"/>
              <a:gd name="connsiteY638" fmla="*/ 1302920 h 6858000"/>
              <a:gd name="connsiteX639" fmla="*/ 2081216 w 7467600"/>
              <a:gd name="connsiteY639" fmla="*/ 2527513 h 6858000"/>
              <a:gd name="connsiteX640" fmla="*/ 2081211 w 7467600"/>
              <a:gd name="connsiteY640" fmla="*/ 2528916 h 6858000"/>
              <a:gd name="connsiteX641" fmla="*/ 2199067 w 7467600"/>
              <a:gd name="connsiteY641" fmla="*/ 2884061 h 6858000"/>
              <a:gd name="connsiteX642" fmla="*/ 3192586 w 7467600"/>
              <a:gd name="connsiteY642" fmla="*/ 3411496 h 6858000"/>
              <a:gd name="connsiteX643" fmla="*/ 3182620 w 7467600"/>
              <a:gd name="connsiteY643" fmla="*/ 3483279 h 6858000"/>
              <a:gd name="connsiteX644" fmla="*/ 2435119 w 7467600"/>
              <a:gd name="connsiteY644" fmla="*/ 3080173 h 6858000"/>
              <a:gd name="connsiteX645" fmla="*/ 2410152 w 7467600"/>
              <a:gd name="connsiteY645" fmla="*/ 3063751 h 6858000"/>
              <a:gd name="connsiteX646" fmla="*/ 2408099 w 7467600"/>
              <a:gd name="connsiteY646" fmla="*/ 3064403 h 6858000"/>
              <a:gd name="connsiteX647" fmla="*/ 2407218 w 7467600"/>
              <a:gd name="connsiteY647" fmla="*/ 3070324 h 6858000"/>
              <a:gd name="connsiteX648" fmla="*/ 2380138 w 7467600"/>
              <a:gd name="connsiteY648" fmla="*/ 3099341 h 6858000"/>
              <a:gd name="connsiteX649" fmla="*/ 1765923 w 7467600"/>
              <a:gd name="connsiteY649" fmla="*/ 3581043 h 6858000"/>
              <a:gd name="connsiteX650" fmla="*/ 1702258 w 7467600"/>
              <a:gd name="connsiteY650" fmla="*/ 3612286 h 6858000"/>
              <a:gd name="connsiteX651" fmla="*/ 1538370 w 7467600"/>
              <a:gd name="connsiteY651" fmla="*/ 3811804 h 6858000"/>
              <a:gd name="connsiteX652" fmla="*/ 542867 w 7467600"/>
              <a:gd name="connsiteY652" fmla="*/ 4944092 h 6858000"/>
              <a:gd name="connsiteX653" fmla="*/ 515800 w 7467600"/>
              <a:gd name="connsiteY653" fmla="*/ 4862180 h 6858000"/>
              <a:gd name="connsiteX654" fmla="*/ 909145 w 7467600"/>
              <a:gd name="connsiteY654" fmla="*/ 4199225 h 6858000"/>
              <a:gd name="connsiteX655" fmla="*/ 1214067 w 7467600"/>
              <a:gd name="connsiteY655" fmla="*/ 3908561 h 6858000"/>
              <a:gd name="connsiteX656" fmla="*/ 640967 w 7467600"/>
              <a:gd name="connsiteY656" fmla="*/ 4105601 h 6858000"/>
              <a:gd name="connsiteX657" fmla="*/ 112563 w 7467600"/>
              <a:gd name="connsiteY657" fmla="*/ 4396952 h 6858000"/>
              <a:gd name="connsiteX658" fmla="*/ 0 w 7467600"/>
              <a:gd name="connsiteY658" fmla="*/ 4466006 h 6858000"/>
              <a:gd name="connsiteX659" fmla="*/ 0 w 7467600"/>
              <a:gd name="connsiteY659" fmla="*/ 4233763 h 6858000"/>
              <a:gd name="connsiteX660" fmla="*/ 36881 w 7467600"/>
              <a:gd name="connsiteY660" fmla="*/ 4200118 h 6858000"/>
              <a:gd name="connsiteX661" fmla="*/ 910534 w 7467600"/>
              <a:gd name="connsiteY661" fmla="*/ 3629753 h 6858000"/>
              <a:gd name="connsiteX662" fmla="*/ 1578717 w 7467600"/>
              <a:gd name="connsiteY662" fmla="*/ 3575982 h 6858000"/>
              <a:gd name="connsiteX663" fmla="*/ 2338780 w 7467600"/>
              <a:gd name="connsiteY663" fmla="*/ 3033725 h 6858000"/>
              <a:gd name="connsiteX664" fmla="*/ 1807991 w 7467600"/>
              <a:gd name="connsiteY664" fmla="*/ 2807184 h 6858000"/>
              <a:gd name="connsiteX665" fmla="*/ 1416358 w 7467600"/>
              <a:gd name="connsiteY665" fmla="*/ 3112571 h 6858000"/>
              <a:gd name="connsiteX666" fmla="*/ 939066 w 7467600"/>
              <a:gd name="connsiteY666" fmla="*/ 3378798 h 6858000"/>
              <a:gd name="connsiteX667" fmla="*/ 115099 w 7467600"/>
              <a:gd name="connsiteY667" fmla="*/ 3607650 h 6858000"/>
              <a:gd name="connsiteX668" fmla="*/ 97284 w 7467600"/>
              <a:gd name="connsiteY668" fmla="*/ 3520393 h 6858000"/>
              <a:gd name="connsiteX669" fmla="*/ 922050 w 7467600"/>
              <a:gd name="connsiteY669" fmla="*/ 3074867 h 6858000"/>
              <a:gd name="connsiteX670" fmla="*/ 1405265 w 7467600"/>
              <a:gd name="connsiteY670" fmla="*/ 3016319 h 6858000"/>
              <a:gd name="connsiteX671" fmla="*/ 1407512 w 7467600"/>
              <a:gd name="connsiteY671" fmla="*/ 3018001 h 6858000"/>
              <a:gd name="connsiteX672" fmla="*/ 1726266 w 7467600"/>
              <a:gd name="connsiteY672" fmla="*/ 2777274 h 6858000"/>
              <a:gd name="connsiteX673" fmla="*/ 625390 w 7467600"/>
              <a:gd name="connsiteY673" fmla="*/ 2514541 h 6858000"/>
              <a:gd name="connsiteX674" fmla="*/ 619799 w 7467600"/>
              <a:gd name="connsiteY674" fmla="*/ 2527180 h 6858000"/>
              <a:gd name="connsiteX675" fmla="*/ 310030 w 7467600"/>
              <a:gd name="connsiteY675" fmla="*/ 2771818 h 6858000"/>
              <a:gd name="connsiteX676" fmla="*/ 173877 w 7467600"/>
              <a:gd name="connsiteY676" fmla="*/ 2937056 h 6858000"/>
              <a:gd name="connsiteX677" fmla="*/ 77889 w 7467600"/>
              <a:gd name="connsiteY677" fmla="*/ 3138440 h 6858000"/>
              <a:gd name="connsiteX678" fmla="*/ 0 w 7467600"/>
              <a:gd name="connsiteY678" fmla="*/ 3271395 h 6858000"/>
              <a:gd name="connsiteX679" fmla="*/ 0 w 7467600"/>
              <a:gd name="connsiteY679" fmla="*/ 3153002 h 6858000"/>
              <a:gd name="connsiteX680" fmla="*/ 2386 w 7467600"/>
              <a:gd name="connsiteY680" fmla="*/ 3149203 h 6858000"/>
              <a:gd name="connsiteX681" fmla="*/ 89753 w 7467600"/>
              <a:gd name="connsiteY681" fmla="*/ 2987702 h 6858000"/>
              <a:gd name="connsiteX682" fmla="*/ 76869 w 7467600"/>
              <a:gd name="connsiteY682" fmla="*/ 3005404 h 6858000"/>
              <a:gd name="connsiteX683" fmla="*/ 32049 w 7467600"/>
              <a:gd name="connsiteY683" fmla="*/ 3065814 h 6858000"/>
              <a:gd name="connsiteX684" fmla="*/ 0 w 7467600"/>
              <a:gd name="connsiteY684" fmla="*/ 3108744 h 6858000"/>
              <a:gd name="connsiteX685" fmla="*/ 0 w 7467600"/>
              <a:gd name="connsiteY685" fmla="*/ 3058059 h 6858000"/>
              <a:gd name="connsiteX686" fmla="*/ 7610 w 7467600"/>
              <a:gd name="connsiteY686" fmla="*/ 3047889 h 6858000"/>
              <a:gd name="connsiteX687" fmla="*/ 52419 w 7467600"/>
              <a:gd name="connsiteY687" fmla="*/ 2987479 h 6858000"/>
              <a:gd name="connsiteX688" fmla="*/ 59142 w 7467600"/>
              <a:gd name="connsiteY688" fmla="*/ 2978488 h 6858000"/>
              <a:gd name="connsiteX689" fmla="*/ 0 w 7467600"/>
              <a:gd name="connsiteY689" fmla="*/ 3015334 h 6858000"/>
              <a:gd name="connsiteX690" fmla="*/ 0 w 7467600"/>
              <a:gd name="connsiteY690" fmla="*/ 2914286 h 6858000"/>
              <a:gd name="connsiteX691" fmla="*/ 36383 w 7467600"/>
              <a:gd name="connsiteY691" fmla="*/ 2901128 h 6858000"/>
              <a:gd name="connsiteX692" fmla="*/ 156329 w 7467600"/>
              <a:gd name="connsiteY692" fmla="*/ 2840533 h 6858000"/>
              <a:gd name="connsiteX693" fmla="*/ 358355 w 7467600"/>
              <a:gd name="connsiteY693" fmla="*/ 2620471 h 6858000"/>
              <a:gd name="connsiteX694" fmla="*/ 510577 w 7467600"/>
              <a:gd name="connsiteY694" fmla="*/ 2501244 h 6858000"/>
              <a:gd name="connsiteX695" fmla="*/ 211967 w 7467600"/>
              <a:gd name="connsiteY695" fmla="*/ 2479171 h 6858000"/>
              <a:gd name="connsiteX696" fmla="*/ 0 w 7467600"/>
              <a:gd name="connsiteY696" fmla="*/ 2476398 h 6858000"/>
              <a:gd name="connsiteX697" fmla="*/ 0 w 7467600"/>
              <a:gd name="connsiteY697" fmla="*/ 2389189 h 6858000"/>
              <a:gd name="connsiteX698" fmla="*/ 103062 w 7467600"/>
              <a:gd name="connsiteY698" fmla="*/ 2389518 h 6858000"/>
              <a:gd name="connsiteX699" fmla="*/ 510734 w 7467600"/>
              <a:gd name="connsiteY699" fmla="*/ 2416201 h 6858000"/>
              <a:gd name="connsiteX700" fmla="*/ 279257 w 7467600"/>
              <a:gd name="connsiteY700" fmla="*/ 2092102 h 6858000"/>
              <a:gd name="connsiteX701" fmla="*/ 65265 w 7467600"/>
              <a:gd name="connsiteY701" fmla="*/ 2006049 h 6858000"/>
              <a:gd name="connsiteX702" fmla="*/ 0 w 7467600"/>
              <a:gd name="connsiteY702" fmla="*/ 1982532 h 6858000"/>
              <a:gd name="connsiteX703" fmla="*/ 0 w 7467600"/>
              <a:gd name="connsiteY703" fmla="*/ 1912789 h 6858000"/>
              <a:gd name="connsiteX704" fmla="*/ 97460 w 7467600"/>
              <a:gd name="connsiteY704" fmla="*/ 1953725 h 6858000"/>
              <a:gd name="connsiteX705" fmla="*/ 221272 w 7467600"/>
              <a:gd name="connsiteY705" fmla="*/ 1980766 h 6858000"/>
              <a:gd name="connsiteX706" fmla="*/ 116765 w 7467600"/>
              <a:gd name="connsiteY706" fmla="*/ 1911033 h 6858000"/>
              <a:gd name="connsiteX707" fmla="*/ 16405 w 7467600"/>
              <a:gd name="connsiteY707" fmla="*/ 1803412 h 6858000"/>
              <a:gd name="connsiteX708" fmla="*/ 0 w 7467600"/>
              <a:gd name="connsiteY708" fmla="*/ 1784777 h 6858000"/>
              <a:gd name="connsiteX709" fmla="*/ 0 w 7467600"/>
              <a:gd name="connsiteY709" fmla="*/ 1740082 h 6858000"/>
              <a:gd name="connsiteX710" fmla="*/ 39394 w 7467600"/>
              <a:gd name="connsiteY710" fmla="*/ 1784856 h 6858000"/>
              <a:gd name="connsiteX711" fmla="*/ 135813 w 7467600"/>
              <a:gd name="connsiteY711" fmla="*/ 1888838 h 6858000"/>
              <a:gd name="connsiteX712" fmla="*/ 242575 w 7467600"/>
              <a:gd name="connsiteY712" fmla="*/ 1958841 h 6858000"/>
              <a:gd name="connsiteX713" fmla="*/ 82197 w 7467600"/>
              <a:gd name="connsiteY713" fmla="*/ 1754826 h 6858000"/>
              <a:gd name="connsiteX714" fmla="*/ 0 w 7467600"/>
              <a:gd name="connsiteY714" fmla="*/ 1679650 h 6858000"/>
              <a:gd name="connsiteX715" fmla="*/ 0 w 7467600"/>
              <a:gd name="connsiteY715" fmla="*/ 1602463 h 6858000"/>
              <a:gd name="connsiteX716" fmla="*/ 84689 w 7467600"/>
              <a:gd name="connsiteY716" fmla="*/ 1677442 h 6858000"/>
              <a:gd name="connsiteX717" fmla="*/ 298437 w 7467600"/>
              <a:gd name="connsiteY717" fmla="*/ 1968019 h 6858000"/>
              <a:gd name="connsiteX718" fmla="*/ 227269 w 7467600"/>
              <a:gd name="connsiteY718" fmla="*/ 1114064 h 6858000"/>
              <a:gd name="connsiteX719" fmla="*/ 248003 w 7467600"/>
              <a:gd name="connsiteY719" fmla="*/ 1089613 h 6858000"/>
              <a:gd name="connsiteX720" fmla="*/ 427020 w 7467600"/>
              <a:gd name="connsiteY720" fmla="*/ 1619803 h 6858000"/>
              <a:gd name="connsiteX721" fmla="*/ 340345 w 7467600"/>
              <a:gd name="connsiteY721" fmla="*/ 2027739 h 6858000"/>
              <a:gd name="connsiteX722" fmla="*/ 360865 w 7467600"/>
              <a:gd name="connsiteY722" fmla="*/ 2044827 h 6858000"/>
              <a:gd name="connsiteX723" fmla="*/ 560414 w 7467600"/>
              <a:gd name="connsiteY723" fmla="*/ 2421457 h 6858000"/>
              <a:gd name="connsiteX724" fmla="*/ 1359703 w 7467600"/>
              <a:gd name="connsiteY724" fmla="*/ 2578554 h 6858000"/>
              <a:gd name="connsiteX725" fmla="*/ 1359422 w 7467600"/>
              <a:gd name="connsiteY725" fmla="*/ 2577994 h 6858000"/>
              <a:gd name="connsiteX726" fmla="*/ 828701 w 7467600"/>
              <a:gd name="connsiteY726" fmla="*/ 1839520 h 6858000"/>
              <a:gd name="connsiteX727" fmla="*/ 494427 w 7467600"/>
              <a:gd name="connsiteY727" fmla="*/ 1092333 h 6858000"/>
              <a:gd name="connsiteX728" fmla="*/ 506322 w 7467600"/>
              <a:gd name="connsiteY728" fmla="*/ 1020997 h 6858000"/>
              <a:gd name="connsiteX729" fmla="*/ 4570198 w 7467600"/>
              <a:gd name="connsiteY729" fmla="*/ 978081 h 6858000"/>
              <a:gd name="connsiteX730" fmla="*/ 4523691 w 7467600"/>
              <a:gd name="connsiteY730" fmla="*/ 1127776 h 6858000"/>
              <a:gd name="connsiteX731" fmla="*/ 4509875 w 7467600"/>
              <a:gd name="connsiteY731" fmla="*/ 1167552 h 6858000"/>
              <a:gd name="connsiteX732" fmla="*/ 4478168 w 7467600"/>
              <a:gd name="connsiteY732" fmla="*/ 1260735 h 6858000"/>
              <a:gd name="connsiteX733" fmla="*/ 4409309 w 7467600"/>
              <a:gd name="connsiteY733" fmla="*/ 1666996 h 6858000"/>
              <a:gd name="connsiteX734" fmla="*/ 4370031 w 7467600"/>
              <a:gd name="connsiteY734" fmla="*/ 1955666 h 6858000"/>
              <a:gd name="connsiteX735" fmla="*/ 4570198 w 7467600"/>
              <a:gd name="connsiteY735" fmla="*/ 978081 h 6858000"/>
              <a:gd name="connsiteX736" fmla="*/ 4557898 w 7467600"/>
              <a:gd name="connsiteY736" fmla="*/ 900011 h 6858000"/>
              <a:gd name="connsiteX737" fmla="*/ 4344840 w 7467600"/>
              <a:gd name="connsiteY737" fmla="*/ 1922038 h 6858000"/>
              <a:gd name="connsiteX738" fmla="*/ 4378710 w 7467600"/>
              <a:gd name="connsiteY738" fmla="*/ 1665516 h 6858000"/>
              <a:gd name="connsiteX739" fmla="*/ 4448798 w 7467600"/>
              <a:gd name="connsiteY739" fmla="*/ 1253024 h 6858000"/>
              <a:gd name="connsiteX740" fmla="*/ 4480315 w 7467600"/>
              <a:gd name="connsiteY740" fmla="*/ 1158454 h 6858000"/>
              <a:gd name="connsiteX741" fmla="*/ 4494133 w 7467600"/>
              <a:gd name="connsiteY741" fmla="*/ 1118676 h 6858000"/>
              <a:gd name="connsiteX742" fmla="*/ 4557898 w 7467600"/>
              <a:gd name="connsiteY742" fmla="*/ 900011 h 6858000"/>
              <a:gd name="connsiteX743" fmla="*/ 5870151 w 7467600"/>
              <a:gd name="connsiteY743" fmla="*/ 898890 h 6858000"/>
              <a:gd name="connsiteX744" fmla="*/ 5861335 w 7467600"/>
              <a:gd name="connsiteY744" fmla="*/ 899177 h 6858000"/>
              <a:gd name="connsiteX745" fmla="*/ 5843702 w 7467600"/>
              <a:gd name="connsiteY745" fmla="*/ 899748 h 6858000"/>
              <a:gd name="connsiteX746" fmla="*/ 5651107 w 7467600"/>
              <a:gd name="connsiteY746" fmla="*/ 920306 h 6858000"/>
              <a:gd name="connsiteX747" fmla="*/ 5459407 w 7467600"/>
              <a:gd name="connsiteY747" fmla="*/ 940975 h 6858000"/>
              <a:gd name="connsiteX748" fmla="*/ 5374846 w 7467600"/>
              <a:gd name="connsiteY748" fmla="*/ 941988 h 6858000"/>
              <a:gd name="connsiteX749" fmla="*/ 5256105 w 7467600"/>
              <a:gd name="connsiteY749" fmla="*/ 945632 h 6858000"/>
              <a:gd name="connsiteX750" fmla="*/ 5107071 w 7467600"/>
              <a:gd name="connsiteY750" fmla="*/ 969720 h 6858000"/>
              <a:gd name="connsiteX751" fmla="*/ 4998681 w 7467600"/>
              <a:gd name="connsiteY751" fmla="*/ 988771 h 6858000"/>
              <a:gd name="connsiteX752" fmla="*/ 5870151 w 7467600"/>
              <a:gd name="connsiteY752" fmla="*/ 898890 h 6858000"/>
              <a:gd name="connsiteX753" fmla="*/ 5504425 w 7467600"/>
              <a:gd name="connsiteY753" fmla="*/ 848067 h 6858000"/>
              <a:gd name="connsiteX754" fmla="*/ 4968849 w 7467600"/>
              <a:gd name="connsiteY754" fmla="*/ 962318 h 6858000"/>
              <a:gd name="connsiteX755" fmla="*/ 5104039 w 7467600"/>
              <a:gd name="connsiteY755" fmla="*/ 940634 h 6858000"/>
              <a:gd name="connsiteX756" fmla="*/ 5256311 w 7467600"/>
              <a:gd name="connsiteY756" fmla="*/ 916490 h 6858000"/>
              <a:gd name="connsiteX757" fmla="*/ 5377381 w 7467600"/>
              <a:gd name="connsiteY757" fmla="*/ 912671 h 6858000"/>
              <a:gd name="connsiteX758" fmla="*/ 5460148 w 7467600"/>
              <a:gd name="connsiteY758" fmla="*/ 911442 h 6858000"/>
              <a:gd name="connsiteX759" fmla="*/ 5648971 w 7467600"/>
              <a:gd name="connsiteY759" fmla="*/ 891331 h 6858000"/>
              <a:gd name="connsiteX760" fmla="*/ 5844807 w 7467600"/>
              <a:gd name="connsiteY760" fmla="*/ 870718 h 6858000"/>
              <a:gd name="connsiteX761" fmla="*/ 5862975 w 7467600"/>
              <a:gd name="connsiteY761" fmla="*/ 869756 h 6858000"/>
              <a:gd name="connsiteX762" fmla="*/ 5920887 w 7467600"/>
              <a:gd name="connsiteY762" fmla="*/ 865929 h 6858000"/>
              <a:gd name="connsiteX763" fmla="*/ 5504425 w 7467600"/>
              <a:gd name="connsiteY763" fmla="*/ 848067 h 6858000"/>
              <a:gd name="connsiteX764" fmla="*/ 3607114 w 7467600"/>
              <a:gd name="connsiteY764" fmla="*/ 467441 h 6858000"/>
              <a:gd name="connsiteX765" fmla="*/ 3296242 w 7467600"/>
              <a:gd name="connsiteY765" fmla="*/ 807991 h 6858000"/>
              <a:gd name="connsiteX766" fmla="*/ 3174674 w 7467600"/>
              <a:gd name="connsiteY766" fmla="*/ 919759 h 6858000"/>
              <a:gd name="connsiteX767" fmla="*/ 3042978 w 7467600"/>
              <a:gd name="connsiteY767" fmla="*/ 1054894 h 6858000"/>
              <a:gd name="connsiteX768" fmla="*/ 2968914 w 7467600"/>
              <a:gd name="connsiteY768" fmla="*/ 1133756 h 6858000"/>
              <a:gd name="connsiteX769" fmla="*/ 3103823 w 7467600"/>
              <a:gd name="connsiteY769" fmla="*/ 1026814 h 6858000"/>
              <a:gd name="connsiteX770" fmla="*/ 3607114 w 7467600"/>
              <a:gd name="connsiteY770" fmla="*/ 467441 h 6858000"/>
              <a:gd name="connsiteX771" fmla="*/ 3744487 w 7467600"/>
              <a:gd name="connsiteY771" fmla="*/ 383136 h 6858000"/>
              <a:gd name="connsiteX772" fmla="*/ 3970213 w 7467600"/>
              <a:gd name="connsiteY772" fmla="*/ 995559 h 6858000"/>
              <a:gd name="connsiteX773" fmla="*/ 3744487 w 7467600"/>
              <a:gd name="connsiteY773" fmla="*/ 383136 h 6858000"/>
              <a:gd name="connsiteX774" fmla="*/ 3624562 w 7467600"/>
              <a:gd name="connsiteY774" fmla="*/ 367041 h 6858000"/>
              <a:gd name="connsiteX775" fmla="*/ 3489712 w 7467600"/>
              <a:gd name="connsiteY775" fmla="*/ 485386 h 6858000"/>
              <a:gd name="connsiteX776" fmla="*/ 3182994 w 7467600"/>
              <a:gd name="connsiteY776" fmla="*/ 828265 h 6858000"/>
              <a:gd name="connsiteX777" fmla="*/ 2892114 w 7467600"/>
              <a:gd name="connsiteY777" fmla="*/ 1172635 h 6858000"/>
              <a:gd name="connsiteX778" fmla="*/ 3021459 w 7467600"/>
              <a:gd name="connsiteY778" fmla="*/ 1035385 h 6858000"/>
              <a:gd name="connsiteX779" fmla="*/ 3153873 w 7467600"/>
              <a:gd name="connsiteY779" fmla="*/ 898971 h 6858000"/>
              <a:gd name="connsiteX780" fmla="*/ 3276511 w 7467600"/>
              <a:gd name="connsiteY780" fmla="*/ 786423 h 6858000"/>
              <a:gd name="connsiteX781" fmla="*/ 3584154 w 7467600"/>
              <a:gd name="connsiteY781" fmla="*/ 448218 h 6858000"/>
              <a:gd name="connsiteX782" fmla="*/ 3624562 w 7467600"/>
              <a:gd name="connsiteY782" fmla="*/ 367041 h 6858000"/>
              <a:gd name="connsiteX783" fmla="*/ 3766672 w 7467600"/>
              <a:gd name="connsiteY783" fmla="*/ 359429 h 6858000"/>
              <a:gd name="connsiteX784" fmla="*/ 3996338 w 7467600"/>
              <a:gd name="connsiteY784" fmla="*/ 968237 h 6858000"/>
              <a:gd name="connsiteX785" fmla="*/ 3766672 w 7467600"/>
              <a:gd name="connsiteY785" fmla="*/ 359429 h 6858000"/>
              <a:gd name="connsiteX786" fmla="*/ 5805386 w 7467600"/>
              <a:gd name="connsiteY786" fmla="*/ 239240 h 6858000"/>
              <a:gd name="connsiteX787" fmla="*/ 5736947 w 7467600"/>
              <a:gd name="connsiteY787" fmla="*/ 261367 h 6858000"/>
              <a:gd name="connsiteX788" fmla="*/ 5427012 w 7467600"/>
              <a:gd name="connsiteY788" fmla="*/ 311272 h 6858000"/>
              <a:gd name="connsiteX789" fmla="*/ 5147818 w 7467600"/>
              <a:gd name="connsiteY789" fmla="*/ 322112 h 6858000"/>
              <a:gd name="connsiteX790" fmla="*/ 5060854 w 7467600"/>
              <a:gd name="connsiteY790" fmla="*/ 311882 h 6858000"/>
              <a:gd name="connsiteX791" fmla="*/ 4945989 w 7467600"/>
              <a:gd name="connsiteY791" fmla="*/ 300516 h 6858000"/>
              <a:gd name="connsiteX792" fmla="*/ 5410479 w 7467600"/>
              <a:gd name="connsiteY792" fmla="*/ 348434 h 6858000"/>
              <a:gd name="connsiteX793" fmla="*/ 5805386 w 7467600"/>
              <a:gd name="connsiteY793" fmla="*/ 239240 h 6858000"/>
              <a:gd name="connsiteX794" fmla="*/ 5905192 w 7467600"/>
              <a:gd name="connsiteY794" fmla="*/ 163079 h 6858000"/>
              <a:gd name="connsiteX795" fmla="*/ 5865655 w 7467600"/>
              <a:gd name="connsiteY795" fmla="*/ 171901 h 6858000"/>
              <a:gd name="connsiteX796" fmla="*/ 5259740 w 7467600"/>
              <a:gd name="connsiteY796" fmla="*/ 257013 h 6858000"/>
              <a:gd name="connsiteX797" fmla="*/ 5208466 w 7467600"/>
              <a:gd name="connsiteY797" fmla="*/ 257550 h 6858000"/>
              <a:gd name="connsiteX798" fmla="*/ 4980204 w 7467600"/>
              <a:gd name="connsiteY798" fmla="*/ 271903 h 6858000"/>
              <a:gd name="connsiteX799" fmla="*/ 5068068 w 7467600"/>
              <a:gd name="connsiteY799" fmla="*/ 282244 h 6858000"/>
              <a:gd name="connsiteX800" fmla="*/ 5153231 w 7467600"/>
              <a:gd name="connsiteY800" fmla="*/ 292240 h 6858000"/>
              <a:gd name="connsiteX801" fmla="*/ 5426491 w 7467600"/>
              <a:gd name="connsiteY801" fmla="*/ 281128 h 6858000"/>
              <a:gd name="connsiteX802" fmla="*/ 5731212 w 7467600"/>
              <a:gd name="connsiteY802" fmla="*/ 231951 h 6858000"/>
              <a:gd name="connsiteX803" fmla="*/ 5905192 w 7467600"/>
              <a:gd name="connsiteY803" fmla="*/ 163079 h 6858000"/>
              <a:gd name="connsiteX804" fmla="*/ 5944437 w 7467600"/>
              <a:gd name="connsiteY804" fmla="*/ 113829 h 6858000"/>
              <a:gd name="connsiteX805" fmla="*/ 5825032 w 7467600"/>
              <a:gd name="connsiteY805" fmla="*/ 146405 h 6858000"/>
              <a:gd name="connsiteX806" fmla="*/ 4955599 w 7467600"/>
              <a:gd name="connsiteY806" fmla="*/ 247008 h 6858000"/>
              <a:gd name="connsiteX807" fmla="*/ 5210104 w 7467600"/>
              <a:gd name="connsiteY807" fmla="*/ 228123 h 6858000"/>
              <a:gd name="connsiteX808" fmla="*/ 5261015 w 7467600"/>
              <a:gd name="connsiteY808" fmla="*/ 227087 h 6858000"/>
              <a:gd name="connsiteX809" fmla="*/ 5861181 w 7467600"/>
              <a:gd name="connsiteY809" fmla="*/ 143093 h 6858000"/>
              <a:gd name="connsiteX810" fmla="*/ 5961252 w 7467600"/>
              <a:gd name="connsiteY810" fmla="*/ 114820 h 6858000"/>
              <a:gd name="connsiteX811" fmla="*/ 5944437 w 7467600"/>
              <a:gd name="connsiteY811" fmla="*/ 113829 h 6858000"/>
              <a:gd name="connsiteX812" fmla="*/ 3882765 w 7467600"/>
              <a:gd name="connsiteY812" fmla="*/ 0 h 6858000"/>
              <a:gd name="connsiteX813" fmla="*/ 3995099 w 7467600"/>
              <a:gd name="connsiteY813" fmla="*/ 0 h 6858000"/>
              <a:gd name="connsiteX814" fmla="*/ 4163818 w 7467600"/>
              <a:gd name="connsiteY814" fmla="*/ 234104 h 6858000"/>
              <a:gd name="connsiteX815" fmla="*/ 4172099 w 7467600"/>
              <a:gd name="connsiteY815" fmla="*/ 234207 h 6858000"/>
              <a:gd name="connsiteX816" fmla="*/ 4784282 w 7467600"/>
              <a:gd name="connsiteY816" fmla="*/ 276561 h 6858000"/>
              <a:gd name="connsiteX817" fmla="*/ 4801687 w 7467600"/>
              <a:gd name="connsiteY817" fmla="*/ 267764 h 6858000"/>
              <a:gd name="connsiteX818" fmla="*/ 6082788 w 7467600"/>
              <a:gd name="connsiteY818" fmla="*/ 64119 h 6858000"/>
              <a:gd name="connsiteX819" fmla="*/ 6099442 w 7467600"/>
              <a:gd name="connsiteY819" fmla="*/ 82568 h 6858000"/>
              <a:gd name="connsiteX820" fmla="*/ 4804137 w 7467600"/>
              <a:gd name="connsiteY820" fmla="*/ 320931 h 6858000"/>
              <a:gd name="connsiteX821" fmla="*/ 4227047 w 7467600"/>
              <a:gd name="connsiteY821" fmla="*/ 313415 h 6858000"/>
              <a:gd name="connsiteX822" fmla="*/ 4346041 w 7467600"/>
              <a:gd name="connsiteY822" fmla="*/ 456086 h 6858000"/>
              <a:gd name="connsiteX823" fmla="*/ 4870967 w 7467600"/>
              <a:gd name="connsiteY823" fmla="*/ 963061 h 6858000"/>
              <a:gd name="connsiteX824" fmla="*/ 4889647 w 7467600"/>
              <a:gd name="connsiteY824" fmla="*/ 957147 h 6858000"/>
              <a:gd name="connsiteX825" fmla="*/ 5422504 w 7467600"/>
              <a:gd name="connsiteY825" fmla="*/ 805191 h 6858000"/>
              <a:gd name="connsiteX826" fmla="*/ 6087656 w 7467600"/>
              <a:gd name="connsiteY826" fmla="*/ 826703 h 6858000"/>
              <a:gd name="connsiteX827" fmla="*/ 6058717 w 7467600"/>
              <a:gd name="connsiteY827" fmla="*/ 865992 h 6858000"/>
              <a:gd name="connsiteX828" fmla="*/ 4974153 w 7467600"/>
              <a:gd name="connsiteY828" fmla="*/ 1045456 h 6858000"/>
              <a:gd name="connsiteX829" fmla="*/ 5627835 w 7467600"/>
              <a:gd name="connsiteY829" fmla="*/ 1472077 h 6858000"/>
              <a:gd name="connsiteX830" fmla="*/ 5629817 w 7467600"/>
              <a:gd name="connsiteY830" fmla="*/ 1471412 h 6858000"/>
              <a:gd name="connsiteX831" fmla="*/ 5634124 w 7467600"/>
              <a:gd name="connsiteY831" fmla="*/ 1470572 h 6858000"/>
              <a:gd name="connsiteX832" fmla="*/ 5755832 w 7467600"/>
              <a:gd name="connsiteY832" fmla="*/ 1383886 h 6858000"/>
              <a:gd name="connsiteX833" fmla="*/ 6014186 w 7467600"/>
              <a:gd name="connsiteY833" fmla="*/ 1279799 h 6858000"/>
              <a:gd name="connsiteX834" fmla="*/ 6901619 w 7467600"/>
              <a:gd name="connsiteY834" fmla="*/ 1047874 h 6858000"/>
              <a:gd name="connsiteX835" fmla="*/ 6931566 w 7467600"/>
              <a:gd name="connsiteY835" fmla="*/ 1062034 h 6858000"/>
              <a:gd name="connsiteX836" fmla="*/ 5790982 w 7467600"/>
              <a:gd name="connsiteY836" fmla="*/ 1561380 h 6858000"/>
              <a:gd name="connsiteX837" fmla="*/ 6188971 w 7467600"/>
              <a:gd name="connsiteY837" fmla="*/ 1755168 h 6858000"/>
              <a:gd name="connsiteX838" fmla="*/ 6202446 w 7467600"/>
              <a:gd name="connsiteY838" fmla="*/ 1752268 h 6858000"/>
              <a:gd name="connsiteX839" fmla="*/ 7179560 w 7467600"/>
              <a:gd name="connsiteY839" fmla="*/ 1467551 h 6858000"/>
              <a:gd name="connsiteX840" fmla="*/ 7158730 w 7467600"/>
              <a:gd name="connsiteY840" fmla="*/ 1507835 h 6858000"/>
              <a:gd name="connsiteX841" fmla="*/ 6326959 w 7467600"/>
              <a:gd name="connsiteY841" fmla="*/ 1817686 h 6858000"/>
              <a:gd name="connsiteX842" fmla="*/ 6537433 w 7467600"/>
              <a:gd name="connsiteY842" fmla="*/ 1907790 h 6858000"/>
              <a:gd name="connsiteX843" fmla="*/ 6550221 w 7467600"/>
              <a:gd name="connsiteY843" fmla="*/ 1910729 h 6858000"/>
              <a:gd name="connsiteX844" fmla="*/ 6964438 w 7467600"/>
              <a:gd name="connsiteY844" fmla="*/ 2209505 h 6858000"/>
              <a:gd name="connsiteX845" fmla="*/ 7367862 w 7467600"/>
              <a:gd name="connsiteY845" fmla="*/ 2806833 h 6858000"/>
              <a:gd name="connsiteX846" fmla="*/ 7364329 w 7467600"/>
              <a:gd name="connsiteY846" fmla="*/ 2826907 h 6858000"/>
              <a:gd name="connsiteX847" fmla="*/ 7290545 w 7467600"/>
              <a:gd name="connsiteY847" fmla="*/ 2850663 h 6858000"/>
              <a:gd name="connsiteX848" fmla="*/ 6472036 w 7467600"/>
              <a:gd name="connsiteY848" fmla="*/ 1959003 h 6858000"/>
              <a:gd name="connsiteX849" fmla="*/ 5792897 w 7467600"/>
              <a:gd name="connsiteY849" fmla="*/ 1647747 h 6858000"/>
              <a:gd name="connsiteX850" fmla="*/ 5842751 w 7467600"/>
              <a:gd name="connsiteY850" fmla="*/ 1816112 h 6858000"/>
              <a:gd name="connsiteX851" fmla="*/ 5847424 w 7467600"/>
              <a:gd name="connsiteY851" fmla="*/ 1815776 h 6858000"/>
              <a:gd name="connsiteX852" fmla="*/ 6399821 w 7467600"/>
              <a:gd name="connsiteY852" fmla="*/ 2344799 h 6858000"/>
              <a:gd name="connsiteX853" fmla="*/ 6323232 w 7467600"/>
              <a:gd name="connsiteY853" fmla="*/ 2389634 h 6858000"/>
              <a:gd name="connsiteX854" fmla="*/ 5942958 w 7467600"/>
              <a:gd name="connsiteY854" fmla="*/ 2077708 h 6858000"/>
              <a:gd name="connsiteX855" fmla="*/ 5921559 w 7467600"/>
              <a:gd name="connsiteY855" fmla="*/ 2378596 h 6858000"/>
              <a:gd name="connsiteX856" fmla="*/ 5817651 w 7467600"/>
              <a:gd name="connsiteY856" fmla="*/ 3023919 h 6858000"/>
              <a:gd name="connsiteX857" fmla="*/ 5729634 w 7467600"/>
              <a:gd name="connsiteY857" fmla="*/ 3051849 h 6858000"/>
              <a:gd name="connsiteX858" fmla="*/ 5611018 w 7467600"/>
              <a:gd name="connsiteY858" fmla="*/ 2316769 h 6858000"/>
              <a:gd name="connsiteX859" fmla="*/ 5687608 w 7467600"/>
              <a:gd name="connsiteY859" fmla="*/ 2039972 h 6858000"/>
              <a:gd name="connsiteX860" fmla="*/ 5657554 w 7467600"/>
              <a:gd name="connsiteY860" fmla="*/ 1576445 h 6858000"/>
              <a:gd name="connsiteX861" fmla="*/ 5150475 w 7467600"/>
              <a:gd name="connsiteY861" fmla="*/ 1274012 h 6858000"/>
              <a:gd name="connsiteX862" fmla="*/ 5349142 w 7467600"/>
              <a:gd name="connsiteY862" fmla="*/ 2204405 h 6858000"/>
              <a:gd name="connsiteX863" fmla="*/ 5262214 w 7467600"/>
              <a:gd name="connsiteY863" fmla="*/ 2233836 h 6858000"/>
              <a:gd name="connsiteX864" fmla="*/ 4981539 w 7467600"/>
              <a:gd name="connsiteY864" fmla="*/ 1542201 h 6858000"/>
              <a:gd name="connsiteX865" fmla="*/ 4958461 w 7467600"/>
              <a:gd name="connsiteY865" fmla="*/ 1136957 h 6858000"/>
              <a:gd name="connsiteX866" fmla="*/ 4655015 w 7467600"/>
              <a:gd name="connsiteY866" fmla="*/ 891426 h 6858000"/>
              <a:gd name="connsiteX867" fmla="*/ 4348002 w 7467600"/>
              <a:gd name="connsiteY867" fmla="*/ 2205895 h 6858000"/>
              <a:gd name="connsiteX868" fmla="*/ 4262250 w 7467600"/>
              <a:gd name="connsiteY868" fmla="*/ 2219972 h 6858000"/>
              <a:gd name="connsiteX869" fmla="*/ 4550611 w 7467600"/>
              <a:gd name="connsiteY869" fmla="*/ 817540 h 6858000"/>
              <a:gd name="connsiteX870" fmla="*/ 4564418 w 7467600"/>
              <a:gd name="connsiteY870" fmla="*/ 808293 h 6858000"/>
              <a:gd name="connsiteX871" fmla="*/ 4266388 w 7467600"/>
              <a:gd name="connsiteY871" fmla="*/ 500083 h 6858000"/>
              <a:gd name="connsiteX872" fmla="*/ 4032842 w 7467600"/>
              <a:gd name="connsiteY872" fmla="*/ 211809 h 6858000"/>
              <a:gd name="connsiteX873" fmla="*/ 3882765 w 7467600"/>
              <a:gd name="connsiteY873" fmla="*/ 0 h 6858000"/>
              <a:gd name="connsiteX874" fmla="*/ 3721337 w 7467600"/>
              <a:gd name="connsiteY874" fmla="*/ 0 h 6858000"/>
              <a:gd name="connsiteX875" fmla="*/ 3797544 w 7467600"/>
              <a:gd name="connsiteY875" fmla="*/ 0 h 6858000"/>
              <a:gd name="connsiteX876" fmla="*/ 3775734 w 7467600"/>
              <a:gd name="connsiteY876" fmla="*/ 95131 h 6858000"/>
              <a:gd name="connsiteX877" fmla="*/ 3724807 w 7467600"/>
              <a:gd name="connsiteY877" fmla="*/ 272257 h 6858000"/>
              <a:gd name="connsiteX878" fmla="*/ 3726844 w 7467600"/>
              <a:gd name="connsiteY878" fmla="*/ 282988 h 6858000"/>
              <a:gd name="connsiteX879" fmla="*/ 3742664 w 7467600"/>
              <a:gd name="connsiteY879" fmla="*/ 279918 h 6858000"/>
              <a:gd name="connsiteX880" fmla="*/ 4103910 w 7467600"/>
              <a:gd name="connsiteY880" fmla="*/ 1161917 h 6858000"/>
              <a:gd name="connsiteX881" fmla="*/ 4020269 w 7467600"/>
              <a:gd name="connsiteY881" fmla="*/ 1200406 h 6858000"/>
              <a:gd name="connsiteX882" fmla="*/ 3674882 w 7467600"/>
              <a:gd name="connsiteY882" fmla="*/ 488524 h 6858000"/>
              <a:gd name="connsiteX883" fmla="*/ 3132682 w 7467600"/>
              <a:gd name="connsiteY883" fmla="*/ 1072284 h 6858000"/>
              <a:gd name="connsiteX884" fmla="*/ 2716346 w 7467600"/>
              <a:gd name="connsiteY884" fmla="*/ 1276376 h 6858000"/>
              <a:gd name="connsiteX885" fmla="*/ 2716772 w 7467600"/>
              <a:gd name="connsiteY885" fmla="*/ 1255462 h 6858000"/>
              <a:gd name="connsiteX886" fmla="*/ 3471096 w 7467600"/>
              <a:gd name="connsiteY886" fmla="*/ 437072 h 6858000"/>
              <a:gd name="connsiteX887" fmla="*/ 3639057 w 7467600"/>
              <a:gd name="connsiteY887" fmla="*/ 286334 h 6858000"/>
              <a:gd name="connsiteX888" fmla="*/ 3640309 w 7467600"/>
              <a:gd name="connsiteY888" fmla="*/ 284664 h 6858000"/>
              <a:gd name="connsiteX889" fmla="*/ 3646022 w 7467600"/>
              <a:gd name="connsiteY889" fmla="*/ 276711 h 6858000"/>
              <a:gd name="connsiteX890" fmla="*/ 3707943 w 7467600"/>
              <a:gd name="connsiteY890" fmla="*/ 65958 h 6858000"/>
              <a:gd name="connsiteX891" fmla="*/ 3721337 w 7467600"/>
              <a:gd name="connsiteY891" fmla="*/ 0 h 6858000"/>
              <a:gd name="connsiteX892" fmla="*/ 2867960 w 7467600"/>
              <a:gd name="connsiteY892" fmla="*/ 0 h 6858000"/>
              <a:gd name="connsiteX893" fmla="*/ 2926351 w 7467600"/>
              <a:gd name="connsiteY893" fmla="*/ 0 h 6858000"/>
              <a:gd name="connsiteX894" fmla="*/ 2902823 w 7467600"/>
              <a:gd name="connsiteY894" fmla="*/ 262929 h 6858000"/>
              <a:gd name="connsiteX895" fmla="*/ 2940663 w 7467600"/>
              <a:gd name="connsiteY895" fmla="*/ 140884 h 6858000"/>
              <a:gd name="connsiteX896" fmla="*/ 2947039 w 7467600"/>
              <a:gd name="connsiteY896" fmla="*/ 122524 h 6858000"/>
              <a:gd name="connsiteX897" fmla="*/ 2984316 w 7467600"/>
              <a:gd name="connsiteY897" fmla="*/ 0 h 6858000"/>
              <a:gd name="connsiteX898" fmla="*/ 3016114 w 7467600"/>
              <a:gd name="connsiteY898" fmla="*/ 0 h 6858000"/>
              <a:gd name="connsiteX899" fmla="*/ 2979949 w 7467600"/>
              <a:gd name="connsiteY899" fmla="*/ 119274 h 6858000"/>
              <a:gd name="connsiteX900" fmla="*/ 3023879 w 7467600"/>
              <a:gd name="connsiteY900" fmla="*/ 0 h 6858000"/>
              <a:gd name="connsiteX901" fmla="*/ 3105400 w 7467600"/>
              <a:gd name="connsiteY901" fmla="*/ 0 h 6858000"/>
              <a:gd name="connsiteX902" fmla="*/ 3094669 w 7467600"/>
              <a:gd name="connsiteY902" fmla="*/ 30308 h 6858000"/>
              <a:gd name="connsiteX903" fmla="*/ 2901945 w 7467600"/>
              <a:gd name="connsiteY903" fmla="*/ 466538 h 6858000"/>
              <a:gd name="connsiteX904" fmla="*/ 2815209 w 7467600"/>
              <a:gd name="connsiteY904" fmla="*/ 497361 h 6858000"/>
              <a:gd name="connsiteX905" fmla="*/ 2844845 w 7467600"/>
              <a:gd name="connsiteY905" fmla="*/ 127638 h 6858000"/>
              <a:gd name="connsiteX906" fmla="*/ 2867960 w 7467600"/>
              <a:gd name="connsiteY906" fmla="*/ 0 h 6858000"/>
              <a:gd name="connsiteX907" fmla="*/ 1057230 w 7467600"/>
              <a:gd name="connsiteY907" fmla="*/ 0 h 6858000"/>
              <a:gd name="connsiteX908" fmla="*/ 1111003 w 7467600"/>
              <a:gd name="connsiteY908" fmla="*/ 0 h 6858000"/>
              <a:gd name="connsiteX909" fmla="*/ 1125553 w 7467600"/>
              <a:gd name="connsiteY909" fmla="*/ 52588 h 6858000"/>
              <a:gd name="connsiteX910" fmla="*/ 1304276 w 7467600"/>
              <a:gd name="connsiteY910" fmla="*/ 476275 h 6858000"/>
              <a:gd name="connsiteX911" fmla="*/ 1492066 w 7467600"/>
              <a:gd name="connsiteY911" fmla="*/ 886333 h 6858000"/>
              <a:gd name="connsiteX912" fmla="*/ 1423698 w 7467600"/>
              <a:gd name="connsiteY912" fmla="*/ 710817 h 6858000"/>
              <a:gd name="connsiteX913" fmla="*/ 1357609 w 7467600"/>
              <a:gd name="connsiteY913" fmla="*/ 532892 h 6858000"/>
              <a:gd name="connsiteX914" fmla="*/ 1309550 w 7467600"/>
              <a:gd name="connsiteY914" fmla="*/ 374031 h 6858000"/>
              <a:gd name="connsiteX915" fmla="*/ 1193673 w 7467600"/>
              <a:gd name="connsiteY915" fmla="*/ 49533 h 6858000"/>
              <a:gd name="connsiteX916" fmla="*/ 1164391 w 7467600"/>
              <a:gd name="connsiteY916" fmla="*/ 0 h 6858000"/>
              <a:gd name="connsiteX917" fmla="*/ 1200666 w 7467600"/>
              <a:gd name="connsiteY917" fmla="*/ 0 h 6858000"/>
              <a:gd name="connsiteX918" fmla="*/ 1223408 w 7467600"/>
              <a:gd name="connsiteY918" fmla="*/ 38996 h 6858000"/>
              <a:gd name="connsiteX919" fmla="*/ 1339635 w 7467600"/>
              <a:gd name="connsiteY919" fmla="*/ 365517 h 6858000"/>
              <a:gd name="connsiteX920" fmla="*/ 1387469 w 7467600"/>
              <a:gd name="connsiteY920" fmla="*/ 523079 h 6858000"/>
              <a:gd name="connsiteX921" fmla="*/ 1452685 w 7467600"/>
              <a:gd name="connsiteY921" fmla="*/ 699806 h 6858000"/>
              <a:gd name="connsiteX922" fmla="*/ 1492092 w 7467600"/>
              <a:gd name="connsiteY922" fmla="*/ 800424 h 6858000"/>
              <a:gd name="connsiteX923" fmla="*/ 1455302 w 7467600"/>
              <a:gd name="connsiteY923" fmla="*/ 632913 h 6858000"/>
              <a:gd name="connsiteX924" fmla="*/ 1222336 w 7467600"/>
              <a:gd name="connsiteY924" fmla="*/ 9480 h 6858000"/>
              <a:gd name="connsiteX925" fmla="*/ 1214634 w 7467600"/>
              <a:gd name="connsiteY925" fmla="*/ 0 h 6858000"/>
              <a:gd name="connsiteX926" fmla="*/ 1289827 w 7467600"/>
              <a:gd name="connsiteY926" fmla="*/ 0 h 6858000"/>
              <a:gd name="connsiteX927" fmla="*/ 1321076 w 7467600"/>
              <a:gd name="connsiteY927" fmla="*/ 59722 h 6858000"/>
              <a:gd name="connsiteX928" fmla="*/ 1512579 w 7467600"/>
              <a:gd name="connsiteY928" fmla="*/ 626441 h 6858000"/>
              <a:gd name="connsiteX929" fmla="*/ 1506076 w 7467600"/>
              <a:gd name="connsiteY929" fmla="*/ 1089289 h 6858000"/>
              <a:gd name="connsiteX930" fmla="*/ 1486346 w 7467600"/>
              <a:gd name="connsiteY930" fmla="*/ 1079919 h 6858000"/>
              <a:gd name="connsiteX931" fmla="*/ 1070511 w 7467600"/>
              <a:gd name="connsiteY931" fmla="*/ 48609 h 6858000"/>
              <a:gd name="connsiteX932" fmla="*/ 1057230 w 7467600"/>
              <a:gd name="connsiteY932" fmla="*/ 0 h 6858000"/>
              <a:gd name="connsiteX933" fmla="*/ 43151 w 7467600"/>
              <a:gd name="connsiteY933" fmla="*/ 0 h 6858000"/>
              <a:gd name="connsiteX934" fmla="*/ 95283 w 7467600"/>
              <a:gd name="connsiteY934" fmla="*/ 0 h 6858000"/>
              <a:gd name="connsiteX935" fmla="*/ 300708 w 7467600"/>
              <a:gd name="connsiteY935" fmla="*/ 154571 h 6858000"/>
              <a:gd name="connsiteX936" fmla="*/ 530414 w 7467600"/>
              <a:gd name="connsiteY936" fmla="*/ 354673 h 6858000"/>
              <a:gd name="connsiteX937" fmla="*/ 333785 w 7467600"/>
              <a:gd name="connsiteY937" fmla="*/ 161564 h 6858000"/>
              <a:gd name="connsiteX938" fmla="*/ 147005 w 7467600"/>
              <a:gd name="connsiteY938" fmla="*/ 0 h 6858000"/>
              <a:gd name="connsiteX939" fmla="*/ 272509 w 7467600"/>
              <a:gd name="connsiteY939" fmla="*/ 0 h 6858000"/>
              <a:gd name="connsiteX940" fmla="*/ 326276 w 7467600"/>
              <a:gd name="connsiteY940" fmla="*/ 45847 h 6858000"/>
              <a:gd name="connsiteX941" fmla="*/ 823759 w 7467600"/>
              <a:gd name="connsiteY941" fmla="*/ 574145 h 6858000"/>
              <a:gd name="connsiteX942" fmla="*/ 811254 w 7467600"/>
              <a:gd name="connsiteY942" fmla="*/ 665546 h 6858000"/>
              <a:gd name="connsiteX943" fmla="*/ 154042 w 7467600"/>
              <a:gd name="connsiteY943" fmla="*/ 261522 h 6858000"/>
              <a:gd name="connsiteX944" fmla="*/ 13550 w 7467600"/>
              <a:gd name="connsiteY944" fmla="*/ 158423 h 6858000"/>
              <a:gd name="connsiteX945" fmla="*/ 0 w 7467600"/>
              <a:gd name="connsiteY945" fmla="*/ 146618 h 6858000"/>
              <a:gd name="connsiteX946" fmla="*/ 0 w 7467600"/>
              <a:gd name="connsiteY946" fmla="*/ 59161 h 6858000"/>
              <a:gd name="connsiteX947" fmla="*/ 45427 w 7467600"/>
              <a:gd name="connsiteY947" fmla="*/ 101078 h 6858000"/>
              <a:gd name="connsiteX948" fmla="*/ 630103 w 7467600"/>
              <a:gd name="connsiteY948" fmla="*/ 485885 h 6858000"/>
              <a:gd name="connsiteX949" fmla="*/ 532040 w 7467600"/>
              <a:gd name="connsiteY949" fmla="*/ 399359 h 6858000"/>
              <a:gd name="connsiteX950" fmla="*/ 517618 w 7467600"/>
              <a:gd name="connsiteY950" fmla="*/ 385726 h 6858000"/>
              <a:gd name="connsiteX951" fmla="*/ 285074 w 7467600"/>
              <a:gd name="connsiteY951" fmla="*/ 182755 h 6858000"/>
              <a:gd name="connsiteX952" fmla="*/ 43151 w 7467600"/>
              <a:gd name="connsiteY952"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10696 w 7467600"/>
              <a:gd name="connsiteY4" fmla="*/ 6803861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1019354 w 7467600"/>
              <a:gd name="connsiteY20" fmla="*/ 6315006 h 6858000"/>
              <a:gd name="connsiteX21" fmla="*/ 441046 w 7467600"/>
              <a:gd name="connsiteY21" fmla="*/ 6691153 h 6858000"/>
              <a:gd name="connsiteX22" fmla="*/ 1019354 w 7467600"/>
              <a:gd name="connsiteY22" fmla="*/ 6315006 h 6858000"/>
              <a:gd name="connsiteX23" fmla="*/ 991680 w 7467600"/>
              <a:gd name="connsiteY23" fmla="*/ 6298413 h 6858000"/>
              <a:gd name="connsiteX24" fmla="*/ 409060 w 7467600"/>
              <a:gd name="connsiteY24" fmla="*/ 6671470 h 6858000"/>
              <a:gd name="connsiteX25" fmla="*/ 991680 w 7467600"/>
              <a:gd name="connsiteY25" fmla="*/ 6298413 h 6858000"/>
              <a:gd name="connsiteX26" fmla="*/ 103333 w 7467600"/>
              <a:gd name="connsiteY26" fmla="*/ 5699602 h 6858000"/>
              <a:gd name="connsiteX27" fmla="*/ 233938 w 7467600"/>
              <a:gd name="connsiteY27" fmla="*/ 5809416 h 6858000"/>
              <a:gd name="connsiteX28" fmla="*/ 883580 w 7467600"/>
              <a:gd name="connsiteY28" fmla="*/ 6180710 h 6858000"/>
              <a:gd name="connsiteX29" fmla="*/ 487337 w 7467600"/>
              <a:gd name="connsiteY29" fmla="*/ 5950182 h 6858000"/>
              <a:gd name="connsiteX30" fmla="*/ 354051 w 7467600"/>
              <a:gd name="connsiteY30" fmla="*/ 5854912 h 6858000"/>
              <a:gd name="connsiteX31" fmla="*/ 195436 w 7467600"/>
              <a:gd name="connsiteY31" fmla="*/ 5755068 h 6858000"/>
              <a:gd name="connsiteX32" fmla="*/ 103333 w 7467600"/>
              <a:gd name="connsiteY32" fmla="*/ 5699602 h 6858000"/>
              <a:gd name="connsiteX33" fmla="*/ 5539432 w 7467600"/>
              <a:gd name="connsiteY33" fmla="*/ 5642928 h 6858000"/>
              <a:gd name="connsiteX34" fmla="*/ 5555462 w 7467600"/>
              <a:gd name="connsiteY34" fmla="*/ 5694454 h 6858000"/>
              <a:gd name="connsiteX35" fmla="*/ 5828270 w 7467600"/>
              <a:gd name="connsiteY35" fmla="*/ 6320663 h 6858000"/>
              <a:gd name="connsiteX36" fmla="*/ 5947416 w 7467600"/>
              <a:gd name="connsiteY36" fmla="*/ 6574846 h 6858000"/>
              <a:gd name="connsiteX37" fmla="*/ 5539432 w 7467600"/>
              <a:gd name="connsiteY37" fmla="*/ 5642928 h 6858000"/>
              <a:gd name="connsiteX38" fmla="*/ 51253 w 7467600"/>
              <a:gd name="connsiteY38" fmla="*/ 5631825 h 6858000"/>
              <a:gd name="connsiteX39" fmla="*/ 211622 w 7467600"/>
              <a:gd name="connsiteY39" fmla="*/ 5728803 h 6858000"/>
              <a:gd name="connsiteX40" fmla="*/ 371652 w 7467600"/>
              <a:gd name="connsiteY40" fmla="*/ 5829062 h 6858000"/>
              <a:gd name="connsiteX41" fmla="*/ 505903 w 7467600"/>
              <a:gd name="connsiteY41" fmla="*/ 5925221 h 6858000"/>
              <a:gd name="connsiteX42" fmla="*/ 899240 w 7467600"/>
              <a:gd name="connsiteY42" fmla="*/ 6153068 h 6858000"/>
              <a:gd name="connsiteX43" fmla="*/ 988114 w 7467600"/>
              <a:gd name="connsiteY43" fmla="*/ 6174204 h 6858000"/>
              <a:gd name="connsiteX44" fmla="*/ 845971 w 7467600"/>
              <a:gd name="connsiteY44" fmla="*/ 6067177 h 6858000"/>
              <a:gd name="connsiteX45" fmla="*/ 448057 w 7467600"/>
              <a:gd name="connsiteY45" fmla="*/ 5841376 h 6858000"/>
              <a:gd name="connsiteX46" fmla="*/ 51253 w 7467600"/>
              <a:gd name="connsiteY46" fmla="*/ 5631825 h 6858000"/>
              <a:gd name="connsiteX47" fmla="*/ 2606687 w 7467600"/>
              <a:gd name="connsiteY47" fmla="*/ 5630718 h 6858000"/>
              <a:gd name="connsiteX48" fmla="*/ 2645658 w 7467600"/>
              <a:gd name="connsiteY48" fmla="*/ 6640259 h 6858000"/>
              <a:gd name="connsiteX49" fmla="*/ 2606687 w 7467600"/>
              <a:gd name="connsiteY49" fmla="*/ 5630718 h 6858000"/>
              <a:gd name="connsiteX50" fmla="*/ 3642057 w 7467600"/>
              <a:gd name="connsiteY50" fmla="*/ 5573487 h 6858000"/>
              <a:gd name="connsiteX51" fmla="*/ 3632981 w 7467600"/>
              <a:gd name="connsiteY51" fmla="*/ 5579437 h 6858000"/>
              <a:gd name="connsiteX52" fmla="*/ 3382436 w 7467600"/>
              <a:gd name="connsiteY52" fmla="*/ 5952726 h 6858000"/>
              <a:gd name="connsiteX53" fmla="*/ 3191929 w 7467600"/>
              <a:gd name="connsiteY53" fmla="*/ 6662669 h 6858000"/>
              <a:gd name="connsiteX54" fmla="*/ 3369898 w 7467600"/>
              <a:gd name="connsiteY54" fmla="*/ 6081771 h 6858000"/>
              <a:gd name="connsiteX55" fmla="*/ 3642057 w 7467600"/>
              <a:gd name="connsiteY55" fmla="*/ 5573487 h 6858000"/>
              <a:gd name="connsiteX56" fmla="*/ 2650666 w 7467600"/>
              <a:gd name="connsiteY56" fmla="*/ 5530686 h 6858000"/>
              <a:gd name="connsiteX57" fmla="*/ 2650249 w 7467600"/>
              <a:gd name="connsiteY57" fmla="*/ 5532101 h 6858000"/>
              <a:gd name="connsiteX58" fmla="*/ 2663808 w 7467600"/>
              <a:gd name="connsiteY58" fmla="*/ 6535215 h 6858000"/>
              <a:gd name="connsiteX59" fmla="*/ 2665418 w 7467600"/>
              <a:gd name="connsiteY59" fmla="*/ 6132756 h 6858000"/>
              <a:gd name="connsiteX60" fmla="*/ 2650666 w 7467600"/>
              <a:gd name="connsiteY60" fmla="*/ 5530686 h 6858000"/>
              <a:gd name="connsiteX61" fmla="*/ 2680277 w 7467600"/>
              <a:gd name="connsiteY61" fmla="*/ 5479204 h 6858000"/>
              <a:gd name="connsiteX62" fmla="*/ 2678972 w 7467600"/>
              <a:gd name="connsiteY62" fmla="*/ 5481582 h 6858000"/>
              <a:gd name="connsiteX63" fmla="*/ 2696666 w 7467600"/>
              <a:gd name="connsiteY63" fmla="*/ 6133836 h 6858000"/>
              <a:gd name="connsiteX64" fmla="*/ 2695769 w 7467600"/>
              <a:gd name="connsiteY64" fmla="*/ 6390955 h 6858000"/>
              <a:gd name="connsiteX65" fmla="*/ 2739893 w 7467600"/>
              <a:gd name="connsiteY65" fmla="*/ 6108357 h 6858000"/>
              <a:gd name="connsiteX66" fmla="*/ 2680277 w 7467600"/>
              <a:gd name="connsiteY66" fmla="*/ 5479204 h 6858000"/>
              <a:gd name="connsiteX67" fmla="*/ 1132195 w 7467600"/>
              <a:gd name="connsiteY67" fmla="*/ 5467980 h 6858000"/>
              <a:gd name="connsiteX68" fmla="*/ 1679056 w 7467600"/>
              <a:gd name="connsiteY68" fmla="*/ 5516907 h 6858000"/>
              <a:gd name="connsiteX69" fmla="*/ 2128648 w 7467600"/>
              <a:gd name="connsiteY69" fmla="*/ 5474249 h 6858000"/>
              <a:gd name="connsiteX70" fmla="*/ 1825619 w 7467600"/>
              <a:gd name="connsiteY70" fmla="*/ 5478447 h 6858000"/>
              <a:gd name="connsiteX71" fmla="*/ 1737798 w 7467600"/>
              <a:gd name="connsiteY71" fmla="*/ 5483353 h 6858000"/>
              <a:gd name="connsiteX72" fmla="*/ 1132195 w 7467600"/>
              <a:gd name="connsiteY72" fmla="*/ 5467980 h 6858000"/>
              <a:gd name="connsiteX73" fmla="*/ 1456157 w 7467600"/>
              <a:gd name="connsiteY73" fmla="*/ 5371404 h 6858000"/>
              <a:gd name="connsiteX74" fmla="*/ 1244432 w 7467600"/>
              <a:gd name="connsiteY74" fmla="*/ 5385601 h 6858000"/>
              <a:gd name="connsiteX75" fmla="*/ 973990 w 7467600"/>
              <a:gd name="connsiteY75" fmla="*/ 5424940 h 6858000"/>
              <a:gd name="connsiteX76" fmla="*/ 1103809 w 7467600"/>
              <a:gd name="connsiteY76" fmla="*/ 5433720 h 6858000"/>
              <a:gd name="connsiteX77" fmla="*/ 1123454 w 7467600"/>
              <a:gd name="connsiteY77" fmla="*/ 5435727 h 6858000"/>
              <a:gd name="connsiteX78" fmla="*/ 1737017 w 7467600"/>
              <a:gd name="connsiteY78" fmla="*/ 5452183 h 6858000"/>
              <a:gd name="connsiteX79" fmla="*/ 1824397 w 7467600"/>
              <a:gd name="connsiteY79" fmla="*/ 5447757 h 6858000"/>
              <a:gd name="connsiteX80" fmla="*/ 2070059 w 7467600"/>
              <a:gd name="connsiteY80" fmla="*/ 5441660 h 6858000"/>
              <a:gd name="connsiteX81" fmla="*/ 1456157 w 7467600"/>
              <a:gd name="connsiteY81" fmla="*/ 5371404 h 6858000"/>
              <a:gd name="connsiteX82" fmla="*/ 4988186 w 7467600"/>
              <a:gd name="connsiteY82" fmla="*/ 5216467 h 6858000"/>
              <a:gd name="connsiteX83" fmla="*/ 4777334 w 7467600"/>
              <a:gd name="connsiteY83" fmla="*/ 5406072 h 6858000"/>
              <a:gd name="connsiteX84" fmla="*/ 4718341 w 7467600"/>
              <a:gd name="connsiteY84" fmla="*/ 5468043 h 6858000"/>
              <a:gd name="connsiteX85" fmla="*/ 4604655 w 7467600"/>
              <a:gd name="connsiteY85" fmla="*/ 5583434 h 6858000"/>
              <a:gd name="connsiteX86" fmla="*/ 4565074 w 7467600"/>
              <a:gd name="connsiteY86" fmla="*/ 5618550 h 6858000"/>
              <a:gd name="connsiteX87" fmla="*/ 4988186 w 7467600"/>
              <a:gd name="connsiteY87" fmla="*/ 5216467 h 6858000"/>
              <a:gd name="connsiteX88" fmla="*/ 4978032 w 7467600"/>
              <a:gd name="connsiteY88" fmla="*/ 5183809 h 6858000"/>
              <a:gd name="connsiteX89" fmla="*/ 4463413 w 7467600"/>
              <a:gd name="connsiteY89" fmla="*/ 5615162 h 6858000"/>
              <a:gd name="connsiteX90" fmla="*/ 4358134 w 7467600"/>
              <a:gd name="connsiteY90" fmla="*/ 5742791 h 6858000"/>
              <a:gd name="connsiteX91" fmla="*/ 4376219 w 7467600"/>
              <a:gd name="connsiteY91" fmla="*/ 5729027 h 6858000"/>
              <a:gd name="connsiteX92" fmla="*/ 4582340 w 7467600"/>
              <a:gd name="connsiteY92" fmla="*/ 5561037 h 6858000"/>
              <a:gd name="connsiteX93" fmla="*/ 4694684 w 7467600"/>
              <a:gd name="connsiteY93" fmla="*/ 5447098 h 6858000"/>
              <a:gd name="connsiteX94" fmla="*/ 4754123 w 7467600"/>
              <a:gd name="connsiteY94" fmla="*/ 5384643 h 6858000"/>
              <a:gd name="connsiteX95" fmla="*/ 4978032 w 7467600"/>
              <a:gd name="connsiteY95" fmla="*/ 5183809 h 6858000"/>
              <a:gd name="connsiteX96" fmla="*/ 1903353 w 7467600"/>
              <a:gd name="connsiteY96" fmla="*/ 5044827 h 6858000"/>
              <a:gd name="connsiteX97" fmla="*/ 1936931 w 7467600"/>
              <a:gd name="connsiteY97" fmla="*/ 5093954 h 6858000"/>
              <a:gd name="connsiteX98" fmla="*/ 2195868 w 7467600"/>
              <a:gd name="connsiteY98" fmla="*/ 5396574 h 6858000"/>
              <a:gd name="connsiteX99" fmla="*/ 2088852 w 7467600"/>
              <a:gd name="connsiteY99" fmla="*/ 5166123 h 6858000"/>
              <a:gd name="connsiteX100" fmla="*/ 1958241 w 7467600"/>
              <a:gd name="connsiteY100" fmla="*/ 5067955 h 6858000"/>
              <a:gd name="connsiteX101" fmla="*/ 1903353 w 7467600"/>
              <a:gd name="connsiteY101" fmla="*/ 5044827 h 6858000"/>
              <a:gd name="connsiteX102" fmla="*/ 1979378 w 7467600"/>
              <a:gd name="connsiteY102" fmla="*/ 4769504 h 6858000"/>
              <a:gd name="connsiteX103" fmla="*/ 2882120 w 7467600"/>
              <a:gd name="connsiteY103" fmla="*/ 5064547 h 6858000"/>
              <a:gd name="connsiteX104" fmla="*/ 2793103 w 7467600"/>
              <a:gd name="connsiteY104" fmla="*/ 5039699 h 6858000"/>
              <a:gd name="connsiteX105" fmla="*/ 2770041 w 7467600"/>
              <a:gd name="connsiteY105" fmla="*/ 5033634 h 6858000"/>
              <a:gd name="connsiteX106" fmla="*/ 1979378 w 7467600"/>
              <a:gd name="connsiteY106" fmla="*/ 4769504 h 6858000"/>
              <a:gd name="connsiteX107" fmla="*/ 1927410 w 7467600"/>
              <a:gd name="connsiteY107" fmla="*/ 4716164 h 6858000"/>
              <a:gd name="connsiteX108" fmla="*/ 1959587 w 7467600"/>
              <a:gd name="connsiteY108" fmla="*/ 4728849 h 6858000"/>
              <a:gd name="connsiteX109" fmla="*/ 2777707 w 7467600"/>
              <a:gd name="connsiteY109" fmla="*/ 5003991 h 6858000"/>
              <a:gd name="connsiteX110" fmla="*/ 2800768 w 7467600"/>
              <a:gd name="connsiteY110" fmla="*/ 5010056 h 6858000"/>
              <a:gd name="connsiteX111" fmla="*/ 2879408 w 7467600"/>
              <a:gd name="connsiteY111" fmla="*/ 5031590 h 6858000"/>
              <a:gd name="connsiteX112" fmla="*/ 2862295 w 7467600"/>
              <a:gd name="connsiteY112" fmla="*/ 5022958 h 6858000"/>
              <a:gd name="connsiteX113" fmla="*/ 2813343 w 7467600"/>
              <a:gd name="connsiteY113" fmla="*/ 4998369 h 6858000"/>
              <a:gd name="connsiteX114" fmla="*/ 2646245 w 7467600"/>
              <a:gd name="connsiteY114" fmla="*/ 4930999 h 6858000"/>
              <a:gd name="connsiteX115" fmla="*/ 1999243 w 7467600"/>
              <a:gd name="connsiteY115" fmla="*/ 4730524 h 6858000"/>
              <a:gd name="connsiteX116" fmla="*/ 1979527 w 7467600"/>
              <a:gd name="connsiteY116" fmla="*/ 4726651 h 6858000"/>
              <a:gd name="connsiteX117" fmla="*/ 1927410 w 7467600"/>
              <a:gd name="connsiteY117" fmla="*/ 4716164 h 6858000"/>
              <a:gd name="connsiteX118" fmla="*/ 1997014 w 7467600"/>
              <a:gd name="connsiteY118" fmla="*/ 4698007 h 6858000"/>
              <a:gd name="connsiteX119" fmla="*/ 2005458 w 7467600"/>
              <a:gd name="connsiteY119" fmla="*/ 4699540 h 6858000"/>
              <a:gd name="connsiteX120" fmla="*/ 2657186 w 7467600"/>
              <a:gd name="connsiteY120" fmla="*/ 4901687 h 6858000"/>
              <a:gd name="connsiteX121" fmla="*/ 2826662 w 7467600"/>
              <a:gd name="connsiteY121" fmla="*/ 4970362 h 6858000"/>
              <a:gd name="connsiteX122" fmla="*/ 2876100 w 7467600"/>
              <a:gd name="connsiteY122" fmla="*/ 4995397 h 6858000"/>
              <a:gd name="connsiteX123" fmla="*/ 3042600 w 7467600"/>
              <a:gd name="connsiteY123" fmla="*/ 5059532 h 6858000"/>
              <a:gd name="connsiteX124" fmla="*/ 1997014 w 7467600"/>
              <a:gd name="connsiteY124" fmla="*/ 4698007 h 6858000"/>
              <a:gd name="connsiteX125" fmla="*/ 2305292 w 7467600"/>
              <a:gd name="connsiteY125" fmla="*/ 4219492 h 6858000"/>
              <a:gd name="connsiteX126" fmla="*/ 3360922 w 7467600"/>
              <a:gd name="connsiteY126" fmla="*/ 4529373 h 6858000"/>
              <a:gd name="connsiteX127" fmla="*/ 3492420 w 7467600"/>
              <a:gd name="connsiteY127" fmla="*/ 4510145 h 6858000"/>
              <a:gd name="connsiteX128" fmla="*/ 3364086 w 7467600"/>
              <a:gd name="connsiteY128" fmla="*/ 4480340 h 6858000"/>
              <a:gd name="connsiteX129" fmla="*/ 3225818 w 7467600"/>
              <a:gd name="connsiteY129" fmla="*/ 4411822 h 6858000"/>
              <a:gd name="connsiteX130" fmla="*/ 3129696 w 7467600"/>
              <a:gd name="connsiteY130" fmla="*/ 4360704 h 6858000"/>
              <a:gd name="connsiteX131" fmla="*/ 2814545 w 7467600"/>
              <a:gd name="connsiteY131" fmla="*/ 4282955 h 6858000"/>
              <a:gd name="connsiteX132" fmla="*/ 2305292 w 7467600"/>
              <a:gd name="connsiteY132" fmla="*/ 4219492 h 6858000"/>
              <a:gd name="connsiteX133" fmla="*/ 2626982 w 7467600"/>
              <a:gd name="connsiteY133" fmla="*/ 4206450 h 6858000"/>
              <a:gd name="connsiteX134" fmla="*/ 2490617 w 7467600"/>
              <a:gd name="connsiteY134" fmla="*/ 4206951 h 6858000"/>
              <a:gd name="connsiteX135" fmla="*/ 2819869 w 7467600"/>
              <a:gd name="connsiteY135" fmla="*/ 4252936 h 6858000"/>
              <a:gd name="connsiteX136" fmla="*/ 3143018 w 7467600"/>
              <a:gd name="connsiteY136" fmla="*/ 4332698 h 6858000"/>
              <a:gd name="connsiteX137" fmla="*/ 3241520 w 7467600"/>
              <a:gd name="connsiteY137" fmla="*/ 4385112 h 6858000"/>
              <a:gd name="connsiteX138" fmla="*/ 3374575 w 7467600"/>
              <a:gd name="connsiteY138" fmla="*/ 4451517 h 6858000"/>
              <a:gd name="connsiteX139" fmla="*/ 3505221 w 7467600"/>
              <a:gd name="connsiteY139" fmla="*/ 4480757 h 6858000"/>
              <a:gd name="connsiteX140" fmla="*/ 2626982 w 7467600"/>
              <a:gd name="connsiteY140" fmla="*/ 4206450 h 6858000"/>
              <a:gd name="connsiteX141" fmla="*/ 1310106 w 7467600"/>
              <a:gd name="connsiteY141" fmla="*/ 3943217 h 6858000"/>
              <a:gd name="connsiteX142" fmla="*/ 854994 w 7467600"/>
              <a:gd name="connsiteY142" fmla="*/ 4399136 h 6858000"/>
              <a:gd name="connsiteX143" fmla="*/ 742462 w 7467600"/>
              <a:gd name="connsiteY143" fmla="*/ 4594648 h 6858000"/>
              <a:gd name="connsiteX144" fmla="*/ 820602 w 7467600"/>
              <a:gd name="connsiteY144" fmla="*/ 4485915 h 6858000"/>
              <a:gd name="connsiteX145" fmla="*/ 878295 w 7467600"/>
              <a:gd name="connsiteY145" fmla="*/ 4403594 h 6858000"/>
              <a:gd name="connsiteX146" fmla="*/ 1240607 w 7467600"/>
              <a:gd name="connsiteY146" fmla="*/ 4010401 h 6858000"/>
              <a:gd name="connsiteX147" fmla="*/ 1310106 w 7467600"/>
              <a:gd name="connsiteY147" fmla="*/ 3943217 h 6858000"/>
              <a:gd name="connsiteX148" fmla="*/ 1423113 w 7467600"/>
              <a:gd name="connsiteY148" fmla="*/ 3874565 h 6858000"/>
              <a:gd name="connsiteX149" fmla="*/ 1260565 w 7467600"/>
              <a:gd name="connsiteY149" fmla="*/ 4031982 h 6858000"/>
              <a:gd name="connsiteX150" fmla="*/ 901900 w 7467600"/>
              <a:gd name="connsiteY150" fmla="*/ 4421236 h 6858000"/>
              <a:gd name="connsiteX151" fmla="*/ 845044 w 7467600"/>
              <a:gd name="connsiteY151" fmla="*/ 4502436 h 6858000"/>
              <a:gd name="connsiteX152" fmla="*/ 685926 w 7467600"/>
              <a:gd name="connsiteY152" fmla="*/ 4703069 h 6858000"/>
              <a:gd name="connsiteX153" fmla="*/ 684248 w 7467600"/>
              <a:gd name="connsiteY153" fmla="*/ 4706721 h 6858000"/>
              <a:gd name="connsiteX154" fmla="*/ 1423113 w 7467600"/>
              <a:gd name="connsiteY154" fmla="*/ 3874565 h 6858000"/>
              <a:gd name="connsiteX155" fmla="*/ 3316479 w 7467600"/>
              <a:gd name="connsiteY155" fmla="*/ 3872136 h 6858000"/>
              <a:gd name="connsiteX156" fmla="*/ 3546806 w 7467600"/>
              <a:gd name="connsiteY156" fmla="*/ 4356139 h 6858000"/>
              <a:gd name="connsiteX157" fmla="*/ 3364433 w 7467600"/>
              <a:gd name="connsiteY157" fmla="*/ 3953121 h 6858000"/>
              <a:gd name="connsiteX158" fmla="*/ 3316479 w 7467600"/>
              <a:gd name="connsiteY158" fmla="*/ 3872136 h 6858000"/>
              <a:gd name="connsiteX159" fmla="*/ 3291335 w 7467600"/>
              <a:gd name="connsiteY159" fmla="*/ 3767420 h 6858000"/>
              <a:gd name="connsiteX160" fmla="*/ 3390805 w 7467600"/>
              <a:gd name="connsiteY160" fmla="*/ 3937163 h 6858000"/>
              <a:gd name="connsiteX161" fmla="*/ 3579062 w 7467600"/>
              <a:gd name="connsiteY161" fmla="*/ 4359040 h 6858000"/>
              <a:gd name="connsiteX162" fmla="*/ 3467355 w 7467600"/>
              <a:gd name="connsiteY162" fmla="*/ 3988130 h 6858000"/>
              <a:gd name="connsiteX163" fmla="*/ 3310753 w 7467600"/>
              <a:gd name="connsiteY163" fmla="*/ 3787140 h 6858000"/>
              <a:gd name="connsiteX164" fmla="*/ 3291335 w 7467600"/>
              <a:gd name="connsiteY164" fmla="*/ 3767420 h 6858000"/>
              <a:gd name="connsiteX165" fmla="*/ 1635889 w 7467600"/>
              <a:gd name="connsiteY165" fmla="*/ 3709494 h 6858000"/>
              <a:gd name="connsiteX166" fmla="*/ 1634800 w 7467600"/>
              <a:gd name="connsiteY166" fmla="*/ 3731111 h 6858000"/>
              <a:gd name="connsiteX167" fmla="*/ 1635889 w 7467600"/>
              <a:gd name="connsiteY167" fmla="*/ 3709494 h 6858000"/>
              <a:gd name="connsiteX168" fmla="*/ 1510397 w 7467600"/>
              <a:gd name="connsiteY168" fmla="*/ 3684705 h 6858000"/>
              <a:gd name="connsiteX169" fmla="*/ 1146550 w 7467600"/>
              <a:gd name="connsiteY169" fmla="*/ 3802012 h 6858000"/>
              <a:gd name="connsiteX170" fmla="*/ 698834 w 7467600"/>
              <a:gd name="connsiteY170" fmla="*/ 3952272 h 6858000"/>
              <a:gd name="connsiteX171" fmla="*/ 34256 w 7467600"/>
              <a:gd name="connsiteY171" fmla="*/ 4347603 h 6858000"/>
              <a:gd name="connsiteX172" fmla="*/ 527241 w 7467600"/>
              <a:gd name="connsiteY172" fmla="*/ 4065078 h 6858000"/>
              <a:gd name="connsiteX173" fmla="*/ 1510397 w 7467600"/>
              <a:gd name="connsiteY173" fmla="*/ 3684705 h 6858000"/>
              <a:gd name="connsiteX174" fmla="*/ 1313114 w 7467600"/>
              <a:gd name="connsiteY174" fmla="*/ 3655216 h 6858000"/>
              <a:gd name="connsiteX175" fmla="*/ 1109304 w 7467600"/>
              <a:gd name="connsiteY175" fmla="*/ 3669030 h 6858000"/>
              <a:gd name="connsiteX176" fmla="*/ 8129 w 7467600"/>
              <a:gd name="connsiteY176" fmla="*/ 4330519 h 6858000"/>
              <a:gd name="connsiteX177" fmla="*/ 687572 w 7467600"/>
              <a:gd name="connsiteY177" fmla="*/ 3925629 h 6858000"/>
              <a:gd name="connsiteX178" fmla="*/ 1138365 w 7467600"/>
              <a:gd name="connsiteY178" fmla="*/ 3774515 h 6858000"/>
              <a:gd name="connsiteX179" fmla="*/ 1505579 w 7467600"/>
              <a:gd name="connsiteY179" fmla="*/ 3655526 h 6858000"/>
              <a:gd name="connsiteX180" fmla="*/ 1313114 w 7467600"/>
              <a:gd name="connsiteY180" fmla="*/ 3655216 h 6858000"/>
              <a:gd name="connsiteX181" fmla="*/ 3655073 w 7467600"/>
              <a:gd name="connsiteY181" fmla="*/ 3650884 h 6858000"/>
              <a:gd name="connsiteX182" fmla="*/ 3989938 w 7467600"/>
              <a:gd name="connsiteY182" fmla="*/ 3991685 h 6858000"/>
              <a:gd name="connsiteX183" fmla="*/ 4393907 w 7467600"/>
              <a:gd name="connsiteY183" fmla="*/ 4261258 h 6858000"/>
              <a:gd name="connsiteX184" fmla="*/ 4648051 w 7467600"/>
              <a:gd name="connsiteY184" fmla="*/ 4374051 h 6858000"/>
              <a:gd name="connsiteX185" fmla="*/ 4383389 w 7467600"/>
              <a:gd name="connsiteY185" fmla="*/ 4184369 h 6858000"/>
              <a:gd name="connsiteX186" fmla="*/ 4165508 w 7467600"/>
              <a:gd name="connsiteY186" fmla="*/ 4035196 h 6858000"/>
              <a:gd name="connsiteX187" fmla="*/ 4068162 w 7467600"/>
              <a:gd name="connsiteY187" fmla="*/ 3953394 h 6858000"/>
              <a:gd name="connsiteX188" fmla="*/ 3981416 w 7467600"/>
              <a:gd name="connsiteY188" fmla="*/ 3880482 h 6858000"/>
              <a:gd name="connsiteX189" fmla="*/ 3800147 w 7467600"/>
              <a:gd name="connsiteY189" fmla="*/ 3749872 h 6858000"/>
              <a:gd name="connsiteX190" fmla="*/ 3655073 w 7467600"/>
              <a:gd name="connsiteY190" fmla="*/ 3650884 h 6858000"/>
              <a:gd name="connsiteX191" fmla="*/ 3670252 w 7467600"/>
              <a:gd name="connsiteY191" fmla="*/ 3622798 h 6858000"/>
              <a:gd name="connsiteX192" fmla="*/ 3817258 w 7467600"/>
              <a:gd name="connsiteY192" fmla="*/ 3723577 h 6858000"/>
              <a:gd name="connsiteX193" fmla="*/ 4000461 w 7467600"/>
              <a:gd name="connsiteY193" fmla="*/ 3855966 h 6858000"/>
              <a:gd name="connsiteX194" fmla="*/ 4088180 w 7467600"/>
              <a:gd name="connsiteY194" fmla="*/ 3929774 h 6858000"/>
              <a:gd name="connsiteX195" fmla="*/ 4184555 w 7467600"/>
              <a:gd name="connsiteY195" fmla="*/ 4010683 h 6858000"/>
              <a:gd name="connsiteX196" fmla="*/ 4399563 w 7467600"/>
              <a:gd name="connsiteY196" fmla="*/ 4158106 h 6858000"/>
              <a:gd name="connsiteX197" fmla="*/ 4684469 w 7467600"/>
              <a:gd name="connsiteY197" fmla="*/ 4364680 h 6858000"/>
              <a:gd name="connsiteX198" fmla="*/ 4690271 w 7467600"/>
              <a:gd name="connsiteY198" fmla="*/ 4370034 h 6858000"/>
              <a:gd name="connsiteX199" fmla="*/ 4136093 w 7467600"/>
              <a:gd name="connsiteY199" fmla="*/ 3858466 h 6858000"/>
              <a:gd name="connsiteX200" fmla="*/ 3670252 w 7467600"/>
              <a:gd name="connsiteY200" fmla="*/ 3622798 h 6858000"/>
              <a:gd name="connsiteX201" fmla="*/ 4440129 w 7467600"/>
              <a:gd name="connsiteY201" fmla="*/ 3448571 h 6858000"/>
              <a:gd name="connsiteX202" fmla="*/ 4856525 w 7467600"/>
              <a:gd name="connsiteY202" fmla="*/ 3915351 h 6858000"/>
              <a:gd name="connsiteX203" fmla="*/ 5059055 w 7467600"/>
              <a:gd name="connsiteY203" fmla="*/ 4108918 h 6858000"/>
              <a:gd name="connsiteX204" fmla="*/ 5290070 w 7467600"/>
              <a:gd name="connsiteY204" fmla="*/ 4263619 h 6858000"/>
              <a:gd name="connsiteX205" fmla="*/ 4834991 w 7467600"/>
              <a:gd name="connsiteY205" fmla="*/ 3830985 h 6858000"/>
              <a:gd name="connsiteX206" fmla="*/ 4440129 w 7467600"/>
              <a:gd name="connsiteY206" fmla="*/ 3448571 h 6858000"/>
              <a:gd name="connsiteX207" fmla="*/ 4441737 w 7467600"/>
              <a:gd name="connsiteY207" fmla="*/ 3399734 h 6858000"/>
              <a:gd name="connsiteX208" fmla="*/ 4431236 w 7467600"/>
              <a:gd name="connsiteY208" fmla="*/ 3400954 h 6858000"/>
              <a:gd name="connsiteX209" fmla="*/ 4557150 w 7467600"/>
              <a:gd name="connsiteY209" fmla="*/ 3510023 h 6858000"/>
              <a:gd name="connsiteX210" fmla="*/ 4856936 w 7467600"/>
              <a:gd name="connsiteY210" fmla="*/ 3809146 h 6858000"/>
              <a:gd name="connsiteX211" fmla="*/ 5111996 w 7467600"/>
              <a:gd name="connsiteY211" fmla="*/ 4065759 h 6858000"/>
              <a:gd name="connsiteX212" fmla="*/ 5388878 w 7467600"/>
              <a:gd name="connsiteY212" fmla="*/ 4300185 h 6858000"/>
              <a:gd name="connsiteX213" fmla="*/ 5425556 w 7467600"/>
              <a:gd name="connsiteY213" fmla="*/ 4308967 h 6858000"/>
              <a:gd name="connsiteX214" fmla="*/ 4943646 w 7467600"/>
              <a:gd name="connsiteY214" fmla="*/ 3822916 h 6858000"/>
              <a:gd name="connsiteX215" fmla="*/ 4594837 w 7467600"/>
              <a:gd name="connsiteY215" fmla="*/ 3532274 h 6858000"/>
              <a:gd name="connsiteX216" fmla="*/ 4441737 w 7467600"/>
              <a:gd name="connsiteY216" fmla="*/ 3399734 h 6858000"/>
              <a:gd name="connsiteX217" fmla="*/ 5425834 w 7467600"/>
              <a:gd name="connsiteY217" fmla="*/ 3162785 h 6858000"/>
              <a:gd name="connsiteX218" fmla="*/ 5401644 w 7467600"/>
              <a:gd name="connsiteY218" fmla="*/ 3617847 h 6858000"/>
              <a:gd name="connsiteX219" fmla="*/ 5467256 w 7467600"/>
              <a:gd name="connsiteY219" fmla="*/ 4175494 h 6858000"/>
              <a:gd name="connsiteX220" fmla="*/ 5448069 w 7467600"/>
              <a:gd name="connsiteY220" fmla="*/ 3567554 h 6858000"/>
              <a:gd name="connsiteX221" fmla="*/ 5425834 w 7467600"/>
              <a:gd name="connsiteY221" fmla="*/ 3162785 h 6858000"/>
              <a:gd name="connsiteX222" fmla="*/ 1318687 w 7467600"/>
              <a:gd name="connsiteY222" fmla="*/ 3113840 h 6858000"/>
              <a:gd name="connsiteX223" fmla="*/ 1066793 w 7467600"/>
              <a:gd name="connsiteY223" fmla="*/ 3212171 h 6858000"/>
              <a:gd name="connsiteX224" fmla="*/ 993319 w 7467600"/>
              <a:gd name="connsiteY224" fmla="*/ 3247648 h 6858000"/>
              <a:gd name="connsiteX225" fmla="*/ 853081 w 7467600"/>
              <a:gd name="connsiteY225" fmla="*/ 3312410 h 6858000"/>
              <a:gd name="connsiteX226" fmla="*/ 805957 w 7467600"/>
              <a:gd name="connsiteY226" fmla="*/ 3330443 h 6858000"/>
              <a:gd name="connsiteX227" fmla="*/ 1318687 w 7467600"/>
              <a:gd name="connsiteY227" fmla="*/ 3113840 h 6858000"/>
              <a:gd name="connsiteX228" fmla="*/ 5453702 w 7467600"/>
              <a:gd name="connsiteY228" fmla="*/ 3090882 h 6858000"/>
              <a:gd name="connsiteX229" fmla="*/ 5480135 w 7467600"/>
              <a:gd name="connsiteY229" fmla="*/ 3565802 h 6858000"/>
              <a:gd name="connsiteX230" fmla="*/ 5499023 w 7467600"/>
              <a:gd name="connsiteY230" fmla="*/ 4166310 h 6858000"/>
              <a:gd name="connsiteX231" fmla="*/ 5547022 w 7467600"/>
              <a:gd name="connsiteY231" fmla="*/ 3607838 h 6858000"/>
              <a:gd name="connsiteX232" fmla="*/ 5515964 w 7467600"/>
              <a:gd name="connsiteY232" fmla="*/ 3378541 h 6858000"/>
              <a:gd name="connsiteX233" fmla="*/ 5453702 w 7467600"/>
              <a:gd name="connsiteY233" fmla="*/ 3090882 h 6858000"/>
              <a:gd name="connsiteX234" fmla="*/ 1238695 w 7467600"/>
              <a:gd name="connsiteY234" fmla="*/ 3076820 h 6858000"/>
              <a:gd name="connsiteX235" fmla="*/ 716371 w 7467600"/>
              <a:gd name="connsiteY235" fmla="*/ 3293249 h 6858000"/>
              <a:gd name="connsiteX236" fmla="*/ 579522 w 7467600"/>
              <a:gd name="connsiteY236" fmla="*/ 3371759 h 6858000"/>
              <a:gd name="connsiteX237" fmla="*/ 600288 w 7467600"/>
              <a:gd name="connsiteY237" fmla="*/ 3365555 h 6858000"/>
              <a:gd name="connsiteX238" fmla="*/ 840692 w 7467600"/>
              <a:gd name="connsiteY238" fmla="*/ 3284921 h 6858000"/>
              <a:gd name="connsiteX239" fmla="*/ 979248 w 7467600"/>
              <a:gd name="connsiteY239" fmla="*/ 3221003 h 6858000"/>
              <a:gd name="connsiteX240" fmla="*/ 1053282 w 7467600"/>
              <a:gd name="connsiteY240" fmla="*/ 3185247 h 6858000"/>
              <a:gd name="connsiteX241" fmla="*/ 1320603 w 7467600"/>
              <a:gd name="connsiteY241" fmla="*/ 3081281 h 6858000"/>
              <a:gd name="connsiteX242" fmla="*/ 1238695 w 7467600"/>
              <a:gd name="connsiteY242" fmla="*/ 3076820 h 6858000"/>
              <a:gd name="connsiteX243" fmla="*/ 5425627 w 7467600"/>
              <a:gd name="connsiteY243" fmla="*/ 2954192 h 6858000"/>
              <a:gd name="connsiteX244" fmla="*/ 5470770 w 7467600"/>
              <a:gd name="connsiteY244" fmla="*/ 3005435 h 6858000"/>
              <a:gd name="connsiteX245" fmla="*/ 5519779 w 7467600"/>
              <a:gd name="connsiteY245" fmla="*/ 4359223 h 6858000"/>
              <a:gd name="connsiteX246" fmla="*/ 5520293 w 7467600"/>
              <a:gd name="connsiteY246" fmla="*/ 4360602 h 6858000"/>
              <a:gd name="connsiteX247" fmla="*/ 5767221 w 7467600"/>
              <a:gd name="connsiteY247" fmla="*/ 4665564 h 6858000"/>
              <a:gd name="connsiteX248" fmla="*/ 6937169 w 7467600"/>
              <a:gd name="connsiteY248" fmla="*/ 4815941 h 6858000"/>
              <a:gd name="connsiteX249" fmla="*/ 6953922 w 7467600"/>
              <a:gd name="connsiteY249" fmla="*/ 4890068 h 6858000"/>
              <a:gd name="connsiteX250" fmla="*/ 6071359 w 7467600"/>
              <a:gd name="connsiteY250" fmla="*/ 4770770 h 6858000"/>
              <a:gd name="connsiteX251" fmla="*/ 6038839 w 7467600"/>
              <a:gd name="connsiteY251" fmla="*/ 4764474 h 6858000"/>
              <a:gd name="connsiteX252" fmla="*/ 6038706 w 7467600"/>
              <a:gd name="connsiteY252" fmla="*/ 4763847 h 6858000"/>
              <a:gd name="connsiteX253" fmla="*/ 6037784 w 7467600"/>
              <a:gd name="connsiteY253" fmla="*/ 4764270 h 6858000"/>
              <a:gd name="connsiteX254" fmla="*/ 6038839 w 7467600"/>
              <a:gd name="connsiteY254" fmla="*/ 4764474 h 6858000"/>
              <a:gd name="connsiteX255" fmla="*/ 6040338 w 7467600"/>
              <a:gd name="connsiteY255" fmla="*/ 4771418 h 6858000"/>
              <a:gd name="connsiteX256" fmla="*/ 6024488 w 7467600"/>
              <a:gd name="connsiteY256" fmla="*/ 4809903 h 6858000"/>
              <a:gd name="connsiteX257" fmla="*/ 5599771 w 7467600"/>
              <a:gd name="connsiteY257" fmla="*/ 5509652 h 6858000"/>
              <a:gd name="connsiteX258" fmla="*/ 5548843 w 7467600"/>
              <a:gd name="connsiteY258" fmla="*/ 5563845 h 6858000"/>
              <a:gd name="connsiteX259" fmla="*/ 5940952 w 7467600"/>
              <a:gd name="connsiteY259" fmla="*/ 6250028 h 6858000"/>
              <a:gd name="connsiteX260" fmla="*/ 6043441 w 7467600"/>
              <a:gd name="connsiteY260" fmla="*/ 6665847 h 6858000"/>
              <a:gd name="connsiteX261" fmla="*/ 6093432 w 7467600"/>
              <a:gd name="connsiteY261" fmla="*/ 6858000 h 6858000"/>
              <a:gd name="connsiteX262" fmla="*/ 6034344 w 7467600"/>
              <a:gd name="connsiteY262" fmla="*/ 6858000 h 6858000"/>
              <a:gd name="connsiteX263" fmla="*/ 6026679 w 7467600"/>
              <a:gd name="connsiteY263" fmla="*/ 6836959 h 6858000"/>
              <a:gd name="connsiteX264" fmla="*/ 5800441 w 7467600"/>
              <a:gd name="connsiteY264" fmla="*/ 6335286 h 6858000"/>
              <a:gd name="connsiteX265" fmla="*/ 5526562 w 7467600"/>
              <a:gd name="connsiteY265" fmla="*/ 5705388 h 6858000"/>
              <a:gd name="connsiteX266" fmla="*/ 5519640 w 7467600"/>
              <a:gd name="connsiteY266" fmla="*/ 5683774 h 6858000"/>
              <a:gd name="connsiteX267" fmla="*/ 5844559 w 7467600"/>
              <a:gd name="connsiteY267" fmla="*/ 6553349 h 6858000"/>
              <a:gd name="connsiteX268" fmla="*/ 5975994 w 7467600"/>
              <a:gd name="connsiteY268" fmla="*/ 6858000 h 6858000"/>
              <a:gd name="connsiteX269" fmla="*/ 5898547 w 7467600"/>
              <a:gd name="connsiteY269" fmla="*/ 6858000 h 6858000"/>
              <a:gd name="connsiteX270" fmla="*/ 5682041 w 7467600"/>
              <a:gd name="connsiteY270" fmla="*/ 6355860 h 6858000"/>
              <a:gd name="connsiteX271" fmla="*/ 5461758 w 7467600"/>
              <a:gd name="connsiteY271" fmla="*/ 5820220 h 6858000"/>
              <a:gd name="connsiteX272" fmla="*/ 5237282 w 7467600"/>
              <a:gd name="connsiteY272" fmla="*/ 6579086 h 6858000"/>
              <a:gd name="connsiteX273" fmla="*/ 5115009 w 7467600"/>
              <a:gd name="connsiteY273" fmla="*/ 6858000 h 6858000"/>
              <a:gd name="connsiteX274" fmla="*/ 5028074 w 7467600"/>
              <a:gd name="connsiteY274" fmla="*/ 6858000 h 6858000"/>
              <a:gd name="connsiteX275" fmla="*/ 5079508 w 7467600"/>
              <a:gd name="connsiteY275" fmla="*/ 6749074 h 6858000"/>
              <a:gd name="connsiteX276" fmla="*/ 5371846 w 7467600"/>
              <a:gd name="connsiteY276" fmla="*/ 5924413 h 6858000"/>
              <a:gd name="connsiteX277" fmla="*/ 5270512 w 7467600"/>
              <a:gd name="connsiteY277" fmla="*/ 6138975 h 6858000"/>
              <a:gd name="connsiteX278" fmla="*/ 5062409 w 7467600"/>
              <a:gd name="connsiteY278" fmla="*/ 6653544 h 6858000"/>
              <a:gd name="connsiteX279" fmla="*/ 5036628 w 7467600"/>
              <a:gd name="connsiteY279" fmla="*/ 6754247 h 6858000"/>
              <a:gd name="connsiteX280" fmla="*/ 5009112 w 7467600"/>
              <a:gd name="connsiteY280" fmla="*/ 6858000 h 6858000"/>
              <a:gd name="connsiteX281" fmla="*/ 4976679 w 7467600"/>
              <a:gd name="connsiteY281" fmla="*/ 6858000 h 6858000"/>
              <a:gd name="connsiteX282" fmla="*/ 5006537 w 7467600"/>
              <a:gd name="connsiteY282" fmla="*/ 6747068 h 6858000"/>
              <a:gd name="connsiteX283" fmla="*/ 5032723 w 7467600"/>
              <a:gd name="connsiteY283" fmla="*/ 6644957 h 6858000"/>
              <a:gd name="connsiteX284" fmla="*/ 5242949 w 7467600"/>
              <a:gd name="connsiteY284" fmla="*/ 6125175 h 6858000"/>
              <a:gd name="connsiteX285" fmla="*/ 5286321 w 7467600"/>
              <a:gd name="connsiteY285" fmla="*/ 6033555 h 6858000"/>
              <a:gd name="connsiteX286" fmla="*/ 5008210 w 7467600"/>
              <a:gd name="connsiteY286" fmla="*/ 6649194 h 6858000"/>
              <a:gd name="connsiteX287" fmla="*/ 4986321 w 7467600"/>
              <a:gd name="connsiteY287" fmla="*/ 6765687 h 6858000"/>
              <a:gd name="connsiteX288" fmla="*/ 4973474 w 7467600"/>
              <a:gd name="connsiteY288" fmla="*/ 6858000 h 6858000"/>
              <a:gd name="connsiteX289" fmla="*/ 4907178 w 7467600"/>
              <a:gd name="connsiteY289" fmla="*/ 6858000 h 6858000"/>
              <a:gd name="connsiteX290" fmla="*/ 4910810 w 7467600"/>
              <a:gd name="connsiteY290" fmla="*/ 6829660 h 6858000"/>
              <a:gd name="connsiteX291" fmla="*/ 4987461 w 7467600"/>
              <a:gd name="connsiteY291" fmla="*/ 6432994 h 6858000"/>
              <a:gd name="connsiteX292" fmla="*/ 5179262 w 7467600"/>
              <a:gd name="connsiteY292" fmla="*/ 6035044 h 6858000"/>
              <a:gd name="connsiteX293" fmla="*/ 4689678 w 7467600"/>
              <a:gd name="connsiteY293" fmla="*/ 6440241 h 6858000"/>
              <a:gd name="connsiteX294" fmla="*/ 4477543 w 7467600"/>
              <a:gd name="connsiteY294" fmla="*/ 6674836 h 6858000"/>
              <a:gd name="connsiteX295" fmla="*/ 4329957 w 7467600"/>
              <a:gd name="connsiteY295" fmla="*/ 6858000 h 6858000"/>
              <a:gd name="connsiteX296" fmla="*/ 4218595 w 7467600"/>
              <a:gd name="connsiteY296" fmla="*/ 6858000 h 6858000"/>
              <a:gd name="connsiteX297" fmla="*/ 4368888 w 7467600"/>
              <a:gd name="connsiteY297" fmla="*/ 6668412 h 6858000"/>
              <a:gd name="connsiteX298" fmla="*/ 4563091 w 7467600"/>
              <a:gd name="connsiteY298" fmla="*/ 6442508 h 6858000"/>
              <a:gd name="connsiteX299" fmla="*/ 5387324 w 7467600"/>
              <a:gd name="connsiteY299" fmla="*/ 5705830 h 6858000"/>
              <a:gd name="connsiteX300" fmla="*/ 5073620 w 7467600"/>
              <a:gd name="connsiteY300" fmla="*/ 5955437 h 6858000"/>
              <a:gd name="connsiteX301" fmla="*/ 4689789 w 7467600"/>
              <a:gd name="connsiteY301" fmla="*/ 6268382 h 6858000"/>
              <a:gd name="connsiteX302" fmla="*/ 4418722 w 7467600"/>
              <a:gd name="connsiteY302" fmla="*/ 6570886 h 6858000"/>
              <a:gd name="connsiteX303" fmla="*/ 4214944 w 7467600"/>
              <a:gd name="connsiteY303" fmla="*/ 6858000 h 6858000"/>
              <a:gd name="connsiteX304" fmla="*/ 4177898 w 7467600"/>
              <a:gd name="connsiteY304" fmla="*/ 6858000 h 6858000"/>
              <a:gd name="connsiteX305" fmla="*/ 4391597 w 7467600"/>
              <a:gd name="connsiteY305" fmla="*/ 6556370 h 6858000"/>
              <a:gd name="connsiteX306" fmla="*/ 4668889 w 7467600"/>
              <a:gd name="connsiteY306" fmla="*/ 6246399 h 6858000"/>
              <a:gd name="connsiteX307" fmla="*/ 5055427 w 7467600"/>
              <a:gd name="connsiteY307" fmla="*/ 5931476 h 6858000"/>
              <a:gd name="connsiteX308" fmla="*/ 5371814 w 7467600"/>
              <a:gd name="connsiteY308" fmla="*/ 5678975 h 6858000"/>
              <a:gd name="connsiteX309" fmla="*/ 4987918 w 7467600"/>
              <a:gd name="connsiteY309" fmla="*/ 5838701 h 6858000"/>
              <a:gd name="connsiteX310" fmla="*/ 4317146 w 7467600"/>
              <a:gd name="connsiteY310" fmla="*/ 6587716 h 6858000"/>
              <a:gd name="connsiteX311" fmla="*/ 4171627 w 7467600"/>
              <a:gd name="connsiteY311" fmla="*/ 6858000 h 6858000"/>
              <a:gd name="connsiteX312" fmla="*/ 4081585 w 7467600"/>
              <a:gd name="connsiteY312" fmla="*/ 6858000 h 6858000"/>
              <a:gd name="connsiteX313" fmla="*/ 4238603 w 7467600"/>
              <a:gd name="connsiteY313" fmla="*/ 6559341 h 6858000"/>
              <a:gd name="connsiteX314" fmla="*/ 4778333 w 7467600"/>
              <a:gd name="connsiteY314" fmla="*/ 5873626 h 6858000"/>
              <a:gd name="connsiteX315" fmla="*/ 5414185 w 7467600"/>
              <a:gd name="connsiteY315" fmla="*/ 5573882 h 6858000"/>
              <a:gd name="connsiteX316" fmla="*/ 5959648 w 7467600"/>
              <a:gd name="connsiteY316" fmla="*/ 4760797 h 6858000"/>
              <a:gd name="connsiteX317" fmla="*/ 5355019 w 7467600"/>
              <a:gd name="connsiteY317" fmla="*/ 4734672 h 6858000"/>
              <a:gd name="connsiteX318" fmla="*/ 5083565 w 7467600"/>
              <a:gd name="connsiteY318" fmla="*/ 5179121 h 6858000"/>
              <a:gd name="connsiteX319" fmla="*/ 4713577 w 7467600"/>
              <a:gd name="connsiteY319" fmla="*/ 5616803 h 6858000"/>
              <a:gd name="connsiteX320" fmla="*/ 3989559 w 7467600"/>
              <a:gd name="connsiteY320" fmla="*/ 6145945 h 6858000"/>
              <a:gd name="connsiteX321" fmla="*/ 3939824 w 7467600"/>
              <a:gd name="connsiteY321" fmla="*/ 6066900 h 6858000"/>
              <a:gd name="connsiteX322" fmla="*/ 4584537 w 7467600"/>
              <a:gd name="connsiteY322" fmla="*/ 5324826 h 6858000"/>
              <a:gd name="connsiteX323" fmla="*/ 5037105 w 7467600"/>
              <a:gd name="connsiteY323" fmla="*/ 5088765 h 6858000"/>
              <a:gd name="connsiteX324" fmla="*/ 5039930 w 7467600"/>
              <a:gd name="connsiteY324" fmla="*/ 5089585 h 6858000"/>
              <a:gd name="connsiteX325" fmla="*/ 5263764 w 7467600"/>
              <a:gd name="connsiteY325" fmla="*/ 4735525 h 6858000"/>
              <a:gd name="connsiteX326" fmla="*/ 4086300 w 7467600"/>
              <a:gd name="connsiteY326" fmla="*/ 4884599 h 6858000"/>
              <a:gd name="connsiteX327" fmla="*/ 4085485 w 7467600"/>
              <a:gd name="connsiteY327" fmla="*/ 4899070 h 6858000"/>
              <a:gd name="connsiteX328" fmla="*/ 3871915 w 7467600"/>
              <a:gd name="connsiteY328" fmla="*/ 5253645 h 6858000"/>
              <a:gd name="connsiteX329" fmla="*/ 3799374 w 7467600"/>
              <a:gd name="connsiteY329" fmla="*/ 5466127 h 6858000"/>
              <a:gd name="connsiteX330" fmla="*/ 3498850 w 7467600"/>
              <a:gd name="connsiteY330" fmla="*/ 6661888 h 6858000"/>
              <a:gd name="connsiteX331" fmla="*/ 3399216 w 7467600"/>
              <a:gd name="connsiteY331" fmla="*/ 6858000 h 6858000"/>
              <a:gd name="connsiteX332" fmla="*/ 3303688 w 7467600"/>
              <a:gd name="connsiteY332" fmla="*/ 6858000 h 6858000"/>
              <a:gd name="connsiteX333" fmla="*/ 3391774 w 7467600"/>
              <a:gd name="connsiteY333" fmla="*/ 6697181 h 6858000"/>
              <a:gd name="connsiteX334" fmla="*/ 3735540 w 7467600"/>
              <a:gd name="connsiteY334" fmla="*/ 5546923 h 6858000"/>
              <a:gd name="connsiteX335" fmla="*/ 3729438 w 7467600"/>
              <a:gd name="connsiteY335" fmla="*/ 5569058 h 6858000"/>
              <a:gd name="connsiteX336" fmla="*/ 3707782 w 7467600"/>
              <a:gd name="connsiteY336" fmla="*/ 5644908 h 6858000"/>
              <a:gd name="connsiteX337" fmla="*/ 3583827 w 7467600"/>
              <a:gd name="connsiteY337" fmla="*/ 6039215 h 6858000"/>
              <a:gd name="connsiteX338" fmla="*/ 3547861 w 7467600"/>
              <a:gd name="connsiteY338" fmla="*/ 6129609 h 6858000"/>
              <a:gd name="connsiteX339" fmla="*/ 3490905 w 7467600"/>
              <a:gd name="connsiteY339" fmla="*/ 6277660 h 6858000"/>
              <a:gd name="connsiteX340" fmla="*/ 3455859 w 7467600"/>
              <a:gd name="connsiteY340" fmla="*/ 6391301 h 6858000"/>
              <a:gd name="connsiteX341" fmla="*/ 3429112 w 7467600"/>
              <a:gd name="connsiteY341" fmla="*/ 6479469 h 6858000"/>
              <a:gd name="connsiteX342" fmla="*/ 3304862 w 7467600"/>
              <a:gd name="connsiteY342" fmla="*/ 6796476 h 6858000"/>
              <a:gd name="connsiteX343" fmla="*/ 3276071 w 7467600"/>
              <a:gd name="connsiteY343" fmla="*/ 6858000 h 6858000"/>
              <a:gd name="connsiteX344" fmla="*/ 3240805 w 7467600"/>
              <a:gd name="connsiteY344" fmla="*/ 6858000 h 6858000"/>
              <a:gd name="connsiteX345" fmla="*/ 3275917 w 7467600"/>
              <a:gd name="connsiteY345" fmla="*/ 6783192 h 6858000"/>
              <a:gd name="connsiteX346" fmla="*/ 3399358 w 7467600"/>
              <a:gd name="connsiteY346" fmla="*/ 6469011 h 6858000"/>
              <a:gd name="connsiteX347" fmla="*/ 3425650 w 7467600"/>
              <a:gd name="connsiteY347" fmla="*/ 6381333 h 6858000"/>
              <a:gd name="connsiteX348" fmla="*/ 3460661 w 7467600"/>
              <a:gd name="connsiteY348" fmla="*/ 6266763 h 6858000"/>
              <a:gd name="connsiteX349" fmla="*/ 3518021 w 7467600"/>
              <a:gd name="connsiteY349" fmla="*/ 6117298 h 6858000"/>
              <a:gd name="connsiteX350" fmla="*/ 3554035 w 7467600"/>
              <a:gd name="connsiteY350" fmla="*/ 6027832 h 6858000"/>
              <a:gd name="connsiteX351" fmla="*/ 3677174 w 7467600"/>
              <a:gd name="connsiteY351" fmla="*/ 5636351 h 6858000"/>
              <a:gd name="connsiteX352" fmla="*/ 3698819 w 7467600"/>
              <a:gd name="connsiteY352" fmla="*/ 5560503 h 6858000"/>
              <a:gd name="connsiteX353" fmla="*/ 3702094 w 7467600"/>
              <a:gd name="connsiteY353" fmla="*/ 5549194 h 6858000"/>
              <a:gd name="connsiteX354" fmla="*/ 3398355 w 7467600"/>
              <a:gd name="connsiteY354" fmla="*/ 6094603 h 6858000"/>
              <a:gd name="connsiteX355" fmla="*/ 3193941 w 7467600"/>
              <a:gd name="connsiteY355" fmla="*/ 6798775 h 6858000"/>
              <a:gd name="connsiteX356" fmla="*/ 3184140 w 7467600"/>
              <a:gd name="connsiteY356" fmla="*/ 6858000 h 6858000"/>
              <a:gd name="connsiteX357" fmla="*/ 3099978 w 7467600"/>
              <a:gd name="connsiteY357" fmla="*/ 6858000 h 6858000"/>
              <a:gd name="connsiteX358" fmla="*/ 3101556 w 7467600"/>
              <a:gd name="connsiteY358" fmla="*/ 6843337 h 6858000"/>
              <a:gd name="connsiteX359" fmla="*/ 3370162 w 7467600"/>
              <a:gd name="connsiteY359" fmla="*/ 5785550 h 6858000"/>
              <a:gd name="connsiteX360" fmla="*/ 3746477 w 7467600"/>
              <a:gd name="connsiteY360" fmla="*/ 5377889 h 6858000"/>
              <a:gd name="connsiteX361" fmla="*/ 3863399 w 7467600"/>
              <a:gd name="connsiteY361" fmla="*/ 5087257 h 6858000"/>
              <a:gd name="connsiteX362" fmla="*/ 3968712 w 7467600"/>
              <a:gd name="connsiteY362" fmla="*/ 4913989 h 6858000"/>
              <a:gd name="connsiteX363" fmla="*/ 2792390 w 7467600"/>
              <a:gd name="connsiteY363" fmla="*/ 5382974 h 6858000"/>
              <a:gd name="connsiteX364" fmla="*/ 2714982 w 7467600"/>
              <a:gd name="connsiteY364" fmla="*/ 5427051 h 6858000"/>
              <a:gd name="connsiteX365" fmla="*/ 2813361 w 7467600"/>
              <a:gd name="connsiteY365" fmla="*/ 6023912 h 6858000"/>
              <a:gd name="connsiteX366" fmla="*/ 2688430 w 7467600"/>
              <a:gd name="connsiteY366" fmla="*/ 6801564 h 6858000"/>
              <a:gd name="connsiteX367" fmla="*/ 2629626 w 7467600"/>
              <a:gd name="connsiteY367" fmla="*/ 6763394 h 6858000"/>
              <a:gd name="connsiteX368" fmla="*/ 2565328 w 7467600"/>
              <a:gd name="connsiteY368" fmla="*/ 5516399 h 6858000"/>
              <a:gd name="connsiteX369" fmla="*/ 1922999 w 7467600"/>
              <a:gd name="connsiteY369" fmla="*/ 5980343 h 6858000"/>
              <a:gd name="connsiteX370" fmla="*/ 1950261 w 7467600"/>
              <a:gd name="connsiteY370" fmla="*/ 6405858 h 6858000"/>
              <a:gd name="connsiteX371" fmla="*/ 2365554 w 7467600"/>
              <a:gd name="connsiteY371" fmla="*/ 6759107 h 6858000"/>
              <a:gd name="connsiteX372" fmla="*/ 2424142 w 7467600"/>
              <a:gd name="connsiteY372" fmla="*/ 6858000 h 6858000"/>
              <a:gd name="connsiteX373" fmla="*/ 2395994 w 7467600"/>
              <a:gd name="connsiteY373" fmla="*/ 6858000 h 6858000"/>
              <a:gd name="connsiteX374" fmla="*/ 2392863 w 7467600"/>
              <a:gd name="connsiteY374" fmla="*/ 6852964 h 6858000"/>
              <a:gd name="connsiteX375" fmla="*/ 2017589 w 7467600"/>
              <a:gd name="connsiteY375" fmla="*/ 6493982 h 6858000"/>
              <a:gd name="connsiteX376" fmla="*/ 2147336 w 7467600"/>
              <a:gd name="connsiteY376" fmla="*/ 6594052 h 6858000"/>
              <a:gd name="connsiteX377" fmla="*/ 2207047 w 7467600"/>
              <a:gd name="connsiteY377" fmla="*/ 6654540 h 6858000"/>
              <a:gd name="connsiteX378" fmla="*/ 2299106 w 7467600"/>
              <a:gd name="connsiteY378" fmla="*/ 6778931 h 6858000"/>
              <a:gd name="connsiteX379" fmla="*/ 2314430 w 7467600"/>
              <a:gd name="connsiteY379" fmla="*/ 6801144 h 6858000"/>
              <a:gd name="connsiteX380" fmla="*/ 2352406 w 7467600"/>
              <a:gd name="connsiteY380" fmla="*/ 6858000 h 6858000"/>
              <a:gd name="connsiteX381" fmla="*/ 2314492 w 7467600"/>
              <a:gd name="connsiteY381" fmla="*/ 6858000 h 6858000"/>
              <a:gd name="connsiteX382" fmla="*/ 2288095 w 7467600"/>
              <a:gd name="connsiteY382" fmla="*/ 6818030 h 6858000"/>
              <a:gd name="connsiteX383" fmla="*/ 2272768 w 7467600"/>
              <a:gd name="connsiteY383" fmla="*/ 6795822 h 6858000"/>
              <a:gd name="connsiteX384" fmla="*/ 2182715 w 7467600"/>
              <a:gd name="connsiteY384" fmla="*/ 6675071 h 6858000"/>
              <a:gd name="connsiteX385" fmla="*/ 2032061 w 7467600"/>
              <a:gd name="connsiteY385" fmla="*/ 6541380 h 6858000"/>
              <a:gd name="connsiteX386" fmla="*/ 2257220 w 7467600"/>
              <a:gd name="connsiteY386" fmla="*/ 6826257 h 6858000"/>
              <a:gd name="connsiteX387" fmla="*/ 2281324 w 7467600"/>
              <a:gd name="connsiteY387" fmla="*/ 6858000 h 6858000"/>
              <a:gd name="connsiteX388" fmla="*/ 2242860 w 7467600"/>
              <a:gd name="connsiteY388" fmla="*/ 6858000 h 6858000"/>
              <a:gd name="connsiteX389" fmla="*/ 2232818 w 7467600"/>
              <a:gd name="connsiteY389" fmla="*/ 6844926 h 6858000"/>
              <a:gd name="connsiteX390" fmla="*/ 1990172 w 7467600"/>
              <a:gd name="connsiteY390" fmla="*/ 6542121 h 6858000"/>
              <a:gd name="connsiteX391" fmla="*/ 2124090 w 7467600"/>
              <a:gd name="connsiteY391" fmla="*/ 6761017 h 6858000"/>
              <a:gd name="connsiteX392" fmla="*/ 2200380 w 7467600"/>
              <a:gd name="connsiteY392" fmla="*/ 6858000 h 6858000"/>
              <a:gd name="connsiteX393" fmla="*/ 2147507 w 7467600"/>
              <a:gd name="connsiteY393" fmla="*/ 6858000 h 6858000"/>
              <a:gd name="connsiteX394" fmla="*/ 2070668 w 7467600"/>
              <a:gd name="connsiteY394" fmla="*/ 6761520 h 6858000"/>
              <a:gd name="connsiteX395" fmla="*/ 1975142 w 7467600"/>
              <a:gd name="connsiteY395" fmla="*/ 6585570 h 6858000"/>
              <a:gd name="connsiteX396" fmla="*/ 2050035 w 7467600"/>
              <a:gd name="connsiteY396" fmla="*/ 6813345 h 6858000"/>
              <a:gd name="connsiteX397" fmla="*/ 2063025 w 7467600"/>
              <a:gd name="connsiteY397" fmla="*/ 6858000 h 6858000"/>
              <a:gd name="connsiteX398" fmla="*/ 2021675 w 7467600"/>
              <a:gd name="connsiteY398" fmla="*/ 6858000 h 6858000"/>
              <a:gd name="connsiteX399" fmla="*/ 2019308 w 7467600"/>
              <a:gd name="connsiteY399" fmla="*/ 6847118 h 6858000"/>
              <a:gd name="connsiteX400" fmla="*/ 1938835 w 7467600"/>
              <a:gd name="connsiteY400" fmla="*/ 6551160 h 6858000"/>
              <a:gd name="connsiteX401" fmla="*/ 1953230 w 7467600"/>
              <a:gd name="connsiteY401" fmla="*/ 6759699 h 6858000"/>
              <a:gd name="connsiteX402" fmla="*/ 1956763 w 7467600"/>
              <a:gd name="connsiteY402" fmla="*/ 6778191 h 6858000"/>
              <a:gd name="connsiteX403" fmla="*/ 1967925 w 7467600"/>
              <a:gd name="connsiteY403" fmla="*/ 6858000 h 6858000"/>
              <a:gd name="connsiteX404" fmla="*/ 1936622 w 7467600"/>
              <a:gd name="connsiteY404" fmla="*/ 6858000 h 6858000"/>
              <a:gd name="connsiteX405" fmla="*/ 1926261 w 7467600"/>
              <a:gd name="connsiteY405" fmla="*/ 6784064 h 6858000"/>
              <a:gd name="connsiteX406" fmla="*/ 1922724 w 7467600"/>
              <a:gd name="connsiteY406" fmla="*/ 6765577 h 6858000"/>
              <a:gd name="connsiteX407" fmla="*/ 1904650 w 7467600"/>
              <a:gd name="connsiteY407" fmla="*/ 6639616 h 6858000"/>
              <a:gd name="connsiteX408" fmla="*/ 1885273 w 7467600"/>
              <a:gd name="connsiteY408" fmla="*/ 6858000 h 6858000"/>
              <a:gd name="connsiteX409" fmla="*/ 1854363 w 7467600"/>
              <a:gd name="connsiteY409" fmla="*/ 6858000 h 6858000"/>
              <a:gd name="connsiteX410" fmla="*/ 1880391 w 7467600"/>
              <a:gd name="connsiteY410" fmla="*/ 6603796 h 6858000"/>
              <a:gd name="connsiteX411" fmla="*/ 1818273 w 7467600"/>
              <a:gd name="connsiteY411" fmla="*/ 6715729 h 6858000"/>
              <a:gd name="connsiteX412" fmla="*/ 1794691 w 7467600"/>
              <a:gd name="connsiteY412" fmla="*/ 6843239 h 6858000"/>
              <a:gd name="connsiteX413" fmla="*/ 1794914 w 7467600"/>
              <a:gd name="connsiteY413" fmla="*/ 6858000 h 6858000"/>
              <a:gd name="connsiteX414" fmla="*/ 1746128 w 7467600"/>
              <a:gd name="connsiteY414" fmla="*/ 6858000 h 6858000"/>
              <a:gd name="connsiteX415" fmla="*/ 1753934 w 7467600"/>
              <a:gd name="connsiteY415" fmla="*/ 6724796 h 6858000"/>
              <a:gd name="connsiteX416" fmla="*/ 1792053 w 7467600"/>
              <a:gd name="connsiteY416" fmla="*/ 6572396 h 6858000"/>
              <a:gd name="connsiteX417" fmla="*/ 1862248 w 7467600"/>
              <a:gd name="connsiteY417" fmla="*/ 6266397 h 6858000"/>
              <a:gd name="connsiteX418" fmla="*/ 1862250 w 7467600"/>
              <a:gd name="connsiteY418" fmla="*/ 6033531 h 6858000"/>
              <a:gd name="connsiteX419" fmla="*/ 1211999 w 7467600"/>
              <a:gd name="connsiteY419" fmla="*/ 6683610 h 6858000"/>
              <a:gd name="connsiteX420" fmla="*/ 1213266 w 7467600"/>
              <a:gd name="connsiteY420" fmla="*/ 6691947 h 6858000"/>
              <a:gd name="connsiteX421" fmla="*/ 1203370 w 7467600"/>
              <a:gd name="connsiteY421" fmla="*/ 6850676 h 6858000"/>
              <a:gd name="connsiteX422" fmla="*/ 1203671 w 7467600"/>
              <a:gd name="connsiteY422" fmla="*/ 6858000 h 6858000"/>
              <a:gd name="connsiteX423" fmla="*/ 1143180 w 7467600"/>
              <a:gd name="connsiteY423" fmla="*/ 6858000 h 6858000"/>
              <a:gd name="connsiteX424" fmla="*/ 1142176 w 7467600"/>
              <a:gd name="connsiteY424" fmla="*/ 6766045 h 6858000"/>
              <a:gd name="connsiteX425" fmla="*/ 1067484 w 7467600"/>
              <a:gd name="connsiteY425" fmla="*/ 6858000 h 6858000"/>
              <a:gd name="connsiteX426" fmla="*/ 953928 w 7467600"/>
              <a:gd name="connsiteY426" fmla="*/ 6858000 h 6858000"/>
              <a:gd name="connsiteX427" fmla="*/ 959715 w 7467600"/>
              <a:gd name="connsiteY427" fmla="*/ 6850185 h 6858000"/>
              <a:gd name="connsiteX428" fmla="*/ 1483788 w 7467600"/>
              <a:gd name="connsiteY428" fmla="*/ 6259174 h 6858000"/>
              <a:gd name="connsiteX429" fmla="*/ 1100671 w 7467600"/>
              <a:gd name="connsiteY429" fmla="*/ 6252137 h 6858000"/>
              <a:gd name="connsiteX430" fmla="*/ 1090144 w 7467600"/>
              <a:gd name="connsiteY430" fmla="*/ 6256748 h 6858000"/>
              <a:gd name="connsiteX431" fmla="*/ 1095872 w 7467600"/>
              <a:gd name="connsiteY431" fmla="*/ 6271892 h 6858000"/>
              <a:gd name="connsiteX432" fmla="*/ 262785 w 7467600"/>
              <a:gd name="connsiteY432" fmla="*/ 6845450 h 6858000"/>
              <a:gd name="connsiteX433" fmla="*/ 209968 w 7467600"/>
              <a:gd name="connsiteY433" fmla="*/ 6770713 h 6858000"/>
              <a:gd name="connsiteX434" fmla="*/ 873460 w 7467600"/>
              <a:gd name="connsiteY434" fmla="*/ 6253768 h 6858000"/>
              <a:gd name="connsiteX435" fmla="*/ 192686 w 7467600"/>
              <a:gd name="connsiteY435" fmla="*/ 5849257 h 6858000"/>
              <a:gd name="connsiteX436" fmla="*/ 4696 w 7467600"/>
              <a:gd name="connsiteY436" fmla="*/ 5697668 h 6858000"/>
              <a:gd name="connsiteX437" fmla="*/ 0 w 7467600"/>
              <a:gd name="connsiteY437" fmla="*/ 5689984 h 6858000"/>
              <a:gd name="connsiteX438" fmla="*/ 0 w 7467600"/>
              <a:gd name="connsiteY438" fmla="*/ 5513472 h 6858000"/>
              <a:gd name="connsiteX439" fmla="*/ 174101 w 7467600"/>
              <a:gd name="connsiteY439" fmla="*/ 5620277 h 6858000"/>
              <a:gd name="connsiteX440" fmla="*/ 891800 w 7467600"/>
              <a:gd name="connsiteY440" fmla="*/ 6036935 h 6858000"/>
              <a:gd name="connsiteX441" fmla="*/ 1072219 w 7467600"/>
              <a:gd name="connsiteY441" fmla="*/ 6169443 h 6858000"/>
              <a:gd name="connsiteX442" fmla="*/ 1074117 w 7467600"/>
              <a:gd name="connsiteY442" fmla="*/ 6170301 h 6858000"/>
              <a:gd name="connsiteX443" fmla="*/ 1083114 w 7467600"/>
              <a:gd name="connsiteY443" fmla="*/ 6174131 h 6858000"/>
              <a:gd name="connsiteX444" fmla="*/ 1543010 w 7467600"/>
              <a:gd name="connsiteY444" fmla="*/ 6191140 h 6858000"/>
              <a:gd name="connsiteX445" fmla="*/ 1551080 w 7467600"/>
              <a:gd name="connsiteY445" fmla="*/ 6195006 h 6858000"/>
              <a:gd name="connsiteX446" fmla="*/ 2345443 w 7467600"/>
              <a:gd name="connsiteY446" fmla="*/ 5549882 h 6858000"/>
              <a:gd name="connsiteX447" fmla="*/ 1721499 w 7467600"/>
              <a:gd name="connsiteY447" fmla="*/ 5599969 h 6858000"/>
              <a:gd name="connsiteX448" fmla="*/ 767716 w 7467600"/>
              <a:gd name="connsiteY448" fmla="*/ 5472768 h 6858000"/>
              <a:gd name="connsiteX449" fmla="*/ 722147 w 7467600"/>
              <a:gd name="connsiteY449" fmla="*/ 5393091 h 6858000"/>
              <a:gd name="connsiteX450" fmla="*/ 1485552 w 7467600"/>
              <a:gd name="connsiteY450" fmla="*/ 5313202 h 6858000"/>
              <a:gd name="connsiteX451" fmla="*/ 2143004 w 7467600"/>
              <a:gd name="connsiteY451" fmla="*/ 5402420 h 6858000"/>
              <a:gd name="connsiteX452" fmla="*/ 1933391 w 7467600"/>
              <a:gd name="connsiteY452" fmla="*/ 5156971 h 6858000"/>
              <a:gd name="connsiteX453" fmla="*/ 1827118 w 7467600"/>
              <a:gd name="connsiteY453" fmla="*/ 4968410 h 6858000"/>
              <a:gd name="connsiteX454" fmla="*/ 1837349 w 7467600"/>
              <a:gd name="connsiteY454" fmla="*/ 4956357 h 6858000"/>
              <a:gd name="connsiteX455" fmla="*/ 2162835 w 7467600"/>
              <a:gd name="connsiteY455" fmla="*/ 5187853 h 6858000"/>
              <a:gd name="connsiteX456" fmla="*/ 2257167 w 7467600"/>
              <a:gd name="connsiteY456" fmla="*/ 5462123 h 6858000"/>
              <a:gd name="connsiteX457" fmla="*/ 2261598 w 7467600"/>
              <a:gd name="connsiteY457" fmla="*/ 5467998 h 6858000"/>
              <a:gd name="connsiteX458" fmla="*/ 2437177 w 7467600"/>
              <a:gd name="connsiteY458" fmla="*/ 5479608 h 6858000"/>
              <a:gd name="connsiteX459" fmla="*/ 2445247 w 7467600"/>
              <a:gd name="connsiteY459" fmla="*/ 5483476 h 6858000"/>
              <a:gd name="connsiteX460" fmla="*/ 2743626 w 7467600"/>
              <a:gd name="connsiteY460" fmla="*/ 5304819 h 6858000"/>
              <a:gd name="connsiteX461" fmla="*/ 3048102 w 7467600"/>
              <a:gd name="connsiteY461" fmla="*/ 5150595 h 6858000"/>
              <a:gd name="connsiteX462" fmla="*/ 1799414 w 7467600"/>
              <a:gd name="connsiteY462" fmla="*/ 4694732 h 6858000"/>
              <a:gd name="connsiteX463" fmla="*/ 1771735 w 7467600"/>
              <a:gd name="connsiteY463" fmla="*/ 4619929 h 6858000"/>
              <a:gd name="connsiteX464" fmla="*/ 3104273 w 7467600"/>
              <a:gd name="connsiteY464" fmla="*/ 5076159 h 6858000"/>
              <a:gd name="connsiteX465" fmla="*/ 3113245 w 7467600"/>
              <a:gd name="connsiteY465" fmla="*/ 5090705 h 6858000"/>
              <a:gd name="connsiteX466" fmla="*/ 3126294 w 7467600"/>
              <a:gd name="connsiteY466" fmla="*/ 5114400 h 6858000"/>
              <a:gd name="connsiteX467" fmla="*/ 3937433 w 7467600"/>
              <a:gd name="connsiteY467" fmla="*/ 4830473 h 6858000"/>
              <a:gd name="connsiteX468" fmla="*/ 3590475 w 7467600"/>
              <a:gd name="connsiteY468" fmla="*/ 4597974 h 6858000"/>
              <a:gd name="connsiteX469" fmla="*/ 3100264 w 7467600"/>
              <a:gd name="connsiteY469" fmla="*/ 4579845 h 6858000"/>
              <a:gd name="connsiteX470" fmla="*/ 2183576 w 7467600"/>
              <a:gd name="connsiteY470" fmla="*/ 4227150 h 6858000"/>
              <a:gd name="connsiteX471" fmla="*/ 2151029 w 7467600"/>
              <a:gd name="connsiteY471" fmla="*/ 4146947 h 6858000"/>
              <a:gd name="connsiteX472" fmla="*/ 3563434 w 7467600"/>
              <a:gd name="connsiteY472" fmla="*/ 4469115 h 6858000"/>
              <a:gd name="connsiteX473" fmla="*/ 3177952 w 7467600"/>
              <a:gd name="connsiteY473" fmla="*/ 3657386 h 6858000"/>
              <a:gd name="connsiteX474" fmla="*/ 3189263 w 7467600"/>
              <a:gd name="connsiteY474" fmla="*/ 3625726 h 6858000"/>
              <a:gd name="connsiteX475" fmla="*/ 3560912 w 7467600"/>
              <a:gd name="connsiteY475" fmla="*/ 4079863 h 6858000"/>
              <a:gd name="connsiteX476" fmla="*/ 3626636 w 7467600"/>
              <a:gd name="connsiteY476" fmla="*/ 4512230 h 6858000"/>
              <a:gd name="connsiteX477" fmla="*/ 3653088 w 7467600"/>
              <a:gd name="connsiteY477" fmla="*/ 4521417 h 6858000"/>
              <a:gd name="connsiteX478" fmla="*/ 3988128 w 7467600"/>
              <a:gd name="connsiteY478" fmla="*/ 4817267 h 6858000"/>
              <a:gd name="connsiteX479" fmla="*/ 4830582 w 7467600"/>
              <a:gd name="connsiteY479" fmla="*/ 4676000 h 6858000"/>
              <a:gd name="connsiteX480" fmla="*/ 4830100 w 7467600"/>
              <a:gd name="connsiteY480" fmla="*/ 4675554 h 6858000"/>
              <a:gd name="connsiteX481" fmla="*/ 4036318 w 7467600"/>
              <a:gd name="connsiteY481" fmla="*/ 4147013 h 6858000"/>
              <a:gd name="connsiteX482" fmla="*/ 3432098 w 7467600"/>
              <a:gd name="connsiteY482" fmla="*/ 3537312 h 6858000"/>
              <a:gd name="connsiteX483" fmla="*/ 3446761 w 7467600"/>
              <a:gd name="connsiteY483" fmla="*/ 3461278 h 6858000"/>
              <a:gd name="connsiteX484" fmla="*/ 4419733 w 7467600"/>
              <a:gd name="connsiteY484" fmla="*/ 3963555 h 6858000"/>
              <a:gd name="connsiteX485" fmla="*/ 4781371 w 7467600"/>
              <a:gd name="connsiteY485" fmla="*/ 4458604 h 6858000"/>
              <a:gd name="connsiteX486" fmla="*/ 4780440 w 7467600"/>
              <a:gd name="connsiteY486" fmla="*/ 4470290 h 6858000"/>
              <a:gd name="connsiteX487" fmla="*/ 4898954 w 7467600"/>
              <a:gd name="connsiteY487" fmla="*/ 4662092 h 6858000"/>
              <a:gd name="connsiteX488" fmla="*/ 4900699 w 7467600"/>
              <a:gd name="connsiteY488" fmla="*/ 4670867 h 6858000"/>
              <a:gd name="connsiteX489" fmla="*/ 5714511 w 7467600"/>
              <a:gd name="connsiteY489" fmla="*/ 4663483 h 6858000"/>
              <a:gd name="connsiteX490" fmla="*/ 5464793 w 7467600"/>
              <a:gd name="connsiteY490" fmla="*/ 4393556 h 6858000"/>
              <a:gd name="connsiteX491" fmla="*/ 5461897 w 7467600"/>
              <a:gd name="connsiteY491" fmla="*/ 4390879 h 6858000"/>
              <a:gd name="connsiteX492" fmla="*/ 4294126 w 7467600"/>
              <a:gd name="connsiteY492" fmla="*/ 3303048 h 6858000"/>
              <a:gd name="connsiteX493" fmla="*/ 4305321 w 7467600"/>
              <a:gd name="connsiteY493" fmla="*/ 3256953 h 6858000"/>
              <a:gd name="connsiteX494" fmla="*/ 4949299 w 7467600"/>
              <a:gd name="connsiteY494" fmla="*/ 3766336 h 6858000"/>
              <a:gd name="connsiteX495" fmla="*/ 5291452 w 7467600"/>
              <a:gd name="connsiteY495" fmla="*/ 4076801 h 6858000"/>
              <a:gd name="connsiteX496" fmla="*/ 5434998 w 7467600"/>
              <a:gd name="connsiteY496" fmla="*/ 4254100 h 6858000"/>
              <a:gd name="connsiteX497" fmla="*/ 5351015 w 7467600"/>
              <a:gd name="connsiteY497" fmla="*/ 3760989 h 6858000"/>
              <a:gd name="connsiteX498" fmla="*/ 5413780 w 7467600"/>
              <a:gd name="connsiteY498" fmla="*/ 2966265 h 6858000"/>
              <a:gd name="connsiteX499" fmla="*/ 5425627 w 7467600"/>
              <a:gd name="connsiteY499" fmla="*/ 2954192 h 6858000"/>
              <a:gd name="connsiteX500" fmla="*/ 6604735 w 7467600"/>
              <a:gd name="connsiteY500" fmla="*/ 2041381 h 6858000"/>
              <a:gd name="connsiteX501" fmla="*/ 7204487 w 7467600"/>
              <a:gd name="connsiteY501" fmla="*/ 2742112 h 6858000"/>
              <a:gd name="connsiteX502" fmla="*/ 7131592 w 7467600"/>
              <a:gd name="connsiteY502" fmla="*/ 2672096 h 6858000"/>
              <a:gd name="connsiteX503" fmla="*/ 6996344 w 7467600"/>
              <a:gd name="connsiteY503" fmla="*/ 2518310 h 6858000"/>
              <a:gd name="connsiteX504" fmla="*/ 6735495 w 7467600"/>
              <a:gd name="connsiteY504" fmla="*/ 2196890 h 6858000"/>
              <a:gd name="connsiteX505" fmla="*/ 6721901 w 7467600"/>
              <a:gd name="connsiteY505" fmla="*/ 2179274 h 6858000"/>
              <a:gd name="connsiteX506" fmla="*/ 6604735 w 7467600"/>
              <a:gd name="connsiteY506" fmla="*/ 2041381 h 6858000"/>
              <a:gd name="connsiteX507" fmla="*/ 6591670 w 7467600"/>
              <a:gd name="connsiteY507" fmla="*/ 1988277 h 6858000"/>
              <a:gd name="connsiteX508" fmla="*/ 6747349 w 7467600"/>
              <a:gd name="connsiteY508" fmla="*/ 2160069 h 6858000"/>
              <a:gd name="connsiteX509" fmla="*/ 6760943 w 7467600"/>
              <a:gd name="connsiteY509" fmla="*/ 2177686 h 6858000"/>
              <a:gd name="connsiteX510" fmla="*/ 7021065 w 7467600"/>
              <a:gd name="connsiteY510" fmla="*/ 2498102 h 6858000"/>
              <a:gd name="connsiteX511" fmla="*/ 7155223 w 7467600"/>
              <a:gd name="connsiteY511" fmla="*/ 2650386 h 6858000"/>
              <a:gd name="connsiteX512" fmla="*/ 7203167 w 7467600"/>
              <a:gd name="connsiteY512" fmla="*/ 2697288 h 6858000"/>
              <a:gd name="connsiteX513" fmla="*/ 6937703 w 7467600"/>
              <a:gd name="connsiteY513" fmla="*/ 2321981 h 6858000"/>
              <a:gd name="connsiteX514" fmla="*/ 6591670 w 7467600"/>
              <a:gd name="connsiteY514" fmla="*/ 1988277 h 6858000"/>
              <a:gd name="connsiteX515" fmla="*/ 5798671 w 7467600"/>
              <a:gd name="connsiteY515" fmla="*/ 1981601 h 6858000"/>
              <a:gd name="connsiteX516" fmla="*/ 5754709 w 7467600"/>
              <a:gd name="connsiteY516" fmla="*/ 2071454 h 6858000"/>
              <a:gd name="connsiteX517" fmla="*/ 5763044 w 7467600"/>
              <a:gd name="connsiteY517" fmla="*/ 2842206 h 6858000"/>
              <a:gd name="connsiteX518" fmla="*/ 5764974 w 7467600"/>
              <a:gd name="connsiteY518" fmla="*/ 2799609 h 6858000"/>
              <a:gd name="connsiteX519" fmla="*/ 5767665 w 7467600"/>
              <a:gd name="connsiteY519" fmla="*/ 2666409 h 6858000"/>
              <a:gd name="connsiteX520" fmla="*/ 5763055 w 7467600"/>
              <a:gd name="connsiteY520" fmla="*/ 2579705 h 6858000"/>
              <a:gd name="connsiteX521" fmla="*/ 5758079 w 7467600"/>
              <a:gd name="connsiteY521" fmla="*/ 2492508 h 6858000"/>
              <a:gd name="connsiteX522" fmla="*/ 5779325 w 7467600"/>
              <a:gd name="connsiteY522" fmla="*/ 2197069 h 6858000"/>
              <a:gd name="connsiteX523" fmla="*/ 5798671 w 7467600"/>
              <a:gd name="connsiteY523" fmla="*/ 1981601 h 6858000"/>
              <a:gd name="connsiteX524" fmla="*/ 5829202 w 7467600"/>
              <a:gd name="connsiteY524" fmla="*/ 1971679 h 6858000"/>
              <a:gd name="connsiteX525" fmla="*/ 5809558 w 7467600"/>
              <a:gd name="connsiteY525" fmla="*/ 2198043 h 6858000"/>
              <a:gd name="connsiteX526" fmla="*/ 5788653 w 7467600"/>
              <a:gd name="connsiteY526" fmla="*/ 2489430 h 6858000"/>
              <a:gd name="connsiteX527" fmla="*/ 5793439 w 7467600"/>
              <a:gd name="connsiteY527" fmla="*/ 2575235 h 6858000"/>
              <a:gd name="connsiteX528" fmla="*/ 5796837 w 7467600"/>
              <a:gd name="connsiteY528" fmla="*/ 2637633 h 6858000"/>
              <a:gd name="connsiteX529" fmla="*/ 5818614 w 7467600"/>
              <a:gd name="connsiteY529" fmla="*/ 2473055 h 6858000"/>
              <a:gd name="connsiteX530" fmla="*/ 5829202 w 7467600"/>
              <a:gd name="connsiteY530" fmla="*/ 1971679 h 6858000"/>
              <a:gd name="connsiteX531" fmla="*/ 5911389 w 7467600"/>
              <a:gd name="connsiteY531" fmla="*/ 1898371 h 6858000"/>
              <a:gd name="connsiteX532" fmla="*/ 6237627 w 7467600"/>
              <a:gd name="connsiteY532" fmla="*/ 2231921 h 6858000"/>
              <a:gd name="connsiteX533" fmla="*/ 5911389 w 7467600"/>
              <a:gd name="connsiteY533" fmla="*/ 1898371 h 6858000"/>
              <a:gd name="connsiteX534" fmla="*/ 6944437 w 7467600"/>
              <a:gd name="connsiteY534" fmla="*/ 1575402 h 6858000"/>
              <a:gd name="connsiteX535" fmla="*/ 6304730 w 7467600"/>
              <a:gd name="connsiteY535" fmla="*/ 1766654 h 6858000"/>
              <a:gd name="connsiteX536" fmla="*/ 6944437 w 7467600"/>
              <a:gd name="connsiteY536" fmla="*/ 1575402 h 6858000"/>
              <a:gd name="connsiteX537" fmla="*/ 7019523 w 7467600"/>
              <a:gd name="connsiteY537" fmla="*/ 1519450 h 6858000"/>
              <a:gd name="connsiteX538" fmla="*/ 6298091 w 7467600"/>
              <a:gd name="connsiteY538" fmla="*/ 1737122 h 6858000"/>
              <a:gd name="connsiteX539" fmla="*/ 7019523 w 7467600"/>
              <a:gd name="connsiteY539" fmla="*/ 1519450 h 6858000"/>
              <a:gd name="connsiteX540" fmla="*/ 2399523 w 7467600"/>
              <a:gd name="connsiteY540" fmla="*/ 1428234 h 6858000"/>
              <a:gd name="connsiteX541" fmla="*/ 2224982 w 7467600"/>
              <a:gd name="connsiteY541" fmla="*/ 1826201 h 6858000"/>
              <a:gd name="connsiteX542" fmla="*/ 2096099 w 7467600"/>
              <a:gd name="connsiteY542" fmla="*/ 2345900 h 6858000"/>
              <a:gd name="connsiteX543" fmla="*/ 2283317 w 7467600"/>
              <a:gd name="connsiteY543" fmla="*/ 1796925 h 6858000"/>
              <a:gd name="connsiteX544" fmla="*/ 2399523 w 7467600"/>
              <a:gd name="connsiteY544" fmla="*/ 1428234 h 6858000"/>
              <a:gd name="connsiteX545" fmla="*/ 2448558 w 7467600"/>
              <a:gd name="connsiteY545" fmla="*/ 1373435 h 6858000"/>
              <a:gd name="connsiteX546" fmla="*/ 2312521 w 7467600"/>
              <a:gd name="connsiteY546" fmla="*/ 1806140 h 6858000"/>
              <a:gd name="connsiteX547" fmla="*/ 2127533 w 7467600"/>
              <a:gd name="connsiteY547" fmla="*/ 2348380 h 6858000"/>
              <a:gd name="connsiteX548" fmla="*/ 2358080 w 7467600"/>
              <a:gd name="connsiteY548" fmla="*/ 1866134 h 6858000"/>
              <a:gd name="connsiteX549" fmla="*/ 2407436 w 7467600"/>
              <a:gd name="connsiteY549" fmla="*/ 1651070 h 6858000"/>
              <a:gd name="connsiteX550" fmla="*/ 2448558 w 7467600"/>
              <a:gd name="connsiteY550" fmla="*/ 1373435 h 6858000"/>
              <a:gd name="connsiteX551" fmla="*/ 278707 w 7467600"/>
              <a:gd name="connsiteY551" fmla="*/ 1352270 h 6858000"/>
              <a:gd name="connsiteX552" fmla="*/ 321570 w 7467600"/>
              <a:gd name="connsiteY552" fmla="*/ 1861610 h 6858000"/>
              <a:gd name="connsiteX553" fmla="*/ 294281 w 7467600"/>
              <a:gd name="connsiteY553" fmla="*/ 1440658 h 6858000"/>
              <a:gd name="connsiteX554" fmla="*/ 278707 w 7467600"/>
              <a:gd name="connsiteY554" fmla="*/ 1352270 h 6858000"/>
              <a:gd name="connsiteX555" fmla="*/ 1423821 w 7467600"/>
              <a:gd name="connsiteY555" fmla="*/ 1351958 h 6858000"/>
              <a:gd name="connsiteX556" fmla="*/ 1638521 w 7467600"/>
              <a:gd name="connsiteY556" fmla="*/ 1908470 h 6858000"/>
              <a:gd name="connsiteX557" fmla="*/ 1754199 w 7467600"/>
              <a:gd name="connsiteY557" fmla="*/ 2149284 h 6858000"/>
              <a:gd name="connsiteX558" fmla="*/ 1908359 w 7467600"/>
              <a:gd name="connsiteY558" fmla="*/ 2364988 h 6858000"/>
              <a:gd name="connsiteX559" fmla="*/ 1647661 w 7467600"/>
              <a:gd name="connsiteY559" fmla="*/ 1825945 h 6858000"/>
              <a:gd name="connsiteX560" fmla="*/ 1423821 w 7467600"/>
              <a:gd name="connsiteY560" fmla="*/ 1351958 h 6858000"/>
              <a:gd name="connsiteX561" fmla="*/ 1431890 w 7467600"/>
              <a:gd name="connsiteY561" fmla="*/ 1306475 h 6858000"/>
              <a:gd name="connsiteX562" fmla="*/ 1507597 w 7467600"/>
              <a:gd name="connsiteY562" fmla="*/ 1446132 h 6858000"/>
              <a:gd name="connsiteX563" fmla="*/ 1674586 w 7467600"/>
              <a:gd name="connsiteY563" fmla="*/ 1813832 h 6858000"/>
              <a:gd name="connsiteX564" fmla="*/ 1815950 w 7467600"/>
              <a:gd name="connsiteY564" fmla="*/ 2128564 h 6858000"/>
              <a:gd name="connsiteX565" fmla="*/ 1984242 w 7467600"/>
              <a:gd name="connsiteY565" fmla="*/ 2430829 h 6858000"/>
              <a:gd name="connsiteX566" fmla="*/ 2014023 w 7467600"/>
              <a:gd name="connsiteY566" fmla="*/ 2450995 h 6858000"/>
              <a:gd name="connsiteX567" fmla="*/ 1747337 w 7467600"/>
              <a:gd name="connsiteY567" fmla="*/ 1855264 h 6858000"/>
              <a:gd name="connsiteX568" fmla="*/ 1533749 w 7467600"/>
              <a:gd name="connsiteY568" fmla="*/ 1478656 h 6858000"/>
              <a:gd name="connsiteX569" fmla="*/ 1431890 w 7467600"/>
              <a:gd name="connsiteY569" fmla="*/ 1306475 h 6858000"/>
              <a:gd name="connsiteX570" fmla="*/ 5052692 w 7467600"/>
              <a:gd name="connsiteY570" fmla="*/ 1292994 h 6858000"/>
              <a:gd name="connsiteX571" fmla="*/ 5200661 w 7467600"/>
              <a:gd name="connsiteY571" fmla="*/ 1635186 h 6858000"/>
              <a:gd name="connsiteX572" fmla="*/ 5297138 w 7467600"/>
              <a:gd name="connsiteY572" fmla="*/ 1906351 h 6858000"/>
              <a:gd name="connsiteX573" fmla="*/ 5052692 w 7467600"/>
              <a:gd name="connsiteY573" fmla="*/ 1292994 h 6858000"/>
              <a:gd name="connsiteX574" fmla="*/ 5009948 w 7467600"/>
              <a:gd name="connsiteY574" fmla="*/ 1273619 h 6858000"/>
              <a:gd name="connsiteX575" fmla="*/ 5121777 w 7467600"/>
              <a:gd name="connsiteY575" fmla="*/ 1654213 h 6858000"/>
              <a:gd name="connsiteX576" fmla="*/ 5293545 w 7467600"/>
              <a:gd name="connsiteY576" fmla="*/ 2072247 h 6858000"/>
              <a:gd name="connsiteX577" fmla="*/ 5294042 w 7467600"/>
              <a:gd name="connsiteY577" fmla="*/ 2065019 h 6858000"/>
              <a:gd name="connsiteX578" fmla="*/ 5171936 w 7467600"/>
              <a:gd name="connsiteY578" fmla="*/ 1647613 h 6858000"/>
              <a:gd name="connsiteX579" fmla="*/ 5009948 w 7467600"/>
              <a:gd name="connsiteY579" fmla="*/ 1273619 h 6858000"/>
              <a:gd name="connsiteX580" fmla="*/ 655236 w 7467600"/>
              <a:gd name="connsiteY580" fmla="*/ 1268632 h 6858000"/>
              <a:gd name="connsiteX581" fmla="*/ 839521 w 7467600"/>
              <a:gd name="connsiteY581" fmla="*/ 1685315 h 6858000"/>
              <a:gd name="connsiteX582" fmla="*/ 1109416 w 7467600"/>
              <a:gd name="connsiteY582" fmla="*/ 2061663 h 6858000"/>
              <a:gd name="connsiteX583" fmla="*/ 1298300 w 7467600"/>
              <a:gd name="connsiteY583" fmla="*/ 2247742 h 6858000"/>
              <a:gd name="connsiteX584" fmla="*/ 1125871 w 7467600"/>
              <a:gd name="connsiteY584" fmla="*/ 1989513 h 6858000"/>
              <a:gd name="connsiteX585" fmla="*/ 981574 w 7467600"/>
              <a:gd name="connsiteY585" fmla="*/ 1783157 h 6858000"/>
              <a:gd name="connsiteX586" fmla="*/ 922198 w 7467600"/>
              <a:gd name="connsiteY586" fmla="*/ 1677437 h 6858000"/>
              <a:gd name="connsiteX587" fmla="*/ 869293 w 7467600"/>
              <a:gd name="connsiteY587" fmla="*/ 1583214 h 6858000"/>
              <a:gd name="connsiteX588" fmla="*/ 751431 w 7467600"/>
              <a:gd name="connsiteY588" fmla="*/ 1405731 h 6858000"/>
              <a:gd name="connsiteX589" fmla="*/ 655236 w 7467600"/>
              <a:gd name="connsiteY589" fmla="*/ 1268632 h 6858000"/>
              <a:gd name="connsiteX590" fmla="*/ 6516292 w 7467600"/>
              <a:gd name="connsiteY590" fmla="*/ 1263064 h 6858000"/>
              <a:gd name="connsiteX591" fmla="*/ 5736320 w 7467600"/>
              <a:gd name="connsiteY591" fmla="*/ 1501803 h 6858000"/>
              <a:gd name="connsiteX592" fmla="*/ 6516292 w 7467600"/>
              <a:gd name="connsiteY592" fmla="*/ 1263064 h 6858000"/>
              <a:gd name="connsiteX593" fmla="*/ 291466 w 7467600"/>
              <a:gd name="connsiteY593" fmla="*/ 1250369 h 6858000"/>
              <a:gd name="connsiteX594" fmla="*/ 323180 w 7467600"/>
              <a:gd name="connsiteY594" fmla="*/ 1435283 h 6858000"/>
              <a:gd name="connsiteX595" fmla="*/ 349381 w 7467600"/>
              <a:gd name="connsiteY595" fmla="*/ 1875041 h 6858000"/>
              <a:gd name="connsiteX596" fmla="*/ 374363 w 7467600"/>
              <a:gd name="connsiteY596" fmla="*/ 1506494 h 6858000"/>
              <a:gd name="connsiteX597" fmla="*/ 302168 w 7467600"/>
              <a:gd name="connsiteY597" fmla="*/ 1274495 h 6858000"/>
              <a:gd name="connsiteX598" fmla="*/ 291466 w 7467600"/>
              <a:gd name="connsiteY598" fmla="*/ 1250369 h 6858000"/>
              <a:gd name="connsiteX599" fmla="*/ 678222 w 7467600"/>
              <a:gd name="connsiteY599" fmla="*/ 1248670 h 6858000"/>
              <a:gd name="connsiteX600" fmla="*/ 775536 w 7467600"/>
              <a:gd name="connsiteY600" fmla="*/ 1388015 h 6858000"/>
              <a:gd name="connsiteX601" fmla="*/ 894529 w 7467600"/>
              <a:gd name="connsiteY601" fmla="*/ 1567739 h 6858000"/>
              <a:gd name="connsiteX602" fmla="*/ 948000 w 7467600"/>
              <a:gd name="connsiteY602" fmla="*/ 1663088 h 6858000"/>
              <a:gd name="connsiteX603" fmla="*/ 1006812 w 7467600"/>
              <a:gd name="connsiteY603" fmla="*/ 1767683 h 6858000"/>
              <a:gd name="connsiteX604" fmla="*/ 1149133 w 7467600"/>
              <a:gd name="connsiteY604" fmla="*/ 1971513 h 6858000"/>
              <a:gd name="connsiteX605" fmla="*/ 1333952 w 7467600"/>
              <a:gd name="connsiteY605" fmla="*/ 2251620 h 6858000"/>
              <a:gd name="connsiteX606" fmla="*/ 1337329 w 7467600"/>
              <a:gd name="connsiteY606" fmla="*/ 2258350 h 6858000"/>
              <a:gd name="connsiteX607" fmla="*/ 1014726 w 7467600"/>
              <a:gd name="connsiteY607" fmla="*/ 1615556 h 6858000"/>
              <a:gd name="connsiteX608" fmla="*/ 678222 w 7467600"/>
              <a:gd name="connsiteY608" fmla="*/ 1248670 h 6858000"/>
              <a:gd name="connsiteX609" fmla="*/ 6691602 w 7467600"/>
              <a:gd name="connsiteY609" fmla="*/ 1140573 h 6858000"/>
              <a:gd name="connsiteX610" fmla="*/ 6571100 w 7467600"/>
              <a:gd name="connsiteY610" fmla="*/ 1183662 h 6858000"/>
              <a:gd name="connsiteX611" fmla="*/ 6241687 w 7467600"/>
              <a:gd name="connsiteY611" fmla="*/ 1257600 h 6858000"/>
              <a:gd name="connsiteX612" fmla="*/ 5693009 w 7467600"/>
              <a:gd name="connsiteY612" fmla="*/ 1478256 h 6858000"/>
              <a:gd name="connsiteX613" fmla="*/ 6548420 w 7467600"/>
              <a:gd name="connsiteY613" fmla="*/ 1214599 h 6858000"/>
              <a:gd name="connsiteX614" fmla="*/ 6605473 w 7467600"/>
              <a:gd name="connsiteY614" fmla="*/ 1184686 h 6858000"/>
              <a:gd name="connsiteX615" fmla="*/ 6691602 w 7467600"/>
              <a:gd name="connsiteY615" fmla="*/ 1140573 h 6858000"/>
              <a:gd name="connsiteX616" fmla="*/ 4002475 w 7467600"/>
              <a:gd name="connsiteY616" fmla="*/ 1037802 h 6858000"/>
              <a:gd name="connsiteX617" fmla="*/ 4000324 w 7467600"/>
              <a:gd name="connsiteY617" fmla="*/ 1039362 h 6858000"/>
              <a:gd name="connsiteX618" fmla="*/ 4002862 w 7467600"/>
              <a:gd name="connsiteY618" fmla="*/ 1042866 h 6858000"/>
              <a:gd name="connsiteX619" fmla="*/ 4002475 w 7467600"/>
              <a:gd name="connsiteY619" fmla="*/ 1037802 h 6858000"/>
              <a:gd name="connsiteX620" fmla="*/ 506322 w 7467600"/>
              <a:gd name="connsiteY620" fmla="*/ 1020997 h 6858000"/>
              <a:gd name="connsiteX621" fmla="*/ 533068 w 7467600"/>
              <a:gd name="connsiteY621" fmla="*/ 1029409 h 6858000"/>
              <a:gd name="connsiteX622" fmla="*/ 1232525 w 7467600"/>
              <a:gd name="connsiteY622" fmla="*/ 1804675 h 6858000"/>
              <a:gd name="connsiteX623" fmla="*/ 1388858 w 7467600"/>
              <a:gd name="connsiteY623" fmla="*/ 2368011 h 6858000"/>
              <a:gd name="connsiteX624" fmla="*/ 1384098 w 7467600"/>
              <a:gd name="connsiteY624" fmla="*/ 2378125 h 6858000"/>
              <a:gd name="connsiteX625" fmla="*/ 1425393 w 7467600"/>
              <a:gd name="connsiteY625" fmla="*/ 2589124 h 6858000"/>
              <a:gd name="connsiteX626" fmla="*/ 1424001 w 7467600"/>
              <a:gd name="connsiteY626" fmla="*/ 2597541 h 6858000"/>
              <a:gd name="connsiteX627" fmla="*/ 2152729 w 7467600"/>
              <a:gd name="connsiteY627" fmla="*/ 2864487 h 6858000"/>
              <a:gd name="connsiteX628" fmla="*/ 2020609 w 7467600"/>
              <a:gd name="connsiteY628" fmla="*/ 2539671 h 6858000"/>
              <a:gd name="connsiteX629" fmla="*/ 2018920 w 7467600"/>
              <a:gd name="connsiteY629" fmla="*/ 2536309 h 6858000"/>
              <a:gd name="connsiteX630" fmla="*/ 1342441 w 7467600"/>
              <a:gd name="connsiteY630" fmla="*/ 1173017 h 6858000"/>
              <a:gd name="connsiteX631" fmla="*/ 1367925 w 7467600"/>
              <a:gd name="connsiteY631" fmla="*/ 1135648 h 6858000"/>
              <a:gd name="connsiteX632" fmla="*/ 1771401 w 7467600"/>
              <a:gd name="connsiteY632" fmla="*/ 1806673 h 6858000"/>
              <a:gd name="connsiteX633" fmla="*/ 1972385 w 7467600"/>
              <a:gd name="connsiteY633" fmla="*/ 2198735 h 6858000"/>
              <a:gd name="connsiteX634" fmla="*/ 2040892 w 7467600"/>
              <a:gd name="connsiteY634" fmla="*/ 2405205 h 6858000"/>
              <a:gd name="connsiteX635" fmla="*/ 2131689 w 7467600"/>
              <a:gd name="connsiteY635" fmla="*/ 1936926 h 6858000"/>
              <a:gd name="connsiteX636" fmla="*/ 2454820 w 7467600"/>
              <a:gd name="connsiteY636" fmla="*/ 1248808 h 6858000"/>
              <a:gd name="connsiteX637" fmla="*/ 2492512 w 7467600"/>
              <a:gd name="connsiteY637" fmla="*/ 1302920 h 6858000"/>
              <a:gd name="connsiteX638" fmla="*/ 2081216 w 7467600"/>
              <a:gd name="connsiteY638" fmla="*/ 2527513 h 6858000"/>
              <a:gd name="connsiteX639" fmla="*/ 2081211 w 7467600"/>
              <a:gd name="connsiteY639" fmla="*/ 2528916 h 6858000"/>
              <a:gd name="connsiteX640" fmla="*/ 2199067 w 7467600"/>
              <a:gd name="connsiteY640" fmla="*/ 2884061 h 6858000"/>
              <a:gd name="connsiteX641" fmla="*/ 3192586 w 7467600"/>
              <a:gd name="connsiteY641" fmla="*/ 3411496 h 6858000"/>
              <a:gd name="connsiteX642" fmla="*/ 3182620 w 7467600"/>
              <a:gd name="connsiteY642" fmla="*/ 3483279 h 6858000"/>
              <a:gd name="connsiteX643" fmla="*/ 2435119 w 7467600"/>
              <a:gd name="connsiteY643" fmla="*/ 3080173 h 6858000"/>
              <a:gd name="connsiteX644" fmla="*/ 2410152 w 7467600"/>
              <a:gd name="connsiteY644" fmla="*/ 3063751 h 6858000"/>
              <a:gd name="connsiteX645" fmla="*/ 2408099 w 7467600"/>
              <a:gd name="connsiteY645" fmla="*/ 3064403 h 6858000"/>
              <a:gd name="connsiteX646" fmla="*/ 2407218 w 7467600"/>
              <a:gd name="connsiteY646" fmla="*/ 3070324 h 6858000"/>
              <a:gd name="connsiteX647" fmla="*/ 2380138 w 7467600"/>
              <a:gd name="connsiteY647" fmla="*/ 3099341 h 6858000"/>
              <a:gd name="connsiteX648" fmla="*/ 1765923 w 7467600"/>
              <a:gd name="connsiteY648" fmla="*/ 3581043 h 6858000"/>
              <a:gd name="connsiteX649" fmla="*/ 1702258 w 7467600"/>
              <a:gd name="connsiteY649" fmla="*/ 3612286 h 6858000"/>
              <a:gd name="connsiteX650" fmla="*/ 1538370 w 7467600"/>
              <a:gd name="connsiteY650" fmla="*/ 3811804 h 6858000"/>
              <a:gd name="connsiteX651" fmla="*/ 542867 w 7467600"/>
              <a:gd name="connsiteY651" fmla="*/ 4944092 h 6858000"/>
              <a:gd name="connsiteX652" fmla="*/ 515800 w 7467600"/>
              <a:gd name="connsiteY652" fmla="*/ 4862180 h 6858000"/>
              <a:gd name="connsiteX653" fmla="*/ 909145 w 7467600"/>
              <a:gd name="connsiteY653" fmla="*/ 4199225 h 6858000"/>
              <a:gd name="connsiteX654" fmla="*/ 1214067 w 7467600"/>
              <a:gd name="connsiteY654" fmla="*/ 3908561 h 6858000"/>
              <a:gd name="connsiteX655" fmla="*/ 640967 w 7467600"/>
              <a:gd name="connsiteY655" fmla="*/ 4105601 h 6858000"/>
              <a:gd name="connsiteX656" fmla="*/ 112563 w 7467600"/>
              <a:gd name="connsiteY656" fmla="*/ 4396952 h 6858000"/>
              <a:gd name="connsiteX657" fmla="*/ 0 w 7467600"/>
              <a:gd name="connsiteY657" fmla="*/ 4466006 h 6858000"/>
              <a:gd name="connsiteX658" fmla="*/ 0 w 7467600"/>
              <a:gd name="connsiteY658" fmla="*/ 4233763 h 6858000"/>
              <a:gd name="connsiteX659" fmla="*/ 36881 w 7467600"/>
              <a:gd name="connsiteY659" fmla="*/ 4200118 h 6858000"/>
              <a:gd name="connsiteX660" fmla="*/ 910534 w 7467600"/>
              <a:gd name="connsiteY660" fmla="*/ 3629753 h 6858000"/>
              <a:gd name="connsiteX661" fmla="*/ 1578717 w 7467600"/>
              <a:gd name="connsiteY661" fmla="*/ 3575982 h 6858000"/>
              <a:gd name="connsiteX662" fmla="*/ 2338780 w 7467600"/>
              <a:gd name="connsiteY662" fmla="*/ 3033725 h 6858000"/>
              <a:gd name="connsiteX663" fmla="*/ 1807991 w 7467600"/>
              <a:gd name="connsiteY663" fmla="*/ 2807184 h 6858000"/>
              <a:gd name="connsiteX664" fmla="*/ 1416358 w 7467600"/>
              <a:gd name="connsiteY664" fmla="*/ 3112571 h 6858000"/>
              <a:gd name="connsiteX665" fmla="*/ 939066 w 7467600"/>
              <a:gd name="connsiteY665" fmla="*/ 3378798 h 6858000"/>
              <a:gd name="connsiteX666" fmla="*/ 115099 w 7467600"/>
              <a:gd name="connsiteY666" fmla="*/ 3607650 h 6858000"/>
              <a:gd name="connsiteX667" fmla="*/ 97284 w 7467600"/>
              <a:gd name="connsiteY667" fmla="*/ 3520393 h 6858000"/>
              <a:gd name="connsiteX668" fmla="*/ 922050 w 7467600"/>
              <a:gd name="connsiteY668" fmla="*/ 3074867 h 6858000"/>
              <a:gd name="connsiteX669" fmla="*/ 1405265 w 7467600"/>
              <a:gd name="connsiteY669" fmla="*/ 3016319 h 6858000"/>
              <a:gd name="connsiteX670" fmla="*/ 1407512 w 7467600"/>
              <a:gd name="connsiteY670" fmla="*/ 3018001 h 6858000"/>
              <a:gd name="connsiteX671" fmla="*/ 1726266 w 7467600"/>
              <a:gd name="connsiteY671" fmla="*/ 2777274 h 6858000"/>
              <a:gd name="connsiteX672" fmla="*/ 625390 w 7467600"/>
              <a:gd name="connsiteY672" fmla="*/ 2514541 h 6858000"/>
              <a:gd name="connsiteX673" fmla="*/ 619799 w 7467600"/>
              <a:gd name="connsiteY673" fmla="*/ 2527180 h 6858000"/>
              <a:gd name="connsiteX674" fmla="*/ 310030 w 7467600"/>
              <a:gd name="connsiteY674" fmla="*/ 2771818 h 6858000"/>
              <a:gd name="connsiteX675" fmla="*/ 173877 w 7467600"/>
              <a:gd name="connsiteY675" fmla="*/ 2937056 h 6858000"/>
              <a:gd name="connsiteX676" fmla="*/ 77889 w 7467600"/>
              <a:gd name="connsiteY676" fmla="*/ 3138440 h 6858000"/>
              <a:gd name="connsiteX677" fmla="*/ 0 w 7467600"/>
              <a:gd name="connsiteY677" fmla="*/ 3271395 h 6858000"/>
              <a:gd name="connsiteX678" fmla="*/ 0 w 7467600"/>
              <a:gd name="connsiteY678" fmla="*/ 3153002 h 6858000"/>
              <a:gd name="connsiteX679" fmla="*/ 2386 w 7467600"/>
              <a:gd name="connsiteY679" fmla="*/ 3149203 h 6858000"/>
              <a:gd name="connsiteX680" fmla="*/ 89753 w 7467600"/>
              <a:gd name="connsiteY680" fmla="*/ 2987702 h 6858000"/>
              <a:gd name="connsiteX681" fmla="*/ 76869 w 7467600"/>
              <a:gd name="connsiteY681" fmla="*/ 3005404 h 6858000"/>
              <a:gd name="connsiteX682" fmla="*/ 32049 w 7467600"/>
              <a:gd name="connsiteY682" fmla="*/ 3065814 h 6858000"/>
              <a:gd name="connsiteX683" fmla="*/ 0 w 7467600"/>
              <a:gd name="connsiteY683" fmla="*/ 3108744 h 6858000"/>
              <a:gd name="connsiteX684" fmla="*/ 0 w 7467600"/>
              <a:gd name="connsiteY684" fmla="*/ 3058059 h 6858000"/>
              <a:gd name="connsiteX685" fmla="*/ 7610 w 7467600"/>
              <a:gd name="connsiteY685" fmla="*/ 3047889 h 6858000"/>
              <a:gd name="connsiteX686" fmla="*/ 52419 w 7467600"/>
              <a:gd name="connsiteY686" fmla="*/ 2987479 h 6858000"/>
              <a:gd name="connsiteX687" fmla="*/ 59142 w 7467600"/>
              <a:gd name="connsiteY687" fmla="*/ 2978488 h 6858000"/>
              <a:gd name="connsiteX688" fmla="*/ 0 w 7467600"/>
              <a:gd name="connsiteY688" fmla="*/ 3015334 h 6858000"/>
              <a:gd name="connsiteX689" fmla="*/ 0 w 7467600"/>
              <a:gd name="connsiteY689" fmla="*/ 2914286 h 6858000"/>
              <a:gd name="connsiteX690" fmla="*/ 36383 w 7467600"/>
              <a:gd name="connsiteY690" fmla="*/ 2901128 h 6858000"/>
              <a:gd name="connsiteX691" fmla="*/ 156329 w 7467600"/>
              <a:gd name="connsiteY691" fmla="*/ 2840533 h 6858000"/>
              <a:gd name="connsiteX692" fmla="*/ 358355 w 7467600"/>
              <a:gd name="connsiteY692" fmla="*/ 2620471 h 6858000"/>
              <a:gd name="connsiteX693" fmla="*/ 510577 w 7467600"/>
              <a:gd name="connsiteY693" fmla="*/ 2501244 h 6858000"/>
              <a:gd name="connsiteX694" fmla="*/ 211967 w 7467600"/>
              <a:gd name="connsiteY694" fmla="*/ 2479171 h 6858000"/>
              <a:gd name="connsiteX695" fmla="*/ 0 w 7467600"/>
              <a:gd name="connsiteY695" fmla="*/ 2476398 h 6858000"/>
              <a:gd name="connsiteX696" fmla="*/ 0 w 7467600"/>
              <a:gd name="connsiteY696" fmla="*/ 2389189 h 6858000"/>
              <a:gd name="connsiteX697" fmla="*/ 103062 w 7467600"/>
              <a:gd name="connsiteY697" fmla="*/ 2389518 h 6858000"/>
              <a:gd name="connsiteX698" fmla="*/ 510734 w 7467600"/>
              <a:gd name="connsiteY698" fmla="*/ 2416201 h 6858000"/>
              <a:gd name="connsiteX699" fmla="*/ 279257 w 7467600"/>
              <a:gd name="connsiteY699" fmla="*/ 2092102 h 6858000"/>
              <a:gd name="connsiteX700" fmla="*/ 65265 w 7467600"/>
              <a:gd name="connsiteY700" fmla="*/ 2006049 h 6858000"/>
              <a:gd name="connsiteX701" fmla="*/ 0 w 7467600"/>
              <a:gd name="connsiteY701" fmla="*/ 1982532 h 6858000"/>
              <a:gd name="connsiteX702" fmla="*/ 0 w 7467600"/>
              <a:gd name="connsiteY702" fmla="*/ 1912789 h 6858000"/>
              <a:gd name="connsiteX703" fmla="*/ 97460 w 7467600"/>
              <a:gd name="connsiteY703" fmla="*/ 1953725 h 6858000"/>
              <a:gd name="connsiteX704" fmla="*/ 221272 w 7467600"/>
              <a:gd name="connsiteY704" fmla="*/ 1980766 h 6858000"/>
              <a:gd name="connsiteX705" fmla="*/ 116765 w 7467600"/>
              <a:gd name="connsiteY705" fmla="*/ 1911033 h 6858000"/>
              <a:gd name="connsiteX706" fmla="*/ 16405 w 7467600"/>
              <a:gd name="connsiteY706" fmla="*/ 1803412 h 6858000"/>
              <a:gd name="connsiteX707" fmla="*/ 0 w 7467600"/>
              <a:gd name="connsiteY707" fmla="*/ 1784777 h 6858000"/>
              <a:gd name="connsiteX708" fmla="*/ 0 w 7467600"/>
              <a:gd name="connsiteY708" fmla="*/ 1740082 h 6858000"/>
              <a:gd name="connsiteX709" fmla="*/ 39394 w 7467600"/>
              <a:gd name="connsiteY709" fmla="*/ 1784856 h 6858000"/>
              <a:gd name="connsiteX710" fmla="*/ 135813 w 7467600"/>
              <a:gd name="connsiteY710" fmla="*/ 1888838 h 6858000"/>
              <a:gd name="connsiteX711" fmla="*/ 242575 w 7467600"/>
              <a:gd name="connsiteY711" fmla="*/ 1958841 h 6858000"/>
              <a:gd name="connsiteX712" fmla="*/ 82197 w 7467600"/>
              <a:gd name="connsiteY712" fmla="*/ 1754826 h 6858000"/>
              <a:gd name="connsiteX713" fmla="*/ 0 w 7467600"/>
              <a:gd name="connsiteY713" fmla="*/ 1679650 h 6858000"/>
              <a:gd name="connsiteX714" fmla="*/ 0 w 7467600"/>
              <a:gd name="connsiteY714" fmla="*/ 1602463 h 6858000"/>
              <a:gd name="connsiteX715" fmla="*/ 84689 w 7467600"/>
              <a:gd name="connsiteY715" fmla="*/ 1677442 h 6858000"/>
              <a:gd name="connsiteX716" fmla="*/ 298437 w 7467600"/>
              <a:gd name="connsiteY716" fmla="*/ 1968019 h 6858000"/>
              <a:gd name="connsiteX717" fmla="*/ 227269 w 7467600"/>
              <a:gd name="connsiteY717" fmla="*/ 1114064 h 6858000"/>
              <a:gd name="connsiteX718" fmla="*/ 248003 w 7467600"/>
              <a:gd name="connsiteY718" fmla="*/ 1089613 h 6858000"/>
              <a:gd name="connsiteX719" fmla="*/ 427020 w 7467600"/>
              <a:gd name="connsiteY719" fmla="*/ 1619803 h 6858000"/>
              <a:gd name="connsiteX720" fmla="*/ 340345 w 7467600"/>
              <a:gd name="connsiteY720" fmla="*/ 2027739 h 6858000"/>
              <a:gd name="connsiteX721" fmla="*/ 360865 w 7467600"/>
              <a:gd name="connsiteY721" fmla="*/ 2044827 h 6858000"/>
              <a:gd name="connsiteX722" fmla="*/ 560414 w 7467600"/>
              <a:gd name="connsiteY722" fmla="*/ 2421457 h 6858000"/>
              <a:gd name="connsiteX723" fmla="*/ 1359703 w 7467600"/>
              <a:gd name="connsiteY723" fmla="*/ 2578554 h 6858000"/>
              <a:gd name="connsiteX724" fmla="*/ 1359422 w 7467600"/>
              <a:gd name="connsiteY724" fmla="*/ 2577994 h 6858000"/>
              <a:gd name="connsiteX725" fmla="*/ 828701 w 7467600"/>
              <a:gd name="connsiteY725" fmla="*/ 1839520 h 6858000"/>
              <a:gd name="connsiteX726" fmla="*/ 494427 w 7467600"/>
              <a:gd name="connsiteY726" fmla="*/ 1092333 h 6858000"/>
              <a:gd name="connsiteX727" fmla="*/ 506322 w 7467600"/>
              <a:gd name="connsiteY727" fmla="*/ 1020997 h 6858000"/>
              <a:gd name="connsiteX728" fmla="*/ 4570198 w 7467600"/>
              <a:gd name="connsiteY728" fmla="*/ 978081 h 6858000"/>
              <a:gd name="connsiteX729" fmla="*/ 4523691 w 7467600"/>
              <a:gd name="connsiteY729" fmla="*/ 1127776 h 6858000"/>
              <a:gd name="connsiteX730" fmla="*/ 4509875 w 7467600"/>
              <a:gd name="connsiteY730" fmla="*/ 1167552 h 6858000"/>
              <a:gd name="connsiteX731" fmla="*/ 4478168 w 7467600"/>
              <a:gd name="connsiteY731" fmla="*/ 1260735 h 6858000"/>
              <a:gd name="connsiteX732" fmla="*/ 4409309 w 7467600"/>
              <a:gd name="connsiteY732" fmla="*/ 1666996 h 6858000"/>
              <a:gd name="connsiteX733" fmla="*/ 4370031 w 7467600"/>
              <a:gd name="connsiteY733" fmla="*/ 1955666 h 6858000"/>
              <a:gd name="connsiteX734" fmla="*/ 4570198 w 7467600"/>
              <a:gd name="connsiteY734" fmla="*/ 978081 h 6858000"/>
              <a:gd name="connsiteX735" fmla="*/ 4557898 w 7467600"/>
              <a:gd name="connsiteY735" fmla="*/ 900011 h 6858000"/>
              <a:gd name="connsiteX736" fmla="*/ 4344840 w 7467600"/>
              <a:gd name="connsiteY736" fmla="*/ 1922038 h 6858000"/>
              <a:gd name="connsiteX737" fmla="*/ 4378710 w 7467600"/>
              <a:gd name="connsiteY737" fmla="*/ 1665516 h 6858000"/>
              <a:gd name="connsiteX738" fmla="*/ 4448798 w 7467600"/>
              <a:gd name="connsiteY738" fmla="*/ 1253024 h 6858000"/>
              <a:gd name="connsiteX739" fmla="*/ 4480315 w 7467600"/>
              <a:gd name="connsiteY739" fmla="*/ 1158454 h 6858000"/>
              <a:gd name="connsiteX740" fmla="*/ 4494133 w 7467600"/>
              <a:gd name="connsiteY740" fmla="*/ 1118676 h 6858000"/>
              <a:gd name="connsiteX741" fmla="*/ 4557898 w 7467600"/>
              <a:gd name="connsiteY741" fmla="*/ 900011 h 6858000"/>
              <a:gd name="connsiteX742" fmla="*/ 5870151 w 7467600"/>
              <a:gd name="connsiteY742" fmla="*/ 898890 h 6858000"/>
              <a:gd name="connsiteX743" fmla="*/ 5861335 w 7467600"/>
              <a:gd name="connsiteY743" fmla="*/ 899177 h 6858000"/>
              <a:gd name="connsiteX744" fmla="*/ 5843702 w 7467600"/>
              <a:gd name="connsiteY744" fmla="*/ 899748 h 6858000"/>
              <a:gd name="connsiteX745" fmla="*/ 5651107 w 7467600"/>
              <a:gd name="connsiteY745" fmla="*/ 920306 h 6858000"/>
              <a:gd name="connsiteX746" fmla="*/ 5459407 w 7467600"/>
              <a:gd name="connsiteY746" fmla="*/ 940975 h 6858000"/>
              <a:gd name="connsiteX747" fmla="*/ 5374846 w 7467600"/>
              <a:gd name="connsiteY747" fmla="*/ 941988 h 6858000"/>
              <a:gd name="connsiteX748" fmla="*/ 5256105 w 7467600"/>
              <a:gd name="connsiteY748" fmla="*/ 945632 h 6858000"/>
              <a:gd name="connsiteX749" fmla="*/ 5107071 w 7467600"/>
              <a:gd name="connsiteY749" fmla="*/ 969720 h 6858000"/>
              <a:gd name="connsiteX750" fmla="*/ 4998681 w 7467600"/>
              <a:gd name="connsiteY750" fmla="*/ 988771 h 6858000"/>
              <a:gd name="connsiteX751" fmla="*/ 5870151 w 7467600"/>
              <a:gd name="connsiteY751" fmla="*/ 898890 h 6858000"/>
              <a:gd name="connsiteX752" fmla="*/ 5504425 w 7467600"/>
              <a:gd name="connsiteY752" fmla="*/ 848067 h 6858000"/>
              <a:gd name="connsiteX753" fmla="*/ 4968849 w 7467600"/>
              <a:gd name="connsiteY753" fmla="*/ 962318 h 6858000"/>
              <a:gd name="connsiteX754" fmla="*/ 5104039 w 7467600"/>
              <a:gd name="connsiteY754" fmla="*/ 940634 h 6858000"/>
              <a:gd name="connsiteX755" fmla="*/ 5256311 w 7467600"/>
              <a:gd name="connsiteY755" fmla="*/ 916490 h 6858000"/>
              <a:gd name="connsiteX756" fmla="*/ 5377381 w 7467600"/>
              <a:gd name="connsiteY756" fmla="*/ 912671 h 6858000"/>
              <a:gd name="connsiteX757" fmla="*/ 5460148 w 7467600"/>
              <a:gd name="connsiteY757" fmla="*/ 911442 h 6858000"/>
              <a:gd name="connsiteX758" fmla="*/ 5648971 w 7467600"/>
              <a:gd name="connsiteY758" fmla="*/ 891331 h 6858000"/>
              <a:gd name="connsiteX759" fmla="*/ 5844807 w 7467600"/>
              <a:gd name="connsiteY759" fmla="*/ 870718 h 6858000"/>
              <a:gd name="connsiteX760" fmla="*/ 5862975 w 7467600"/>
              <a:gd name="connsiteY760" fmla="*/ 869756 h 6858000"/>
              <a:gd name="connsiteX761" fmla="*/ 5920887 w 7467600"/>
              <a:gd name="connsiteY761" fmla="*/ 865929 h 6858000"/>
              <a:gd name="connsiteX762" fmla="*/ 5504425 w 7467600"/>
              <a:gd name="connsiteY762" fmla="*/ 848067 h 6858000"/>
              <a:gd name="connsiteX763" fmla="*/ 3607114 w 7467600"/>
              <a:gd name="connsiteY763" fmla="*/ 467441 h 6858000"/>
              <a:gd name="connsiteX764" fmla="*/ 3296242 w 7467600"/>
              <a:gd name="connsiteY764" fmla="*/ 807991 h 6858000"/>
              <a:gd name="connsiteX765" fmla="*/ 3174674 w 7467600"/>
              <a:gd name="connsiteY765" fmla="*/ 919759 h 6858000"/>
              <a:gd name="connsiteX766" fmla="*/ 3042978 w 7467600"/>
              <a:gd name="connsiteY766" fmla="*/ 1054894 h 6858000"/>
              <a:gd name="connsiteX767" fmla="*/ 2968914 w 7467600"/>
              <a:gd name="connsiteY767" fmla="*/ 1133756 h 6858000"/>
              <a:gd name="connsiteX768" fmla="*/ 3103823 w 7467600"/>
              <a:gd name="connsiteY768" fmla="*/ 1026814 h 6858000"/>
              <a:gd name="connsiteX769" fmla="*/ 3607114 w 7467600"/>
              <a:gd name="connsiteY769" fmla="*/ 467441 h 6858000"/>
              <a:gd name="connsiteX770" fmla="*/ 3744487 w 7467600"/>
              <a:gd name="connsiteY770" fmla="*/ 383136 h 6858000"/>
              <a:gd name="connsiteX771" fmla="*/ 3970213 w 7467600"/>
              <a:gd name="connsiteY771" fmla="*/ 995559 h 6858000"/>
              <a:gd name="connsiteX772" fmla="*/ 3744487 w 7467600"/>
              <a:gd name="connsiteY772" fmla="*/ 383136 h 6858000"/>
              <a:gd name="connsiteX773" fmla="*/ 3624562 w 7467600"/>
              <a:gd name="connsiteY773" fmla="*/ 367041 h 6858000"/>
              <a:gd name="connsiteX774" fmla="*/ 3489712 w 7467600"/>
              <a:gd name="connsiteY774" fmla="*/ 485386 h 6858000"/>
              <a:gd name="connsiteX775" fmla="*/ 3182994 w 7467600"/>
              <a:gd name="connsiteY775" fmla="*/ 828265 h 6858000"/>
              <a:gd name="connsiteX776" fmla="*/ 2892114 w 7467600"/>
              <a:gd name="connsiteY776" fmla="*/ 1172635 h 6858000"/>
              <a:gd name="connsiteX777" fmla="*/ 3021459 w 7467600"/>
              <a:gd name="connsiteY777" fmla="*/ 1035385 h 6858000"/>
              <a:gd name="connsiteX778" fmla="*/ 3153873 w 7467600"/>
              <a:gd name="connsiteY778" fmla="*/ 898971 h 6858000"/>
              <a:gd name="connsiteX779" fmla="*/ 3276511 w 7467600"/>
              <a:gd name="connsiteY779" fmla="*/ 786423 h 6858000"/>
              <a:gd name="connsiteX780" fmla="*/ 3584154 w 7467600"/>
              <a:gd name="connsiteY780" fmla="*/ 448218 h 6858000"/>
              <a:gd name="connsiteX781" fmla="*/ 3624562 w 7467600"/>
              <a:gd name="connsiteY781" fmla="*/ 367041 h 6858000"/>
              <a:gd name="connsiteX782" fmla="*/ 3766672 w 7467600"/>
              <a:gd name="connsiteY782" fmla="*/ 359429 h 6858000"/>
              <a:gd name="connsiteX783" fmla="*/ 3996338 w 7467600"/>
              <a:gd name="connsiteY783" fmla="*/ 968237 h 6858000"/>
              <a:gd name="connsiteX784" fmla="*/ 3766672 w 7467600"/>
              <a:gd name="connsiteY784" fmla="*/ 359429 h 6858000"/>
              <a:gd name="connsiteX785" fmla="*/ 5805386 w 7467600"/>
              <a:gd name="connsiteY785" fmla="*/ 239240 h 6858000"/>
              <a:gd name="connsiteX786" fmla="*/ 5736947 w 7467600"/>
              <a:gd name="connsiteY786" fmla="*/ 261367 h 6858000"/>
              <a:gd name="connsiteX787" fmla="*/ 5427012 w 7467600"/>
              <a:gd name="connsiteY787" fmla="*/ 311272 h 6858000"/>
              <a:gd name="connsiteX788" fmla="*/ 5147818 w 7467600"/>
              <a:gd name="connsiteY788" fmla="*/ 322112 h 6858000"/>
              <a:gd name="connsiteX789" fmla="*/ 5060854 w 7467600"/>
              <a:gd name="connsiteY789" fmla="*/ 311882 h 6858000"/>
              <a:gd name="connsiteX790" fmla="*/ 4945989 w 7467600"/>
              <a:gd name="connsiteY790" fmla="*/ 300516 h 6858000"/>
              <a:gd name="connsiteX791" fmla="*/ 5410479 w 7467600"/>
              <a:gd name="connsiteY791" fmla="*/ 348434 h 6858000"/>
              <a:gd name="connsiteX792" fmla="*/ 5805386 w 7467600"/>
              <a:gd name="connsiteY792" fmla="*/ 239240 h 6858000"/>
              <a:gd name="connsiteX793" fmla="*/ 5905192 w 7467600"/>
              <a:gd name="connsiteY793" fmla="*/ 163079 h 6858000"/>
              <a:gd name="connsiteX794" fmla="*/ 5865655 w 7467600"/>
              <a:gd name="connsiteY794" fmla="*/ 171901 h 6858000"/>
              <a:gd name="connsiteX795" fmla="*/ 5259740 w 7467600"/>
              <a:gd name="connsiteY795" fmla="*/ 257013 h 6858000"/>
              <a:gd name="connsiteX796" fmla="*/ 5208466 w 7467600"/>
              <a:gd name="connsiteY796" fmla="*/ 257550 h 6858000"/>
              <a:gd name="connsiteX797" fmla="*/ 4980204 w 7467600"/>
              <a:gd name="connsiteY797" fmla="*/ 271903 h 6858000"/>
              <a:gd name="connsiteX798" fmla="*/ 5068068 w 7467600"/>
              <a:gd name="connsiteY798" fmla="*/ 282244 h 6858000"/>
              <a:gd name="connsiteX799" fmla="*/ 5153231 w 7467600"/>
              <a:gd name="connsiteY799" fmla="*/ 292240 h 6858000"/>
              <a:gd name="connsiteX800" fmla="*/ 5426491 w 7467600"/>
              <a:gd name="connsiteY800" fmla="*/ 281128 h 6858000"/>
              <a:gd name="connsiteX801" fmla="*/ 5731212 w 7467600"/>
              <a:gd name="connsiteY801" fmla="*/ 231951 h 6858000"/>
              <a:gd name="connsiteX802" fmla="*/ 5905192 w 7467600"/>
              <a:gd name="connsiteY802" fmla="*/ 163079 h 6858000"/>
              <a:gd name="connsiteX803" fmla="*/ 5944437 w 7467600"/>
              <a:gd name="connsiteY803" fmla="*/ 113829 h 6858000"/>
              <a:gd name="connsiteX804" fmla="*/ 5825032 w 7467600"/>
              <a:gd name="connsiteY804" fmla="*/ 146405 h 6858000"/>
              <a:gd name="connsiteX805" fmla="*/ 4955599 w 7467600"/>
              <a:gd name="connsiteY805" fmla="*/ 247008 h 6858000"/>
              <a:gd name="connsiteX806" fmla="*/ 5210104 w 7467600"/>
              <a:gd name="connsiteY806" fmla="*/ 228123 h 6858000"/>
              <a:gd name="connsiteX807" fmla="*/ 5261015 w 7467600"/>
              <a:gd name="connsiteY807" fmla="*/ 227087 h 6858000"/>
              <a:gd name="connsiteX808" fmla="*/ 5861181 w 7467600"/>
              <a:gd name="connsiteY808" fmla="*/ 143093 h 6858000"/>
              <a:gd name="connsiteX809" fmla="*/ 5961252 w 7467600"/>
              <a:gd name="connsiteY809" fmla="*/ 114820 h 6858000"/>
              <a:gd name="connsiteX810" fmla="*/ 5944437 w 7467600"/>
              <a:gd name="connsiteY810" fmla="*/ 113829 h 6858000"/>
              <a:gd name="connsiteX811" fmla="*/ 3882765 w 7467600"/>
              <a:gd name="connsiteY811" fmla="*/ 0 h 6858000"/>
              <a:gd name="connsiteX812" fmla="*/ 3995099 w 7467600"/>
              <a:gd name="connsiteY812" fmla="*/ 0 h 6858000"/>
              <a:gd name="connsiteX813" fmla="*/ 4163818 w 7467600"/>
              <a:gd name="connsiteY813" fmla="*/ 234104 h 6858000"/>
              <a:gd name="connsiteX814" fmla="*/ 4172099 w 7467600"/>
              <a:gd name="connsiteY814" fmla="*/ 234207 h 6858000"/>
              <a:gd name="connsiteX815" fmla="*/ 4784282 w 7467600"/>
              <a:gd name="connsiteY815" fmla="*/ 276561 h 6858000"/>
              <a:gd name="connsiteX816" fmla="*/ 4801687 w 7467600"/>
              <a:gd name="connsiteY816" fmla="*/ 267764 h 6858000"/>
              <a:gd name="connsiteX817" fmla="*/ 6082788 w 7467600"/>
              <a:gd name="connsiteY817" fmla="*/ 64119 h 6858000"/>
              <a:gd name="connsiteX818" fmla="*/ 6099442 w 7467600"/>
              <a:gd name="connsiteY818" fmla="*/ 82568 h 6858000"/>
              <a:gd name="connsiteX819" fmla="*/ 4804137 w 7467600"/>
              <a:gd name="connsiteY819" fmla="*/ 320931 h 6858000"/>
              <a:gd name="connsiteX820" fmla="*/ 4227047 w 7467600"/>
              <a:gd name="connsiteY820" fmla="*/ 313415 h 6858000"/>
              <a:gd name="connsiteX821" fmla="*/ 4346041 w 7467600"/>
              <a:gd name="connsiteY821" fmla="*/ 456086 h 6858000"/>
              <a:gd name="connsiteX822" fmla="*/ 4870967 w 7467600"/>
              <a:gd name="connsiteY822" fmla="*/ 963061 h 6858000"/>
              <a:gd name="connsiteX823" fmla="*/ 4889647 w 7467600"/>
              <a:gd name="connsiteY823" fmla="*/ 957147 h 6858000"/>
              <a:gd name="connsiteX824" fmla="*/ 5422504 w 7467600"/>
              <a:gd name="connsiteY824" fmla="*/ 805191 h 6858000"/>
              <a:gd name="connsiteX825" fmla="*/ 6087656 w 7467600"/>
              <a:gd name="connsiteY825" fmla="*/ 826703 h 6858000"/>
              <a:gd name="connsiteX826" fmla="*/ 6058717 w 7467600"/>
              <a:gd name="connsiteY826" fmla="*/ 865992 h 6858000"/>
              <a:gd name="connsiteX827" fmla="*/ 4974153 w 7467600"/>
              <a:gd name="connsiteY827" fmla="*/ 1045456 h 6858000"/>
              <a:gd name="connsiteX828" fmla="*/ 5627835 w 7467600"/>
              <a:gd name="connsiteY828" fmla="*/ 1472077 h 6858000"/>
              <a:gd name="connsiteX829" fmla="*/ 5629817 w 7467600"/>
              <a:gd name="connsiteY829" fmla="*/ 1471412 h 6858000"/>
              <a:gd name="connsiteX830" fmla="*/ 5634124 w 7467600"/>
              <a:gd name="connsiteY830" fmla="*/ 1470572 h 6858000"/>
              <a:gd name="connsiteX831" fmla="*/ 5755832 w 7467600"/>
              <a:gd name="connsiteY831" fmla="*/ 1383886 h 6858000"/>
              <a:gd name="connsiteX832" fmla="*/ 6014186 w 7467600"/>
              <a:gd name="connsiteY832" fmla="*/ 1279799 h 6858000"/>
              <a:gd name="connsiteX833" fmla="*/ 6901619 w 7467600"/>
              <a:gd name="connsiteY833" fmla="*/ 1047874 h 6858000"/>
              <a:gd name="connsiteX834" fmla="*/ 6931566 w 7467600"/>
              <a:gd name="connsiteY834" fmla="*/ 1062034 h 6858000"/>
              <a:gd name="connsiteX835" fmla="*/ 5790982 w 7467600"/>
              <a:gd name="connsiteY835" fmla="*/ 1561380 h 6858000"/>
              <a:gd name="connsiteX836" fmla="*/ 6188971 w 7467600"/>
              <a:gd name="connsiteY836" fmla="*/ 1755168 h 6858000"/>
              <a:gd name="connsiteX837" fmla="*/ 6202446 w 7467600"/>
              <a:gd name="connsiteY837" fmla="*/ 1752268 h 6858000"/>
              <a:gd name="connsiteX838" fmla="*/ 7179560 w 7467600"/>
              <a:gd name="connsiteY838" fmla="*/ 1467551 h 6858000"/>
              <a:gd name="connsiteX839" fmla="*/ 7158730 w 7467600"/>
              <a:gd name="connsiteY839" fmla="*/ 1507835 h 6858000"/>
              <a:gd name="connsiteX840" fmla="*/ 6326959 w 7467600"/>
              <a:gd name="connsiteY840" fmla="*/ 1817686 h 6858000"/>
              <a:gd name="connsiteX841" fmla="*/ 6537433 w 7467600"/>
              <a:gd name="connsiteY841" fmla="*/ 1907790 h 6858000"/>
              <a:gd name="connsiteX842" fmla="*/ 6550221 w 7467600"/>
              <a:gd name="connsiteY842" fmla="*/ 1910729 h 6858000"/>
              <a:gd name="connsiteX843" fmla="*/ 6964438 w 7467600"/>
              <a:gd name="connsiteY843" fmla="*/ 2209505 h 6858000"/>
              <a:gd name="connsiteX844" fmla="*/ 7367862 w 7467600"/>
              <a:gd name="connsiteY844" fmla="*/ 2806833 h 6858000"/>
              <a:gd name="connsiteX845" fmla="*/ 7364329 w 7467600"/>
              <a:gd name="connsiteY845" fmla="*/ 2826907 h 6858000"/>
              <a:gd name="connsiteX846" fmla="*/ 7290545 w 7467600"/>
              <a:gd name="connsiteY846" fmla="*/ 2850663 h 6858000"/>
              <a:gd name="connsiteX847" fmla="*/ 6472036 w 7467600"/>
              <a:gd name="connsiteY847" fmla="*/ 1959003 h 6858000"/>
              <a:gd name="connsiteX848" fmla="*/ 5792897 w 7467600"/>
              <a:gd name="connsiteY848" fmla="*/ 1647747 h 6858000"/>
              <a:gd name="connsiteX849" fmla="*/ 5842751 w 7467600"/>
              <a:gd name="connsiteY849" fmla="*/ 1816112 h 6858000"/>
              <a:gd name="connsiteX850" fmla="*/ 5847424 w 7467600"/>
              <a:gd name="connsiteY850" fmla="*/ 1815776 h 6858000"/>
              <a:gd name="connsiteX851" fmla="*/ 6399821 w 7467600"/>
              <a:gd name="connsiteY851" fmla="*/ 2344799 h 6858000"/>
              <a:gd name="connsiteX852" fmla="*/ 6323232 w 7467600"/>
              <a:gd name="connsiteY852" fmla="*/ 2389634 h 6858000"/>
              <a:gd name="connsiteX853" fmla="*/ 5942958 w 7467600"/>
              <a:gd name="connsiteY853" fmla="*/ 2077708 h 6858000"/>
              <a:gd name="connsiteX854" fmla="*/ 5921559 w 7467600"/>
              <a:gd name="connsiteY854" fmla="*/ 2378596 h 6858000"/>
              <a:gd name="connsiteX855" fmla="*/ 5817651 w 7467600"/>
              <a:gd name="connsiteY855" fmla="*/ 3023919 h 6858000"/>
              <a:gd name="connsiteX856" fmla="*/ 5729634 w 7467600"/>
              <a:gd name="connsiteY856" fmla="*/ 3051849 h 6858000"/>
              <a:gd name="connsiteX857" fmla="*/ 5611018 w 7467600"/>
              <a:gd name="connsiteY857" fmla="*/ 2316769 h 6858000"/>
              <a:gd name="connsiteX858" fmla="*/ 5687608 w 7467600"/>
              <a:gd name="connsiteY858" fmla="*/ 2039972 h 6858000"/>
              <a:gd name="connsiteX859" fmla="*/ 5657554 w 7467600"/>
              <a:gd name="connsiteY859" fmla="*/ 1576445 h 6858000"/>
              <a:gd name="connsiteX860" fmla="*/ 5150475 w 7467600"/>
              <a:gd name="connsiteY860" fmla="*/ 1274012 h 6858000"/>
              <a:gd name="connsiteX861" fmla="*/ 5349142 w 7467600"/>
              <a:gd name="connsiteY861" fmla="*/ 2204405 h 6858000"/>
              <a:gd name="connsiteX862" fmla="*/ 5262214 w 7467600"/>
              <a:gd name="connsiteY862" fmla="*/ 2233836 h 6858000"/>
              <a:gd name="connsiteX863" fmla="*/ 4981539 w 7467600"/>
              <a:gd name="connsiteY863" fmla="*/ 1542201 h 6858000"/>
              <a:gd name="connsiteX864" fmla="*/ 4958461 w 7467600"/>
              <a:gd name="connsiteY864" fmla="*/ 1136957 h 6858000"/>
              <a:gd name="connsiteX865" fmla="*/ 4655015 w 7467600"/>
              <a:gd name="connsiteY865" fmla="*/ 891426 h 6858000"/>
              <a:gd name="connsiteX866" fmla="*/ 4348002 w 7467600"/>
              <a:gd name="connsiteY866" fmla="*/ 2205895 h 6858000"/>
              <a:gd name="connsiteX867" fmla="*/ 4262250 w 7467600"/>
              <a:gd name="connsiteY867" fmla="*/ 2219972 h 6858000"/>
              <a:gd name="connsiteX868" fmla="*/ 4550611 w 7467600"/>
              <a:gd name="connsiteY868" fmla="*/ 817540 h 6858000"/>
              <a:gd name="connsiteX869" fmla="*/ 4564418 w 7467600"/>
              <a:gd name="connsiteY869" fmla="*/ 808293 h 6858000"/>
              <a:gd name="connsiteX870" fmla="*/ 4266388 w 7467600"/>
              <a:gd name="connsiteY870" fmla="*/ 500083 h 6858000"/>
              <a:gd name="connsiteX871" fmla="*/ 4032842 w 7467600"/>
              <a:gd name="connsiteY871" fmla="*/ 211809 h 6858000"/>
              <a:gd name="connsiteX872" fmla="*/ 3882765 w 7467600"/>
              <a:gd name="connsiteY872" fmla="*/ 0 h 6858000"/>
              <a:gd name="connsiteX873" fmla="*/ 3721337 w 7467600"/>
              <a:gd name="connsiteY873" fmla="*/ 0 h 6858000"/>
              <a:gd name="connsiteX874" fmla="*/ 3797544 w 7467600"/>
              <a:gd name="connsiteY874" fmla="*/ 0 h 6858000"/>
              <a:gd name="connsiteX875" fmla="*/ 3775734 w 7467600"/>
              <a:gd name="connsiteY875" fmla="*/ 95131 h 6858000"/>
              <a:gd name="connsiteX876" fmla="*/ 3724807 w 7467600"/>
              <a:gd name="connsiteY876" fmla="*/ 272257 h 6858000"/>
              <a:gd name="connsiteX877" fmla="*/ 3726844 w 7467600"/>
              <a:gd name="connsiteY877" fmla="*/ 282988 h 6858000"/>
              <a:gd name="connsiteX878" fmla="*/ 3742664 w 7467600"/>
              <a:gd name="connsiteY878" fmla="*/ 279918 h 6858000"/>
              <a:gd name="connsiteX879" fmla="*/ 4103910 w 7467600"/>
              <a:gd name="connsiteY879" fmla="*/ 1161917 h 6858000"/>
              <a:gd name="connsiteX880" fmla="*/ 4020269 w 7467600"/>
              <a:gd name="connsiteY880" fmla="*/ 1200406 h 6858000"/>
              <a:gd name="connsiteX881" fmla="*/ 3674882 w 7467600"/>
              <a:gd name="connsiteY881" fmla="*/ 488524 h 6858000"/>
              <a:gd name="connsiteX882" fmla="*/ 3132682 w 7467600"/>
              <a:gd name="connsiteY882" fmla="*/ 1072284 h 6858000"/>
              <a:gd name="connsiteX883" fmla="*/ 2716346 w 7467600"/>
              <a:gd name="connsiteY883" fmla="*/ 1276376 h 6858000"/>
              <a:gd name="connsiteX884" fmla="*/ 2716772 w 7467600"/>
              <a:gd name="connsiteY884" fmla="*/ 1255462 h 6858000"/>
              <a:gd name="connsiteX885" fmla="*/ 3471096 w 7467600"/>
              <a:gd name="connsiteY885" fmla="*/ 437072 h 6858000"/>
              <a:gd name="connsiteX886" fmla="*/ 3639057 w 7467600"/>
              <a:gd name="connsiteY886" fmla="*/ 286334 h 6858000"/>
              <a:gd name="connsiteX887" fmla="*/ 3640309 w 7467600"/>
              <a:gd name="connsiteY887" fmla="*/ 284664 h 6858000"/>
              <a:gd name="connsiteX888" fmla="*/ 3646022 w 7467600"/>
              <a:gd name="connsiteY888" fmla="*/ 276711 h 6858000"/>
              <a:gd name="connsiteX889" fmla="*/ 3707943 w 7467600"/>
              <a:gd name="connsiteY889" fmla="*/ 65958 h 6858000"/>
              <a:gd name="connsiteX890" fmla="*/ 3721337 w 7467600"/>
              <a:gd name="connsiteY890" fmla="*/ 0 h 6858000"/>
              <a:gd name="connsiteX891" fmla="*/ 2867960 w 7467600"/>
              <a:gd name="connsiteY891" fmla="*/ 0 h 6858000"/>
              <a:gd name="connsiteX892" fmla="*/ 2926351 w 7467600"/>
              <a:gd name="connsiteY892" fmla="*/ 0 h 6858000"/>
              <a:gd name="connsiteX893" fmla="*/ 2902823 w 7467600"/>
              <a:gd name="connsiteY893" fmla="*/ 262929 h 6858000"/>
              <a:gd name="connsiteX894" fmla="*/ 2940663 w 7467600"/>
              <a:gd name="connsiteY894" fmla="*/ 140884 h 6858000"/>
              <a:gd name="connsiteX895" fmla="*/ 2947039 w 7467600"/>
              <a:gd name="connsiteY895" fmla="*/ 122524 h 6858000"/>
              <a:gd name="connsiteX896" fmla="*/ 2984316 w 7467600"/>
              <a:gd name="connsiteY896" fmla="*/ 0 h 6858000"/>
              <a:gd name="connsiteX897" fmla="*/ 3016114 w 7467600"/>
              <a:gd name="connsiteY897" fmla="*/ 0 h 6858000"/>
              <a:gd name="connsiteX898" fmla="*/ 2979949 w 7467600"/>
              <a:gd name="connsiteY898" fmla="*/ 119274 h 6858000"/>
              <a:gd name="connsiteX899" fmla="*/ 3023879 w 7467600"/>
              <a:gd name="connsiteY899" fmla="*/ 0 h 6858000"/>
              <a:gd name="connsiteX900" fmla="*/ 3105400 w 7467600"/>
              <a:gd name="connsiteY900" fmla="*/ 0 h 6858000"/>
              <a:gd name="connsiteX901" fmla="*/ 3094669 w 7467600"/>
              <a:gd name="connsiteY901" fmla="*/ 30308 h 6858000"/>
              <a:gd name="connsiteX902" fmla="*/ 2901945 w 7467600"/>
              <a:gd name="connsiteY902" fmla="*/ 466538 h 6858000"/>
              <a:gd name="connsiteX903" fmla="*/ 2815209 w 7467600"/>
              <a:gd name="connsiteY903" fmla="*/ 497361 h 6858000"/>
              <a:gd name="connsiteX904" fmla="*/ 2844845 w 7467600"/>
              <a:gd name="connsiteY904" fmla="*/ 127638 h 6858000"/>
              <a:gd name="connsiteX905" fmla="*/ 2867960 w 7467600"/>
              <a:gd name="connsiteY905" fmla="*/ 0 h 6858000"/>
              <a:gd name="connsiteX906" fmla="*/ 1057230 w 7467600"/>
              <a:gd name="connsiteY906" fmla="*/ 0 h 6858000"/>
              <a:gd name="connsiteX907" fmla="*/ 1111003 w 7467600"/>
              <a:gd name="connsiteY907" fmla="*/ 0 h 6858000"/>
              <a:gd name="connsiteX908" fmla="*/ 1125553 w 7467600"/>
              <a:gd name="connsiteY908" fmla="*/ 52588 h 6858000"/>
              <a:gd name="connsiteX909" fmla="*/ 1304276 w 7467600"/>
              <a:gd name="connsiteY909" fmla="*/ 476275 h 6858000"/>
              <a:gd name="connsiteX910" fmla="*/ 1492066 w 7467600"/>
              <a:gd name="connsiteY910" fmla="*/ 886333 h 6858000"/>
              <a:gd name="connsiteX911" fmla="*/ 1423698 w 7467600"/>
              <a:gd name="connsiteY911" fmla="*/ 710817 h 6858000"/>
              <a:gd name="connsiteX912" fmla="*/ 1357609 w 7467600"/>
              <a:gd name="connsiteY912" fmla="*/ 532892 h 6858000"/>
              <a:gd name="connsiteX913" fmla="*/ 1309550 w 7467600"/>
              <a:gd name="connsiteY913" fmla="*/ 374031 h 6858000"/>
              <a:gd name="connsiteX914" fmla="*/ 1193673 w 7467600"/>
              <a:gd name="connsiteY914" fmla="*/ 49533 h 6858000"/>
              <a:gd name="connsiteX915" fmla="*/ 1164391 w 7467600"/>
              <a:gd name="connsiteY915" fmla="*/ 0 h 6858000"/>
              <a:gd name="connsiteX916" fmla="*/ 1200666 w 7467600"/>
              <a:gd name="connsiteY916" fmla="*/ 0 h 6858000"/>
              <a:gd name="connsiteX917" fmla="*/ 1223408 w 7467600"/>
              <a:gd name="connsiteY917" fmla="*/ 38996 h 6858000"/>
              <a:gd name="connsiteX918" fmla="*/ 1339635 w 7467600"/>
              <a:gd name="connsiteY918" fmla="*/ 365517 h 6858000"/>
              <a:gd name="connsiteX919" fmla="*/ 1387469 w 7467600"/>
              <a:gd name="connsiteY919" fmla="*/ 523079 h 6858000"/>
              <a:gd name="connsiteX920" fmla="*/ 1452685 w 7467600"/>
              <a:gd name="connsiteY920" fmla="*/ 699806 h 6858000"/>
              <a:gd name="connsiteX921" fmla="*/ 1492092 w 7467600"/>
              <a:gd name="connsiteY921" fmla="*/ 800424 h 6858000"/>
              <a:gd name="connsiteX922" fmla="*/ 1455302 w 7467600"/>
              <a:gd name="connsiteY922" fmla="*/ 632913 h 6858000"/>
              <a:gd name="connsiteX923" fmla="*/ 1222336 w 7467600"/>
              <a:gd name="connsiteY923" fmla="*/ 9480 h 6858000"/>
              <a:gd name="connsiteX924" fmla="*/ 1214634 w 7467600"/>
              <a:gd name="connsiteY924" fmla="*/ 0 h 6858000"/>
              <a:gd name="connsiteX925" fmla="*/ 1289827 w 7467600"/>
              <a:gd name="connsiteY925" fmla="*/ 0 h 6858000"/>
              <a:gd name="connsiteX926" fmla="*/ 1321076 w 7467600"/>
              <a:gd name="connsiteY926" fmla="*/ 59722 h 6858000"/>
              <a:gd name="connsiteX927" fmla="*/ 1512579 w 7467600"/>
              <a:gd name="connsiteY927" fmla="*/ 626441 h 6858000"/>
              <a:gd name="connsiteX928" fmla="*/ 1506076 w 7467600"/>
              <a:gd name="connsiteY928" fmla="*/ 1089289 h 6858000"/>
              <a:gd name="connsiteX929" fmla="*/ 1486346 w 7467600"/>
              <a:gd name="connsiteY929" fmla="*/ 1079919 h 6858000"/>
              <a:gd name="connsiteX930" fmla="*/ 1070511 w 7467600"/>
              <a:gd name="connsiteY930" fmla="*/ 48609 h 6858000"/>
              <a:gd name="connsiteX931" fmla="*/ 1057230 w 7467600"/>
              <a:gd name="connsiteY931" fmla="*/ 0 h 6858000"/>
              <a:gd name="connsiteX932" fmla="*/ 43151 w 7467600"/>
              <a:gd name="connsiteY932" fmla="*/ 0 h 6858000"/>
              <a:gd name="connsiteX933" fmla="*/ 95283 w 7467600"/>
              <a:gd name="connsiteY933" fmla="*/ 0 h 6858000"/>
              <a:gd name="connsiteX934" fmla="*/ 300708 w 7467600"/>
              <a:gd name="connsiteY934" fmla="*/ 154571 h 6858000"/>
              <a:gd name="connsiteX935" fmla="*/ 530414 w 7467600"/>
              <a:gd name="connsiteY935" fmla="*/ 354673 h 6858000"/>
              <a:gd name="connsiteX936" fmla="*/ 333785 w 7467600"/>
              <a:gd name="connsiteY936" fmla="*/ 161564 h 6858000"/>
              <a:gd name="connsiteX937" fmla="*/ 147005 w 7467600"/>
              <a:gd name="connsiteY937" fmla="*/ 0 h 6858000"/>
              <a:gd name="connsiteX938" fmla="*/ 272509 w 7467600"/>
              <a:gd name="connsiteY938" fmla="*/ 0 h 6858000"/>
              <a:gd name="connsiteX939" fmla="*/ 326276 w 7467600"/>
              <a:gd name="connsiteY939" fmla="*/ 45847 h 6858000"/>
              <a:gd name="connsiteX940" fmla="*/ 823759 w 7467600"/>
              <a:gd name="connsiteY940" fmla="*/ 574145 h 6858000"/>
              <a:gd name="connsiteX941" fmla="*/ 811254 w 7467600"/>
              <a:gd name="connsiteY941" fmla="*/ 665546 h 6858000"/>
              <a:gd name="connsiteX942" fmla="*/ 154042 w 7467600"/>
              <a:gd name="connsiteY942" fmla="*/ 261522 h 6858000"/>
              <a:gd name="connsiteX943" fmla="*/ 13550 w 7467600"/>
              <a:gd name="connsiteY943" fmla="*/ 158423 h 6858000"/>
              <a:gd name="connsiteX944" fmla="*/ 0 w 7467600"/>
              <a:gd name="connsiteY944" fmla="*/ 146618 h 6858000"/>
              <a:gd name="connsiteX945" fmla="*/ 0 w 7467600"/>
              <a:gd name="connsiteY945" fmla="*/ 59161 h 6858000"/>
              <a:gd name="connsiteX946" fmla="*/ 45427 w 7467600"/>
              <a:gd name="connsiteY946" fmla="*/ 101078 h 6858000"/>
              <a:gd name="connsiteX947" fmla="*/ 630103 w 7467600"/>
              <a:gd name="connsiteY947" fmla="*/ 485885 h 6858000"/>
              <a:gd name="connsiteX948" fmla="*/ 532040 w 7467600"/>
              <a:gd name="connsiteY948" fmla="*/ 399359 h 6858000"/>
              <a:gd name="connsiteX949" fmla="*/ 517618 w 7467600"/>
              <a:gd name="connsiteY949" fmla="*/ 385726 h 6858000"/>
              <a:gd name="connsiteX950" fmla="*/ 285074 w 7467600"/>
              <a:gd name="connsiteY950" fmla="*/ 182755 h 6858000"/>
              <a:gd name="connsiteX951" fmla="*/ 43151 w 7467600"/>
              <a:gd name="connsiteY951"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10696 w 7467600"/>
              <a:gd name="connsiteY4" fmla="*/ 6803861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467600 w 7467600"/>
              <a:gd name="connsiteY16" fmla="*/ 6805948 h 6858000"/>
              <a:gd name="connsiteX17" fmla="*/ 7467600 w 7467600"/>
              <a:gd name="connsiteY17" fmla="*/ 6831490 h 6858000"/>
              <a:gd name="connsiteX18" fmla="*/ 7410696 w 7467600"/>
              <a:gd name="connsiteY18" fmla="*/ 6803861 h 6858000"/>
              <a:gd name="connsiteX19" fmla="*/ 1019354 w 7467600"/>
              <a:gd name="connsiteY19" fmla="*/ 6315006 h 6858000"/>
              <a:gd name="connsiteX20" fmla="*/ 441046 w 7467600"/>
              <a:gd name="connsiteY20" fmla="*/ 6691153 h 6858000"/>
              <a:gd name="connsiteX21" fmla="*/ 1019354 w 7467600"/>
              <a:gd name="connsiteY21" fmla="*/ 6315006 h 6858000"/>
              <a:gd name="connsiteX22" fmla="*/ 991680 w 7467600"/>
              <a:gd name="connsiteY22" fmla="*/ 6298413 h 6858000"/>
              <a:gd name="connsiteX23" fmla="*/ 409060 w 7467600"/>
              <a:gd name="connsiteY23" fmla="*/ 6671470 h 6858000"/>
              <a:gd name="connsiteX24" fmla="*/ 991680 w 7467600"/>
              <a:gd name="connsiteY24" fmla="*/ 6298413 h 6858000"/>
              <a:gd name="connsiteX25" fmla="*/ 103333 w 7467600"/>
              <a:gd name="connsiteY25" fmla="*/ 5699602 h 6858000"/>
              <a:gd name="connsiteX26" fmla="*/ 233938 w 7467600"/>
              <a:gd name="connsiteY26" fmla="*/ 5809416 h 6858000"/>
              <a:gd name="connsiteX27" fmla="*/ 883580 w 7467600"/>
              <a:gd name="connsiteY27" fmla="*/ 6180710 h 6858000"/>
              <a:gd name="connsiteX28" fmla="*/ 487337 w 7467600"/>
              <a:gd name="connsiteY28" fmla="*/ 5950182 h 6858000"/>
              <a:gd name="connsiteX29" fmla="*/ 354051 w 7467600"/>
              <a:gd name="connsiteY29" fmla="*/ 5854912 h 6858000"/>
              <a:gd name="connsiteX30" fmla="*/ 195436 w 7467600"/>
              <a:gd name="connsiteY30" fmla="*/ 5755068 h 6858000"/>
              <a:gd name="connsiteX31" fmla="*/ 103333 w 7467600"/>
              <a:gd name="connsiteY31" fmla="*/ 5699602 h 6858000"/>
              <a:gd name="connsiteX32" fmla="*/ 5539432 w 7467600"/>
              <a:gd name="connsiteY32" fmla="*/ 5642928 h 6858000"/>
              <a:gd name="connsiteX33" fmla="*/ 5555462 w 7467600"/>
              <a:gd name="connsiteY33" fmla="*/ 5694454 h 6858000"/>
              <a:gd name="connsiteX34" fmla="*/ 5828270 w 7467600"/>
              <a:gd name="connsiteY34" fmla="*/ 6320663 h 6858000"/>
              <a:gd name="connsiteX35" fmla="*/ 5947416 w 7467600"/>
              <a:gd name="connsiteY35" fmla="*/ 6574846 h 6858000"/>
              <a:gd name="connsiteX36" fmla="*/ 5539432 w 7467600"/>
              <a:gd name="connsiteY36" fmla="*/ 5642928 h 6858000"/>
              <a:gd name="connsiteX37" fmla="*/ 51253 w 7467600"/>
              <a:gd name="connsiteY37" fmla="*/ 5631825 h 6858000"/>
              <a:gd name="connsiteX38" fmla="*/ 211622 w 7467600"/>
              <a:gd name="connsiteY38" fmla="*/ 5728803 h 6858000"/>
              <a:gd name="connsiteX39" fmla="*/ 371652 w 7467600"/>
              <a:gd name="connsiteY39" fmla="*/ 5829062 h 6858000"/>
              <a:gd name="connsiteX40" fmla="*/ 505903 w 7467600"/>
              <a:gd name="connsiteY40" fmla="*/ 5925221 h 6858000"/>
              <a:gd name="connsiteX41" fmla="*/ 899240 w 7467600"/>
              <a:gd name="connsiteY41" fmla="*/ 6153068 h 6858000"/>
              <a:gd name="connsiteX42" fmla="*/ 988114 w 7467600"/>
              <a:gd name="connsiteY42" fmla="*/ 6174204 h 6858000"/>
              <a:gd name="connsiteX43" fmla="*/ 845971 w 7467600"/>
              <a:gd name="connsiteY43" fmla="*/ 6067177 h 6858000"/>
              <a:gd name="connsiteX44" fmla="*/ 448057 w 7467600"/>
              <a:gd name="connsiteY44" fmla="*/ 5841376 h 6858000"/>
              <a:gd name="connsiteX45" fmla="*/ 51253 w 7467600"/>
              <a:gd name="connsiteY45" fmla="*/ 5631825 h 6858000"/>
              <a:gd name="connsiteX46" fmla="*/ 2606687 w 7467600"/>
              <a:gd name="connsiteY46" fmla="*/ 5630718 h 6858000"/>
              <a:gd name="connsiteX47" fmla="*/ 2645658 w 7467600"/>
              <a:gd name="connsiteY47" fmla="*/ 6640259 h 6858000"/>
              <a:gd name="connsiteX48" fmla="*/ 2606687 w 7467600"/>
              <a:gd name="connsiteY48" fmla="*/ 5630718 h 6858000"/>
              <a:gd name="connsiteX49" fmla="*/ 3642057 w 7467600"/>
              <a:gd name="connsiteY49" fmla="*/ 5573487 h 6858000"/>
              <a:gd name="connsiteX50" fmla="*/ 3632981 w 7467600"/>
              <a:gd name="connsiteY50" fmla="*/ 5579437 h 6858000"/>
              <a:gd name="connsiteX51" fmla="*/ 3382436 w 7467600"/>
              <a:gd name="connsiteY51" fmla="*/ 5952726 h 6858000"/>
              <a:gd name="connsiteX52" fmla="*/ 3191929 w 7467600"/>
              <a:gd name="connsiteY52" fmla="*/ 6662669 h 6858000"/>
              <a:gd name="connsiteX53" fmla="*/ 3369898 w 7467600"/>
              <a:gd name="connsiteY53" fmla="*/ 6081771 h 6858000"/>
              <a:gd name="connsiteX54" fmla="*/ 3642057 w 7467600"/>
              <a:gd name="connsiteY54" fmla="*/ 5573487 h 6858000"/>
              <a:gd name="connsiteX55" fmla="*/ 2650666 w 7467600"/>
              <a:gd name="connsiteY55" fmla="*/ 5530686 h 6858000"/>
              <a:gd name="connsiteX56" fmla="*/ 2650249 w 7467600"/>
              <a:gd name="connsiteY56" fmla="*/ 5532101 h 6858000"/>
              <a:gd name="connsiteX57" fmla="*/ 2663808 w 7467600"/>
              <a:gd name="connsiteY57" fmla="*/ 6535215 h 6858000"/>
              <a:gd name="connsiteX58" fmla="*/ 2665418 w 7467600"/>
              <a:gd name="connsiteY58" fmla="*/ 6132756 h 6858000"/>
              <a:gd name="connsiteX59" fmla="*/ 2650666 w 7467600"/>
              <a:gd name="connsiteY59" fmla="*/ 5530686 h 6858000"/>
              <a:gd name="connsiteX60" fmla="*/ 2680277 w 7467600"/>
              <a:gd name="connsiteY60" fmla="*/ 5479204 h 6858000"/>
              <a:gd name="connsiteX61" fmla="*/ 2678972 w 7467600"/>
              <a:gd name="connsiteY61" fmla="*/ 5481582 h 6858000"/>
              <a:gd name="connsiteX62" fmla="*/ 2696666 w 7467600"/>
              <a:gd name="connsiteY62" fmla="*/ 6133836 h 6858000"/>
              <a:gd name="connsiteX63" fmla="*/ 2695769 w 7467600"/>
              <a:gd name="connsiteY63" fmla="*/ 6390955 h 6858000"/>
              <a:gd name="connsiteX64" fmla="*/ 2739893 w 7467600"/>
              <a:gd name="connsiteY64" fmla="*/ 6108357 h 6858000"/>
              <a:gd name="connsiteX65" fmla="*/ 2680277 w 7467600"/>
              <a:gd name="connsiteY65" fmla="*/ 5479204 h 6858000"/>
              <a:gd name="connsiteX66" fmla="*/ 1132195 w 7467600"/>
              <a:gd name="connsiteY66" fmla="*/ 5467980 h 6858000"/>
              <a:gd name="connsiteX67" fmla="*/ 1679056 w 7467600"/>
              <a:gd name="connsiteY67" fmla="*/ 5516907 h 6858000"/>
              <a:gd name="connsiteX68" fmla="*/ 2128648 w 7467600"/>
              <a:gd name="connsiteY68" fmla="*/ 5474249 h 6858000"/>
              <a:gd name="connsiteX69" fmla="*/ 1825619 w 7467600"/>
              <a:gd name="connsiteY69" fmla="*/ 5478447 h 6858000"/>
              <a:gd name="connsiteX70" fmla="*/ 1737798 w 7467600"/>
              <a:gd name="connsiteY70" fmla="*/ 5483353 h 6858000"/>
              <a:gd name="connsiteX71" fmla="*/ 1132195 w 7467600"/>
              <a:gd name="connsiteY71" fmla="*/ 5467980 h 6858000"/>
              <a:gd name="connsiteX72" fmla="*/ 1456157 w 7467600"/>
              <a:gd name="connsiteY72" fmla="*/ 5371404 h 6858000"/>
              <a:gd name="connsiteX73" fmla="*/ 1244432 w 7467600"/>
              <a:gd name="connsiteY73" fmla="*/ 5385601 h 6858000"/>
              <a:gd name="connsiteX74" fmla="*/ 973990 w 7467600"/>
              <a:gd name="connsiteY74" fmla="*/ 5424940 h 6858000"/>
              <a:gd name="connsiteX75" fmla="*/ 1103809 w 7467600"/>
              <a:gd name="connsiteY75" fmla="*/ 5433720 h 6858000"/>
              <a:gd name="connsiteX76" fmla="*/ 1123454 w 7467600"/>
              <a:gd name="connsiteY76" fmla="*/ 5435727 h 6858000"/>
              <a:gd name="connsiteX77" fmla="*/ 1737017 w 7467600"/>
              <a:gd name="connsiteY77" fmla="*/ 5452183 h 6858000"/>
              <a:gd name="connsiteX78" fmla="*/ 1824397 w 7467600"/>
              <a:gd name="connsiteY78" fmla="*/ 5447757 h 6858000"/>
              <a:gd name="connsiteX79" fmla="*/ 2070059 w 7467600"/>
              <a:gd name="connsiteY79" fmla="*/ 5441660 h 6858000"/>
              <a:gd name="connsiteX80" fmla="*/ 1456157 w 7467600"/>
              <a:gd name="connsiteY80" fmla="*/ 5371404 h 6858000"/>
              <a:gd name="connsiteX81" fmla="*/ 4988186 w 7467600"/>
              <a:gd name="connsiteY81" fmla="*/ 5216467 h 6858000"/>
              <a:gd name="connsiteX82" fmla="*/ 4777334 w 7467600"/>
              <a:gd name="connsiteY82" fmla="*/ 5406072 h 6858000"/>
              <a:gd name="connsiteX83" fmla="*/ 4718341 w 7467600"/>
              <a:gd name="connsiteY83" fmla="*/ 5468043 h 6858000"/>
              <a:gd name="connsiteX84" fmla="*/ 4604655 w 7467600"/>
              <a:gd name="connsiteY84" fmla="*/ 5583434 h 6858000"/>
              <a:gd name="connsiteX85" fmla="*/ 4565074 w 7467600"/>
              <a:gd name="connsiteY85" fmla="*/ 5618550 h 6858000"/>
              <a:gd name="connsiteX86" fmla="*/ 4988186 w 7467600"/>
              <a:gd name="connsiteY86" fmla="*/ 5216467 h 6858000"/>
              <a:gd name="connsiteX87" fmla="*/ 4978032 w 7467600"/>
              <a:gd name="connsiteY87" fmla="*/ 5183809 h 6858000"/>
              <a:gd name="connsiteX88" fmla="*/ 4463413 w 7467600"/>
              <a:gd name="connsiteY88" fmla="*/ 5615162 h 6858000"/>
              <a:gd name="connsiteX89" fmla="*/ 4358134 w 7467600"/>
              <a:gd name="connsiteY89" fmla="*/ 5742791 h 6858000"/>
              <a:gd name="connsiteX90" fmla="*/ 4376219 w 7467600"/>
              <a:gd name="connsiteY90" fmla="*/ 5729027 h 6858000"/>
              <a:gd name="connsiteX91" fmla="*/ 4582340 w 7467600"/>
              <a:gd name="connsiteY91" fmla="*/ 5561037 h 6858000"/>
              <a:gd name="connsiteX92" fmla="*/ 4694684 w 7467600"/>
              <a:gd name="connsiteY92" fmla="*/ 5447098 h 6858000"/>
              <a:gd name="connsiteX93" fmla="*/ 4754123 w 7467600"/>
              <a:gd name="connsiteY93" fmla="*/ 5384643 h 6858000"/>
              <a:gd name="connsiteX94" fmla="*/ 4978032 w 7467600"/>
              <a:gd name="connsiteY94" fmla="*/ 5183809 h 6858000"/>
              <a:gd name="connsiteX95" fmla="*/ 1903353 w 7467600"/>
              <a:gd name="connsiteY95" fmla="*/ 5044827 h 6858000"/>
              <a:gd name="connsiteX96" fmla="*/ 1936931 w 7467600"/>
              <a:gd name="connsiteY96" fmla="*/ 5093954 h 6858000"/>
              <a:gd name="connsiteX97" fmla="*/ 2195868 w 7467600"/>
              <a:gd name="connsiteY97" fmla="*/ 5396574 h 6858000"/>
              <a:gd name="connsiteX98" fmla="*/ 2088852 w 7467600"/>
              <a:gd name="connsiteY98" fmla="*/ 5166123 h 6858000"/>
              <a:gd name="connsiteX99" fmla="*/ 1958241 w 7467600"/>
              <a:gd name="connsiteY99" fmla="*/ 5067955 h 6858000"/>
              <a:gd name="connsiteX100" fmla="*/ 1903353 w 7467600"/>
              <a:gd name="connsiteY100" fmla="*/ 5044827 h 6858000"/>
              <a:gd name="connsiteX101" fmla="*/ 1979378 w 7467600"/>
              <a:gd name="connsiteY101" fmla="*/ 4769504 h 6858000"/>
              <a:gd name="connsiteX102" fmla="*/ 2882120 w 7467600"/>
              <a:gd name="connsiteY102" fmla="*/ 5064547 h 6858000"/>
              <a:gd name="connsiteX103" fmla="*/ 2793103 w 7467600"/>
              <a:gd name="connsiteY103" fmla="*/ 5039699 h 6858000"/>
              <a:gd name="connsiteX104" fmla="*/ 2770041 w 7467600"/>
              <a:gd name="connsiteY104" fmla="*/ 5033634 h 6858000"/>
              <a:gd name="connsiteX105" fmla="*/ 1979378 w 7467600"/>
              <a:gd name="connsiteY105" fmla="*/ 4769504 h 6858000"/>
              <a:gd name="connsiteX106" fmla="*/ 1927410 w 7467600"/>
              <a:gd name="connsiteY106" fmla="*/ 4716164 h 6858000"/>
              <a:gd name="connsiteX107" fmla="*/ 1959587 w 7467600"/>
              <a:gd name="connsiteY107" fmla="*/ 4728849 h 6858000"/>
              <a:gd name="connsiteX108" fmla="*/ 2777707 w 7467600"/>
              <a:gd name="connsiteY108" fmla="*/ 5003991 h 6858000"/>
              <a:gd name="connsiteX109" fmla="*/ 2800768 w 7467600"/>
              <a:gd name="connsiteY109" fmla="*/ 5010056 h 6858000"/>
              <a:gd name="connsiteX110" fmla="*/ 2879408 w 7467600"/>
              <a:gd name="connsiteY110" fmla="*/ 5031590 h 6858000"/>
              <a:gd name="connsiteX111" fmla="*/ 2862295 w 7467600"/>
              <a:gd name="connsiteY111" fmla="*/ 5022958 h 6858000"/>
              <a:gd name="connsiteX112" fmla="*/ 2813343 w 7467600"/>
              <a:gd name="connsiteY112" fmla="*/ 4998369 h 6858000"/>
              <a:gd name="connsiteX113" fmla="*/ 2646245 w 7467600"/>
              <a:gd name="connsiteY113" fmla="*/ 4930999 h 6858000"/>
              <a:gd name="connsiteX114" fmla="*/ 1999243 w 7467600"/>
              <a:gd name="connsiteY114" fmla="*/ 4730524 h 6858000"/>
              <a:gd name="connsiteX115" fmla="*/ 1979527 w 7467600"/>
              <a:gd name="connsiteY115" fmla="*/ 4726651 h 6858000"/>
              <a:gd name="connsiteX116" fmla="*/ 1927410 w 7467600"/>
              <a:gd name="connsiteY116" fmla="*/ 4716164 h 6858000"/>
              <a:gd name="connsiteX117" fmla="*/ 1997014 w 7467600"/>
              <a:gd name="connsiteY117" fmla="*/ 4698007 h 6858000"/>
              <a:gd name="connsiteX118" fmla="*/ 2005458 w 7467600"/>
              <a:gd name="connsiteY118" fmla="*/ 4699540 h 6858000"/>
              <a:gd name="connsiteX119" fmla="*/ 2657186 w 7467600"/>
              <a:gd name="connsiteY119" fmla="*/ 4901687 h 6858000"/>
              <a:gd name="connsiteX120" fmla="*/ 2826662 w 7467600"/>
              <a:gd name="connsiteY120" fmla="*/ 4970362 h 6858000"/>
              <a:gd name="connsiteX121" fmla="*/ 2876100 w 7467600"/>
              <a:gd name="connsiteY121" fmla="*/ 4995397 h 6858000"/>
              <a:gd name="connsiteX122" fmla="*/ 3042600 w 7467600"/>
              <a:gd name="connsiteY122" fmla="*/ 5059532 h 6858000"/>
              <a:gd name="connsiteX123" fmla="*/ 1997014 w 7467600"/>
              <a:gd name="connsiteY123" fmla="*/ 4698007 h 6858000"/>
              <a:gd name="connsiteX124" fmla="*/ 2305292 w 7467600"/>
              <a:gd name="connsiteY124" fmla="*/ 4219492 h 6858000"/>
              <a:gd name="connsiteX125" fmla="*/ 3360922 w 7467600"/>
              <a:gd name="connsiteY125" fmla="*/ 4529373 h 6858000"/>
              <a:gd name="connsiteX126" fmla="*/ 3492420 w 7467600"/>
              <a:gd name="connsiteY126" fmla="*/ 4510145 h 6858000"/>
              <a:gd name="connsiteX127" fmla="*/ 3364086 w 7467600"/>
              <a:gd name="connsiteY127" fmla="*/ 4480340 h 6858000"/>
              <a:gd name="connsiteX128" fmla="*/ 3225818 w 7467600"/>
              <a:gd name="connsiteY128" fmla="*/ 4411822 h 6858000"/>
              <a:gd name="connsiteX129" fmla="*/ 3129696 w 7467600"/>
              <a:gd name="connsiteY129" fmla="*/ 4360704 h 6858000"/>
              <a:gd name="connsiteX130" fmla="*/ 2814545 w 7467600"/>
              <a:gd name="connsiteY130" fmla="*/ 4282955 h 6858000"/>
              <a:gd name="connsiteX131" fmla="*/ 2305292 w 7467600"/>
              <a:gd name="connsiteY131" fmla="*/ 4219492 h 6858000"/>
              <a:gd name="connsiteX132" fmla="*/ 2626982 w 7467600"/>
              <a:gd name="connsiteY132" fmla="*/ 4206450 h 6858000"/>
              <a:gd name="connsiteX133" fmla="*/ 2490617 w 7467600"/>
              <a:gd name="connsiteY133" fmla="*/ 4206951 h 6858000"/>
              <a:gd name="connsiteX134" fmla="*/ 2819869 w 7467600"/>
              <a:gd name="connsiteY134" fmla="*/ 4252936 h 6858000"/>
              <a:gd name="connsiteX135" fmla="*/ 3143018 w 7467600"/>
              <a:gd name="connsiteY135" fmla="*/ 4332698 h 6858000"/>
              <a:gd name="connsiteX136" fmla="*/ 3241520 w 7467600"/>
              <a:gd name="connsiteY136" fmla="*/ 4385112 h 6858000"/>
              <a:gd name="connsiteX137" fmla="*/ 3374575 w 7467600"/>
              <a:gd name="connsiteY137" fmla="*/ 4451517 h 6858000"/>
              <a:gd name="connsiteX138" fmla="*/ 3505221 w 7467600"/>
              <a:gd name="connsiteY138" fmla="*/ 4480757 h 6858000"/>
              <a:gd name="connsiteX139" fmla="*/ 2626982 w 7467600"/>
              <a:gd name="connsiteY139" fmla="*/ 4206450 h 6858000"/>
              <a:gd name="connsiteX140" fmla="*/ 1310106 w 7467600"/>
              <a:gd name="connsiteY140" fmla="*/ 3943217 h 6858000"/>
              <a:gd name="connsiteX141" fmla="*/ 854994 w 7467600"/>
              <a:gd name="connsiteY141" fmla="*/ 4399136 h 6858000"/>
              <a:gd name="connsiteX142" fmla="*/ 742462 w 7467600"/>
              <a:gd name="connsiteY142" fmla="*/ 4594648 h 6858000"/>
              <a:gd name="connsiteX143" fmla="*/ 820602 w 7467600"/>
              <a:gd name="connsiteY143" fmla="*/ 4485915 h 6858000"/>
              <a:gd name="connsiteX144" fmla="*/ 878295 w 7467600"/>
              <a:gd name="connsiteY144" fmla="*/ 4403594 h 6858000"/>
              <a:gd name="connsiteX145" fmla="*/ 1240607 w 7467600"/>
              <a:gd name="connsiteY145" fmla="*/ 4010401 h 6858000"/>
              <a:gd name="connsiteX146" fmla="*/ 1310106 w 7467600"/>
              <a:gd name="connsiteY146" fmla="*/ 3943217 h 6858000"/>
              <a:gd name="connsiteX147" fmla="*/ 1423113 w 7467600"/>
              <a:gd name="connsiteY147" fmla="*/ 3874565 h 6858000"/>
              <a:gd name="connsiteX148" fmla="*/ 1260565 w 7467600"/>
              <a:gd name="connsiteY148" fmla="*/ 4031982 h 6858000"/>
              <a:gd name="connsiteX149" fmla="*/ 901900 w 7467600"/>
              <a:gd name="connsiteY149" fmla="*/ 4421236 h 6858000"/>
              <a:gd name="connsiteX150" fmla="*/ 845044 w 7467600"/>
              <a:gd name="connsiteY150" fmla="*/ 4502436 h 6858000"/>
              <a:gd name="connsiteX151" fmla="*/ 685926 w 7467600"/>
              <a:gd name="connsiteY151" fmla="*/ 4703069 h 6858000"/>
              <a:gd name="connsiteX152" fmla="*/ 684248 w 7467600"/>
              <a:gd name="connsiteY152" fmla="*/ 4706721 h 6858000"/>
              <a:gd name="connsiteX153" fmla="*/ 1423113 w 7467600"/>
              <a:gd name="connsiteY153" fmla="*/ 3874565 h 6858000"/>
              <a:gd name="connsiteX154" fmla="*/ 3316479 w 7467600"/>
              <a:gd name="connsiteY154" fmla="*/ 3872136 h 6858000"/>
              <a:gd name="connsiteX155" fmla="*/ 3546806 w 7467600"/>
              <a:gd name="connsiteY155" fmla="*/ 4356139 h 6858000"/>
              <a:gd name="connsiteX156" fmla="*/ 3364433 w 7467600"/>
              <a:gd name="connsiteY156" fmla="*/ 3953121 h 6858000"/>
              <a:gd name="connsiteX157" fmla="*/ 3316479 w 7467600"/>
              <a:gd name="connsiteY157" fmla="*/ 3872136 h 6858000"/>
              <a:gd name="connsiteX158" fmla="*/ 3291335 w 7467600"/>
              <a:gd name="connsiteY158" fmla="*/ 3767420 h 6858000"/>
              <a:gd name="connsiteX159" fmla="*/ 3390805 w 7467600"/>
              <a:gd name="connsiteY159" fmla="*/ 3937163 h 6858000"/>
              <a:gd name="connsiteX160" fmla="*/ 3579062 w 7467600"/>
              <a:gd name="connsiteY160" fmla="*/ 4359040 h 6858000"/>
              <a:gd name="connsiteX161" fmla="*/ 3467355 w 7467600"/>
              <a:gd name="connsiteY161" fmla="*/ 3988130 h 6858000"/>
              <a:gd name="connsiteX162" fmla="*/ 3310753 w 7467600"/>
              <a:gd name="connsiteY162" fmla="*/ 3787140 h 6858000"/>
              <a:gd name="connsiteX163" fmla="*/ 3291335 w 7467600"/>
              <a:gd name="connsiteY163" fmla="*/ 3767420 h 6858000"/>
              <a:gd name="connsiteX164" fmla="*/ 1635889 w 7467600"/>
              <a:gd name="connsiteY164" fmla="*/ 3709494 h 6858000"/>
              <a:gd name="connsiteX165" fmla="*/ 1634800 w 7467600"/>
              <a:gd name="connsiteY165" fmla="*/ 3731111 h 6858000"/>
              <a:gd name="connsiteX166" fmla="*/ 1635889 w 7467600"/>
              <a:gd name="connsiteY166" fmla="*/ 3709494 h 6858000"/>
              <a:gd name="connsiteX167" fmla="*/ 1510397 w 7467600"/>
              <a:gd name="connsiteY167" fmla="*/ 3684705 h 6858000"/>
              <a:gd name="connsiteX168" fmla="*/ 1146550 w 7467600"/>
              <a:gd name="connsiteY168" fmla="*/ 3802012 h 6858000"/>
              <a:gd name="connsiteX169" fmla="*/ 698834 w 7467600"/>
              <a:gd name="connsiteY169" fmla="*/ 3952272 h 6858000"/>
              <a:gd name="connsiteX170" fmla="*/ 34256 w 7467600"/>
              <a:gd name="connsiteY170" fmla="*/ 4347603 h 6858000"/>
              <a:gd name="connsiteX171" fmla="*/ 527241 w 7467600"/>
              <a:gd name="connsiteY171" fmla="*/ 4065078 h 6858000"/>
              <a:gd name="connsiteX172" fmla="*/ 1510397 w 7467600"/>
              <a:gd name="connsiteY172" fmla="*/ 3684705 h 6858000"/>
              <a:gd name="connsiteX173" fmla="*/ 1313114 w 7467600"/>
              <a:gd name="connsiteY173" fmla="*/ 3655216 h 6858000"/>
              <a:gd name="connsiteX174" fmla="*/ 1109304 w 7467600"/>
              <a:gd name="connsiteY174" fmla="*/ 3669030 h 6858000"/>
              <a:gd name="connsiteX175" fmla="*/ 8129 w 7467600"/>
              <a:gd name="connsiteY175" fmla="*/ 4330519 h 6858000"/>
              <a:gd name="connsiteX176" fmla="*/ 687572 w 7467600"/>
              <a:gd name="connsiteY176" fmla="*/ 3925629 h 6858000"/>
              <a:gd name="connsiteX177" fmla="*/ 1138365 w 7467600"/>
              <a:gd name="connsiteY177" fmla="*/ 3774515 h 6858000"/>
              <a:gd name="connsiteX178" fmla="*/ 1505579 w 7467600"/>
              <a:gd name="connsiteY178" fmla="*/ 3655526 h 6858000"/>
              <a:gd name="connsiteX179" fmla="*/ 1313114 w 7467600"/>
              <a:gd name="connsiteY179" fmla="*/ 3655216 h 6858000"/>
              <a:gd name="connsiteX180" fmla="*/ 3655073 w 7467600"/>
              <a:gd name="connsiteY180" fmla="*/ 3650884 h 6858000"/>
              <a:gd name="connsiteX181" fmla="*/ 3989938 w 7467600"/>
              <a:gd name="connsiteY181" fmla="*/ 3991685 h 6858000"/>
              <a:gd name="connsiteX182" fmla="*/ 4393907 w 7467600"/>
              <a:gd name="connsiteY182" fmla="*/ 4261258 h 6858000"/>
              <a:gd name="connsiteX183" fmla="*/ 4648051 w 7467600"/>
              <a:gd name="connsiteY183" fmla="*/ 4374051 h 6858000"/>
              <a:gd name="connsiteX184" fmla="*/ 4383389 w 7467600"/>
              <a:gd name="connsiteY184" fmla="*/ 4184369 h 6858000"/>
              <a:gd name="connsiteX185" fmla="*/ 4165508 w 7467600"/>
              <a:gd name="connsiteY185" fmla="*/ 4035196 h 6858000"/>
              <a:gd name="connsiteX186" fmla="*/ 4068162 w 7467600"/>
              <a:gd name="connsiteY186" fmla="*/ 3953394 h 6858000"/>
              <a:gd name="connsiteX187" fmla="*/ 3981416 w 7467600"/>
              <a:gd name="connsiteY187" fmla="*/ 3880482 h 6858000"/>
              <a:gd name="connsiteX188" fmla="*/ 3800147 w 7467600"/>
              <a:gd name="connsiteY188" fmla="*/ 3749872 h 6858000"/>
              <a:gd name="connsiteX189" fmla="*/ 3655073 w 7467600"/>
              <a:gd name="connsiteY189" fmla="*/ 3650884 h 6858000"/>
              <a:gd name="connsiteX190" fmla="*/ 3670252 w 7467600"/>
              <a:gd name="connsiteY190" fmla="*/ 3622798 h 6858000"/>
              <a:gd name="connsiteX191" fmla="*/ 3817258 w 7467600"/>
              <a:gd name="connsiteY191" fmla="*/ 3723577 h 6858000"/>
              <a:gd name="connsiteX192" fmla="*/ 4000461 w 7467600"/>
              <a:gd name="connsiteY192" fmla="*/ 3855966 h 6858000"/>
              <a:gd name="connsiteX193" fmla="*/ 4088180 w 7467600"/>
              <a:gd name="connsiteY193" fmla="*/ 3929774 h 6858000"/>
              <a:gd name="connsiteX194" fmla="*/ 4184555 w 7467600"/>
              <a:gd name="connsiteY194" fmla="*/ 4010683 h 6858000"/>
              <a:gd name="connsiteX195" fmla="*/ 4399563 w 7467600"/>
              <a:gd name="connsiteY195" fmla="*/ 4158106 h 6858000"/>
              <a:gd name="connsiteX196" fmla="*/ 4684469 w 7467600"/>
              <a:gd name="connsiteY196" fmla="*/ 4364680 h 6858000"/>
              <a:gd name="connsiteX197" fmla="*/ 4690271 w 7467600"/>
              <a:gd name="connsiteY197" fmla="*/ 4370034 h 6858000"/>
              <a:gd name="connsiteX198" fmla="*/ 4136093 w 7467600"/>
              <a:gd name="connsiteY198" fmla="*/ 3858466 h 6858000"/>
              <a:gd name="connsiteX199" fmla="*/ 3670252 w 7467600"/>
              <a:gd name="connsiteY199" fmla="*/ 3622798 h 6858000"/>
              <a:gd name="connsiteX200" fmla="*/ 4440129 w 7467600"/>
              <a:gd name="connsiteY200" fmla="*/ 3448571 h 6858000"/>
              <a:gd name="connsiteX201" fmla="*/ 4856525 w 7467600"/>
              <a:gd name="connsiteY201" fmla="*/ 3915351 h 6858000"/>
              <a:gd name="connsiteX202" fmla="*/ 5059055 w 7467600"/>
              <a:gd name="connsiteY202" fmla="*/ 4108918 h 6858000"/>
              <a:gd name="connsiteX203" fmla="*/ 5290070 w 7467600"/>
              <a:gd name="connsiteY203" fmla="*/ 4263619 h 6858000"/>
              <a:gd name="connsiteX204" fmla="*/ 4834991 w 7467600"/>
              <a:gd name="connsiteY204" fmla="*/ 3830985 h 6858000"/>
              <a:gd name="connsiteX205" fmla="*/ 4440129 w 7467600"/>
              <a:gd name="connsiteY205" fmla="*/ 3448571 h 6858000"/>
              <a:gd name="connsiteX206" fmla="*/ 4441737 w 7467600"/>
              <a:gd name="connsiteY206" fmla="*/ 3399734 h 6858000"/>
              <a:gd name="connsiteX207" fmla="*/ 4431236 w 7467600"/>
              <a:gd name="connsiteY207" fmla="*/ 3400954 h 6858000"/>
              <a:gd name="connsiteX208" fmla="*/ 4557150 w 7467600"/>
              <a:gd name="connsiteY208" fmla="*/ 3510023 h 6858000"/>
              <a:gd name="connsiteX209" fmla="*/ 4856936 w 7467600"/>
              <a:gd name="connsiteY209" fmla="*/ 3809146 h 6858000"/>
              <a:gd name="connsiteX210" fmla="*/ 5111996 w 7467600"/>
              <a:gd name="connsiteY210" fmla="*/ 4065759 h 6858000"/>
              <a:gd name="connsiteX211" fmla="*/ 5388878 w 7467600"/>
              <a:gd name="connsiteY211" fmla="*/ 4300185 h 6858000"/>
              <a:gd name="connsiteX212" fmla="*/ 5425556 w 7467600"/>
              <a:gd name="connsiteY212" fmla="*/ 4308967 h 6858000"/>
              <a:gd name="connsiteX213" fmla="*/ 4943646 w 7467600"/>
              <a:gd name="connsiteY213" fmla="*/ 3822916 h 6858000"/>
              <a:gd name="connsiteX214" fmla="*/ 4594837 w 7467600"/>
              <a:gd name="connsiteY214" fmla="*/ 3532274 h 6858000"/>
              <a:gd name="connsiteX215" fmla="*/ 4441737 w 7467600"/>
              <a:gd name="connsiteY215" fmla="*/ 3399734 h 6858000"/>
              <a:gd name="connsiteX216" fmla="*/ 5425834 w 7467600"/>
              <a:gd name="connsiteY216" fmla="*/ 3162785 h 6858000"/>
              <a:gd name="connsiteX217" fmla="*/ 5401644 w 7467600"/>
              <a:gd name="connsiteY217" fmla="*/ 3617847 h 6858000"/>
              <a:gd name="connsiteX218" fmla="*/ 5467256 w 7467600"/>
              <a:gd name="connsiteY218" fmla="*/ 4175494 h 6858000"/>
              <a:gd name="connsiteX219" fmla="*/ 5448069 w 7467600"/>
              <a:gd name="connsiteY219" fmla="*/ 3567554 h 6858000"/>
              <a:gd name="connsiteX220" fmla="*/ 5425834 w 7467600"/>
              <a:gd name="connsiteY220" fmla="*/ 3162785 h 6858000"/>
              <a:gd name="connsiteX221" fmla="*/ 1318687 w 7467600"/>
              <a:gd name="connsiteY221" fmla="*/ 3113840 h 6858000"/>
              <a:gd name="connsiteX222" fmla="*/ 1066793 w 7467600"/>
              <a:gd name="connsiteY222" fmla="*/ 3212171 h 6858000"/>
              <a:gd name="connsiteX223" fmla="*/ 993319 w 7467600"/>
              <a:gd name="connsiteY223" fmla="*/ 3247648 h 6858000"/>
              <a:gd name="connsiteX224" fmla="*/ 853081 w 7467600"/>
              <a:gd name="connsiteY224" fmla="*/ 3312410 h 6858000"/>
              <a:gd name="connsiteX225" fmla="*/ 805957 w 7467600"/>
              <a:gd name="connsiteY225" fmla="*/ 3330443 h 6858000"/>
              <a:gd name="connsiteX226" fmla="*/ 1318687 w 7467600"/>
              <a:gd name="connsiteY226" fmla="*/ 3113840 h 6858000"/>
              <a:gd name="connsiteX227" fmla="*/ 5453702 w 7467600"/>
              <a:gd name="connsiteY227" fmla="*/ 3090882 h 6858000"/>
              <a:gd name="connsiteX228" fmla="*/ 5480135 w 7467600"/>
              <a:gd name="connsiteY228" fmla="*/ 3565802 h 6858000"/>
              <a:gd name="connsiteX229" fmla="*/ 5499023 w 7467600"/>
              <a:gd name="connsiteY229" fmla="*/ 4166310 h 6858000"/>
              <a:gd name="connsiteX230" fmla="*/ 5547022 w 7467600"/>
              <a:gd name="connsiteY230" fmla="*/ 3607838 h 6858000"/>
              <a:gd name="connsiteX231" fmla="*/ 5515964 w 7467600"/>
              <a:gd name="connsiteY231" fmla="*/ 3378541 h 6858000"/>
              <a:gd name="connsiteX232" fmla="*/ 5453702 w 7467600"/>
              <a:gd name="connsiteY232" fmla="*/ 3090882 h 6858000"/>
              <a:gd name="connsiteX233" fmla="*/ 1238695 w 7467600"/>
              <a:gd name="connsiteY233" fmla="*/ 3076820 h 6858000"/>
              <a:gd name="connsiteX234" fmla="*/ 716371 w 7467600"/>
              <a:gd name="connsiteY234" fmla="*/ 3293249 h 6858000"/>
              <a:gd name="connsiteX235" fmla="*/ 579522 w 7467600"/>
              <a:gd name="connsiteY235" fmla="*/ 3371759 h 6858000"/>
              <a:gd name="connsiteX236" fmla="*/ 600288 w 7467600"/>
              <a:gd name="connsiteY236" fmla="*/ 3365555 h 6858000"/>
              <a:gd name="connsiteX237" fmla="*/ 840692 w 7467600"/>
              <a:gd name="connsiteY237" fmla="*/ 3284921 h 6858000"/>
              <a:gd name="connsiteX238" fmla="*/ 979248 w 7467600"/>
              <a:gd name="connsiteY238" fmla="*/ 3221003 h 6858000"/>
              <a:gd name="connsiteX239" fmla="*/ 1053282 w 7467600"/>
              <a:gd name="connsiteY239" fmla="*/ 3185247 h 6858000"/>
              <a:gd name="connsiteX240" fmla="*/ 1320603 w 7467600"/>
              <a:gd name="connsiteY240" fmla="*/ 3081281 h 6858000"/>
              <a:gd name="connsiteX241" fmla="*/ 1238695 w 7467600"/>
              <a:gd name="connsiteY241" fmla="*/ 3076820 h 6858000"/>
              <a:gd name="connsiteX242" fmla="*/ 5425627 w 7467600"/>
              <a:gd name="connsiteY242" fmla="*/ 2954192 h 6858000"/>
              <a:gd name="connsiteX243" fmla="*/ 5470770 w 7467600"/>
              <a:gd name="connsiteY243" fmla="*/ 3005435 h 6858000"/>
              <a:gd name="connsiteX244" fmla="*/ 5519779 w 7467600"/>
              <a:gd name="connsiteY244" fmla="*/ 4359223 h 6858000"/>
              <a:gd name="connsiteX245" fmla="*/ 5520293 w 7467600"/>
              <a:gd name="connsiteY245" fmla="*/ 4360602 h 6858000"/>
              <a:gd name="connsiteX246" fmla="*/ 5767221 w 7467600"/>
              <a:gd name="connsiteY246" fmla="*/ 4665564 h 6858000"/>
              <a:gd name="connsiteX247" fmla="*/ 6937169 w 7467600"/>
              <a:gd name="connsiteY247" fmla="*/ 4815941 h 6858000"/>
              <a:gd name="connsiteX248" fmla="*/ 6953922 w 7467600"/>
              <a:gd name="connsiteY248" fmla="*/ 4890068 h 6858000"/>
              <a:gd name="connsiteX249" fmla="*/ 6071359 w 7467600"/>
              <a:gd name="connsiteY249" fmla="*/ 4770770 h 6858000"/>
              <a:gd name="connsiteX250" fmla="*/ 6038839 w 7467600"/>
              <a:gd name="connsiteY250" fmla="*/ 4764474 h 6858000"/>
              <a:gd name="connsiteX251" fmla="*/ 6038706 w 7467600"/>
              <a:gd name="connsiteY251" fmla="*/ 4763847 h 6858000"/>
              <a:gd name="connsiteX252" fmla="*/ 6037784 w 7467600"/>
              <a:gd name="connsiteY252" fmla="*/ 4764270 h 6858000"/>
              <a:gd name="connsiteX253" fmla="*/ 6038839 w 7467600"/>
              <a:gd name="connsiteY253" fmla="*/ 4764474 h 6858000"/>
              <a:gd name="connsiteX254" fmla="*/ 6040338 w 7467600"/>
              <a:gd name="connsiteY254" fmla="*/ 4771418 h 6858000"/>
              <a:gd name="connsiteX255" fmla="*/ 6024488 w 7467600"/>
              <a:gd name="connsiteY255" fmla="*/ 4809903 h 6858000"/>
              <a:gd name="connsiteX256" fmla="*/ 5599771 w 7467600"/>
              <a:gd name="connsiteY256" fmla="*/ 5509652 h 6858000"/>
              <a:gd name="connsiteX257" fmla="*/ 5548843 w 7467600"/>
              <a:gd name="connsiteY257" fmla="*/ 5563845 h 6858000"/>
              <a:gd name="connsiteX258" fmla="*/ 5940952 w 7467600"/>
              <a:gd name="connsiteY258" fmla="*/ 6250028 h 6858000"/>
              <a:gd name="connsiteX259" fmla="*/ 6043441 w 7467600"/>
              <a:gd name="connsiteY259" fmla="*/ 6665847 h 6858000"/>
              <a:gd name="connsiteX260" fmla="*/ 6093432 w 7467600"/>
              <a:gd name="connsiteY260" fmla="*/ 6858000 h 6858000"/>
              <a:gd name="connsiteX261" fmla="*/ 6034344 w 7467600"/>
              <a:gd name="connsiteY261" fmla="*/ 6858000 h 6858000"/>
              <a:gd name="connsiteX262" fmla="*/ 6026679 w 7467600"/>
              <a:gd name="connsiteY262" fmla="*/ 6836959 h 6858000"/>
              <a:gd name="connsiteX263" fmla="*/ 5800441 w 7467600"/>
              <a:gd name="connsiteY263" fmla="*/ 6335286 h 6858000"/>
              <a:gd name="connsiteX264" fmla="*/ 5526562 w 7467600"/>
              <a:gd name="connsiteY264" fmla="*/ 5705388 h 6858000"/>
              <a:gd name="connsiteX265" fmla="*/ 5519640 w 7467600"/>
              <a:gd name="connsiteY265" fmla="*/ 5683774 h 6858000"/>
              <a:gd name="connsiteX266" fmla="*/ 5844559 w 7467600"/>
              <a:gd name="connsiteY266" fmla="*/ 6553349 h 6858000"/>
              <a:gd name="connsiteX267" fmla="*/ 5975994 w 7467600"/>
              <a:gd name="connsiteY267" fmla="*/ 6858000 h 6858000"/>
              <a:gd name="connsiteX268" fmla="*/ 5898547 w 7467600"/>
              <a:gd name="connsiteY268" fmla="*/ 6858000 h 6858000"/>
              <a:gd name="connsiteX269" fmla="*/ 5682041 w 7467600"/>
              <a:gd name="connsiteY269" fmla="*/ 6355860 h 6858000"/>
              <a:gd name="connsiteX270" fmla="*/ 5461758 w 7467600"/>
              <a:gd name="connsiteY270" fmla="*/ 5820220 h 6858000"/>
              <a:gd name="connsiteX271" fmla="*/ 5237282 w 7467600"/>
              <a:gd name="connsiteY271" fmla="*/ 6579086 h 6858000"/>
              <a:gd name="connsiteX272" fmla="*/ 5115009 w 7467600"/>
              <a:gd name="connsiteY272" fmla="*/ 6858000 h 6858000"/>
              <a:gd name="connsiteX273" fmla="*/ 5028074 w 7467600"/>
              <a:gd name="connsiteY273" fmla="*/ 6858000 h 6858000"/>
              <a:gd name="connsiteX274" fmla="*/ 5079508 w 7467600"/>
              <a:gd name="connsiteY274" fmla="*/ 6749074 h 6858000"/>
              <a:gd name="connsiteX275" fmla="*/ 5371846 w 7467600"/>
              <a:gd name="connsiteY275" fmla="*/ 5924413 h 6858000"/>
              <a:gd name="connsiteX276" fmla="*/ 5270512 w 7467600"/>
              <a:gd name="connsiteY276" fmla="*/ 6138975 h 6858000"/>
              <a:gd name="connsiteX277" fmla="*/ 5062409 w 7467600"/>
              <a:gd name="connsiteY277" fmla="*/ 6653544 h 6858000"/>
              <a:gd name="connsiteX278" fmla="*/ 5036628 w 7467600"/>
              <a:gd name="connsiteY278" fmla="*/ 6754247 h 6858000"/>
              <a:gd name="connsiteX279" fmla="*/ 5009112 w 7467600"/>
              <a:gd name="connsiteY279" fmla="*/ 6858000 h 6858000"/>
              <a:gd name="connsiteX280" fmla="*/ 4976679 w 7467600"/>
              <a:gd name="connsiteY280" fmla="*/ 6858000 h 6858000"/>
              <a:gd name="connsiteX281" fmla="*/ 5006537 w 7467600"/>
              <a:gd name="connsiteY281" fmla="*/ 6747068 h 6858000"/>
              <a:gd name="connsiteX282" fmla="*/ 5032723 w 7467600"/>
              <a:gd name="connsiteY282" fmla="*/ 6644957 h 6858000"/>
              <a:gd name="connsiteX283" fmla="*/ 5242949 w 7467600"/>
              <a:gd name="connsiteY283" fmla="*/ 6125175 h 6858000"/>
              <a:gd name="connsiteX284" fmla="*/ 5286321 w 7467600"/>
              <a:gd name="connsiteY284" fmla="*/ 6033555 h 6858000"/>
              <a:gd name="connsiteX285" fmla="*/ 5008210 w 7467600"/>
              <a:gd name="connsiteY285" fmla="*/ 6649194 h 6858000"/>
              <a:gd name="connsiteX286" fmla="*/ 4986321 w 7467600"/>
              <a:gd name="connsiteY286" fmla="*/ 6765687 h 6858000"/>
              <a:gd name="connsiteX287" fmla="*/ 4973474 w 7467600"/>
              <a:gd name="connsiteY287" fmla="*/ 6858000 h 6858000"/>
              <a:gd name="connsiteX288" fmla="*/ 4907178 w 7467600"/>
              <a:gd name="connsiteY288" fmla="*/ 6858000 h 6858000"/>
              <a:gd name="connsiteX289" fmla="*/ 4910810 w 7467600"/>
              <a:gd name="connsiteY289" fmla="*/ 6829660 h 6858000"/>
              <a:gd name="connsiteX290" fmla="*/ 4987461 w 7467600"/>
              <a:gd name="connsiteY290" fmla="*/ 6432994 h 6858000"/>
              <a:gd name="connsiteX291" fmla="*/ 5179262 w 7467600"/>
              <a:gd name="connsiteY291" fmla="*/ 6035044 h 6858000"/>
              <a:gd name="connsiteX292" fmla="*/ 4689678 w 7467600"/>
              <a:gd name="connsiteY292" fmla="*/ 6440241 h 6858000"/>
              <a:gd name="connsiteX293" fmla="*/ 4477543 w 7467600"/>
              <a:gd name="connsiteY293" fmla="*/ 6674836 h 6858000"/>
              <a:gd name="connsiteX294" fmla="*/ 4329957 w 7467600"/>
              <a:gd name="connsiteY294" fmla="*/ 6858000 h 6858000"/>
              <a:gd name="connsiteX295" fmla="*/ 4218595 w 7467600"/>
              <a:gd name="connsiteY295" fmla="*/ 6858000 h 6858000"/>
              <a:gd name="connsiteX296" fmla="*/ 4368888 w 7467600"/>
              <a:gd name="connsiteY296" fmla="*/ 6668412 h 6858000"/>
              <a:gd name="connsiteX297" fmla="*/ 4563091 w 7467600"/>
              <a:gd name="connsiteY297" fmla="*/ 6442508 h 6858000"/>
              <a:gd name="connsiteX298" fmla="*/ 5387324 w 7467600"/>
              <a:gd name="connsiteY298" fmla="*/ 5705830 h 6858000"/>
              <a:gd name="connsiteX299" fmla="*/ 5073620 w 7467600"/>
              <a:gd name="connsiteY299" fmla="*/ 5955437 h 6858000"/>
              <a:gd name="connsiteX300" fmla="*/ 4689789 w 7467600"/>
              <a:gd name="connsiteY300" fmla="*/ 6268382 h 6858000"/>
              <a:gd name="connsiteX301" fmla="*/ 4418722 w 7467600"/>
              <a:gd name="connsiteY301" fmla="*/ 6570886 h 6858000"/>
              <a:gd name="connsiteX302" fmla="*/ 4214944 w 7467600"/>
              <a:gd name="connsiteY302" fmla="*/ 6858000 h 6858000"/>
              <a:gd name="connsiteX303" fmla="*/ 4177898 w 7467600"/>
              <a:gd name="connsiteY303" fmla="*/ 6858000 h 6858000"/>
              <a:gd name="connsiteX304" fmla="*/ 4391597 w 7467600"/>
              <a:gd name="connsiteY304" fmla="*/ 6556370 h 6858000"/>
              <a:gd name="connsiteX305" fmla="*/ 4668889 w 7467600"/>
              <a:gd name="connsiteY305" fmla="*/ 6246399 h 6858000"/>
              <a:gd name="connsiteX306" fmla="*/ 5055427 w 7467600"/>
              <a:gd name="connsiteY306" fmla="*/ 5931476 h 6858000"/>
              <a:gd name="connsiteX307" fmla="*/ 5371814 w 7467600"/>
              <a:gd name="connsiteY307" fmla="*/ 5678975 h 6858000"/>
              <a:gd name="connsiteX308" fmla="*/ 4987918 w 7467600"/>
              <a:gd name="connsiteY308" fmla="*/ 5838701 h 6858000"/>
              <a:gd name="connsiteX309" fmla="*/ 4317146 w 7467600"/>
              <a:gd name="connsiteY309" fmla="*/ 6587716 h 6858000"/>
              <a:gd name="connsiteX310" fmla="*/ 4171627 w 7467600"/>
              <a:gd name="connsiteY310" fmla="*/ 6858000 h 6858000"/>
              <a:gd name="connsiteX311" fmla="*/ 4081585 w 7467600"/>
              <a:gd name="connsiteY311" fmla="*/ 6858000 h 6858000"/>
              <a:gd name="connsiteX312" fmla="*/ 4238603 w 7467600"/>
              <a:gd name="connsiteY312" fmla="*/ 6559341 h 6858000"/>
              <a:gd name="connsiteX313" fmla="*/ 4778333 w 7467600"/>
              <a:gd name="connsiteY313" fmla="*/ 5873626 h 6858000"/>
              <a:gd name="connsiteX314" fmla="*/ 5414185 w 7467600"/>
              <a:gd name="connsiteY314" fmla="*/ 5573882 h 6858000"/>
              <a:gd name="connsiteX315" fmla="*/ 5959648 w 7467600"/>
              <a:gd name="connsiteY315" fmla="*/ 4760797 h 6858000"/>
              <a:gd name="connsiteX316" fmla="*/ 5355019 w 7467600"/>
              <a:gd name="connsiteY316" fmla="*/ 4734672 h 6858000"/>
              <a:gd name="connsiteX317" fmla="*/ 5083565 w 7467600"/>
              <a:gd name="connsiteY317" fmla="*/ 5179121 h 6858000"/>
              <a:gd name="connsiteX318" fmla="*/ 4713577 w 7467600"/>
              <a:gd name="connsiteY318" fmla="*/ 5616803 h 6858000"/>
              <a:gd name="connsiteX319" fmla="*/ 3989559 w 7467600"/>
              <a:gd name="connsiteY319" fmla="*/ 6145945 h 6858000"/>
              <a:gd name="connsiteX320" fmla="*/ 3939824 w 7467600"/>
              <a:gd name="connsiteY320" fmla="*/ 6066900 h 6858000"/>
              <a:gd name="connsiteX321" fmla="*/ 4584537 w 7467600"/>
              <a:gd name="connsiteY321" fmla="*/ 5324826 h 6858000"/>
              <a:gd name="connsiteX322" fmla="*/ 5037105 w 7467600"/>
              <a:gd name="connsiteY322" fmla="*/ 5088765 h 6858000"/>
              <a:gd name="connsiteX323" fmla="*/ 5039930 w 7467600"/>
              <a:gd name="connsiteY323" fmla="*/ 5089585 h 6858000"/>
              <a:gd name="connsiteX324" fmla="*/ 5263764 w 7467600"/>
              <a:gd name="connsiteY324" fmla="*/ 4735525 h 6858000"/>
              <a:gd name="connsiteX325" fmla="*/ 4086300 w 7467600"/>
              <a:gd name="connsiteY325" fmla="*/ 4884599 h 6858000"/>
              <a:gd name="connsiteX326" fmla="*/ 4085485 w 7467600"/>
              <a:gd name="connsiteY326" fmla="*/ 4899070 h 6858000"/>
              <a:gd name="connsiteX327" fmla="*/ 3871915 w 7467600"/>
              <a:gd name="connsiteY327" fmla="*/ 5253645 h 6858000"/>
              <a:gd name="connsiteX328" fmla="*/ 3799374 w 7467600"/>
              <a:gd name="connsiteY328" fmla="*/ 5466127 h 6858000"/>
              <a:gd name="connsiteX329" fmla="*/ 3498850 w 7467600"/>
              <a:gd name="connsiteY329" fmla="*/ 6661888 h 6858000"/>
              <a:gd name="connsiteX330" fmla="*/ 3399216 w 7467600"/>
              <a:gd name="connsiteY330" fmla="*/ 6858000 h 6858000"/>
              <a:gd name="connsiteX331" fmla="*/ 3303688 w 7467600"/>
              <a:gd name="connsiteY331" fmla="*/ 6858000 h 6858000"/>
              <a:gd name="connsiteX332" fmla="*/ 3391774 w 7467600"/>
              <a:gd name="connsiteY332" fmla="*/ 6697181 h 6858000"/>
              <a:gd name="connsiteX333" fmla="*/ 3735540 w 7467600"/>
              <a:gd name="connsiteY333" fmla="*/ 5546923 h 6858000"/>
              <a:gd name="connsiteX334" fmla="*/ 3729438 w 7467600"/>
              <a:gd name="connsiteY334" fmla="*/ 5569058 h 6858000"/>
              <a:gd name="connsiteX335" fmla="*/ 3707782 w 7467600"/>
              <a:gd name="connsiteY335" fmla="*/ 5644908 h 6858000"/>
              <a:gd name="connsiteX336" fmla="*/ 3583827 w 7467600"/>
              <a:gd name="connsiteY336" fmla="*/ 6039215 h 6858000"/>
              <a:gd name="connsiteX337" fmla="*/ 3547861 w 7467600"/>
              <a:gd name="connsiteY337" fmla="*/ 6129609 h 6858000"/>
              <a:gd name="connsiteX338" fmla="*/ 3490905 w 7467600"/>
              <a:gd name="connsiteY338" fmla="*/ 6277660 h 6858000"/>
              <a:gd name="connsiteX339" fmla="*/ 3455859 w 7467600"/>
              <a:gd name="connsiteY339" fmla="*/ 6391301 h 6858000"/>
              <a:gd name="connsiteX340" fmla="*/ 3429112 w 7467600"/>
              <a:gd name="connsiteY340" fmla="*/ 6479469 h 6858000"/>
              <a:gd name="connsiteX341" fmla="*/ 3304862 w 7467600"/>
              <a:gd name="connsiteY341" fmla="*/ 6796476 h 6858000"/>
              <a:gd name="connsiteX342" fmla="*/ 3276071 w 7467600"/>
              <a:gd name="connsiteY342" fmla="*/ 6858000 h 6858000"/>
              <a:gd name="connsiteX343" fmla="*/ 3240805 w 7467600"/>
              <a:gd name="connsiteY343" fmla="*/ 6858000 h 6858000"/>
              <a:gd name="connsiteX344" fmla="*/ 3275917 w 7467600"/>
              <a:gd name="connsiteY344" fmla="*/ 6783192 h 6858000"/>
              <a:gd name="connsiteX345" fmla="*/ 3399358 w 7467600"/>
              <a:gd name="connsiteY345" fmla="*/ 6469011 h 6858000"/>
              <a:gd name="connsiteX346" fmla="*/ 3425650 w 7467600"/>
              <a:gd name="connsiteY346" fmla="*/ 6381333 h 6858000"/>
              <a:gd name="connsiteX347" fmla="*/ 3460661 w 7467600"/>
              <a:gd name="connsiteY347" fmla="*/ 6266763 h 6858000"/>
              <a:gd name="connsiteX348" fmla="*/ 3518021 w 7467600"/>
              <a:gd name="connsiteY348" fmla="*/ 6117298 h 6858000"/>
              <a:gd name="connsiteX349" fmla="*/ 3554035 w 7467600"/>
              <a:gd name="connsiteY349" fmla="*/ 6027832 h 6858000"/>
              <a:gd name="connsiteX350" fmla="*/ 3677174 w 7467600"/>
              <a:gd name="connsiteY350" fmla="*/ 5636351 h 6858000"/>
              <a:gd name="connsiteX351" fmla="*/ 3698819 w 7467600"/>
              <a:gd name="connsiteY351" fmla="*/ 5560503 h 6858000"/>
              <a:gd name="connsiteX352" fmla="*/ 3702094 w 7467600"/>
              <a:gd name="connsiteY352" fmla="*/ 5549194 h 6858000"/>
              <a:gd name="connsiteX353" fmla="*/ 3398355 w 7467600"/>
              <a:gd name="connsiteY353" fmla="*/ 6094603 h 6858000"/>
              <a:gd name="connsiteX354" fmla="*/ 3193941 w 7467600"/>
              <a:gd name="connsiteY354" fmla="*/ 6798775 h 6858000"/>
              <a:gd name="connsiteX355" fmla="*/ 3184140 w 7467600"/>
              <a:gd name="connsiteY355" fmla="*/ 6858000 h 6858000"/>
              <a:gd name="connsiteX356" fmla="*/ 3099978 w 7467600"/>
              <a:gd name="connsiteY356" fmla="*/ 6858000 h 6858000"/>
              <a:gd name="connsiteX357" fmla="*/ 3101556 w 7467600"/>
              <a:gd name="connsiteY357" fmla="*/ 6843337 h 6858000"/>
              <a:gd name="connsiteX358" fmla="*/ 3370162 w 7467600"/>
              <a:gd name="connsiteY358" fmla="*/ 5785550 h 6858000"/>
              <a:gd name="connsiteX359" fmla="*/ 3746477 w 7467600"/>
              <a:gd name="connsiteY359" fmla="*/ 5377889 h 6858000"/>
              <a:gd name="connsiteX360" fmla="*/ 3863399 w 7467600"/>
              <a:gd name="connsiteY360" fmla="*/ 5087257 h 6858000"/>
              <a:gd name="connsiteX361" fmla="*/ 3968712 w 7467600"/>
              <a:gd name="connsiteY361" fmla="*/ 4913989 h 6858000"/>
              <a:gd name="connsiteX362" fmla="*/ 2792390 w 7467600"/>
              <a:gd name="connsiteY362" fmla="*/ 5382974 h 6858000"/>
              <a:gd name="connsiteX363" fmla="*/ 2714982 w 7467600"/>
              <a:gd name="connsiteY363" fmla="*/ 5427051 h 6858000"/>
              <a:gd name="connsiteX364" fmla="*/ 2813361 w 7467600"/>
              <a:gd name="connsiteY364" fmla="*/ 6023912 h 6858000"/>
              <a:gd name="connsiteX365" fmla="*/ 2688430 w 7467600"/>
              <a:gd name="connsiteY365" fmla="*/ 6801564 h 6858000"/>
              <a:gd name="connsiteX366" fmla="*/ 2629626 w 7467600"/>
              <a:gd name="connsiteY366" fmla="*/ 6763394 h 6858000"/>
              <a:gd name="connsiteX367" fmla="*/ 2565328 w 7467600"/>
              <a:gd name="connsiteY367" fmla="*/ 5516399 h 6858000"/>
              <a:gd name="connsiteX368" fmla="*/ 1922999 w 7467600"/>
              <a:gd name="connsiteY368" fmla="*/ 5980343 h 6858000"/>
              <a:gd name="connsiteX369" fmla="*/ 1950261 w 7467600"/>
              <a:gd name="connsiteY369" fmla="*/ 6405858 h 6858000"/>
              <a:gd name="connsiteX370" fmla="*/ 2365554 w 7467600"/>
              <a:gd name="connsiteY370" fmla="*/ 6759107 h 6858000"/>
              <a:gd name="connsiteX371" fmla="*/ 2424142 w 7467600"/>
              <a:gd name="connsiteY371" fmla="*/ 6858000 h 6858000"/>
              <a:gd name="connsiteX372" fmla="*/ 2395994 w 7467600"/>
              <a:gd name="connsiteY372" fmla="*/ 6858000 h 6858000"/>
              <a:gd name="connsiteX373" fmla="*/ 2392863 w 7467600"/>
              <a:gd name="connsiteY373" fmla="*/ 6852964 h 6858000"/>
              <a:gd name="connsiteX374" fmla="*/ 2017589 w 7467600"/>
              <a:gd name="connsiteY374" fmla="*/ 6493982 h 6858000"/>
              <a:gd name="connsiteX375" fmla="*/ 2147336 w 7467600"/>
              <a:gd name="connsiteY375" fmla="*/ 6594052 h 6858000"/>
              <a:gd name="connsiteX376" fmla="*/ 2207047 w 7467600"/>
              <a:gd name="connsiteY376" fmla="*/ 6654540 h 6858000"/>
              <a:gd name="connsiteX377" fmla="*/ 2299106 w 7467600"/>
              <a:gd name="connsiteY377" fmla="*/ 6778931 h 6858000"/>
              <a:gd name="connsiteX378" fmla="*/ 2314430 w 7467600"/>
              <a:gd name="connsiteY378" fmla="*/ 6801144 h 6858000"/>
              <a:gd name="connsiteX379" fmla="*/ 2352406 w 7467600"/>
              <a:gd name="connsiteY379" fmla="*/ 6858000 h 6858000"/>
              <a:gd name="connsiteX380" fmla="*/ 2314492 w 7467600"/>
              <a:gd name="connsiteY380" fmla="*/ 6858000 h 6858000"/>
              <a:gd name="connsiteX381" fmla="*/ 2288095 w 7467600"/>
              <a:gd name="connsiteY381" fmla="*/ 6818030 h 6858000"/>
              <a:gd name="connsiteX382" fmla="*/ 2272768 w 7467600"/>
              <a:gd name="connsiteY382" fmla="*/ 6795822 h 6858000"/>
              <a:gd name="connsiteX383" fmla="*/ 2182715 w 7467600"/>
              <a:gd name="connsiteY383" fmla="*/ 6675071 h 6858000"/>
              <a:gd name="connsiteX384" fmla="*/ 2032061 w 7467600"/>
              <a:gd name="connsiteY384" fmla="*/ 6541380 h 6858000"/>
              <a:gd name="connsiteX385" fmla="*/ 2257220 w 7467600"/>
              <a:gd name="connsiteY385" fmla="*/ 6826257 h 6858000"/>
              <a:gd name="connsiteX386" fmla="*/ 2281324 w 7467600"/>
              <a:gd name="connsiteY386" fmla="*/ 6858000 h 6858000"/>
              <a:gd name="connsiteX387" fmla="*/ 2242860 w 7467600"/>
              <a:gd name="connsiteY387" fmla="*/ 6858000 h 6858000"/>
              <a:gd name="connsiteX388" fmla="*/ 2232818 w 7467600"/>
              <a:gd name="connsiteY388" fmla="*/ 6844926 h 6858000"/>
              <a:gd name="connsiteX389" fmla="*/ 1990172 w 7467600"/>
              <a:gd name="connsiteY389" fmla="*/ 6542121 h 6858000"/>
              <a:gd name="connsiteX390" fmla="*/ 2124090 w 7467600"/>
              <a:gd name="connsiteY390" fmla="*/ 6761017 h 6858000"/>
              <a:gd name="connsiteX391" fmla="*/ 2200380 w 7467600"/>
              <a:gd name="connsiteY391" fmla="*/ 6858000 h 6858000"/>
              <a:gd name="connsiteX392" fmla="*/ 2147507 w 7467600"/>
              <a:gd name="connsiteY392" fmla="*/ 6858000 h 6858000"/>
              <a:gd name="connsiteX393" fmla="*/ 2070668 w 7467600"/>
              <a:gd name="connsiteY393" fmla="*/ 6761520 h 6858000"/>
              <a:gd name="connsiteX394" fmla="*/ 1975142 w 7467600"/>
              <a:gd name="connsiteY394" fmla="*/ 6585570 h 6858000"/>
              <a:gd name="connsiteX395" fmla="*/ 2050035 w 7467600"/>
              <a:gd name="connsiteY395" fmla="*/ 6813345 h 6858000"/>
              <a:gd name="connsiteX396" fmla="*/ 2063025 w 7467600"/>
              <a:gd name="connsiteY396" fmla="*/ 6858000 h 6858000"/>
              <a:gd name="connsiteX397" fmla="*/ 2021675 w 7467600"/>
              <a:gd name="connsiteY397" fmla="*/ 6858000 h 6858000"/>
              <a:gd name="connsiteX398" fmla="*/ 2019308 w 7467600"/>
              <a:gd name="connsiteY398" fmla="*/ 6847118 h 6858000"/>
              <a:gd name="connsiteX399" fmla="*/ 1938835 w 7467600"/>
              <a:gd name="connsiteY399" fmla="*/ 6551160 h 6858000"/>
              <a:gd name="connsiteX400" fmla="*/ 1953230 w 7467600"/>
              <a:gd name="connsiteY400" fmla="*/ 6759699 h 6858000"/>
              <a:gd name="connsiteX401" fmla="*/ 1956763 w 7467600"/>
              <a:gd name="connsiteY401" fmla="*/ 6778191 h 6858000"/>
              <a:gd name="connsiteX402" fmla="*/ 1967925 w 7467600"/>
              <a:gd name="connsiteY402" fmla="*/ 6858000 h 6858000"/>
              <a:gd name="connsiteX403" fmla="*/ 1936622 w 7467600"/>
              <a:gd name="connsiteY403" fmla="*/ 6858000 h 6858000"/>
              <a:gd name="connsiteX404" fmla="*/ 1926261 w 7467600"/>
              <a:gd name="connsiteY404" fmla="*/ 6784064 h 6858000"/>
              <a:gd name="connsiteX405" fmla="*/ 1922724 w 7467600"/>
              <a:gd name="connsiteY405" fmla="*/ 6765577 h 6858000"/>
              <a:gd name="connsiteX406" fmla="*/ 1904650 w 7467600"/>
              <a:gd name="connsiteY406" fmla="*/ 6639616 h 6858000"/>
              <a:gd name="connsiteX407" fmla="*/ 1885273 w 7467600"/>
              <a:gd name="connsiteY407" fmla="*/ 6858000 h 6858000"/>
              <a:gd name="connsiteX408" fmla="*/ 1854363 w 7467600"/>
              <a:gd name="connsiteY408" fmla="*/ 6858000 h 6858000"/>
              <a:gd name="connsiteX409" fmla="*/ 1880391 w 7467600"/>
              <a:gd name="connsiteY409" fmla="*/ 6603796 h 6858000"/>
              <a:gd name="connsiteX410" fmla="*/ 1818273 w 7467600"/>
              <a:gd name="connsiteY410" fmla="*/ 6715729 h 6858000"/>
              <a:gd name="connsiteX411" fmla="*/ 1794691 w 7467600"/>
              <a:gd name="connsiteY411" fmla="*/ 6843239 h 6858000"/>
              <a:gd name="connsiteX412" fmla="*/ 1794914 w 7467600"/>
              <a:gd name="connsiteY412" fmla="*/ 6858000 h 6858000"/>
              <a:gd name="connsiteX413" fmla="*/ 1746128 w 7467600"/>
              <a:gd name="connsiteY413" fmla="*/ 6858000 h 6858000"/>
              <a:gd name="connsiteX414" fmla="*/ 1753934 w 7467600"/>
              <a:gd name="connsiteY414" fmla="*/ 6724796 h 6858000"/>
              <a:gd name="connsiteX415" fmla="*/ 1792053 w 7467600"/>
              <a:gd name="connsiteY415" fmla="*/ 6572396 h 6858000"/>
              <a:gd name="connsiteX416" fmla="*/ 1862248 w 7467600"/>
              <a:gd name="connsiteY416" fmla="*/ 6266397 h 6858000"/>
              <a:gd name="connsiteX417" fmla="*/ 1862250 w 7467600"/>
              <a:gd name="connsiteY417" fmla="*/ 6033531 h 6858000"/>
              <a:gd name="connsiteX418" fmla="*/ 1211999 w 7467600"/>
              <a:gd name="connsiteY418" fmla="*/ 6683610 h 6858000"/>
              <a:gd name="connsiteX419" fmla="*/ 1213266 w 7467600"/>
              <a:gd name="connsiteY419" fmla="*/ 6691947 h 6858000"/>
              <a:gd name="connsiteX420" fmla="*/ 1203370 w 7467600"/>
              <a:gd name="connsiteY420" fmla="*/ 6850676 h 6858000"/>
              <a:gd name="connsiteX421" fmla="*/ 1203671 w 7467600"/>
              <a:gd name="connsiteY421" fmla="*/ 6858000 h 6858000"/>
              <a:gd name="connsiteX422" fmla="*/ 1143180 w 7467600"/>
              <a:gd name="connsiteY422" fmla="*/ 6858000 h 6858000"/>
              <a:gd name="connsiteX423" fmla="*/ 1142176 w 7467600"/>
              <a:gd name="connsiteY423" fmla="*/ 6766045 h 6858000"/>
              <a:gd name="connsiteX424" fmla="*/ 1067484 w 7467600"/>
              <a:gd name="connsiteY424" fmla="*/ 6858000 h 6858000"/>
              <a:gd name="connsiteX425" fmla="*/ 953928 w 7467600"/>
              <a:gd name="connsiteY425" fmla="*/ 6858000 h 6858000"/>
              <a:gd name="connsiteX426" fmla="*/ 959715 w 7467600"/>
              <a:gd name="connsiteY426" fmla="*/ 6850185 h 6858000"/>
              <a:gd name="connsiteX427" fmla="*/ 1483788 w 7467600"/>
              <a:gd name="connsiteY427" fmla="*/ 6259174 h 6858000"/>
              <a:gd name="connsiteX428" fmla="*/ 1100671 w 7467600"/>
              <a:gd name="connsiteY428" fmla="*/ 6252137 h 6858000"/>
              <a:gd name="connsiteX429" fmla="*/ 1090144 w 7467600"/>
              <a:gd name="connsiteY429" fmla="*/ 6256748 h 6858000"/>
              <a:gd name="connsiteX430" fmla="*/ 1095872 w 7467600"/>
              <a:gd name="connsiteY430" fmla="*/ 6271892 h 6858000"/>
              <a:gd name="connsiteX431" fmla="*/ 262785 w 7467600"/>
              <a:gd name="connsiteY431" fmla="*/ 6845450 h 6858000"/>
              <a:gd name="connsiteX432" fmla="*/ 209968 w 7467600"/>
              <a:gd name="connsiteY432" fmla="*/ 6770713 h 6858000"/>
              <a:gd name="connsiteX433" fmla="*/ 873460 w 7467600"/>
              <a:gd name="connsiteY433" fmla="*/ 6253768 h 6858000"/>
              <a:gd name="connsiteX434" fmla="*/ 192686 w 7467600"/>
              <a:gd name="connsiteY434" fmla="*/ 5849257 h 6858000"/>
              <a:gd name="connsiteX435" fmla="*/ 4696 w 7467600"/>
              <a:gd name="connsiteY435" fmla="*/ 5697668 h 6858000"/>
              <a:gd name="connsiteX436" fmla="*/ 0 w 7467600"/>
              <a:gd name="connsiteY436" fmla="*/ 5689984 h 6858000"/>
              <a:gd name="connsiteX437" fmla="*/ 0 w 7467600"/>
              <a:gd name="connsiteY437" fmla="*/ 5513472 h 6858000"/>
              <a:gd name="connsiteX438" fmla="*/ 174101 w 7467600"/>
              <a:gd name="connsiteY438" fmla="*/ 5620277 h 6858000"/>
              <a:gd name="connsiteX439" fmla="*/ 891800 w 7467600"/>
              <a:gd name="connsiteY439" fmla="*/ 6036935 h 6858000"/>
              <a:gd name="connsiteX440" fmla="*/ 1072219 w 7467600"/>
              <a:gd name="connsiteY440" fmla="*/ 6169443 h 6858000"/>
              <a:gd name="connsiteX441" fmla="*/ 1074117 w 7467600"/>
              <a:gd name="connsiteY441" fmla="*/ 6170301 h 6858000"/>
              <a:gd name="connsiteX442" fmla="*/ 1083114 w 7467600"/>
              <a:gd name="connsiteY442" fmla="*/ 6174131 h 6858000"/>
              <a:gd name="connsiteX443" fmla="*/ 1543010 w 7467600"/>
              <a:gd name="connsiteY443" fmla="*/ 6191140 h 6858000"/>
              <a:gd name="connsiteX444" fmla="*/ 1551080 w 7467600"/>
              <a:gd name="connsiteY444" fmla="*/ 6195006 h 6858000"/>
              <a:gd name="connsiteX445" fmla="*/ 2345443 w 7467600"/>
              <a:gd name="connsiteY445" fmla="*/ 5549882 h 6858000"/>
              <a:gd name="connsiteX446" fmla="*/ 1721499 w 7467600"/>
              <a:gd name="connsiteY446" fmla="*/ 5599969 h 6858000"/>
              <a:gd name="connsiteX447" fmla="*/ 767716 w 7467600"/>
              <a:gd name="connsiteY447" fmla="*/ 5472768 h 6858000"/>
              <a:gd name="connsiteX448" fmla="*/ 722147 w 7467600"/>
              <a:gd name="connsiteY448" fmla="*/ 5393091 h 6858000"/>
              <a:gd name="connsiteX449" fmla="*/ 1485552 w 7467600"/>
              <a:gd name="connsiteY449" fmla="*/ 5313202 h 6858000"/>
              <a:gd name="connsiteX450" fmla="*/ 2143004 w 7467600"/>
              <a:gd name="connsiteY450" fmla="*/ 5402420 h 6858000"/>
              <a:gd name="connsiteX451" fmla="*/ 1933391 w 7467600"/>
              <a:gd name="connsiteY451" fmla="*/ 5156971 h 6858000"/>
              <a:gd name="connsiteX452" fmla="*/ 1827118 w 7467600"/>
              <a:gd name="connsiteY452" fmla="*/ 4968410 h 6858000"/>
              <a:gd name="connsiteX453" fmla="*/ 1837349 w 7467600"/>
              <a:gd name="connsiteY453" fmla="*/ 4956357 h 6858000"/>
              <a:gd name="connsiteX454" fmla="*/ 2162835 w 7467600"/>
              <a:gd name="connsiteY454" fmla="*/ 5187853 h 6858000"/>
              <a:gd name="connsiteX455" fmla="*/ 2257167 w 7467600"/>
              <a:gd name="connsiteY455" fmla="*/ 5462123 h 6858000"/>
              <a:gd name="connsiteX456" fmla="*/ 2261598 w 7467600"/>
              <a:gd name="connsiteY456" fmla="*/ 5467998 h 6858000"/>
              <a:gd name="connsiteX457" fmla="*/ 2437177 w 7467600"/>
              <a:gd name="connsiteY457" fmla="*/ 5479608 h 6858000"/>
              <a:gd name="connsiteX458" fmla="*/ 2445247 w 7467600"/>
              <a:gd name="connsiteY458" fmla="*/ 5483476 h 6858000"/>
              <a:gd name="connsiteX459" fmla="*/ 2743626 w 7467600"/>
              <a:gd name="connsiteY459" fmla="*/ 5304819 h 6858000"/>
              <a:gd name="connsiteX460" fmla="*/ 3048102 w 7467600"/>
              <a:gd name="connsiteY460" fmla="*/ 5150595 h 6858000"/>
              <a:gd name="connsiteX461" fmla="*/ 1799414 w 7467600"/>
              <a:gd name="connsiteY461" fmla="*/ 4694732 h 6858000"/>
              <a:gd name="connsiteX462" fmla="*/ 1771735 w 7467600"/>
              <a:gd name="connsiteY462" fmla="*/ 4619929 h 6858000"/>
              <a:gd name="connsiteX463" fmla="*/ 3104273 w 7467600"/>
              <a:gd name="connsiteY463" fmla="*/ 5076159 h 6858000"/>
              <a:gd name="connsiteX464" fmla="*/ 3113245 w 7467600"/>
              <a:gd name="connsiteY464" fmla="*/ 5090705 h 6858000"/>
              <a:gd name="connsiteX465" fmla="*/ 3126294 w 7467600"/>
              <a:gd name="connsiteY465" fmla="*/ 5114400 h 6858000"/>
              <a:gd name="connsiteX466" fmla="*/ 3937433 w 7467600"/>
              <a:gd name="connsiteY466" fmla="*/ 4830473 h 6858000"/>
              <a:gd name="connsiteX467" fmla="*/ 3590475 w 7467600"/>
              <a:gd name="connsiteY467" fmla="*/ 4597974 h 6858000"/>
              <a:gd name="connsiteX468" fmla="*/ 3100264 w 7467600"/>
              <a:gd name="connsiteY468" fmla="*/ 4579845 h 6858000"/>
              <a:gd name="connsiteX469" fmla="*/ 2183576 w 7467600"/>
              <a:gd name="connsiteY469" fmla="*/ 4227150 h 6858000"/>
              <a:gd name="connsiteX470" fmla="*/ 2151029 w 7467600"/>
              <a:gd name="connsiteY470" fmla="*/ 4146947 h 6858000"/>
              <a:gd name="connsiteX471" fmla="*/ 3563434 w 7467600"/>
              <a:gd name="connsiteY471" fmla="*/ 4469115 h 6858000"/>
              <a:gd name="connsiteX472" fmla="*/ 3177952 w 7467600"/>
              <a:gd name="connsiteY472" fmla="*/ 3657386 h 6858000"/>
              <a:gd name="connsiteX473" fmla="*/ 3189263 w 7467600"/>
              <a:gd name="connsiteY473" fmla="*/ 3625726 h 6858000"/>
              <a:gd name="connsiteX474" fmla="*/ 3560912 w 7467600"/>
              <a:gd name="connsiteY474" fmla="*/ 4079863 h 6858000"/>
              <a:gd name="connsiteX475" fmla="*/ 3626636 w 7467600"/>
              <a:gd name="connsiteY475" fmla="*/ 4512230 h 6858000"/>
              <a:gd name="connsiteX476" fmla="*/ 3653088 w 7467600"/>
              <a:gd name="connsiteY476" fmla="*/ 4521417 h 6858000"/>
              <a:gd name="connsiteX477" fmla="*/ 3988128 w 7467600"/>
              <a:gd name="connsiteY477" fmla="*/ 4817267 h 6858000"/>
              <a:gd name="connsiteX478" fmla="*/ 4830582 w 7467600"/>
              <a:gd name="connsiteY478" fmla="*/ 4676000 h 6858000"/>
              <a:gd name="connsiteX479" fmla="*/ 4830100 w 7467600"/>
              <a:gd name="connsiteY479" fmla="*/ 4675554 h 6858000"/>
              <a:gd name="connsiteX480" fmla="*/ 4036318 w 7467600"/>
              <a:gd name="connsiteY480" fmla="*/ 4147013 h 6858000"/>
              <a:gd name="connsiteX481" fmla="*/ 3432098 w 7467600"/>
              <a:gd name="connsiteY481" fmla="*/ 3537312 h 6858000"/>
              <a:gd name="connsiteX482" fmla="*/ 3446761 w 7467600"/>
              <a:gd name="connsiteY482" fmla="*/ 3461278 h 6858000"/>
              <a:gd name="connsiteX483" fmla="*/ 4419733 w 7467600"/>
              <a:gd name="connsiteY483" fmla="*/ 3963555 h 6858000"/>
              <a:gd name="connsiteX484" fmla="*/ 4781371 w 7467600"/>
              <a:gd name="connsiteY484" fmla="*/ 4458604 h 6858000"/>
              <a:gd name="connsiteX485" fmla="*/ 4780440 w 7467600"/>
              <a:gd name="connsiteY485" fmla="*/ 4470290 h 6858000"/>
              <a:gd name="connsiteX486" fmla="*/ 4898954 w 7467600"/>
              <a:gd name="connsiteY486" fmla="*/ 4662092 h 6858000"/>
              <a:gd name="connsiteX487" fmla="*/ 4900699 w 7467600"/>
              <a:gd name="connsiteY487" fmla="*/ 4670867 h 6858000"/>
              <a:gd name="connsiteX488" fmla="*/ 5714511 w 7467600"/>
              <a:gd name="connsiteY488" fmla="*/ 4663483 h 6858000"/>
              <a:gd name="connsiteX489" fmla="*/ 5464793 w 7467600"/>
              <a:gd name="connsiteY489" fmla="*/ 4393556 h 6858000"/>
              <a:gd name="connsiteX490" fmla="*/ 5461897 w 7467600"/>
              <a:gd name="connsiteY490" fmla="*/ 4390879 h 6858000"/>
              <a:gd name="connsiteX491" fmla="*/ 4294126 w 7467600"/>
              <a:gd name="connsiteY491" fmla="*/ 3303048 h 6858000"/>
              <a:gd name="connsiteX492" fmla="*/ 4305321 w 7467600"/>
              <a:gd name="connsiteY492" fmla="*/ 3256953 h 6858000"/>
              <a:gd name="connsiteX493" fmla="*/ 4949299 w 7467600"/>
              <a:gd name="connsiteY493" fmla="*/ 3766336 h 6858000"/>
              <a:gd name="connsiteX494" fmla="*/ 5291452 w 7467600"/>
              <a:gd name="connsiteY494" fmla="*/ 4076801 h 6858000"/>
              <a:gd name="connsiteX495" fmla="*/ 5434998 w 7467600"/>
              <a:gd name="connsiteY495" fmla="*/ 4254100 h 6858000"/>
              <a:gd name="connsiteX496" fmla="*/ 5351015 w 7467600"/>
              <a:gd name="connsiteY496" fmla="*/ 3760989 h 6858000"/>
              <a:gd name="connsiteX497" fmla="*/ 5413780 w 7467600"/>
              <a:gd name="connsiteY497" fmla="*/ 2966265 h 6858000"/>
              <a:gd name="connsiteX498" fmla="*/ 5425627 w 7467600"/>
              <a:gd name="connsiteY498" fmla="*/ 2954192 h 6858000"/>
              <a:gd name="connsiteX499" fmla="*/ 6604735 w 7467600"/>
              <a:gd name="connsiteY499" fmla="*/ 2041381 h 6858000"/>
              <a:gd name="connsiteX500" fmla="*/ 7204487 w 7467600"/>
              <a:gd name="connsiteY500" fmla="*/ 2742112 h 6858000"/>
              <a:gd name="connsiteX501" fmla="*/ 7131592 w 7467600"/>
              <a:gd name="connsiteY501" fmla="*/ 2672096 h 6858000"/>
              <a:gd name="connsiteX502" fmla="*/ 6996344 w 7467600"/>
              <a:gd name="connsiteY502" fmla="*/ 2518310 h 6858000"/>
              <a:gd name="connsiteX503" fmla="*/ 6735495 w 7467600"/>
              <a:gd name="connsiteY503" fmla="*/ 2196890 h 6858000"/>
              <a:gd name="connsiteX504" fmla="*/ 6721901 w 7467600"/>
              <a:gd name="connsiteY504" fmla="*/ 2179274 h 6858000"/>
              <a:gd name="connsiteX505" fmla="*/ 6604735 w 7467600"/>
              <a:gd name="connsiteY505" fmla="*/ 2041381 h 6858000"/>
              <a:gd name="connsiteX506" fmla="*/ 6591670 w 7467600"/>
              <a:gd name="connsiteY506" fmla="*/ 1988277 h 6858000"/>
              <a:gd name="connsiteX507" fmla="*/ 6747349 w 7467600"/>
              <a:gd name="connsiteY507" fmla="*/ 2160069 h 6858000"/>
              <a:gd name="connsiteX508" fmla="*/ 6760943 w 7467600"/>
              <a:gd name="connsiteY508" fmla="*/ 2177686 h 6858000"/>
              <a:gd name="connsiteX509" fmla="*/ 7021065 w 7467600"/>
              <a:gd name="connsiteY509" fmla="*/ 2498102 h 6858000"/>
              <a:gd name="connsiteX510" fmla="*/ 7155223 w 7467600"/>
              <a:gd name="connsiteY510" fmla="*/ 2650386 h 6858000"/>
              <a:gd name="connsiteX511" fmla="*/ 7203167 w 7467600"/>
              <a:gd name="connsiteY511" fmla="*/ 2697288 h 6858000"/>
              <a:gd name="connsiteX512" fmla="*/ 6937703 w 7467600"/>
              <a:gd name="connsiteY512" fmla="*/ 2321981 h 6858000"/>
              <a:gd name="connsiteX513" fmla="*/ 6591670 w 7467600"/>
              <a:gd name="connsiteY513" fmla="*/ 1988277 h 6858000"/>
              <a:gd name="connsiteX514" fmla="*/ 5798671 w 7467600"/>
              <a:gd name="connsiteY514" fmla="*/ 1981601 h 6858000"/>
              <a:gd name="connsiteX515" fmla="*/ 5754709 w 7467600"/>
              <a:gd name="connsiteY515" fmla="*/ 2071454 h 6858000"/>
              <a:gd name="connsiteX516" fmla="*/ 5763044 w 7467600"/>
              <a:gd name="connsiteY516" fmla="*/ 2842206 h 6858000"/>
              <a:gd name="connsiteX517" fmla="*/ 5764974 w 7467600"/>
              <a:gd name="connsiteY517" fmla="*/ 2799609 h 6858000"/>
              <a:gd name="connsiteX518" fmla="*/ 5767665 w 7467600"/>
              <a:gd name="connsiteY518" fmla="*/ 2666409 h 6858000"/>
              <a:gd name="connsiteX519" fmla="*/ 5763055 w 7467600"/>
              <a:gd name="connsiteY519" fmla="*/ 2579705 h 6858000"/>
              <a:gd name="connsiteX520" fmla="*/ 5758079 w 7467600"/>
              <a:gd name="connsiteY520" fmla="*/ 2492508 h 6858000"/>
              <a:gd name="connsiteX521" fmla="*/ 5779325 w 7467600"/>
              <a:gd name="connsiteY521" fmla="*/ 2197069 h 6858000"/>
              <a:gd name="connsiteX522" fmla="*/ 5798671 w 7467600"/>
              <a:gd name="connsiteY522" fmla="*/ 1981601 h 6858000"/>
              <a:gd name="connsiteX523" fmla="*/ 5829202 w 7467600"/>
              <a:gd name="connsiteY523" fmla="*/ 1971679 h 6858000"/>
              <a:gd name="connsiteX524" fmla="*/ 5809558 w 7467600"/>
              <a:gd name="connsiteY524" fmla="*/ 2198043 h 6858000"/>
              <a:gd name="connsiteX525" fmla="*/ 5788653 w 7467600"/>
              <a:gd name="connsiteY525" fmla="*/ 2489430 h 6858000"/>
              <a:gd name="connsiteX526" fmla="*/ 5793439 w 7467600"/>
              <a:gd name="connsiteY526" fmla="*/ 2575235 h 6858000"/>
              <a:gd name="connsiteX527" fmla="*/ 5796837 w 7467600"/>
              <a:gd name="connsiteY527" fmla="*/ 2637633 h 6858000"/>
              <a:gd name="connsiteX528" fmla="*/ 5818614 w 7467600"/>
              <a:gd name="connsiteY528" fmla="*/ 2473055 h 6858000"/>
              <a:gd name="connsiteX529" fmla="*/ 5829202 w 7467600"/>
              <a:gd name="connsiteY529" fmla="*/ 1971679 h 6858000"/>
              <a:gd name="connsiteX530" fmla="*/ 5911389 w 7467600"/>
              <a:gd name="connsiteY530" fmla="*/ 1898371 h 6858000"/>
              <a:gd name="connsiteX531" fmla="*/ 6237627 w 7467600"/>
              <a:gd name="connsiteY531" fmla="*/ 2231921 h 6858000"/>
              <a:gd name="connsiteX532" fmla="*/ 5911389 w 7467600"/>
              <a:gd name="connsiteY532" fmla="*/ 1898371 h 6858000"/>
              <a:gd name="connsiteX533" fmla="*/ 6944437 w 7467600"/>
              <a:gd name="connsiteY533" fmla="*/ 1575402 h 6858000"/>
              <a:gd name="connsiteX534" fmla="*/ 6304730 w 7467600"/>
              <a:gd name="connsiteY534" fmla="*/ 1766654 h 6858000"/>
              <a:gd name="connsiteX535" fmla="*/ 6944437 w 7467600"/>
              <a:gd name="connsiteY535" fmla="*/ 1575402 h 6858000"/>
              <a:gd name="connsiteX536" fmla="*/ 7019523 w 7467600"/>
              <a:gd name="connsiteY536" fmla="*/ 1519450 h 6858000"/>
              <a:gd name="connsiteX537" fmla="*/ 6298091 w 7467600"/>
              <a:gd name="connsiteY537" fmla="*/ 1737122 h 6858000"/>
              <a:gd name="connsiteX538" fmla="*/ 7019523 w 7467600"/>
              <a:gd name="connsiteY538" fmla="*/ 1519450 h 6858000"/>
              <a:gd name="connsiteX539" fmla="*/ 2399523 w 7467600"/>
              <a:gd name="connsiteY539" fmla="*/ 1428234 h 6858000"/>
              <a:gd name="connsiteX540" fmla="*/ 2224982 w 7467600"/>
              <a:gd name="connsiteY540" fmla="*/ 1826201 h 6858000"/>
              <a:gd name="connsiteX541" fmla="*/ 2096099 w 7467600"/>
              <a:gd name="connsiteY541" fmla="*/ 2345900 h 6858000"/>
              <a:gd name="connsiteX542" fmla="*/ 2283317 w 7467600"/>
              <a:gd name="connsiteY542" fmla="*/ 1796925 h 6858000"/>
              <a:gd name="connsiteX543" fmla="*/ 2399523 w 7467600"/>
              <a:gd name="connsiteY543" fmla="*/ 1428234 h 6858000"/>
              <a:gd name="connsiteX544" fmla="*/ 2448558 w 7467600"/>
              <a:gd name="connsiteY544" fmla="*/ 1373435 h 6858000"/>
              <a:gd name="connsiteX545" fmla="*/ 2312521 w 7467600"/>
              <a:gd name="connsiteY545" fmla="*/ 1806140 h 6858000"/>
              <a:gd name="connsiteX546" fmla="*/ 2127533 w 7467600"/>
              <a:gd name="connsiteY546" fmla="*/ 2348380 h 6858000"/>
              <a:gd name="connsiteX547" fmla="*/ 2358080 w 7467600"/>
              <a:gd name="connsiteY547" fmla="*/ 1866134 h 6858000"/>
              <a:gd name="connsiteX548" fmla="*/ 2407436 w 7467600"/>
              <a:gd name="connsiteY548" fmla="*/ 1651070 h 6858000"/>
              <a:gd name="connsiteX549" fmla="*/ 2448558 w 7467600"/>
              <a:gd name="connsiteY549" fmla="*/ 1373435 h 6858000"/>
              <a:gd name="connsiteX550" fmla="*/ 278707 w 7467600"/>
              <a:gd name="connsiteY550" fmla="*/ 1352270 h 6858000"/>
              <a:gd name="connsiteX551" fmla="*/ 321570 w 7467600"/>
              <a:gd name="connsiteY551" fmla="*/ 1861610 h 6858000"/>
              <a:gd name="connsiteX552" fmla="*/ 294281 w 7467600"/>
              <a:gd name="connsiteY552" fmla="*/ 1440658 h 6858000"/>
              <a:gd name="connsiteX553" fmla="*/ 278707 w 7467600"/>
              <a:gd name="connsiteY553" fmla="*/ 1352270 h 6858000"/>
              <a:gd name="connsiteX554" fmla="*/ 1423821 w 7467600"/>
              <a:gd name="connsiteY554" fmla="*/ 1351958 h 6858000"/>
              <a:gd name="connsiteX555" fmla="*/ 1638521 w 7467600"/>
              <a:gd name="connsiteY555" fmla="*/ 1908470 h 6858000"/>
              <a:gd name="connsiteX556" fmla="*/ 1754199 w 7467600"/>
              <a:gd name="connsiteY556" fmla="*/ 2149284 h 6858000"/>
              <a:gd name="connsiteX557" fmla="*/ 1908359 w 7467600"/>
              <a:gd name="connsiteY557" fmla="*/ 2364988 h 6858000"/>
              <a:gd name="connsiteX558" fmla="*/ 1647661 w 7467600"/>
              <a:gd name="connsiteY558" fmla="*/ 1825945 h 6858000"/>
              <a:gd name="connsiteX559" fmla="*/ 1423821 w 7467600"/>
              <a:gd name="connsiteY559" fmla="*/ 1351958 h 6858000"/>
              <a:gd name="connsiteX560" fmla="*/ 1431890 w 7467600"/>
              <a:gd name="connsiteY560" fmla="*/ 1306475 h 6858000"/>
              <a:gd name="connsiteX561" fmla="*/ 1507597 w 7467600"/>
              <a:gd name="connsiteY561" fmla="*/ 1446132 h 6858000"/>
              <a:gd name="connsiteX562" fmla="*/ 1674586 w 7467600"/>
              <a:gd name="connsiteY562" fmla="*/ 1813832 h 6858000"/>
              <a:gd name="connsiteX563" fmla="*/ 1815950 w 7467600"/>
              <a:gd name="connsiteY563" fmla="*/ 2128564 h 6858000"/>
              <a:gd name="connsiteX564" fmla="*/ 1984242 w 7467600"/>
              <a:gd name="connsiteY564" fmla="*/ 2430829 h 6858000"/>
              <a:gd name="connsiteX565" fmla="*/ 2014023 w 7467600"/>
              <a:gd name="connsiteY565" fmla="*/ 2450995 h 6858000"/>
              <a:gd name="connsiteX566" fmla="*/ 1747337 w 7467600"/>
              <a:gd name="connsiteY566" fmla="*/ 1855264 h 6858000"/>
              <a:gd name="connsiteX567" fmla="*/ 1533749 w 7467600"/>
              <a:gd name="connsiteY567" fmla="*/ 1478656 h 6858000"/>
              <a:gd name="connsiteX568" fmla="*/ 1431890 w 7467600"/>
              <a:gd name="connsiteY568" fmla="*/ 1306475 h 6858000"/>
              <a:gd name="connsiteX569" fmla="*/ 5052692 w 7467600"/>
              <a:gd name="connsiteY569" fmla="*/ 1292994 h 6858000"/>
              <a:gd name="connsiteX570" fmla="*/ 5200661 w 7467600"/>
              <a:gd name="connsiteY570" fmla="*/ 1635186 h 6858000"/>
              <a:gd name="connsiteX571" fmla="*/ 5297138 w 7467600"/>
              <a:gd name="connsiteY571" fmla="*/ 1906351 h 6858000"/>
              <a:gd name="connsiteX572" fmla="*/ 5052692 w 7467600"/>
              <a:gd name="connsiteY572" fmla="*/ 1292994 h 6858000"/>
              <a:gd name="connsiteX573" fmla="*/ 5009948 w 7467600"/>
              <a:gd name="connsiteY573" fmla="*/ 1273619 h 6858000"/>
              <a:gd name="connsiteX574" fmla="*/ 5121777 w 7467600"/>
              <a:gd name="connsiteY574" fmla="*/ 1654213 h 6858000"/>
              <a:gd name="connsiteX575" fmla="*/ 5293545 w 7467600"/>
              <a:gd name="connsiteY575" fmla="*/ 2072247 h 6858000"/>
              <a:gd name="connsiteX576" fmla="*/ 5294042 w 7467600"/>
              <a:gd name="connsiteY576" fmla="*/ 2065019 h 6858000"/>
              <a:gd name="connsiteX577" fmla="*/ 5171936 w 7467600"/>
              <a:gd name="connsiteY577" fmla="*/ 1647613 h 6858000"/>
              <a:gd name="connsiteX578" fmla="*/ 5009948 w 7467600"/>
              <a:gd name="connsiteY578" fmla="*/ 1273619 h 6858000"/>
              <a:gd name="connsiteX579" fmla="*/ 655236 w 7467600"/>
              <a:gd name="connsiteY579" fmla="*/ 1268632 h 6858000"/>
              <a:gd name="connsiteX580" fmla="*/ 839521 w 7467600"/>
              <a:gd name="connsiteY580" fmla="*/ 1685315 h 6858000"/>
              <a:gd name="connsiteX581" fmla="*/ 1109416 w 7467600"/>
              <a:gd name="connsiteY581" fmla="*/ 2061663 h 6858000"/>
              <a:gd name="connsiteX582" fmla="*/ 1298300 w 7467600"/>
              <a:gd name="connsiteY582" fmla="*/ 2247742 h 6858000"/>
              <a:gd name="connsiteX583" fmla="*/ 1125871 w 7467600"/>
              <a:gd name="connsiteY583" fmla="*/ 1989513 h 6858000"/>
              <a:gd name="connsiteX584" fmla="*/ 981574 w 7467600"/>
              <a:gd name="connsiteY584" fmla="*/ 1783157 h 6858000"/>
              <a:gd name="connsiteX585" fmla="*/ 922198 w 7467600"/>
              <a:gd name="connsiteY585" fmla="*/ 1677437 h 6858000"/>
              <a:gd name="connsiteX586" fmla="*/ 869293 w 7467600"/>
              <a:gd name="connsiteY586" fmla="*/ 1583214 h 6858000"/>
              <a:gd name="connsiteX587" fmla="*/ 751431 w 7467600"/>
              <a:gd name="connsiteY587" fmla="*/ 1405731 h 6858000"/>
              <a:gd name="connsiteX588" fmla="*/ 655236 w 7467600"/>
              <a:gd name="connsiteY588" fmla="*/ 1268632 h 6858000"/>
              <a:gd name="connsiteX589" fmla="*/ 6516292 w 7467600"/>
              <a:gd name="connsiteY589" fmla="*/ 1263064 h 6858000"/>
              <a:gd name="connsiteX590" fmla="*/ 5736320 w 7467600"/>
              <a:gd name="connsiteY590" fmla="*/ 1501803 h 6858000"/>
              <a:gd name="connsiteX591" fmla="*/ 6516292 w 7467600"/>
              <a:gd name="connsiteY591" fmla="*/ 1263064 h 6858000"/>
              <a:gd name="connsiteX592" fmla="*/ 291466 w 7467600"/>
              <a:gd name="connsiteY592" fmla="*/ 1250369 h 6858000"/>
              <a:gd name="connsiteX593" fmla="*/ 323180 w 7467600"/>
              <a:gd name="connsiteY593" fmla="*/ 1435283 h 6858000"/>
              <a:gd name="connsiteX594" fmla="*/ 349381 w 7467600"/>
              <a:gd name="connsiteY594" fmla="*/ 1875041 h 6858000"/>
              <a:gd name="connsiteX595" fmla="*/ 374363 w 7467600"/>
              <a:gd name="connsiteY595" fmla="*/ 1506494 h 6858000"/>
              <a:gd name="connsiteX596" fmla="*/ 302168 w 7467600"/>
              <a:gd name="connsiteY596" fmla="*/ 1274495 h 6858000"/>
              <a:gd name="connsiteX597" fmla="*/ 291466 w 7467600"/>
              <a:gd name="connsiteY597" fmla="*/ 1250369 h 6858000"/>
              <a:gd name="connsiteX598" fmla="*/ 678222 w 7467600"/>
              <a:gd name="connsiteY598" fmla="*/ 1248670 h 6858000"/>
              <a:gd name="connsiteX599" fmla="*/ 775536 w 7467600"/>
              <a:gd name="connsiteY599" fmla="*/ 1388015 h 6858000"/>
              <a:gd name="connsiteX600" fmla="*/ 894529 w 7467600"/>
              <a:gd name="connsiteY600" fmla="*/ 1567739 h 6858000"/>
              <a:gd name="connsiteX601" fmla="*/ 948000 w 7467600"/>
              <a:gd name="connsiteY601" fmla="*/ 1663088 h 6858000"/>
              <a:gd name="connsiteX602" fmla="*/ 1006812 w 7467600"/>
              <a:gd name="connsiteY602" fmla="*/ 1767683 h 6858000"/>
              <a:gd name="connsiteX603" fmla="*/ 1149133 w 7467600"/>
              <a:gd name="connsiteY603" fmla="*/ 1971513 h 6858000"/>
              <a:gd name="connsiteX604" fmla="*/ 1333952 w 7467600"/>
              <a:gd name="connsiteY604" fmla="*/ 2251620 h 6858000"/>
              <a:gd name="connsiteX605" fmla="*/ 1337329 w 7467600"/>
              <a:gd name="connsiteY605" fmla="*/ 2258350 h 6858000"/>
              <a:gd name="connsiteX606" fmla="*/ 1014726 w 7467600"/>
              <a:gd name="connsiteY606" fmla="*/ 1615556 h 6858000"/>
              <a:gd name="connsiteX607" fmla="*/ 678222 w 7467600"/>
              <a:gd name="connsiteY607" fmla="*/ 1248670 h 6858000"/>
              <a:gd name="connsiteX608" fmla="*/ 6691602 w 7467600"/>
              <a:gd name="connsiteY608" fmla="*/ 1140573 h 6858000"/>
              <a:gd name="connsiteX609" fmla="*/ 6571100 w 7467600"/>
              <a:gd name="connsiteY609" fmla="*/ 1183662 h 6858000"/>
              <a:gd name="connsiteX610" fmla="*/ 6241687 w 7467600"/>
              <a:gd name="connsiteY610" fmla="*/ 1257600 h 6858000"/>
              <a:gd name="connsiteX611" fmla="*/ 5693009 w 7467600"/>
              <a:gd name="connsiteY611" fmla="*/ 1478256 h 6858000"/>
              <a:gd name="connsiteX612" fmla="*/ 6548420 w 7467600"/>
              <a:gd name="connsiteY612" fmla="*/ 1214599 h 6858000"/>
              <a:gd name="connsiteX613" fmla="*/ 6605473 w 7467600"/>
              <a:gd name="connsiteY613" fmla="*/ 1184686 h 6858000"/>
              <a:gd name="connsiteX614" fmla="*/ 6691602 w 7467600"/>
              <a:gd name="connsiteY614" fmla="*/ 1140573 h 6858000"/>
              <a:gd name="connsiteX615" fmla="*/ 4002475 w 7467600"/>
              <a:gd name="connsiteY615" fmla="*/ 1037802 h 6858000"/>
              <a:gd name="connsiteX616" fmla="*/ 4000324 w 7467600"/>
              <a:gd name="connsiteY616" fmla="*/ 1039362 h 6858000"/>
              <a:gd name="connsiteX617" fmla="*/ 4002862 w 7467600"/>
              <a:gd name="connsiteY617" fmla="*/ 1042866 h 6858000"/>
              <a:gd name="connsiteX618" fmla="*/ 4002475 w 7467600"/>
              <a:gd name="connsiteY618" fmla="*/ 1037802 h 6858000"/>
              <a:gd name="connsiteX619" fmla="*/ 506322 w 7467600"/>
              <a:gd name="connsiteY619" fmla="*/ 1020997 h 6858000"/>
              <a:gd name="connsiteX620" fmla="*/ 533068 w 7467600"/>
              <a:gd name="connsiteY620" fmla="*/ 1029409 h 6858000"/>
              <a:gd name="connsiteX621" fmla="*/ 1232525 w 7467600"/>
              <a:gd name="connsiteY621" fmla="*/ 1804675 h 6858000"/>
              <a:gd name="connsiteX622" fmla="*/ 1388858 w 7467600"/>
              <a:gd name="connsiteY622" fmla="*/ 2368011 h 6858000"/>
              <a:gd name="connsiteX623" fmla="*/ 1384098 w 7467600"/>
              <a:gd name="connsiteY623" fmla="*/ 2378125 h 6858000"/>
              <a:gd name="connsiteX624" fmla="*/ 1425393 w 7467600"/>
              <a:gd name="connsiteY624" fmla="*/ 2589124 h 6858000"/>
              <a:gd name="connsiteX625" fmla="*/ 1424001 w 7467600"/>
              <a:gd name="connsiteY625" fmla="*/ 2597541 h 6858000"/>
              <a:gd name="connsiteX626" fmla="*/ 2152729 w 7467600"/>
              <a:gd name="connsiteY626" fmla="*/ 2864487 h 6858000"/>
              <a:gd name="connsiteX627" fmla="*/ 2020609 w 7467600"/>
              <a:gd name="connsiteY627" fmla="*/ 2539671 h 6858000"/>
              <a:gd name="connsiteX628" fmla="*/ 2018920 w 7467600"/>
              <a:gd name="connsiteY628" fmla="*/ 2536309 h 6858000"/>
              <a:gd name="connsiteX629" fmla="*/ 1342441 w 7467600"/>
              <a:gd name="connsiteY629" fmla="*/ 1173017 h 6858000"/>
              <a:gd name="connsiteX630" fmla="*/ 1367925 w 7467600"/>
              <a:gd name="connsiteY630" fmla="*/ 1135648 h 6858000"/>
              <a:gd name="connsiteX631" fmla="*/ 1771401 w 7467600"/>
              <a:gd name="connsiteY631" fmla="*/ 1806673 h 6858000"/>
              <a:gd name="connsiteX632" fmla="*/ 1972385 w 7467600"/>
              <a:gd name="connsiteY632" fmla="*/ 2198735 h 6858000"/>
              <a:gd name="connsiteX633" fmla="*/ 2040892 w 7467600"/>
              <a:gd name="connsiteY633" fmla="*/ 2405205 h 6858000"/>
              <a:gd name="connsiteX634" fmla="*/ 2131689 w 7467600"/>
              <a:gd name="connsiteY634" fmla="*/ 1936926 h 6858000"/>
              <a:gd name="connsiteX635" fmla="*/ 2454820 w 7467600"/>
              <a:gd name="connsiteY635" fmla="*/ 1248808 h 6858000"/>
              <a:gd name="connsiteX636" fmla="*/ 2492512 w 7467600"/>
              <a:gd name="connsiteY636" fmla="*/ 1302920 h 6858000"/>
              <a:gd name="connsiteX637" fmla="*/ 2081216 w 7467600"/>
              <a:gd name="connsiteY637" fmla="*/ 2527513 h 6858000"/>
              <a:gd name="connsiteX638" fmla="*/ 2081211 w 7467600"/>
              <a:gd name="connsiteY638" fmla="*/ 2528916 h 6858000"/>
              <a:gd name="connsiteX639" fmla="*/ 2199067 w 7467600"/>
              <a:gd name="connsiteY639" fmla="*/ 2884061 h 6858000"/>
              <a:gd name="connsiteX640" fmla="*/ 3192586 w 7467600"/>
              <a:gd name="connsiteY640" fmla="*/ 3411496 h 6858000"/>
              <a:gd name="connsiteX641" fmla="*/ 3182620 w 7467600"/>
              <a:gd name="connsiteY641" fmla="*/ 3483279 h 6858000"/>
              <a:gd name="connsiteX642" fmla="*/ 2435119 w 7467600"/>
              <a:gd name="connsiteY642" fmla="*/ 3080173 h 6858000"/>
              <a:gd name="connsiteX643" fmla="*/ 2410152 w 7467600"/>
              <a:gd name="connsiteY643" fmla="*/ 3063751 h 6858000"/>
              <a:gd name="connsiteX644" fmla="*/ 2408099 w 7467600"/>
              <a:gd name="connsiteY644" fmla="*/ 3064403 h 6858000"/>
              <a:gd name="connsiteX645" fmla="*/ 2407218 w 7467600"/>
              <a:gd name="connsiteY645" fmla="*/ 3070324 h 6858000"/>
              <a:gd name="connsiteX646" fmla="*/ 2380138 w 7467600"/>
              <a:gd name="connsiteY646" fmla="*/ 3099341 h 6858000"/>
              <a:gd name="connsiteX647" fmla="*/ 1765923 w 7467600"/>
              <a:gd name="connsiteY647" fmla="*/ 3581043 h 6858000"/>
              <a:gd name="connsiteX648" fmla="*/ 1702258 w 7467600"/>
              <a:gd name="connsiteY648" fmla="*/ 3612286 h 6858000"/>
              <a:gd name="connsiteX649" fmla="*/ 1538370 w 7467600"/>
              <a:gd name="connsiteY649" fmla="*/ 3811804 h 6858000"/>
              <a:gd name="connsiteX650" fmla="*/ 542867 w 7467600"/>
              <a:gd name="connsiteY650" fmla="*/ 4944092 h 6858000"/>
              <a:gd name="connsiteX651" fmla="*/ 515800 w 7467600"/>
              <a:gd name="connsiteY651" fmla="*/ 4862180 h 6858000"/>
              <a:gd name="connsiteX652" fmla="*/ 909145 w 7467600"/>
              <a:gd name="connsiteY652" fmla="*/ 4199225 h 6858000"/>
              <a:gd name="connsiteX653" fmla="*/ 1214067 w 7467600"/>
              <a:gd name="connsiteY653" fmla="*/ 3908561 h 6858000"/>
              <a:gd name="connsiteX654" fmla="*/ 640967 w 7467600"/>
              <a:gd name="connsiteY654" fmla="*/ 4105601 h 6858000"/>
              <a:gd name="connsiteX655" fmla="*/ 112563 w 7467600"/>
              <a:gd name="connsiteY655" fmla="*/ 4396952 h 6858000"/>
              <a:gd name="connsiteX656" fmla="*/ 0 w 7467600"/>
              <a:gd name="connsiteY656" fmla="*/ 4466006 h 6858000"/>
              <a:gd name="connsiteX657" fmla="*/ 0 w 7467600"/>
              <a:gd name="connsiteY657" fmla="*/ 4233763 h 6858000"/>
              <a:gd name="connsiteX658" fmla="*/ 36881 w 7467600"/>
              <a:gd name="connsiteY658" fmla="*/ 4200118 h 6858000"/>
              <a:gd name="connsiteX659" fmla="*/ 910534 w 7467600"/>
              <a:gd name="connsiteY659" fmla="*/ 3629753 h 6858000"/>
              <a:gd name="connsiteX660" fmla="*/ 1578717 w 7467600"/>
              <a:gd name="connsiteY660" fmla="*/ 3575982 h 6858000"/>
              <a:gd name="connsiteX661" fmla="*/ 2338780 w 7467600"/>
              <a:gd name="connsiteY661" fmla="*/ 3033725 h 6858000"/>
              <a:gd name="connsiteX662" fmla="*/ 1807991 w 7467600"/>
              <a:gd name="connsiteY662" fmla="*/ 2807184 h 6858000"/>
              <a:gd name="connsiteX663" fmla="*/ 1416358 w 7467600"/>
              <a:gd name="connsiteY663" fmla="*/ 3112571 h 6858000"/>
              <a:gd name="connsiteX664" fmla="*/ 939066 w 7467600"/>
              <a:gd name="connsiteY664" fmla="*/ 3378798 h 6858000"/>
              <a:gd name="connsiteX665" fmla="*/ 115099 w 7467600"/>
              <a:gd name="connsiteY665" fmla="*/ 3607650 h 6858000"/>
              <a:gd name="connsiteX666" fmla="*/ 97284 w 7467600"/>
              <a:gd name="connsiteY666" fmla="*/ 3520393 h 6858000"/>
              <a:gd name="connsiteX667" fmla="*/ 922050 w 7467600"/>
              <a:gd name="connsiteY667" fmla="*/ 3074867 h 6858000"/>
              <a:gd name="connsiteX668" fmla="*/ 1405265 w 7467600"/>
              <a:gd name="connsiteY668" fmla="*/ 3016319 h 6858000"/>
              <a:gd name="connsiteX669" fmla="*/ 1407512 w 7467600"/>
              <a:gd name="connsiteY669" fmla="*/ 3018001 h 6858000"/>
              <a:gd name="connsiteX670" fmla="*/ 1726266 w 7467600"/>
              <a:gd name="connsiteY670" fmla="*/ 2777274 h 6858000"/>
              <a:gd name="connsiteX671" fmla="*/ 625390 w 7467600"/>
              <a:gd name="connsiteY671" fmla="*/ 2514541 h 6858000"/>
              <a:gd name="connsiteX672" fmla="*/ 619799 w 7467600"/>
              <a:gd name="connsiteY672" fmla="*/ 2527180 h 6858000"/>
              <a:gd name="connsiteX673" fmla="*/ 310030 w 7467600"/>
              <a:gd name="connsiteY673" fmla="*/ 2771818 h 6858000"/>
              <a:gd name="connsiteX674" fmla="*/ 173877 w 7467600"/>
              <a:gd name="connsiteY674" fmla="*/ 2937056 h 6858000"/>
              <a:gd name="connsiteX675" fmla="*/ 77889 w 7467600"/>
              <a:gd name="connsiteY675" fmla="*/ 3138440 h 6858000"/>
              <a:gd name="connsiteX676" fmla="*/ 0 w 7467600"/>
              <a:gd name="connsiteY676" fmla="*/ 3271395 h 6858000"/>
              <a:gd name="connsiteX677" fmla="*/ 0 w 7467600"/>
              <a:gd name="connsiteY677" fmla="*/ 3153002 h 6858000"/>
              <a:gd name="connsiteX678" fmla="*/ 2386 w 7467600"/>
              <a:gd name="connsiteY678" fmla="*/ 3149203 h 6858000"/>
              <a:gd name="connsiteX679" fmla="*/ 89753 w 7467600"/>
              <a:gd name="connsiteY679" fmla="*/ 2987702 h 6858000"/>
              <a:gd name="connsiteX680" fmla="*/ 76869 w 7467600"/>
              <a:gd name="connsiteY680" fmla="*/ 3005404 h 6858000"/>
              <a:gd name="connsiteX681" fmla="*/ 32049 w 7467600"/>
              <a:gd name="connsiteY681" fmla="*/ 3065814 h 6858000"/>
              <a:gd name="connsiteX682" fmla="*/ 0 w 7467600"/>
              <a:gd name="connsiteY682" fmla="*/ 3108744 h 6858000"/>
              <a:gd name="connsiteX683" fmla="*/ 0 w 7467600"/>
              <a:gd name="connsiteY683" fmla="*/ 3058059 h 6858000"/>
              <a:gd name="connsiteX684" fmla="*/ 7610 w 7467600"/>
              <a:gd name="connsiteY684" fmla="*/ 3047889 h 6858000"/>
              <a:gd name="connsiteX685" fmla="*/ 52419 w 7467600"/>
              <a:gd name="connsiteY685" fmla="*/ 2987479 h 6858000"/>
              <a:gd name="connsiteX686" fmla="*/ 59142 w 7467600"/>
              <a:gd name="connsiteY686" fmla="*/ 2978488 h 6858000"/>
              <a:gd name="connsiteX687" fmla="*/ 0 w 7467600"/>
              <a:gd name="connsiteY687" fmla="*/ 3015334 h 6858000"/>
              <a:gd name="connsiteX688" fmla="*/ 0 w 7467600"/>
              <a:gd name="connsiteY688" fmla="*/ 2914286 h 6858000"/>
              <a:gd name="connsiteX689" fmla="*/ 36383 w 7467600"/>
              <a:gd name="connsiteY689" fmla="*/ 2901128 h 6858000"/>
              <a:gd name="connsiteX690" fmla="*/ 156329 w 7467600"/>
              <a:gd name="connsiteY690" fmla="*/ 2840533 h 6858000"/>
              <a:gd name="connsiteX691" fmla="*/ 358355 w 7467600"/>
              <a:gd name="connsiteY691" fmla="*/ 2620471 h 6858000"/>
              <a:gd name="connsiteX692" fmla="*/ 510577 w 7467600"/>
              <a:gd name="connsiteY692" fmla="*/ 2501244 h 6858000"/>
              <a:gd name="connsiteX693" fmla="*/ 211967 w 7467600"/>
              <a:gd name="connsiteY693" fmla="*/ 2479171 h 6858000"/>
              <a:gd name="connsiteX694" fmla="*/ 0 w 7467600"/>
              <a:gd name="connsiteY694" fmla="*/ 2476398 h 6858000"/>
              <a:gd name="connsiteX695" fmla="*/ 0 w 7467600"/>
              <a:gd name="connsiteY695" fmla="*/ 2389189 h 6858000"/>
              <a:gd name="connsiteX696" fmla="*/ 103062 w 7467600"/>
              <a:gd name="connsiteY696" fmla="*/ 2389518 h 6858000"/>
              <a:gd name="connsiteX697" fmla="*/ 510734 w 7467600"/>
              <a:gd name="connsiteY697" fmla="*/ 2416201 h 6858000"/>
              <a:gd name="connsiteX698" fmla="*/ 279257 w 7467600"/>
              <a:gd name="connsiteY698" fmla="*/ 2092102 h 6858000"/>
              <a:gd name="connsiteX699" fmla="*/ 65265 w 7467600"/>
              <a:gd name="connsiteY699" fmla="*/ 2006049 h 6858000"/>
              <a:gd name="connsiteX700" fmla="*/ 0 w 7467600"/>
              <a:gd name="connsiteY700" fmla="*/ 1982532 h 6858000"/>
              <a:gd name="connsiteX701" fmla="*/ 0 w 7467600"/>
              <a:gd name="connsiteY701" fmla="*/ 1912789 h 6858000"/>
              <a:gd name="connsiteX702" fmla="*/ 97460 w 7467600"/>
              <a:gd name="connsiteY702" fmla="*/ 1953725 h 6858000"/>
              <a:gd name="connsiteX703" fmla="*/ 221272 w 7467600"/>
              <a:gd name="connsiteY703" fmla="*/ 1980766 h 6858000"/>
              <a:gd name="connsiteX704" fmla="*/ 116765 w 7467600"/>
              <a:gd name="connsiteY704" fmla="*/ 1911033 h 6858000"/>
              <a:gd name="connsiteX705" fmla="*/ 16405 w 7467600"/>
              <a:gd name="connsiteY705" fmla="*/ 1803412 h 6858000"/>
              <a:gd name="connsiteX706" fmla="*/ 0 w 7467600"/>
              <a:gd name="connsiteY706" fmla="*/ 1784777 h 6858000"/>
              <a:gd name="connsiteX707" fmla="*/ 0 w 7467600"/>
              <a:gd name="connsiteY707" fmla="*/ 1740082 h 6858000"/>
              <a:gd name="connsiteX708" fmla="*/ 39394 w 7467600"/>
              <a:gd name="connsiteY708" fmla="*/ 1784856 h 6858000"/>
              <a:gd name="connsiteX709" fmla="*/ 135813 w 7467600"/>
              <a:gd name="connsiteY709" fmla="*/ 1888838 h 6858000"/>
              <a:gd name="connsiteX710" fmla="*/ 242575 w 7467600"/>
              <a:gd name="connsiteY710" fmla="*/ 1958841 h 6858000"/>
              <a:gd name="connsiteX711" fmla="*/ 82197 w 7467600"/>
              <a:gd name="connsiteY711" fmla="*/ 1754826 h 6858000"/>
              <a:gd name="connsiteX712" fmla="*/ 0 w 7467600"/>
              <a:gd name="connsiteY712" fmla="*/ 1679650 h 6858000"/>
              <a:gd name="connsiteX713" fmla="*/ 0 w 7467600"/>
              <a:gd name="connsiteY713" fmla="*/ 1602463 h 6858000"/>
              <a:gd name="connsiteX714" fmla="*/ 84689 w 7467600"/>
              <a:gd name="connsiteY714" fmla="*/ 1677442 h 6858000"/>
              <a:gd name="connsiteX715" fmla="*/ 298437 w 7467600"/>
              <a:gd name="connsiteY715" fmla="*/ 1968019 h 6858000"/>
              <a:gd name="connsiteX716" fmla="*/ 227269 w 7467600"/>
              <a:gd name="connsiteY716" fmla="*/ 1114064 h 6858000"/>
              <a:gd name="connsiteX717" fmla="*/ 248003 w 7467600"/>
              <a:gd name="connsiteY717" fmla="*/ 1089613 h 6858000"/>
              <a:gd name="connsiteX718" fmla="*/ 427020 w 7467600"/>
              <a:gd name="connsiteY718" fmla="*/ 1619803 h 6858000"/>
              <a:gd name="connsiteX719" fmla="*/ 340345 w 7467600"/>
              <a:gd name="connsiteY719" fmla="*/ 2027739 h 6858000"/>
              <a:gd name="connsiteX720" fmla="*/ 360865 w 7467600"/>
              <a:gd name="connsiteY720" fmla="*/ 2044827 h 6858000"/>
              <a:gd name="connsiteX721" fmla="*/ 560414 w 7467600"/>
              <a:gd name="connsiteY721" fmla="*/ 2421457 h 6858000"/>
              <a:gd name="connsiteX722" fmla="*/ 1359703 w 7467600"/>
              <a:gd name="connsiteY722" fmla="*/ 2578554 h 6858000"/>
              <a:gd name="connsiteX723" fmla="*/ 1359422 w 7467600"/>
              <a:gd name="connsiteY723" fmla="*/ 2577994 h 6858000"/>
              <a:gd name="connsiteX724" fmla="*/ 828701 w 7467600"/>
              <a:gd name="connsiteY724" fmla="*/ 1839520 h 6858000"/>
              <a:gd name="connsiteX725" fmla="*/ 494427 w 7467600"/>
              <a:gd name="connsiteY725" fmla="*/ 1092333 h 6858000"/>
              <a:gd name="connsiteX726" fmla="*/ 506322 w 7467600"/>
              <a:gd name="connsiteY726" fmla="*/ 1020997 h 6858000"/>
              <a:gd name="connsiteX727" fmla="*/ 4570198 w 7467600"/>
              <a:gd name="connsiteY727" fmla="*/ 978081 h 6858000"/>
              <a:gd name="connsiteX728" fmla="*/ 4523691 w 7467600"/>
              <a:gd name="connsiteY728" fmla="*/ 1127776 h 6858000"/>
              <a:gd name="connsiteX729" fmla="*/ 4509875 w 7467600"/>
              <a:gd name="connsiteY729" fmla="*/ 1167552 h 6858000"/>
              <a:gd name="connsiteX730" fmla="*/ 4478168 w 7467600"/>
              <a:gd name="connsiteY730" fmla="*/ 1260735 h 6858000"/>
              <a:gd name="connsiteX731" fmla="*/ 4409309 w 7467600"/>
              <a:gd name="connsiteY731" fmla="*/ 1666996 h 6858000"/>
              <a:gd name="connsiteX732" fmla="*/ 4370031 w 7467600"/>
              <a:gd name="connsiteY732" fmla="*/ 1955666 h 6858000"/>
              <a:gd name="connsiteX733" fmla="*/ 4570198 w 7467600"/>
              <a:gd name="connsiteY733" fmla="*/ 978081 h 6858000"/>
              <a:gd name="connsiteX734" fmla="*/ 4557898 w 7467600"/>
              <a:gd name="connsiteY734" fmla="*/ 900011 h 6858000"/>
              <a:gd name="connsiteX735" fmla="*/ 4344840 w 7467600"/>
              <a:gd name="connsiteY735" fmla="*/ 1922038 h 6858000"/>
              <a:gd name="connsiteX736" fmla="*/ 4378710 w 7467600"/>
              <a:gd name="connsiteY736" fmla="*/ 1665516 h 6858000"/>
              <a:gd name="connsiteX737" fmla="*/ 4448798 w 7467600"/>
              <a:gd name="connsiteY737" fmla="*/ 1253024 h 6858000"/>
              <a:gd name="connsiteX738" fmla="*/ 4480315 w 7467600"/>
              <a:gd name="connsiteY738" fmla="*/ 1158454 h 6858000"/>
              <a:gd name="connsiteX739" fmla="*/ 4494133 w 7467600"/>
              <a:gd name="connsiteY739" fmla="*/ 1118676 h 6858000"/>
              <a:gd name="connsiteX740" fmla="*/ 4557898 w 7467600"/>
              <a:gd name="connsiteY740" fmla="*/ 900011 h 6858000"/>
              <a:gd name="connsiteX741" fmla="*/ 5870151 w 7467600"/>
              <a:gd name="connsiteY741" fmla="*/ 898890 h 6858000"/>
              <a:gd name="connsiteX742" fmla="*/ 5861335 w 7467600"/>
              <a:gd name="connsiteY742" fmla="*/ 899177 h 6858000"/>
              <a:gd name="connsiteX743" fmla="*/ 5843702 w 7467600"/>
              <a:gd name="connsiteY743" fmla="*/ 899748 h 6858000"/>
              <a:gd name="connsiteX744" fmla="*/ 5651107 w 7467600"/>
              <a:gd name="connsiteY744" fmla="*/ 920306 h 6858000"/>
              <a:gd name="connsiteX745" fmla="*/ 5459407 w 7467600"/>
              <a:gd name="connsiteY745" fmla="*/ 940975 h 6858000"/>
              <a:gd name="connsiteX746" fmla="*/ 5374846 w 7467600"/>
              <a:gd name="connsiteY746" fmla="*/ 941988 h 6858000"/>
              <a:gd name="connsiteX747" fmla="*/ 5256105 w 7467600"/>
              <a:gd name="connsiteY747" fmla="*/ 945632 h 6858000"/>
              <a:gd name="connsiteX748" fmla="*/ 5107071 w 7467600"/>
              <a:gd name="connsiteY748" fmla="*/ 969720 h 6858000"/>
              <a:gd name="connsiteX749" fmla="*/ 4998681 w 7467600"/>
              <a:gd name="connsiteY749" fmla="*/ 988771 h 6858000"/>
              <a:gd name="connsiteX750" fmla="*/ 5870151 w 7467600"/>
              <a:gd name="connsiteY750" fmla="*/ 898890 h 6858000"/>
              <a:gd name="connsiteX751" fmla="*/ 5504425 w 7467600"/>
              <a:gd name="connsiteY751" fmla="*/ 848067 h 6858000"/>
              <a:gd name="connsiteX752" fmla="*/ 4968849 w 7467600"/>
              <a:gd name="connsiteY752" fmla="*/ 962318 h 6858000"/>
              <a:gd name="connsiteX753" fmla="*/ 5104039 w 7467600"/>
              <a:gd name="connsiteY753" fmla="*/ 940634 h 6858000"/>
              <a:gd name="connsiteX754" fmla="*/ 5256311 w 7467600"/>
              <a:gd name="connsiteY754" fmla="*/ 916490 h 6858000"/>
              <a:gd name="connsiteX755" fmla="*/ 5377381 w 7467600"/>
              <a:gd name="connsiteY755" fmla="*/ 912671 h 6858000"/>
              <a:gd name="connsiteX756" fmla="*/ 5460148 w 7467600"/>
              <a:gd name="connsiteY756" fmla="*/ 911442 h 6858000"/>
              <a:gd name="connsiteX757" fmla="*/ 5648971 w 7467600"/>
              <a:gd name="connsiteY757" fmla="*/ 891331 h 6858000"/>
              <a:gd name="connsiteX758" fmla="*/ 5844807 w 7467600"/>
              <a:gd name="connsiteY758" fmla="*/ 870718 h 6858000"/>
              <a:gd name="connsiteX759" fmla="*/ 5862975 w 7467600"/>
              <a:gd name="connsiteY759" fmla="*/ 869756 h 6858000"/>
              <a:gd name="connsiteX760" fmla="*/ 5920887 w 7467600"/>
              <a:gd name="connsiteY760" fmla="*/ 865929 h 6858000"/>
              <a:gd name="connsiteX761" fmla="*/ 5504425 w 7467600"/>
              <a:gd name="connsiteY761" fmla="*/ 848067 h 6858000"/>
              <a:gd name="connsiteX762" fmla="*/ 3607114 w 7467600"/>
              <a:gd name="connsiteY762" fmla="*/ 467441 h 6858000"/>
              <a:gd name="connsiteX763" fmla="*/ 3296242 w 7467600"/>
              <a:gd name="connsiteY763" fmla="*/ 807991 h 6858000"/>
              <a:gd name="connsiteX764" fmla="*/ 3174674 w 7467600"/>
              <a:gd name="connsiteY764" fmla="*/ 919759 h 6858000"/>
              <a:gd name="connsiteX765" fmla="*/ 3042978 w 7467600"/>
              <a:gd name="connsiteY765" fmla="*/ 1054894 h 6858000"/>
              <a:gd name="connsiteX766" fmla="*/ 2968914 w 7467600"/>
              <a:gd name="connsiteY766" fmla="*/ 1133756 h 6858000"/>
              <a:gd name="connsiteX767" fmla="*/ 3103823 w 7467600"/>
              <a:gd name="connsiteY767" fmla="*/ 1026814 h 6858000"/>
              <a:gd name="connsiteX768" fmla="*/ 3607114 w 7467600"/>
              <a:gd name="connsiteY768" fmla="*/ 467441 h 6858000"/>
              <a:gd name="connsiteX769" fmla="*/ 3744487 w 7467600"/>
              <a:gd name="connsiteY769" fmla="*/ 383136 h 6858000"/>
              <a:gd name="connsiteX770" fmla="*/ 3970213 w 7467600"/>
              <a:gd name="connsiteY770" fmla="*/ 995559 h 6858000"/>
              <a:gd name="connsiteX771" fmla="*/ 3744487 w 7467600"/>
              <a:gd name="connsiteY771" fmla="*/ 383136 h 6858000"/>
              <a:gd name="connsiteX772" fmla="*/ 3624562 w 7467600"/>
              <a:gd name="connsiteY772" fmla="*/ 367041 h 6858000"/>
              <a:gd name="connsiteX773" fmla="*/ 3489712 w 7467600"/>
              <a:gd name="connsiteY773" fmla="*/ 485386 h 6858000"/>
              <a:gd name="connsiteX774" fmla="*/ 3182994 w 7467600"/>
              <a:gd name="connsiteY774" fmla="*/ 828265 h 6858000"/>
              <a:gd name="connsiteX775" fmla="*/ 2892114 w 7467600"/>
              <a:gd name="connsiteY775" fmla="*/ 1172635 h 6858000"/>
              <a:gd name="connsiteX776" fmla="*/ 3021459 w 7467600"/>
              <a:gd name="connsiteY776" fmla="*/ 1035385 h 6858000"/>
              <a:gd name="connsiteX777" fmla="*/ 3153873 w 7467600"/>
              <a:gd name="connsiteY777" fmla="*/ 898971 h 6858000"/>
              <a:gd name="connsiteX778" fmla="*/ 3276511 w 7467600"/>
              <a:gd name="connsiteY778" fmla="*/ 786423 h 6858000"/>
              <a:gd name="connsiteX779" fmla="*/ 3584154 w 7467600"/>
              <a:gd name="connsiteY779" fmla="*/ 448218 h 6858000"/>
              <a:gd name="connsiteX780" fmla="*/ 3624562 w 7467600"/>
              <a:gd name="connsiteY780" fmla="*/ 367041 h 6858000"/>
              <a:gd name="connsiteX781" fmla="*/ 3766672 w 7467600"/>
              <a:gd name="connsiteY781" fmla="*/ 359429 h 6858000"/>
              <a:gd name="connsiteX782" fmla="*/ 3996338 w 7467600"/>
              <a:gd name="connsiteY782" fmla="*/ 968237 h 6858000"/>
              <a:gd name="connsiteX783" fmla="*/ 3766672 w 7467600"/>
              <a:gd name="connsiteY783" fmla="*/ 359429 h 6858000"/>
              <a:gd name="connsiteX784" fmla="*/ 5805386 w 7467600"/>
              <a:gd name="connsiteY784" fmla="*/ 239240 h 6858000"/>
              <a:gd name="connsiteX785" fmla="*/ 5736947 w 7467600"/>
              <a:gd name="connsiteY785" fmla="*/ 261367 h 6858000"/>
              <a:gd name="connsiteX786" fmla="*/ 5427012 w 7467600"/>
              <a:gd name="connsiteY786" fmla="*/ 311272 h 6858000"/>
              <a:gd name="connsiteX787" fmla="*/ 5147818 w 7467600"/>
              <a:gd name="connsiteY787" fmla="*/ 322112 h 6858000"/>
              <a:gd name="connsiteX788" fmla="*/ 5060854 w 7467600"/>
              <a:gd name="connsiteY788" fmla="*/ 311882 h 6858000"/>
              <a:gd name="connsiteX789" fmla="*/ 4945989 w 7467600"/>
              <a:gd name="connsiteY789" fmla="*/ 300516 h 6858000"/>
              <a:gd name="connsiteX790" fmla="*/ 5410479 w 7467600"/>
              <a:gd name="connsiteY790" fmla="*/ 348434 h 6858000"/>
              <a:gd name="connsiteX791" fmla="*/ 5805386 w 7467600"/>
              <a:gd name="connsiteY791" fmla="*/ 239240 h 6858000"/>
              <a:gd name="connsiteX792" fmla="*/ 5905192 w 7467600"/>
              <a:gd name="connsiteY792" fmla="*/ 163079 h 6858000"/>
              <a:gd name="connsiteX793" fmla="*/ 5865655 w 7467600"/>
              <a:gd name="connsiteY793" fmla="*/ 171901 h 6858000"/>
              <a:gd name="connsiteX794" fmla="*/ 5259740 w 7467600"/>
              <a:gd name="connsiteY794" fmla="*/ 257013 h 6858000"/>
              <a:gd name="connsiteX795" fmla="*/ 5208466 w 7467600"/>
              <a:gd name="connsiteY795" fmla="*/ 257550 h 6858000"/>
              <a:gd name="connsiteX796" fmla="*/ 4980204 w 7467600"/>
              <a:gd name="connsiteY796" fmla="*/ 271903 h 6858000"/>
              <a:gd name="connsiteX797" fmla="*/ 5068068 w 7467600"/>
              <a:gd name="connsiteY797" fmla="*/ 282244 h 6858000"/>
              <a:gd name="connsiteX798" fmla="*/ 5153231 w 7467600"/>
              <a:gd name="connsiteY798" fmla="*/ 292240 h 6858000"/>
              <a:gd name="connsiteX799" fmla="*/ 5426491 w 7467600"/>
              <a:gd name="connsiteY799" fmla="*/ 281128 h 6858000"/>
              <a:gd name="connsiteX800" fmla="*/ 5731212 w 7467600"/>
              <a:gd name="connsiteY800" fmla="*/ 231951 h 6858000"/>
              <a:gd name="connsiteX801" fmla="*/ 5905192 w 7467600"/>
              <a:gd name="connsiteY801" fmla="*/ 163079 h 6858000"/>
              <a:gd name="connsiteX802" fmla="*/ 5944437 w 7467600"/>
              <a:gd name="connsiteY802" fmla="*/ 113829 h 6858000"/>
              <a:gd name="connsiteX803" fmla="*/ 5825032 w 7467600"/>
              <a:gd name="connsiteY803" fmla="*/ 146405 h 6858000"/>
              <a:gd name="connsiteX804" fmla="*/ 4955599 w 7467600"/>
              <a:gd name="connsiteY804" fmla="*/ 247008 h 6858000"/>
              <a:gd name="connsiteX805" fmla="*/ 5210104 w 7467600"/>
              <a:gd name="connsiteY805" fmla="*/ 228123 h 6858000"/>
              <a:gd name="connsiteX806" fmla="*/ 5261015 w 7467600"/>
              <a:gd name="connsiteY806" fmla="*/ 227087 h 6858000"/>
              <a:gd name="connsiteX807" fmla="*/ 5861181 w 7467600"/>
              <a:gd name="connsiteY807" fmla="*/ 143093 h 6858000"/>
              <a:gd name="connsiteX808" fmla="*/ 5961252 w 7467600"/>
              <a:gd name="connsiteY808" fmla="*/ 114820 h 6858000"/>
              <a:gd name="connsiteX809" fmla="*/ 5944437 w 7467600"/>
              <a:gd name="connsiteY809" fmla="*/ 113829 h 6858000"/>
              <a:gd name="connsiteX810" fmla="*/ 3882765 w 7467600"/>
              <a:gd name="connsiteY810" fmla="*/ 0 h 6858000"/>
              <a:gd name="connsiteX811" fmla="*/ 3995099 w 7467600"/>
              <a:gd name="connsiteY811" fmla="*/ 0 h 6858000"/>
              <a:gd name="connsiteX812" fmla="*/ 4163818 w 7467600"/>
              <a:gd name="connsiteY812" fmla="*/ 234104 h 6858000"/>
              <a:gd name="connsiteX813" fmla="*/ 4172099 w 7467600"/>
              <a:gd name="connsiteY813" fmla="*/ 234207 h 6858000"/>
              <a:gd name="connsiteX814" fmla="*/ 4784282 w 7467600"/>
              <a:gd name="connsiteY814" fmla="*/ 276561 h 6858000"/>
              <a:gd name="connsiteX815" fmla="*/ 4801687 w 7467600"/>
              <a:gd name="connsiteY815" fmla="*/ 267764 h 6858000"/>
              <a:gd name="connsiteX816" fmla="*/ 6082788 w 7467600"/>
              <a:gd name="connsiteY816" fmla="*/ 64119 h 6858000"/>
              <a:gd name="connsiteX817" fmla="*/ 6099442 w 7467600"/>
              <a:gd name="connsiteY817" fmla="*/ 82568 h 6858000"/>
              <a:gd name="connsiteX818" fmla="*/ 4804137 w 7467600"/>
              <a:gd name="connsiteY818" fmla="*/ 320931 h 6858000"/>
              <a:gd name="connsiteX819" fmla="*/ 4227047 w 7467600"/>
              <a:gd name="connsiteY819" fmla="*/ 313415 h 6858000"/>
              <a:gd name="connsiteX820" fmla="*/ 4346041 w 7467600"/>
              <a:gd name="connsiteY820" fmla="*/ 456086 h 6858000"/>
              <a:gd name="connsiteX821" fmla="*/ 4870967 w 7467600"/>
              <a:gd name="connsiteY821" fmla="*/ 963061 h 6858000"/>
              <a:gd name="connsiteX822" fmla="*/ 4889647 w 7467600"/>
              <a:gd name="connsiteY822" fmla="*/ 957147 h 6858000"/>
              <a:gd name="connsiteX823" fmla="*/ 5422504 w 7467600"/>
              <a:gd name="connsiteY823" fmla="*/ 805191 h 6858000"/>
              <a:gd name="connsiteX824" fmla="*/ 6087656 w 7467600"/>
              <a:gd name="connsiteY824" fmla="*/ 826703 h 6858000"/>
              <a:gd name="connsiteX825" fmla="*/ 6058717 w 7467600"/>
              <a:gd name="connsiteY825" fmla="*/ 865992 h 6858000"/>
              <a:gd name="connsiteX826" fmla="*/ 4974153 w 7467600"/>
              <a:gd name="connsiteY826" fmla="*/ 1045456 h 6858000"/>
              <a:gd name="connsiteX827" fmla="*/ 5627835 w 7467600"/>
              <a:gd name="connsiteY827" fmla="*/ 1472077 h 6858000"/>
              <a:gd name="connsiteX828" fmla="*/ 5629817 w 7467600"/>
              <a:gd name="connsiteY828" fmla="*/ 1471412 h 6858000"/>
              <a:gd name="connsiteX829" fmla="*/ 5634124 w 7467600"/>
              <a:gd name="connsiteY829" fmla="*/ 1470572 h 6858000"/>
              <a:gd name="connsiteX830" fmla="*/ 5755832 w 7467600"/>
              <a:gd name="connsiteY830" fmla="*/ 1383886 h 6858000"/>
              <a:gd name="connsiteX831" fmla="*/ 6014186 w 7467600"/>
              <a:gd name="connsiteY831" fmla="*/ 1279799 h 6858000"/>
              <a:gd name="connsiteX832" fmla="*/ 6901619 w 7467600"/>
              <a:gd name="connsiteY832" fmla="*/ 1047874 h 6858000"/>
              <a:gd name="connsiteX833" fmla="*/ 6931566 w 7467600"/>
              <a:gd name="connsiteY833" fmla="*/ 1062034 h 6858000"/>
              <a:gd name="connsiteX834" fmla="*/ 5790982 w 7467600"/>
              <a:gd name="connsiteY834" fmla="*/ 1561380 h 6858000"/>
              <a:gd name="connsiteX835" fmla="*/ 6188971 w 7467600"/>
              <a:gd name="connsiteY835" fmla="*/ 1755168 h 6858000"/>
              <a:gd name="connsiteX836" fmla="*/ 6202446 w 7467600"/>
              <a:gd name="connsiteY836" fmla="*/ 1752268 h 6858000"/>
              <a:gd name="connsiteX837" fmla="*/ 7179560 w 7467600"/>
              <a:gd name="connsiteY837" fmla="*/ 1467551 h 6858000"/>
              <a:gd name="connsiteX838" fmla="*/ 7158730 w 7467600"/>
              <a:gd name="connsiteY838" fmla="*/ 1507835 h 6858000"/>
              <a:gd name="connsiteX839" fmla="*/ 6326959 w 7467600"/>
              <a:gd name="connsiteY839" fmla="*/ 1817686 h 6858000"/>
              <a:gd name="connsiteX840" fmla="*/ 6537433 w 7467600"/>
              <a:gd name="connsiteY840" fmla="*/ 1907790 h 6858000"/>
              <a:gd name="connsiteX841" fmla="*/ 6550221 w 7467600"/>
              <a:gd name="connsiteY841" fmla="*/ 1910729 h 6858000"/>
              <a:gd name="connsiteX842" fmla="*/ 6964438 w 7467600"/>
              <a:gd name="connsiteY842" fmla="*/ 2209505 h 6858000"/>
              <a:gd name="connsiteX843" fmla="*/ 7367862 w 7467600"/>
              <a:gd name="connsiteY843" fmla="*/ 2806833 h 6858000"/>
              <a:gd name="connsiteX844" fmla="*/ 7364329 w 7467600"/>
              <a:gd name="connsiteY844" fmla="*/ 2826907 h 6858000"/>
              <a:gd name="connsiteX845" fmla="*/ 7290545 w 7467600"/>
              <a:gd name="connsiteY845" fmla="*/ 2850663 h 6858000"/>
              <a:gd name="connsiteX846" fmla="*/ 6472036 w 7467600"/>
              <a:gd name="connsiteY846" fmla="*/ 1959003 h 6858000"/>
              <a:gd name="connsiteX847" fmla="*/ 5792897 w 7467600"/>
              <a:gd name="connsiteY847" fmla="*/ 1647747 h 6858000"/>
              <a:gd name="connsiteX848" fmla="*/ 5842751 w 7467600"/>
              <a:gd name="connsiteY848" fmla="*/ 1816112 h 6858000"/>
              <a:gd name="connsiteX849" fmla="*/ 5847424 w 7467600"/>
              <a:gd name="connsiteY849" fmla="*/ 1815776 h 6858000"/>
              <a:gd name="connsiteX850" fmla="*/ 6399821 w 7467600"/>
              <a:gd name="connsiteY850" fmla="*/ 2344799 h 6858000"/>
              <a:gd name="connsiteX851" fmla="*/ 6323232 w 7467600"/>
              <a:gd name="connsiteY851" fmla="*/ 2389634 h 6858000"/>
              <a:gd name="connsiteX852" fmla="*/ 5942958 w 7467600"/>
              <a:gd name="connsiteY852" fmla="*/ 2077708 h 6858000"/>
              <a:gd name="connsiteX853" fmla="*/ 5921559 w 7467600"/>
              <a:gd name="connsiteY853" fmla="*/ 2378596 h 6858000"/>
              <a:gd name="connsiteX854" fmla="*/ 5817651 w 7467600"/>
              <a:gd name="connsiteY854" fmla="*/ 3023919 h 6858000"/>
              <a:gd name="connsiteX855" fmla="*/ 5729634 w 7467600"/>
              <a:gd name="connsiteY855" fmla="*/ 3051849 h 6858000"/>
              <a:gd name="connsiteX856" fmla="*/ 5611018 w 7467600"/>
              <a:gd name="connsiteY856" fmla="*/ 2316769 h 6858000"/>
              <a:gd name="connsiteX857" fmla="*/ 5687608 w 7467600"/>
              <a:gd name="connsiteY857" fmla="*/ 2039972 h 6858000"/>
              <a:gd name="connsiteX858" fmla="*/ 5657554 w 7467600"/>
              <a:gd name="connsiteY858" fmla="*/ 1576445 h 6858000"/>
              <a:gd name="connsiteX859" fmla="*/ 5150475 w 7467600"/>
              <a:gd name="connsiteY859" fmla="*/ 1274012 h 6858000"/>
              <a:gd name="connsiteX860" fmla="*/ 5349142 w 7467600"/>
              <a:gd name="connsiteY860" fmla="*/ 2204405 h 6858000"/>
              <a:gd name="connsiteX861" fmla="*/ 5262214 w 7467600"/>
              <a:gd name="connsiteY861" fmla="*/ 2233836 h 6858000"/>
              <a:gd name="connsiteX862" fmla="*/ 4981539 w 7467600"/>
              <a:gd name="connsiteY862" fmla="*/ 1542201 h 6858000"/>
              <a:gd name="connsiteX863" fmla="*/ 4958461 w 7467600"/>
              <a:gd name="connsiteY863" fmla="*/ 1136957 h 6858000"/>
              <a:gd name="connsiteX864" fmla="*/ 4655015 w 7467600"/>
              <a:gd name="connsiteY864" fmla="*/ 891426 h 6858000"/>
              <a:gd name="connsiteX865" fmla="*/ 4348002 w 7467600"/>
              <a:gd name="connsiteY865" fmla="*/ 2205895 h 6858000"/>
              <a:gd name="connsiteX866" fmla="*/ 4262250 w 7467600"/>
              <a:gd name="connsiteY866" fmla="*/ 2219972 h 6858000"/>
              <a:gd name="connsiteX867" fmla="*/ 4550611 w 7467600"/>
              <a:gd name="connsiteY867" fmla="*/ 817540 h 6858000"/>
              <a:gd name="connsiteX868" fmla="*/ 4564418 w 7467600"/>
              <a:gd name="connsiteY868" fmla="*/ 808293 h 6858000"/>
              <a:gd name="connsiteX869" fmla="*/ 4266388 w 7467600"/>
              <a:gd name="connsiteY869" fmla="*/ 500083 h 6858000"/>
              <a:gd name="connsiteX870" fmla="*/ 4032842 w 7467600"/>
              <a:gd name="connsiteY870" fmla="*/ 211809 h 6858000"/>
              <a:gd name="connsiteX871" fmla="*/ 3882765 w 7467600"/>
              <a:gd name="connsiteY871" fmla="*/ 0 h 6858000"/>
              <a:gd name="connsiteX872" fmla="*/ 3721337 w 7467600"/>
              <a:gd name="connsiteY872" fmla="*/ 0 h 6858000"/>
              <a:gd name="connsiteX873" fmla="*/ 3797544 w 7467600"/>
              <a:gd name="connsiteY873" fmla="*/ 0 h 6858000"/>
              <a:gd name="connsiteX874" fmla="*/ 3775734 w 7467600"/>
              <a:gd name="connsiteY874" fmla="*/ 95131 h 6858000"/>
              <a:gd name="connsiteX875" fmla="*/ 3724807 w 7467600"/>
              <a:gd name="connsiteY875" fmla="*/ 272257 h 6858000"/>
              <a:gd name="connsiteX876" fmla="*/ 3726844 w 7467600"/>
              <a:gd name="connsiteY876" fmla="*/ 282988 h 6858000"/>
              <a:gd name="connsiteX877" fmla="*/ 3742664 w 7467600"/>
              <a:gd name="connsiteY877" fmla="*/ 279918 h 6858000"/>
              <a:gd name="connsiteX878" fmla="*/ 4103910 w 7467600"/>
              <a:gd name="connsiteY878" fmla="*/ 1161917 h 6858000"/>
              <a:gd name="connsiteX879" fmla="*/ 4020269 w 7467600"/>
              <a:gd name="connsiteY879" fmla="*/ 1200406 h 6858000"/>
              <a:gd name="connsiteX880" fmla="*/ 3674882 w 7467600"/>
              <a:gd name="connsiteY880" fmla="*/ 488524 h 6858000"/>
              <a:gd name="connsiteX881" fmla="*/ 3132682 w 7467600"/>
              <a:gd name="connsiteY881" fmla="*/ 1072284 h 6858000"/>
              <a:gd name="connsiteX882" fmla="*/ 2716346 w 7467600"/>
              <a:gd name="connsiteY882" fmla="*/ 1276376 h 6858000"/>
              <a:gd name="connsiteX883" fmla="*/ 2716772 w 7467600"/>
              <a:gd name="connsiteY883" fmla="*/ 1255462 h 6858000"/>
              <a:gd name="connsiteX884" fmla="*/ 3471096 w 7467600"/>
              <a:gd name="connsiteY884" fmla="*/ 437072 h 6858000"/>
              <a:gd name="connsiteX885" fmla="*/ 3639057 w 7467600"/>
              <a:gd name="connsiteY885" fmla="*/ 286334 h 6858000"/>
              <a:gd name="connsiteX886" fmla="*/ 3640309 w 7467600"/>
              <a:gd name="connsiteY886" fmla="*/ 284664 h 6858000"/>
              <a:gd name="connsiteX887" fmla="*/ 3646022 w 7467600"/>
              <a:gd name="connsiteY887" fmla="*/ 276711 h 6858000"/>
              <a:gd name="connsiteX888" fmla="*/ 3707943 w 7467600"/>
              <a:gd name="connsiteY888" fmla="*/ 65958 h 6858000"/>
              <a:gd name="connsiteX889" fmla="*/ 3721337 w 7467600"/>
              <a:gd name="connsiteY889" fmla="*/ 0 h 6858000"/>
              <a:gd name="connsiteX890" fmla="*/ 2867960 w 7467600"/>
              <a:gd name="connsiteY890" fmla="*/ 0 h 6858000"/>
              <a:gd name="connsiteX891" fmla="*/ 2926351 w 7467600"/>
              <a:gd name="connsiteY891" fmla="*/ 0 h 6858000"/>
              <a:gd name="connsiteX892" fmla="*/ 2902823 w 7467600"/>
              <a:gd name="connsiteY892" fmla="*/ 262929 h 6858000"/>
              <a:gd name="connsiteX893" fmla="*/ 2940663 w 7467600"/>
              <a:gd name="connsiteY893" fmla="*/ 140884 h 6858000"/>
              <a:gd name="connsiteX894" fmla="*/ 2947039 w 7467600"/>
              <a:gd name="connsiteY894" fmla="*/ 122524 h 6858000"/>
              <a:gd name="connsiteX895" fmla="*/ 2984316 w 7467600"/>
              <a:gd name="connsiteY895" fmla="*/ 0 h 6858000"/>
              <a:gd name="connsiteX896" fmla="*/ 3016114 w 7467600"/>
              <a:gd name="connsiteY896" fmla="*/ 0 h 6858000"/>
              <a:gd name="connsiteX897" fmla="*/ 2979949 w 7467600"/>
              <a:gd name="connsiteY897" fmla="*/ 119274 h 6858000"/>
              <a:gd name="connsiteX898" fmla="*/ 3023879 w 7467600"/>
              <a:gd name="connsiteY898" fmla="*/ 0 h 6858000"/>
              <a:gd name="connsiteX899" fmla="*/ 3105400 w 7467600"/>
              <a:gd name="connsiteY899" fmla="*/ 0 h 6858000"/>
              <a:gd name="connsiteX900" fmla="*/ 3094669 w 7467600"/>
              <a:gd name="connsiteY900" fmla="*/ 30308 h 6858000"/>
              <a:gd name="connsiteX901" fmla="*/ 2901945 w 7467600"/>
              <a:gd name="connsiteY901" fmla="*/ 466538 h 6858000"/>
              <a:gd name="connsiteX902" fmla="*/ 2815209 w 7467600"/>
              <a:gd name="connsiteY902" fmla="*/ 497361 h 6858000"/>
              <a:gd name="connsiteX903" fmla="*/ 2844845 w 7467600"/>
              <a:gd name="connsiteY903" fmla="*/ 127638 h 6858000"/>
              <a:gd name="connsiteX904" fmla="*/ 2867960 w 7467600"/>
              <a:gd name="connsiteY904" fmla="*/ 0 h 6858000"/>
              <a:gd name="connsiteX905" fmla="*/ 1057230 w 7467600"/>
              <a:gd name="connsiteY905" fmla="*/ 0 h 6858000"/>
              <a:gd name="connsiteX906" fmla="*/ 1111003 w 7467600"/>
              <a:gd name="connsiteY906" fmla="*/ 0 h 6858000"/>
              <a:gd name="connsiteX907" fmla="*/ 1125553 w 7467600"/>
              <a:gd name="connsiteY907" fmla="*/ 52588 h 6858000"/>
              <a:gd name="connsiteX908" fmla="*/ 1304276 w 7467600"/>
              <a:gd name="connsiteY908" fmla="*/ 476275 h 6858000"/>
              <a:gd name="connsiteX909" fmla="*/ 1492066 w 7467600"/>
              <a:gd name="connsiteY909" fmla="*/ 886333 h 6858000"/>
              <a:gd name="connsiteX910" fmla="*/ 1423698 w 7467600"/>
              <a:gd name="connsiteY910" fmla="*/ 710817 h 6858000"/>
              <a:gd name="connsiteX911" fmla="*/ 1357609 w 7467600"/>
              <a:gd name="connsiteY911" fmla="*/ 532892 h 6858000"/>
              <a:gd name="connsiteX912" fmla="*/ 1309550 w 7467600"/>
              <a:gd name="connsiteY912" fmla="*/ 374031 h 6858000"/>
              <a:gd name="connsiteX913" fmla="*/ 1193673 w 7467600"/>
              <a:gd name="connsiteY913" fmla="*/ 49533 h 6858000"/>
              <a:gd name="connsiteX914" fmla="*/ 1164391 w 7467600"/>
              <a:gd name="connsiteY914" fmla="*/ 0 h 6858000"/>
              <a:gd name="connsiteX915" fmla="*/ 1200666 w 7467600"/>
              <a:gd name="connsiteY915" fmla="*/ 0 h 6858000"/>
              <a:gd name="connsiteX916" fmla="*/ 1223408 w 7467600"/>
              <a:gd name="connsiteY916" fmla="*/ 38996 h 6858000"/>
              <a:gd name="connsiteX917" fmla="*/ 1339635 w 7467600"/>
              <a:gd name="connsiteY917" fmla="*/ 365517 h 6858000"/>
              <a:gd name="connsiteX918" fmla="*/ 1387469 w 7467600"/>
              <a:gd name="connsiteY918" fmla="*/ 523079 h 6858000"/>
              <a:gd name="connsiteX919" fmla="*/ 1452685 w 7467600"/>
              <a:gd name="connsiteY919" fmla="*/ 699806 h 6858000"/>
              <a:gd name="connsiteX920" fmla="*/ 1492092 w 7467600"/>
              <a:gd name="connsiteY920" fmla="*/ 800424 h 6858000"/>
              <a:gd name="connsiteX921" fmla="*/ 1455302 w 7467600"/>
              <a:gd name="connsiteY921" fmla="*/ 632913 h 6858000"/>
              <a:gd name="connsiteX922" fmla="*/ 1222336 w 7467600"/>
              <a:gd name="connsiteY922" fmla="*/ 9480 h 6858000"/>
              <a:gd name="connsiteX923" fmla="*/ 1214634 w 7467600"/>
              <a:gd name="connsiteY923" fmla="*/ 0 h 6858000"/>
              <a:gd name="connsiteX924" fmla="*/ 1289827 w 7467600"/>
              <a:gd name="connsiteY924" fmla="*/ 0 h 6858000"/>
              <a:gd name="connsiteX925" fmla="*/ 1321076 w 7467600"/>
              <a:gd name="connsiteY925" fmla="*/ 59722 h 6858000"/>
              <a:gd name="connsiteX926" fmla="*/ 1512579 w 7467600"/>
              <a:gd name="connsiteY926" fmla="*/ 626441 h 6858000"/>
              <a:gd name="connsiteX927" fmla="*/ 1506076 w 7467600"/>
              <a:gd name="connsiteY927" fmla="*/ 1089289 h 6858000"/>
              <a:gd name="connsiteX928" fmla="*/ 1486346 w 7467600"/>
              <a:gd name="connsiteY928" fmla="*/ 1079919 h 6858000"/>
              <a:gd name="connsiteX929" fmla="*/ 1070511 w 7467600"/>
              <a:gd name="connsiteY929" fmla="*/ 48609 h 6858000"/>
              <a:gd name="connsiteX930" fmla="*/ 1057230 w 7467600"/>
              <a:gd name="connsiteY930" fmla="*/ 0 h 6858000"/>
              <a:gd name="connsiteX931" fmla="*/ 43151 w 7467600"/>
              <a:gd name="connsiteY931" fmla="*/ 0 h 6858000"/>
              <a:gd name="connsiteX932" fmla="*/ 95283 w 7467600"/>
              <a:gd name="connsiteY932" fmla="*/ 0 h 6858000"/>
              <a:gd name="connsiteX933" fmla="*/ 300708 w 7467600"/>
              <a:gd name="connsiteY933" fmla="*/ 154571 h 6858000"/>
              <a:gd name="connsiteX934" fmla="*/ 530414 w 7467600"/>
              <a:gd name="connsiteY934" fmla="*/ 354673 h 6858000"/>
              <a:gd name="connsiteX935" fmla="*/ 333785 w 7467600"/>
              <a:gd name="connsiteY935" fmla="*/ 161564 h 6858000"/>
              <a:gd name="connsiteX936" fmla="*/ 147005 w 7467600"/>
              <a:gd name="connsiteY936" fmla="*/ 0 h 6858000"/>
              <a:gd name="connsiteX937" fmla="*/ 272509 w 7467600"/>
              <a:gd name="connsiteY937" fmla="*/ 0 h 6858000"/>
              <a:gd name="connsiteX938" fmla="*/ 326276 w 7467600"/>
              <a:gd name="connsiteY938" fmla="*/ 45847 h 6858000"/>
              <a:gd name="connsiteX939" fmla="*/ 823759 w 7467600"/>
              <a:gd name="connsiteY939" fmla="*/ 574145 h 6858000"/>
              <a:gd name="connsiteX940" fmla="*/ 811254 w 7467600"/>
              <a:gd name="connsiteY940" fmla="*/ 665546 h 6858000"/>
              <a:gd name="connsiteX941" fmla="*/ 154042 w 7467600"/>
              <a:gd name="connsiteY941" fmla="*/ 261522 h 6858000"/>
              <a:gd name="connsiteX942" fmla="*/ 13550 w 7467600"/>
              <a:gd name="connsiteY942" fmla="*/ 158423 h 6858000"/>
              <a:gd name="connsiteX943" fmla="*/ 0 w 7467600"/>
              <a:gd name="connsiteY943" fmla="*/ 146618 h 6858000"/>
              <a:gd name="connsiteX944" fmla="*/ 0 w 7467600"/>
              <a:gd name="connsiteY944" fmla="*/ 59161 h 6858000"/>
              <a:gd name="connsiteX945" fmla="*/ 45427 w 7467600"/>
              <a:gd name="connsiteY945" fmla="*/ 101078 h 6858000"/>
              <a:gd name="connsiteX946" fmla="*/ 630103 w 7467600"/>
              <a:gd name="connsiteY946" fmla="*/ 485885 h 6858000"/>
              <a:gd name="connsiteX947" fmla="*/ 532040 w 7467600"/>
              <a:gd name="connsiteY947" fmla="*/ 399359 h 6858000"/>
              <a:gd name="connsiteX948" fmla="*/ 517618 w 7467600"/>
              <a:gd name="connsiteY948" fmla="*/ 385726 h 6858000"/>
              <a:gd name="connsiteX949" fmla="*/ 285074 w 7467600"/>
              <a:gd name="connsiteY949" fmla="*/ 182755 h 6858000"/>
              <a:gd name="connsiteX950" fmla="*/ 43151 w 7467600"/>
              <a:gd name="connsiteY950"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67600 w 7467600"/>
              <a:gd name="connsiteY4" fmla="*/ 6831490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467600 w 7467600"/>
              <a:gd name="connsiteY16" fmla="*/ 6805948 h 6858000"/>
              <a:gd name="connsiteX17" fmla="*/ 7467600 w 7467600"/>
              <a:gd name="connsiteY17" fmla="*/ 6831490 h 6858000"/>
              <a:gd name="connsiteX18" fmla="*/ 1019354 w 7467600"/>
              <a:gd name="connsiteY18" fmla="*/ 6315006 h 6858000"/>
              <a:gd name="connsiteX19" fmla="*/ 441046 w 7467600"/>
              <a:gd name="connsiteY19" fmla="*/ 6691153 h 6858000"/>
              <a:gd name="connsiteX20" fmla="*/ 1019354 w 7467600"/>
              <a:gd name="connsiteY20" fmla="*/ 6315006 h 6858000"/>
              <a:gd name="connsiteX21" fmla="*/ 991680 w 7467600"/>
              <a:gd name="connsiteY21" fmla="*/ 6298413 h 6858000"/>
              <a:gd name="connsiteX22" fmla="*/ 409060 w 7467600"/>
              <a:gd name="connsiteY22" fmla="*/ 6671470 h 6858000"/>
              <a:gd name="connsiteX23" fmla="*/ 991680 w 7467600"/>
              <a:gd name="connsiteY23" fmla="*/ 6298413 h 6858000"/>
              <a:gd name="connsiteX24" fmla="*/ 103333 w 7467600"/>
              <a:gd name="connsiteY24" fmla="*/ 5699602 h 6858000"/>
              <a:gd name="connsiteX25" fmla="*/ 233938 w 7467600"/>
              <a:gd name="connsiteY25" fmla="*/ 5809416 h 6858000"/>
              <a:gd name="connsiteX26" fmla="*/ 883580 w 7467600"/>
              <a:gd name="connsiteY26" fmla="*/ 6180710 h 6858000"/>
              <a:gd name="connsiteX27" fmla="*/ 487337 w 7467600"/>
              <a:gd name="connsiteY27" fmla="*/ 5950182 h 6858000"/>
              <a:gd name="connsiteX28" fmla="*/ 354051 w 7467600"/>
              <a:gd name="connsiteY28" fmla="*/ 5854912 h 6858000"/>
              <a:gd name="connsiteX29" fmla="*/ 195436 w 7467600"/>
              <a:gd name="connsiteY29" fmla="*/ 5755068 h 6858000"/>
              <a:gd name="connsiteX30" fmla="*/ 103333 w 7467600"/>
              <a:gd name="connsiteY30" fmla="*/ 5699602 h 6858000"/>
              <a:gd name="connsiteX31" fmla="*/ 5539432 w 7467600"/>
              <a:gd name="connsiteY31" fmla="*/ 5642928 h 6858000"/>
              <a:gd name="connsiteX32" fmla="*/ 5555462 w 7467600"/>
              <a:gd name="connsiteY32" fmla="*/ 5694454 h 6858000"/>
              <a:gd name="connsiteX33" fmla="*/ 5828270 w 7467600"/>
              <a:gd name="connsiteY33" fmla="*/ 6320663 h 6858000"/>
              <a:gd name="connsiteX34" fmla="*/ 5947416 w 7467600"/>
              <a:gd name="connsiteY34" fmla="*/ 6574846 h 6858000"/>
              <a:gd name="connsiteX35" fmla="*/ 5539432 w 7467600"/>
              <a:gd name="connsiteY35" fmla="*/ 5642928 h 6858000"/>
              <a:gd name="connsiteX36" fmla="*/ 51253 w 7467600"/>
              <a:gd name="connsiteY36" fmla="*/ 5631825 h 6858000"/>
              <a:gd name="connsiteX37" fmla="*/ 211622 w 7467600"/>
              <a:gd name="connsiteY37" fmla="*/ 5728803 h 6858000"/>
              <a:gd name="connsiteX38" fmla="*/ 371652 w 7467600"/>
              <a:gd name="connsiteY38" fmla="*/ 5829062 h 6858000"/>
              <a:gd name="connsiteX39" fmla="*/ 505903 w 7467600"/>
              <a:gd name="connsiteY39" fmla="*/ 5925221 h 6858000"/>
              <a:gd name="connsiteX40" fmla="*/ 899240 w 7467600"/>
              <a:gd name="connsiteY40" fmla="*/ 6153068 h 6858000"/>
              <a:gd name="connsiteX41" fmla="*/ 988114 w 7467600"/>
              <a:gd name="connsiteY41" fmla="*/ 6174204 h 6858000"/>
              <a:gd name="connsiteX42" fmla="*/ 845971 w 7467600"/>
              <a:gd name="connsiteY42" fmla="*/ 6067177 h 6858000"/>
              <a:gd name="connsiteX43" fmla="*/ 448057 w 7467600"/>
              <a:gd name="connsiteY43" fmla="*/ 5841376 h 6858000"/>
              <a:gd name="connsiteX44" fmla="*/ 51253 w 7467600"/>
              <a:gd name="connsiteY44" fmla="*/ 5631825 h 6858000"/>
              <a:gd name="connsiteX45" fmla="*/ 2606687 w 7467600"/>
              <a:gd name="connsiteY45" fmla="*/ 5630718 h 6858000"/>
              <a:gd name="connsiteX46" fmla="*/ 2645658 w 7467600"/>
              <a:gd name="connsiteY46" fmla="*/ 6640259 h 6858000"/>
              <a:gd name="connsiteX47" fmla="*/ 2606687 w 7467600"/>
              <a:gd name="connsiteY47" fmla="*/ 5630718 h 6858000"/>
              <a:gd name="connsiteX48" fmla="*/ 3642057 w 7467600"/>
              <a:gd name="connsiteY48" fmla="*/ 5573487 h 6858000"/>
              <a:gd name="connsiteX49" fmla="*/ 3632981 w 7467600"/>
              <a:gd name="connsiteY49" fmla="*/ 5579437 h 6858000"/>
              <a:gd name="connsiteX50" fmla="*/ 3382436 w 7467600"/>
              <a:gd name="connsiteY50" fmla="*/ 5952726 h 6858000"/>
              <a:gd name="connsiteX51" fmla="*/ 3191929 w 7467600"/>
              <a:gd name="connsiteY51" fmla="*/ 6662669 h 6858000"/>
              <a:gd name="connsiteX52" fmla="*/ 3369898 w 7467600"/>
              <a:gd name="connsiteY52" fmla="*/ 6081771 h 6858000"/>
              <a:gd name="connsiteX53" fmla="*/ 3642057 w 7467600"/>
              <a:gd name="connsiteY53" fmla="*/ 5573487 h 6858000"/>
              <a:gd name="connsiteX54" fmla="*/ 2650666 w 7467600"/>
              <a:gd name="connsiteY54" fmla="*/ 5530686 h 6858000"/>
              <a:gd name="connsiteX55" fmla="*/ 2650249 w 7467600"/>
              <a:gd name="connsiteY55" fmla="*/ 5532101 h 6858000"/>
              <a:gd name="connsiteX56" fmla="*/ 2663808 w 7467600"/>
              <a:gd name="connsiteY56" fmla="*/ 6535215 h 6858000"/>
              <a:gd name="connsiteX57" fmla="*/ 2665418 w 7467600"/>
              <a:gd name="connsiteY57" fmla="*/ 6132756 h 6858000"/>
              <a:gd name="connsiteX58" fmla="*/ 2650666 w 7467600"/>
              <a:gd name="connsiteY58" fmla="*/ 5530686 h 6858000"/>
              <a:gd name="connsiteX59" fmla="*/ 2680277 w 7467600"/>
              <a:gd name="connsiteY59" fmla="*/ 5479204 h 6858000"/>
              <a:gd name="connsiteX60" fmla="*/ 2678972 w 7467600"/>
              <a:gd name="connsiteY60" fmla="*/ 5481582 h 6858000"/>
              <a:gd name="connsiteX61" fmla="*/ 2696666 w 7467600"/>
              <a:gd name="connsiteY61" fmla="*/ 6133836 h 6858000"/>
              <a:gd name="connsiteX62" fmla="*/ 2695769 w 7467600"/>
              <a:gd name="connsiteY62" fmla="*/ 6390955 h 6858000"/>
              <a:gd name="connsiteX63" fmla="*/ 2739893 w 7467600"/>
              <a:gd name="connsiteY63" fmla="*/ 6108357 h 6858000"/>
              <a:gd name="connsiteX64" fmla="*/ 2680277 w 7467600"/>
              <a:gd name="connsiteY64" fmla="*/ 5479204 h 6858000"/>
              <a:gd name="connsiteX65" fmla="*/ 1132195 w 7467600"/>
              <a:gd name="connsiteY65" fmla="*/ 5467980 h 6858000"/>
              <a:gd name="connsiteX66" fmla="*/ 1679056 w 7467600"/>
              <a:gd name="connsiteY66" fmla="*/ 5516907 h 6858000"/>
              <a:gd name="connsiteX67" fmla="*/ 2128648 w 7467600"/>
              <a:gd name="connsiteY67" fmla="*/ 5474249 h 6858000"/>
              <a:gd name="connsiteX68" fmla="*/ 1825619 w 7467600"/>
              <a:gd name="connsiteY68" fmla="*/ 5478447 h 6858000"/>
              <a:gd name="connsiteX69" fmla="*/ 1737798 w 7467600"/>
              <a:gd name="connsiteY69" fmla="*/ 5483353 h 6858000"/>
              <a:gd name="connsiteX70" fmla="*/ 1132195 w 7467600"/>
              <a:gd name="connsiteY70" fmla="*/ 5467980 h 6858000"/>
              <a:gd name="connsiteX71" fmla="*/ 1456157 w 7467600"/>
              <a:gd name="connsiteY71" fmla="*/ 5371404 h 6858000"/>
              <a:gd name="connsiteX72" fmla="*/ 1244432 w 7467600"/>
              <a:gd name="connsiteY72" fmla="*/ 5385601 h 6858000"/>
              <a:gd name="connsiteX73" fmla="*/ 973990 w 7467600"/>
              <a:gd name="connsiteY73" fmla="*/ 5424940 h 6858000"/>
              <a:gd name="connsiteX74" fmla="*/ 1103809 w 7467600"/>
              <a:gd name="connsiteY74" fmla="*/ 5433720 h 6858000"/>
              <a:gd name="connsiteX75" fmla="*/ 1123454 w 7467600"/>
              <a:gd name="connsiteY75" fmla="*/ 5435727 h 6858000"/>
              <a:gd name="connsiteX76" fmla="*/ 1737017 w 7467600"/>
              <a:gd name="connsiteY76" fmla="*/ 5452183 h 6858000"/>
              <a:gd name="connsiteX77" fmla="*/ 1824397 w 7467600"/>
              <a:gd name="connsiteY77" fmla="*/ 5447757 h 6858000"/>
              <a:gd name="connsiteX78" fmla="*/ 2070059 w 7467600"/>
              <a:gd name="connsiteY78" fmla="*/ 5441660 h 6858000"/>
              <a:gd name="connsiteX79" fmla="*/ 1456157 w 7467600"/>
              <a:gd name="connsiteY79" fmla="*/ 5371404 h 6858000"/>
              <a:gd name="connsiteX80" fmla="*/ 4988186 w 7467600"/>
              <a:gd name="connsiteY80" fmla="*/ 5216467 h 6858000"/>
              <a:gd name="connsiteX81" fmla="*/ 4777334 w 7467600"/>
              <a:gd name="connsiteY81" fmla="*/ 5406072 h 6858000"/>
              <a:gd name="connsiteX82" fmla="*/ 4718341 w 7467600"/>
              <a:gd name="connsiteY82" fmla="*/ 5468043 h 6858000"/>
              <a:gd name="connsiteX83" fmla="*/ 4604655 w 7467600"/>
              <a:gd name="connsiteY83" fmla="*/ 5583434 h 6858000"/>
              <a:gd name="connsiteX84" fmla="*/ 4565074 w 7467600"/>
              <a:gd name="connsiteY84" fmla="*/ 5618550 h 6858000"/>
              <a:gd name="connsiteX85" fmla="*/ 4988186 w 7467600"/>
              <a:gd name="connsiteY85" fmla="*/ 5216467 h 6858000"/>
              <a:gd name="connsiteX86" fmla="*/ 4978032 w 7467600"/>
              <a:gd name="connsiteY86" fmla="*/ 5183809 h 6858000"/>
              <a:gd name="connsiteX87" fmla="*/ 4463413 w 7467600"/>
              <a:gd name="connsiteY87" fmla="*/ 5615162 h 6858000"/>
              <a:gd name="connsiteX88" fmla="*/ 4358134 w 7467600"/>
              <a:gd name="connsiteY88" fmla="*/ 5742791 h 6858000"/>
              <a:gd name="connsiteX89" fmla="*/ 4376219 w 7467600"/>
              <a:gd name="connsiteY89" fmla="*/ 5729027 h 6858000"/>
              <a:gd name="connsiteX90" fmla="*/ 4582340 w 7467600"/>
              <a:gd name="connsiteY90" fmla="*/ 5561037 h 6858000"/>
              <a:gd name="connsiteX91" fmla="*/ 4694684 w 7467600"/>
              <a:gd name="connsiteY91" fmla="*/ 5447098 h 6858000"/>
              <a:gd name="connsiteX92" fmla="*/ 4754123 w 7467600"/>
              <a:gd name="connsiteY92" fmla="*/ 5384643 h 6858000"/>
              <a:gd name="connsiteX93" fmla="*/ 4978032 w 7467600"/>
              <a:gd name="connsiteY93" fmla="*/ 5183809 h 6858000"/>
              <a:gd name="connsiteX94" fmla="*/ 1903353 w 7467600"/>
              <a:gd name="connsiteY94" fmla="*/ 5044827 h 6858000"/>
              <a:gd name="connsiteX95" fmla="*/ 1936931 w 7467600"/>
              <a:gd name="connsiteY95" fmla="*/ 5093954 h 6858000"/>
              <a:gd name="connsiteX96" fmla="*/ 2195868 w 7467600"/>
              <a:gd name="connsiteY96" fmla="*/ 5396574 h 6858000"/>
              <a:gd name="connsiteX97" fmla="*/ 2088852 w 7467600"/>
              <a:gd name="connsiteY97" fmla="*/ 5166123 h 6858000"/>
              <a:gd name="connsiteX98" fmla="*/ 1958241 w 7467600"/>
              <a:gd name="connsiteY98" fmla="*/ 5067955 h 6858000"/>
              <a:gd name="connsiteX99" fmla="*/ 1903353 w 7467600"/>
              <a:gd name="connsiteY99" fmla="*/ 5044827 h 6858000"/>
              <a:gd name="connsiteX100" fmla="*/ 1979378 w 7467600"/>
              <a:gd name="connsiteY100" fmla="*/ 4769504 h 6858000"/>
              <a:gd name="connsiteX101" fmla="*/ 2882120 w 7467600"/>
              <a:gd name="connsiteY101" fmla="*/ 5064547 h 6858000"/>
              <a:gd name="connsiteX102" fmla="*/ 2793103 w 7467600"/>
              <a:gd name="connsiteY102" fmla="*/ 5039699 h 6858000"/>
              <a:gd name="connsiteX103" fmla="*/ 2770041 w 7467600"/>
              <a:gd name="connsiteY103" fmla="*/ 5033634 h 6858000"/>
              <a:gd name="connsiteX104" fmla="*/ 1979378 w 7467600"/>
              <a:gd name="connsiteY104" fmla="*/ 4769504 h 6858000"/>
              <a:gd name="connsiteX105" fmla="*/ 1927410 w 7467600"/>
              <a:gd name="connsiteY105" fmla="*/ 4716164 h 6858000"/>
              <a:gd name="connsiteX106" fmla="*/ 1959587 w 7467600"/>
              <a:gd name="connsiteY106" fmla="*/ 4728849 h 6858000"/>
              <a:gd name="connsiteX107" fmla="*/ 2777707 w 7467600"/>
              <a:gd name="connsiteY107" fmla="*/ 5003991 h 6858000"/>
              <a:gd name="connsiteX108" fmla="*/ 2800768 w 7467600"/>
              <a:gd name="connsiteY108" fmla="*/ 5010056 h 6858000"/>
              <a:gd name="connsiteX109" fmla="*/ 2879408 w 7467600"/>
              <a:gd name="connsiteY109" fmla="*/ 5031590 h 6858000"/>
              <a:gd name="connsiteX110" fmla="*/ 2862295 w 7467600"/>
              <a:gd name="connsiteY110" fmla="*/ 5022958 h 6858000"/>
              <a:gd name="connsiteX111" fmla="*/ 2813343 w 7467600"/>
              <a:gd name="connsiteY111" fmla="*/ 4998369 h 6858000"/>
              <a:gd name="connsiteX112" fmla="*/ 2646245 w 7467600"/>
              <a:gd name="connsiteY112" fmla="*/ 4930999 h 6858000"/>
              <a:gd name="connsiteX113" fmla="*/ 1999243 w 7467600"/>
              <a:gd name="connsiteY113" fmla="*/ 4730524 h 6858000"/>
              <a:gd name="connsiteX114" fmla="*/ 1979527 w 7467600"/>
              <a:gd name="connsiteY114" fmla="*/ 4726651 h 6858000"/>
              <a:gd name="connsiteX115" fmla="*/ 1927410 w 7467600"/>
              <a:gd name="connsiteY115" fmla="*/ 4716164 h 6858000"/>
              <a:gd name="connsiteX116" fmla="*/ 1997014 w 7467600"/>
              <a:gd name="connsiteY116" fmla="*/ 4698007 h 6858000"/>
              <a:gd name="connsiteX117" fmla="*/ 2005458 w 7467600"/>
              <a:gd name="connsiteY117" fmla="*/ 4699540 h 6858000"/>
              <a:gd name="connsiteX118" fmla="*/ 2657186 w 7467600"/>
              <a:gd name="connsiteY118" fmla="*/ 4901687 h 6858000"/>
              <a:gd name="connsiteX119" fmla="*/ 2826662 w 7467600"/>
              <a:gd name="connsiteY119" fmla="*/ 4970362 h 6858000"/>
              <a:gd name="connsiteX120" fmla="*/ 2876100 w 7467600"/>
              <a:gd name="connsiteY120" fmla="*/ 4995397 h 6858000"/>
              <a:gd name="connsiteX121" fmla="*/ 3042600 w 7467600"/>
              <a:gd name="connsiteY121" fmla="*/ 5059532 h 6858000"/>
              <a:gd name="connsiteX122" fmla="*/ 1997014 w 7467600"/>
              <a:gd name="connsiteY122" fmla="*/ 4698007 h 6858000"/>
              <a:gd name="connsiteX123" fmla="*/ 2305292 w 7467600"/>
              <a:gd name="connsiteY123" fmla="*/ 4219492 h 6858000"/>
              <a:gd name="connsiteX124" fmla="*/ 3360922 w 7467600"/>
              <a:gd name="connsiteY124" fmla="*/ 4529373 h 6858000"/>
              <a:gd name="connsiteX125" fmla="*/ 3492420 w 7467600"/>
              <a:gd name="connsiteY125" fmla="*/ 4510145 h 6858000"/>
              <a:gd name="connsiteX126" fmla="*/ 3364086 w 7467600"/>
              <a:gd name="connsiteY126" fmla="*/ 4480340 h 6858000"/>
              <a:gd name="connsiteX127" fmla="*/ 3225818 w 7467600"/>
              <a:gd name="connsiteY127" fmla="*/ 4411822 h 6858000"/>
              <a:gd name="connsiteX128" fmla="*/ 3129696 w 7467600"/>
              <a:gd name="connsiteY128" fmla="*/ 4360704 h 6858000"/>
              <a:gd name="connsiteX129" fmla="*/ 2814545 w 7467600"/>
              <a:gd name="connsiteY129" fmla="*/ 4282955 h 6858000"/>
              <a:gd name="connsiteX130" fmla="*/ 2305292 w 7467600"/>
              <a:gd name="connsiteY130" fmla="*/ 4219492 h 6858000"/>
              <a:gd name="connsiteX131" fmla="*/ 2626982 w 7467600"/>
              <a:gd name="connsiteY131" fmla="*/ 4206450 h 6858000"/>
              <a:gd name="connsiteX132" fmla="*/ 2490617 w 7467600"/>
              <a:gd name="connsiteY132" fmla="*/ 4206951 h 6858000"/>
              <a:gd name="connsiteX133" fmla="*/ 2819869 w 7467600"/>
              <a:gd name="connsiteY133" fmla="*/ 4252936 h 6858000"/>
              <a:gd name="connsiteX134" fmla="*/ 3143018 w 7467600"/>
              <a:gd name="connsiteY134" fmla="*/ 4332698 h 6858000"/>
              <a:gd name="connsiteX135" fmla="*/ 3241520 w 7467600"/>
              <a:gd name="connsiteY135" fmla="*/ 4385112 h 6858000"/>
              <a:gd name="connsiteX136" fmla="*/ 3374575 w 7467600"/>
              <a:gd name="connsiteY136" fmla="*/ 4451517 h 6858000"/>
              <a:gd name="connsiteX137" fmla="*/ 3505221 w 7467600"/>
              <a:gd name="connsiteY137" fmla="*/ 4480757 h 6858000"/>
              <a:gd name="connsiteX138" fmla="*/ 2626982 w 7467600"/>
              <a:gd name="connsiteY138" fmla="*/ 4206450 h 6858000"/>
              <a:gd name="connsiteX139" fmla="*/ 1310106 w 7467600"/>
              <a:gd name="connsiteY139" fmla="*/ 3943217 h 6858000"/>
              <a:gd name="connsiteX140" fmla="*/ 854994 w 7467600"/>
              <a:gd name="connsiteY140" fmla="*/ 4399136 h 6858000"/>
              <a:gd name="connsiteX141" fmla="*/ 742462 w 7467600"/>
              <a:gd name="connsiteY141" fmla="*/ 4594648 h 6858000"/>
              <a:gd name="connsiteX142" fmla="*/ 820602 w 7467600"/>
              <a:gd name="connsiteY142" fmla="*/ 4485915 h 6858000"/>
              <a:gd name="connsiteX143" fmla="*/ 878295 w 7467600"/>
              <a:gd name="connsiteY143" fmla="*/ 4403594 h 6858000"/>
              <a:gd name="connsiteX144" fmla="*/ 1240607 w 7467600"/>
              <a:gd name="connsiteY144" fmla="*/ 4010401 h 6858000"/>
              <a:gd name="connsiteX145" fmla="*/ 1310106 w 7467600"/>
              <a:gd name="connsiteY145" fmla="*/ 3943217 h 6858000"/>
              <a:gd name="connsiteX146" fmla="*/ 1423113 w 7467600"/>
              <a:gd name="connsiteY146" fmla="*/ 3874565 h 6858000"/>
              <a:gd name="connsiteX147" fmla="*/ 1260565 w 7467600"/>
              <a:gd name="connsiteY147" fmla="*/ 4031982 h 6858000"/>
              <a:gd name="connsiteX148" fmla="*/ 901900 w 7467600"/>
              <a:gd name="connsiteY148" fmla="*/ 4421236 h 6858000"/>
              <a:gd name="connsiteX149" fmla="*/ 845044 w 7467600"/>
              <a:gd name="connsiteY149" fmla="*/ 4502436 h 6858000"/>
              <a:gd name="connsiteX150" fmla="*/ 685926 w 7467600"/>
              <a:gd name="connsiteY150" fmla="*/ 4703069 h 6858000"/>
              <a:gd name="connsiteX151" fmla="*/ 684248 w 7467600"/>
              <a:gd name="connsiteY151" fmla="*/ 4706721 h 6858000"/>
              <a:gd name="connsiteX152" fmla="*/ 1423113 w 7467600"/>
              <a:gd name="connsiteY152" fmla="*/ 3874565 h 6858000"/>
              <a:gd name="connsiteX153" fmla="*/ 3316479 w 7467600"/>
              <a:gd name="connsiteY153" fmla="*/ 3872136 h 6858000"/>
              <a:gd name="connsiteX154" fmla="*/ 3546806 w 7467600"/>
              <a:gd name="connsiteY154" fmla="*/ 4356139 h 6858000"/>
              <a:gd name="connsiteX155" fmla="*/ 3364433 w 7467600"/>
              <a:gd name="connsiteY155" fmla="*/ 3953121 h 6858000"/>
              <a:gd name="connsiteX156" fmla="*/ 3316479 w 7467600"/>
              <a:gd name="connsiteY156" fmla="*/ 3872136 h 6858000"/>
              <a:gd name="connsiteX157" fmla="*/ 3291335 w 7467600"/>
              <a:gd name="connsiteY157" fmla="*/ 3767420 h 6858000"/>
              <a:gd name="connsiteX158" fmla="*/ 3390805 w 7467600"/>
              <a:gd name="connsiteY158" fmla="*/ 3937163 h 6858000"/>
              <a:gd name="connsiteX159" fmla="*/ 3579062 w 7467600"/>
              <a:gd name="connsiteY159" fmla="*/ 4359040 h 6858000"/>
              <a:gd name="connsiteX160" fmla="*/ 3467355 w 7467600"/>
              <a:gd name="connsiteY160" fmla="*/ 3988130 h 6858000"/>
              <a:gd name="connsiteX161" fmla="*/ 3310753 w 7467600"/>
              <a:gd name="connsiteY161" fmla="*/ 3787140 h 6858000"/>
              <a:gd name="connsiteX162" fmla="*/ 3291335 w 7467600"/>
              <a:gd name="connsiteY162" fmla="*/ 3767420 h 6858000"/>
              <a:gd name="connsiteX163" fmla="*/ 1635889 w 7467600"/>
              <a:gd name="connsiteY163" fmla="*/ 3709494 h 6858000"/>
              <a:gd name="connsiteX164" fmla="*/ 1634800 w 7467600"/>
              <a:gd name="connsiteY164" fmla="*/ 3731111 h 6858000"/>
              <a:gd name="connsiteX165" fmla="*/ 1635889 w 7467600"/>
              <a:gd name="connsiteY165" fmla="*/ 3709494 h 6858000"/>
              <a:gd name="connsiteX166" fmla="*/ 1510397 w 7467600"/>
              <a:gd name="connsiteY166" fmla="*/ 3684705 h 6858000"/>
              <a:gd name="connsiteX167" fmla="*/ 1146550 w 7467600"/>
              <a:gd name="connsiteY167" fmla="*/ 3802012 h 6858000"/>
              <a:gd name="connsiteX168" fmla="*/ 698834 w 7467600"/>
              <a:gd name="connsiteY168" fmla="*/ 3952272 h 6858000"/>
              <a:gd name="connsiteX169" fmla="*/ 34256 w 7467600"/>
              <a:gd name="connsiteY169" fmla="*/ 4347603 h 6858000"/>
              <a:gd name="connsiteX170" fmla="*/ 527241 w 7467600"/>
              <a:gd name="connsiteY170" fmla="*/ 4065078 h 6858000"/>
              <a:gd name="connsiteX171" fmla="*/ 1510397 w 7467600"/>
              <a:gd name="connsiteY171" fmla="*/ 3684705 h 6858000"/>
              <a:gd name="connsiteX172" fmla="*/ 1313114 w 7467600"/>
              <a:gd name="connsiteY172" fmla="*/ 3655216 h 6858000"/>
              <a:gd name="connsiteX173" fmla="*/ 1109304 w 7467600"/>
              <a:gd name="connsiteY173" fmla="*/ 3669030 h 6858000"/>
              <a:gd name="connsiteX174" fmla="*/ 8129 w 7467600"/>
              <a:gd name="connsiteY174" fmla="*/ 4330519 h 6858000"/>
              <a:gd name="connsiteX175" fmla="*/ 687572 w 7467600"/>
              <a:gd name="connsiteY175" fmla="*/ 3925629 h 6858000"/>
              <a:gd name="connsiteX176" fmla="*/ 1138365 w 7467600"/>
              <a:gd name="connsiteY176" fmla="*/ 3774515 h 6858000"/>
              <a:gd name="connsiteX177" fmla="*/ 1505579 w 7467600"/>
              <a:gd name="connsiteY177" fmla="*/ 3655526 h 6858000"/>
              <a:gd name="connsiteX178" fmla="*/ 1313114 w 7467600"/>
              <a:gd name="connsiteY178" fmla="*/ 3655216 h 6858000"/>
              <a:gd name="connsiteX179" fmla="*/ 3655073 w 7467600"/>
              <a:gd name="connsiteY179" fmla="*/ 3650884 h 6858000"/>
              <a:gd name="connsiteX180" fmla="*/ 3989938 w 7467600"/>
              <a:gd name="connsiteY180" fmla="*/ 3991685 h 6858000"/>
              <a:gd name="connsiteX181" fmla="*/ 4393907 w 7467600"/>
              <a:gd name="connsiteY181" fmla="*/ 4261258 h 6858000"/>
              <a:gd name="connsiteX182" fmla="*/ 4648051 w 7467600"/>
              <a:gd name="connsiteY182" fmla="*/ 4374051 h 6858000"/>
              <a:gd name="connsiteX183" fmla="*/ 4383389 w 7467600"/>
              <a:gd name="connsiteY183" fmla="*/ 4184369 h 6858000"/>
              <a:gd name="connsiteX184" fmla="*/ 4165508 w 7467600"/>
              <a:gd name="connsiteY184" fmla="*/ 4035196 h 6858000"/>
              <a:gd name="connsiteX185" fmla="*/ 4068162 w 7467600"/>
              <a:gd name="connsiteY185" fmla="*/ 3953394 h 6858000"/>
              <a:gd name="connsiteX186" fmla="*/ 3981416 w 7467600"/>
              <a:gd name="connsiteY186" fmla="*/ 3880482 h 6858000"/>
              <a:gd name="connsiteX187" fmla="*/ 3800147 w 7467600"/>
              <a:gd name="connsiteY187" fmla="*/ 3749872 h 6858000"/>
              <a:gd name="connsiteX188" fmla="*/ 3655073 w 7467600"/>
              <a:gd name="connsiteY188" fmla="*/ 3650884 h 6858000"/>
              <a:gd name="connsiteX189" fmla="*/ 3670252 w 7467600"/>
              <a:gd name="connsiteY189" fmla="*/ 3622798 h 6858000"/>
              <a:gd name="connsiteX190" fmla="*/ 3817258 w 7467600"/>
              <a:gd name="connsiteY190" fmla="*/ 3723577 h 6858000"/>
              <a:gd name="connsiteX191" fmla="*/ 4000461 w 7467600"/>
              <a:gd name="connsiteY191" fmla="*/ 3855966 h 6858000"/>
              <a:gd name="connsiteX192" fmla="*/ 4088180 w 7467600"/>
              <a:gd name="connsiteY192" fmla="*/ 3929774 h 6858000"/>
              <a:gd name="connsiteX193" fmla="*/ 4184555 w 7467600"/>
              <a:gd name="connsiteY193" fmla="*/ 4010683 h 6858000"/>
              <a:gd name="connsiteX194" fmla="*/ 4399563 w 7467600"/>
              <a:gd name="connsiteY194" fmla="*/ 4158106 h 6858000"/>
              <a:gd name="connsiteX195" fmla="*/ 4684469 w 7467600"/>
              <a:gd name="connsiteY195" fmla="*/ 4364680 h 6858000"/>
              <a:gd name="connsiteX196" fmla="*/ 4690271 w 7467600"/>
              <a:gd name="connsiteY196" fmla="*/ 4370034 h 6858000"/>
              <a:gd name="connsiteX197" fmla="*/ 4136093 w 7467600"/>
              <a:gd name="connsiteY197" fmla="*/ 3858466 h 6858000"/>
              <a:gd name="connsiteX198" fmla="*/ 3670252 w 7467600"/>
              <a:gd name="connsiteY198" fmla="*/ 3622798 h 6858000"/>
              <a:gd name="connsiteX199" fmla="*/ 4440129 w 7467600"/>
              <a:gd name="connsiteY199" fmla="*/ 3448571 h 6858000"/>
              <a:gd name="connsiteX200" fmla="*/ 4856525 w 7467600"/>
              <a:gd name="connsiteY200" fmla="*/ 3915351 h 6858000"/>
              <a:gd name="connsiteX201" fmla="*/ 5059055 w 7467600"/>
              <a:gd name="connsiteY201" fmla="*/ 4108918 h 6858000"/>
              <a:gd name="connsiteX202" fmla="*/ 5290070 w 7467600"/>
              <a:gd name="connsiteY202" fmla="*/ 4263619 h 6858000"/>
              <a:gd name="connsiteX203" fmla="*/ 4834991 w 7467600"/>
              <a:gd name="connsiteY203" fmla="*/ 3830985 h 6858000"/>
              <a:gd name="connsiteX204" fmla="*/ 4440129 w 7467600"/>
              <a:gd name="connsiteY204" fmla="*/ 3448571 h 6858000"/>
              <a:gd name="connsiteX205" fmla="*/ 4441737 w 7467600"/>
              <a:gd name="connsiteY205" fmla="*/ 3399734 h 6858000"/>
              <a:gd name="connsiteX206" fmla="*/ 4431236 w 7467600"/>
              <a:gd name="connsiteY206" fmla="*/ 3400954 h 6858000"/>
              <a:gd name="connsiteX207" fmla="*/ 4557150 w 7467600"/>
              <a:gd name="connsiteY207" fmla="*/ 3510023 h 6858000"/>
              <a:gd name="connsiteX208" fmla="*/ 4856936 w 7467600"/>
              <a:gd name="connsiteY208" fmla="*/ 3809146 h 6858000"/>
              <a:gd name="connsiteX209" fmla="*/ 5111996 w 7467600"/>
              <a:gd name="connsiteY209" fmla="*/ 4065759 h 6858000"/>
              <a:gd name="connsiteX210" fmla="*/ 5388878 w 7467600"/>
              <a:gd name="connsiteY210" fmla="*/ 4300185 h 6858000"/>
              <a:gd name="connsiteX211" fmla="*/ 5425556 w 7467600"/>
              <a:gd name="connsiteY211" fmla="*/ 4308967 h 6858000"/>
              <a:gd name="connsiteX212" fmla="*/ 4943646 w 7467600"/>
              <a:gd name="connsiteY212" fmla="*/ 3822916 h 6858000"/>
              <a:gd name="connsiteX213" fmla="*/ 4594837 w 7467600"/>
              <a:gd name="connsiteY213" fmla="*/ 3532274 h 6858000"/>
              <a:gd name="connsiteX214" fmla="*/ 4441737 w 7467600"/>
              <a:gd name="connsiteY214" fmla="*/ 3399734 h 6858000"/>
              <a:gd name="connsiteX215" fmla="*/ 5425834 w 7467600"/>
              <a:gd name="connsiteY215" fmla="*/ 3162785 h 6858000"/>
              <a:gd name="connsiteX216" fmla="*/ 5401644 w 7467600"/>
              <a:gd name="connsiteY216" fmla="*/ 3617847 h 6858000"/>
              <a:gd name="connsiteX217" fmla="*/ 5467256 w 7467600"/>
              <a:gd name="connsiteY217" fmla="*/ 4175494 h 6858000"/>
              <a:gd name="connsiteX218" fmla="*/ 5448069 w 7467600"/>
              <a:gd name="connsiteY218" fmla="*/ 3567554 h 6858000"/>
              <a:gd name="connsiteX219" fmla="*/ 5425834 w 7467600"/>
              <a:gd name="connsiteY219" fmla="*/ 3162785 h 6858000"/>
              <a:gd name="connsiteX220" fmla="*/ 1318687 w 7467600"/>
              <a:gd name="connsiteY220" fmla="*/ 3113840 h 6858000"/>
              <a:gd name="connsiteX221" fmla="*/ 1066793 w 7467600"/>
              <a:gd name="connsiteY221" fmla="*/ 3212171 h 6858000"/>
              <a:gd name="connsiteX222" fmla="*/ 993319 w 7467600"/>
              <a:gd name="connsiteY222" fmla="*/ 3247648 h 6858000"/>
              <a:gd name="connsiteX223" fmla="*/ 853081 w 7467600"/>
              <a:gd name="connsiteY223" fmla="*/ 3312410 h 6858000"/>
              <a:gd name="connsiteX224" fmla="*/ 805957 w 7467600"/>
              <a:gd name="connsiteY224" fmla="*/ 3330443 h 6858000"/>
              <a:gd name="connsiteX225" fmla="*/ 1318687 w 7467600"/>
              <a:gd name="connsiteY225" fmla="*/ 3113840 h 6858000"/>
              <a:gd name="connsiteX226" fmla="*/ 5453702 w 7467600"/>
              <a:gd name="connsiteY226" fmla="*/ 3090882 h 6858000"/>
              <a:gd name="connsiteX227" fmla="*/ 5480135 w 7467600"/>
              <a:gd name="connsiteY227" fmla="*/ 3565802 h 6858000"/>
              <a:gd name="connsiteX228" fmla="*/ 5499023 w 7467600"/>
              <a:gd name="connsiteY228" fmla="*/ 4166310 h 6858000"/>
              <a:gd name="connsiteX229" fmla="*/ 5547022 w 7467600"/>
              <a:gd name="connsiteY229" fmla="*/ 3607838 h 6858000"/>
              <a:gd name="connsiteX230" fmla="*/ 5515964 w 7467600"/>
              <a:gd name="connsiteY230" fmla="*/ 3378541 h 6858000"/>
              <a:gd name="connsiteX231" fmla="*/ 5453702 w 7467600"/>
              <a:gd name="connsiteY231" fmla="*/ 3090882 h 6858000"/>
              <a:gd name="connsiteX232" fmla="*/ 1238695 w 7467600"/>
              <a:gd name="connsiteY232" fmla="*/ 3076820 h 6858000"/>
              <a:gd name="connsiteX233" fmla="*/ 716371 w 7467600"/>
              <a:gd name="connsiteY233" fmla="*/ 3293249 h 6858000"/>
              <a:gd name="connsiteX234" fmla="*/ 579522 w 7467600"/>
              <a:gd name="connsiteY234" fmla="*/ 3371759 h 6858000"/>
              <a:gd name="connsiteX235" fmla="*/ 600288 w 7467600"/>
              <a:gd name="connsiteY235" fmla="*/ 3365555 h 6858000"/>
              <a:gd name="connsiteX236" fmla="*/ 840692 w 7467600"/>
              <a:gd name="connsiteY236" fmla="*/ 3284921 h 6858000"/>
              <a:gd name="connsiteX237" fmla="*/ 979248 w 7467600"/>
              <a:gd name="connsiteY237" fmla="*/ 3221003 h 6858000"/>
              <a:gd name="connsiteX238" fmla="*/ 1053282 w 7467600"/>
              <a:gd name="connsiteY238" fmla="*/ 3185247 h 6858000"/>
              <a:gd name="connsiteX239" fmla="*/ 1320603 w 7467600"/>
              <a:gd name="connsiteY239" fmla="*/ 3081281 h 6858000"/>
              <a:gd name="connsiteX240" fmla="*/ 1238695 w 7467600"/>
              <a:gd name="connsiteY240" fmla="*/ 3076820 h 6858000"/>
              <a:gd name="connsiteX241" fmla="*/ 5425627 w 7467600"/>
              <a:gd name="connsiteY241" fmla="*/ 2954192 h 6858000"/>
              <a:gd name="connsiteX242" fmla="*/ 5470770 w 7467600"/>
              <a:gd name="connsiteY242" fmla="*/ 3005435 h 6858000"/>
              <a:gd name="connsiteX243" fmla="*/ 5519779 w 7467600"/>
              <a:gd name="connsiteY243" fmla="*/ 4359223 h 6858000"/>
              <a:gd name="connsiteX244" fmla="*/ 5520293 w 7467600"/>
              <a:gd name="connsiteY244" fmla="*/ 4360602 h 6858000"/>
              <a:gd name="connsiteX245" fmla="*/ 5767221 w 7467600"/>
              <a:gd name="connsiteY245" fmla="*/ 4665564 h 6858000"/>
              <a:gd name="connsiteX246" fmla="*/ 6937169 w 7467600"/>
              <a:gd name="connsiteY246" fmla="*/ 4815941 h 6858000"/>
              <a:gd name="connsiteX247" fmla="*/ 6953922 w 7467600"/>
              <a:gd name="connsiteY247" fmla="*/ 4890068 h 6858000"/>
              <a:gd name="connsiteX248" fmla="*/ 6071359 w 7467600"/>
              <a:gd name="connsiteY248" fmla="*/ 4770770 h 6858000"/>
              <a:gd name="connsiteX249" fmla="*/ 6038839 w 7467600"/>
              <a:gd name="connsiteY249" fmla="*/ 4764474 h 6858000"/>
              <a:gd name="connsiteX250" fmla="*/ 6038706 w 7467600"/>
              <a:gd name="connsiteY250" fmla="*/ 4763847 h 6858000"/>
              <a:gd name="connsiteX251" fmla="*/ 6037784 w 7467600"/>
              <a:gd name="connsiteY251" fmla="*/ 4764270 h 6858000"/>
              <a:gd name="connsiteX252" fmla="*/ 6038839 w 7467600"/>
              <a:gd name="connsiteY252" fmla="*/ 4764474 h 6858000"/>
              <a:gd name="connsiteX253" fmla="*/ 6040338 w 7467600"/>
              <a:gd name="connsiteY253" fmla="*/ 4771418 h 6858000"/>
              <a:gd name="connsiteX254" fmla="*/ 6024488 w 7467600"/>
              <a:gd name="connsiteY254" fmla="*/ 4809903 h 6858000"/>
              <a:gd name="connsiteX255" fmla="*/ 5599771 w 7467600"/>
              <a:gd name="connsiteY255" fmla="*/ 5509652 h 6858000"/>
              <a:gd name="connsiteX256" fmla="*/ 5548843 w 7467600"/>
              <a:gd name="connsiteY256" fmla="*/ 5563845 h 6858000"/>
              <a:gd name="connsiteX257" fmla="*/ 5940952 w 7467600"/>
              <a:gd name="connsiteY257" fmla="*/ 6250028 h 6858000"/>
              <a:gd name="connsiteX258" fmla="*/ 6043441 w 7467600"/>
              <a:gd name="connsiteY258" fmla="*/ 6665847 h 6858000"/>
              <a:gd name="connsiteX259" fmla="*/ 6093432 w 7467600"/>
              <a:gd name="connsiteY259" fmla="*/ 6858000 h 6858000"/>
              <a:gd name="connsiteX260" fmla="*/ 6034344 w 7467600"/>
              <a:gd name="connsiteY260" fmla="*/ 6858000 h 6858000"/>
              <a:gd name="connsiteX261" fmla="*/ 6026679 w 7467600"/>
              <a:gd name="connsiteY261" fmla="*/ 6836959 h 6858000"/>
              <a:gd name="connsiteX262" fmla="*/ 5800441 w 7467600"/>
              <a:gd name="connsiteY262" fmla="*/ 6335286 h 6858000"/>
              <a:gd name="connsiteX263" fmla="*/ 5526562 w 7467600"/>
              <a:gd name="connsiteY263" fmla="*/ 5705388 h 6858000"/>
              <a:gd name="connsiteX264" fmla="*/ 5519640 w 7467600"/>
              <a:gd name="connsiteY264" fmla="*/ 5683774 h 6858000"/>
              <a:gd name="connsiteX265" fmla="*/ 5844559 w 7467600"/>
              <a:gd name="connsiteY265" fmla="*/ 6553349 h 6858000"/>
              <a:gd name="connsiteX266" fmla="*/ 5975994 w 7467600"/>
              <a:gd name="connsiteY266" fmla="*/ 6858000 h 6858000"/>
              <a:gd name="connsiteX267" fmla="*/ 5898547 w 7467600"/>
              <a:gd name="connsiteY267" fmla="*/ 6858000 h 6858000"/>
              <a:gd name="connsiteX268" fmla="*/ 5682041 w 7467600"/>
              <a:gd name="connsiteY268" fmla="*/ 6355860 h 6858000"/>
              <a:gd name="connsiteX269" fmla="*/ 5461758 w 7467600"/>
              <a:gd name="connsiteY269" fmla="*/ 5820220 h 6858000"/>
              <a:gd name="connsiteX270" fmla="*/ 5237282 w 7467600"/>
              <a:gd name="connsiteY270" fmla="*/ 6579086 h 6858000"/>
              <a:gd name="connsiteX271" fmla="*/ 5115009 w 7467600"/>
              <a:gd name="connsiteY271" fmla="*/ 6858000 h 6858000"/>
              <a:gd name="connsiteX272" fmla="*/ 5028074 w 7467600"/>
              <a:gd name="connsiteY272" fmla="*/ 6858000 h 6858000"/>
              <a:gd name="connsiteX273" fmla="*/ 5079508 w 7467600"/>
              <a:gd name="connsiteY273" fmla="*/ 6749074 h 6858000"/>
              <a:gd name="connsiteX274" fmla="*/ 5371846 w 7467600"/>
              <a:gd name="connsiteY274" fmla="*/ 5924413 h 6858000"/>
              <a:gd name="connsiteX275" fmla="*/ 5270512 w 7467600"/>
              <a:gd name="connsiteY275" fmla="*/ 6138975 h 6858000"/>
              <a:gd name="connsiteX276" fmla="*/ 5062409 w 7467600"/>
              <a:gd name="connsiteY276" fmla="*/ 6653544 h 6858000"/>
              <a:gd name="connsiteX277" fmla="*/ 5036628 w 7467600"/>
              <a:gd name="connsiteY277" fmla="*/ 6754247 h 6858000"/>
              <a:gd name="connsiteX278" fmla="*/ 5009112 w 7467600"/>
              <a:gd name="connsiteY278" fmla="*/ 6858000 h 6858000"/>
              <a:gd name="connsiteX279" fmla="*/ 4976679 w 7467600"/>
              <a:gd name="connsiteY279" fmla="*/ 6858000 h 6858000"/>
              <a:gd name="connsiteX280" fmla="*/ 5006537 w 7467600"/>
              <a:gd name="connsiteY280" fmla="*/ 6747068 h 6858000"/>
              <a:gd name="connsiteX281" fmla="*/ 5032723 w 7467600"/>
              <a:gd name="connsiteY281" fmla="*/ 6644957 h 6858000"/>
              <a:gd name="connsiteX282" fmla="*/ 5242949 w 7467600"/>
              <a:gd name="connsiteY282" fmla="*/ 6125175 h 6858000"/>
              <a:gd name="connsiteX283" fmla="*/ 5286321 w 7467600"/>
              <a:gd name="connsiteY283" fmla="*/ 6033555 h 6858000"/>
              <a:gd name="connsiteX284" fmla="*/ 5008210 w 7467600"/>
              <a:gd name="connsiteY284" fmla="*/ 6649194 h 6858000"/>
              <a:gd name="connsiteX285" fmla="*/ 4986321 w 7467600"/>
              <a:gd name="connsiteY285" fmla="*/ 6765687 h 6858000"/>
              <a:gd name="connsiteX286" fmla="*/ 4973474 w 7467600"/>
              <a:gd name="connsiteY286" fmla="*/ 6858000 h 6858000"/>
              <a:gd name="connsiteX287" fmla="*/ 4907178 w 7467600"/>
              <a:gd name="connsiteY287" fmla="*/ 6858000 h 6858000"/>
              <a:gd name="connsiteX288" fmla="*/ 4910810 w 7467600"/>
              <a:gd name="connsiteY288" fmla="*/ 6829660 h 6858000"/>
              <a:gd name="connsiteX289" fmla="*/ 4987461 w 7467600"/>
              <a:gd name="connsiteY289" fmla="*/ 6432994 h 6858000"/>
              <a:gd name="connsiteX290" fmla="*/ 5179262 w 7467600"/>
              <a:gd name="connsiteY290" fmla="*/ 6035044 h 6858000"/>
              <a:gd name="connsiteX291" fmla="*/ 4689678 w 7467600"/>
              <a:gd name="connsiteY291" fmla="*/ 6440241 h 6858000"/>
              <a:gd name="connsiteX292" fmla="*/ 4477543 w 7467600"/>
              <a:gd name="connsiteY292" fmla="*/ 6674836 h 6858000"/>
              <a:gd name="connsiteX293" fmla="*/ 4329957 w 7467600"/>
              <a:gd name="connsiteY293" fmla="*/ 6858000 h 6858000"/>
              <a:gd name="connsiteX294" fmla="*/ 4218595 w 7467600"/>
              <a:gd name="connsiteY294" fmla="*/ 6858000 h 6858000"/>
              <a:gd name="connsiteX295" fmla="*/ 4368888 w 7467600"/>
              <a:gd name="connsiteY295" fmla="*/ 6668412 h 6858000"/>
              <a:gd name="connsiteX296" fmla="*/ 4563091 w 7467600"/>
              <a:gd name="connsiteY296" fmla="*/ 6442508 h 6858000"/>
              <a:gd name="connsiteX297" fmla="*/ 5387324 w 7467600"/>
              <a:gd name="connsiteY297" fmla="*/ 5705830 h 6858000"/>
              <a:gd name="connsiteX298" fmla="*/ 5073620 w 7467600"/>
              <a:gd name="connsiteY298" fmla="*/ 5955437 h 6858000"/>
              <a:gd name="connsiteX299" fmla="*/ 4689789 w 7467600"/>
              <a:gd name="connsiteY299" fmla="*/ 6268382 h 6858000"/>
              <a:gd name="connsiteX300" fmla="*/ 4418722 w 7467600"/>
              <a:gd name="connsiteY300" fmla="*/ 6570886 h 6858000"/>
              <a:gd name="connsiteX301" fmla="*/ 4214944 w 7467600"/>
              <a:gd name="connsiteY301" fmla="*/ 6858000 h 6858000"/>
              <a:gd name="connsiteX302" fmla="*/ 4177898 w 7467600"/>
              <a:gd name="connsiteY302" fmla="*/ 6858000 h 6858000"/>
              <a:gd name="connsiteX303" fmla="*/ 4391597 w 7467600"/>
              <a:gd name="connsiteY303" fmla="*/ 6556370 h 6858000"/>
              <a:gd name="connsiteX304" fmla="*/ 4668889 w 7467600"/>
              <a:gd name="connsiteY304" fmla="*/ 6246399 h 6858000"/>
              <a:gd name="connsiteX305" fmla="*/ 5055427 w 7467600"/>
              <a:gd name="connsiteY305" fmla="*/ 5931476 h 6858000"/>
              <a:gd name="connsiteX306" fmla="*/ 5371814 w 7467600"/>
              <a:gd name="connsiteY306" fmla="*/ 5678975 h 6858000"/>
              <a:gd name="connsiteX307" fmla="*/ 4987918 w 7467600"/>
              <a:gd name="connsiteY307" fmla="*/ 5838701 h 6858000"/>
              <a:gd name="connsiteX308" fmla="*/ 4317146 w 7467600"/>
              <a:gd name="connsiteY308" fmla="*/ 6587716 h 6858000"/>
              <a:gd name="connsiteX309" fmla="*/ 4171627 w 7467600"/>
              <a:gd name="connsiteY309" fmla="*/ 6858000 h 6858000"/>
              <a:gd name="connsiteX310" fmla="*/ 4081585 w 7467600"/>
              <a:gd name="connsiteY310" fmla="*/ 6858000 h 6858000"/>
              <a:gd name="connsiteX311" fmla="*/ 4238603 w 7467600"/>
              <a:gd name="connsiteY311" fmla="*/ 6559341 h 6858000"/>
              <a:gd name="connsiteX312" fmla="*/ 4778333 w 7467600"/>
              <a:gd name="connsiteY312" fmla="*/ 5873626 h 6858000"/>
              <a:gd name="connsiteX313" fmla="*/ 5414185 w 7467600"/>
              <a:gd name="connsiteY313" fmla="*/ 5573882 h 6858000"/>
              <a:gd name="connsiteX314" fmla="*/ 5959648 w 7467600"/>
              <a:gd name="connsiteY314" fmla="*/ 4760797 h 6858000"/>
              <a:gd name="connsiteX315" fmla="*/ 5355019 w 7467600"/>
              <a:gd name="connsiteY315" fmla="*/ 4734672 h 6858000"/>
              <a:gd name="connsiteX316" fmla="*/ 5083565 w 7467600"/>
              <a:gd name="connsiteY316" fmla="*/ 5179121 h 6858000"/>
              <a:gd name="connsiteX317" fmla="*/ 4713577 w 7467600"/>
              <a:gd name="connsiteY317" fmla="*/ 5616803 h 6858000"/>
              <a:gd name="connsiteX318" fmla="*/ 3989559 w 7467600"/>
              <a:gd name="connsiteY318" fmla="*/ 6145945 h 6858000"/>
              <a:gd name="connsiteX319" fmla="*/ 3939824 w 7467600"/>
              <a:gd name="connsiteY319" fmla="*/ 6066900 h 6858000"/>
              <a:gd name="connsiteX320" fmla="*/ 4584537 w 7467600"/>
              <a:gd name="connsiteY320" fmla="*/ 5324826 h 6858000"/>
              <a:gd name="connsiteX321" fmla="*/ 5037105 w 7467600"/>
              <a:gd name="connsiteY321" fmla="*/ 5088765 h 6858000"/>
              <a:gd name="connsiteX322" fmla="*/ 5039930 w 7467600"/>
              <a:gd name="connsiteY322" fmla="*/ 5089585 h 6858000"/>
              <a:gd name="connsiteX323" fmla="*/ 5263764 w 7467600"/>
              <a:gd name="connsiteY323" fmla="*/ 4735525 h 6858000"/>
              <a:gd name="connsiteX324" fmla="*/ 4086300 w 7467600"/>
              <a:gd name="connsiteY324" fmla="*/ 4884599 h 6858000"/>
              <a:gd name="connsiteX325" fmla="*/ 4085485 w 7467600"/>
              <a:gd name="connsiteY325" fmla="*/ 4899070 h 6858000"/>
              <a:gd name="connsiteX326" fmla="*/ 3871915 w 7467600"/>
              <a:gd name="connsiteY326" fmla="*/ 5253645 h 6858000"/>
              <a:gd name="connsiteX327" fmla="*/ 3799374 w 7467600"/>
              <a:gd name="connsiteY327" fmla="*/ 5466127 h 6858000"/>
              <a:gd name="connsiteX328" fmla="*/ 3498850 w 7467600"/>
              <a:gd name="connsiteY328" fmla="*/ 6661888 h 6858000"/>
              <a:gd name="connsiteX329" fmla="*/ 3399216 w 7467600"/>
              <a:gd name="connsiteY329" fmla="*/ 6858000 h 6858000"/>
              <a:gd name="connsiteX330" fmla="*/ 3303688 w 7467600"/>
              <a:gd name="connsiteY330" fmla="*/ 6858000 h 6858000"/>
              <a:gd name="connsiteX331" fmla="*/ 3391774 w 7467600"/>
              <a:gd name="connsiteY331" fmla="*/ 6697181 h 6858000"/>
              <a:gd name="connsiteX332" fmla="*/ 3735540 w 7467600"/>
              <a:gd name="connsiteY332" fmla="*/ 5546923 h 6858000"/>
              <a:gd name="connsiteX333" fmla="*/ 3729438 w 7467600"/>
              <a:gd name="connsiteY333" fmla="*/ 5569058 h 6858000"/>
              <a:gd name="connsiteX334" fmla="*/ 3707782 w 7467600"/>
              <a:gd name="connsiteY334" fmla="*/ 5644908 h 6858000"/>
              <a:gd name="connsiteX335" fmla="*/ 3583827 w 7467600"/>
              <a:gd name="connsiteY335" fmla="*/ 6039215 h 6858000"/>
              <a:gd name="connsiteX336" fmla="*/ 3547861 w 7467600"/>
              <a:gd name="connsiteY336" fmla="*/ 6129609 h 6858000"/>
              <a:gd name="connsiteX337" fmla="*/ 3490905 w 7467600"/>
              <a:gd name="connsiteY337" fmla="*/ 6277660 h 6858000"/>
              <a:gd name="connsiteX338" fmla="*/ 3455859 w 7467600"/>
              <a:gd name="connsiteY338" fmla="*/ 6391301 h 6858000"/>
              <a:gd name="connsiteX339" fmla="*/ 3429112 w 7467600"/>
              <a:gd name="connsiteY339" fmla="*/ 6479469 h 6858000"/>
              <a:gd name="connsiteX340" fmla="*/ 3304862 w 7467600"/>
              <a:gd name="connsiteY340" fmla="*/ 6796476 h 6858000"/>
              <a:gd name="connsiteX341" fmla="*/ 3276071 w 7467600"/>
              <a:gd name="connsiteY341" fmla="*/ 6858000 h 6858000"/>
              <a:gd name="connsiteX342" fmla="*/ 3240805 w 7467600"/>
              <a:gd name="connsiteY342" fmla="*/ 6858000 h 6858000"/>
              <a:gd name="connsiteX343" fmla="*/ 3275917 w 7467600"/>
              <a:gd name="connsiteY343" fmla="*/ 6783192 h 6858000"/>
              <a:gd name="connsiteX344" fmla="*/ 3399358 w 7467600"/>
              <a:gd name="connsiteY344" fmla="*/ 6469011 h 6858000"/>
              <a:gd name="connsiteX345" fmla="*/ 3425650 w 7467600"/>
              <a:gd name="connsiteY345" fmla="*/ 6381333 h 6858000"/>
              <a:gd name="connsiteX346" fmla="*/ 3460661 w 7467600"/>
              <a:gd name="connsiteY346" fmla="*/ 6266763 h 6858000"/>
              <a:gd name="connsiteX347" fmla="*/ 3518021 w 7467600"/>
              <a:gd name="connsiteY347" fmla="*/ 6117298 h 6858000"/>
              <a:gd name="connsiteX348" fmla="*/ 3554035 w 7467600"/>
              <a:gd name="connsiteY348" fmla="*/ 6027832 h 6858000"/>
              <a:gd name="connsiteX349" fmla="*/ 3677174 w 7467600"/>
              <a:gd name="connsiteY349" fmla="*/ 5636351 h 6858000"/>
              <a:gd name="connsiteX350" fmla="*/ 3698819 w 7467600"/>
              <a:gd name="connsiteY350" fmla="*/ 5560503 h 6858000"/>
              <a:gd name="connsiteX351" fmla="*/ 3702094 w 7467600"/>
              <a:gd name="connsiteY351" fmla="*/ 5549194 h 6858000"/>
              <a:gd name="connsiteX352" fmla="*/ 3398355 w 7467600"/>
              <a:gd name="connsiteY352" fmla="*/ 6094603 h 6858000"/>
              <a:gd name="connsiteX353" fmla="*/ 3193941 w 7467600"/>
              <a:gd name="connsiteY353" fmla="*/ 6798775 h 6858000"/>
              <a:gd name="connsiteX354" fmla="*/ 3184140 w 7467600"/>
              <a:gd name="connsiteY354" fmla="*/ 6858000 h 6858000"/>
              <a:gd name="connsiteX355" fmla="*/ 3099978 w 7467600"/>
              <a:gd name="connsiteY355" fmla="*/ 6858000 h 6858000"/>
              <a:gd name="connsiteX356" fmla="*/ 3101556 w 7467600"/>
              <a:gd name="connsiteY356" fmla="*/ 6843337 h 6858000"/>
              <a:gd name="connsiteX357" fmla="*/ 3370162 w 7467600"/>
              <a:gd name="connsiteY357" fmla="*/ 5785550 h 6858000"/>
              <a:gd name="connsiteX358" fmla="*/ 3746477 w 7467600"/>
              <a:gd name="connsiteY358" fmla="*/ 5377889 h 6858000"/>
              <a:gd name="connsiteX359" fmla="*/ 3863399 w 7467600"/>
              <a:gd name="connsiteY359" fmla="*/ 5087257 h 6858000"/>
              <a:gd name="connsiteX360" fmla="*/ 3968712 w 7467600"/>
              <a:gd name="connsiteY360" fmla="*/ 4913989 h 6858000"/>
              <a:gd name="connsiteX361" fmla="*/ 2792390 w 7467600"/>
              <a:gd name="connsiteY361" fmla="*/ 5382974 h 6858000"/>
              <a:gd name="connsiteX362" fmla="*/ 2714982 w 7467600"/>
              <a:gd name="connsiteY362" fmla="*/ 5427051 h 6858000"/>
              <a:gd name="connsiteX363" fmla="*/ 2813361 w 7467600"/>
              <a:gd name="connsiteY363" fmla="*/ 6023912 h 6858000"/>
              <a:gd name="connsiteX364" fmla="*/ 2688430 w 7467600"/>
              <a:gd name="connsiteY364" fmla="*/ 6801564 h 6858000"/>
              <a:gd name="connsiteX365" fmla="*/ 2629626 w 7467600"/>
              <a:gd name="connsiteY365" fmla="*/ 6763394 h 6858000"/>
              <a:gd name="connsiteX366" fmla="*/ 2565328 w 7467600"/>
              <a:gd name="connsiteY366" fmla="*/ 5516399 h 6858000"/>
              <a:gd name="connsiteX367" fmla="*/ 1922999 w 7467600"/>
              <a:gd name="connsiteY367" fmla="*/ 5980343 h 6858000"/>
              <a:gd name="connsiteX368" fmla="*/ 1950261 w 7467600"/>
              <a:gd name="connsiteY368" fmla="*/ 6405858 h 6858000"/>
              <a:gd name="connsiteX369" fmla="*/ 2365554 w 7467600"/>
              <a:gd name="connsiteY369" fmla="*/ 6759107 h 6858000"/>
              <a:gd name="connsiteX370" fmla="*/ 2424142 w 7467600"/>
              <a:gd name="connsiteY370" fmla="*/ 6858000 h 6858000"/>
              <a:gd name="connsiteX371" fmla="*/ 2395994 w 7467600"/>
              <a:gd name="connsiteY371" fmla="*/ 6858000 h 6858000"/>
              <a:gd name="connsiteX372" fmla="*/ 2392863 w 7467600"/>
              <a:gd name="connsiteY372" fmla="*/ 6852964 h 6858000"/>
              <a:gd name="connsiteX373" fmla="*/ 2017589 w 7467600"/>
              <a:gd name="connsiteY373" fmla="*/ 6493982 h 6858000"/>
              <a:gd name="connsiteX374" fmla="*/ 2147336 w 7467600"/>
              <a:gd name="connsiteY374" fmla="*/ 6594052 h 6858000"/>
              <a:gd name="connsiteX375" fmla="*/ 2207047 w 7467600"/>
              <a:gd name="connsiteY375" fmla="*/ 6654540 h 6858000"/>
              <a:gd name="connsiteX376" fmla="*/ 2299106 w 7467600"/>
              <a:gd name="connsiteY376" fmla="*/ 6778931 h 6858000"/>
              <a:gd name="connsiteX377" fmla="*/ 2314430 w 7467600"/>
              <a:gd name="connsiteY377" fmla="*/ 6801144 h 6858000"/>
              <a:gd name="connsiteX378" fmla="*/ 2352406 w 7467600"/>
              <a:gd name="connsiteY378" fmla="*/ 6858000 h 6858000"/>
              <a:gd name="connsiteX379" fmla="*/ 2314492 w 7467600"/>
              <a:gd name="connsiteY379" fmla="*/ 6858000 h 6858000"/>
              <a:gd name="connsiteX380" fmla="*/ 2288095 w 7467600"/>
              <a:gd name="connsiteY380" fmla="*/ 6818030 h 6858000"/>
              <a:gd name="connsiteX381" fmla="*/ 2272768 w 7467600"/>
              <a:gd name="connsiteY381" fmla="*/ 6795822 h 6858000"/>
              <a:gd name="connsiteX382" fmla="*/ 2182715 w 7467600"/>
              <a:gd name="connsiteY382" fmla="*/ 6675071 h 6858000"/>
              <a:gd name="connsiteX383" fmla="*/ 2032061 w 7467600"/>
              <a:gd name="connsiteY383" fmla="*/ 6541380 h 6858000"/>
              <a:gd name="connsiteX384" fmla="*/ 2257220 w 7467600"/>
              <a:gd name="connsiteY384" fmla="*/ 6826257 h 6858000"/>
              <a:gd name="connsiteX385" fmla="*/ 2281324 w 7467600"/>
              <a:gd name="connsiteY385" fmla="*/ 6858000 h 6858000"/>
              <a:gd name="connsiteX386" fmla="*/ 2242860 w 7467600"/>
              <a:gd name="connsiteY386" fmla="*/ 6858000 h 6858000"/>
              <a:gd name="connsiteX387" fmla="*/ 2232818 w 7467600"/>
              <a:gd name="connsiteY387" fmla="*/ 6844926 h 6858000"/>
              <a:gd name="connsiteX388" fmla="*/ 1990172 w 7467600"/>
              <a:gd name="connsiteY388" fmla="*/ 6542121 h 6858000"/>
              <a:gd name="connsiteX389" fmla="*/ 2124090 w 7467600"/>
              <a:gd name="connsiteY389" fmla="*/ 6761017 h 6858000"/>
              <a:gd name="connsiteX390" fmla="*/ 2200380 w 7467600"/>
              <a:gd name="connsiteY390" fmla="*/ 6858000 h 6858000"/>
              <a:gd name="connsiteX391" fmla="*/ 2147507 w 7467600"/>
              <a:gd name="connsiteY391" fmla="*/ 6858000 h 6858000"/>
              <a:gd name="connsiteX392" fmla="*/ 2070668 w 7467600"/>
              <a:gd name="connsiteY392" fmla="*/ 6761520 h 6858000"/>
              <a:gd name="connsiteX393" fmla="*/ 1975142 w 7467600"/>
              <a:gd name="connsiteY393" fmla="*/ 6585570 h 6858000"/>
              <a:gd name="connsiteX394" fmla="*/ 2050035 w 7467600"/>
              <a:gd name="connsiteY394" fmla="*/ 6813345 h 6858000"/>
              <a:gd name="connsiteX395" fmla="*/ 2063025 w 7467600"/>
              <a:gd name="connsiteY395" fmla="*/ 6858000 h 6858000"/>
              <a:gd name="connsiteX396" fmla="*/ 2021675 w 7467600"/>
              <a:gd name="connsiteY396" fmla="*/ 6858000 h 6858000"/>
              <a:gd name="connsiteX397" fmla="*/ 2019308 w 7467600"/>
              <a:gd name="connsiteY397" fmla="*/ 6847118 h 6858000"/>
              <a:gd name="connsiteX398" fmla="*/ 1938835 w 7467600"/>
              <a:gd name="connsiteY398" fmla="*/ 6551160 h 6858000"/>
              <a:gd name="connsiteX399" fmla="*/ 1953230 w 7467600"/>
              <a:gd name="connsiteY399" fmla="*/ 6759699 h 6858000"/>
              <a:gd name="connsiteX400" fmla="*/ 1956763 w 7467600"/>
              <a:gd name="connsiteY400" fmla="*/ 6778191 h 6858000"/>
              <a:gd name="connsiteX401" fmla="*/ 1967925 w 7467600"/>
              <a:gd name="connsiteY401" fmla="*/ 6858000 h 6858000"/>
              <a:gd name="connsiteX402" fmla="*/ 1936622 w 7467600"/>
              <a:gd name="connsiteY402" fmla="*/ 6858000 h 6858000"/>
              <a:gd name="connsiteX403" fmla="*/ 1926261 w 7467600"/>
              <a:gd name="connsiteY403" fmla="*/ 6784064 h 6858000"/>
              <a:gd name="connsiteX404" fmla="*/ 1922724 w 7467600"/>
              <a:gd name="connsiteY404" fmla="*/ 6765577 h 6858000"/>
              <a:gd name="connsiteX405" fmla="*/ 1904650 w 7467600"/>
              <a:gd name="connsiteY405" fmla="*/ 6639616 h 6858000"/>
              <a:gd name="connsiteX406" fmla="*/ 1885273 w 7467600"/>
              <a:gd name="connsiteY406" fmla="*/ 6858000 h 6858000"/>
              <a:gd name="connsiteX407" fmla="*/ 1854363 w 7467600"/>
              <a:gd name="connsiteY407" fmla="*/ 6858000 h 6858000"/>
              <a:gd name="connsiteX408" fmla="*/ 1880391 w 7467600"/>
              <a:gd name="connsiteY408" fmla="*/ 6603796 h 6858000"/>
              <a:gd name="connsiteX409" fmla="*/ 1818273 w 7467600"/>
              <a:gd name="connsiteY409" fmla="*/ 6715729 h 6858000"/>
              <a:gd name="connsiteX410" fmla="*/ 1794691 w 7467600"/>
              <a:gd name="connsiteY410" fmla="*/ 6843239 h 6858000"/>
              <a:gd name="connsiteX411" fmla="*/ 1794914 w 7467600"/>
              <a:gd name="connsiteY411" fmla="*/ 6858000 h 6858000"/>
              <a:gd name="connsiteX412" fmla="*/ 1746128 w 7467600"/>
              <a:gd name="connsiteY412" fmla="*/ 6858000 h 6858000"/>
              <a:gd name="connsiteX413" fmla="*/ 1753934 w 7467600"/>
              <a:gd name="connsiteY413" fmla="*/ 6724796 h 6858000"/>
              <a:gd name="connsiteX414" fmla="*/ 1792053 w 7467600"/>
              <a:gd name="connsiteY414" fmla="*/ 6572396 h 6858000"/>
              <a:gd name="connsiteX415" fmla="*/ 1862248 w 7467600"/>
              <a:gd name="connsiteY415" fmla="*/ 6266397 h 6858000"/>
              <a:gd name="connsiteX416" fmla="*/ 1862250 w 7467600"/>
              <a:gd name="connsiteY416" fmla="*/ 6033531 h 6858000"/>
              <a:gd name="connsiteX417" fmla="*/ 1211999 w 7467600"/>
              <a:gd name="connsiteY417" fmla="*/ 6683610 h 6858000"/>
              <a:gd name="connsiteX418" fmla="*/ 1213266 w 7467600"/>
              <a:gd name="connsiteY418" fmla="*/ 6691947 h 6858000"/>
              <a:gd name="connsiteX419" fmla="*/ 1203370 w 7467600"/>
              <a:gd name="connsiteY419" fmla="*/ 6850676 h 6858000"/>
              <a:gd name="connsiteX420" fmla="*/ 1203671 w 7467600"/>
              <a:gd name="connsiteY420" fmla="*/ 6858000 h 6858000"/>
              <a:gd name="connsiteX421" fmla="*/ 1143180 w 7467600"/>
              <a:gd name="connsiteY421" fmla="*/ 6858000 h 6858000"/>
              <a:gd name="connsiteX422" fmla="*/ 1142176 w 7467600"/>
              <a:gd name="connsiteY422" fmla="*/ 6766045 h 6858000"/>
              <a:gd name="connsiteX423" fmla="*/ 1067484 w 7467600"/>
              <a:gd name="connsiteY423" fmla="*/ 6858000 h 6858000"/>
              <a:gd name="connsiteX424" fmla="*/ 953928 w 7467600"/>
              <a:gd name="connsiteY424" fmla="*/ 6858000 h 6858000"/>
              <a:gd name="connsiteX425" fmla="*/ 959715 w 7467600"/>
              <a:gd name="connsiteY425" fmla="*/ 6850185 h 6858000"/>
              <a:gd name="connsiteX426" fmla="*/ 1483788 w 7467600"/>
              <a:gd name="connsiteY426" fmla="*/ 6259174 h 6858000"/>
              <a:gd name="connsiteX427" fmla="*/ 1100671 w 7467600"/>
              <a:gd name="connsiteY427" fmla="*/ 6252137 h 6858000"/>
              <a:gd name="connsiteX428" fmla="*/ 1090144 w 7467600"/>
              <a:gd name="connsiteY428" fmla="*/ 6256748 h 6858000"/>
              <a:gd name="connsiteX429" fmla="*/ 1095872 w 7467600"/>
              <a:gd name="connsiteY429" fmla="*/ 6271892 h 6858000"/>
              <a:gd name="connsiteX430" fmla="*/ 262785 w 7467600"/>
              <a:gd name="connsiteY430" fmla="*/ 6845450 h 6858000"/>
              <a:gd name="connsiteX431" fmla="*/ 209968 w 7467600"/>
              <a:gd name="connsiteY431" fmla="*/ 6770713 h 6858000"/>
              <a:gd name="connsiteX432" fmla="*/ 873460 w 7467600"/>
              <a:gd name="connsiteY432" fmla="*/ 6253768 h 6858000"/>
              <a:gd name="connsiteX433" fmla="*/ 192686 w 7467600"/>
              <a:gd name="connsiteY433" fmla="*/ 5849257 h 6858000"/>
              <a:gd name="connsiteX434" fmla="*/ 4696 w 7467600"/>
              <a:gd name="connsiteY434" fmla="*/ 5697668 h 6858000"/>
              <a:gd name="connsiteX435" fmla="*/ 0 w 7467600"/>
              <a:gd name="connsiteY435" fmla="*/ 5689984 h 6858000"/>
              <a:gd name="connsiteX436" fmla="*/ 0 w 7467600"/>
              <a:gd name="connsiteY436" fmla="*/ 5513472 h 6858000"/>
              <a:gd name="connsiteX437" fmla="*/ 174101 w 7467600"/>
              <a:gd name="connsiteY437" fmla="*/ 5620277 h 6858000"/>
              <a:gd name="connsiteX438" fmla="*/ 891800 w 7467600"/>
              <a:gd name="connsiteY438" fmla="*/ 6036935 h 6858000"/>
              <a:gd name="connsiteX439" fmla="*/ 1072219 w 7467600"/>
              <a:gd name="connsiteY439" fmla="*/ 6169443 h 6858000"/>
              <a:gd name="connsiteX440" fmla="*/ 1074117 w 7467600"/>
              <a:gd name="connsiteY440" fmla="*/ 6170301 h 6858000"/>
              <a:gd name="connsiteX441" fmla="*/ 1083114 w 7467600"/>
              <a:gd name="connsiteY441" fmla="*/ 6174131 h 6858000"/>
              <a:gd name="connsiteX442" fmla="*/ 1543010 w 7467600"/>
              <a:gd name="connsiteY442" fmla="*/ 6191140 h 6858000"/>
              <a:gd name="connsiteX443" fmla="*/ 1551080 w 7467600"/>
              <a:gd name="connsiteY443" fmla="*/ 6195006 h 6858000"/>
              <a:gd name="connsiteX444" fmla="*/ 2345443 w 7467600"/>
              <a:gd name="connsiteY444" fmla="*/ 5549882 h 6858000"/>
              <a:gd name="connsiteX445" fmla="*/ 1721499 w 7467600"/>
              <a:gd name="connsiteY445" fmla="*/ 5599969 h 6858000"/>
              <a:gd name="connsiteX446" fmla="*/ 767716 w 7467600"/>
              <a:gd name="connsiteY446" fmla="*/ 5472768 h 6858000"/>
              <a:gd name="connsiteX447" fmla="*/ 722147 w 7467600"/>
              <a:gd name="connsiteY447" fmla="*/ 5393091 h 6858000"/>
              <a:gd name="connsiteX448" fmla="*/ 1485552 w 7467600"/>
              <a:gd name="connsiteY448" fmla="*/ 5313202 h 6858000"/>
              <a:gd name="connsiteX449" fmla="*/ 2143004 w 7467600"/>
              <a:gd name="connsiteY449" fmla="*/ 5402420 h 6858000"/>
              <a:gd name="connsiteX450" fmla="*/ 1933391 w 7467600"/>
              <a:gd name="connsiteY450" fmla="*/ 5156971 h 6858000"/>
              <a:gd name="connsiteX451" fmla="*/ 1827118 w 7467600"/>
              <a:gd name="connsiteY451" fmla="*/ 4968410 h 6858000"/>
              <a:gd name="connsiteX452" fmla="*/ 1837349 w 7467600"/>
              <a:gd name="connsiteY452" fmla="*/ 4956357 h 6858000"/>
              <a:gd name="connsiteX453" fmla="*/ 2162835 w 7467600"/>
              <a:gd name="connsiteY453" fmla="*/ 5187853 h 6858000"/>
              <a:gd name="connsiteX454" fmla="*/ 2257167 w 7467600"/>
              <a:gd name="connsiteY454" fmla="*/ 5462123 h 6858000"/>
              <a:gd name="connsiteX455" fmla="*/ 2261598 w 7467600"/>
              <a:gd name="connsiteY455" fmla="*/ 5467998 h 6858000"/>
              <a:gd name="connsiteX456" fmla="*/ 2437177 w 7467600"/>
              <a:gd name="connsiteY456" fmla="*/ 5479608 h 6858000"/>
              <a:gd name="connsiteX457" fmla="*/ 2445247 w 7467600"/>
              <a:gd name="connsiteY457" fmla="*/ 5483476 h 6858000"/>
              <a:gd name="connsiteX458" fmla="*/ 2743626 w 7467600"/>
              <a:gd name="connsiteY458" fmla="*/ 5304819 h 6858000"/>
              <a:gd name="connsiteX459" fmla="*/ 3048102 w 7467600"/>
              <a:gd name="connsiteY459" fmla="*/ 5150595 h 6858000"/>
              <a:gd name="connsiteX460" fmla="*/ 1799414 w 7467600"/>
              <a:gd name="connsiteY460" fmla="*/ 4694732 h 6858000"/>
              <a:gd name="connsiteX461" fmla="*/ 1771735 w 7467600"/>
              <a:gd name="connsiteY461" fmla="*/ 4619929 h 6858000"/>
              <a:gd name="connsiteX462" fmla="*/ 3104273 w 7467600"/>
              <a:gd name="connsiteY462" fmla="*/ 5076159 h 6858000"/>
              <a:gd name="connsiteX463" fmla="*/ 3113245 w 7467600"/>
              <a:gd name="connsiteY463" fmla="*/ 5090705 h 6858000"/>
              <a:gd name="connsiteX464" fmla="*/ 3126294 w 7467600"/>
              <a:gd name="connsiteY464" fmla="*/ 5114400 h 6858000"/>
              <a:gd name="connsiteX465" fmla="*/ 3937433 w 7467600"/>
              <a:gd name="connsiteY465" fmla="*/ 4830473 h 6858000"/>
              <a:gd name="connsiteX466" fmla="*/ 3590475 w 7467600"/>
              <a:gd name="connsiteY466" fmla="*/ 4597974 h 6858000"/>
              <a:gd name="connsiteX467" fmla="*/ 3100264 w 7467600"/>
              <a:gd name="connsiteY467" fmla="*/ 4579845 h 6858000"/>
              <a:gd name="connsiteX468" fmla="*/ 2183576 w 7467600"/>
              <a:gd name="connsiteY468" fmla="*/ 4227150 h 6858000"/>
              <a:gd name="connsiteX469" fmla="*/ 2151029 w 7467600"/>
              <a:gd name="connsiteY469" fmla="*/ 4146947 h 6858000"/>
              <a:gd name="connsiteX470" fmla="*/ 3563434 w 7467600"/>
              <a:gd name="connsiteY470" fmla="*/ 4469115 h 6858000"/>
              <a:gd name="connsiteX471" fmla="*/ 3177952 w 7467600"/>
              <a:gd name="connsiteY471" fmla="*/ 3657386 h 6858000"/>
              <a:gd name="connsiteX472" fmla="*/ 3189263 w 7467600"/>
              <a:gd name="connsiteY472" fmla="*/ 3625726 h 6858000"/>
              <a:gd name="connsiteX473" fmla="*/ 3560912 w 7467600"/>
              <a:gd name="connsiteY473" fmla="*/ 4079863 h 6858000"/>
              <a:gd name="connsiteX474" fmla="*/ 3626636 w 7467600"/>
              <a:gd name="connsiteY474" fmla="*/ 4512230 h 6858000"/>
              <a:gd name="connsiteX475" fmla="*/ 3653088 w 7467600"/>
              <a:gd name="connsiteY475" fmla="*/ 4521417 h 6858000"/>
              <a:gd name="connsiteX476" fmla="*/ 3988128 w 7467600"/>
              <a:gd name="connsiteY476" fmla="*/ 4817267 h 6858000"/>
              <a:gd name="connsiteX477" fmla="*/ 4830582 w 7467600"/>
              <a:gd name="connsiteY477" fmla="*/ 4676000 h 6858000"/>
              <a:gd name="connsiteX478" fmla="*/ 4830100 w 7467600"/>
              <a:gd name="connsiteY478" fmla="*/ 4675554 h 6858000"/>
              <a:gd name="connsiteX479" fmla="*/ 4036318 w 7467600"/>
              <a:gd name="connsiteY479" fmla="*/ 4147013 h 6858000"/>
              <a:gd name="connsiteX480" fmla="*/ 3432098 w 7467600"/>
              <a:gd name="connsiteY480" fmla="*/ 3537312 h 6858000"/>
              <a:gd name="connsiteX481" fmla="*/ 3446761 w 7467600"/>
              <a:gd name="connsiteY481" fmla="*/ 3461278 h 6858000"/>
              <a:gd name="connsiteX482" fmla="*/ 4419733 w 7467600"/>
              <a:gd name="connsiteY482" fmla="*/ 3963555 h 6858000"/>
              <a:gd name="connsiteX483" fmla="*/ 4781371 w 7467600"/>
              <a:gd name="connsiteY483" fmla="*/ 4458604 h 6858000"/>
              <a:gd name="connsiteX484" fmla="*/ 4780440 w 7467600"/>
              <a:gd name="connsiteY484" fmla="*/ 4470290 h 6858000"/>
              <a:gd name="connsiteX485" fmla="*/ 4898954 w 7467600"/>
              <a:gd name="connsiteY485" fmla="*/ 4662092 h 6858000"/>
              <a:gd name="connsiteX486" fmla="*/ 4900699 w 7467600"/>
              <a:gd name="connsiteY486" fmla="*/ 4670867 h 6858000"/>
              <a:gd name="connsiteX487" fmla="*/ 5714511 w 7467600"/>
              <a:gd name="connsiteY487" fmla="*/ 4663483 h 6858000"/>
              <a:gd name="connsiteX488" fmla="*/ 5464793 w 7467600"/>
              <a:gd name="connsiteY488" fmla="*/ 4393556 h 6858000"/>
              <a:gd name="connsiteX489" fmla="*/ 5461897 w 7467600"/>
              <a:gd name="connsiteY489" fmla="*/ 4390879 h 6858000"/>
              <a:gd name="connsiteX490" fmla="*/ 4294126 w 7467600"/>
              <a:gd name="connsiteY490" fmla="*/ 3303048 h 6858000"/>
              <a:gd name="connsiteX491" fmla="*/ 4305321 w 7467600"/>
              <a:gd name="connsiteY491" fmla="*/ 3256953 h 6858000"/>
              <a:gd name="connsiteX492" fmla="*/ 4949299 w 7467600"/>
              <a:gd name="connsiteY492" fmla="*/ 3766336 h 6858000"/>
              <a:gd name="connsiteX493" fmla="*/ 5291452 w 7467600"/>
              <a:gd name="connsiteY493" fmla="*/ 4076801 h 6858000"/>
              <a:gd name="connsiteX494" fmla="*/ 5434998 w 7467600"/>
              <a:gd name="connsiteY494" fmla="*/ 4254100 h 6858000"/>
              <a:gd name="connsiteX495" fmla="*/ 5351015 w 7467600"/>
              <a:gd name="connsiteY495" fmla="*/ 3760989 h 6858000"/>
              <a:gd name="connsiteX496" fmla="*/ 5413780 w 7467600"/>
              <a:gd name="connsiteY496" fmla="*/ 2966265 h 6858000"/>
              <a:gd name="connsiteX497" fmla="*/ 5425627 w 7467600"/>
              <a:gd name="connsiteY497" fmla="*/ 2954192 h 6858000"/>
              <a:gd name="connsiteX498" fmla="*/ 6604735 w 7467600"/>
              <a:gd name="connsiteY498" fmla="*/ 2041381 h 6858000"/>
              <a:gd name="connsiteX499" fmla="*/ 7204487 w 7467600"/>
              <a:gd name="connsiteY499" fmla="*/ 2742112 h 6858000"/>
              <a:gd name="connsiteX500" fmla="*/ 7131592 w 7467600"/>
              <a:gd name="connsiteY500" fmla="*/ 2672096 h 6858000"/>
              <a:gd name="connsiteX501" fmla="*/ 6996344 w 7467600"/>
              <a:gd name="connsiteY501" fmla="*/ 2518310 h 6858000"/>
              <a:gd name="connsiteX502" fmla="*/ 6735495 w 7467600"/>
              <a:gd name="connsiteY502" fmla="*/ 2196890 h 6858000"/>
              <a:gd name="connsiteX503" fmla="*/ 6721901 w 7467600"/>
              <a:gd name="connsiteY503" fmla="*/ 2179274 h 6858000"/>
              <a:gd name="connsiteX504" fmla="*/ 6604735 w 7467600"/>
              <a:gd name="connsiteY504" fmla="*/ 2041381 h 6858000"/>
              <a:gd name="connsiteX505" fmla="*/ 6591670 w 7467600"/>
              <a:gd name="connsiteY505" fmla="*/ 1988277 h 6858000"/>
              <a:gd name="connsiteX506" fmla="*/ 6747349 w 7467600"/>
              <a:gd name="connsiteY506" fmla="*/ 2160069 h 6858000"/>
              <a:gd name="connsiteX507" fmla="*/ 6760943 w 7467600"/>
              <a:gd name="connsiteY507" fmla="*/ 2177686 h 6858000"/>
              <a:gd name="connsiteX508" fmla="*/ 7021065 w 7467600"/>
              <a:gd name="connsiteY508" fmla="*/ 2498102 h 6858000"/>
              <a:gd name="connsiteX509" fmla="*/ 7155223 w 7467600"/>
              <a:gd name="connsiteY509" fmla="*/ 2650386 h 6858000"/>
              <a:gd name="connsiteX510" fmla="*/ 7203167 w 7467600"/>
              <a:gd name="connsiteY510" fmla="*/ 2697288 h 6858000"/>
              <a:gd name="connsiteX511" fmla="*/ 6937703 w 7467600"/>
              <a:gd name="connsiteY511" fmla="*/ 2321981 h 6858000"/>
              <a:gd name="connsiteX512" fmla="*/ 6591670 w 7467600"/>
              <a:gd name="connsiteY512" fmla="*/ 1988277 h 6858000"/>
              <a:gd name="connsiteX513" fmla="*/ 5798671 w 7467600"/>
              <a:gd name="connsiteY513" fmla="*/ 1981601 h 6858000"/>
              <a:gd name="connsiteX514" fmla="*/ 5754709 w 7467600"/>
              <a:gd name="connsiteY514" fmla="*/ 2071454 h 6858000"/>
              <a:gd name="connsiteX515" fmla="*/ 5763044 w 7467600"/>
              <a:gd name="connsiteY515" fmla="*/ 2842206 h 6858000"/>
              <a:gd name="connsiteX516" fmla="*/ 5764974 w 7467600"/>
              <a:gd name="connsiteY516" fmla="*/ 2799609 h 6858000"/>
              <a:gd name="connsiteX517" fmla="*/ 5767665 w 7467600"/>
              <a:gd name="connsiteY517" fmla="*/ 2666409 h 6858000"/>
              <a:gd name="connsiteX518" fmla="*/ 5763055 w 7467600"/>
              <a:gd name="connsiteY518" fmla="*/ 2579705 h 6858000"/>
              <a:gd name="connsiteX519" fmla="*/ 5758079 w 7467600"/>
              <a:gd name="connsiteY519" fmla="*/ 2492508 h 6858000"/>
              <a:gd name="connsiteX520" fmla="*/ 5779325 w 7467600"/>
              <a:gd name="connsiteY520" fmla="*/ 2197069 h 6858000"/>
              <a:gd name="connsiteX521" fmla="*/ 5798671 w 7467600"/>
              <a:gd name="connsiteY521" fmla="*/ 1981601 h 6858000"/>
              <a:gd name="connsiteX522" fmla="*/ 5829202 w 7467600"/>
              <a:gd name="connsiteY522" fmla="*/ 1971679 h 6858000"/>
              <a:gd name="connsiteX523" fmla="*/ 5809558 w 7467600"/>
              <a:gd name="connsiteY523" fmla="*/ 2198043 h 6858000"/>
              <a:gd name="connsiteX524" fmla="*/ 5788653 w 7467600"/>
              <a:gd name="connsiteY524" fmla="*/ 2489430 h 6858000"/>
              <a:gd name="connsiteX525" fmla="*/ 5793439 w 7467600"/>
              <a:gd name="connsiteY525" fmla="*/ 2575235 h 6858000"/>
              <a:gd name="connsiteX526" fmla="*/ 5796837 w 7467600"/>
              <a:gd name="connsiteY526" fmla="*/ 2637633 h 6858000"/>
              <a:gd name="connsiteX527" fmla="*/ 5818614 w 7467600"/>
              <a:gd name="connsiteY527" fmla="*/ 2473055 h 6858000"/>
              <a:gd name="connsiteX528" fmla="*/ 5829202 w 7467600"/>
              <a:gd name="connsiteY528" fmla="*/ 1971679 h 6858000"/>
              <a:gd name="connsiteX529" fmla="*/ 5911389 w 7467600"/>
              <a:gd name="connsiteY529" fmla="*/ 1898371 h 6858000"/>
              <a:gd name="connsiteX530" fmla="*/ 6237627 w 7467600"/>
              <a:gd name="connsiteY530" fmla="*/ 2231921 h 6858000"/>
              <a:gd name="connsiteX531" fmla="*/ 5911389 w 7467600"/>
              <a:gd name="connsiteY531" fmla="*/ 1898371 h 6858000"/>
              <a:gd name="connsiteX532" fmla="*/ 6944437 w 7467600"/>
              <a:gd name="connsiteY532" fmla="*/ 1575402 h 6858000"/>
              <a:gd name="connsiteX533" fmla="*/ 6304730 w 7467600"/>
              <a:gd name="connsiteY533" fmla="*/ 1766654 h 6858000"/>
              <a:gd name="connsiteX534" fmla="*/ 6944437 w 7467600"/>
              <a:gd name="connsiteY534" fmla="*/ 1575402 h 6858000"/>
              <a:gd name="connsiteX535" fmla="*/ 7019523 w 7467600"/>
              <a:gd name="connsiteY535" fmla="*/ 1519450 h 6858000"/>
              <a:gd name="connsiteX536" fmla="*/ 6298091 w 7467600"/>
              <a:gd name="connsiteY536" fmla="*/ 1737122 h 6858000"/>
              <a:gd name="connsiteX537" fmla="*/ 7019523 w 7467600"/>
              <a:gd name="connsiteY537" fmla="*/ 1519450 h 6858000"/>
              <a:gd name="connsiteX538" fmla="*/ 2399523 w 7467600"/>
              <a:gd name="connsiteY538" fmla="*/ 1428234 h 6858000"/>
              <a:gd name="connsiteX539" fmla="*/ 2224982 w 7467600"/>
              <a:gd name="connsiteY539" fmla="*/ 1826201 h 6858000"/>
              <a:gd name="connsiteX540" fmla="*/ 2096099 w 7467600"/>
              <a:gd name="connsiteY540" fmla="*/ 2345900 h 6858000"/>
              <a:gd name="connsiteX541" fmla="*/ 2283317 w 7467600"/>
              <a:gd name="connsiteY541" fmla="*/ 1796925 h 6858000"/>
              <a:gd name="connsiteX542" fmla="*/ 2399523 w 7467600"/>
              <a:gd name="connsiteY542" fmla="*/ 1428234 h 6858000"/>
              <a:gd name="connsiteX543" fmla="*/ 2448558 w 7467600"/>
              <a:gd name="connsiteY543" fmla="*/ 1373435 h 6858000"/>
              <a:gd name="connsiteX544" fmla="*/ 2312521 w 7467600"/>
              <a:gd name="connsiteY544" fmla="*/ 1806140 h 6858000"/>
              <a:gd name="connsiteX545" fmla="*/ 2127533 w 7467600"/>
              <a:gd name="connsiteY545" fmla="*/ 2348380 h 6858000"/>
              <a:gd name="connsiteX546" fmla="*/ 2358080 w 7467600"/>
              <a:gd name="connsiteY546" fmla="*/ 1866134 h 6858000"/>
              <a:gd name="connsiteX547" fmla="*/ 2407436 w 7467600"/>
              <a:gd name="connsiteY547" fmla="*/ 1651070 h 6858000"/>
              <a:gd name="connsiteX548" fmla="*/ 2448558 w 7467600"/>
              <a:gd name="connsiteY548" fmla="*/ 1373435 h 6858000"/>
              <a:gd name="connsiteX549" fmla="*/ 278707 w 7467600"/>
              <a:gd name="connsiteY549" fmla="*/ 1352270 h 6858000"/>
              <a:gd name="connsiteX550" fmla="*/ 321570 w 7467600"/>
              <a:gd name="connsiteY550" fmla="*/ 1861610 h 6858000"/>
              <a:gd name="connsiteX551" fmla="*/ 294281 w 7467600"/>
              <a:gd name="connsiteY551" fmla="*/ 1440658 h 6858000"/>
              <a:gd name="connsiteX552" fmla="*/ 278707 w 7467600"/>
              <a:gd name="connsiteY552" fmla="*/ 1352270 h 6858000"/>
              <a:gd name="connsiteX553" fmla="*/ 1423821 w 7467600"/>
              <a:gd name="connsiteY553" fmla="*/ 1351958 h 6858000"/>
              <a:gd name="connsiteX554" fmla="*/ 1638521 w 7467600"/>
              <a:gd name="connsiteY554" fmla="*/ 1908470 h 6858000"/>
              <a:gd name="connsiteX555" fmla="*/ 1754199 w 7467600"/>
              <a:gd name="connsiteY555" fmla="*/ 2149284 h 6858000"/>
              <a:gd name="connsiteX556" fmla="*/ 1908359 w 7467600"/>
              <a:gd name="connsiteY556" fmla="*/ 2364988 h 6858000"/>
              <a:gd name="connsiteX557" fmla="*/ 1647661 w 7467600"/>
              <a:gd name="connsiteY557" fmla="*/ 1825945 h 6858000"/>
              <a:gd name="connsiteX558" fmla="*/ 1423821 w 7467600"/>
              <a:gd name="connsiteY558" fmla="*/ 1351958 h 6858000"/>
              <a:gd name="connsiteX559" fmla="*/ 1431890 w 7467600"/>
              <a:gd name="connsiteY559" fmla="*/ 1306475 h 6858000"/>
              <a:gd name="connsiteX560" fmla="*/ 1507597 w 7467600"/>
              <a:gd name="connsiteY560" fmla="*/ 1446132 h 6858000"/>
              <a:gd name="connsiteX561" fmla="*/ 1674586 w 7467600"/>
              <a:gd name="connsiteY561" fmla="*/ 1813832 h 6858000"/>
              <a:gd name="connsiteX562" fmla="*/ 1815950 w 7467600"/>
              <a:gd name="connsiteY562" fmla="*/ 2128564 h 6858000"/>
              <a:gd name="connsiteX563" fmla="*/ 1984242 w 7467600"/>
              <a:gd name="connsiteY563" fmla="*/ 2430829 h 6858000"/>
              <a:gd name="connsiteX564" fmla="*/ 2014023 w 7467600"/>
              <a:gd name="connsiteY564" fmla="*/ 2450995 h 6858000"/>
              <a:gd name="connsiteX565" fmla="*/ 1747337 w 7467600"/>
              <a:gd name="connsiteY565" fmla="*/ 1855264 h 6858000"/>
              <a:gd name="connsiteX566" fmla="*/ 1533749 w 7467600"/>
              <a:gd name="connsiteY566" fmla="*/ 1478656 h 6858000"/>
              <a:gd name="connsiteX567" fmla="*/ 1431890 w 7467600"/>
              <a:gd name="connsiteY567" fmla="*/ 1306475 h 6858000"/>
              <a:gd name="connsiteX568" fmla="*/ 5052692 w 7467600"/>
              <a:gd name="connsiteY568" fmla="*/ 1292994 h 6858000"/>
              <a:gd name="connsiteX569" fmla="*/ 5200661 w 7467600"/>
              <a:gd name="connsiteY569" fmla="*/ 1635186 h 6858000"/>
              <a:gd name="connsiteX570" fmla="*/ 5297138 w 7467600"/>
              <a:gd name="connsiteY570" fmla="*/ 1906351 h 6858000"/>
              <a:gd name="connsiteX571" fmla="*/ 5052692 w 7467600"/>
              <a:gd name="connsiteY571" fmla="*/ 1292994 h 6858000"/>
              <a:gd name="connsiteX572" fmla="*/ 5009948 w 7467600"/>
              <a:gd name="connsiteY572" fmla="*/ 1273619 h 6858000"/>
              <a:gd name="connsiteX573" fmla="*/ 5121777 w 7467600"/>
              <a:gd name="connsiteY573" fmla="*/ 1654213 h 6858000"/>
              <a:gd name="connsiteX574" fmla="*/ 5293545 w 7467600"/>
              <a:gd name="connsiteY574" fmla="*/ 2072247 h 6858000"/>
              <a:gd name="connsiteX575" fmla="*/ 5294042 w 7467600"/>
              <a:gd name="connsiteY575" fmla="*/ 2065019 h 6858000"/>
              <a:gd name="connsiteX576" fmla="*/ 5171936 w 7467600"/>
              <a:gd name="connsiteY576" fmla="*/ 1647613 h 6858000"/>
              <a:gd name="connsiteX577" fmla="*/ 5009948 w 7467600"/>
              <a:gd name="connsiteY577" fmla="*/ 1273619 h 6858000"/>
              <a:gd name="connsiteX578" fmla="*/ 655236 w 7467600"/>
              <a:gd name="connsiteY578" fmla="*/ 1268632 h 6858000"/>
              <a:gd name="connsiteX579" fmla="*/ 839521 w 7467600"/>
              <a:gd name="connsiteY579" fmla="*/ 1685315 h 6858000"/>
              <a:gd name="connsiteX580" fmla="*/ 1109416 w 7467600"/>
              <a:gd name="connsiteY580" fmla="*/ 2061663 h 6858000"/>
              <a:gd name="connsiteX581" fmla="*/ 1298300 w 7467600"/>
              <a:gd name="connsiteY581" fmla="*/ 2247742 h 6858000"/>
              <a:gd name="connsiteX582" fmla="*/ 1125871 w 7467600"/>
              <a:gd name="connsiteY582" fmla="*/ 1989513 h 6858000"/>
              <a:gd name="connsiteX583" fmla="*/ 981574 w 7467600"/>
              <a:gd name="connsiteY583" fmla="*/ 1783157 h 6858000"/>
              <a:gd name="connsiteX584" fmla="*/ 922198 w 7467600"/>
              <a:gd name="connsiteY584" fmla="*/ 1677437 h 6858000"/>
              <a:gd name="connsiteX585" fmla="*/ 869293 w 7467600"/>
              <a:gd name="connsiteY585" fmla="*/ 1583214 h 6858000"/>
              <a:gd name="connsiteX586" fmla="*/ 751431 w 7467600"/>
              <a:gd name="connsiteY586" fmla="*/ 1405731 h 6858000"/>
              <a:gd name="connsiteX587" fmla="*/ 655236 w 7467600"/>
              <a:gd name="connsiteY587" fmla="*/ 1268632 h 6858000"/>
              <a:gd name="connsiteX588" fmla="*/ 6516292 w 7467600"/>
              <a:gd name="connsiteY588" fmla="*/ 1263064 h 6858000"/>
              <a:gd name="connsiteX589" fmla="*/ 5736320 w 7467600"/>
              <a:gd name="connsiteY589" fmla="*/ 1501803 h 6858000"/>
              <a:gd name="connsiteX590" fmla="*/ 6516292 w 7467600"/>
              <a:gd name="connsiteY590" fmla="*/ 1263064 h 6858000"/>
              <a:gd name="connsiteX591" fmla="*/ 291466 w 7467600"/>
              <a:gd name="connsiteY591" fmla="*/ 1250369 h 6858000"/>
              <a:gd name="connsiteX592" fmla="*/ 323180 w 7467600"/>
              <a:gd name="connsiteY592" fmla="*/ 1435283 h 6858000"/>
              <a:gd name="connsiteX593" fmla="*/ 349381 w 7467600"/>
              <a:gd name="connsiteY593" fmla="*/ 1875041 h 6858000"/>
              <a:gd name="connsiteX594" fmla="*/ 374363 w 7467600"/>
              <a:gd name="connsiteY594" fmla="*/ 1506494 h 6858000"/>
              <a:gd name="connsiteX595" fmla="*/ 302168 w 7467600"/>
              <a:gd name="connsiteY595" fmla="*/ 1274495 h 6858000"/>
              <a:gd name="connsiteX596" fmla="*/ 291466 w 7467600"/>
              <a:gd name="connsiteY596" fmla="*/ 1250369 h 6858000"/>
              <a:gd name="connsiteX597" fmla="*/ 678222 w 7467600"/>
              <a:gd name="connsiteY597" fmla="*/ 1248670 h 6858000"/>
              <a:gd name="connsiteX598" fmla="*/ 775536 w 7467600"/>
              <a:gd name="connsiteY598" fmla="*/ 1388015 h 6858000"/>
              <a:gd name="connsiteX599" fmla="*/ 894529 w 7467600"/>
              <a:gd name="connsiteY599" fmla="*/ 1567739 h 6858000"/>
              <a:gd name="connsiteX600" fmla="*/ 948000 w 7467600"/>
              <a:gd name="connsiteY600" fmla="*/ 1663088 h 6858000"/>
              <a:gd name="connsiteX601" fmla="*/ 1006812 w 7467600"/>
              <a:gd name="connsiteY601" fmla="*/ 1767683 h 6858000"/>
              <a:gd name="connsiteX602" fmla="*/ 1149133 w 7467600"/>
              <a:gd name="connsiteY602" fmla="*/ 1971513 h 6858000"/>
              <a:gd name="connsiteX603" fmla="*/ 1333952 w 7467600"/>
              <a:gd name="connsiteY603" fmla="*/ 2251620 h 6858000"/>
              <a:gd name="connsiteX604" fmla="*/ 1337329 w 7467600"/>
              <a:gd name="connsiteY604" fmla="*/ 2258350 h 6858000"/>
              <a:gd name="connsiteX605" fmla="*/ 1014726 w 7467600"/>
              <a:gd name="connsiteY605" fmla="*/ 1615556 h 6858000"/>
              <a:gd name="connsiteX606" fmla="*/ 678222 w 7467600"/>
              <a:gd name="connsiteY606" fmla="*/ 1248670 h 6858000"/>
              <a:gd name="connsiteX607" fmla="*/ 6691602 w 7467600"/>
              <a:gd name="connsiteY607" fmla="*/ 1140573 h 6858000"/>
              <a:gd name="connsiteX608" fmla="*/ 6571100 w 7467600"/>
              <a:gd name="connsiteY608" fmla="*/ 1183662 h 6858000"/>
              <a:gd name="connsiteX609" fmla="*/ 6241687 w 7467600"/>
              <a:gd name="connsiteY609" fmla="*/ 1257600 h 6858000"/>
              <a:gd name="connsiteX610" fmla="*/ 5693009 w 7467600"/>
              <a:gd name="connsiteY610" fmla="*/ 1478256 h 6858000"/>
              <a:gd name="connsiteX611" fmla="*/ 6548420 w 7467600"/>
              <a:gd name="connsiteY611" fmla="*/ 1214599 h 6858000"/>
              <a:gd name="connsiteX612" fmla="*/ 6605473 w 7467600"/>
              <a:gd name="connsiteY612" fmla="*/ 1184686 h 6858000"/>
              <a:gd name="connsiteX613" fmla="*/ 6691602 w 7467600"/>
              <a:gd name="connsiteY613" fmla="*/ 1140573 h 6858000"/>
              <a:gd name="connsiteX614" fmla="*/ 4002475 w 7467600"/>
              <a:gd name="connsiteY614" fmla="*/ 1037802 h 6858000"/>
              <a:gd name="connsiteX615" fmla="*/ 4000324 w 7467600"/>
              <a:gd name="connsiteY615" fmla="*/ 1039362 h 6858000"/>
              <a:gd name="connsiteX616" fmla="*/ 4002862 w 7467600"/>
              <a:gd name="connsiteY616" fmla="*/ 1042866 h 6858000"/>
              <a:gd name="connsiteX617" fmla="*/ 4002475 w 7467600"/>
              <a:gd name="connsiteY617" fmla="*/ 1037802 h 6858000"/>
              <a:gd name="connsiteX618" fmla="*/ 506322 w 7467600"/>
              <a:gd name="connsiteY618" fmla="*/ 1020997 h 6858000"/>
              <a:gd name="connsiteX619" fmla="*/ 533068 w 7467600"/>
              <a:gd name="connsiteY619" fmla="*/ 1029409 h 6858000"/>
              <a:gd name="connsiteX620" fmla="*/ 1232525 w 7467600"/>
              <a:gd name="connsiteY620" fmla="*/ 1804675 h 6858000"/>
              <a:gd name="connsiteX621" fmla="*/ 1388858 w 7467600"/>
              <a:gd name="connsiteY621" fmla="*/ 2368011 h 6858000"/>
              <a:gd name="connsiteX622" fmla="*/ 1384098 w 7467600"/>
              <a:gd name="connsiteY622" fmla="*/ 2378125 h 6858000"/>
              <a:gd name="connsiteX623" fmla="*/ 1425393 w 7467600"/>
              <a:gd name="connsiteY623" fmla="*/ 2589124 h 6858000"/>
              <a:gd name="connsiteX624" fmla="*/ 1424001 w 7467600"/>
              <a:gd name="connsiteY624" fmla="*/ 2597541 h 6858000"/>
              <a:gd name="connsiteX625" fmla="*/ 2152729 w 7467600"/>
              <a:gd name="connsiteY625" fmla="*/ 2864487 h 6858000"/>
              <a:gd name="connsiteX626" fmla="*/ 2020609 w 7467600"/>
              <a:gd name="connsiteY626" fmla="*/ 2539671 h 6858000"/>
              <a:gd name="connsiteX627" fmla="*/ 2018920 w 7467600"/>
              <a:gd name="connsiteY627" fmla="*/ 2536309 h 6858000"/>
              <a:gd name="connsiteX628" fmla="*/ 1342441 w 7467600"/>
              <a:gd name="connsiteY628" fmla="*/ 1173017 h 6858000"/>
              <a:gd name="connsiteX629" fmla="*/ 1367925 w 7467600"/>
              <a:gd name="connsiteY629" fmla="*/ 1135648 h 6858000"/>
              <a:gd name="connsiteX630" fmla="*/ 1771401 w 7467600"/>
              <a:gd name="connsiteY630" fmla="*/ 1806673 h 6858000"/>
              <a:gd name="connsiteX631" fmla="*/ 1972385 w 7467600"/>
              <a:gd name="connsiteY631" fmla="*/ 2198735 h 6858000"/>
              <a:gd name="connsiteX632" fmla="*/ 2040892 w 7467600"/>
              <a:gd name="connsiteY632" fmla="*/ 2405205 h 6858000"/>
              <a:gd name="connsiteX633" fmla="*/ 2131689 w 7467600"/>
              <a:gd name="connsiteY633" fmla="*/ 1936926 h 6858000"/>
              <a:gd name="connsiteX634" fmla="*/ 2454820 w 7467600"/>
              <a:gd name="connsiteY634" fmla="*/ 1248808 h 6858000"/>
              <a:gd name="connsiteX635" fmla="*/ 2492512 w 7467600"/>
              <a:gd name="connsiteY635" fmla="*/ 1302920 h 6858000"/>
              <a:gd name="connsiteX636" fmla="*/ 2081216 w 7467600"/>
              <a:gd name="connsiteY636" fmla="*/ 2527513 h 6858000"/>
              <a:gd name="connsiteX637" fmla="*/ 2081211 w 7467600"/>
              <a:gd name="connsiteY637" fmla="*/ 2528916 h 6858000"/>
              <a:gd name="connsiteX638" fmla="*/ 2199067 w 7467600"/>
              <a:gd name="connsiteY638" fmla="*/ 2884061 h 6858000"/>
              <a:gd name="connsiteX639" fmla="*/ 3192586 w 7467600"/>
              <a:gd name="connsiteY639" fmla="*/ 3411496 h 6858000"/>
              <a:gd name="connsiteX640" fmla="*/ 3182620 w 7467600"/>
              <a:gd name="connsiteY640" fmla="*/ 3483279 h 6858000"/>
              <a:gd name="connsiteX641" fmla="*/ 2435119 w 7467600"/>
              <a:gd name="connsiteY641" fmla="*/ 3080173 h 6858000"/>
              <a:gd name="connsiteX642" fmla="*/ 2410152 w 7467600"/>
              <a:gd name="connsiteY642" fmla="*/ 3063751 h 6858000"/>
              <a:gd name="connsiteX643" fmla="*/ 2408099 w 7467600"/>
              <a:gd name="connsiteY643" fmla="*/ 3064403 h 6858000"/>
              <a:gd name="connsiteX644" fmla="*/ 2407218 w 7467600"/>
              <a:gd name="connsiteY644" fmla="*/ 3070324 h 6858000"/>
              <a:gd name="connsiteX645" fmla="*/ 2380138 w 7467600"/>
              <a:gd name="connsiteY645" fmla="*/ 3099341 h 6858000"/>
              <a:gd name="connsiteX646" fmla="*/ 1765923 w 7467600"/>
              <a:gd name="connsiteY646" fmla="*/ 3581043 h 6858000"/>
              <a:gd name="connsiteX647" fmla="*/ 1702258 w 7467600"/>
              <a:gd name="connsiteY647" fmla="*/ 3612286 h 6858000"/>
              <a:gd name="connsiteX648" fmla="*/ 1538370 w 7467600"/>
              <a:gd name="connsiteY648" fmla="*/ 3811804 h 6858000"/>
              <a:gd name="connsiteX649" fmla="*/ 542867 w 7467600"/>
              <a:gd name="connsiteY649" fmla="*/ 4944092 h 6858000"/>
              <a:gd name="connsiteX650" fmla="*/ 515800 w 7467600"/>
              <a:gd name="connsiteY650" fmla="*/ 4862180 h 6858000"/>
              <a:gd name="connsiteX651" fmla="*/ 909145 w 7467600"/>
              <a:gd name="connsiteY651" fmla="*/ 4199225 h 6858000"/>
              <a:gd name="connsiteX652" fmla="*/ 1214067 w 7467600"/>
              <a:gd name="connsiteY652" fmla="*/ 3908561 h 6858000"/>
              <a:gd name="connsiteX653" fmla="*/ 640967 w 7467600"/>
              <a:gd name="connsiteY653" fmla="*/ 4105601 h 6858000"/>
              <a:gd name="connsiteX654" fmla="*/ 112563 w 7467600"/>
              <a:gd name="connsiteY654" fmla="*/ 4396952 h 6858000"/>
              <a:gd name="connsiteX655" fmla="*/ 0 w 7467600"/>
              <a:gd name="connsiteY655" fmla="*/ 4466006 h 6858000"/>
              <a:gd name="connsiteX656" fmla="*/ 0 w 7467600"/>
              <a:gd name="connsiteY656" fmla="*/ 4233763 h 6858000"/>
              <a:gd name="connsiteX657" fmla="*/ 36881 w 7467600"/>
              <a:gd name="connsiteY657" fmla="*/ 4200118 h 6858000"/>
              <a:gd name="connsiteX658" fmla="*/ 910534 w 7467600"/>
              <a:gd name="connsiteY658" fmla="*/ 3629753 h 6858000"/>
              <a:gd name="connsiteX659" fmla="*/ 1578717 w 7467600"/>
              <a:gd name="connsiteY659" fmla="*/ 3575982 h 6858000"/>
              <a:gd name="connsiteX660" fmla="*/ 2338780 w 7467600"/>
              <a:gd name="connsiteY660" fmla="*/ 3033725 h 6858000"/>
              <a:gd name="connsiteX661" fmla="*/ 1807991 w 7467600"/>
              <a:gd name="connsiteY661" fmla="*/ 2807184 h 6858000"/>
              <a:gd name="connsiteX662" fmla="*/ 1416358 w 7467600"/>
              <a:gd name="connsiteY662" fmla="*/ 3112571 h 6858000"/>
              <a:gd name="connsiteX663" fmla="*/ 939066 w 7467600"/>
              <a:gd name="connsiteY663" fmla="*/ 3378798 h 6858000"/>
              <a:gd name="connsiteX664" fmla="*/ 115099 w 7467600"/>
              <a:gd name="connsiteY664" fmla="*/ 3607650 h 6858000"/>
              <a:gd name="connsiteX665" fmla="*/ 97284 w 7467600"/>
              <a:gd name="connsiteY665" fmla="*/ 3520393 h 6858000"/>
              <a:gd name="connsiteX666" fmla="*/ 922050 w 7467600"/>
              <a:gd name="connsiteY666" fmla="*/ 3074867 h 6858000"/>
              <a:gd name="connsiteX667" fmla="*/ 1405265 w 7467600"/>
              <a:gd name="connsiteY667" fmla="*/ 3016319 h 6858000"/>
              <a:gd name="connsiteX668" fmla="*/ 1407512 w 7467600"/>
              <a:gd name="connsiteY668" fmla="*/ 3018001 h 6858000"/>
              <a:gd name="connsiteX669" fmla="*/ 1726266 w 7467600"/>
              <a:gd name="connsiteY669" fmla="*/ 2777274 h 6858000"/>
              <a:gd name="connsiteX670" fmla="*/ 625390 w 7467600"/>
              <a:gd name="connsiteY670" fmla="*/ 2514541 h 6858000"/>
              <a:gd name="connsiteX671" fmla="*/ 619799 w 7467600"/>
              <a:gd name="connsiteY671" fmla="*/ 2527180 h 6858000"/>
              <a:gd name="connsiteX672" fmla="*/ 310030 w 7467600"/>
              <a:gd name="connsiteY672" fmla="*/ 2771818 h 6858000"/>
              <a:gd name="connsiteX673" fmla="*/ 173877 w 7467600"/>
              <a:gd name="connsiteY673" fmla="*/ 2937056 h 6858000"/>
              <a:gd name="connsiteX674" fmla="*/ 77889 w 7467600"/>
              <a:gd name="connsiteY674" fmla="*/ 3138440 h 6858000"/>
              <a:gd name="connsiteX675" fmla="*/ 0 w 7467600"/>
              <a:gd name="connsiteY675" fmla="*/ 3271395 h 6858000"/>
              <a:gd name="connsiteX676" fmla="*/ 0 w 7467600"/>
              <a:gd name="connsiteY676" fmla="*/ 3153002 h 6858000"/>
              <a:gd name="connsiteX677" fmla="*/ 2386 w 7467600"/>
              <a:gd name="connsiteY677" fmla="*/ 3149203 h 6858000"/>
              <a:gd name="connsiteX678" fmla="*/ 89753 w 7467600"/>
              <a:gd name="connsiteY678" fmla="*/ 2987702 h 6858000"/>
              <a:gd name="connsiteX679" fmla="*/ 76869 w 7467600"/>
              <a:gd name="connsiteY679" fmla="*/ 3005404 h 6858000"/>
              <a:gd name="connsiteX680" fmla="*/ 32049 w 7467600"/>
              <a:gd name="connsiteY680" fmla="*/ 3065814 h 6858000"/>
              <a:gd name="connsiteX681" fmla="*/ 0 w 7467600"/>
              <a:gd name="connsiteY681" fmla="*/ 3108744 h 6858000"/>
              <a:gd name="connsiteX682" fmla="*/ 0 w 7467600"/>
              <a:gd name="connsiteY682" fmla="*/ 3058059 h 6858000"/>
              <a:gd name="connsiteX683" fmla="*/ 7610 w 7467600"/>
              <a:gd name="connsiteY683" fmla="*/ 3047889 h 6858000"/>
              <a:gd name="connsiteX684" fmla="*/ 52419 w 7467600"/>
              <a:gd name="connsiteY684" fmla="*/ 2987479 h 6858000"/>
              <a:gd name="connsiteX685" fmla="*/ 59142 w 7467600"/>
              <a:gd name="connsiteY685" fmla="*/ 2978488 h 6858000"/>
              <a:gd name="connsiteX686" fmla="*/ 0 w 7467600"/>
              <a:gd name="connsiteY686" fmla="*/ 3015334 h 6858000"/>
              <a:gd name="connsiteX687" fmla="*/ 0 w 7467600"/>
              <a:gd name="connsiteY687" fmla="*/ 2914286 h 6858000"/>
              <a:gd name="connsiteX688" fmla="*/ 36383 w 7467600"/>
              <a:gd name="connsiteY688" fmla="*/ 2901128 h 6858000"/>
              <a:gd name="connsiteX689" fmla="*/ 156329 w 7467600"/>
              <a:gd name="connsiteY689" fmla="*/ 2840533 h 6858000"/>
              <a:gd name="connsiteX690" fmla="*/ 358355 w 7467600"/>
              <a:gd name="connsiteY690" fmla="*/ 2620471 h 6858000"/>
              <a:gd name="connsiteX691" fmla="*/ 510577 w 7467600"/>
              <a:gd name="connsiteY691" fmla="*/ 2501244 h 6858000"/>
              <a:gd name="connsiteX692" fmla="*/ 211967 w 7467600"/>
              <a:gd name="connsiteY692" fmla="*/ 2479171 h 6858000"/>
              <a:gd name="connsiteX693" fmla="*/ 0 w 7467600"/>
              <a:gd name="connsiteY693" fmla="*/ 2476398 h 6858000"/>
              <a:gd name="connsiteX694" fmla="*/ 0 w 7467600"/>
              <a:gd name="connsiteY694" fmla="*/ 2389189 h 6858000"/>
              <a:gd name="connsiteX695" fmla="*/ 103062 w 7467600"/>
              <a:gd name="connsiteY695" fmla="*/ 2389518 h 6858000"/>
              <a:gd name="connsiteX696" fmla="*/ 510734 w 7467600"/>
              <a:gd name="connsiteY696" fmla="*/ 2416201 h 6858000"/>
              <a:gd name="connsiteX697" fmla="*/ 279257 w 7467600"/>
              <a:gd name="connsiteY697" fmla="*/ 2092102 h 6858000"/>
              <a:gd name="connsiteX698" fmla="*/ 65265 w 7467600"/>
              <a:gd name="connsiteY698" fmla="*/ 2006049 h 6858000"/>
              <a:gd name="connsiteX699" fmla="*/ 0 w 7467600"/>
              <a:gd name="connsiteY699" fmla="*/ 1982532 h 6858000"/>
              <a:gd name="connsiteX700" fmla="*/ 0 w 7467600"/>
              <a:gd name="connsiteY700" fmla="*/ 1912789 h 6858000"/>
              <a:gd name="connsiteX701" fmla="*/ 97460 w 7467600"/>
              <a:gd name="connsiteY701" fmla="*/ 1953725 h 6858000"/>
              <a:gd name="connsiteX702" fmla="*/ 221272 w 7467600"/>
              <a:gd name="connsiteY702" fmla="*/ 1980766 h 6858000"/>
              <a:gd name="connsiteX703" fmla="*/ 116765 w 7467600"/>
              <a:gd name="connsiteY703" fmla="*/ 1911033 h 6858000"/>
              <a:gd name="connsiteX704" fmla="*/ 16405 w 7467600"/>
              <a:gd name="connsiteY704" fmla="*/ 1803412 h 6858000"/>
              <a:gd name="connsiteX705" fmla="*/ 0 w 7467600"/>
              <a:gd name="connsiteY705" fmla="*/ 1784777 h 6858000"/>
              <a:gd name="connsiteX706" fmla="*/ 0 w 7467600"/>
              <a:gd name="connsiteY706" fmla="*/ 1740082 h 6858000"/>
              <a:gd name="connsiteX707" fmla="*/ 39394 w 7467600"/>
              <a:gd name="connsiteY707" fmla="*/ 1784856 h 6858000"/>
              <a:gd name="connsiteX708" fmla="*/ 135813 w 7467600"/>
              <a:gd name="connsiteY708" fmla="*/ 1888838 h 6858000"/>
              <a:gd name="connsiteX709" fmla="*/ 242575 w 7467600"/>
              <a:gd name="connsiteY709" fmla="*/ 1958841 h 6858000"/>
              <a:gd name="connsiteX710" fmla="*/ 82197 w 7467600"/>
              <a:gd name="connsiteY710" fmla="*/ 1754826 h 6858000"/>
              <a:gd name="connsiteX711" fmla="*/ 0 w 7467600"/>
              <a:gd name="connsiteY711" fmla="*/ 1679650 h 6858000"/>
              <a:gd name="connsiteX712" fmla="*/ 0 w 7467600"/>
              <a:gd name="connsiteY712" fmla="*/ 1602463 h 6858000"/>
              <a:gd name="connsiteX713" fmla="*/ 84689 w 7467600"/>
              <a:gd name="connsiteY713" fmla="*/ 1677442 h 6858000"/>
              <a:gd name="connsiteX714" fmla="*/ 298437 w 7467600"/>
              <a:gd name="connsiteY714" fmla="*/ 1968019 h 6858000"/>
              <a:gd name="connsiteX715" fmla="*/ 227269 w 7467600"/>
              <a:gd name="connsiteY715" fmla="*/ 1114064 h 6858000"/>
              <a:gd name="connsiteX716" fmla="*/ 248003 w 7467600"/>
              <a:gd name="connsiteY716" fmla="*/ 1089613 h 6858000"/>
              <a:gd name="connsiteX717" fmla="*/ 427020 w 7467600"/>
              <a:gd name="connsiteY717" fmla="*/ 1619803 h 6858000"/>
              <a:gd name="connsiteX718" fmla="*/ 340345 w 7467600"/>
              <a:gd name="connsiteY718" fmla="*/ 2027739 h 6858000"/>
              <a:gd name="connsiteX719" fmla="*/ 360865 w 7467600"/>
              <a:gd name="connsiteY719" fmla="*/ 2044827 h 6858000"/>
              <a:gd name="connsiteX720" fmla="*/ 560414 w 7467600"/>
              <a:gd name="connsiteY720" fmla="*/ 2421457 h 6858000"/>
              <a:gd name="connsiteX721" fmla="*/ 1359703 w 7467600"/>
              <a:gd name="connsiteY721" fmla="*/ 2578554 h 6858000"/>
              <a:gd name="connsiteX722" fmla="*/ 1359422 w 7467600"/>
              <a:gd name="connsiteY722" fmla="*/ 2577994 h 6858000"/>
              <a:gd name="connsiteX723" fmla="*/ 828701 w 7467600"/>
              <a:gd name="connsiteY723" fmla="*/ 1839520 h 6858000"/>
              <a:gd name="connsiteX724" fmla="*/ 494427 w 7467600"/>
              <a:gd name="connsiteY724" fmla="*/ 1092333 h 6858000"/>
              <a:gd name="connsiteX725" fmla="*/ 506322 w 7467600"/>
              <a:gd name="connsiteY725" fmla="*/ 1020997 h 6858000"/>
              <a:gd name="connsiteX726" fmla="*/ 4570198 w 7467600"/>
              <a:gd name="connsiteY726" fmla="*/ 978081 h 6858000"/>
              <a:gd name="connsiteX727" fmla="*/ 4523691 w 7467600"/>
              <a:gd name="connsiteY727" fmla="*/ 1127776 h 6858000"/>
              <a:gd name="connsiteX728" fmla="*/ 4509875 w 7467600"/>
              <a:gd name="connsiteY728" fmla="*/ 1167552 h 6858000"/>
              <a:gd name="connsiteX729" fmla="*/ 4478168 w 7467600"/>
              <a:gd name="connsiteY729" fmla="*/ 1260735 h 6858000"/>
              <a:gd name="connsiteX730" fmla="*/ 4409309 w 7467600"/>
              <a:gd name="connsiteY730" fmla="*/ 1666996 h 6858000"/>
              <a:gd name="connsiteX731" fmla="*/ 4370031 w 7467600"/>
              <a:gd name="connsiteY731" fmla="*/ 1955666 h 6858000"/>
              <a:gd name="connsiteX732" fmla="*/ 4570198 w 7467600"/>
              <a:gd name="connsiteY732" fmla="*/ 978081 h 6858000"/>
              <a:gd name="connsiteX733" fmla="*/ 4557898 w 7467600"/>
              <a:gd name="connsiteY733" fmla="*/ 900011 h 6858000"/>
              <a:gd name="connsiteX734" fmla="*/ 4344840 w 7467600"/>
              <a:gd name="connsiteY734" fmla="*/ 1922038 h 6858000"/>
              <a:gd name="connsiteX735" fmla="*/ 4378710 w 7467600"/>
              <a:gd name="connsiteY735" fmla="*/ 1665516 h 6858000"/>
              <a:gd name="connsiteX736" fmla="*/ 4448798 w 7467600"/>
              <a:gd name="connsiteY736" fmla="*/ 1253024 h 6858000"/>
              <a:gd name="connsiteX737" fmla="*/ 4480315 w 7467600"/>
              <a:gd name="connsiteY737" fmla="*/ 1158454 h 6858000"/>
              <a:gd name="connsiteX738" fmla="*/ 4494133 w 7467600"/>
              <a:gd name="connsiteY738" fmla="*/ 1118676 h 6858000"/>
              <a:gd name="connsiteX739" fmla="*/ 4557898 w 7467600"/>
              <a:gd name="connsiteY739" fmla="*/ 900011 h 6858000"/>
              <a:gd name="connsiteX740" fmla="*/ 5870151 w 7467600"/>
              <a:gd name="connsiteY740" fmla="*/ 898890 h 6858000"/>
              <a:gd name="connsiteX741" fmla="*/ 5861335 w 7467600"/>
              <a:gd name="connsiteY741" fmla="*/ 899177 h 6858000"/>
              <a:gd name="connsiteX742" fmla="*/ 5843702 w 7467600"/>
              <a:gd name="connsiteY742" fmla="*/ 899748 h 6858000"/>
              <a:gd name="connsiteX743" fmla="*/ 5651107 w 7467600"/>
              <a:gd name="connsiteY743" fmla="*/ 920306 h 6858000"/>
              <a:gd name="connsiteX744" fmla="*/ 5459407 w 7467600"/>
              <a:gd name="connsiteY744" fmla="*/ 940975 h 6858000"/>
              <a:gd name="connsiteX745" fmla="*/ 5374846 w 7467600"/>
              <a:gd name="connsiteY745" fmla="*/ 941988 h 6858000"/>
              <a:gd name="connsiteX746" fmla="*/ 5256105 w 7467600"/>
              <a:gd name="connsiteY746" fmla="*/ 945632 h 6858000"/>
              <a:gd name="connsiteX747" fmla="*/ 5107071 w 7467600"/>
              <a:gd name="connsiteY747" fmla="*/ 969720 h 6858000"/>
              <a:gd name="connsiteX748" fmla="*/ 4998681 w 7467600"/>
              <a:gd name="connsiteY748" fmla="*/ 988771 h 6858000"/>
              <a:gd name="connsiteX749" fmla="*/ 5870151 w 7467600"/>
              <a:gd name="connsiteY749" fmla="*/ 898890 h 6858000"/>
              <a:gd name="connsiteX750" fmla="*/ 5504425 w 7467600"/>
              <a:gd name="connsiteY750" fmla="*/ 848067 h 6858000"/>
              <a:gd name="connsiteX751" fmla="*/ 4968849 w 7467600"/>
              <a:gd name="connsiteY751" fmla="*/ 962318 h 6858000"/>
              <a:gd name="connsiteX752" fmla="*/ 5104039 w 7467600"/>
              <a:gd name="connsiteY752" fmla="*/ 940634 h 6858000"/>
              <a:gd name="connsiteX753" fmla="*/ 5256311 w 7467600"/>
              <a:gd name="connsiteY753" fmla="*/ 916490 h 6858000"/>
              <a:gd name="connsiteX754" fmla="*/ 5377381 w 7467600"/>
              <a:gd name="connsiteY754" fmla="*/ 912671 h 6858000"/>
              <a:gd name="connsiteX755" fmla="*/ 5460148 w 7467600"/>
              <a:gd name="connsiteY755" fmla="*/ 911442 h 6858000"/>
              <a:gd name="connsiteX756" fmla="*/ 5648971 w 7467600"/>
              <a:gd name="connsiteY756" fmla="*/ 891331 h 6858000"/>
              <a:gd name="connsiteX757" fmla="*/ 5844807 w 7467600"/>
              <a:gd name="connsiteY757" fmla="*/ 870718 h 6858000"/>
              <a:gd name="connsiteX758" fmla="*/ 5862975 w 7467600"/>
              <a:gd name="connsiteY758" fmla="*/ 869756 h 6858000"/>
              <a:gd name="connsiteX759" fmla="*/ 5920887 w 7467600"/>
              <a:gd name="connsiteY759" fmla="*/ 865929 h 6858000"/>
              <a:gd name="connsiteX760" fmla="*/ 5504425 w 7467600"/>
              <a:gd name="connsiteY760" fmla="*/ 848067 h 6858000"/>
              <a:gd name="connsiteX761" fmla="*/ 3607114 w 7467600"/>
              <a:gd name="connsiteY761" fmla="*/ 467441 h 6858000"/>
              <a:gd name="connsiteX762" fmla="*/ 3296242 w 7467600"/>
              <a:gd name="connsiteY762" fmla="*/ 807991 h 6858000"/>
              <a:gd name="connsiteX763" fmla="*/ 3174674 w 7467600"/>
              <a:gd name="connsiteY763" fmla="*/ 919759 h 6858000"/>
              <a:gd name="connsiteX764" fmla="*/ 3042978 w 7467600"/>
              <a:gd name="connsiteY764" fmla="*/ 1054894 h 6858000"/>
              <a:gd name="connsiteX765" fmla="*/ 2968914 w 7467600"/>
              <a:gd name="connsiteY765" fmla="*/ 1133756 h 6858000"/>
              <a:gd name="connsiteX766" fmla="*/ 3103823 w 7467600"/>
              <a:gd name="connsiteY766" fmla="*/ 1026814 h 6858000"/>
              <a:gd name="connsiteX767" fmla="*/ 3607114 w 7467600"/>
              <a:gd name="connsiteY767" fmla="*/ 467441 h 6858000"/>
              <a:gd name="connsiteX768" fmla="*/ 3744487 w 7467600"/>
              <a:gd name="connsiteY768" fmla="*/ 383136 h 6858000"/>
              <a:gd name="connsiteX769" fmla="*/ 3970213 w 7467600"/>
              <a:gd name="connsiteY769" fmla="*/ 995559 h 6858000"/>
              <a:gd name="connsiteX770" fmla="*/ 3744487 w 7467600"/>
              <a:gd name="connsiteY770" fmla="*/ 383136 h 6858000"/>
              <a:gd name="connsiteX771" fmla="*/ 3624562 w 7467600"/>
              <a:gd name="connsiteY771" fmla="*/ 367041 h 6858000"/>
              <a:gd name="connsiteX772" fmla="*/ 3489712 w 7467600"/>
              <a:gd name="connsiteY772" fmla="*/ 485386 h 6858000"/>
              <a:gd name="connsiteX773" fmla="*/ 3182994 w 7467600"/>
              <a:gd name="connsiteY773" fmla="*/ 828265 h 6858000"/>
              <a:gd name="connsiteX774" fmla="*/ 2892114 w 7467600"/>
              <a:gd name="connsiteY774" fmla="*/ 1172635 h 6858000"/>
              <a:gd name="connsiteX775" fmla="*/ 3021459 w 7467600"/>
              <a:gd name="connsiteY775" fmla="*/ 1035385 h 6858000"/>
              <a:gd name="connsiteX776" fmla="*/ 3153873 w 7467600"/>
              <a:gd name="connsiteY776" fmla="*/ 898971 h 6858000"/>
              <a:gd name="connsiteX777" fmla="*/ 3276511 w 7467600"/>
              <a:gd name="connsiteY777" fmla="*/ 786423 h 6858000"/>
              <a:gd name="connsiteX778" fmla="*/ 3584154 w 7467600"/>
              <a:gd name="connsiteY778" fmla="*/ 448218 h 6858000"/>
              <a:gd name="connsiteX779" fmla="*/ 3624562 w 7467600"/>
              <a:gd name="connsiteY779" fmla="*/ 367041 h 6858000"/>
              <a:gd name="connsiteX780" fmla="*/ 3766672 w 7467600"/>
              <a:gd name="connsiteY780" fmla="*/ 359429 h 6858000"/>
              <a:gd name="connsiteX781" fmla="*/ 3996338 w 7467600"/>
              <a:gd name="connsiteY781" fmla="*/ 968237 h 6858000"/>
              <a:gd name="connsiteX782" fmla="*/ 3766672 w 7467600"/>
              <a:gd name="connsiteY782" fmla="*/ 359429 h 6858000"/>
              <a:gd name="connsiteX783" fmla="*/ 5805386 w 7467600"/>
              <a:gd name="connsiteY783" fmla="*/ 239240 h 6858000"/>
              <a:gd name="connsiteX784" fmla="*/ 5736947 w 7467600"/>
              <a:gd name="connsiteY784" fmla="*/ 261367 h 6858000"/>
              <a:gd name="connsiteX785" fmla="*/ 5427012 w 7467600"/>
              <a:gd name="connsiteY785" fmla="*/ 311272 h 6858000"/>
              <a:gd name="connsiteX786" fmla="*/ 5147818 w 7467600"/>
              <a:gd name="connsiteY786" fmla="*/ 322112 h 6858000"/>
              <a:gd name="connsiteX787" fmla="*/ 5060854 w 7467600"/>
              <a:gd name="connsiteY787" fmla="*/ 311882 h 6858000"/>
              <a:gd name="connsiteX788" fmla="*/ 4945989 w 7467600"/>
              <a:gd name="connsiteY788" fmla="*/ 300516 h 6858000"/>
              <a:gd name="connsiteX789" fmla="*/ 5410479 w 7467600"/>
              <a:gd name="connsiteY789" fmla="*/ 348434 h 6858000"/>
              <a:gd name="connsiteX790" fmla="*/ 5805386 w 7467600"/>
              <a:gd name="connsiteY790" fmla="*/ 239240 h 6858000"/>
              <a:gd name="connsiteX791" fmla="*/ 5905192 w 7467600"/>
              <a:gd name="connsiteY791" fmla="*/ 163079 h 6858000"/>
              <a:gd name="connsiteX792" fmla="*/ 5865655 w 7467600"/>
              <a:gd name="connsiteY792" fmla="*/ 171901 h 6858000"/>
              <a:gd name="connsiteX793" fmla="*/ 5259740 w 7467600"/>
              <a:gd name="connsiteY793" fmla="*/ 257013 h 6858000"/>
              <a:gd name="connsiteX794" fmla="*/ 5208466 w 7467600"/>
              <a:gd name="connsiteY794" fmla="*/ 257550 h 6858000"/>
              <a:gd name="connsiteX795" fmla="*/ 4980204 w 7467600"/>
              <a:gd name="connsiteY795" fmla="*/ 271903 h 6858000"/>
              <a:gd name="connsiteX796" fmla="*/ 5068068 w 7467600"/>
              <a:gd name="connsiteY796" fmla="*/ 282244 h 6858000"/>
              <a:gd name="connsiteX797" fmla="*/ 5153231 w 7467600"/>
              <a:gd name="connsiteY797" fmla="*/ 292240 h 6858000"/>
              <a:gd name="connsiteX798" fmla="*/ 5426491 w 7467600"/>
              <a:gd name="connsiteY798" fmla="*/ 281128 h 6858000"/>
              <a:gd name="connsiteX799" fmla="*/ 5731212 w 7467600"/>
              <a:gd name="connsiteY799" fmla="*/ 231951 h 6858000"/>
              <a:gd name="connsiteX800" fmla="*/ 5905192 w 7467600"/>
              <a:gd name="connsiteY800" fmla="*/ 163079 h 6858000"/>
              <a:gd name="connsiteX801" fmla="*/ 5944437 w 7467600"/>
              <a:gd name="connsiteY801" fmla="*/ 113829 h 6858000"/>
              <a:gd name="connsiteX802" fmla="*/ 5825032 w 7467600"/>
              <a:gd name="connsiteY802" fmla="*/ 146405 h 6858000"/>
              <a:gd name="connsiteX803" fmla="*/ 4955599 w 7467600"/>
              <a:gd name="connsiteY803" fmla="*/ 247008 h 6858000"/>
              <a:gd name="connsiteX804" fmla="*/ 5210104 w 7467600"/>
              <a:gd name="connsiteY804" fmla="*/ 228123 h 6858000"/>
              <a:gd name="connsiteX805" fmla="*/ 5261015 w 7467600"/>
              <a:gd name="connsiteY805" fmla="*/ 227087 h 6858000"/>
              <a:gd name="connsiteX806" fmla="*/ 5861181 w 7467600"/>
              <a:gd name="connsiteY806" fmla="*/ 143093 h 6858000"/>
              <a:gd name="connsiteX807" fmla="*/ 5961252 w 7467600"/>
              <a:gd name="connsiteY807" fmla="*/ 114820 h 6858000"/>
              <a:gd name="connsiteX808" fmla="*/ 5944437 w 7467600"/>
              <a:gd name="connsiteY808" fmla="*/ 113829 h 6858000"/>
              <a:gd name="connsiteX809" fmla="*/ 3882765 w 7467600"/>
              <a:gd name="connsiteY809" fmla="*/ 0 h 6858000"/>
              <a:gd name="connsiteX810" fmla="*/ 3995099 w 7467600"/>
              <a:gd name="connsiteY810" fmla="*/ 0 h 6858000"/>
              <a:gd name="connsiteX811" fmla="*/ 4163818 w 7467600"/>
              <a:gd name="connsiteY811" fmla="*/ 234104 h 6858000"/>
              <a:gd name="connsiteX812" fmla="*/ 4172099 w 7467600"/>
              <a:gd name="connsiteY812" fmla="*/ 234207 h 6858000"/>
              <a:gd name="connsiteX813" fmla="*/ 4784282 w 7467600"/>
              <a:gd name="connsiteY813" fmla="*/ 276561 h 6858000"/>
              <a:gd name="connsiteX814" fmla="*/ 4801687 w 7467600"/>
              <a:gd name="connsiteY814" fmla="*/ 267764 h 6858000"/>
              <a:gd name="connsiteX815" fmla="*/ 6082788 w 7467600"/>
              <a:gd name="connsiteY815" fmla="*/ 64119 h 6858000"/>
              <a:gd name="connsiteX816" fmla="*/ 6099442 w 7467600"/>
              <a:gd name="connsiteY816" fmla="*/ 82568 h 6858000"/>
              <a:gd name="connsiteX817" fmla="*/ 4804137 w 7467600"/>
              <a:gd name="connsiteY817" fmla="*/ 320931 h 6858000"/>
              <a:gd name="connsiteX818" fmla="*/ 4227047 w 7467600"/>
              <a:gd name="connsiteY818" fmla="*/ 313415 h 6858000"/>
              <a:gd name="connsiteX819" fmla="*/ 4346041 w 7467600"/>
              <a:gd name="connsiteY819" fmla="*/ 456086 h 6858000"/>
              <a:gd name="connsiteX820" fmla="*/ 4870967 w 7467600"/>
              <a:gd name="connsiteY820" fmla="*/ 963061 h 6858000"/>
              <a:gd name="connsiteX821" fmla="*/ 4889647 w 7467600"/>
              <a:gd name="connsiteY821" fmla="*/ 957147 h 6858000"/>
              <a:gd name="connsiteX822" fmla="*/ 5422504 w 7467600"/>
              <a:gd name="connsiteY822" fmla="*/ 805191 h 6858000"/>
              <a:gd name="connsiteX823" fmla="*/ 6087656 w 7467600"/>
              <a:gd name="connsiteY823" fmla="*/ 826703 h 6858000"/>
              <a:gd name="connsiteX824" fmla="*/ 6058717 w 7467600"/>
              <a:gd name="connsiteY824" fmla="*/ 865992 h 6858000"/>
              <a:gd name="connsiteX825" fmla="*/ 4974153 w 7467600"/>
              <a:gd name="connsiteY825" fmla="*/ 1045456 h 6858000"/>
              <a:gd name="connsiteX826" fmla="*/ 5627835 w 7467600"/>
              <a:gd name="connsiteY826" fmla="*/ 1472077 h 6858000"/>
              <a:gd name="connsiteX827" fmla="*/ 5629817 w 7467600"/>
              <a:gd name="connsiteY827" fmla="*/ 1471412 h 6858000"/>
              <a:gd name="connsiteX828" fmla="*/ 5634124 w 7467600"/>
              <a:gd name="connsiteY828" fmla="*/ 1470572 h 6858000"/>
              <a:gd name="connsiteX829" fmla="*/ 5755832 w 7467600"/>
              <a:gd name="connsiteY829" fmla="*/ 1383886 h 6858000"/>
              <a:gd name="connsiteX830" fmla="*/ 6014186 w 7467600"/>
              <a:gd name="connsiteY830" fmla="*/ 1279799 h 6858000"/>
              <a:gd name="connsiteX831" fmla="*/ 6901619 w 7467600"/>
              <a:gd name="connsiteY831" fmla="*/ 1047874 h 6858000"/>
              <a:gd name="connsiteX832" fmla="*/ 6931566 w 7467600"/>
              <a:gd name="connsiteY832" fmla="*/ 1062034 h 6858000"/>
              <a:gd name="connsiteX833" fmla="*/ 5790982 w 7467600"/>
              <a:gd name="connsiteY833" fmla="*/ 1561380 h 6858000"/>
              <a:gd name="connsiteX834" fmla="*/ 6188971 w 7467600"/>
              <a:gd name="connsiteY834" fmla="*/ 1755168 h 6858000"/>
              <a:gd name="connsiteX835" fmla="*/ 6202446 w 7467600"/>
              <a:gd name="connsiteY835" fmla="*/ 1752268 h 6858000"/>
              <a:gd name="connsiteX836" fmla="*/ 7179560 w 7467600"/>
              <a:gd name="connsiteY836" fmla="*/ 1467551 h 6858000"/>
              <a:gd name="connsiteX837" fmla="*/ 7158730 w 7467600"/>
              <a:gd name="connsiteY837" fmla="*/ 1507835 h 6858000"/>
              <a:gd name="connsiteX838" fmla="*/ 6326959 w 7467600"/>
              <a:gd name="connsiteY838" fmla="*/ 1817686 h 6858000"/>
              <a:gd name="connsiteX839" fmla="*/ 6537433 w 7467600"/>
              <a:gd name="connsiteY839" fmla="*/ 1907790 h 6858000"/>
              <a:gd name="connsiteX840" fmla="*/ 6550221 w 7467600"/>
              <a:gd name="connsiteY840" fmla="*/ 1910729 h 6858000"/>
              <a:gd name="connsiteX841" fmla="*/ 6964438 w 7467600"/>
              <a:gd name="connsiteY841" fmla="*/ 2209505 h 6858000"/>
              <a:gd name="connsiteX842" fmla="*/ 7367862 w 7467600"/>
              <a:gd name="connsiteY842" fmla="*/ 2806833 h 6858000"/>
              <a:gd name="connsiteX843" fmla="*/ 7364329 w 7467600"/>
              <a:gd name="connsiteY843" fmla="*/ 2826907 h 6858000"/>
              <a:gd name="connsiteX844" fmla="*/ 7290545 w 7467600"/>
              <a:gd name="connsiteY844" fmla="*/ 2850663 h 6858000"/>
              <a:gd name="connsiteX845" fmla="*/ 6472036 w 7467600"/>
              <a:gd name="connsiteY845" fmla="*/ 1959003 h 6858000"/>
              <a:gd name="connsiteX846" fmla="*/ 5792897 w 7467600"/>
              <a:gd name="connsiteY846" fmla="*/ 1647747 h 6858000"/>
              <a:gd name="connsiteX847" fmla="*/ 5842751 w 7467600"/>
              <a:gd name="connsiteY847" fmla="*/ 1816112 h 6858000"/>
              <a:gd name="connsiteX848" fmla="*/ 5847424 w 7467600"/>
              <a:gd name="connsiteY848" fmla="*/ 1815776 h 6858000"/>
              <a:gd name="connsiteX849" fmla="*/ 6399821 w 7467600"/>
              <a:gd name="connsiteY849" fmla="*/ 2344799 h 6858000"/>
              <a:gd name="connsiteX850" fmla="*/ 6323232 w 7467600"/>
              <a:gd name="connsiteY850" fmla="*/ 2389634 h 6858000"/>
              <a:gd name="connsiteX851" fmla="*/ 5942958 w 7467600"/>
              <a:gd name="connsiteY851" fmla="*/ 2077708 h 6858000"/>
              <a:gd name="connsiteX852" fmla="*/ 5921559 w 7467600"/>
              <a:gd name="connsiteY852" fmla="*/ 2378596 h 6858000"/>
              <a:gd name="connsiteX853" fmla="*/ 5817651 w 7467600"/>
              <a:gd name="connsiteY853" fmla="*/ 3023919 h 6858000"/>
              <a:gd name="connsiteX854" fmla="*/ 5729634 w 7467600"/>
              <a:gd name="connsiteY854" fmla="*/ 3051849 h 6858000"/>
              <a:gd name="connsiteX855" fmla="*/ 5611018 w 7467600"/>
              <a:gd name="connsiteY855" fmla="*/ 2316769 h 6858000"/>
              <a:gd name="connsiteX856" fmla="*/ 5687608 w 7467600"/>
              <a:gd name="connsiteY856" fmla="*/ 2039972 h 6858000"/>
              <a:gd name="connsiteX857" fmla="*/ 5657554 w 7467600"/>
              <a:gd name="connsiteY857" fmla="*/ 1576445 h 6858000"/>
              <a:gd name="connsiteX858" fmla="*/ 5150475 w 7467600"/>
              <a:gd name="connsiteY858" fmla="*/ 1274012 h 6858000"/>
              <a:gd name="connsiteX859" fmla="*/ 5349142 w 7467600"/>
              <a:gd name="connsiteY859" fmla="*/ 2204405 h 6858000"/>
              <a:gd name="connsiteX860" fmla="*/ 5262214 w 7467600"/>
              <a:gd name="connsiteY860" fmla="*/ 2233836 h 6858000"/>
              <a:gd name="connsiteX861" fmla="*/ 4981539 w 7467600"/>
              <a:gd name="connsiteY861" fmla="*/ 1542201 h 6858000"/>
              <a:gd name="connsiteX862" fmla="*/ 4958461 w 7467600"/>
              <a:gd name="connsiteY862" fmla="*/ 1136957 h 6858000"/>
              <a:gd name="connsiteX863" fmla="*/ 4655015 w 7467600"/>
              <a:gd name="connsiteY863" fmla="*/ 891426 h 6858000"/>
              <a:gd name="connsiteX864" fmla="*/ 4348002 w 7467600"/>
              <a:gd name="connsiteY864" fmla="*/ 2205895 h 6858000"/>
              <a:gd name="connsiteX865" fmla="*/ 4262250 w 7467600"/>
              <a:gd name="connsiteY865" fmla="*/ 2219972 h 6858000"/>
              <a:gd name="connsiteX866" fmla="*/ 4550611 w 7467600"/>
              <a:gd name="connsiteY866" fmla="*/ 817540 h 6858000"/>
              <a:gd name="connsiteX867" fmla="*/ 4564418 w 7467600"/>
              <a:gd name="connsiteY867" fmla="*/ 808293 h 6858000"/>
              <a:gd name="connsiteX868" fmla="*/ 4266388 w 7467600"/>
              <a:gd name="connsiteY868" fmla="*/ 500083 h 6858000"/>
              <a:gd name="connsiteX869" fmla="*/ 4032842 w 7467600"/>
              <a:gd name="connsiteY869" fmla="*/ 211809 h 6858000"/>
              <a:gd name="connsiteX870" fmla="*/ 3882765 w 7467600"/>
              <a:gd name="connsiteY870" fmla="*/ 0 h 6858000"/>
              <a:gd name="connsiteX871" fmla="*/ 3721337 w 7467600"/>
              <a:gd name="connsiteY871" fmla="*/ 0 h 6858000"/>
              <a:gd name="connsiteX872" fmla="*/ 3797544 w 7467600"/>
              <a:gd name="connsiteY872" fmla="*/ 0 h 6858000"/>
              <a:gd name="connsiteX873" fmla="*/ 3775734 w 7467600"/>
              <a:gd name="connsiteY873" fmla="*/ 95131 h 6858000"/>
              <a:gd name="connsiteX874" fmla="*/ 3724807 w 7467600"/>
              <a:gd name="connsiteY874" fmla="*/ 272257 h 6858000"/>
              <a:gd name="connsiteX875" fmla="*/ 3726844 w 7467600"/>
              <a:gd name="connsiteY875" fmla="*/ 282988 h 6858000"/>
              <a:gd name="connsiteX876" fmla="*/ 3742664 w 7467600"/>
              <a:gd name="connsiteY876" fmla="*/ 279918 h 6858000"/>
              <a:gd name="connsiteX877" fmla="*/ 4103910 w 7467600"/>
              <a:gd name="connsiteY877" fmla="*/ 1161917 h 6858000"/>
              <a:gd name="connsiteX878" fmla="*/ 4020269 w 7467600"/>
              <a:gd name="connsiteY878" fmla="*/ 1200406 h 6858000"/>
              <a:gd name="connsiteX879" fmla="*/ 3674882 w 7467600"/>
              <a:gd name="connsiteY879" fmla="*/ 488524 h 6858000"/>
              <a:gd name="connsiteX880" fmla="*/ 3132682 w 7467600"/>
              <a:gd name="connsiteY880" fmla="*/ 1072284 h 6858000"/>
              <a:gd name="connsiteX881" fmla="*/ 2716346 w 7467600"/>
              <a:gd name="connsiteY881" fmla="*/ 1276376 h 6858000"/>
              <a:gd name="connsiteX882" fmla="*/ 2716772 w 7467600"/>
              <a:gd name="connsiteY882" fmla="*/ 1255462 h 6858000"/>
              <a:gd name="connsiteX883" fmla="*/ 3471096 w 7467600"/>
              <a:gd name="connsiteY883" fmla="*/ 437072 h 6858000"/>
              <a:gd name="connsiteX884" fmla="*/ 3639057 w 7467600"/>
              <a:gd name="connsiteY884" fmla="*/ 286334 h 6858000"/>
              <a:gd name="connsiteX885" fmla="*/ 3640309 w 7467600"/>
              <a:gd name="connsiteY885" fmla="*/ 284664 h 6858000"/>
              <a:gd name="connsiteX886" fmla="*/ 3646022 w 7467600"/>
              <a:gd name="connsiteY886" fmla="*/ 276711 h 6858000"/>
              <a:gd name="connsiteX887" fmla="*/ 3707943 w 7467600"/>
              <a:gd name="connsiteY887" fmla="*/ 65958 h 6858000"/>
              <a:gd name="connsiteX888" fmla="*/ 3721337 w 7467600"/>
              <a:gd name="connsiteY888" fmla="*/ 0 h 6858000"/>
              <a:gd name="connsiteX889" fmla="*/ 2867960 w 7467600"/>
              <a:gd name="connsiteY889" fmla="*/ 0 h 6858000"/>
              <a:gd name="connsiteX890" fmla="*/ 2926351 w 7467600"/>
              <a:gd name="connsiteY890" fmla="*/ 0 h 6858000"/>
              <a:gd name="connsiteX891" fmla="*/ 2902823 w 7467600"/>
              <a:gd name="connsiteY891" fmla="*/ 262929 h 6858000"/>
              <a:gd name="connsiteX892" fmla="*/ 2940663 w 7467600"/>
              <a:gd name="connsiteY892" fmla="*/ 140884 h 6858000"/>
              <a:gd name="connsiteX893" fmla="*/ 2947039 w 7467600"/>
              <a:gd name="connsiteY893" fmla="*/ 122524 h 6858000"/>
              <a:gd name="connsiteX894" fmla="*/ 2984316 w 7467600"/>
              <a:gd name="connsiteY894" fmla="*/ 0 h 6858000"/>
              <a:gd name="connsiteX895" fmla="*/ 3016114 w 7467600"/>
              <a:gd name="connsiteY895" fmla="*/ 0 h 6858000"/>
              <a:gd name="connsiteX896" fmla="*/ 2979949 w 7467600"/>
              <a:gd name="connsiteY896" fmla="*/ 119274 h 6858000"/>
              <a:gd name="connsiteX897" fmla="*/ 3023879 w 7467600"/>
              <a:gd name="connsiteY897" fmla="*/ 0 h 6858000"/>
              <a:gd name="connsiteX898" fmla="*/ 3105400 w 7467600"/>
              <a:gd name="connsiteY898" fmla="*/ 0 h 6858000"/>
              <a:gd name="connsiteX899" fmla="*/ 3094669 w 7467600"/>
              <a:gd name="connsiteY899" fmla="*/ 30308 h 6858000"/>
              <a:gd name="connsiteX900" fmla="*/ 2901945 w 7467600"/>
              <a:gd name="connsiteY900" fmla="*/ 466538 h 6858000"/>
              <a:gd name="connsiteX901" fmla="*/ 2815209 w 7467600"/>
              <a:gd name="connsiteY901" fmla="*/ 497361 h 6858000"/>
              <a:gd name="connsiteX902" fmla="*/ 2844845 w 7467600"/>
              <a:gd name="connsiteY902" fmla="*/ 127638 h 6858000"/>
              <a:gd name="connsiteX903" fmla="*/ 2867960 w 7467600"/>
              <a:gd name="connsiteY903" fmla="*/ 0 h 6858000"/>
              <a:gd name="connsiteX904" fmla="*/ 1057230 w 7467600"/>
              <a:gd name="connsiteY904" fmla="*/ 0 h 6858000"/>
              <a:gd name="connsiteX905" fmla="*/ 1111003 w 7467600"/>
              <a:gd name="connsiteY905" fmla="*/ 0 h 6858000"/>
              <a:gd name="connsiteX906" fmla="*/ 1125553 w 7467600"/>
              <a:gd name="connsiteY906" fmla="*/ 52588 h 6858000"/>
              <a:gd name="connsiteX907" fmla="*/ 1304276 w 7467600"/>
              <a:gd name="connsiteY907" fmla="*/ 476275 h 6858000"/>
              <a:gd name="connsiteX908" fmla="*/ 1492066 w 7467600"/>
              <a:gd name="connsiteY908" fmla="*/ 886333 h 6858000"/>
              <a:gd name="connsiteX909" fmla="*/ 1423698 w 7467600"/>
              <a:gd name="connsiteY909" fmla="*/ 710817 h 6858000"/>
              <a:gd name="connsiteX910" fmla="*/ 1357609 w 7467600"/>
              <a:gd name="connsiteY910" fmla="*/ 532892 h 6858000"/>
              <a:gd name="connsiteX911" fmla="*/ 1309550 w 7467600"/>
              <a:gd name="connsiteY911" fmla="*/ 374031 h 6858000"/>
              <a:gd name="connsiteX912" fmla="*/ 1193673 w 7467600"/>
              <a:gd name="connsiteY912" fmla="*/ 49533 h 6858000"/>
              <a:gd name="connsiteX913" fmla="*/ 1164391 w 7467600"/>
              <a:gd name="connsiteY913" fmla="*/ 0 h 6858000"/>
              <a:gd name="connsiteX914" fmla="*/ 1200666 w 7467600"/>
              <a:gd name="connsiteY914" fmla="*/ 0 h 6858000"/>
              <a:gd name="connsiteX915" fmla="*/ 1223408 w 7467600"/>
              <a:gd name="connsiteY915" fmla="*/ 38996 h 6858000"/>
              <a:gd name="connsiteX916" fmla="*/ 1339635 w 7467600"/>
              <a:gd name="connsiteY916" fmla="*/ 365517 h 6858000"/>
              <a:gd name="connsiteX917" fmla="*/ 1387469 w 7467600"/>
              <a:gd name="connsiteY917" fmla="*/ 523079 h 6858000"/>
              <a:gd name="connsiteX918" fmla="*/ 1452685 w 7467600"/>
              <a:gd name="connsiteY918" fmla="*/ 699806 h 6858000"/>
              <a:gd name="connsiteX919" fmla="*/ 1492092 w 7467600"/>
              <a:gd name="connsiteY919" fmla="*/ 800424 h 6858000"/>
              <a:gd name="connsiteX920" fmla="*/ 1455302 w 7467600"/>
              <a:gd name="connsiteY920" fmla="*/ 632913 h 6858000"/>
              <a:gd name="connsiteX921" fmla="*/ 1222336 w 7467600"/>
              <a:gd name="connsiteY921" fmla="*/ 9480 h 6858000"/>
              <a:gd name="connsiteX922" fmla="*/ 1214634 w 7467600"/>
              <a:gd name="connsiteY922" fmla="*/ 0 h 6858000"/>
              <a:gd name="connsiteX923" fmla="*/ 1289827 w 7467600"/>
              <a:gd name="connsiteY923" fmla="*/ 0 h 6858000"/>
              <a:gd name="connsiteX924" fmla="*/ 1321076 w 7467600"/>
              <a:gd name="connsiteY924" fmla="*/ 59722 h 6858000"/>
              <a:gd name="connsiteX925" fmla="*/ 1512579 w 7467600"/>
              <a:gd name="connsiteY925" fmla="*/ 626441 h 6858000"/>
              <a:gd name="connsiteX926" fmla="*/ 1506076 w 7467600"/>
              <a:gd name="connsiteY926" fmla="*/ 1089289 h 6858000"/>
              <a:gd name="connsiteX927" fmla="*/ 1486346 w 7467600"/>
              <a:gd name="connsiteY927" fmla="*/ 1079919 h 6858000"/>
              <a:gd name="connsiteX928" fmla="*/ 1070511 w 7467600"/>
              <a:gd name="connsiteY928" fmla="*/ 48609 h 6858000"/>
              <a:gd name="connsiteX929" fmla="*/ 1057230 w 7467600"/>
              <a:gd name="connsiteY929" fmla="*/ 0 h 6858000"/>
              <a:gd name="connsiteX930" fmla="*/ 43151 w 7467600"/>
              <a:gd name="connsiteY930" fmla="*/ 0 h 6858000"/>
              <a:gd name="connsiteX931" fmla="*/ 95283 w 7467600"/>
              <a:gd name="connsiteY931" fmla="*/ 0 h 6858000"/>
              <a:gd name="connsiteX932" fmla="*/ 300708 w 7467600"/>
              <a:gd name="connsiteY932" fmla="*/ 154571 h 6858000"/>
              <a:gd name="connsiteX933" fmla="*/ 530414 w 7467600"/>
              <a:gd name="connsiteY933" fmla="*/ 354673 h 6858000"/>
              <a:gd name="connsiteX934" fmla="*/ 333785 w 7467600"/>
              <a:gd name="connsiteY934" fmla="*/ 161564 h 6858000"/>
              <a:gd name="connsiteX935" fmla="*/ 147005 w 7467600"/>
              <a:gd name="connsiteY935" fmla="*/ 0 h 6858000"/>
              <a:gd name="connsiteX936" fmla="*/ 272509 w 7467600"/>
              <a:gd name="connsiteY936" fmla="*/ 0 h 6858000"/>
              <a:gd name="connsiteX937" fmla="*/ 326276 w 7467600"/>
              <a:gd name="connsiteY937" fmla="*/ 45847 h 6858000"/>
              <a:gd name="connsiteX938" fmla="*/ 823759 w 7467600"/>
              <a:gd name="connsiteY938" fmla="*/ 574145 h 6858000"/>
              <a:gd name="connsiteX939" fmla="*/ 811254 w 7467600"/>
              <a:gd name="connsiteY939" fmla="*/ 665546 h 6858000"/>
              <a:gd name="connsiteX940" fmla="*/ 154042 w 7467600"/>
              <a:gd name="connsiteY940" fmla="*/ 261522 h 6858000"/>
              <a:gd name="connsiteX941" fmla="*/ 13550 w 7467600"/>
              <a:gd name="connsiteY941" fmla="*/ 158423 h 6858000"/>
              <a:gd name="connsiteX942" fmla="*/ 0 w 7467600"/>
              <a:gd name="connsiteY942" fmla="*/ 146618 h 6858000"/>
              <a:gd name="connsiteX943" fmla="*/ 0 w 7467600"/>
              <a:gd name="connsiteY943" fmla="*/ 59161 h 6858000"/>
              <a:gd name="connsiteX944" fmla="*/ 45427 w 7467600"/>
              <a:gd name="connsiteY944" fmla="*/ 101078 h 6858000"/>
              <a:gd name="connsiteX945" fmla="*/ 630103 w 7467600"/>
              <a:gd name="connsiteY945" fmla="*/ 485885 h 6858000"/>
              <a:gd name="connsiteX946" fmla="*/ 532040 w 7467600"/>
              <a:gd name="connsiteY946" fmla="*/ 399359 h 6858000"/>
              <a:gd name="connsiteX947" fmla="*/ 517618 w 7467600"/>
              <a:gd name="connsiteY947" fmla="*/ 385726 h 6858000"/>
              <a:gd name="connsiteX948" fmla="*/ 285074 w 7467600"/>
              <a:gd name="connsiteY948" fmla="*/ 182755 h 6858000"/>
              <a:gd name="connsiteX949" fmla="*/ 43151 w 7467600"/>
              <a:gd name="connsiteY949"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67600 w 7467600"/>
              <a:gd name="connsiteY4" fmla="*/ 6805948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467600 w 7467600"/>
              <a:gd name="connsiteY16" fmla="*/ 6805948 h 6858000"/>
              <a:gd name="connsiteX17" fmla="*/ 1019354 w 7467600"/>
              <a:gd name="connsiteY17" fmla="*/ 6315006 h 6858000"/>
              <a:gd name="connsiteX18" fmla="*/ 441046 w 7467600"/>
              <a:gd name="connsiteY18" fmla="*/ 6691153 h 6858000"/>
              <a:gd name="connsiteX19" fmla="*/ 1019354 w 7467600"/>
              <a:gd name="connsiteY19" fmla="*/ 6315006 h 6858000"/>
              <a:gd name="connsiteX20" fmla="*/ 991680 w 7467600"/>
              <a:gd name="connsiteY20" fmla="*/ 6298413 h 6858000"/>
              <a:gd name="connsiteX21" fmla="*/ 409060 w 7467600"/>
              <a:gd name="connsiteY21" fmla="*/ 6671470 h 6858000"/>
              <a:gd name="connsiteX22" fmla="*/ 991680 w 7467600"/>
              <a:gd name="connsiteY22" fmla="*/ 6298413 h 6858000"/>
              <a:gd name="connsiteX23" fmla="*/ 103333 w 7467600"/>
              <a:gd name="connsiteY23" fmla="*/ 5699602 h 6858000"/>
              <a:gd name="connsiteX24" fmla="*/ 233938 w 7467600"/>
              <a:gd name="connsiteY24" fmla="*/ 5809416 h 6858000"/>
              <a:gd name="connsiteX25" fmla="*/ 883580 w 7467600"/>
              <a:gd name="connsiteY25" fmla="*/ 6180710 h 6858000"/>
              <a:gd name="connsiteX26" fmla="*/ 487337 w 7467600"/>
              <a:gd name="connsiteY26" fmla="*/ 5950182 h 6858000"/>
              <a:gd name="connsiteX27" fmla="*/ 354051 w 7467600"/>
              <a:gd name="connsiteY27" fmla="*/ 5854912 h 6858000"/>
              <a:gd name="connsiteX28" fmla="*/ 195436 w 7467600"/>
              <a:gd name="connsiteY28" fmla="*/ 5755068 h 6858000"/>
              <a:gd name="connsiteX29" fmla="*/ 103333 w 7467600"/>
              <a:gd name="connsiteY29" fmla="*/ 5699602 h 6858000"/>
              <a:gd name="connsiteX30" fmla="*/ 5539432 w 7467600"/>
              <a:gd name="connsiteY30" fmla="*/ 5642928 h 6858000"/>
              <a:gd name="connsiteX31" fmla="*/ 5555462 w 7467600"/>
              <a:gd name="connsiteY31" fmla="*/ 5694454 h 6858000"/>
              <a:gd name="connsiteX32" fmla="*/ 5828270 w 7467600"/>
              <a:gd name="connsiteY32" fmla="*/ 6320663 h 6858000"/>
              <a:gd name="connsiteX33" fmla="*/ 5947416 w 7467600"/>
              <a:gd name="connsiteY33" fmla="*/ 6574846 h 6858000"/>
              <a:gd name="connsiteX34" fmla="*/ 5539432 w 7467600"/>
              <a:gd name="connsiteY34" fmla="*/ 5642928 h 6858000"/>
              <a:gd name="connsiteX35" fmla="*/ 51253 w 7467600"/>
              <a:gd name="connsiteY35" fmla="*/ 5631825 h 6858000"/>
              <a:gd name="connsiteX36" fmla="*/ 211622 w 7467600"/>
              <a:gd name="connsiteY36" fmla="*/ 5728803 h 6858000"/>
              <a:gd name="connsiteX37" fmla="*/ 371652 w 7467600"/>
              <a:gd name="connsiteY37" fmla="*/ 5829062 h 6858000"/>
              <a:gd name="connsiteX38" fmla="*/ 505903 w 7467600"/>
              <a:gd name="connsiteY38" fmla="*/ 5925221 h 6858000"/>
              <a:gd name="connsiteX39" fmla="*/ 899240 w 7467600"/>
              <a:gd name="connsiteY39" fmla="*/ 6153068 h 6858000"/>
              <a:gd name="connsiteX40" fmla="*/ 988114 w 7467600"/>
              <a:gd name="connsiteY40" fmla="*/ 6174204 h 6858000"/>
              <a:gd name="connsiteX41" fmla="*/ 845971 w 7467600"/>
              <a:gd name="connsiteY41" fmla="*/ 6067177 h 6858000"/>
              <a:gd name="connsiteX42" fmla="*/ 448057 w 7467600"/>
              <a:gd name="connsiteY42" fmla="*/ 5841376 h 6858000"/>
              <a:gd name="connsiteX43" fmla="*/ 51253 w 7467600"/>
              <a:gd name="connsiteY43" fmla="*/ 5631825 h 6858000"/>
              <a:gd name="connsiteX44" fmla="*/ 2606687 w 7467600"/>
              <a:gd name="connsiteY44" fmla="*/ 5630718 h 6858000"/>
              <a:gd name="connsiteX45" fmla="*/ 2645658 w 7467600"/>
              <a:gd name="connsiteY45" fmla="*/ 6640259 h 6858000"/>
              <a:gd name="connsiteX46" fmla="*/ 2606687 w 7467600"/>
              <a:gd name="connsiteY46" fmla="*/ 5630718 h 6858000"/>
              <a:gd name="connsiteX47" fmla="*/ 3642057 w 7467600"/>
              <a:gd name="connsiteY47" fmla="*/ 5573487 h 6858000"/>
              <a:gd name="connsiteX48" fmla="*/ 3632981 w 7467600"/>
              <a:gd name="connsiteY48" fmla="*/ 5579437 h 6858000"/>
              <a:gd name="connsiteX49" fmla="*/ 3382436 w 7467600"/>
              <a:gd name="connsiteY49" fmla="*/ 5952726 h 6858000"/>
              <a:gd name="connsiteX50" fmla="*/ 3191929 w 7467600"/>
              <a:gd name="connsiteY50" fmla="*/ 6662669 h 6858000"/>
              <a:gd name="connsiteX51" fmla="*/ 3369898 w 7467600"/>
              <a:gd name="connsiteY51" fmla="*/ 6081771 h 6858000"/>
              <a:gd name="connsiteX52" fmla="*/ 3642057 w 7467600"/>
              <a:gd name="connsiteY52" fmla="*/ 5573487 h 6858000"/>
              <a:gd name="connsiteX53" fmla="*/ 2650666 w 7467600"/>
              <a:gd name="connsiteY53" fmla="*/ 5530686 h 6858000"/>
              <a:gd name="connsiteX54" fmla="*/ 2650249 w 7467600"/>
              <a:gd name="connsiteY54" fmla="*/ 5532101 h 6858000"/>
              <a:gd name="connsiteX55" fmla="*/ 2663808 w 7467600"/>
              <a:gd name="connsiteY55" fmla="*/ 6535215 h 6858000"/>
              <a:gd name="connsiteX56" fmla="*/ 2665418 w 7467600"/>
              <a:gd name="connsiteY56" fmla="*/ 6132756 h 6858000"/>
              <a:gd name="connsiteX57" fmla="*/ 2650666 w 7467600"/>
              <a:gd name="connsiteY57" fmla="*/ 5530686 h 6858000"/>
              <a:gd name="connsiteX58" fmla="*/ 2680277 w 7467600"/>
              <a:gd name="connsiteY58" fmla="*/ 5479204 h 6858000"/>
              <a:gd name="connsiteX59" fmla="*/ 2678972 w 7467600"/>
              <a:gd name="connsiteY59" fmla="*/ 5481582 h 6858000"/>
              <a:gd name="connsiteX60" fmla="*/ 2696666 w 7467600"/>
              <a:gd name="connsiteY60" fmla="*/ 6133836 h 6858000"/>
              <a:gd name="connsiteX61" fmla="*/ 2695769 w 7467600"/>
              <a:gd name="connsiteY61" fmla="*/ 6390955 h 6858000"/>
              <a:gd name="connsiteX62" fmla="*/ 2739893 w 7467600"/>
              <a:gd name="connsiteY62" fmla="*/ 6108357 h 6858000"/>
              <a:gd name="connsiteX63" fmla="*/ 2680277 w 7467600"/>
              <a:gd name="connsiteY63" fmla="*/ 5479204 h 6858000"/>
              <a:gd name="connsiteX64" fmla="*/ 1132195 w 7467600"/>
              <a:gd name="connsiteY64" fmla="*/ 5467980 h 6858000"/>
              <a:gd name="connsiteX65" fmla="*/ 1679056 w 7467600"/>
              <a:gd name="connsiteY65" fmla="*/ 5516907 h 6858000"/>
              <a:gd name="connsiteX66" fmla="*/ 2128648 w 7467600"/>
              <a:gd name="connsiteY66" fmla="*/ 5474249 h 6858000"/>
              <a:gd name="connsiteX67" fmla="*/ 1825619 w 7467600"/>
              <a:gd name="connsiteY67" fmla="*/ 5478447 h 6858000"/>
              <a:gd name="connsiteX68" fmla="*/ 1737798 w 7467600"/>
              <a:gd name="connsiteY68" fmla="*/ 5483353 h 6858000"/>
              <a:gd name="connsiteX69" fmla="*/ 1132195 w 7467600"/>
              <a:gd name="connsiteY69" fmla="*/ 5467980 h 6858000"/>
              <a:gd name="connsiteX70" fmla="*/ 1456157 w 7467600"/>
              <a:gd name="connsiteY70" fmla="*/ 5371404 h 6858000"/>
              <a:gd name="connsiteX71" fmla="*/ 1244432 w 7467600"/>
              <a:gd name="connsiteY71" fmla="*/ 5385601 h 6858000"/>
              <a:gd name="connsiteX72" fmla="*/ 973990 w 7467600"/>
              <a:gd name="connsiteY72" fmla="*/ 5424940 h 6858000"/>
              <a:gd name="connsiteX73" fmla="*/ 1103809 w 7467600"/>
              <a:gd name="connsiteY73" fmla="*/ 5433720 h 6858000"/>
              <a:gd name="connsiteX74" fmla="*/ 1123454 w 7467600"/>
              <a:gd name="connsiteY74" fmla="*/ 5435727 h 6858000"/>
              <a:gd name="connsiteX75" fmla="*/ 1737017 w 7467600"/>
              <a:gd name="connsiteY75" fmla="*/ 5452183 h 6858000"/>
              <a:gd name="connsiteX76" fmla="*/ 1824397 w 7467600"/>
              <a:gd name="connsiteY76" fmla="*/ 5447757 h 6858000"/>
              <a:gd name="connsiteX77" fmla="*/ 2070059 w 7467600"/>
              <a:gd name="connsiteY77" fmla="*/ 5441660 h 6858000"/>
              <a:gd name="connsiteX78" fmla="*/ 1456157 w 7467600"/>
              <a:gd name="connsiteY78" fmla="*/ 5371404 h 6858000"/>
              <a:gd name="connsiteX79" fmla="*/ 4988186 w 7467600"/>
              <a:gd name="connsiteY79" fmla="*/ 5216467 h 6858000"/>
              <a:gd name="connsiteX80" fmla="*/ 4777334 w 7467600"/>
              <a:gd name="connsiteY80" fmla="*/ 5406072 h 6858000"/>
              <a:gd name="connsiteX81" fmla="*/ 4718341 w 7467600"/>
              <a:gd name="connsiteY81" fmla="*/ 5468043 h 6858000"/>
              <a:gd name="connsiteX82" fmla="*/ 4604655 w 7467600"/>
              <a:gd name="connsiteY82" fmla="*/ 5583434 h 6858000"/>
              <a:gd name="connsiteX83" fmla="*/ 4565074 w 7467600"/>
              <a:gd name="connsiteY83" fmla="*/ 5618550 h 6858000"/>
              <a:gd name="connsiteX84" fmla="*/ 4988186 w 7467600"/>
              <a:gd name="connsiteY84" fmla="*/ 5216467 h 6858000"/>
              <a:gd name="connsiteX85" fmla="*/ 4978032 w 7467600"/>
              <a:gd name="connsiteY85" fmla="*/ 5183809 h 6858000"/>
              <a:gd name="connsiteX86" fmla="*/ 4463413 w 7467600"/>
              <a:gd name="connsiteY86" fmla="*/ 5615162 h 6858000"/>
              <a:gd name="connsiteX87" fmla="*/ 4358134 w 7467600"/>
              <a:gd name="connsiteY87" fmla="*/ 5742791 h 6858000"/>
              <a:gd name="connsiteX88" fmla="*/ 4376219 w 7467600"/>
              <a:gd name="connsiteY88" fmla="*/ 5729027 h 6858000"/>
              <a:gd name="connsiteX89" fmla="*/ 4582340 w 7467600"/>
              <a:gd name="connsiteY89" fmla="*/ 5561037 h 6858000"/>
              <a:gd name="connsiteX90" fmla="*/ 4694684 w 7467600"/>
              <a:gd name="connsiteY90" fmla="*/ 5447098 h 6858000"/>
              <a:gd name="connsiteX91" fmla="*/ 4754123 w 7467600"/>
              <a:gd name="connsiteY91" fmla="*/ 5384643 h 6858000"/>
              <a:gd name="connsiteX92" fmla="*/ 4978032 w 7467600"/>
              <a:gd name="connsiteY92" fmla="*/ 5183809 h 6858000"/>
              <a:gd name="connsiteX93" fmla="*/ 1903353 w 7467600"/>
              <a:gd name="connsiteY93" fmla="*/ 5044827 h 6858000"/>
              <a:gd name="connsiteX94" fmla="*/ 1936931 w 7467600"/>
              <a:gd name="connsiteY94" fmla="*/ 5093954 h 6858000"/>
              <a:gd name="connsiteX95" fmla="*/ 2195868 w 7467600"/>
              <a:gd name="connsiteY95" fmla="*/ 5396574 h 6858000"/>
              <a:gd name="connsiteX96" fmla="*/ 2088852 w 7467600"/>
              <a:gd name="connsiteY96" fmla="*/ 5166123 h 6858000"/>
              <a:gd name="connsiteX97" fmla="*/ 1958241 w 7467600"/>
              <a:gd name="connsiteY97" fmla="*/ 5067955 h 6858000"/>
              <a:gd name="connsiteX98" fmla="*/ 1903353 w 7467600"/>
              <a:gd name="connsiteY98" fmla="*/ 5044827 h 6858000"/>
              <a:gd name="connsiteX99" fmla="*/ 1979378 w 7467600"/>
              <a:gd name="connsiteY99" fmla="*/ 4769504 h 6858000"/>
              <a:gd name="connsiteX100" fmla="*/ 2882120 w 7467600"/>
              <a:gd name="connsiteY100" fmla="*/ 5064547 h 6858000"/>
              <a:gd name="connsiteX101" fmla="*/ 2793103 w 7467600"/>
              <a:gd name="connsiteY101" fmla="*/ 5039699 h 6858000"/>
              <a:gd name="connsiteX102" fmla="*/ 2770041 w 7467600"/>
              <a:gd name="connsiteY102" fmla="*/ 5033634 h 6858000"/>
              <a:gd name="connsiteX103" fmla="*/ 1979378 w 7467600"/>
              <a:gd name="connsiteY103" fmla="*/ 4769504 h 6858000"/>
              <a:gd name="connsiteX104" fmla="*/ 1927410 w 7467600"/>
              <a:gd name="connsiteY104" fmla="*/ 4716164 h 6858000"/>
              <a:gd name="connsiteX105" fmla="*/ 1959587 w 7467600"/>
              <a:gd name="connsiteY105" fmla="*/ 4728849 h 6858000"/>
              <a:gd name="connsiteX106" fmla="*/ 2777707 w 7467600"/>
              <a:gd name="connsiteY106" fmla="*/ 5003991 h 6858000"/>
              <a:gd name="connsiteX107" fmla="*/ 2800768 w 7467600"/>
              <a:gd name="connsiteY107" fmla="*/ 5010056 h 6858000"/>
              <a:gd name="connsiteX108" fmla="*/ 2879408 w 7467600"/>
              <a:gd name="connsiteY108" fmla="*/ 5031590 h 6858000"/>
              <a:gd name="connsiteX109" fmla="*/ 2862295 w 7467600"/>
              <a:gd name="connsiteY109" fmla="*/ 5022958 h 6858000"/>
              <a:gd name="connsiteX110" fmla="*/ 2813343 w 7467600"/>
              <a:gd name="connsiteY110" fmla="*/ 4998369 h 6858000"/>
              <a:gd name="connsiteX111" fmla="*/ 2646245 w 7467600"/>
              <a:gd name="connsiteY111" fmla="*/ 4930999 h 6858000"/>
              <a:gd name="connsiteX112" fmla="*/ 1999243 w 7467600"/>
              <a:gd name="connsiteY112" fmla="*/ 4730524 h 6858000"/>
              <a:gd name="connsiteX113" fmla="*/ 1979527 w 7467600"/>
              <a:gd name="connsiteY113" fmla="*/ 4726651 h 6858000"/>
              <a:gd name="connsiteX114" fmla="*/ 1927410 w 7467600"/>
              <a:gd name="connsiteY114" fmla="*/ 4716164 h 6858000"/>
              <a:gd name="connsiteX115" fmla="*/ 1997014 w 7467600"/>
              <a:gd name="connsiteY115" fmla="*/ 4698007 h 6858000"/>
              <a:gd name="connsiteX116" fmla="*/ 2005458 w 7467600"/>
              <a:gd name="connsiteY116" fmla="*/ 4699540 h 6858000"/>
              <a:gd name="connsiteX117" fmla="*/ 2657186 w 7467600"/>
              <a:gd name="connsiteY117" fmla="*/ 4901687 h 6858000"/>
              <a:gd name="connsiteX118" fmla="*/ 2826662 w 7467600"/>
              <a:gd name="connsiteY118" fmla="*/ 4970362 h 6858000"/>
              <a:gd name="connsiteX119" fmla="*/ 2876100 w 7467600"/>
              <a:gd name="connsiteY119" fmla="*/ 4995397 h 6858000"/>
              <a:gd name="connsiteX120" fmla="*/ 3042600 w 7467600"/>
              <a:gd name="connsiteY120" fmla="*/ 5059532 h 6858000"/>
              <a:gd name="connsiteX121" fmla="*/ 1997014 w 7467600"/>
              <a:gd name="connsiteY121" fmla="*/ 4698007 h 6858000"/>
              <a:gd name="connsiteX122" fmla="*/ 2305292 w 7467600"/>
              <a:gd name="connsiteY122" fmla="*/ 4219492 h 6858000"/>
              <a:gd name="connsiteX123" fmla="*/ 3360922 w 7467600"/>
              <a:gd name="connsiteY123" fmla="*/ 4529373 h 6858000"/>
              <a:gd name="connsiteX124" fmla="*/ 3492420 w 7467600"/>
              <a:gd name="connsiteY124" fmla="*/ 4510145 h 6858000"/>
              <a:gd name="connsiteX125" fmla="*/ 3364086 w 7467600"/>
              <a:gd name="connsiteY125" fmla="*/ 4480340 h 6858000"/>
              <a:gd name="connsiteX126" fmla="*/ 3225818 w 7467600"/>
              <a:gd name="connsiteY126" fmla="*/ 4411822 h 6858000"/>
              <a:gd name="connsiteX127" fmla="*/ 3129696 w 7467600"/>
              <a:gd name="connsiteY127" fmla="*/ 4360704 h 6858000"/>
              <a:gd name="connsiteX128" fmla="*/ 2814545 w 7467600"/>
              <a:gd name="connsiteY128" fmla="*/ 4282955 h 6858000"/>
              <a:gd name="connsiteX129" fmla="*/ 2305292 w 7467600"/>
              <a:gd name="connsiteY129" fmla="*/ 4219492 h 6858000"/>
              <a:gd name="connsiteX130" fmla="*/ 2626982 w 7467600"/>
              <a:gd name="connsiteY130" fmla="*/ 4206450 h 6858000"/>
              <a:gd name="connsiteX131" fmla="*/ 2490617 w 7467600"/>
              <a:gd name="connsiteY131" fmla="*/ 4206951 h 6858000"/>
              <a:gd name="connsiteX132" fmla="*/ 2819869 w 7467600"/>
              <a:gd name="connsiteY132" fmla="*/ 4252936 h 6858000"/>
              <a:gd name="connsiteX133" fmla="*/ 3143018 w 7467600"/>
              <a:gd name="connsiteY133" fmla="*/ 4332698 h 6858000"/>
              <a:gd name="connsiteX134" fmla="*/ 3241520 w 7467600"/>
              <a:gd name="connsiteY134" fmla="*/ 4385112 h 6858000"/>
              <a:gd name="connsiteX135" fmla="*/ 3374575 w 7467600"/>
              <a:gd name="connsiteY135" fmla="*/ 4451517 h 6858000"/>
              <a:gd name="connsiteX136" fmla="*/ 3505221 w 7467600"/>
              <a:gd name="connsiteY136" fmla="*/ 4480757 h 6858000"/>
              <a:gd name="connsiteX137" fmla="*/ 2626982 w 7467600"/>
              <a:gd name="connsiteY137" fmla="*/ 4206450 h 6858000"/>
              <a:gd name="connsiteX138" fmla="*/ 1310106 w 7467600"/>
              <a:gd name="connsiteY138" fmla="*/ 3943217 h 6858000"/>
              <a:gd name="connsiteX139" fmla="*/ 854994 w 7467600"/>
              <a:gd name="connsiteY139" fmla="*/ 4399136 h 6858000"/>
              <a:gd name="connsiteX140" fmla="*/ 742462 w 7467600"/>
              <a:gd name="connsiteY140" fmla="*/ 4594648 h 6858000"/>
              <a:gd name="connsiteX141" fmla="*/ 820602 w 7467600"/>
              <a:gd name="connsiteY141" fmla="*/ 4485915 h 6858000"/>
              <a:gd name="connsiteX142" fmla="*/ 878295 w 7467600"/>
              <a:gd name="connsiteY142" fmla="*/ 4403594 h 6858000"/>
              <a:gd name="connsiteX143" fmla="*/ 1240607 w 7467600"/>
              <a:gd name="connsiteY143" fmla="*/ 4010401 h 6858000"/>
              <a:gd name="connsiteX144" fmla="*/ 1310106 w 7467600"/>
              <a:gd name="connsiteY144" fmla="*/ 3943217 h 6858000"/>
              <a:gd name="connsiteX145" fmla="*/ 1423113 w 7467600"/>
              <a:gd name="connsiteY145" fmla="*/ 3874565 h 6858000"/>
              <a:gd name="connsiteX146" fmla="*/ 1260565 w 7467600"/>
              <a:gd name="connsiteY146" fmla="*/ 4031982 h 6858000"/>
              <a:gd name="connsiteX147" fmla="*/ 901900 w 7467600"/>
              <a:gd name="connsiteY147" fmla="*/ 4421236 h 6858000"/>
              <a:gd name="connsiteX148" fmla="*/ 845044 w 7467600"/>
              <a:gd name="connsiteY148" fmla="*/ 4502436 h 6858000"/>
              <a:gd name="connsiteX149" fmla="*/ 685926 w 7467600"/>
              <a:gd name="connsiteY149" fmla="*/ 4703069 h 6858000"/>
              <a:gd name="connsiteX150" fmla="*/ 684248 w 7467600"/>
              <a:gd name="connsiteY150" fmla="*/ 4706721 h 6858000"/>
              <a:gd name="connsiteX151" fmla="*/ 1423113 w 7467600"/>
              <a:gd name="connsiteY151" fmla="*/ 3874565 h 6858000"/>
              <a:gd name="connsiteX152" fmla="*/ 3316479 w 7467600"/>
              <a:gd name="connsiteY152" fmla="*/ 3872136 h 6858000"/>
              <a:gd name="connsiteX153" fmla="*/ 3546806 w 7467600"/>
              <a:gd name="connsiteY153" fmla="*/ 4356139 h 6858000"/>
              <a:gd name="connsiteX154" fmla="*/ 3364433 w 7467600"/>
              <a:gd name="connsiteY154" fmla="*/ 3953121 h 6858000"/>
              <a:gd name="connsiteX155" fmla="*/ 3316479 w 7467600"/>
              <a:gd name="connsiteY155" fmla="*/ 3872136 h 6858000"/>
              <a:gd name="connsiteX156" fmla="*/ 3291335 w 7467600"/>
              <a:gd name="connsiteY156" fmla="*/ 3767420 h 6858000"/>
              <a:gd name="connsiteX157" fmla="*/ 3390805 w 7467600"/>
              <a:gd name="connsiteY157" fmla="*/ 3937163 h 6858000"/>
              <a:gd name="connsiteX158" fmla="*/ 3579062 w 7467600"/>
              <a:gd name="connsiteY158" fmla="*/ 4359040 h 6858000"/>
              <a:gd name="connsiteX159" fmla="*/ 3467355 w 7467600"/>
              <a:gd name="connsiteY159" fmla="*/ 3988130 h 6858000"/>
              <a:gd name="connsiteX160" fmla="*/ 3310753 w 7467600"/>
              <a:gd name="connsiteY160" fmla="*/ 3787140 h 6858000"/>
              <a:gd name="connsiteX161" fmla="*/ 3291335 w 7467600"/>
              <a:gd name="connsiteY161" fmla="*/ 3767420 h 6858000"/>
              <a:gd name="connsiteX162" fmla="*/ 1635889 w 7467600"/>
              <a:gd name="connsiteY162" fmla="*/ 3709494 h 6858000"/>
              <a:gd name="connsiteX163" fmla="*/ 1634800 w 7467600"/>
              <a:gd name="connsiteY163" fmla="*/ 3731111 h 6858000"/>
              <a:gd name="connsiteX164" fmla="*/ 1635889 w 7467600"/>
              <a:gd name="connsiteY164" fmla="*/ 3709494 h 6858000"/>
              <a:gd name="connsiteX165" fmla="*/ 1510397 w 7467600"/>
              <a:gd name="connsiteY165" fmla="*/ 3684705 h 6858000"/>
              <a:gd name="connsiteX166" fmla="*/ 1146550 w 7467600"/>
              <a:gd name="connsiteY166" fmla="*/ 3802012 h 6858000"/>
              <a:gd name="connsiteX167" fmla="*/ 698834 w 7467600"/>
              <a:gd name="connsiteY167" fmla="*/ 3952272 h 6858000"/>
              <a:gd name="connsiteX168" fmla="*/ 34256 w 7467600"/>
              <a:gd name="connsiteY168" fmla="*/ 4347603 h 6858000"/>
              <a:gd name="connsiteX169" fmla="*/ 527241 w 7467600"/>
              <a:gd name="connsiteY169" fmla="*/ 4065078 h 6858000"/>
              <a:gd name="connsiteX170" fmla="*/ 1510397 w 7467600"/>
              <a:gd name="connsiteY170" fmla="*/ 3684705 h 6858000"/>
              <a:gd name="connsiteX171" fmla="*/ 1313114 w 7467600"/>
              <a:gd name="connsiteY171" fmla="*/ 3655216 h 6858000"/>
              <a:gd name="connsiteX172" fmla="*/ 1109304 w 7467600"/>
              <a:gd name="connsiteY172" fmla="*/ 3669030 h 6858000"/>
              <a:gd name="connsiteX173" fmla="*/ 8129 w 7467600"/>
              <a:gd name="connsiteY173" fmla="*/ 4330519 h 6858000"/>
              <a:gd name="connsiteX174" fmla="*/ 687572 w 7467600"/>
              <a:gd name="connsiteY174" fmla="*/ 3925629 h 6858000"/>
              <a:gd name="connsiteX175" fmla="*/ 1138365 w 7467600"/>
              <a:gd name="connsiteY175" fmla="*/ 3774515 h 6858000"/>
              <a:gd name="connsiteX176" fmla="*/ 1505579 w 7467600"/>
              <a:gd name="connsiteY176" fmla="*/ 3655526 h 6858000"/>
              <a:gd name="connsiteX177" fmla="*/ 1313114 w 7467600"/>
              <a:gd name="connsiteY177" fmla="*/ 3655216 h 6858000"/>
              <a:gd name="connsiteX178" fmla="*/ 3655073 w 7467600"/>
              <a:gd name="connsiteY178" fmla="*/ 3650884 h 6858000"/>
              <a:gd name="connsiteX179" fmla="*/ 3989938 w 7467600"/>
              <a:gd name="connsiteY179" fmla="*/ 3991685 h 6858000"/>
              <a:gd name="connsiteX180" fmla="*/ 4393907 w 7467600"/>
              <a:gd name="connsiteY180" fmla="*/ 4261258 h 6858000"/>
              <a:gd name="connsiteX181" fmla="*/ 4648051 w 7467600"/>
              <a:gd name="connsiteY181" fmla="*/ 4374051 h 6858000"/>
              <a:gd name="connsiteX182" fmla="*/ 4383389 w 7467600"/>
              <a:gd name="connsiteY182" fmla="*/ 4184369 h 6858000"/>
              <a:gd name="connsiteX183" fmla="*/ 4165508 w 7467600"/>
              <a:gd name="connsiteY183" fmla="*/ 4035196 h 6858000"/>
              <a:gd name="connsiteX184" fmla="*/ 4068162 w 7467600"/>
              <a:gd name="connsiteY184" fmla="*/ 3953394 h 6858000"/>
              <a:gd name="connsiteX185" fmla="*/ 3981416 w 7467600"/>
              <a:gd name="connsiteY185" fmla="*/ 3880482 h 6858000"/>
              <a:gd name="connsiteX186" fmla="*/ 3800147 w 7467600"/>
              <a:gd name="connsiteY186" fmla="*/ 3749872 h 6858000"/>
              <a:gd name="connsiteX187" fmla="*/ 3655073 w 7467600"/>
              <a:gd name="connsiteY187" fmla="*/ 3650884 h 6858000"/>
              <a:gd name="connsiteX188" fmla="*/ 3670252 w 7467600"/>
              <a:gd name="connsiteY188" fmla="*/ 3622798 h 6858000"/>
              <a:gd name="connsiteX189" fmla="*/ 3817258 w 7467600"/>
              <a:gd name="connsiteY189" fmla="*/ 3723577 h 6858000"/>
              <a:gd name="connsiteX190" fmla="*/ 4000461 w 7467600"/>
              <a:gd name="connsiteY190" fmla="*/ 3855966 h 6858000"/>
              <a:gd name="connsiteX191" fmla="*/ 4088180 w 7467600"/>
              <a:gd name="connsiteY191" fmla="*/ 3929774 h 6858000"/>
              <a:gd name="connsiteX192" fmla="*/ 4184555 w 7467600"/>
              <a:gd name="connsiteY192" fmla="*/ 4010683 h 6858000"/>
              <a:gd name="connsiteX193" fmla="*/ 4399563 w 7467600"/>
              <a:gd name="connsiteY193" fmla="*/ 4158106 h 6858000"/>
              <a:gd name="connsiteX194" fmla="*/ 4684469 w 7467600"/>
              <a:gd name="connsiteY194" fmla="*/ 4364680 h 6858000"/>
              <a:gd name="connsiteX195" fmla="*/ 4690271 w 7467600"/>
              <a:gd name="connsiteY195" fmla="*/ 4370034 h 6858000"/>
              <a:gd name="connsiteX196" fmla="*/ 4136093 w 7467600"/>
              <a:gd name="connsiteY196" fmla="*/ 3858466 h 6858000"/>
              <a:gd name="connsiteX197" fmla="*/ 3670252 w 7467600"/>
              <a:gd name="connsiteY197" fmla="*/ 3622798 h 6858000"/>
              <a:gd name="connsiteX198" fmla="*/ 4440129 w 7467600"/>
              <a:gd name="connsiteY198" fmla="*/ 3448571 h 6858000"/>
              <a:gd name="connsiteX199" fmla="*/ 4856525 w 7467600"/>
              <a:gd name="connsiteY199" fmla="*/ 3915351 h 6858000"/>
              <a:gd name="connsiteX200" fmla="*/ 5059055 w 7467600"/>
              <a:gd name="connsiteY200" fmla="*/ 4108918 h 6858000"/>
              <a:gd name="connsiteX201" fmla="*/ 5290070 w 7467600"/>
              <a:gd name="connsiteY201" fmla="*/ 4263619 h 6858000"/>
              <a:gd name="connsiteX202" fmla="*/ 4834991 w 7467600"/>
              <a:gd name="connsiteY202" fmla="*/ 3830985 h 6858000"/>
              <a:gd name="connsiteX203" fmla="*/ 4440129 w 7467600"/>
              <a:gd name="connsiteY203" fmla="*/ 3448571 h 6858000"/>
              <a:gd name="connsiteX204" fmla="*/ 4441737 w 7467600"/>
              <a:gd name="connsiteY204" fmla="*/ 3399734 h 6858000"/>
              <a:gd name="connsiteX205" fmla="*/ 4431236 w 7467600"/>
              <a:gd name="connsiteY205" fmla="*/ 3400954 h 6858000"/>
              <a:gd name="connsiteX206" fmla="*/ 4557150 w 7467600"/>
              <a:gd name="connsiteY206" fmla="*/ 3510023 h 6858000"/>
              <a:gd name="connsiteX207" fmla="*/ 4856936 w 7467600"/>
              <a:gd name="connsiteY207" fmla="*/ 3809146 h 6858000"/>
              <a:gd name="connsiteX208" fmla="*/ 5111996 w 7467600"/>
              <a:gd name="connsiteY208" fmla="*/ 4065759 h 6858000"/>
              <a:gd name="connsiteX209" fmla="*/ 5388878 w 7467600"/>
              <a:gd name="connsiteY209" fmla="*/ 4300185 h 6858000"/>
              <a:gd name="connsiteX210" fmla="*/ 5425556 w 7467600"/>
              <a:gd name="connsiteY210" fmla="*/ 4308967 h 6858000"/>
              <a:gd name="connsiteX211" fmla="*/ 4943646 w 7467600"/>
              <a:gd name="connsiteY211" fmla="*/ 3822916 h 6858000"/>
              <a:gd name="connsiteX212" fmla="*/ 4594837 w 7467600"/>
              <a:gd name="connsiteY212" fmla="*/ 3532274 h 6858000"/>
              <a:gd name="connsiteX213" fmla="*/ 4441737 w 7467600"/>
              <a:gd name="connsiteY213" fmla="*/ 3399734 h 6858000"/>
              <a:gd name="connsiteX214" fmla="*/ 5425834 w 7467600"/>
              <a:gd name="connsiteY214" fmla="*/ 3162785 h 6858000"/>
              <a:gd name="connsiteX215" fmla="*/ 5401644 w 7467600"/>
              <a:gd name="connsiteY215" fmla="*/ 3617847 h 6858000"/>
              <a:gd name="connsiteX216" fmla="*/ 5467256 w 7467600"/>
              <a:gd name="connsiteY216" fmla="*/ 4175494 h 6858000"/>
              <a:gd name="connsiteX217" fmla="*/ 5448069 w 7467600"/>
              <a:gd name="connsiteY217" fmla="*/ 3567554 h 6858000"/>
              <a:gd name="connsiteX218" fmla="*/ 5425834 w 7467600"/>
              <a:gd name="connsiteY218" fmla="*/ 3162785 h 6858000"/>
              <a:gd name="connsiteX219" fmla="*/ 1318687 w 7467600"/>
              <a:gd name="connsiteY219" fmla="*/ 3113840 h 6858000"/>
              <a:gd name="connsiteX220" fmla="*/ 1066793 w 7467600"/>
              <a:gd name="connsiteY220" fmla="*/ 3212171 h 6858000"/>
              <a:gd name="connsiteX221" fmla="*/ 993319 w 7467600"/>
              <a:gd name="connsiteY221" fmla="*/ 3247648 h 6858000"/>
              <a:gd name="connsiteX222" fmla="*/ 853081 w 7467600"/>
              <a:gd name="connsiteY222" fmla="*/ 3312410 h 6858000"/>
              <a:gd name="connsiteX223" fmla="*/ 805957 w 7467600"/>
              <a:gd name="connsiteY223" fmla="*/ 3330443 h 6858000"/>
              <a:gd name="connsiteX224" fmla="*/ 1318687 w 7467600"/>
              <a:gd name="connsiteY224" fmla="*/ 3113840 h 6858000"/>
              <a:gd name="connsiteX225" fmla="*/ 5453702 w 7467600"/>
              <a:gd name="connsiteY225" fmla="*/ 3090882 h 6858000"/>
              <a:gd name="connsiteX226" fmla="*/ 5480135 w 7467600"/>
              <a:gd name="connsiteY226" fmla="*/ 3565802 h 6858000"/>
              <a:gd name="connsiteX227" fmla="*/ 5499023 w 7467600"/>
              <a:gd name="connsiteY227" fmla="*/ 4166310 h 6858000"/>
              <a:gd name="connsiteX228" fmla="*/ 5547022 w 7467600"/>
              <a:gd name="connsiteY228" fmla="*/ 3607838 h 6858000"/>
              <a:gd name="connsiteX229" fmla="*/ 5515964 w 7467600"/>
              <a:gd name="connsiteY229" fmla="*/ 3378541 h 6858000"/>
              <a:gd name="connsiteX230" fmla="*/ 5453702 w 7467600"/>
              <a:gd name="connsiteY230" fmla="*/ 3090882 h 6858000"/>
              <a:gd name="connsiteX231" fmla="*/ 1238695 w 7467600"/>
              <a:gd name="connsiteY231" fmla="*/ 3076820 h 6858000"/>
              <a:gd name="connsiteX232" fmla="*/ 716371 w 7467600"/>
              <a:gd name="connsiteY232" fmla="*/ 3293249 h 6858000"/>
              <a:gd name="connsiteX233" fmla="*/ 579522 w 7467600"/>
              <a:gd name="connsiteY233" fmla="*/ 3371759 h 6858000"/>
              <a:gd name="connsiteX234" fmla="*/ 600288 w 7467600"/>
              <a:gd name="connsiteY234" fmla="*/ 3365555 h 6858000"/>
              <a:gd name="connsiteX235" fmla="*/ 840692 w 7467600"/>
              <a:gd name="connsiteY235" fmla="*/ 3284921 h 6858000"/>
              <a:gd name="connsiteX236" fmla="*/ 979248 w 7467600"/>
              <a:gd name="connsiteY236" fmla="*/ 3221003 h 6858000"/>
              <a:gd name="connsiteX237" fmla="*/ 1053282 w 7467600"/>
              <a:gd name="connsiteY237" fmla="*/ 3185247 h 6858000"/>
              <a:gd name="connsiteX238" fmla="*/ 1320603 w 7467600"/>
              <a:gd name="connsiteY238" fmla="*/ 3081281 h 6858000"/>
              <a:gd name="connsiteX239" fmla="*/ 1238695 w 7467600"/>
              <a:gd name="connsiteY239" fmla="*/ 3076820 h 6858000"/>
              <a:gd name="connsiteX240" fmla="*/ 5425627 w 7467600"/>
              <a:gd name="connsiteY240" fmla="*/ 2954192 h 6858000"/>
              <a:gd name="connsiteX241" fmla="*/ 5470770 w 7467600"/>
              <a:gd name="connsiteY241" fmla="*/ 3005435 h 6858000"/>
              <a:gd name="connsiteX242" fmla="*/ 5519779 w 7467600"/>
              <a:gd name="connsiteY242" fmla="*/ 4359223 h 6858000"/>
              <a:gd name="connsiteX243" fmla="*/ 5520293 w 7467600"/>
              <a:gd name="connsiteY243" fmla="*/ 4360602 h 6858000"/>
              <a:gd name="connsiteX244" fmla="*/ 5767221 w 7467600"/>
              <a:gd name="connsiteY244" fmla="*/ 4665564 h 6858000"/>
              <a:gd name="connsiteX245" fmla="*/ 6937169 w 7467600"/>
              <a:gd name="connsiteY245" fmla="*/ 4815941 h 6858000"/>
              <a:gd name="connsiteX246" fmla="*/ 6953922 w 7467600"/>
              <a:gd name="connsiteY246" fmla="*/ 4890068 h 6858000"/>
              <a:gd name="connsiteX247" fmla="*/ 6071359 w 7467600"/>
              <a:gd name="connsiteY247" fmla="*/ 4770770 h 6858000"/>
              <a:gd name="connsiteX248" fmla="*/ 6038839 w 7467600"/>
              <a:gd name="connsiteY248" fmla="*/ 4764474 h 6858000"/>
              <a:gd name="connsiteX249" fmla="*/ 6038706 w 7467600"/>
              <a:gd name="connsiteY249" fmla="*/ 4763847 h 6858000"/>
              <a:gd name="connsiteX250" fmla="*/ 6037784 w 7467600"/>
              <a:gd name="connsiteY250" fmla="*/ 4764270 h 6858000"/>
              <a:gd name="connsiteX251" fmla="*/ 6038839 w 7467600"/>
              <a:gd name="connsiteY251" fmla="*/ 4764474 h 6858000"/>
              <a:gd name="connsiteX252" fmla="*/ 6040338 w 7467600"/>
              <a:gd name="connsiteY252" fmla="*/ 4771418 h 6858000"/>
              <a:gd name="connsiteX253" fmla="*/ 6024488 w 7467600"/>
              <a:gd name="connsiteY253" fmla="*/ 4809903 h 6858000"/>
              <a:gd name="connsiteX254" fmla="*/ 5599771 w 7467600"/>
              <a:gd name="connsiteY254" fmla="*/ 5509652 h 6858000"/>
              <a:gd name="connsiteX255" fmla="*/ 5548843 w 7467600"/>
              <a:gd name="connsiteY255" fmla="*/ 5563845 h 6858000"/>
              <a:gd name="connsiteX256" fmla="*/ 5940952 w 7467600"/>
              <a:gd name="connsiteY256" fmla="*/ 6250028 h 6858000"/>
              <a:gd name="connsiteX257" fmla="*/ 6043441 w 7467600"/>
              <a:gd name="connsiteY257" fmla="*/ 6665847 h 6858000"/>
              <a:gd name="connsiteX258" fmla="*/ 6093432 w 7467600"/>
              <a:gd name="connsiteY258" fmla="*/ 6858000 h 6858000"/>
              <a:gd name="connsiteX259" fmla="*/ 6034344 w 7467600"/>
              <a:gd name="connsiteY259" fmla="*/ 6858000 h 6858000"/>
              <a:gd name="connsiteX260" fmla="*/ 6026679 w 7467600"/>
              <a:gd name="connsiteY260" fmla="*/ 6836959 h 6858000"/>
              <a:gd name="connsiteX261" fmla="*/ 5800441 w 7467600"/>
              <a:gd name="connsiteY261" fmla="*/ 6335286 h 6858000"/>
              <a:gd name="connsiteX262" fmla="*/ 5526562 w 7467600"/>
              <a:gd name="connsiteY262" fmla="*/ 5705388 h 6858000"/>
              <a:gd name="connsiteX263" fmla="*/ 5519640 w 7467600"/>
              <a:gd name="connsiteY263" fmla="*/ 5683774 h 6858000"/>
              <a:gd name="connsiteX264" fmla="*/ 5844559 w 7467600"/>
              <a:gd name="connsiteY264" fmla="*/ 6553349 h 6858000"/>
              <a:gd name="connsiteX265" fmla="*/ 5975994 w 7467600"/>
              <a:gd name="connsiteY265" fmla="*/ 6858000 h 6858000"/>
              <a:gd name="connsiteX266" fmla="*/ 5898547 w 7467600"/>
              <a:gd name="connsiteY266" fmla="*/ 6858000 h 6858000"/>
              <a:gd name="connsiteX267" fmla="*/ 5682041 w 7467600"/>
              <a:gd name="connsiteY267" fmla="*/ 6355860 h 6858000"/>
              <a:gd name="connsiteX268" fmla="*/ 5461758 w 7467600"/>
              <a:gd name="connsiteY268" fmla="*/ 5820220 h 6858000"/>
              <a:gd name="connsiteX269" fmla="*/ 5237282 w 7467600"/>
              <a:gd name="connsiteY269" fmla="*/ 6579086 h 6858000"/>
              <a:gd name="connsiteX270" fmla="*/ 5115009 w 7467600"/>
              <a:gd name="connsiteY270" fmla="*/ 6858000 h 6858000"/>
              <a:gd name="connsiteX271" fmla="*/ 5028074 w 7467600"/>
              <a:gd name="connsiteY271" fmla="*/ 6858000 h 6858000"/>
              <a:gd name="connsiteX272" fmla="*/ 5079508 w 7467600"/>
              <a:gd name="connsiteY272" fmla="*/ 6749074 h 6858000"/>
              <a:gd name="connsiteX273" fmla="*/ 5371846 w 7467600"/>
              <a:gd name="connsiteY273" fmla="*/ 5924413 h 6858000"/>
              <a:gd name="connsiteX274" fmla="*/ 5270512 w 7467600"/>
              <a:gd name="connsiteY274" fmla="*/ 6138975 h 6858000"/>
              <a:gd name="connsiteX275" fmla="*/ 5062409 w 7467600"/>
              <a:gd name="connsiteY275" fmla="*/ 6653544 h 6858000"/>
              <a:gd name="connsiteX276" fmla="*/ 5036628 w 7467600"/>
              <a:gd name="connsiteY276" fmla="*/ 6754247 h 6858000"/>
              <a:gd name="connsiteX277" fmla="*/ 5009112 w 7467600"/>
              <a:gd name="connsiteY277" fmla="*/ 6858000 h 6858000"/>
              <a:gd name="connsiteX278" fmla="*/ 4976679 w 7467600"/>
              <a:gd name="connsiteY278" fmla="*/ 6858000 h 6858000"/>
              <a:gd name="connsiteX279" fmla="*/ 5006537 w 7467600"/>
              <a:gd name="connsiteY279" fmla="*/ 6747068 h 6858000"/>
              <a:gd name="connsiteX280" fmla="*/ 5032723 w 7467600"/>
              <a:gd name="connsiteY280" fmla="*/ 6644957 h 6858000"/>
              <a:gd name="connsiteX281" fmla="*/ 5242949 w 7467600"/>
              <a:gd name="connsiteY281" fmla="*/ 6125175 h 6858000"/>
              <a:gd name="connsiteX282" fmla="*/ 5286321 w 7467600"/>
              <a:gd name="connsiteY282" fmla="*/ 6033555 h 6858000"/>
              <a:gd name="connsiteX283" fmla="*/ 5008210 w 7467600"/>
              <a:gd name="connsiteY283" fmla="*/ 6649194 h 6858000"/>
              <a:gd name="connsiteX284" fmla="*/ 4986321 w 7467600"/>
              <a:gd name="connsiteY284" fmla="*/ 6765687 h 6858000"/>
              <a:gd name="connsiteX285" fmla="*/ 4973474 w 7467600"/>
              <a:gd name="connsiteY285" fmla="*/ 6858000 h 6858000"/>
              <a:gd name="connsiteX286" fmla="*/ 4907178 w 7467600"/>
              <a:gd name="connsiteY286" fmla="*/ 6858000 h 6858000"/>
              <a:gd name="connsiteX287" fmla="*/ 4910810 w 7467600"/>
              <a:gd name="connsiteY287" fmla="*/ 6829660 h 6858000"/>
              <a:gd name="connsiteX288" fmla="*/ 4987461 w 7467600"/>
              <a:gd name="connsiteY288" fmla="*/ 6432994 h 6858000"/>
              <a:gd name="connsiteX289" fmla="*/ 5179262 w 7467600"/>
              <a:gd name="connsiteY289" fmla="*/ 6035044 h 6858000"/>
              <a:gd name="connsiteX290" fmla="*/ 4689678 w 7467600"/>
              <a:gd name="connsiteY290" fmla="*/ 6440241 h 6858000"/>
              <a:gd name="connsiteX291" fmla="*/ 4477543 w 7467600"/>
              <a:gd name="connsiteY291" fmla="*/ 6674836 h 6858000"/>
              <a:gd name="connsiteX292" fmla="*/ 4329957 w 7467600"/>
              <a:gd name="connsiteY292" fmla="*/ 6858000 h 6858000"/>
              <a:gd name="connsiteX293" fmla="*/ 4218595 w 7467600"/>
              <a:gd name="connsiteY293" fmla="*/ 6858000 h 6858000"/>
              <a:gd name="connsiteX294" fmla="*/ 4368888 w 7467600"/>
              <a:gd name="connsiteY294" fmla="*/ 6668412 h 6858000"/>
              <a:gd name="connsiteX295" fmla="*/ 4563091 w 7467600"/>
              <a:gd name="connsiteY295" fmla="*/ 6442508 h 6858000"/>
              <a:gd name="connsiteX296" fmla="*/ 5387324 w 7467600"/>
              <a:gd name="connsiteY296" fmla="*/ 5705830 h 6858000"/>
              <a:gd name="connsiteX297" fmla="*/ 5073620 w 7467600"/>
              <a:gd name="connsiteY297" fmla="*/ 5955437 h 6858000"/>
              <a:gd name="connsiteX298" fmla="*/ 4689789 w 7467600"/>
              <a:gd name="connsiteY298" fmla="*/ 6268382 h 6858000"/>
              <a:gd name="connsiteX299" fmla="*/ 4418722 w 7467600"/>
              <a:gd name="connsiteY299" fmla="*/ 6570886 h 6858000"/>
              <a:gd name="connsiteX300" fmla="*/ 4214944 w 7467600"/>
              <a:gd name="connsiteY300" fmla="*/ 6858000 h 6858000"/>
              <a:gd name="connsiteX301" fmla="*/ 4177898 w 7467600"/>
              <a:gd name="connsiteY301" fmla="*/ 6858000 h 6858000"/>
              <a:gd name="connsiteX302" fmla="*/ 4391597 w 7467600"/>
              <a:gd name="connsiteY302" fmla="*/ 6556370 h 6858000"/>
              <a:gd name="connsiteX303" fmla="*/ 4668889 w 7467600"/>
              <a:gd name="connsiteY303" fmla="*/ 6246399 h 6858000"/>
              <a:gd name="connsiteX304" fmla="*/ 5055427 w 7467600"/>
              <a:gd name="connsiteY304" fmla="*/ 5931476 h 6858000"/>
              <a:gd name="connsiteX305" fmla="*/ 5371814 w 7467600"/>
              <a:gd name="connsiteY305" fmla="*/ 5678975 h 6858000"/>
              <a:gd name="connsiteX306" fmla="*/ 4987918 w 7467600"/>
              <a:gd name="connsiteY306" fmla="*/ 5838701 h 6858000"/>
              <a:gd name="connsiteX307" fmla="*/ 4317146 w 7467600"/>
              <a:gd name="connsiteY307" fmla="*/ 6587716 h 6858000"/>
              <a:gd name="connsiteX308" fmla="*/ 4171627 w 7467600"/>
              <a:gd name="connsiteY308" fmla="*/ 6858000 h 6858000"/>
              <a:gd name="connsiteX309" fmla="*/ 4081585 w 7467600"/>
              <a:gd name="connsiteY309" fmla="*/ 6858000 h 6858000"/>
              <a:gd name="connsiteX310" fmla="*/ 4238603 w 7467600"/>
              <a:gd name="connsiteY310" fmla="*/ 6559341 h 6858000"/>
              <a:gd name="connsiteX311" fmla="*/ 4778333 w 7467600"/>
              <a:gd name="connsiteY311" fmla="*/ 5873626 h 6858000"/>
              <a:gd name="connsiteX312" fmla="*/ 5414185 w 7467600"/>
              <a:gd name="connsiteY312" fmla="*/ 5573882 h 6858000"/>
              <a:gd name="connsiteX313" fmla="*/ 5959648 w 7467600"/>
              <a:gd name="connsiteY313" fmla="*/ 4760797 h 6858000"/>
              <a:gd name="connsiteX314" fmla="*/ 5355019 w 7467600"/>
              <a:gd name="connsiteY314" fmla="*/ 4734672 h 6858000"/>
              <a:gd name="connsiteX315" fmla="*/ 5083565 w 7467600"/>
              <a:gd name="connsiteY315" fmla="*/ 5179121 h 6858000"/>
              <a:gd name="connsiteX316" fmla="*/ 4713577 w 7467600"/>
              <a:gd name="connsiteY316" fmla="*/ 5616803 h 6858000"/>
              <a:gd name="connsiteX317" fmla="*/ 3989559 w 7467600"/>
              <a:gd name="connsiteY317" fmla="*/ 6145945 h 6858000"/>
              <a:gd name="connsiteX318" fmla="*/ 3939824 w 7467600"/>
              <a:gd name="connsiteY318" fmla="*/ 6066900 h 6858000"/>
              <a:gd name="connsiteX319" fmla="*/ 4584537 w 7467600"/>
              <a:gd name="connsiteY319" fmla="*/ 5324826 h 6858000"/>
              <a:gd name="connsiteX320" fmla="*/ 5037105 w 7467600"/>
              <a:gd name="connsiteY320" fmla="*/ 5088765 h 6858000"/>
              <a:gd name="connsiteX321" fmla="*/ 5039930 w 7467600"/>
              <a:gd name="connsiteY321" fmla="*/ 5089585 h 6858000"/>
              <a:gd name="connsiteX322" fmla="*/ 5263764 w 7467600"/>
              <a:gd name="connsiteY322" fmla="*/ 4735525 h 6858000"/>
              <a:gd name="connsiteX323" fmla="*/ 4086300 w 7467600"/>
              <a:gd name="connsiteY323" fmla="*/ 4884599 h 6858000"/>
              <a:gd name="connsiteX324" fmla="*/ 4085485 w 7467600"/>
              <a:gd name="connsiteY324" fmla="*/ 4899070 h 6858000"/>
              <a:gd name="connsiteX325" fmla="*/ 3871915 w 7467600"/>
              <a:gd name="connsiteY325" fmla="*/ 5253645 h 6858000"/>
              <a:gd name="connsiteX326" fmla="*/ 3799374 w 7467600"/>
              <a:gd name="connsiteY326" fmla="*/ 5466127 h 6858000"/>
              <a:gd name="connsiteX327" fmla="*/ 3498850 w 7467600"/>
              <a:gd name="connsiteY327" fmla="*/ 6661888 h 6858000"/>
              <a:gd name="connsiteX328" fmla="*/ 3399216 w 7467600"/>
              <a:gd name="connsiteY328" fmla="*/ 6858000 h 6858000"/>
              <a:gd name="connsiteX329" fmla="*/ 3303688 w 7467600"/>
              <a:gd name="connsiteY329" fmla="*/ 6858000 h 6858000"/>
              <a:gd name="connsiteX330" fmla="*/ 3391774 w 7467600"/>
              <a:gd name="connsiteY330" fmla="*/ 6697181 h 6858000"/>
              <a:gd name="connsiteX331" fmla="*/ 3735540 w 7467600"/>
              <a:gd name="connsiteY331" fmla="*/ 5546923 h 6858000"/>
              <a:gd name="connsiteX332" fmla="*/ 3729438 w 7467600"/>
              <a:gd name="connsiteY332" fmla="*/ 5569058 h 6858000"/>
              <a:gd name="connsiteX333" fmla="*/ 3707782 w 7467600"/>
              <a:gd name="connsiteY333" fmla="*/ 5644908 h 6858000"/>
              <a:gd name="connsiteX334" fmla="*/ 3583827 w 7467600"/>
              <a:gd name="connsiteY334" fmla="*/ 6039215 h 6858000"/>
              <a:gd name="connsiteX335" fmla="*/ 3547861 w 7467600"/>
              <a:gd name="connsiteY335" fmla="*/ 6129609 h 6858000"/>
              <a:gd name="connsiteX336" fmla="*/ 3490905 w 7467600"/>
              <a:gd name="connsiteY336" fmla="*/ 6277660 h 6858000"/>
              <a:gd name="connsiteX337" fmla="*/ 3455859 w 7467600"/>
              <a:gd name="connsiteY337" fmla="*/ 6391301 h 6858000"/>
              <a:gd name="connsiteX338" fmla="*/ 3429112 w 7467600"/>
              <a:gd name="connsiteY338" fmla="*/ 6479469 h 6858000"/>
              <a:gd name="connsiteX339" fmla="*/ 3304862 w 7467600"/>
              <a:gd name="connsiteY339" fmla="*/ 6796476 h 6858000"/>
              <a:gd name="connsiteX340" fmla="*/ 3276071 w 7467600"/>
              <a:gd name="connsiteY340" fmla="*/ 6858000 h 6858000"/>
              <a:gd name="connsiteX341" fmla="*/ 3240805 w 7467600"/>
              <a:gd name="connsiteY341" fmla="*/ 6858000 h 6858000"/>
              <a:gd name="connsiteX342" fmla="*/ 3275917 w 7467600"/>
              <a:gd name="connsiteY342" fmla="*/ 6783192 h 6858000"/>
              <a:gd name="connsiteX343" fmla="*/ 3399358 w 7467600"/>
              <a:gd name="connsiteY343" fmla="*/ 6469011 h 6858000"/>
              <a:gd name="connsiteX344" fmla="*/ 3425650 w 7467600"/>
              <a:gd name="connsiteY344" fmla="*/ 6381333 h 6858000"/>
              <a:gd name="connsiteX345" fmla="*/ 3460661 w 7467600"/>
              <a:gd name="connsiteY345" fmla="*/ 6266763 h 6858000"/>
              <a:gd name="connsiteX346" fmla="*/ 3518021 w 7467600"/>
              <a:gd name="connsiteY346" fmla="*/ 6117298 h 6858000"/>
              <a:gd name="connsiteX347" fmla="*/ 3554035 w 7467600"/>
              <a:gd name="connsiteY347" fmla="*/ 6027832 h 6858000"/>
              <a:gd name="connsiteX348" fmla="*/ 3677174 w 7467600"/>
              <a:gd name="connsiteY348" fmla="*/ 5636351 h 6858000"/>
              <a:gd name="connsiteX349" fmla="*/ 3698819 w 7467600"/>
              <a:gd name="connsiteY349" fmla="*/ 5560503 h 6858000"/>
              <a:gd name="connsiteX350" fmla="*/ 3702094 w 7467600"/>
              <a:gd name="connsiteY350" fmla="*/ 5549194 h 6858000"/>
              <a:gd name="connsiteX351" fmla="*/ 3398355 w 7467600"/>
              <a:gd name="connsiteY351" fmla="*/ 6094603 h 6858000"/>
              <a:gd name="connsiteX352" fmla="*/ 3193941 w 7467600"/>
              <a:gd name="connsiteY352" fmla="*/ 6798775 h 6858000"/>
              <a:gd name="connsiteX353" fmla="*/ 3184140 w 7467600"/>
              <a:gd name="connsiteY353" fmla="*/ 6858000 h 6858000"/>
              <a:gd name="connsiteX354" fmla="*/ 3099978 w 7467600"/>
              <a:gd name="connsiteY354" fmla="*/ 6858000 h 6858000"/>
              <a:gd name="connsiteX355" fmla="*/ 3101556 w 7467600"/>
              <a:gd name="connsiteY355" fmla="*/ 6843337 h 6858000"/>
              <a:gd name="connsiteX356" fmla="*/ 3370162 w 7467600"/>
              <a:gd name="connsiteY356" fmla="*/ 5785550 h 6858000"/>
              <a:gd name="connsiteX357" fmla="*/ 3746477 w 7467600"/>
              <a:gd name="connsiteY357" fmla="*/ 5377889 h 6858000"/>
              <a:gd name="connsiteX358" fmla="*/ 3863399 w 7467600"/>
              <a:gd name="connsiteY358" fmla="*/ 5087257 h 6858000"/>
              <a:gd name="connsiteX359" fmla="*/ 3968712 w 7467600"/>
              <a:gd name="connsiteY359" fmla="*/ 4913989 h 6858000"/>
              <a:gd name="connsiteX360" fmla="*/ 2792390 w 7467600"/>
              <a:gd name="connsiteY360" fmla="*/ 5382974 h 6858000"/>
              <a:gd name="connsiteX361" fmla="*/ 2714982 w 7467600"/>
              <a:gd name="connsiteY361" fmla="*/ 5427051 h 6858000"/>
              <a:gd name="connsiteX362" fmla="*/ 2813361 w 7467600"/>
              <a:gd name="connsiteY362" fmla="*/ 6023912 h 6858000"/>
              <a:gd name="connsiteX363" fmla="*/ 2688430 w 7467600"/>
              <a:gd name="connsiteY363" fmla="*/ 6801564 h 6858000"/>
              <a:gd name="connsiteX364" fmla="*/ 2629626 w 7467600"/>
              <a:gd name="connsiteY364" fmla="*/ 6763394 h 6858000"/>
              <a:gd name="connsiteX365" fmla="*/ 2565328 w 7467600"/>
              <a:gd name="connsiteY365" fmla="*/ 5516399 h 6858000"/>
              <a:gd name="connsiteX366" fmla="*/ 1922999 w 7467600"/>
              <a:gd name="connsiteY366" fmla="*/ 5980343 h 6858000"/>
              <a:gd name="connsiteX367" fmla="*/ 1950261 w 7467600"/>
              <a:gd name="connsiteY367" fmla="*/ 6405858 h 6858000"/>
              <a:gd name="connsiteX368" fmla="*/ 2365554 w 7467600"/>
              <a:gd name="connsiteY368" fmla="*/ 6759107 h 6858000"/>
              <a:gd name="connsiteX369" fmla="*/ 2424142 w 7467600"/>
              <a:gd name="connsiteY369" fmla="*/ 6858000 h 6858000"/>
              <a:gd name="connsiteX370" fmla="*/ 2395994 w 7467600"/>
              <a:gd name="connsiteY370" fmla="*/ 6858000 h 6858000"/>
              <a:gd name="connsiteX371" fmla="*/ 2392863 w 7467600"/>
              <a:gd name="connsiteY371" fmla="*/ 6852964 h 6858000"/>
              <a:gd name="connsiteX372" fmla="*/ 2017589 w 7467600"/>
              <a:gd name="connsiteY372" fmla="*/ 6493982 h 6858000"/>
              <a:gd name="connsiteX373" fmla="*/ 2147336 w 7467600"/>
              <a:gd name="connsiteY373" fmla="*/ 6594052 h 6858000"/>
              <a:gd name="connsiteX374" fmla="*/ 2207047 w 7467600"/>
              <a:gd name="connsiteY374" fmla="*/ 6654540 h 6858000"/>
              <a:gd name="connsiteX375" fmla="*/ 2299106 w 7467600"/>
              <a:gd name="connsiteY375" fmla="*/ 6778931 h 6858000"/>
              <a:gd name="connsiteX376" fmla="*/ 2314430 w 7467600"/>
              <a:gd name="connsiteY376" fmla="*/ 6801144 h 6858000"/>
              <a:gd name="connsiteX377" fmla="*/ 2352406 w 7467600"/>
              <a:gd name="connsiteY377" fmla="*/ 6858000 h 6858000"/>
              <a:gd name="connsiteX378" fmla="*/ 2314492 w 7467600"/>
              <a:gd name="connsiteY378" fmla="*/ 6858000 h 6858000"/>
              <a:gd name="connsiteX379" fmla="*/ 2288095 w 7467600"/>
              <a:gd name="connsiteY379" fmla="*/ 6818030 h 6858000"/>
              <a:gd name="connsiteX380" fmla="*/ 2272768 w 7467600"/>
              <a:gd name="connsiteY380" fmla="*/ 6795822 h 6858000"/>
              <a:gd name="connsiteX381" fmla="*/ 2182715 w 7467600"/>
              <a:gd name="connsiteY381" fmla="*/ 6675071 h 6858000"/>
              <a:gd name="connsiteX382" fmla="*/ 2032061 w 7467600"/>
              <a:gd name="connsiteY382" fmla="*/ 6541380 h 6858000"/>
              <a:gd name="connsiteX383" fmla="*/ 2257220 w 7467600"/>
              <a:gd name="connsiteY383" fmla="*/ 6826257 h 6858000"/>
              <a:gd name="connsiteX384" fmla="*/ 2281324 w 7467600"/>
              <a:gd name="connsiteY384" fmla="*/ 6858000 h 6858000"/>
              <a:gd name="connsiteX385" fmla="*/ 2242860 w 7467600"/>
              <a:gd name="connsiteY385" fmla="*/ 6858000 h 6858000"/>
              <a:gd name="connsiteX386" fmla="*/ 2232818 w 7467600"/>
              <a:gd name="connsiteY386" fmla="*/ 6844926 h 6858000"/>
              <a:gd name="connsiteX387" fmla="*/ 1990172 w 7467600"/>
              <a:gd name="connsiteY387" fmla="*/ 6542121 h 6858000"/>
              <a:gd name="connsiteX388" fmla="*/ 2124090 w 7467600"/>
              <a:gd name="connsiteY388" fmla="*/ 6761017 h 6858000"/>
              <a:gd name="connsiteX389" fmla="*/ 2200380 w 7467600"/>
              <a:gd name="connsiteY389" fmla="*/ 6858000 h 6858000"/>
              <a:gd name="connsiteX390" fmla="*/ 2147507 w 7467600"/>
              <a:gd name="connsiteY390" fmla="*/ 6858000 h 6858000"/>
              <a:gd name="connsiteX391" fmla="*/ 2070668 w 7467600"/>
              <a:gd name="connsiteY391" fmla="*/ 6761520 h 6858000"/>
              <a:gd name="connsiteX392" fmla="*/ 1975142 w 7467600"/>
              <a:gd name="connsiteY392" fmla="*/ 6585570 h 6858000"/>
              <a:gd name="connsiteX393" fmla="*/ 2050035 w 7467600"/>
              <a:gd name="connsiteY393" fmla="*/ 6813345 h 6858000"/>
              <a:gd name="connsiteX394" fmla="*/ 2063025 w 7467600"/>
              <a:gd name="connsiteY394" fmla="*/ 6858000 h 6858000"/>
              <a:gd name="connsiteX395" fmla="*/ 2021675 w 7467600"/>
              <a:gd name="connsiteY395" fmla="*/ 6858000 h 6858000"/>
              <a:gd name="connsiteX396" fmla="*/ 2019308 w 7467600"/>
              <a:gd name="connsiteY396" fmla="*/ 6847118 h 6858000"/>
              <a:gd name="connsiteX397" fmla="*/ 1938835 w 7467600"/>
              <a:gd name="connsiteY397" fmla="*/ 6551160 h 6858000"/>
              <a:gd name="connsiteX398" fmla="*/ 1953230 w 7467600"/>
              <a:gd name="connsiteY398" fmla="*/ 6759699 h 6858000"/>
              <a:gd name="connsiteX399" fmla="*/ 1956763 w 7467600"/>
              <a:gd name="connsiteY399" fmla="*/ 6778191 h 6858000"/>
              <a:gd name="connsiteX400" fmla="*/ 1967925 w 7467600"/>
              <a:gd name="connsiteY400" fmla="*/ 6858000 h 6858000"/>
              <a:gd name="connsiteX401" fmla="*/ 1936622 w 7467600"/>
              <a:gd name="connsiteY401" fmla="*/ 6858000 h 6858000"/>
              <a:gd name="connsiteX402" fmla="*/ 1926261 w 7467600"/>
              <a:gd name="connsiteY402" fmla="*/ 6784064 h 6858000"/>
              <a:gd name="connsiteX403" fmla="*/ 1922724 w 7467600"/>
              <a:gd name="connsiteY403" fmla="*/ 6765577 h 6858000"/>
              <a:gd name="connsiteX404" fmla="*/ 1904650 w 7467600"/>
              <a:gd name="connsiteY404" fmla="*/ 6639616 h 6858000"/>
              <a:gd name="connsiteX405" fmla="*/ 1885273 w 7467600"/>
              <a:gd name="connsiteY405" fmla="*/ 6858000 h 6858000"/>
              <a:gd name="connsiteX406" fmla="*/ 1854363 w 7467600"/>
              <a:gd name="connsiteY406" fmla="*/ 6858000 h 6858000"/>
              <a:gd name="connsiteX407" fmla="*/ 1880391 w 7467600"/>
              <a:gd name="connsiteY407" fmla="*/ 6603796 h 6858000"/>
              <a:gd name="connsiteX408" fmla="*/ 1818273 w 7467600"/>
              <a:gd name="connsiteY408" fmla="*/ 6715729 h 6858000"/>
              <a:gd name="connsiteX409" fmla="*/ 1794691 w 7467600"/>
              <a:gd name="connsiteY409" fmla="*/ 6843239 h 6858000"/>
              <a:gd name="connsiteX410" fmla="*/ 1794914 w 7467600"/>
              <a:gd name="connsiteY410" fmla="*/ 6858000 h 6858000"/>
              <a:gd name="connsiteX411" fmla="*/ 1746128 w 7467600"/>
              <a:gd name="connsiteY411" fmla="*/ 6858000 h 6858000"/>
              <a:gd name="connsiteX412" fmla="*/ 1753934 w 7467600"/>
              <a:gd name="connsiteY412" fmla="*/ 6724796 h 6858000"/>
              <a:gd name="connsiteX413" fmla="*/ 1792053 w 7467600"/>
              <a:gd name="connsiteY413" fmla="*/ 6572396 h 6858000"/>
              <a:gd name="connsiteX414" fmla="*/ 1862248 w 7467600"/>
              <a:gd name="connsiteY414" fmla="*/ 6266397 h 6858000"/>
              <a:gd name="connsiteX415" fmla="*/ 1862250 w 7467600"/>
              <a:gd name="connsiteY415" fmla="*/ 6033531 h 6858000"/>
              <a:gd name="connsiteX416" fmla="*/ 1211999 w 7467600"/>
              <a:gd name="connsiteY416" fmla="*/ 6683610 h 6858000"/>
              <a:gd name="connsiteX417" fmla="*/ 1213266 w 7467600"/>
              <a:gd name="connsiteY417" fmla="*/ 6691947 h 6858000"/>
              <a:gd name="connsiteX418" fmla="*/ 1203370 w 7467600"/>
              <a:gd name="connsiteY418" fmla="*/ 6850676 h 6858000"/>
              <a:gd name="connsiteX419" fmla="*/ 1203671 w 7467600"/>
              <a:gd name="connsiteY419" fmla="*/ 6858000 h 6858000"/>
              <a:gd name="connsiteX420" fmla="*/ 1143180 w 7467600"/>
              <a:gd name="connsiteY420" fmla="*/ 6858000 h 6858000"/>
              <a:gd name="connsiteX421" fmla="*/ 1142176 w 7467600"/>
              <a:gd name="connsiteY421" fmla="*/ 6766045 h 6858000"/>
              <a:gd name="connsiteX422" fmla="*/ 1067484 w 7467600"/>
              <a:gd name="connsiteY422" fmla="*/ 6858000 h 6858000"/>
              <a:gd name="connsiteX423" fmla="*/ 953928 w 7467600"/>
              <a:gd name="connsiteY423" fmla="*/ 6858000 h 6858000"/>
              <a:gd name="connsiteX424" fmla="*/ 959715 w 7467600"/>
              <a:gd name="connsiteY424" fmla="*/ 6850185 h 6858000"/>
              <a:gd name="connsiteX425" fmla="*/ 1483788 w 7467600"/>
              <a:gd name="connsiteY425" fmla="*/ 6259174 h 6858000"/>
              <a:gd name="connsiteX426" fmla="*/ 1100671 w 7467600"/>
              <a:gd name="connsiteY426" fmla="*/ 6252137 h 6858000"/>
              <a:gd name="connsiteX427" fmla="*/ 1090144 w 7467600"/>
              <a:gd name="connsiteY427" fmla="*/ 6256748 h 6858000"/>
              <a:gd name="connsiteX428" fmla="*/ 1095872 w 7467600"/>
              <a:gd name="connsiteY428" fmla="*/ 6271892 h 6858000"/>
              <a:gd name="connsiteX429" fmla="*/ 262785 w 7467600"/>
              <a:gd name="connsiteY429" fmla="*/ 6845450 h 6858000"/>
              <a:gd name="connsiteX430" fmla="*/ 209968 w 7467600"/>
              <a:gd name="connsiteY430" fmla="*/ 6770713 h 6858000"/>
              <a:gd name="connsiteX431" fmla="*/ 873460 w 7467600"/>
              <a:gd name="connsiteY431" fmla="*/ 6253768 h 6858000"/>
              <a:gd name="connsiteX432" fmla="*/ 192686 w 7467600"/>
              <a:gd name="connsiteY432" fmla="*/ 5849257 h 6858000"/>
              <a:gd name="connsiteX433" fmla="*/ 4696 w 7467600"/>
              <a:gd name="connsiteY433" fmla="*/ 5697668 h 6858000"/>
              <a:gd name="connsiteX434" fmla="*/ 0 w 7467600"/>
              <a:gd name="connsiteY434" fmla="*/ 5689984 h 6858000"/>
              <a:gd name="connsiteX435" fmla="*/ 0 w 7467600"/>
              <a:gd name="connsiteY435" fmla="*/ 5513472 h 6858000"/>
              <a:gd name="connsiteX436" fmla="*/ 174101 w 7467600"/>
              <a:gd name="connsiteY436" fmla="*/ 5620277 h 6858000"/>
              <a:gd name="connsiteX437" fmla="*/ 891800 w 7467600"/>
              <a:gd name="connsiteY437" fmla="*/ 6036935 h 6858000"/>
              <a:gd name="connsiteX438" fmla="*/ 1072219 w 7467600"/>
              <a:gd name="connsiteY438" fmla="*/ 6169443 h 6858000"/>
              <a:gd name="connsiteX439" fmla="*/ 1074117 w 7467600"/>
              <a:gd name="connsiteY439" fmla="*/ 6170301 h 6858000"/>
              <a:gd name="connsiteX440" fmla="*/ 1083114 w 7467600"/>
              <a:gd name="connsiteY440" fmla="*/ 6174131 h 6858000"/>
              <a:gd name="connsiteX441" fmla="*/ 1543010 w 7467600"/>
              <a:gd name="connsiteY441" fmla="*/ 6191140 h 6858000"/>
              <a:gd name="connsiteX442" fmla="*/ 1551080 w 7467600"/>
              <a:gd name="connsiteY442" fmla="*/ 6195006 h 6858000"/>
              <a:gd name="connsiteX443" fmla="*/ 2345443 w 7467600"/>
              <a:gd name="connsiteY443" fmla="*/ 5549882 h 6858000"/>
              <a:gd name="connsiteX444" fmla="*/ 1721499 w 7467600"/>
              <a:gd name="connsiteY444" fmla="*/ 5599969 h 6858000"/>
              <a:gd name="connsiteX445" fmla="*/ 767716 w 7467600"/>
              <a:gd name="connsiteY445" fmla="*/ 5472768 h 6858000"/>
              <a:gd name="connsiteX446" fmla="*/ 722147 w 7467600"/>
              <a:gd name="connsiteY446" fmla="*/ 5393091 h 6858000"/>
              <a:gd name="connsiteX447" fmla="*/ 1485552 w 7467600"/>
              <a:gd name="connsiteY447" fmla="*/ 5313202 h 6858000"/>
              <a:gd name="connsiteX448" fmla="*/ 2143004 w 7467600"/>
              <a:gd name="connsiteY448" fmla="*/ 5402420 h 6858000"/>
              <a:gd name="connsiteX449" fmla="*/ 1933391 w 7467600"/>
              <a:gd name="connsiteY449" fmla="*/ 5156971 h 6858000"/>
              <a:gd name="connsiteX450" fmla="*/ 1827118 w 7467600"/>
              <a:gd name="connsiteY450" fmla="*/ 4968410 h 6858000"/>
              <a:gd name="connsiteX451" fmla="*/ 1837349 w 7467600"/>
              <a:gd name="connsiteY451" fmla="*/ 4956357 h 6858000"/>
              <a:gd name="connsiteX452" fmla="*/ 2162835 w 7467600"/>
              <a:gd name="connsiteY452" fmla="*/ 5187853 h 6858000"/>
              <a:gd name="connsiteX453" fmla="*/ 2257167 w 7467600"/>
              <a:gd name="connsiteY453" fmla="*/ 5462123 h 6858000"/>
              <a:gd name="connsiteX454" fmla="*/ 2261598 w 7467600"/>
              <a:gd name="connsiteY454" fmla="*/ 5467998 h 6858000"/>
              <a:gd name="connsiteX455" fmla="*/ 2437177 w 7467600"/>
              <a:gd name="connsiteY455" fmla="*/ 5479608 h 6858000"/>
              <a:gd name="connsiteX456" fmla="*/ 2445247 w 7467600"/>
              <a:gd name="connsiteY456" fmla="*/ 5483476 h 6858000"/>
              <a:gd name="connsiteX457" fmla="*/ 2743626 w 7467600"/>
              <a:gd name="connsiteY457" fmla="*/ 5304819 h 6858000"/>
              <a:gd name="connsiteX458" fmla="*/ 3048102 w 7467600"/>
              <a:gd name="connsiteY458" fmla="*/ 5150595 h 6858000"/>
              <a:gd name="connsiteX459" fmla="*/ 1799414 w 7467600"/>
              <a:gd name="connsiteY459" fmla="*/ 4694732 h 6858000"/>
              <a:gd name="connsiteX460" fmla="*/ 1771735 w 7467600"/>
              <a:gd name="connsiteY460" fmla="*/ 4619929 h 6858000"/>
              <a:gd name="connsiteX461" fmla="*/ 3104273 w 7467600"/>
              <a:gd name="connsiteY461" fmla="*/ 5076159 h 6858000"/>
              <a:gd name="connsiteX462" fmla="*/ 3113245 w 7467600"/>
              <a:gd name="connsiteY462" fmla="*/ 5090705 h 6858000"/>
              <a:gd name="connsiteX463" fmla="*/ 3126294 w 7467600"/>
              <a:gd name="connsiteY463" fmla="*/ 5114400 h 6858000"/>
              <a:gd name="connsiteX464" fmla="*/ 3937433 w 7467600"/>
              <a:gd name="connsiteY464" fmla="*/ 4830473 h 6858000"/>
              <a:gd name="connsiteX465" fmla="*/ 3590475 w 7467600"/>
              <a:gd name="connsiteY465" fmla="*/ 4597974 h 6858000"/>
              <a:gd name="connsiteX466" fmla="*/ 3100264 w 7467600"/>
              <a:gd name="connsiteY466" fmla="*/ 4579845 h 6858000"/>
              <a:gd name="connsiteX467" fmla="*/ 2183576 w 7467600"/>
              <a:gd name="connsiteY467" fmla="*/ 4227150 h 6858000"/>
              <a:gd name="connsiteX468" fmla="*/ 2151029 w 7467600"/>
              <a:gd name="connsiteY468" fmla="*/ 4146947 h 6858000"/>
              <a:gd name="connsiteX469" fmla="*/ 3563434 w 7467600"/>
              <a:gd name="connsiteY469" fmla="*/ 4469115 h 6858000"/>
              <a:gd name="connsiteX470" fmla="*/ 3177952 w 7467600"/>
              <a:gd name="connsiteY470" fmla="*/ 3657386 h 6858000"/>
              <a:gd name="connsiteX471" fmla="*/ 3189263 w 7467600"/>
              <a:gd name="connsiteY471" fmla="*/ 3625726 h 6858000"/>
              <a:gd name="connsiteX472" fmla="*/ 3560912 w 7467600"/>
              <a:gd name="connsiteY472" fmla="*/ 4079863 h 6858000"/>
              <a:gd name="connsiteX473" fmla="*/ 3626636 w 7467600"/>
              <a:gd name="connsiteY473" fmla="*/ 4512230 h 6858000"/>
              <a:gd name="connsiteX474" fmla="*/ 3653088 w 7467600"/>
              <a:gd name="connsiteY474" fmla="*/ 4521417 h 6858000"/>
              <a:gd name="connsiteX475" fmla="*/ 3988128 w 7467600"/>
              <a:gd name="connsiteY475" fmla="*/ 4817267 h 6858000"/>
              <a:gd name="connsiteX476" fmla="*/ 4830582 w 7467600"/>
              <a:gd name="connsiteY476" fmla="*/ 4676000 h 6858000"/>
              <a:gd name="connsiteX477" fmla="*/ 4830100 w 7467600"/>
              <a:gd name="connsiteY477" fmla="*/ 4675554 h 6858000"/>
              <a:gd name="connsiteX478" fmla="*/ 4036318 w 7467600"/>
              <a:gd name="connsiteY478" fmla="*/ 4147013 h 6858000"/>
              <a:gd name="connsiteX479" fmla="*/ 3432098 w 7467600"/>
              <a:gd name="connsiteY479" fmla="*/ 3537312 h 6858000"/>
              <a:gd name="connsiteX480" fmla="*/ 3446761 w 7467600"/>
              <a:gd name="connsiteY480" fmla="*/ 3461278 h 6858000"/>
              <a:gd name="connsiteX481" fmla="*/ 4419733 w 7467600"/>
              <a:gd name="connsiteY481" fmla="*/ 3963555 h 6858000"/>
              <a:gd name="connsiteX482" fmla="*/ 4781371 w 7467600"/>
              <a:gd name="connsiteY482" fmla="*/ 4458604 h 6858000"/>
              <a:gd name="connsiteX483" fmla="*/ 4780440 w 7467600"/>
              <a:gd name="connsiteY483" fmla="*/ 4470290 h 6858000"/>
              <a:gd name="connsiteX484" fmla="*/ 4898954 w 7467600"/>
              <a:gd name="connsiteY484" fmla="*/ 4662092 h 6858000"/>
              <a:gd name="connsiteX485" fmla="*/ 4900699 w 7467600"/>
              <a:gd name="connsiteY485" fmla="*/ 4670867 h 6858000"/>
              <a:gd name="connsiteX486" fmla="*/ 5714511 w 7467600"/>
              <a:gd name="connsiteY486" fmla="*/ 4663483 h 6858000"/>
              <a:gd name="connsiteX487" fmla="*/ 5464793 w 7467600"/>
              <a:gd name="connsiteY487" fmla="*/ 4393556 h 6858000"/>
              <a:gd name="connsiteX488" fmla="*/ 5461897 w 7467600"/>
              <a:gd name="connsiteY488" fmla="*/ 4390879 h 6858000"/>
              <a:gd name="connsiteX489" fmla="*/ 4294126 w 7467600"/>
              <a:gd name="connsiteY489" fmla="*/ 3303048 h 6858000"/>
              <a:gd name="connsiteX490" fmla="*/ 4305321 w 7467600"/>
              <a:gd name="connsiteY490" fmla="*/ 3256953 h 6858000"/>
              <a:gd name="connsiteX491" fmla="*/ 4949299 w 7467600"/>
              <a:gd name="connsiteY491" fmla="*/ 3766336 h 6858000"/>
              <a:gd name="connsiteX492" fmla="*/ 5291452 w 7467600"/>
              <a:gd name="connsiteY492" fmla="*/ 4076801 h 6858000"/>
              <a:gd name="connsiteX493" fmla="*/ 5434998 w 7467600"/>
              <a:gd name="connsiteY493" fmla="*/ 4254100 h 6858000"/>
              <a:gd name="connsiteX494" fmla="*/ 5351015 w 7467600"/>
              <a:gd name="connsiteY494" fmla="*/ 3760989 h 6858000"/>
              <a:gd name="connsiteX495" fmla="*/ 5413780 w 7467600"/>
              <a:gd name="connsiteY495" fmla="*/ 2966265 h 6858000"/>
              <a:gd name="connsiteX496" fmla="*/ 5425627 w 7467600"/>
              <a:gd name="connsiteY496" fmla="*/ 2954192 h 6858000"/>
              <a:gd name="connsiteX497" fmla="*/ 6604735 w 7467600"/>
              <a:gd name="connsiteY497" fmla="*/ 2041381 h 6858000"/>
              <a:gd name="connsiteX498" fmla="*/ 7204487 w 7467600"/>
              <a:gd name="connsiteY498" fmla="*/ 2742112 h 6858000"/>
              <a:gd name="connsiteX499" fmla="*/ 7131592 w 7467600"/>
              <a:gd name="connsiteY499" fmla="*/ 2672096 h 6858000"/>
              <a:gd name="connsiteX500" fmla="*/ 6996344 w 7467600"/>
              <a:gd name="connsiteY500" fmla="*/ 2518310 h 6858000"/>
              <a:gd name="connsiteX501" fmla="*/ 6735495 w 7467600"/>
              <a:gd name="connsiteY501" fmla="*/ 2196890 h 6858000"/>
              <a:gd name="connsiteX502" fmla="*/ 6721901 w 7467600"/>
              <a:gd name="connsiteY502" fmla="*/ 2179274 h 6858000"/>
              <a:gd name="connsiteX503" fmla="*/ 6604735 w 7467600"/>
              <a:gd name="connsiteY503" fmla="*/ 2041381 h 6858000"/>
              <a:gd name="connsiteX504" fmla="*/ 6591670 w 7467600"/>
              <a:gd name="connsiteY504" fmla="*/ 1988277 h 6858000"/>
              <a:gd name="connsiteX505" fmla="*/ 6747349 w 7467600"/>
              <a:gd name="connsiteY505" fmla="*/ 2160069 h 6858000"/>
              <a:gd name="connsiteX506" fmla="*/ 6760943 w 7467600"/>
              <a:gd name="connsiteY506" fmla="*/ 2177686 h 6858000"/>
              <a:gd name="connsiteX507" fmla="*/ 7021065 w 7467600"/>
              <a:gd name="connsiteY507" fmla="*/ 2498102 h 6858000"/>
              <a:gd name="connsiteX508" fmla="*/ 7155223 w 7467600"/>
              <a:gd name="connsiteY508" fmla="*/ 2650386 h 6858000"/>
              <a:gd name="connsiteX509" fmla="*/ 7203167 w 7467600"/>
              <a:gd name="connsiteY509" fmla="*/ 2697288 h 6858000"/>
              <a:gd name="connsiteX510" fmla="*/ 6937703 w 7467600"/>
              <a:gd name="connsiteY510" fmla="*/ 2321981 h 6858000"/>
              <a:gd name="connsiteX511" fmla="*/ 6591670 w 7467600"/>
              <a:gd name="connsiteY511" fmla="*/ 1988277 h 6858000"/>
              <a:gd name="connsiteX512" fmla="*/ 5798671 w 7467600"/>
              <a:gd name="connsiteY512" fmla="*/ 1981601 h 6858000"/>
              <a:gd name="connsiteX513" fmla="*/ 5754709 w 7467600"/>
              <a:gd name="connsiteY513" fmla="*/ 2071454 h 6858000"/>
              <a:gd name="connsiteX514" fmla="*/ 5763044 w 7467600"/>
              <a:gd name="connsiteY514" fmla="*/ 2842206 h 6858000"/>
              <a:gd name="connsiteX515" fmla="*/ 5764974 w 7467600"/>
              <a:gd name="connsiteY515" fmla="*/ 2799609 h 6858000"/>
              <a:gd name="connsiteX516" fmla="*/ 5767665 w 7467600"/>
              <a:gd name="connsiteY516" fmla="*/ 2666409 h 6858000"/>
              <a:gd name="connsiteX517" fmla="*/ 5763055 w 7467600"/>
              <a:gd name="connsiteY517" fmla="*/ 2579705 h 6858000"/>
              <a:gd name="connsiteX518" fmla="*/ 5758079 w 7467600"/>
              <a:gd name="connsiteY518" fmla="*/ 2492508 h 6858000"/>
              <a:gd name="connsiteX519" fmla="*/ 5779325 w 7467600"/>
              <a:gd name="connsiteY519" fmla="*/ 2197069 h 6858000"/>
              <a:gd name="connsiteX520" fmla="*/ 5798671 w 7467600"/>
              <a:gd name="connsiteY520" fmla="*/ 1981601 h 6858000"/>
              <a:gd name="connsiteX521" fmla="*/ 5829202 w 7467600"/>
              <a:gd name="connsiteY521" fmla="*/ 1971679 h 6858000"/>
              <a:gd name="connsiteX522" fmla="*/ 5809558 w 7467600"/>
              <a:gd name="connsiteY522" fmla="*/ 2198043 h 6858000"/>
              <a:gd name="connsiteX523" fmla="*/ 5788653 w 7467600"/>
              <a:gd name="connsiteY523" fmla="*/ 2489430 h 6858000"/>
              <a:gd name="connsiteX524" fmla="*/ 5793439 w 7467600"/>
              <a:gd name="connsiteY524" fmla="*/ 2575235 h 6858000"/>
              <a:gd name="connsiteX525" fmla="*/ 5796837 w 7467600"/>
              <a:gd name="connsiteY525" fmla="*/ 2637633 h 6858000"/>
              <a:gd name="connsiteX526" fmla="*/ 5818614 w 7467600"/>
              <a:gd name="connsiteY526" fmla="*/ 2473055 h 6858000"/>
              <a:gd name="connsiteX527" fmla="*/ 5829202 w 7467600"/>
              <a:gd name="connsiteY527" fmla="*/ 1971679 h 6858000"/>
              <a:gd name="connsiteX528" fmla="*/ 5911389 w 7467600"/>
              <a:gd name="connsiteY528" fmla="*/ 1898371 h 6858000"/>
              <a:gd name="connsiteX529" fmla="*/ 6237627 w 7467600"/>
              <a:gd name="connsiteY529" fmla="*/ 2231921 h 6858000"/>
              <a:gd name="connsiteX530" fmla="*/ 5911389 w 7467600"/>
              <a:gd name="connsiteY530" fmla="*/ 1898371 h 6858000"/>
              <a:gd name="connsiteX531" fmla="*/ 6944437 w 7467600"/>
              <a:gd name="connsiteY531" fmla="*/ 1575402 h 6858000"/>
              <a:gd name="connsiteX532" fmla="*/ 6304730 w 7467600"/>
              <a:gd name="connsiteY532" fmla="*/ 1766654 h 6858000"/>
              <a:gd name="connsiteX533" fmla="*/ 6944437 w 7467600"/>
              <a:gd name="connsiteY533" fmla="*/ 1575402 h 6858000"/>
              <a:gd name="connsiteX534" fmla="*/ 7019523 w 7467600"/>
              <a:gd name="connsiteY534" fmla="*/ 1519450 h 6858000"/>
              <a:gd name="connsiteX535" fmla="*/ 6298091 w 7467600"/>
              <a:gd name="connsiteY535" fmla="*/ 1737122 h 6858000"/>
              <a:gd name="connsiteX536" fmla="*/ 7019523 w 7467600"/>
              <a:gd name="connsiteY536" fmla="*/ 1519450 h 6858000"/>
              <a:gd name="connsiteX537" fmla="*/ 2399523 w 7467600"/>
              <a:gd name="connsiteY537" fmla="*/ 1428234 h 6858000"/>
              <a:gd name="connsiteX538" fmla="*/ 2224982 w 7467600"/>
              <a:gd name="connsiteY538" fmla="*/ 1826201 h 6858000"/>
              <a:gd name="connsiteX539" fmla="*/ 2096099 w 7467600"/>
              <a:gd name="connsiteY539" fmla="*/ 2345900 h 6858000"/>
              <a:gd name="connsiteX540" fmla="*/ 2283317 w 7467600"/>
              <a:gd name="connsiteY540" fmla="*/ 1796925 h 6858000"/>
              <a:gd name="connsiteX541" fmla="*/ 2399523 w 7467600"/>
              <a:gd name="connsiteY541" fmla="*/ 1428234 h 6858000"/>
              <a:gd name="connsiteX542" fmla="*/ 2448558 w 7467600"/>
              <a:gd name="connsiteY542" fmla="*/ 1373435 h 6858000"/>
              <a:gd name="connsiteX543" fmla="*/ 2312521 w 7467600"/>
              <a:gd name="connsiteY543" fmla="*/ 1806140 h 6858000"/>
              <a:gd name="connsiteX544" fmla="*/ 2127533 w 7467600"/>
              <a:gd name="connsiteY544" fmla="*/ 2348380 h 6858000"/>
              <a:gd name="connsiteX545" fmla="*/ 2358080 w 7467600"/>
              <a:gd name="connsiteY545" fmla="*/ 1866134 h 6858000"/>
              <a:gd name="connsiteX546" fmla="*/ 2407436 w 7467600"/>
              <a:gd name="connsiteY546" fmla="*/ 1651070 h 6858000"/>
              <a:gd name="connsiteX547" fmla="*/ 2448558 w 7467600"/>
              <a:gd name="connsiteY547" fmla="*/ 1373435 h 6858000"/>
              <a:gd name="connsiteX548" fmla="*/ 278707 w 7467600"/>
              <a:gd name="connsiteY548" fmla="*/ 1352270 h 6858000"/>
              <a:gd name="connsiteX549" fmla="*/ 321570 w 7467600"/>
              <a:gd name="connsiteY549" fmla="*/ 1861610 h 6858000"/>
              <a:gd name="connsiteX550" fmla="*/ 294281 w 7467600"/>
              <a:gd name="connsiteY550" fmla="*/ 1440658 h 6858000"/>
              <a:gd name="connsiteX551" fmla="*/ 278707 w 7467600"/>
              <a:gd name="connsiteY551" fmla="*/ 1352270 h 6858000"/>
              <a:gd name="connsiteX552" fmla="*/ 1423821 w 7467600"/>
              <a:gd name="connsiteY552" fmla="*/ 1351958 h 6858000"/>
              <a:gd name="connsiteX553" fmla="*/ 1638521 w 7467600"/>
              <a:gd name="connsiteY553" fmla="*/ 1908470 h 6858000"/>
              <a:gd name="connsiteX554" fmla="*/ 1754199 w 7467600"/>
              <a:gd name="connsiteY554" fmla="*/ 2149284 h 6858000"/>
              <a:gd name="connsiteX555" fmla="*/ 1908359 w 7467600"/>
              <a:gd name="connsiteY555" fmla="*/ 2364988 h 6858000"/>
              <a:gd name="connsiteX556" fmla="*/ 1647661 w 7467600"/>
              <a:gd name="connsiteY556" fmla="*/ 1825945 h 6858000"/>
              <a:gd name="connsiteX557" fmla="*/ 1423821 w 7467600"/>
              <a:gd name="connsiteY557" fmla="*/ 1351958 h 6858000"/>
              <a:gd name="connsiteX558" fmla="*/ 1431890 w 7467600"/>
              <a:gd name="connsiteY558" fmla="*/ 1306475 h 6858000"/>
              <a:gd name="connsiteX559" fmla="*/ 1507597 w 7467600"/>
              <a:gd name="connsiteY559" fmla="*/ 1446132 h 6858000"/>
              <a:gd name="connsiteX560" fmla="*/ 1674586 w 7467600"/>
              <a:gd name="connsiteY560" fmla="*/ 1813832 h 6858000"/>
              <a:gd name="connsiteX561" fmla="*/ 1815950 w 7467600"/>
              <a:gd name="connsiteY561" fmla="*/ 2128564 h 6858000"/>
              <a:gd name="connsiteX562" fmla="*/ 1984242 w 7467600"/>
              <a:gd name="connsiteY562" fmla="*/ 2430829 h 6858000"/>
              <a:gd name="connsiteX563" fmla="*/ 2014023 w 7467600"/>
              <a:gd name="connsiteY563" fmla="*/ 2450995 h 6858000"/>
              <a:gd name="connsiteX564" fmla="*/ 1747337 w 7467600"/>
              <a:gd name="connsiteY564" fmla="*/ 1855264 h 6858000"/>
              <a:gd name="connsiteX565" fmla="*/ 1533749 w 7467600"/>
              <a:gd name="connsiteY565" fmla="*/ 1478656 h 6858000"/>
              <a:gd name="connsiteX566" fmla="*/ 1431890 w 7467600"/>
              <a:gd name="connsiteY566" fmla="*/ 1306475 h 6858000"/>
              <a:gd name="connsiteX567" fmla="*/ 5052692 w 7467600"/>
              <a:gd name="connsiteY567" fmla="*/ 1292994 h 6858000"/>
              <a:gd name="connsiteX568" fmla="*/ 5200661 w 7467600"/>
              <a:gd name="connsiteY568" fmla="*/ 1635186 h 6858000"/>
              <a:gd name="connsiteX569" fmla="*/ 5297138 w 7467600"/>
              <a:gd name="connsiteY569" fmla="*/ 1906351 h 6858000"/>
              <a:gd name="connsiteX570" fmla="*/ 5052692 w 7467600"/>
              <a:gd name="connsiteY570" fmla="*/ 1292994 h 6858000"/>
              <a:gd name="connsiteX571" fmla="*/ 5009948 w 7467600"/>
              <a:gd name="connsiteY571" fmla="*/ 1273619 h 6858000"/>
              <a:gd name="connsiteX572" fmla="*/ 5121777 w 7467600"/>
              <a:gd name="connsiteY572" fmla="*/ 1654213 h 6858000"/>
              <a:gd name="connsiteX573" fmla="*/ 5293545 w 7467600"/>
              <a:gd name="connsiteY573" fmla="*/ 2072247 h 6858000"/>
              <a:gd name="connsiteX574" fmla="*/ 5294042 w 7467600"/>
              <a:gd name="connsiteY574" fmla="*/ 2065019 h 6858000"/>
              <a:gd name="connsiteX575" fmla="*/ 5171936 w 7467600"/>
              <a:gd name="connsiteY575" fmla="*/ 1647613 h 6858000"/>
              <a:gd name="connsiteX576" fmla="*/ 5009948 w 7467600"/>
              <a:gd name="connsiteY576" fmla="*/ 1273619 h 6858000"/>
              <a:gd name="connsiteX577" fmla="*/ 655236 w 7467600"/>
              <a:gd name="connsiteY577" fmla="*/ 1268632 h 6858000"/>
              <a:gd name="connsiteX578" fmla="*/ 839521 w 7467600"/>
              <a:gd name="connsiteY578" fmla="*/ 1685315 h 6858000"/>
              <a:gd name="connsiteX579" fmla="*/ 1109416 w 7467600"/>
              <a:gd name="connsiteY579" fmla="*/ 2061663 h 6858000"/>
              <a:gd name="connsiteX580" fmla="*/ 1298300 w 7467600"/>
              <a:gd name="connsiteY580" fmla="*/ 2247742 h 6858000"/>
              <a:gd name="connsiteX581" fmla="*/ 1125871 w 7467600"/>
              <a:gd name="connsiteY581" fmla="*/ 1989513 h 6858000"/>
              <a:gd name="connsiteX582" fmla="*/ 981574 w 7467600"/>
              <a:gd name="connsiteY582" fmla="*/ 1783157 h 6858000"/>
              <a:gd name="connsiteX583" fmla="*/ 922198 w 7467600"/>
              <a:gd name="connsiteY583" fmla="*/ 1677437 h 6858000"/>
              <a:gd name="connsiteX584" fmla="*/ 869293 w 7467600"/>
              <a:gd name="connsiteY584" fmla="*/ 1583214 h 6858000"/>
              <a:gd name="connsiteX585" fmla="*/ 751431 w 7467600"/>
              <a:gd name="connsiteY585" fmla="*/ 1405731 h 6858000"/>
              <a:gd name="connsiteX586" fmla="*/ 655236 w 7467600"/>
              <a:gd name="connsiteY586" fmla="*/ 1268632 h 6858000"/>
              <a:gd name="connsiteX587" fmla="*/ 6516292 w 7467600"/>
              <a:gd name="connsiteY587" fmla="*/ 1263064 h 6858000"/>
              <a:gd name="connsiteX588" fmla="*/ 5736320 w 7467600"/>
              <a:gd name="connsiteY588" fmla="*/ 1501803 h 6858000"/>
              <a:gd name="connsiteX589" fmla="*/ 6516292 w 7467600"/>
              <a:gd name="connsiteY589" fmla="*/ 1263064 h 6858000"/>
              <a:gd name="connsiteX590" fmla="*/ 291466 w 7467600"/>
              <a:gd name="connsiteY590" fmla="*/ 1250369 h 6858000"/>
              <a:gd name="connsiteX591" fmla="*/ 323180 w 7467600"/>
              <a:gd name="connsiteY591" fmla="*/ 1435283 h 6858000"/>
              <a:gd name="connsiteX592" fmla="*/ 349381 w 7467600"/>
              <a:gd name="connsiteY592" fmla="*/ 1875041 h 6858000"/>
              <a:gd name="connsiteX593" fmla="*/ 374363 w 7467600"/>
              <a:gd name="connsiteY593" fmla="*/ 1506494 h 6858000"/>
              <a:gd name="connsiteX594" fmla="*/ 302168 w 7467600"/>
              <a:gd name="connsiteY594" fmla="*/ 1274495 h 6858000"/>
              <a:gd name="connsiteX595" fmla="*/ 291466 w 7467600"/>
              <a:gd name="connsiteY595" fmla="*/ 1250369 h 6858000"/>
              <a:gd name="connsiteX596" fmla="*/ 678222 w 7467600"/>
              <a:gd name="connsiteY596" fmla="*/ 1248670 h 6858000"/>
              <a:gd name="connsiteX597" fmla="*/ 775536 w 7467600"/>
              <a:gd name="connsiteY597" fmla="*/ 1388015 h 6858000"/>
              <a:gd name="connsiteX598" fmla="*/ 894529 w 7467600"/>
              <a:gd name="connsiteY598" fmla="*/ 1567739 h 6858000"/>
              <a:gd name="connsiteX599" fmla="*/ 948000 w 7467600"/>
              <a:gd name="connsiteY599" fmla="*/ 1663088 h 6858000"/>
              <a:gd name="connsiteX600" fmla="*/ 1006812 w 7467600"/>
              <a:gd name="connsiteY600" fmla="*/ 1767683 h 6858000"/>
              <a:gd name="connsiteX601" fmla="*/ 1149133 w 7467600"/>
              <a:gd name="connsiteY601" fmla="*/ 1971513 h 6858000"/>
              <a:gd name="connsiteX602" fmla="*/ 1333952 w 7467600"/>
              <a:gd name="connsiteY602" fmla="*/ 2251620 h 6858000"/>
              <a:gd name="connsiteX603" fmla="*/ 1337329 w 7467600"/>
              <a:gd name="connsiteY603" fmla="*/ 2258350 h 6858000"/>
              <a:gd name="connsiteX604" fmla="*/ 1014726 w 7467600"/>
              <a:gd name="connsiteY604" fmla="*/ 1615556 h 6858000"/>
              <a:gd name="connsiteX605" fmla="*/ 678222 w 7467600"/>
              <a:gd name="connsiteY605" fmla="*/ 1248670 h 6858000"/>
              <a:gd name="connsiteX606" fmla="*/ 6691602 w 7467600"/>
              <a:gd name="connsiteY606" fmla="*/ 1140573 h 6858000"/>
              <a:gd name="connsiteX607" fmla="*/ 6571100 w 7467600"/>
              <a:gd name="connsiteY607" fmla="*/ 1183662 h 6858000"/>
              <a:gd name="connsiteX608" fmla="*/ 6241687 w 7467600"/>
              <a:gd name="connsiteY608" fmla="*/ 1257600 h 6858000"/>
              <a:gd name="connsiteX609" fmla="*/ 5693009 w 7467600"/>
              <a:gd name="connsiteY609" fmla="*/ 1478256 h 6858000"/>
              <a:gd name="connsiteX610" fmla="*/ 6548420 w 7467600"/>
              <a:gd name="connsiteY610" fmla="*/ 1214599 h 6858000"/>
              <a:gd name="connsiteX611" fmla="*/ 6605473 w 7467600"/>
              <a:gd name="connsiteY611" fmla="*/ 1184686 h 6858000"/>
              <a:gd name="connsiteX612" fmla="*/ 6691602 w 7467600"/>
              <a:gd name="connsiteY612" fmla="*/ 1140573 h 6858000"/>
              <a:gd name="connsiteX613" fmla="*/ 4002475 w 7467600"/>
              <a:gd name="connsiteY613" fmla="*/ 1037802 h 6858000"/>
              <a:gd name="connsiteX614" fmla="*/ 4000324 w 7467600"/>
              <a:gd name="connsiteY614" fmla="*/ 1039362 h 6858000"/>
              <a:gd name="connsiteX615" fmla="*/ 4002862 w 7467600"/>
              <a:gd name="connsiteY615" fmla="*/ 1042866 h 6858000"/>
              <a:gd name="connsiteX616" fmla="*/ 4002475 w 7467600"/>
              <a:gd name="connsiteY616" fmla="*/ 1037802 h 6858000"/>
              <a:gd name="connsiteX617" fmla="*/ 506322 w 7467600"/>
              <a:gd name="connsiteY617" fmla="*/ 1020997 h 6858000"/>
              <a:gd name="connsiteX618" fmla="*/ 533068 w 7467600"/>
              <a:gd name="connsiteY618" fmla="*/ 1029409 h 6858000"/>
              <a:gd name="connsiteX619" fmla="*/ 1232525 w 7467600"/>
              <a:gd name="connsiteY619" fmla="*/ 1804675 h 6858000"/>
              <a:gd name="connsiteX620" fmla="*/ 1388858 w 7467600"/>
              <a:gd name="connsiteY620" fmla="*/ 2368011 h 6858000"/>
              <a:gd name="connsiteX621" fmla="*/ 1384098 w 7467600"/>
              <a:gd name="connsiteY621" fmla="*/ 2378125 h 6858000"/>
              <a:gd name="connsiteX622" fmla="*/ 1425393 w 7467600"/>
              <a:gd name="connsiteY622" fmla="*/ 2589124 h 6858000"/>
              <a:gd name="connsiteX623" fmla="*/ 1424001 w 7467600"/>
              <a:gd name="connsiteY623" fmla="*/ 2597541 h 6858000"/>
              <a:gd name="connsiteX624" fmla="*/ 2152729 w 7467600"/>
              <a:gd name="connsiteY624" fmla="*/ 2864487 h 6858000"/>
              <a:gd name="connsiteX625" fmla="*/ 2020609 w 7467600"/>
              <a:gd name="connsiteY625" fmla="*/ 2539671 h 6858000"/>
              <a:gd name="connsiteX626" fmla="*/ 2018920 w 7467600"/>
              <a:gd name="connsiteY626" fmla="*/ 2536309 h 6858000"/>
              <a:gd name="connsiteX627" fmla="*/ 1342441 w 7467600"/>
              <a:gd name="connsiteY627" fmla="*/ 1173017 h 6858000"/>
              <a:gd name="connsiteX628" fmla="*/ 1367925 w 7467600"/>
              <a:gd name="connsiteY628" fmla="*/ 1135648 h 6858000"/>
              <a:gd name="connsiteX629" fmla="*/ 1771401 w 7467600"/>
              <a:gd name="connsiteY629" fmla="*/ 1806673 h 6858000"/>
              <a:gd name="connsiteX630" fmla="*/ 1972385 w 7467600"/>
              <a:gd name="connsiteY630" fmla="*/ 2198735 h 6858000"/>
              <a:gd name="connsiteX631" fmla="*/ 2040892 w 7467600"/>
              <a:gd name="connsiteY631" fmla="*/ 2405205 h 6858000"/>
              <a:gd name="connsiteX632" fmla="*/ 2131689 w 7467600"/>
              <a:gd name="connsiteY632" fmla="*/ 1936926 h 6858000"/>
              <a:gd name="connsiteX633" fmla="*/ 2454820 w 7467600"/>
              <a:gd name="connsiteY633" fmla="*/ 1248808 h 6858000"/>
              <a:gd name="connsiteX634" fmla="*/ 2492512 w 7467600"/>
              <a:gd name="connsiteY634" fmla="*/ 1302920 h 6858000"/>
              <a:gd name="connsiteX635" fmla="*/ 2081216 w 7467600"/>
              <a:gd name="connsiteY635" fmla="*/ 2527513 h 6858000"/>
              <a:gd name="connsiteX636" fmla="*/ 2081211 w 7467600"/>
              <a:gd name="connsiteY636" fmla="*/ 2528916 h 6858000"/>
              <a:gd name="connsiteX637" fmla="*/ 2199067 w 7467600"/>
              <a:gd name="connsiteY637" fmla="*/ 2884061 h 6858000"/>
              <a:gd name="connsiteX638" fmla="*/ 3192586 w 7467600"/>
              <a:gd name="connsiteY638" fmla="*/ 3411496 h 6858000"/>
              <a:gd name="connsiteX639" fmla="*/ 3182620 w 7467600"/>
              <a:gd name="connsiteY639" fmla="*/ 3483279 h 6858000"/>
              <a:gd name="connsiteX640" fmla="*/ 2435119 w 7467600"/>
              <a:gd name="connsiteY640" fmla="*/ 3080173 h 6858000"/>
              <a:gd name="connsiteX641" fmla="*/ 2410152 w 7467600"/>
              <a:gd name="connsiteY641" fmla="*/ 3063751 h 6858000"/>
              <a:gd name="connsiteX642" fmla="*/ 2408099 w 7467600"/>
              <a:gd name="connsiteY642" fmla="*/ 3064403 h 6858000"/>
              <a:gd name="connsiteX643" fmla="*/ 2407218 w 7467600"/>
              <a:gd name="connsiteY643" fmla="*/ 3070324 h 6858000"/>
              <a:gd name="connsiteX644" fmla="*/ 2380138 w 7467600"/>
              <a:gd name="connsiteY644" fmla="*/ 3099341 h 6858000"/>
              <a:gd name="connsiteX645" fmla="*/ 1765923 w 7467600"/>
              <a:gd name="connsiteY645" fmla="*/ 3581043 h 6858000"/>
              <a:gd name="connsiteX646" fmla="*/ 1702258 w 7467600"/>
              <a:gd name="connsiteY646" fmla="*/ 3612286 h 6858000"/>
              <a:gd name="connsiteX647" fmla="*/ 1538370 w 7467600"/>
              <a:gd name="connsiteY647" fmla="*/ 3811804 h 6858000"/>
              <a:gd name="connsiteX648" fmla="*/ 542867 w 7467600"/>
              <a:gd name="connsiteY648" fmla="*/ 4944092 h 6858000"/>
              <a:gd name="connsiteX649" fmla="*/ 515800 w 7467600"/>
              <a:gd name="connsiteY649" fmla="*/ 4862180 h 6858000"/>
              <a:gd name="connsiteX650" fmla="*/ 909145 w 7467600"/>
              <a:gd name="connsiteY650" fmla="*/ 4199225 h 6858000"/>
              <a:gd name="connsiteX651" fmla="*/ 1214067 w 7467600"/>
              <a:gd name="connsiteY651" fmla="*/ 3908561 h 6858000"/>
              <a:gd name="connsiteX652" fmla="*/ 640967 w 7467600"/>
              <a:gd name="connsiteY652" fmla="*/ 4105601 h 6858000"/>
              <a:gd name="connsiteX653" fmla="*/ 112563 w 7467600"/>
              <a:gd name="connsiteY653" fmla="*/ 4396952 h 6858000"/>
              <a:gd name="connsiteX654" fmla="*/ 0 w 7467600"/>
              <a:gd name="connsiteY654" fmla="*/ 4466006 h 6858000"/>
              <a:gd name="connsiteX655" fmla="*/ 0 w 7467600"/>
              <a:gd name="connsiteY655" fmla="*/ 4233763 h 6858000"/>
              <a:gd name="connsiteX656" fmla="*/ 36881 w 7467600"/>
              <a:gd name="connsiteY656" fmla="*/ 4200118 h 6858000"/>
              <a:gd name="connsiteX657" fmla="*/ 910534 w 7467600"/>
              <a:gd name="connsiteY657" fmla="*/ 3629753 h 6858000"/>
              <a:gd name="connsiteX658" fmla="*/ 1578717 w 7467600"/>
              <a:gd name="connsiteY658" fmla="*/ 3575982 h 6858000"/>
              <a:gd name="connsiteX659" fmla="*/ 2338780 w 7467600"/>
              <a:gd name="connsiteY659" fmla="*/ 3033725 h 6858000"/>
              <a:gd name="connsiteX660" fmla="*/ 1807991 w 7467600"/>
              <a:gd name="connsiteY660" fmla="*/ 2807184 h 6858000"/>
              <a:gd name="connsiteX661" fmla="*/ 1416358 w 7467600"/>
              <a:gd name="connsiteY661" fmla="*/ 3112571 h 6858000"/>
              <a:gd name="connsiteX662" fmla="*/ 939066 w 7467600"/>
              <a:gd name="connsiteY662" fmla="*/ 3378798 h 6858000"/>
              <a:gd name="connsiteX663" fmla="*/ 115099 w 7467600"/>
              <a:gd name="connsiteY663" fmla="*/ 3607650 h 6858000"/>
              <a:gd name="connsiteX664" fmla="*/ 97284 w 7467600"/>
              <a:gd name="connsiteY664" fmla="*/ 3520393 h 6858000"/>
              <a:gd name="connsiteX665" fmla="*/ 922050 w 7467600"/>
              <a:gd name="connsiteY665" fmla="*/ 3074867 h 6858000"/>
              <a:gd name="connsiteX666" fmla="*/ 1405265 w 7467600"/>
              <a:gd name="connsiteY666" fmla="*/ 3016319 h 6858000"/>
              <a:gd name="connsiteX667" fmla="*/ 1407512 w 7467600"/>
              <a:gd name="connsiteY667" fmla="*/ 3018001 h 6858000"/>
              <a:gd name="connsiteX668" fmla="*/ 1726266 w 7467600"/>
              <a:gd name="connsiteY668" fmla="*/ 2777274 h 6858000"/>
              <a:gd name="connsiteX669" fmla="*/ 625390 w 7467600"/>
              <a:gd name="connsiteY669" fmla="*/ 2514541 h 6858000"/>
              <a:gd name="connsiteX670" fmla="*/ 619799 w 7467600"/>
              <a:gd name="connsiteY670" fmla="*/ 2527180 h 6858000"/>
              <a:gd name="connsiteX671" fmla="*/ 310030 w 7467600"/>
              <a:gd name="connsiteY671" fmla="*/ 2771818 h 6858000"/>
              <a:gd name="connsiteX672" fmla="*/ 173877 w 7467600"/>
              <a:gd name="connsiteY672" fmla="*/ 2937056 h 6858000"/>
              <a:gd name="connsiteX673" fmla="*/ 77889 w 7467600"/>
              <a:gd name="connsiteY673" fmla="*/ 3138440 h 6858000"/>
              <a:gd name="connsiteX674" fmla="*/ 0 w 7467600"/>
              <a:gd name="connsiteY674" fmla="*/ 3271395 h 6858000"/>
              <a:gd name="connsiteX675" fmla="*/ 0 w 7467600"/>
              <a:gd name="connsiteY675" fmla="*/ 3153002 h 6858000"/>
              <a:gd name="connsiteX676" fmla="*/ 2386 w 7467600"/>
              <a:gd name="connsiteY676" fmla="*/ 3149203 h 6858000"/>
              <a:gd name="connsiteX677" fmla="*/ 89753 w 7467600"/>
              <a:gd name="connsiteY677" fmla="*/ 2987702 h 6858000"/>
              <a:gd name="connsiteX678" fmla="*/ 76869 w 7467600"/>
              <a:gd name="connsiteY678" fmla="*/ 3005404 h 6858000"/>
              <a:gd name="connsiteX679" fmla="*/ 32049 w 7467600"/>
              <a:gd name="connsiteY679" fmla="*/ 3065814 h 6858000"/>
              <a:gd name="connsiteX680" fmla="*/ 0 w 7467600"/>
              <a:gd name="connsiteY680" fmla="*/ 3108744 h 6858000"/>
              <a:gd name="connsiteX681" fmla="*/ 0 w 7467600"/>
              <a:gd name="connsiteY681" fmla="*/ 3058059 h 6858000"/>
              <a:gd name="connsiteX682" fmla="*/ 7610 w 7467600"/>
              <a:gd name="connsiteY682" fmla="*/ 3047889 h 6858000"/>
              <a:gd name="connsiteX683" fmla="*/ 52419 w 7467600"/>
              <a:gd name="connsiteY683" fmla="*/ 2987479 h 6858000"/>
              <a:gd name="connsiteX684" fmla="*/ 59142 w 7467600"/>
              <a:gd name="connsiteY684" fmla="*/ 2978488 h 6858000"/>
              <a:gd name="connsiteX685" fmla="*/ 0 w 7467600"/>
              <a:gd name="connsiteY685" fmla="*/ 3015334 h 6858000"/>
              <a:gd name="connsiteX686" fmla="*/ 0 w 7467600"/>
              <a:gd name="connsiteY686" fmla="*/ 2914286 h 6858000"/>
              <a:gd name="connsiteX687" fmla="*/ 36383 w 7467600"/>
              <a:gd name="connsiteY687" fmla="*/ 2901128 h 6858000"/>
              <a:gd name="connsiteX688" fmla="*/ 156329 w 7467600"/>
              <a:gd name="connsiteY688" fmla="*/ 2840533 h 6858000"/>
              <a:gd name="connsiteX689" fmla="*/ 358355 w 7467600"/>
              <a:gd name="connsiteY689" fmla="*/ 2620471 h 6858000"/>
              <a:gd name="connsiteX690" fmla="*/ 510577 w 7467600"/>
              <a:gd name="connsiteY690" fmla="*/ 2501244 h 6858000"/>
              <a:gd name="connsiteX691" fmla="*/ 211967 w 7467600"/>
              <a:gd name="connsiteY691" fmla="*/ 2479171 h 6858000"/>
              <a:gd name="connsiteX692" fmla="*/ 0 w 7467600"/>
              <a:gd name="connsiteY692" fmla="*/ 2476398 h 6858000"/>
              <a:gd name="connsiteX693" fmla="*/ 0 w 7467600"/>
              <a:gd name="connsiteY693" fmla="*/ 2389189 h 6858000"/>
              <a:gd name="connsiteX694" fmla="*/ 103062 w 7467600"/>
              <a:gd name="connsiteY694" fmla="*/ 2389518 h 6858000"/>
              <a:gd name="connsiteX695" fmla="*/ 510734 w 7467600"/>
              <a:gd name="connsiteY695" fmla="*/ 2416201 h 6858000"/>
              <a:gd name="connsiteX696" fmla="*/ 279257 w 7467600"/>
              <a:gd name="connsiteY696" fmla="*/ 2092102 h 6858000"/>
              <a:gd name="connsiteX697" fmla="*/ 65265 w 7467600"/>
              <a:gd name="connsiteY697" fmla="*/ 2006049 h 6858000"/>
              <a:gd name="connsiteX698" fmla="*/ 0 w 7467600"/>
              <a:gd name="connsiteY698" fmla="*/ 1982532 h 6858000"/>
              <a:gd name="connsiteX699" fmla="*/ 0 w 7467600"/>
              <a:gd name="connsiteY699" fmla="*/ 1912789 h 6858000"/>
              <a:gd name="connsiteX700" fmla="*/ 97460 w 7467600"/>
              <a:gd name="connsiteY700" fmla="*/ 1953725 h 6858000"/>
              <a:gd name="connsiteX701" fmla="*/ 221272 w 7467600"/>
              <a:gd name="connsiteY701" fmla="*/ 1980766 h 6858000"/>
              <a:gd name="connsiteX702" fmla="*/ 116765 w 7467600"/>
              <a:gd name="connsiteY702" fmla="*/ 1911033 h 6858000"/>
              <a:gd name="connsiteX703" fmla="*/ 16405 w 7467600"/>
              <a:gd name="connsiteY703" fmla="*/ 1803412 h 6858000"/>
              <a:gd name="connsiteX704" fmla="*/ 0 w 7467600"/>
              <a:gd name="connsiteY704" fmla="*/ 1784777 h 6858000"/>
              <a:gd name="connsiteX705" fmla="*/ 0 w 7467600"/>
              <a:gd name="connsiteY705" fmla="*/ 1740082 h 6858000"/>
              <a:gd name="connsiteX706" fmla="*/ 39394 w 7467600"/>
              <a:gd name="connsiteY706" fmla="*/ 1784856 h 6858000"/>
              <a:gd name="connsiteX707" fmla="*/ 135813 w 7467600"/>
              <a:gd name="connsiteY707" fmla="*/ 1888838 h 6858000"/>
              <a:gd name="connsiteX708" fmla="*/ 242575 w 7467600"/>
              <a:gd name="connsiteY708" fmla="*/ 1958841 h 6858000"/>
              <a:gd name="connsiteX709" fmla="*/ 82197 w 7467600"/>
              <a:gd name="connsiteY709" fmla="*/ 1754826 h 6858000"/>
              <a:gd name="connsiteX710" fmla="*/ 0 w 7467600"/>
              <a:gd name="connsiteY710" fmla="*/ 1679650 h 6858000"/>
              <a:gd name="connsiteX711" fmla="*/ 0 w 7467600"/>
              <a:gd name="connsiteY711" fmla="*/ 1602463 h 6858000"/>
              <a:gd name="connsiteX712" fmla="*/ 84689 w 7467600"/>
              <a:gd name="connsiteY712" fmla="*/ 1677442 h 6858000"/>
              <a:gd name="connsiteX713" fmla="*/ 298437 w 7467600"/>
              <a:gd name="connsiteY713" fmla="*/ 1968019 h 6858000"/>
              <a:gd name="connsiteX714" fmla="*/ 227269 w 7467600"/>
              <a:gd name="connsiteY714" fmla="*/ 1114064 h 6858000"/>
              <a:gd name="connsiteX715" fmla="*/ 248003 w 7467600"/>
              <a:gd name="connsiteY715" fmla="*/ 1089613 h 6858000"/>
              <a:gd name="connsiteX716" fmla="*/ 427020 w 7467600"/>
              <a:gd name="connsiteY716" fmla="*/ 1619803 h 6858000"/>
              <a:gd name="connsiteX717" fmla="*/ 340345 w 7467600"/>
              <a:gd name="connsiteY717" fmla="*/ 2027739 h 6858000"/>
              <a:gd name="connsiteX718" fmla="*/ 360865 w 7467600"/>
              <a:gd name="connsiteY718" fmla="*/ 2044827 h 6858000"/>
              <a:gd name="connsiteX719" fmla="*/ 560414 w 7467600"/>
              <a:gd name="connsiteY719" fmla="*/ 2421457 h 6858000"/>
              <a:gd name="connsiteX720" fmla="*/ 1359703 w 7467600"/>
              <a:gd name="connsiteY720" fmla="*/ 2578554 h 6858000"/>
              <a:gd name="connsiteX721" fmla="*/ 1359422 w 7467600"/>
              <a:gd name="connsiteY721" fmla="*/ 2577994 h 6858000"/>
              <a:gd name="connsiteX722" fmla="*/ 828701 w 7467600"/>
              <a:gd name="connsiteY722" fmla="*/ 1839520 h 6858000"/>
              <a:gd name="connsiteX723" fmla="*/ 494427 w 7467600"/>
              <a:gd name="connsiteY723" fmla="*/ 1092333 h 6858000"/>
              <a:gd name="connsiteX724" fmla="*/ 506322 w 7467600"/>
              <a:gd name="connsiteY724" fmla="*/ 1020997 h 6858000"/>
              <a:gd name="connsiteX725" fmla="*/ 4570198 w 7467600"/>
              <a:gd name="connsiteY725" fmla="*/ 978081 h 6858000"/>
              <a:gd name="connsiteX726" fmla="*/ 4523691 w 7467600"/>
              <a:gd name="connsiteY726" fmla="*/ 1127776 h 6858000"/>
              <a:gd name="connsiteX727" fmla="*/ 4509875 w 7467600"/>
              <a:gd name="connsiteY727" fmla="*/ 1167552 h 6858000"/>
              <a:gd name="connsiteX728" fmla="*/ 4478168 w 7467600"/>
              <a:gd name="connsiteY728" fmla="*/ 1260735 h 6858000"/>
              <a:gd name="connsiteX729" fmla="*/ 4409309 w 7467600"/>
              <a:gd name="connsiteY729" fmla="*/ 1666996 h 6858000"/>
              <a:gd name="connsiteX730" fmla="*/ 4370031 w 7467600"/>
              <a:gd name="connsiteY730" fmla="*/ 1955666 h 6858000"/>
              <a:gd name="connsiteX731" fmla="*/ 4570198 w 7467600"/>
              <a:gd name="connsiteY731" fmla="*/ 978081 h 6858000"/>
              <a:gd name="connsiteX732" fmla="*/ 4557898 w 7467600"/>
              <a:gd name="connsiteY732" fmla="*/ 900011 h 6858000"/>
              <a:gd name="connsiteX733" fmla="*/ 4344840 w 7467600"/>
              <a:gd name="connsiteY733" fmla="*/ 1922038 h 6858000"/>
              <a:gd name="connsiteX734" fmla="*/ 4378710 w 7467600"/>
              <a:gd name="connsiteY734" fmla="*/ 1665516 h 6858000"/>
              <a:gd name="connsiteX735" fmla="*/ 4448798 w 7467600"/>
              <a:gd name="connsiteY735" fmla="*/ 1253024 h 6858000"/>
              <a:gd name="connsiteX736" fmla="*/ 4480315 w 7467600"/>
              <a:gd name="connsiteY736" fmla="*/ 1158454 h 6858000"/>
              <a:gd name="connsiteX737" fmla="*/ 4494133 w 7467600"/>
              <a:gd name="connsiteY737" fmla="*/ 1118676 h 6858000"/>
              <a:gd name="connsiteX738" fmla="*/ 4557898 w 7467600"/>
              <a:gd name="connsiteY738" fmla="*/ 900011 h 6858000"/>
              <a:gd name="connsiteX739" fmla="*/ 5870151 w 7467600"/>
              <a:gd name="connsiteY739" fmla="*/ 898890 h 6858000"/>
              <a:gd name="connsiteX740" fmla="*/ 5861335 w 7467600"/>
              <a:gd name="connsiteY740" fmla="*/ 899177 h 6858000"/>
              <a:gd name="connsiteX741" fmla="*/ 5843702 w 7467600"/>
              <a:gd name="connsiteY741" fmla="*/ 899748 h 6858000"/>
              <a:gd name="connsiteX742" fmla="*/ 5651107 w 7467600"/>
              <a:gd name="connsiteY742" fmla="*/ 920306 h 6858000"/>
              <a:gd name="connsiteX743" fmla="*/ 5459407 w 7467600"/>
              <a:gd name="connsiteY743" fmla="*/ 940975 h 6858000"/>
              <a:gd name="connsiteX744" fmla="*/ 5374846 w 7467600"/>
              <a:gd name="connsiteY744" fmla="*/ 941988 h 6858000"/>
              <a:gd name="connsiteX745" fmla="*/ 5256105 w 7467600"/>
              <a:gd name="connsiteY745" fmla="*/ 945632 h 6858000"/>
              <a:gd name="connsiteX746" fmla="*/ 5107071 w 7467600"/>
              <a:gd name="connsiteY746" fmla="*/ 969720 h 6858000"/>
              <a:gd name="connsiteX747" fmla="*/ 4998681 w 7467600"/>
              <a:gd name="connsiteY747" fmla="*/ 988771 h 6858000"/>
              <a:gd name="connsiteX748" fmla="*/ 5870151 w 7467600"/>
              <a:gd name="connsiteY748" fmla="*/ 898890 h 6858000"/>
              <a:gd name="connsiteX749" fmla="*/ 5504425 w 7467600"/>
              <a:gd name="connsiteY749" fmla="*/ 848067 h 6858000"/>
              <a:gd name="connsiteX750" fmla="*/ 4968849 w 7467600"/>
              <a:gd name="connsiteY750" fmla="*/ 962318 h 6858000"/>
              <a:gd name="connsiteX751" fmla="*/ 5104039 w 7467600"/>
              <a:gd name="connsiteY751" fmla="*/ 940634 h 6858000"/>
              <a:gd name="connsiteX752" fmla="*/ 5256311 w 7467600"/>
              <a:gd name="connsiteY752" fmla="*/ 916490 h 6858000"/>
              <a:gd name="connsiteX753" fmla="*/ 5377381 w 7467600"/>
              <a:gd name="connsiteY753" fmla="*/ 912671 h 6858000"/>
              <a:gd name="connsiteX754" fmla="*/ 5460148 w 7467600"/>
              <a:gd name="connsiteY754" fmla="*/ 911442 h 6858000"/>
              <a:gd name="connsiteX755" fmla="*/ 5648971 w 7467600"/>
              <a:gd name="connsiteY755" fmla="*/ 891331 h 6858000"/>
              <a:gd name="connsiteX756" fmla="*/ 5844807 w 7467600"/>
              <a:gd name="connsiteY756" fmla="*/ 870718 h 6858000"/>
              <a:gd name="connsiteX757" fmla="*/ 5862975 w 7467600"/>
              <a:gd name="connsiteY757" fmla="*/ 869756 h 6858000"/>
              <a:gd name="connsiteX758" fmla="*/ 5920887 w 7467600"/>
              <a:gd name="connsiteY758" fmla="*/ 865929 h 6858000"/>
              <a:gd name="connsiteX759" fmla="*/ 5504425 w 7467600"/>
              <a:gd name="connsiteY759" fmla="*/ 848067 h 6858000"/>
              <a:gd name="connsiteX760" fmla="*/ 3607114 w 7467600"/>
              <a:gd name="connsiteY760" fmla="*/ 467441 h 6858000"/>
              <a:gd name="connsiteX761" fmla="*/ 3296242 w 7467600"/>
              <a:gd name="connsiteY761" fmla="*/ 807991 h 6858000"/>
              <a:gd name="connsiteX762" fmla="*/ 3174674 w 7467600"/>
              <a:gd name="connsiteY762" fmla="*/ 919759 h 6858000"/>
              <a:gd name="connsiteX763" fmla="*/ 3042978 w 7467600"/>
              <a:gd name="connsiteY763" fmla="*/ 1054894 h 6858000"/>
              <a:gd name="connsiteX764" fmla="*/ 2968914 w 7467600"/>
              <a:gd name="connsiteY764" fmla="*/ 1133756 h 6858000"/>
              <a:gd name="connsiteX765" fmla="*/ 3103823 w 7467600"/>
              <a:gd name="connsiteY765" fmla="*/ 1026814 h 6858000"/>
              <a:gd name="connsiteX766" fmla="*/ 3607114 w 7467600"/>
              <a:gd name="connsiteY766" fmla="*/ 467441 h 6858000"/>
              <a:gd name="connsiteX767" fmla="*/ 3744487 w 7467600"/>
              <a:gd name="connsiteY767" fmla="*/ 383136 h 6858000"/>
              <a:gd name="connsiteX768" fmla="*/ 3970213 w 7467600"/>
              <a:gd name="connsiteY768" fmla="*/ 995559 h 6858000"/>
              <a:gd name="connsiteX769" fmla="*/ 3744487 w 7467600"/>
              <a:gd name="connsiteY769" fmla="*/ 383136 h 6858000"/>
              <a:gd name="connsiteX770" fmla="*/ 3624562 w 7467600"/>
              <a:gd name="connsiteY770" fmla="*/ 367041 h 6858000"/>
              <a:gd name="connsiteX771" fmla="*/ 3489712 w 7467600"/>
              <a:gd name="connsiteY771" fmla="*/ 485386 h 6858000"/>
              <a:gd name="connsiteX772" fmla="*/ 3182994 w 7467600"/>
              <a:gd name="connsiteY772" fmla="*/ 828265 h 6858000"/>
              <a:gd name="connsiteX773" fmla="*/ 2892114 w 7467600"/>
              <a:gd name="connsiteY773" fmla="*/ 1172635 h 6858000"/>
              <a:gd name="connsiteX774" fmla="*/ 3021459 w 7467600"/>
              <a:gd name="connsiteY774" fmla="*/ 1035385 h 6858000"/>
              <a:gd name="connsiteX775" fmla="*/ 3153873 w 7467600"/>
              <a:gd name="connsiteY775" fmla="*/ 898971 h 6858000"/>
              <a:gd name="connsiteX776" fmla="*/ 3276511 w 7467600"/>
              <a:gd name="connsiteY776" fmla="*/ 786423 h 6858000"/>
              <a:gd name="connsiteX777" fmla="*/ 3584154 w 7467600"/>
              <a:gd name="connsiteY777" fmla="*/ 448218 h 6858000"/>
              <a:gd name="connsiteX778" fmla="*/ 3624562 w 7467600"/>
              <a:gd name="connsiteY778" fmla="*/ 367041 h 6858000"/>
              <a:gd name="connsiteX779" fmla="*/ 3766672 w 7467600"/>
              <a:gd name="connsiteY779" fmla="*/ 359429 h 6858000"/>
              <a:gd name="connsiteX780" fmla="*/ 3996338 w 7467600"/>
              <a:gd name="connsiteY780" fmla="*/ 968237 h 6858000"/>
              <a:gd name="connsiteX781" fmla="*/ 3766672 w 7467600"/>
              <a:gd name="connsiteY781" fmla="*/ 359429 h 6858000"/>
              <a:gd name="connsiteX782" fmla="*/ 5805386 w 7467600"/>
              <a:gd name="connsiteY782" fmla="*/ 239240 h 6858000"/>
              <a:gd name="connsiteX783" fmla="*/ 5736947 w 7467600"/>
              <a:gd name="connsiteY783" fmla="*/ 261367 h 6858000"/>
              <a:gd name="connsiteX784" fmla="*/ 5427012 w 7467600"/>
              <a:gd name="connsiteY784" fmla="*/ 311272 h 6858000"/>
              <a:gd name="connsiteX785" fmla="*/ 5147818 w 7467600"/>
              <a:gd name="connsiteY785" fmla="*/ 322112 h 6858000"/>
              <a:gd name="connsiteX786" fmla="*/ 5060854 w 7467600"/>
              <a:gd name="connsiteY786" fmla="*/ 311882 h 6858000"/>
              <a:gd name="connsiteX787" fmla="*/ 4945989 w 7467600"/>
              <a:gd name="connsiteY787" fmla="*/ 300516 h 6858000"/>
              <a:gd name="connsiteX788" fmla="*/ 5410479 w 7467600"/>
              <a:gd name="connsiteY788" fmla="*/ 348434 h 6858000"/>
              <a:gd name="connsiteX789" fmla="*/ 5805386 w 7467600"/>
              <a:gd name="connsiteY789" fmla="*/ 239240 h 6858000"/>
              <a:gd name="connsiteX790" fmla="*/ 5905192 w 7467600"/>
              <a:gd name="connsiteY790" fmla="*/ 163079 h 6858000"/>
              <a:gd name="connsiteX791" fmla="*/ 5865655 w 7467600"/>
              <a:gd name="connsiteY791" fmla="*/ 171901 h 6858000"/>
              <a:gd name="connsiteX792" fmla="*/ 5259740 w 7467600"/>
              <a:gd name="connsiteY792" fmla="*/ 257013 h 6858000"/>
              <a:gd name="connsiteX793" fmla="*/ 5208466 w 7467600"/>
              <a:gd name="connsiteY793" fmla="*/ 257550 h 6858000"/>
              <a:gd name="connsiteX794" fmla="*/ 4980204 w 7467600"/>
              <a:gd name="connsiteY794" fmla="*/ 271903 h 6858000"/>
              <a:gd name="connsiteX795" fmla="*/ 5068068 w 7467600"/>
              <a:gd name="connsiteY795" fmla="*/ 282244 h 6858000"/>
              <a:gd name="connsiteX796" fmla="*/ 5153231 w 7467600"/>
              <a:gd name="connsiteY796" fmla="*/ 292240 h 6858000"/>
              <a:gd name="connsiteX797" fmla="*/ 5426491 w 7467600"/>
              <a:gd name="connsiteY797" fmla="*/ 281128 h 6858000"/>
              <a:gd name="connsiteX798" fmla="*/ 5731212 w 7467600"/>
              <a:gd name="connsiteY798" fmla="*/ 231951 h 6858000"/>
              <a:gd name="connsiteX799" fmla="*/ 5905192 w 7467600"/>
              <a:gd name="connsiteY799" fmla="*/ 163079 h 6858000"/>
              <a:gd name="connsiteX800" fmla="*/ 5944437 w 7467600"/>
              <a:gd name="connsiteY800" fmla="*/ 113829 h 6858000"/>
              <a:gd name="connsiteX801" fmla="*/ 5825032 w 7467600"/>
              <a:gd name="connsiteY801" fmla="*/ 146405 h 6858000"/>
              <a:gd name="connsiteX802" fmla="*/ 4955599 w 7467600"/>
              <a:gd name="connsiteY802" fmla="*/ 247008 h 6858000"/>
              <a:gd name="connsiteX803" fmla="*/ 5210104 w 7467600"/>
              <a:gd name="connsiteY803" fmla="*/ 228123 h 6858000"/>
              <a:gd name="connsiteX804" fmla="*/ 5261015 w 7467600"/>
              <a:gd name="connsiteY804" fmla="*/ 227087 h 6858000"/>
              <a:gd name="connsiteX805" fmla="*/ 5861181 w 7467600"/>
              <a:gd name="connsiteY805" fmla="*/ 143093 h 6858000"/>
              <a:gd name="connsiteX806" fmla="*/ 5961252 w 7467600"/>
              <a:gd name="connsiteY806" fmla="*/ 114820 h 6858000"/>
              <a:gd name="connsiteX807" fmla="*/ 5944437 w 7467600"/>
              <a:gd name="connsiteY807" fmla="*/ 113829 h 6858000"/>
              <a:gd name="connsiteX808" fmla="*/ 3882765 w 7467600"/>
              <a:gd name="connsiteY808" fmla="*/ 0 h 6858000"/>
              <a:gd name="connsiteX809" fmla="*/ 3995099 w 7467600"/>
              <a:gd name="connsiteY809" fmla="*/ 0 h 6858000"/>
              <a:gd name="connsiteX810" fmla="*/ 4163818 w 7467600"/>
              <a:gd name="connsiteY810" fmla="*/ 234104 h 6858000"/>
              <a:gd name="connsiteX811" fmla="*/ 4172099 w 7467600"/>
              <a:gd name="connsiteY811" fmla="*/ 234207 h 6858000"/>
              <a:gd name="connsiteX812" fmla="*/ 4784282 w 7467600"/>
              <a:gd name="connsiteY812" fmla="*/ 276561 h 6858000"/>
              <a:gd name="connsiteX813" fmla="*/ 4801687 w 7467600"/>
              <a:gd name="connsiteY813" fmla="*/ 267764 h 6858000"/>
              <a:gd name="connsiteX814" fmla="*/ 6082788 w 7467600"/>
              <a:gd name="connsiteY814" fmla="*/ 64119 h 6858000"/>
              <a:gd name="connsiteX815" fmla="*/ 6099442 w 7467600"/>
              <a:gd name="connsiteY815" fmla="*/ 82568 h 6858000"/>
              <a:gd name="connsiteX816" fmla="*/ 4804137 w 7467600"/>
              <a:gd name="connsiteY816" fmla="*/ 320931 h 6858000"/>
              <a:gd name="connsiteX817" fmla="*/ 4227047 w 7467600"/>
              <a:gd name="connsiteY817" fmla="*/ 313415 h 6858000"/>
              <a:gd name="connsiteX818" fmla="*/ 4346041 w 7467600"/>
              <a:gd name="connsiteY818" fmla="*/ 456086 h 6858000"/>
              <a:gd name="connsiteX819" fmla="*/ 4870967 w 7467600"/>
              <a:gd name="connsiteY819" fmla="*/ 963061 h 6858000"/>
              <a:gd name="connsiteX820" fmla="*/ 4889647 w 7467600"/>
              <a:gd name="connsiteY820" fmla="*/ 957147 h 6858000"/>
              <a:gd name="connsiteX821" fmla="*/ 5422504 w 7467600"/>
              <a:gd name="connsiteY821" fmla="*/ 805191 h 6858000"/>
              <a:gd name="connsiteX822" fmla="*/ 6087656 w 7467600"/>
              <a:gd name="connsiteY822" fmla="*/ 826703 h 6858000"/>
              <a:gd name="connsiteX823" fmla="*/ 6058717 w 7467600"/>
              <a:gd name="connsiteY823" fmla="*/ 865992 h 6858000"/>
              <a:gd name="connsiteX824" fmla="*/ 4974153 w 7467600"/>
              <a:gd name="connsiteY824" fmla="*/ 1045456 h 6858000"/>
              <a:gd name="connsiteX825" fmla="*/ 5627835 w 7467600"/>
              <a:gd name="connsiteY825" fmla="*/ 1472077 h 6858000"/>
              <a:gd name="connsiteX826" fmla="*/ 5629817 w 7467600"/>
              <a:gd name="connsiteY826" fmla="*/ 1471412 h 6858000"/>
              <a:gd name="connsiteX827" fmla="*/ 5634124 w 7467600"/>
              <a:gd name="connsiteY827" fmla="*/ 1470572 h 6858000"/>
              <a:gd name="connsiteX828" fmla="*/ 5755832 w 7467600"/>
              <a:gd name="connsiteY828" fmla="*/ 1383886 h 6858000"/>
              <a:gd name="connsiteX829" fmla="*/ 6014186 w 7467600"/>
              <a:gd name="connsiteY829" fmla="*/ 1279799 h 6858000"/>
              <a:gd name="connsiteX830" fmla="*/ 6901619 w 7467600"/>
              <a:gd name="connsiteY830" fmla="*/ 1047874 h 6858000"/>
              <a:gd name="connsiteX831" fmla="*/ 6931566 w 7467600"/>
              <a:gd name="connsiteY831" fmla="*/ 1062034 h 6858000"/>
              <a:gd name="connsiteX832" fmla="*/ 5790982 w 7467600"/>
              <a:gd name="connsiteY832" fmla="*/ 1561380 h 6858000"/>
              <a:gd name="connsiteX833" fmla="*/ 6188971 w 7467600"/>
              <a:gd name="connsiteY833" fmla="*/ 1755168 h 6858000"/>
              <a:gd name="connsiteX834" fmla="*/ 6202446 w 7467600"/>
              <a:gd name="connsiteY834" fmla="*/ 1752268 h 6858000"/>
              <a:gd name="connsiteX835" fmla="*/ 7179560 w 7467600"/>
              <a:gd name="connsiteY835" fmla="*/ 1467551 h 6858000"/>
              <a:gd name="connsiteX836" fmla="*/ 7158730 w 7467600"/>
              <a:gd name="connsiteY836" fmla="*/ 1507835 h 6858000"/>
              <a:gd name="connsiteX837" fmla="*/ 6326959 w 7467600"/>
              <a:gd name="connsiteY837" fmla="*/ 1817686 h 6858000"/>
              <a:gd name="connsiteX838" fmla="*/ 6537433 w 7467600"/>
              <a:gd name="connsiteY838" fmla="*/ 1907790 h 6858000"/>
              <a:gd name="connsiteX839" fmla="*/ 6550221 w 7467600"/>
              <a:gd name="connsiteY839" fmla="*/ 1910729 h 6858000"/>
              <a:gd name="connsiteX840" fmla="*/ 6964438 w 7467600"/>
              <a:gd name="connsiteY840" fmla="*/ 2209505 h 6858000"/>
              <a:gd name="connsiteX841" fmla="*/ 7367862 w 7467600"/>
              <a:gd name="connsiteY841" fmla="*/ 2806833 h 6858000"/>
              <a:gd name="connsiteX842" fmla="*/ 7364329 w 7467600"/>
              <a:gd name="connsiteY842" fmla="*/ 2826907 h 6858000"/>
              <a:gd name="connsiteX843" fmla="*/ 7290545 w 7467600"/>
              <a:gd name="connsiteY843" fmla="*/ 2850663 h 6858000"/>
              <a:gd name="connsiteX844" fmla="*/ 6472036 w 7467600"/>
              <a:gd name="connsiteY844" fmla="*/ 1959003 h 6858000"/>
              <a:gd name="connsiteX845" fmla="*/ 5792897 w 7467600"/>
              <a:gd name="connsiteY845" fmla="*/ 1647747 h 6858000"/>
              <a:gd name="connsiteX846" fmla="*/ 5842751 w 7467600"/>
              <a:gd name="connsiteY846" fmla="*/ 1816112 h 6858000"/>
              <a:gd name="connsiteX847" fmla="*/ 5847424 w 7467600"/>
              <a:gd name="connsiteY847" fmla="*/ 1815776 h 6858000"/>
              <a:gd name="connsiteX848" fmla="*/ 6399821 w 7467600"/>
              <a:gd name="connsiteY848" fmla="*/ 2344799 h 6858000"/>
              <a:gd name="connsiteX849" fmla="*/ 6323232 w 7467600"/>
              <a:gd name="connsiteY849" fmla="*/ 2389634 h 6858000"/>
              <a:gd name="connsiteX850" fmla="*/ 5942958 w 7467600"/>
              <a:gd name="connsiteY850" fmla="*/ 2077708 h 6858000"/>
              <a:gd name="connsiteX851" fmla="*/ 5921559 w 7467600"/>
              <a:gd name="connsiteY851" fmla="*/ 2378596 h 6858000"/>
              <a:gd name="connsiteX852" fmla="*/ 5817651 w 7467600"/>
              <a:gd name="connsiteY852" fmla="*/ 3023919 h 6858000"/>
              <a:gd name="connsiteX853" fmla="*/ 5729634 w 7467600"/>
              <a:gd name="connsiteY853" fmla="*/ 3051849 h 6858000"/>
              <a:gd name="connsiteX854" fmla="*/ 5611018 w 7467600"/>
              <a:gd name="connsiteY854" fmla="*/ 2316769 h 6858000"/>
              <a:gd name="connsiteX855" fmla="*/ 5687608 w 7467600"/>
              <a:gd name="connsiteY855" fmla="*/ 2039972 h 6858000"/>
              <a:gd name="connsiteX856" fmla="*/ 5657554 w 7467600"/>
              <a:gd name="connsiteY856" fmla="*/ 1576445 h 6858000"/>
              <a:gd name="connsiteX857" fmla="*/ 5150475 w 7467600"/>
              <a:gd name="connsiteY857" fmla="*/ 1274012 h 6858000"/>
              <a:gd name="connsiteX858" fmla="*/ 5349142 w 7467600"/>
              <a:gd name="connsiteY858" fmla="*/ 2204405 h 6858000"/>
              <a:gd name="connsiteX859" fmla="*/ 5262214 w 7467600"/>
              <a:gd name="connsiteY859" fmla="*/ 2233836 h 6858000"/>
              <a:gd name="connsiteX860" fmla="*/ 4981539 w 7467600"/>
              <a:gd name="connsiteY860" fmla="*/ 1542201 h 6858000"/>
              <a:gd name="connsiteX861" fmla="*/ 4958461 w 7467600"/>
              <a:gd name="connsiteY861" fmla="*/ 1136957 h 6858000"/>
              <a:gd name="connsiteX862" fmla="*/ 4655015 w 7467600"/>
              <a:gd name="connsiteY862" fmla="*/ 891426 h 6858000"/>
              <a:gd name="connsiteX863" fmla="*/ 4348002 w 7467600"/>
              <a:gd name="connsiteY863" fmla="*/ 2205895 h 6858000"/>
              <a:gd name="connsiteX864" fmla="*/ 4262250 w 7467600"/>
              <a:gd name="connsiteY864" fmla="*/ 2219972 h 6858000"/>
              <a:gd name="connsiteX865" fmla="*/ 4550611 w 7467600"/>
              <a:gd name="connsiteY865" fmla="*/ 817540 h 6858000"/>
              <a:gd name="connsiteX866" fmla="*/ 4564418 w 7467600"/>
              <a:gd name="connsiteY866" fmla="*/ 808293 h 6858000"/>
              <a:gd name="connsiteX867" fmla="*/ 4266388 w 7467600"/>
              <a:gd name="connsiteY867" fmla="*/ 500083 h 6858000"/>
              <a:gd name="connsiteX868" fmla="*/ 4032842 w 7467600"/>
              <a:gd name="connsiteY868" fmla="*/ 211809 h 6858000"/>
              <a:gd name="connsiteX869" fmla="*/ 3882765 w 7467600"/>
              <a:gd name="connsiteY869" fmla="*/ 0 h 6858000"/>
              <a:gd name="connsiteX870" fmla="*/ 3721337 w 7467600"/>
              <a:gd name="connsiteY870" fmla="*/ 0 h 6858000"/>
              <a:gd name="connsiteX871" fmla="*/ 3797544 w 7467600"/>
              <a:gd name="connsiteY871" fmla="*/ 0 h 6858000"/>
              <a:gd name="connsiteX872" fmla="*/ 3775734 w 7467600"/>
              <a:gd name="connsiteY872" fmla="*/ 95131 h 6858000"/>
              <a:gd name="connsiteX873" fmla="*/ 3724807 w 7467600"/>
              <a:gd name="connsiteY873" fmla="*/ 272257 h 6858000"/>
              <a:gd name="connsiteX874" fmla="*/ 3726844 w 7467600"/>
              <a:gd name="connsiteY874" fmla="*/ 282988 h 6858000"/>
              <a:gd name="connsiteX875" fmla="*/ 3742664 w 7467600"/>
              <a:gd name="connsiteY875" fmla="*/ 279918 h 6858000"/>
              <a:gd name="connsiteX876" fmla="*/ 4103910 w 7467600"/>
              <a:gd name="connsiteY876" fmla="*/ 1161917 h 6858000"/>
              <a:gd name="connsiteX877" fmla="*/ 4020269 w 7467600"/>
              <a:gd name="connsiteY877" fmla="*/ 1200406 h 6858000"/>
              <a:gd name="connsiteX878" fmla="*/ 3674882 w 7467600"/>
              <a:gd name="connsiteY878" fmla="*/ 488524 h 6858000"/>
              <a:gd name="connsiteX879" fmla="*/ 3132682 w 7467600"/>
              <a:gd name="connsiteY879" fmla="*/ 1072284 h 6858000"/>
              <a:gd name="connsiteX880" fmla="*/ 2716346 w 7467600"/>
              <a:gd name="connsiteY880" fmla="*/ 1276376 h 6858000"/>
              <a:gd name="connsiteX881" fmla="*/ 2716772 w 7467600"/>
              <a:gd name="connsiteY881" fmla="*/ 1255462 h 6858000"/>
              <a:gd name="connsiteX882" fmla="*/ 3471096 w 7467600"/>
              <a:gd name="connsiteY882" fmla="*/ 437072 h 6858000"/>
              <a:gd name="connsiteX883" fmla="*/ 3639057 w 7467600"/>
              <a:gd name="connsiteY883" fmla="*/ 286334 h 6858000"/>
              <a:gd name="connsiteX884" fmla="*/ 3640309 w 7467600"/>
              <a:gd name="connsiteY884" fmla="*/ 284664 h 6858000"/>
              <a:gd name="connsiteX885" fmla="*/ 3646022 w 7467600"/>
              <a:gd name="connsiteY885" fmla="*/ 276711 h 6858000"/>
              <a:gd name="connsiteX886" fmla="*/ 3707943 w 7467600"/>
              <a:gd name="connsiteY886" fmla="*/ 65958 h 6858000"/>
              <a:gd name="connsiteX887" fmla="*/ 3721337 w 7467600"/>
              <a:gd name="connsiteY887" fmla="*/ 0 h 6858000"/>
              <a:gd name="connsiteX888" fmla="*/ 2867960 w 7467600"/>
              <a:gd name="connsiteY888" fmla="*/ 0 h 6858000"/>
              <a:gd name="connsiteX889" fmla="*/ 2926351 w 7467600"/>
              <a:gd name="connsiteY889" fmla="*/ 0 h 6858000"/>
              <a:gd name="connsiteX890" fmla="*/ 2902823 w 7467600"/>
              <a:gd name="connsiteY890" fmla="*/ 262929 h 6858000"/>
              <a:gd name="connsiteX891" fmla="*/ 2940663 w 7467600"/>
              <a:gd name="connsiteY891" fmla="*/ 140884 h 6858000"/>
              <a:gd name="connsiteX892" fmla="*/ 2947039 w 7467600"/>
              <a:gd name="connsiteY892" fmla="*/ 122524 h 6858000"/>
              <a:gd name="connsiteX893" fmla="*/ 2984316 w 7467600"/>
              <a:gd name="connsiteY893" fmla="*/ 0 h 6858000"/>
              <a:gd name="connsiteX894" fmla="*/ 3016114 w 7467600"/>
              <a:gd name="connsiteY894" fmla="*/ 0 h 6858000"/>
              <a:gd name="connsiteX895" fmla="*/ 2979949 w 7467600"/>
              <a:gd name="connsiteY895" fmla="*/ 119274 h 6858000"/>
              <a:gd name="connsiteX896" fmla="*/ 3023879 w 7467600"/>
              <a:gd name="connsiteY896" fmla="*/ 0 h 6858000"/>
              <a:gd name="connsiteX897" fmla="*/ 3105400 w 7467600"/>
              <a:gd name="connsiteY897" fmla="*/ 0 h 6858000"/>
              <a:gd name="connsiteX898" fmla="*/ 3094669 w 7467600"/>
              <a:gd name="connsiteY898" fmla="*/ 30308 h 6858000"/>
              <a:gd name="connsiteX899" fmla="*/ 2901945 w 7467600"/>
              <a:gd name="connsiteY899" fmla="*/ 466538 h 6858000"/>
              <a:gd name="connsiteX900" fmla="*/ 2815209 w 7467600"/>
              <a:gd name="connsiteY900" fmla="*/ 497361 h 6858000"/>
              <a:gd name="connsiteX901" fmla="*/ 2844845 w 7467600"/>
              <a:gd name="connsiteY901" fmla="*/ 127638 h 6858000"/>
              <a:gd name="connsiteX902" fmla="*/ 2867960 w 7467600"/>
              <a:gd name="connsiteY902" fmla="*/ 0 h 6858000"/>
              <a:gd name="connsiteX903" fmla="*/ 1057230 w 7467600"/>
              <a:gd name="connsiteY903" fmla="*/ 0 h 6858000"/>
              <a:gd name="connsiteX904" fmla="*/ 1111003 w 7467600"/>
              <a:gd name="connsiteY904" fmla="*/ 0 h 6858000"/>
              <a:gd name="connsiteX905" fmla="*/ 1125553 w 7467600"/>
              <a:gd name="connsiteY905" fmla="*/ 52588 h 6858000"/>
              <a:gd name="connsiteX906" fmla="*/ 1304276 w 7467600"/>
              <a:gd name="connsiteY906" fmla="*/ 476275 h 6858000"/>
              <a:gd name="connsiteX907" fmla="*/ 1492066 w 7467600"/>
              <a:gd name="connsiteY907" fmla="*/ 886333 h 6858000"/>
              <a:gd name="connsiteX908" fmla="*/ 1423698 w 7467600"/>
              <a:gd name="connsiteY908" fmla="*/ 710817 h 6858000"/>
              <a:gd name="connsiteX909" fmla="*/ 1357609 w 7467600"/>
              <a:gd name="connsiteY909" fmla="*/ 532892 h 6858000"/>
              <a:gd name="connsiteX910" fmla="*/ 1309550 w 7467600"/>
              <a:gd name="connsiteY910" fmla="*/ 374031 h 6858000"/>
              <a:gd name="connsiteX911" fmla="*/ 1193673 w 7467600"/>
              <a:gd name="connsiteY911" fmla="*/ 49533 h 6858000"/>
              <a:gd name="connsiteX912" fmla="*/ 1164391 w 7467600"/>
              <a:gd name="connsiteY912" fmla="*/ 0 h 6858000"/>
              <a:gd name="connsiteX913" fmla="*/ 1200666 w 7467600"/>
              <a:gd name="connsiteY913" fmla="*/ 0 h 6858000"/>
              <a:gd name="connsiteX914" fmla="*/ 1223408 w 7467600"/>
              <a:gd name="connsiteY914" fmla="*/ 38996 h 6858000"/>
              <a:gd name="connsiteX915" fmla="*/ 1339635 w 7467600"/>
              <a:gd name="connsiteY915" fmla="*/ 365517 h 6858000"/>
              <a:gd name="connsiteX916" fmla="*/ 1387469 w 7467600"/>
              <a:gd name="connsiteY916" fmla="*/ 523079 h 6858000"/>
              <a:gd name="connsiteX917" fmla="*/ 1452685 w 7467600"/>
              <a:gd name="connsiteY917" fmla="*/ 699806 h 6858000"/>
              <a:gd name="connsiteX918" fmla="*/ 1492092 w 7467600"/>
              <a:gd name="connsiteY918" fmla="*/ 800424 h 6858000"/>
              <a:gd name="connsiteX919" fmla="*/ 1455302 w 7467600"/>
              <a:gd name="connsiteY919" fmla="*/ 632913 h 6858000"/>
              <a:gd name="connsiteX920" fmla="*/ 1222336 w 7467600"/>
              <a:gd name="connsiteY920" fmla="*/ 9480 h 6858000"/>
              <a:gd name="connsiteX921" fmla="*/ 1214634 w 7467600"/>
              <a:gd name="connsiteY921" fmla="*/ 0 h 6858000"/>
              <a:gd name="connsiteX922" fmla="*/ 1289827 w 7467600"/>
              <a:gd name="connsiteY922" fmla="*/ 0 h 6858000"/>
              <a:gd name="connsiteX923" fmla="*/ 1321076 w 7467600"/>
              <a:gd name="connsiteY923" fmla="*/ 59722 h 6858000"/>
              <a:gd name="connsiteX924" fmla="*/ 1512579 w 7467600"/>
              <a:gd name="connsiteY924" fmla="*/ 626441 h 6858000"/>
              <a:gd name="connsiteX925" fmla="*/ 1506076 w 7467600"/>
              <a:gd name="connsiteY925" fmla="*/ 1089289 h 6858000"/>
              <a:gd name="connsiteX926" fmla="*/ 1486346 w 7467600"/>
              <a:gd name="connsiteY926" fmla="*/ 1079919 h 6858000"/>
              <a:gd name="connsiteX927" fmla="*/ 1070511 w 7467600"/>
              <a:gd name="connsiteY927" fmla="*/ 48609 h 6858000"/>
              <a:gd name="connsiteX928" fmla="*/ 1057230 w 7467600"/>
              <a:gd name="connsiteY928" fmla="*/ 0 h 6858000"/>
              <a:gd name="connsiteX929" fmla="*/ 43151 w 7467600"/>
              <a:gd name="connsiteY929" fmla="*/ 0 h 6858000"/>
              <a:gd name="connsiteX930" fmla="*/ 95283 w 7467600"/>
              <a:gd name="connsiteY930" fmla="*/ 0 h 6858000"/>
              <a:gd name="connsiteX931" fmla="*/ 300708 w 7467600"/>
              <a:gd name="connsiteY931" fmla="*/ 154571 h 6858000"/>
              <a:gd name="connsiteX932" fmla="*/ 530414 w 7467600"/>
              <a:gd name="connsiteY932" fmla="*/ 354673 h 6858000"/>
              <a:gd name="connsiteX933" fmla="*/ 333785 w 7467600"/>
              <a:gd name="connsiteY933" fmla="*/ 161564 h 6858000"/>
              <a:gd name="connsiteX934" fmla="*/ 147005 w 7467600"/>
              <a:gd name="connsiteY934" fmla="*/ 0 h 6858000"/>
              <a:gd name="connsiteX935" fmla="*/ 272509 w 7467600"/>
              <a:gd name="connsiteY935" fmla="*/ 0 h 6858000"/>
              <a:gd name="connsiteX936" fmla="*/ 326276 w 7467600"/>
              <a:gd name="connsiteY936" fmla="*/ 45847 h 6858000"/>
              <a:gd name="connsiteX937" fmla="*/ 823759 w 7467600"/>
              <a:gd name="connsiteY937" fmla="*/ 574145 h 6858000"/>
              <a:gd name="connsiteX938" fmla="*/ 811254 w 7467600"/>
              <a:gd name="connsiteY938" fmla="*/ 665546 h 6858000"/>
              <a:gd name="connsiteX939" fmla="*/ 154042 w 7467600"/>
              <a:gd name="connsiteY939" fmla="*/ 261522 h 6858000"/>
              <a:gd name="connsiteX940" fmla="*/ 13550 w 7467600"/>
              <a:gd name="connsiteY940" fmla="*/ 158423 h 6858000"/>
              <a:gd name="connsiteX941" fmla="*/ 0 w 7467600"/>
              <a:gd name="connsiteY941" fmla="*/ 146618 h 6858000"/>
              <a:gd name="connsiteX942" fmla="*/ 0 w 7467600"/>
              <a:gd name="connsiteY942" fmla="*/ 59161 h 6858000"/>
              <a:gd name="connsiteX943" fmla="*/ 45427 w 7467600"/>
              <a:gd name="connsiteY943" fmla="*/ 101078 h 6858000"/>
              <a:gd name="connsiteX944" fmla="*/ 630103 w 7467600"/>
              <a:gd name="connsiteY944" fmla="*/ 485885 h 6858000"/>
              <a:gd name="connsiteX945" fmla="*/ 532040 w 7467600"/>
              <a:gd name="connsiteY945" fmla="*/ 399359 h 6858000"/>
              <a:gd name="connsiteX946" fmla="*/ 517618 w 7467600"/>
              <a:gd name="connsiteY946" fmla="*/ 385726 h 6858000"/>
              <a:gd name="connsiteX947" fmla="*/ 285074 w 7467600"/>
              <a:gd name="connsiteY947" fmla="*/ 182755 h 6858000"/>
              <a:gd name="connsiteX948" fmla="*/ 43151 w 7467600"/>
              <a:gd name="connsiteY948"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67600 w 7467600"/>
              <a:gd name="connsiteY4" fmla="*/ 6767913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1019354 w 7467600"/>
              <a:gd name="connsiteY16" fmla="*/ 6315006 h 6858000"/>
              <a:gd name="connsiteX17" fmla="*/ 441046 w 7467600"/>
              <a:gd name="connsiteY17" fmla="*/ 6691153 h 6858000"/>
              <a:gd name="connsiteX18" fmla="*/ 1019354 w 7467600"/>
              <a:gd name="connsiteY18" fmla="*/ 6315006 h 6858000"/>
              <a:gd name="connsiteX19" fmla="*/ 991680 w 7467600"/>
              <a:gd name="connsiteY19" fmla="*/ 6298413 h 6858000"/>
              <a:gd name="connsiteX20" fmla="*/ 409060 w 7467600"/>
              <a:gd name="connsiteY20" fmla="*/ 6671470 h 6858000"/>
              <a:gd name="connsiteX21" fmla="*/ 991680 w 7467600"/>
              <a:gd name="connsiteY21" fmla="*/ 6298413 h 6858000"/>
              <a:gd name="connsiteX22" fmla="*/ 103333 w 7467600"/>
              <a:gd name="connsiteY22" fmla="*/ 5699602 h 6858000"/>
              <a:gd name="connsiteX23" fmla="*/ 233938 w 7467600"/>
              <a:gd name="connsiteY23" fmla="*/ 5809416 h 6858000"/>
              <a:gd name="connsiteX24" fmla="*/ 883580 w 7467600"/>
              <a:gd name="connsiteY24" fmla="*/ 6180710 h 6858000"/>
              <a:gd name="connsiteX25" fmla="*/ 487337 w 7467600"/>
              <a:gd name="connsiteY25" fmla="*/ 5950182 h 6858000"/>
              <a:gd name="connsiteX26" fmla="*/ 354051 w 7467600"/>
              <a:gd name="connsiteY26" fmla="*/ 5854912 h 6858000"/>
              <a:gd name="connsiteX27" fmla="*/ 195436 w 7467600"/>
              <a:gd name="connsiteY27" fmla="*/ 5755068 h 6858000"/>
              <a:gd name="connsiteX28" fmla="*/ 103333 w 7467600"/>
              <a:gd name="connsiteY28" fmla="*/ 5699602 h 6858000"/>
              <a:gd name="connsiteX29" fmla="*/ 5539432 w 7467600"/>
              <a:gd name="connsiteY29" fmla="*/ 5642928 h 6858000"/>
              <a:gd name="connsiteX30" fmla="*/ 5555462 w 7467600"/>
              <a:gd name="connsiteY30" fmla="*/ 5694454 h 6858000"/>
              <a:gd name="connsiteX31" fmla="*/ 5828270 w 7467600"/>
              <a:gd name="connsiteY31" fmla="*/ 6320663 h 6858000"/>
              <a:gd name="connsiteX32" fmla="*/ 5947416 w 7467600"/>
              <a:gd name="connsiteY32" fmla="*/ 6574846 h 6858000"/>
              <a:gd name="connsiteX33" fmla="*/ 5539432 w 7467600"/>
              <a:gd name="connsiteY33" fmla="*/ 5642928 h 6858000"/>
              <a:gd name="connsiteX34" fmla="*/ 51253 w 7467600"/>
              <a:gd name="connsiteY34" fmla="*/ 5631825 h 6858000"/>
              <a:gd name="connsiteX35" fmla="*/ 211622 w 7467600"/>
              <a:gd name="connsiteY35" fmla="*/ 5728803 h 6858000"/>
              <a:gd name="connsiteX36" fmla="*/ 371652 w 7467600"/>
              <a:gd name="connsiteY36" fmla="*/ 5829062 h 6858000"/>
              <a:gd name="connsiteX37" fmla="*/ 505903 w 7467600"/>
              <a:gd name="connsiteY37" fmla="*/ 5925221 h 6858000"/>
              <a:gd name="connsiteX38" fmla="*/ 899240 w 7467600"/>
              <a:gd name="connsiteY38" fmla="*/ 6153068 h 6858000"/>
              <a:gd name="connsiteX39" fmla="*/ 988114 w 7467600"/>
              <a:gd name="connsiteY39" fmla="*/ 6174204 h 6858000"/>
              <a:gd name="connsiteX40" fmla="*/ 845971 w 7467600"/>
              <a:gd name="connsiteY40" fmla="*/ 6067177 h 6858000"/>
              <a:gd name="connsiteX41" fmla="*/ 448057 w 7467600"/>
              <a:gd name="connsiteY41" fmla="*/ 5841376 h 6858000"/>
              <a:gd name="connsiteX42" fmla="*/ 51253 w 7467600"/>
              <a:gd name="connsiteY42" fmla="*/ 5631825 h 6858000"/>
              <a:gd name="connsiteX43" fmla="*/ 2606687 w 7467600"/>
              <a:gd name="connsiteY43" fmla="*/ 5630718 h 6858000"/>
              <a:gd name="connsiteX44" fmla="*/ 2645658 w 7467600"/>
              <a:gd name="connsiteY44" fmla="*/ 6640259 h 6858000"/>
              <a:gd name="connsiteX45" fmla="*/ 2606687 w 7467600"/>
              <a:gd name="connsiteY45" fmla="*/ 5630718 h 6858000"/>
              <a:gd name="connsiteX46" fmla="*/ 3642057 w 7467600"/>
              <a:gd name="connsiteY46" fmla="*/ 5573487 h 6858000"/>
              <a:gd name="connsiteX47" fmla="*/ 3632981 w 7467600"/>
              <a:gd name="connsiteY47" fmla="*/ 5579437 h 6858000"/>
              <a:gd name="connsiteX48" fmla="*/ 3382436 w 7467600"/>
              <a:gd name="connsiteY48" fmla="*/ 5952726 h 6858000"/>
              <a:gd name="connsiteX49" fmla="*/ 3191929 w 7467600"/>
              <a:gd name="connsiteY49" fmla="*/ 6662669 h 6858000"/>
              <a:gd name="connsiteX50" fmla="*/ 3369898 w 7467600"/>
              <a:gd name="connsiteY50" fmla="*/ 6081771 h 6858000"/>
              <a:gd name="connsiteX51" fmla="*/ 3642057 w 7467600"/>
              <a:gd name="connsiteY51" fmla="*/ 5573487 h 6858000"/>
              <a:gd name="connsiteX52" fmla="*/ 2650666 w 7467600"/>
              <a:gd name="connsiteY52" fmla="*/ 5530686 h 6858000"/>
              <a:gd name="connsiteX53" fmla="*/ 2650249 w 7467600"/>
              <a:gd name="connsiteY53" fmla="*/ 5532101 h 6858000"/>
              <a:gd name="connsiteX54" fmla="*/ 2663808 w 7467600"/>
              <a:gd name="connsiteY54" fmla="*/ 6535215 h 6858000"/>
              <a:gd name="connsiteX55" fmla="*/ 2665418 w 7467600"/>
              <a:gd name="connsiteY55" fmla="*/ 6132756 h 6858000"/>
              <a:gd name="connsiteX56" fmla="*/ 2650666 w 7467600"/>
              <a:gd name="connsiteY56" fmla="*/ 5530686 h 6858000"/>
              <a:gd name="connsiteX57" fmla="*/ 2680277 w 7467600"/>
              <a:gd name="connsiteY57" fmla="*/ 5479204 h 6858000"/>
              <a:gd name="connsiteX58" fmla="*/ 2678972 w 7467600"/>
              <a:gd name="connsiteY58" fmla="*/ 5481582 h 6858000"/>
              <a:gd name="connsiteX59" fmla="*/ 2696666 w 7467600"/>
              <a:gd name="connsiteY59" fmla="*/ 6133836 h 6858000"/>
              <a:gd name="connsiteX60" fmla="*/ 2695769 w 7467600"/>
              <a:gd name="connsiteY60" fmla="*/ 6390955 h 6858000"/>
              <a:gd name="connsiteX61" fmla="*/ 2739893 w 7467600"/>
              <a:gd name="connsiteY61" fmla="*/ 6108357 h 6858000"/>
              <a:gd name="connsiteX62" fmla="*/ 2680277 w 7467600"/>
              <a:gd name="connsiteY62" fmla="*/ 5479204 h 6858000"/>
              <a:gd name="connsiteX63" fmla="*/ 1132195 w 7467600"/>
              <a:gd name="connsiteY63" fmla="*/ 5467980 h 6858000"/>
              <a:gd name="connsiteX64" fmla="*/ 1679056 w 7467600"/>
              <a:gd name="connsiteY64" fmla="*/ 5516907 h 6858000"/>
              <a:gd name="connsiteX65" fmla="*/ 2128648 w 7467600"/>
              <a:gd name="connsiteY65" fmla="*/ 5474249 h 6858000"/>
              <a:gd name="connsiteX66" fmla="*/ 1825619 w 7467600"/>
              <a:gd name="connsiteY66" fmla="*/ 5478447 h 6858000"/>
              <a:gd name="connsiteX67" fmla="*/ 1737798 w 7467600"/>
              <a:gd name="connsiteY67" fmla="*/ 5483353 h 6858000"/>
              <a:gd name="connsiteX68" fmla="*/ 1132195 w 7467600"/>
              <a:gd name="connsiteY68" fmla="*/ 5467980 h 6858000"/>
              <a:gd name="connsiteX69" fmla="*/ 1456157 w 7467600"/>
              <a:gd name="connsiteY69" fmla="*/ 5371404 h 6858000"/>
              <a:gd name="connsiteX70" fmla="*/ 1244432 w 7467600"/>
              <a:gd name="connsiteY70" fmla="*/ 5385601 h 6858000"/>
              <a:gd name="connsiteX71" fmla="*/ 973990 w 7467600"/>
              <a:gd name="connsiteY71" fmla="*/ 5424940 h 6858000"/>
              <a:gd name="connsiteX72" fmla="*/ 1103809 w 7467600"/>
              <a:gd name="connsiteY72" fmla="*/ 5433720 h 6858000"/>
              <a:gd name="connsiteX73" fmla="*/ 1123454 w 7467600"/>
              <a:gd name="connsiteY73" fmla="*/ 5435727 h 6858000"/>
              <a:gd name="connsiteX74" fmla="*/ 1737017 w 7467600"/>
              <a:gd name="connsiteY74" fmla="*/ 5452183 h 6858000"/>
              <a:gd name="connsiteX75" fmla="*/ 1824397 w 7467600"/>
              <a:gd name="connsiteY75" fmla="*/ 5447757 h 6858000"/>
              <a:gd name="connsiteX76" fmla="*/ 2070059 w 7467600"/>
              <a:gd name="connsiteY76" fmla="*/ 5441660 h 6858000"/>
              <a:gd name="connsiteX77" fmla="*/ 1456157 w 7467600"/>
              <a:gd name="connsiteY77" fmla="*/ 5371404 h 6858000"/>
              <a:gd name="connsiteX78" fmla="*/ 4988186 w 7467600"/>
              <a:gd name="connsiteY78" fmla="*/ 5216467 h 6858000"/>
              <a:gd name="connsiteX79" fmla="*/ 4777334 w 7467600"/>
              <a:gd name="connsiteY79" fmla="*/ 5406072 h 6858000"/>
              <a:gd name="connsiteX80" fmla="*/ 4718341 w 7467600"/>
              <a:gd name="connsiteY80" fmla="*/ 5468043 h 6858000"/>
              <a:gd name="connsiteX81" fmla="*/ 4604655 w 7467600"/>
              <a:gd name="connsiteY81" fmla="*/ 5583434 h 6858000"/>
              <a:gd name="connsiteX82" fmla="*/ 4565074 w 7467600"/>
              <a:gd name="connsiteY82" fmla="*/ 5618550 h 6858000"/>
              <a:gd name="connsiteX83" fmla="*/ 4988186 w 7467600"/>
              <a:gd name="connsiteY83" fmla="*/ 5216467 h 6858000"/>
              <a:gd name="connsiteX84" fmla="*/ 4978032 w 7467600"/>
              <a:gd name="connsiteY84" fmla="*/ 5183809 h 6858000"/>
              <a:gd name="connsiteX85" fmla="*/ 4463413 w 7467600"/>
              <a:gd name="connsiteY85" fmla="*/ 5615162 h 6858000"/>
              <a:gd name="connsiteX86" fmla="*/ 4358134 w 7467600"/>
              <a:gd name="connsiteY86" fmla="*/ 5742791 h 6858000"/>
              <a:gd name="connsiteX87" fmla="*/ 4376219 w 7467600"/>
              <a:gd name="connsiteY87" fmla="*/ 5729027 h 6858000"/>
              <a:gd name="connsiteX88" fmla="*/ 4582340 w 7467600"/>
              <a:gd name="connsiteY88" fmla="*/ 5561037 h 6858000"/>
              <a:gd name="connsiteX89" fmla="*/ 4694684 w 7467600"/>
              <a:gd name="connsiteY89" fmla="*/ 5447098 h 6858000"/>
              <a:gd name="connsiteX90" fmla="*/ 4754123 w 7467600"/>
              <a:gd name="connsiteY90" fmla="*/ 5384643 h 6858000"/>
              <a:gd name="connsiteX91" fmla="*/ 4978032 w 7467600"/>
              <a:gd name="connsiteY91" fmla="*/ 5183809 h 6858000"/>
              <a:gd name="connsiteX92" fmla="*/ 1903353 w 7467600"/>
              <a:gd name="connsiteY92" fmla="*/ 5044827 h 6858000"/>
              <a:gd name="connsiteX93" fmla="*/ 1936931 w 7467600"/>
              <a:gd name="connsiteY93" fmla="*/ 5093954 h 6858000"/>
              <a:gd name="connsiteX94" fmla="*/ 2195868 w 7467600"/>
              <a:gd name="connsiteY94" fmla="*/ 5396574 h 6858000"/>
              <a:gd name="connsiteX95" fmla="*/ 2088852 w 7467600"/>
              <a:gd name="connsiteY95" fmla="*/ 5166123 h 6858000"/>
              <a:gd name="connsiteX96" fmla="*/ 1958241 w 7467600"/>
              <a:gd name="connsiteY96" fmla="*/ 5067955 h 6858000"/>
              <a:gd name="connsiteX97" fmla="*/ 1903353 w 7467600"/>
              <a:gd name="connsiteY97" fmla="*/ 5044827 h 6858000"/>
              <a:gd name="connsiteX98" fmla="*/ 1979378 w 7467600"/>
              <a:gd name="connsiteY98" fmla="*/ 4769504 h 6858000"/>
              <a:gd name="connsiteX99" fmla="*/ 2882120 w 7467600"/>
              <a:gd name="connsiteY99" fmla="*/ 5064547 h 6858000"/>
              <a:gd name="connsiteX100" fmla="*/ 2793103 w 7467600"/>
              <a:gd name="connsiteY100" fmla="*/ 5039699 h 6858000"/>
              <a:gd name="connsiteX101" fmla="*/ 2770041 w 7467600"/>
              <a:gd name="connsiteY101" fmla="*/ 5033634 h 6858000"/>
              <a:gd name="connsiteX102" fmla="*/ 1979378 w 7467600"/>
              <a:gd name="connsiteY102" fmla="*/ 4769504 h 6858000"/>
              <a:gd name="connsiteX103" fmla="*/ 1927410 w 7467600"/>
              <a:gd name="connsiteY103" fmla="*/ 4716164 h 6858000"/>
              <a:gd name="connsiteX104" fmla="*/ 1959587 w 7467600"/>
              <a:gd name="connsiteY104" fmla="*/ 4728849 h 6858000"/>
              <a:gd name="connsiteX105" fmla="*/ 2777707 w 7467600"/>
              <a:gd name="connsiteY105" fmla="*/ 5003991 h 6858000"/>
              <a:gd name="connsiteX106" fmla="*/ 2800768 w 7467600"/>
              <a:gd name="connsiteY106" fmla="*/ 5010056 h 6858000"/>
              <a:gd name="connsiteX107" fmla="*/ 2879408 w 7467600"/>
              <a:gd name="connsiteY107" fmla="*/ 5031590 h 6858000"/>
              <a:gd name="connsiteX108" fmla="*/ 2862295 w 7467600"/>
              <a:gd name="connsiteY108" fmla="*/ 5022958 h 6858000"/>
              <a:gd name="connsiteX109" fmla="*/ 2813343 w 7467600"/>
              <a:gd name="connsiteY109" fmla="*/ 4998369 h 6858000"/>
              <a:gd name="connsiteX110" fmla="*/ 2646245 w 7467600"/>
              <a:gd name="connsiteY110" fmla="*/ 4930999 h 6858000"/>
              <a:gd name="connsiteX111" fmla="*/ 1999243 w 7467600"/>
              <a:gd name="connsiteY111" fmla="*/ 4730524 h 6858000"/>
              <a:gd name="connsiteX112" fmla="*/ 1979527 w 7467600"/>
              <a:gd name="connsiteY112" fmla="*/ 4726651 h 6858000"/>
              <a:gd name="connsiteX113" fmla="*/ 1927410 w 7467600"/>
              <a:gd name="connsiteY113" fmla="*/ 4716164 h 6858000"/>
              <a:gd name="connsiteX114" fmla="*/ 1997014 w 7467600"/>
              <a:gd name="connsiteY114" fmla="*/ 4698007 h 6858000"/>
              <a:gd name="connsiteX115" fmla="*/ 2005458 w 7467600"/>
              <a:gd name="connsiteY115" fmla="*/ 4699540 h 6858000"/>
              <a:gd name="connsiteX116" fmla="*/ 2657186 w 7467600"/>
              <a:gd name="connsiteY116" fmla="*/ 4901687 h 6858000"/>
              <a:gd name="connsiteX117" fmla="*/ 2826662 w 7467600"/>
              <a:gd name="connsiteY117" fmla="*/ 4970362 h 6858000"/>
              <a:gd name="connsiteX118" fmla="*/ 2876100 w 7467600"/>
              <a:gd name="connsiteY118" fmla="*/ 4995397 h 6858000"/>
              <a:gd name="connsiteX119" fmla="*/ 3042600 w 7467600"/>
              <a:gd name="connsiteY119" fmla="*/ 5059532 h 6858000"/>
              <a:gd name="connsiteX120" fmla="*/ 1997014 w 7467600"/>
              <a:gd name="connsiteY120" fmla="*/ 4698007 h 6858000"/>
              <a:gd name="connsiteX121" fmla="*/ 2305292 w 7467600"/>
              <a:gd name="connsiteY121" fmla="*/ 4219492 h 6858000"/>
              <a:gd name="connsiteX122" fmla="*/ 3360922 w 7467600"/>
              <a:gd name="connsiteY122" fmla="*/ 4529373 h 6858000"/>
              <a:gd name="connsiteX123" fmla="*/ 3492420 w 7467600"/>
              <a:gd name="connsiteY123" fmla="*/ 4510145 h 6858000"/>
              <a:gd name="connsiteX124" fmla="*/ 3364086 w 7467600"/>
              <a:gd name="connsiteY124" fmla="*/ 4480340 h 6858000"/>
              <a:gd name="connsiteX125" fmla="*/ 3225818 w 7467600"/>
              <a:gd name="connsiteY125" fmla="*/ 4411822 h 6858000"/>
              <a:gd name="connsiteX126" fmla="*/ 3129696 w 7467600"/>
              <a:gd name="connsiteY126" fmla="*/ 4360704 h 6858000"/>
              <a:gd name="connsiteX127" fmla="*/ 2814545 w 7467600"/>
              <a:gd name="connsiteY127" fmla="*/ 4282955 h 6858000"/>
              <a:gd name="connsiteX128" fmla="*/ 2305292 w 7467600"/>
              <a:gd name="connsiteY128" fmla="*/ 4219492 h 6858000"/>
              <a:gd name="connsiteX129" fmla="*/ 2626982 w 7467600"/>
              <a:gd name="connsiteY129" fmla="*/ 4206450 h 6858000"/>
              <a:gd name="connsiteX130" fmla="*/ 2490617 w 7467600"/>
              <a:gd name="connsiteY130" fmla="*/ 4206951 h 6858000"/>
              <a:gd name="connsiteX131" fmla="*/ 2819869 w 7467600"/>
              <a:gd name="connsiteY131" fmla="*/ 4252936 h 6858000"/>
              <a:gd name="connsiteX132" fmla="*/ 3143018 w 7467600"/>
              <a:gd name="connsiteY132" fmla="*/ 4332698 h 6858000"/>
              <a:gd name="connsiteX133" fmla="*/ 3241520 w 7467600"/>
              <a:gd name="connsiteY133" fmla="*/ 4385112 h 6858000"/>
              <a:gd name="connsiteX134" fmla="*/ 3374575 w 7467600"/>
              <a:gd name="connsiteY134" fmla="*/ 4451517 h 6858000"/>
              <a:gd name="connsiteX135" fmla="*/ 3505221 w 7467600"/>
              <a:gd name="connsiteY135" fmla="*/ 4480757 h 6858000"/>
              <a:gd name="connsiteX136" fmla="*/ 2626982 w 7467600"/>
              <a:gd name="connsiteY136" fmla="*/ 4206450 h 6858000"/>
              <a:gd name="connsiteX137" fmla="*/ 1310106 w 7467600"/>
              <a:gd name="connsiteY137" fmla="*/ 3943217 h 6858000"/>
              <a:gd name="connsiteX138" fmla="*/ 854994 w 7467600"/>
              <a:gd name="connsiteY138" fmla="*/ 4399136 h 6858000"/>
              <a:gd name="connsiteX139" fmla="*/ 742462 w 7467600"/>
              <a:gd name="connsiteY139" fmla="*/ 4594648 h 6858000"/>
              <a:gd name="connsiteX140" fmla="*/ 820602 w 7467600"/>
              <a:gd name="connsiteY140" fmla="*/ 4485915 h 6858000"/>
              <a:gd name="connsiteX141" fmla="*/ 878295 w 7467600"/>
              <a:gd name="connsiteY141" fmla="*/ 4403594 h 6858000"/>
              <a:gd name="connsiteX142" fmla="*/ 1240607 w 7467600"/>
              <a:gd name="connsiteY142" fmla="*/ 4010401 h 6858000"/>
              <a:gd name="connsiteX143" fmla="*/ 1310106 w 7467600"/>
              <a:gd name="connsiteY143" fmla="*/ 3943217 h 6858000"/>
              <a:gd name="connsiteX144" fmla="*/ 1423113 w 7467600"/>
              <a:gd name="connsiteY144" fmla="*/ 3874565 h 6858000"/>
              <a:gd name="connsiteX145" fmla="*/ 1260565 w 7467600"/>
              <a:gd name="connsiteY145" fmla="*/ 4031982 h 6858000"/>
              <a:gd name="connsiteX146" fmla="*/ 901900 w 7467600"/>
              <a:gd name="connsiteY146" fmla="*/ 4421236 h 6858000"/>
              <a:gd name="connsiteX147" fmla="*/ 845044 w 7467600"/>
              <a:gd name="connsiteY147" fmla="*/ 4502436 h 6858000"/>
              <a:gd name="connsiteX148" fmla="*/ 685926 w 7467600"/>
              <a:gd name="connsiteY148" fmla="*/ 4703069 h 6858000"/>
              <a:gd name="connsiteX149" fmla="*/ 684248 w 7467600"/>
              <a:gd name="connsiteY149" fmla="*/ 4706721 h 6858000"/>
              <a:gd name="connsiteX150" fmla="*/ 1423113 w 7467600"/>
              <a:gd name="connsiteY150" fmla="*/ 3874565 h 6858000"/>
              <a:gd name="connsiteX151" fmla="*/ 3316479 w 7467600"/>
              <a:gd name="connsiteY151" fmla="*/ 3872136 h 6858000"/>
              <a:gd name="connsiteX152" fmla="*/ 3546806 w 7467600"/>
              <a:gd name="connsiteY152" fmla="*/ 4356139 h 6858000"/>
              <a:gd name="connsiteX153" fmla="*/ 3364433 w 7467600"/>
              <a:gd name="connsiteY153" fmla="*/ 3953121 h 6858000"/>
              <a:gd name="connsiteX154" fmla="*/ 3316479 w 7467600"/>
              <a:gd name="connsiteY154" fmla="*/ 3872136 h 6858000"/>
              <a:gd name="connsiteX155" fmla="*/ 3291335 w 7467600"/>
              <a:gd name="connsiteY155" fmla="*/ 3767420 h 6858000"/>
              <a:gd name="connsiteX156" fmla="*/ 3390805 w 7467600"/>
              <a:gd name="connsiteY156" fmla="*/ 3937163 h 6858000"/>
              <a:gd name="connsiteX157" fmla="*/ 3579062 w 7467600"/>
              <a:gd name="connsiteY157" fmla="*/ 4359040 h 6858000"/>
              <a:gd name="connsiteX158" fmla="*/ 3467355 w 7467600"/>
              <a:gd name="connsiteY158" fmla="*/ 3988130 h 6858000"/>
              <a:gd name="connsiteX159" fmla="*/ 3310753 w 7467600"/>
              <a:gd name="connsiteY159" fmla="*/ 3787140 h 6858000"/>
              <a:gd name="connsiteX160" fmla="*/ 3291335 w 7467600"/>
              <a:gd name="connsiteY160" fmla="*/ 3767420 h 6858000"/>
              <a:gd name="connsiteX161" fmla="*/ 1635889 w 7467600"/>
              <a:gd name="connsiteY161" fmla="*/ 3709494 h 6858000"/>
              <a:gd name="connsiteX162" fmla="*/ 1634800 w 7467600"/>
              <a:gd name="connsiteY162" fmla="*/ 3731111 h 6858000"/>
              <a:gd name="connsiteX163" fmla="*/ 1635889 w 7467600"/>
              <a:gd name="connsiteY163" fmla="*/ 3709494 h 6858000"/>
              <a:gd name="connsiteX164" fmla="*/ 1510397 w 7467600"/>
              <a:gd name="connsiteY164" fmla="*/ 3684705 h 6858000"/>
              <a:gd name="connsiteX165" fmla="*/ 1146550 w 7467600"/>
              <a:gd name="connsiteY165" fmla="*/ 3802012 h 6858000"/>
              <a:gd name="connsiteX166" fmla="*/ 698834 w 7467600"/>
              <a:gd name="connsiteY166" fmla="*/ 3952272 h 6858000"/>
              <a:gd name="connsiteX167" fmla="*/ 34256 w 7467600"/>
              <a:gd name="connsiteY167" fmla="*/ 4347603 h 6858000"/>
              <a:gd name="connsiteX168" fmla="*/ 527241 w 7467600"/>
              <a:gd name="connsiteY168" fmla="*/ 4065078 h 6858000"/>
              <a:gd name="connsiteX169" fmla="*/ 1510397 w 7467600"/>
              <a:gd name="connsiteY169" fmla="*/ 3684705 h 6858000"/>
              <a:gd name="connsiteX170" fmla="*/ 1313114 w 7467600"/>
              <a:gd name="connsiteY170" fmla="*/ 3655216 h 6858000"/>
              <a:gd name="connsiteX171" fmla="*/ 1109304 w 7467600"/>
              <a:gd name="connsiteY171" fmla="*/ 3669030 h 6858000"/>
              <a:gd name="connsiteX172" fmla="*/ 8129 w 7467600"/>
              <a:gd name="connsiteY172" fmla="*/ 4330519 h 6858000"/>
              <a:gd name="connsiteX173" fmla="*/ 687572 w 7467600"/>
              <a:gd name="connsiteY173" fmla="*/ 3925629 h 6858000"/>
              <a:gd name="connsiteX174" fmla="*/ 1138365 w 7467600"/>
              <a:gd name="connsiteY174" fmla="*/ 3774515 h 6858000"/>
              <a:gd name="connsiteX175" fmla="*/ 1505579 w 7467600"/>
              <a:gd name="connsiteY175" fmla="*/ 3655526 h 6858000"/>
              <a:gd name="connsiteX176" fmla="*/ 1313114 w 7467600"/>
              <a:gd name="connsiteY176" fmla="*/ 3655216 h 6858000"/>
              <a:gd name="connsiteX177" fmla="*/ 3655073 w 7467600"/>
              <a:gd name="connsiteY177" fmla="*/ 3650884 h 6858000"/>
              <a:gd name="connsiteX178" fmla="*/ 3989938 w 7467600"/>
              <a:gd name="connsiteY178" fmla="*/ 3991685 h 6858000"/>
              <a:gd name="connsiteX179" fmla="*/ 4393907 w 7467600"/>
              <a:gd name="connsiteY179" fmla="*/ 4261258 h 6858000"/>
              <a:gd name="connsiteX180" fmla="*/ 4648051 w 7467600"/>
              <a:gd name="connsiteY180" fmla="*/ 4374051 h 6858000"/>
              <a:gd name="connsiteX181" fmla="*/ 4383389 w 7467600"/>
              <a:gd name="connsiteY181" fmla="*/ 4184369 h 6858000"/>
              <a:gd name="connsiteX182" fmla="*/ 4165508 w 7467600"/>
              <a:gd name="connsiteY182" fmla="*/ 4035196 h 6858000"/>
              <a:gd name="connsiteX183" fmla="*/ 4068162 w 7467600"/>
              <a:gd name="connsiteY183" fmla="*/ 3953394 h 6858000"/>
              <a:gd name="connsiteX184" fmla="*/ 3981416 w 7467600"/>
              <a:gd name="connsiteY184" fmla="*/ 3880482 h 6858000"/>
              <a:gd name="connsiteX185" fmla="*/ 3800147 w 7467600"/>
              <a:gd name="connsiteY185" fmla="*/ 3749872 h 6858000"/>
              <a:gd name="connsiteX186" fmla="*/ 3655073 w 7467600"/>
              <a:gd name="connsiteY186" fmla="*/ 3650884 h 6858000"/>
              <a:gd name="connsiteX187" fmla="*/ 3670252 w 7467600"/>
              <a:gd name="connsiteY187" fmla="*/ 3622798 h 6858000"/>
              <a:gd name="connsiteX188" fmla="*/ 3817258 w 7467600"/>
              <a:gd name="connsiteY188" fmla="*/ 3723577 h 6858000"/>
              <a:gd name="connsiteX189" fmla="*/ 4000461 w 7467600"/>
              <a:gd name="connsiteY189" fmla="*/ 3855966 h 6858000"/>
              <a:gd name="connsiteX190" fmla="*/ 4088180 w 7467600"/>
              <a:gd name="connsiteY190" fmla="*/ 3929774 h 6858000"/>
              <a:gd name="connsiteX191" fmla="*/ 4184555 w 7467600"/>
              <a:gd name="connsiteY191" fmla="*/ 4010683 h 6858000"/>
              <a:gd name="connsiteX192" fmla="*/ 4399563 w 7467600"/>
              <a:gd name="connsiteY192" fmla="*/ 4158106 h 6858000"/>
              <a:gd name="connsiteX193" fmla="*/ 4684469 w 7467600"/>
              <a:gd name="connsiteY193" fmla="*/ 4364680 h 6858000"/>
              <a:gd name="connsiteX194" fmla="*/ 4690271 w 7467600"/>
              <a:gd name="connsiteY194" fmla="*/ 4370034 h 6858000"/>
              <a:gd name="connsiteX195" fmla="*/ 4136093 w 7467600"/>
              <a:gd name="connsiteY195" fmla="*/ 3858466 h 6858000"/>
              <a:gd name="connsiteX196" fmla="*/ 3670252 w 7467600"/>
              <a:gd name="connsiteY196" fmla="*/ 3622798 h 6858000"/>
              <a:gd name="connsiteX197" fmla="*/ 4440129 w 7467600"/>
              <a:gd name="connsiteY197" fmla="*/ 3448571 h 6858000"/>
              <a:gd name="connsiteX198" fmla="*/ 4856525 w 7467600"/>
              <a:gd name="connsiteY198" fmla="*/ 3915351 h 6858000"/>
              <a:gd name="connsiteX199" fmla="*/ 5059055 w 7467600"/>
              <a:gd name="connsiteY199" fmla="*/ 4108918 h 6858000"/>
              <a:gd name="connsiteX200" fmla="*/ 5290070 w 7467600"/>
              <a:gd name="connsiteY200" fmla="*/ 4263619 h 6858000"/>
              <a:gd name="connsiteX201" fmla="*/ 4834991 w 7467600"/>
              <a:gd name="connsiteY201" fmla="*/ 3830985 h 6858000"/>
              <a:gd name="connsiteX202" fmla="*/ 4440129 w 7467600"/>
              <a:gd name="connsiteY202" fmla="*/ 3448571 h 6858000"/>
              <a:gd name="connsiteX203" fmla="*/ 4441737 w 7467600"/>
              <a:gd name="connsiteY203" fmla="*/ 3399734 h 6858000"/>
              <a:gd name="connsiteX204" fmla="*/ 4431236 w 7467600"/>
              <a:gd name="connsiteY204" fmla="*/ 3400954 h 6858000"/>
              <a:gd name="connsiteX205" fmla="*/ 4557150 w 7467600"/>
              <a:gd name="connsiteY205" fmla="*/ 3510023 h 6858000"/>
              <a:gd name="connsiteX206" fmla="*/ 4856936 w 7467600"/>
              <a:gd name="connsiteY206" fmla="*/ 3809146 h 6858000"/>
              <a:gd name="connsiteX207" fmla="*/ 5111996 w 7467600"/>
              <a:gd name="connsiteY207" fmla="*/ 4065759 h 6858000"/>
              <a:gd name="connsiteX208" fmla="*/ 5388878 w 7467600"/>
              <a:gd name="connsiteY208" fmla="*/ 4300185 h 6858000"/>
              <a:gd name="connsiteX209" fmla="*/ 5425556 w 7467600"/>
              <a:gd name="connsiteY209" fmla="*/ 4308967 h 6858000"/>
              <a:gd name="connsiteX210" fmla="*/ 4943646 w 7467600"/>
              <a:gd name="connsiteY210" fmla="*/ 3822916 h 6858000"/>
              <a:gd name="connsiteX211" fmla="*/ 4594837 w 7467600"/>
              <a:gd name="connsiteY211" fmla="*/ 3532274 h 6858000"/>
              <a:gd name="connsiteX212" fmla="*/ 4441737 w 7467600"/>
              <a:gd name="connsiteY212" fmla="*/ 3399734 h 6858000"/>
              <a:gd name="connsiteX213" fmla="*/ 5425834 w 7467600"/>
              <a:gd name="connsiteY213" fmla="*/ 3162785 h 6858000"/>
              <a:gd name="connsiteX214" fmla="*/ 5401644 w 7467600"/>
              <a:gd name="connsiteY214" fmla="*/ 3617847 h 6858000"/>
              <a:gd name="connsiteX215" fmla="*/ 5467256 w 7467600"/>
              <a:gd name="connsiteY215" fmla="*/ 4175494 h 6858000"/>
              <a:gd name="connsiteX216" fmla="*/ 5448069 w 7467600"/>
              <a:gd name="connsiteY216" fmla="*/ 3567554 h 6858000"/>
              <a:gd name="connsiteX217" fmla="*/ 5425834 w 7467600"/>
              <a:gd name="connsiteY217" fmla="*/ 3162785 h 6858000"/>
              <a:gd name="connsiteX218" fmla="*/ 1318687 w 7467600"/>
              <a:gd name="connsiteY218" fmla="*/ 3113840 h 6858000"/>
              <a:gd name="connsiteX219" fmla="*/ 1066793 w 7467600"/>
              <a:gd name="connsiteY219" fmla="*/ 3212171 h 6858000"/>
              <a:gd name="connsiteX220" fmla="*/ 993319 w 7467600"/>
              <a:gd name="connsiteY220" fmla="*/ 3247648 h 6858000"/>
              <a:gd name="connsiteX221" fmla="*/ 853081 w 7467600"/>
              <a:gd name="connsiteY221" fmla="*/ 3312410 h 6858000"/>
              <a:gd name="connsiteX222" fmla="*/ 805957 w 7467600"/>
              <a:gd name="connsiteY222" fmla="*/ 3330443 h 6858000"/>
              <a:gd name="connsiteX223" fmla="*/ 1318687 w 7467600"/>
              <a:gd name="connsiteY223" fmla="*/ 3113840 h 6858000"/>
              <a:gd name="connsiteX224" fmla="*/ 5453702 w 7467600"/>
              <a:gd name="connsiteY224" fmla="*/ 3090882 h 6858000"/>
              <a:gd name="connsiteX225" fmla="*/ 5480135 w 7467600"/>
              <a:gd name="connsiteY225" fmla="*/ 3565802 h 6858000"/>
              <a:gd name="connsiteX226" fmla="*/ 5499023 w 7467600"/>
              <a:gd name="connsiteY226" fmla="*/ 4166310 h 6858000"/>
              <a:gd name="connsiteX227" fmla="*/ 5547022 w 7467600"/>
              <a:gd name="connsiteY227" fmla="*/ 3607838 h 6858000"/>
              <a:gd name="connsiteX228" fmla="*/ 5515964 w 7467600"/>
              <a:gd name="connsiteY228" fmla="*/ 3378541 h 6858000"/>
              <a:gd name="connsiteX229" fmla="*/ 5453702 w 7467600"/>
              <a:gd name="connsiteY229" fmla="*/ 3090882 h 6858000"/>
              <a:gd name="connsiteX230" fmla="*/ 1238695 w 7467600"/>
              <a:gd name="connsiteY230" fmla="*/ 3076820 h 6858000"/>
              <a:gd name="connsiteX231" fmla="*/ 716371 w 7467600"/>
              <a:gd name="connsiteY231" fmla="*/ 3293249 h 6858000"/>
              <a:gd name="connsiteX232" fmla="*/ 579522 w 7467600"/>
              <a:gd name="connsiteY232" fmla="*/ 3371759 h 6858000"/>
              <a:gd name="connsiteX233" fmla="*/ 600288 w 7467600"/>
              <a:gd name="connsiteY233" fmla="*/ 3365555 h 6858000"/>
              <a:gd name="connsiteX234" fmla="*/ 840692 w 7467600"/>
              <a:gd name="connsiteY234" fmla="*/ 3284921 h 6858000"/>
              <a:gd name="connsiteX235" fmla="*/ 979248 w 7467600"/>
              <a:gd name="connsiteY235" fmla="*/ 3221003 h 6858000"/>
              <a:gd name="connsiteX236" fmla="*/ 1053282 w 7467600"/>
              <a:gd name="connsiteY236" fmla="*/ 3185247 h 6858000"/>
              <a:gd name="connsiteX237" fmla="*/ 1320603 w 7467600"/>
              <a:gd name="connsiteY237" fmla="*/ 3081281 h 6858000"/>
              <a:gd name="connsiteX238" fmla="*/ 1238695 w 7467600"/>
              <a:gd name="connsiteY238" fmla="*/ 3076820 h 6858000"/>
              <a:gd name="connsiteX239" fmla="*/ 5425627 w 7467600"/>
              <a:gd name="connsiteY239" fmla="*/ 2954192 h 6858000"/>
              <a:gd name="connsiteX240" fmla="*/ 5470770 w 7467600"/>
              <a:gd name="connsiteY240" fmla="*/ 3005435 h 6858000"/>
              <a:gd name="connsiteX241" fmla="*/ 5519779 w 7467600"/>
              <a:gd name="connsiteY241" fmla="*/ 4359223 h 6858000"/>
              <a:gd name="connsiteX242" fmla="*/ 5520293 w 7467600"/>
              <a:gd name="connsiteY242" fmla="*/ 4360602 h 6858000"/>
              <a:gd name="connsiteX243" fmla="*/ 5767221 w 7467600"/>
              <a:gd name="connsiteY243" fmla="*/ 4665564 h 6858000"/>
              <a:gd name="connsiteX244" fmla="*/ 6937169 w 7467600"/>
              <a:gd name="connsiteY244" fmla="*/ 4815941 h 6858000"/>
              <a:gd name="connsiteX245" fmla="*/ 6953922 w 7467600"/>
              <a:gd name="connsiteY245" fmla="*/ 4890068 h 6858000"/>
              <a:gd name="connsiteX246" fmla="*/ 6071359 w 7467600"/>
              <a:gd name="connsiteY246" fmla="*/ 4770770 h 6858000"/>
              <a:gd name="connsiteX247" fmla="*/ 6038839 w 7467600"/>
              <a:gd name="connsiteY247" fmla="*/ 4764474 h 6858000"/>
              <a:gd name="connsiteX248" fmla="*/ 6038706 w 7467600"/>
              <a:gd name="connsiteY248" fmla="*/ 4763847 h 6858000"/>
              <a:gd name="connsiteX249" fmla="*/ 6037784 w 7467600"/>
              <a:gd name="connsiteY249" fmla="*/ 4764270 h 6858000"/>
              <a:gd name="connsiteX250" fmla="*/ 6038839 w 7467600"/>
              <a:gd name="connsiteY250" fmla="*/ 4764474 h 6858000"/>
              <a:gd name="connsiteX251" fmla="*/ 6040338 w 7467600"/>
              <a:gd name="connsiteY251" fmla="*/ 4771418 h 6858000"/>
              <a:gd name="connsiteX252" fmla="*/ 6024488 w 7467600"/>
              <a:gd name="connsiteY252" fmla="*/ 4809903 h 6858000"/>
              <a:gd name="connsiteX253" fmla="*/ 5599771 w 7467600"/>
              <a:gd name="connsiteY253" fmla="*/ 5509652 h 6858000"/>
              <a:gd name="connsiteX254" fmla="*/ 5548843 w 7467600"/>
              <a:gd name="connsiteY254" fmla="*/ 5563845 h 6858000"/>
              <a:gd name="connsiteX255" fmla="*/ 5940952 w 7467600"/>
              <a:gd name="connsiteY255" fmla="*/ 6250028 h 6858000"/>
              <a:gd name="connsiteX256" fmla="*/ 6043441 w 7467600"/>
              <a:gd name="connsiteY256" fmla="*/ 6665847 h 6858000"/>
              <a:gd name="connsiteX257" fmla="*/ 6093432 w 7467600"/>
              <a:gd name="connsiteY257" fmla="*/ 6858000 h 6858000"/>
              <a:gd name="connsiteX258" fmla="*/ 6034344 w 7467600"/>
              <a:gd name="connsiteY258" fmla="*/ 6858000 h 6858000"/>
              <a:gd name="connsiteX259" fmla="*/ 6026679 w 7467600"/>
              <a:gd name="connsiteY259" fmla="*/ 6836959 h 6858000"/>
              <a:gd name="connsiteX260" fmla="*/ 5800441 w 7467600"/>
              <a:gd name="connsiteY260" fmla="*/ 6335286 h 6858000"/>
              <a:gd name="connsiteX261" fmla="*/ 5526562 w 7467600"/>
              <a:gd name="connsiteY261" fmla="*/ 5705388 h 6858000"/>
              <a:gd name="connsiteX262" fmla="*/ 5519640 w 7467600"/>
              <a:gd name="connsiteY262" fmla="*/ 5683774 h 6858000"/>
              <a:gd name="connsiteX263" fmla="*/ 5844559 w 7467600"/>
              <a:gd name="connsiteY263" fmla="*/ 6553349 h 6858000"/>
              <a:gd name="connsiteX264" fmla="*/ 5975994 w 7467600"/>
              <a:gd name="connsiteY264" fmla="*/ 6858000 h 6858000"/>
              <a:gd name="connsiteX265" fmla="*/ 5898547 w 7467600"/>
              <a:gd name="connsiteY265" fmla="*/ 6858000 h 6858000"/>
              <a:gd name="connsiteX266" fmla="*/ 5682041 w 7467600"/>
              <a:gd name="connsiteY266" fmla="*/ 6355860 h 6858000"/>
              <a:gd name="connsiteX267" fmla="*/ 5461758 w 7467600"/>
              <a:gd name="connsiteY267" fmla="*/ 5820220 h 6858000"/>
              <a:gd name="connsiteX268" fmla="*/ 5237282 w 7467600"/>
              <a:gd name="connsiteY268" fmla="*/ 6579086 h 6858000"/>
              <a:gd name="connsiteX269" fmla="*/ 5115009 w 7467600"/>
              <a:gd name="connsiteY269" fmla="*/ 6858000 h 6858000"/>
              <a:gd name="connsiteX270" fmla="*/ 5028074 w 7467600"/>
              <a:gd name="connsiteY270" fmla="*/ 6858000 h 6858000"/>
              <a:gd name="connsiteX271" fmla="*/ 5079508 w 7467600"/>
              <a:gd name="connsiteY271" fmla="*/ 6749074 h 6858000"/>
              <a:gd name="connsiteX272" fmla="*/ 5371846 w 7467600"/>
              <a:gd name="connsiteY272" fmla="*/ 5924413 h 6858000"/>
              <a:gd name="connsiteX273" fmla="*/ 5270512 w 7467600"/>
              <a:gd name="connsiteY273" fmla="*/ 6138975 h 6858000"/>
              <a:gd name="connsiteX274" fmla="*/ 5062409 w 7467600"/>
              <a:gd name="connsiteY274" fmla="*/ 6653544 h 6858000"/>
              <a:gd name="connsiteX275" fmla="*/ 5036628 w 7467600"/>
              <a:gd name="connsiteY275" fmla="*/ 6754247 h 6858000"/>
              <a:gd name="connsiteX276" fmla="*/ 5009112 w 7467600"/>
              <a:gd name="connsiteY276" fmla="*/ 6858000 h 6858000"/>
              <a:gd name="connsiteX277" fmla="*/ 4976679 w 7467600"/>
              <a:gd name="connsiteY277" fmla="*/ 6858000 h 6858000"/>
              <a:gd name="connsiteX278" fmla="*/ 5006537 w 7467600"/>
              <a:gd name="connsiteY278" fmla="*/ 6747068 h 6858000"/>
              <a:gd name="connsiteX279" fmla="*/ 5032723 w 7467600"/>
              <a:gd name="connsiteY279" fmla="*/ 6644957 h 6858000"/>
              <a:gd name="connsiteX280" fmla="*/ 5242949 w 7467600"/>
              <a:gd name="connsiteY280" fmla="*/ 6125175 h 6858000"/>
              <a:gd name="connsiteX281" fmla="*/ 5286321 w 7467600"/>
              <a:gd name="connsiteY281" fmla="*/ 6033555 h 6858000"/>
              <a:gd name="connsiteX282" fmla="*/ 5008210 w 7467600"/>
              <a:gd name="connsiteY282" fmla="*/ 6649194 h 6858000"/>
              <a:gd name="connsiteX283" fmla="*/ 4986321 w 7467600"/>
              <a:gd name="connsiteY283" fmla="*/ 6765687 h 6858000"/>
              <a:gd name="connsiteX284" fmla="*/ 4973474 w 7467600"/>
              <a:gd name="connsiteY284" fmla="*/ 6858000 h 6858000"/>
              <a:gd name="connsiteX285" fmla="*/ 4907178 w 7467600"/>
              <a:gd name="connsiteY285" fmla="*/ 6858000 h 6858000"/>
              <a:gd name="connsiteX286" fmla="*/ 4910810 w 7467600"/>
              <a:gd name="connsiteY286" fmla="*/ 6829660 h 6858000"/>
              <a:gd name="connsiteX287" fmla="*/ 4987461 w 7467600"/>
              <a:gd name="connsiteY287" fmla="*/ 6432994 h 6858000"/>
              <a:gd name="connsiteX288" fmla="*/ 5179262 w 7467600"/>
              <a:gd name="connsiteY288" fmla="*/ 6035044 h 6858000"/>
              <a:gd name="connsiteX289" fmla="*/ 4689678 w 7467600"/>
              <a:gd name="connsiteY289" fmla="*/ 6440241 h 6858000"/>
              <a:gd name="connsiteX290" fmla="*/ 4477543 w 7467600"/>
              <a:gd name="connsiteY290" fmla="*/ 6674836 h 6858000"/>
              <a:gd name="connsiteX291" fmla="*/ 4329957 w 7467600"/>
              <a:gd name="connsiteY291" fmla="*/ 6858000 h 6858000"/>
              <a:gd name="connsiteX292" fmla="*/ 4218595 w 7467600"/>
              <a:gd name="connsiteY292" fmla="*/ 6858000 h 6858000"/>
              <a:gd name="connsiteX293" fmla="*/ 4368888 w 7467600"/>
              <a:gd name="connsiteY293" fmla="*/ 6668412 h 6858000"/>
              <a:gd name="connsiteX294" fmla="*/ 4563091 w 7467600"/>
              <a:gd name="connsiteY294" fmla="*/ 6442508 h 6858000"/>
              <a:gd name="connsiteX295" fmla="*/ 5387324 w 7467600"/>
              <a:gd name="connsiteY295" fmla="*/ 5705830 h 6858000"/>
              <a:gd name="connsiteX296" fmla="*/ 5073620 w 7467600"/>
              <a:gd name="connsiteY296" fmla="*/ 5955437 h 6858000"/>
              <a:gd name="connsiteX297" fmla="*/ 4689789 w 7467600"/>
              <a:gd name="connsiteY297" fmla="*/ 6268382 h 6858000"/>
              <a:gd name="connsiteX298" fmla="*/ 4418722 w 7467600"/>
              <a:gd name="connsiteY298" fmla="*/ 6570886 h 6858000"/>
              <a:gd name="connsiteX299" fmla="*/ 4214944 w 7467600"/>
              <a:gd name="connsiteY299" fmla="*/ 6858000 h 6858000"/>
              <a:gd name="connsiteX300" fmla="*/ 4177898 w 7467600"/>
              <a:gd name="connsiteY300" fmla="*/ 6858000 h 6858000"/>
              <a:gd name="connsiteX301" fmla="*/ 4391597 w 7467600"/>
              <a:gd name="connsiteY301" fmla="*/ 6556370 h 6858000"/>
              <a:gd name="connsiteX302" fmla="*/ 4668889 w 7467600"/>
              <a:gd name="connsiteY302" fmla="*/ 6246399 h 6858000"/>
              <a:gd name="connsiteX303" fmla="*/ 5055427 w 7467600"/>
              <a:gd name="connsiteY303" fmla="*/ 5931476 h 6858000"/>
              <a:gd name="connsiteX304" fmla="*/ 5371814 w 7467600"/>
              <a:gd name="connsiteY304" fmla="*/ 5678975 h 6858000"/>
              <a:gd name="connsiteX305" fmla="*/ 4987918 w 7467600"/>
              <a:gd name="connsiteY305" fmla="*/ 5838701 h 6858000"/>
              <a:gd name="connsiteX306" fmla="*/ 4317146 w 7467600"/>
              <a:gd name="connsiteY306" fmla="*/ 6587716 h 6858000"/>
              <a:gd name="connsiteX307" fmla="*/ 4171627 w 7467600"/>
              <a:gd name="connsiteY307" fmla="*/ 6858000 h 6858000"/>
              <a:gd name="connsiteX308" fmla="*/ 4081585 w 7467600"/>
              <a:gd name="connsiteY308" fmla="*/ 6858000 h 6858000"/>
              <a:gd name="connsiteX309" fmla="*/ 4238603 w 7467600"/>
              <a:gd name="connsiteY309" fmla="*/ 6559341 h 6858000"/>
              <a:gd name="connsiteX310" fmla="*/ 4778333 w 7467600"/>
              <a:gd name="connsiteY310" fmla="*/ 5873626 h 6858000"/>
              <a:gd name="connsiteX311" fmla="*/ 5414185 w 7467600"/>
              <a:gd name="connsiteY311" fmla="*/ 5573882 h 6858000"/>
              <a:gd name="connsiteX312" fmla="*/ 5959648 w 7467600"/>
              <a:gd name="connsiteY312" fmla="*/ 4760797 h 6858000"/>
              <a:gd name="connsiteX313" fmla="*/ 5355019 w 7467600"/>
              <a:gd name="connsiteY313" fmla="*/ 4734672 h 6858000"/>
              <a:gd name="connsiteX314" fmla="*/ 5083565 w 7467600"/>
              <a:gd name="connsiteY314" fmla="*/ 5179121 h 6858000"/>
              <a:gd name="connsiteX315" fmla="*/ 4713577 w 7467600"/>
              <a:gd name="connsiteY315" fmla="*/ 5616803 h 6858000"/>
              <a:gd name="connsiteX316" fmla="*/ 3989559 w 7467600"/>
              <a:gd name="connsiteY316" fmla="*/ 6145945 h 6858000"/>
              <a:gd name="connsiteX317" fmla="*/ 3939824 w 7467600"/>
              <a:gd name="connsiteY317" fmla="*/ 6066900 h 6858000"/>
              <a:gd name="connsiteX318" fmla="*/ 4584537 w 7467600"/>
              <a:gd name="connsiteY318" fmla="*/ 5324826 h 6858000"/>
              <a:gd name="connsiteX319" fmla="*/ 5037105 w 7467600"/>
              <a:gd name="connsiteY319" fmla="*/ 5088765 h 6858000"/>
              <a:gd name="connsiteX320" fmla="*/ 5039930 w 7467600"/>
              <a:gd name="connsiteY320" fmla="*/ 5089585 h 6858000"/>
              <a:gd name="connsiteX321" fmla="*/ 5263764 w 7467600"/>
              <a:gd name="connsiteY321" fmla="*/ 4735525 h 6858000"/>
              <a:gd name="connsiteX322" fmla="*/ 4086300 w 7467600"/>
              <a:gd name="connsiteY322" fmla="*/ 4884599 h 6858000"/>
              <a:gd name="connsiteX323" fmla="*/ 4085485 w 7467600"/>
              <a:gd name="connsiteY323" fmla="*/ 4899070 h 6858000"/>
              <a:gd name="connsiteX324" fmla="*/ 3871915 w 7467600"/>
              <a:gd name="connsiteY324" fmla="*/ 5253645 h 6858000"/>
              <a:gd name="connsiteX325" fmla="*/ 3799374 w 7467600"/>
              <a:gd name="connsiteY325" fmla="*/ 5466127 h 6858000"/>
              <a:gd name="connsiteX326" fmla="*/ 3498850 w 7467600"/>
              <a:gd name="connsiteY326" fmla="*/ 6661888 h 6858000"/>
              <a:gd name="connsiteX327" fmla="*/ 3399216 w 7467600"/>
              <a:gd name="connsiteY327" fmla="*/ 6858000 h 6858000"/>
              <a:gd name="connsiteX328" fmla="*/ 3303688 w 7467600"/>
              <a:gd name="connsiteY328" fmla="*/ 6858000 h 6858000"/>
              <a:gd name="connsiteX329" fmla="*/ 3391774 w 7467600"/>
              <a:gd name="connsiteY329" fmla="*/ 6697181 h 6858000"/>
              <a:gd name="connsiteX330" fmla="*/ 3735540 w 7467600"/>
              <a:gd name="connsiteY330" fmla="*/ 5546923 h 6858000"/>
              <a:gd name="connsiteX331" fmla="*/ 3729438 w 7467600"/>
              <a:gd name="connsiteY331" fmla="*/ 5569058 h 6858000"/>
              <a:gd name="connsiteX332" fmla="*/ 3707782 w 7467600"/>
              <a:gd name="connsiteY332" fmla="*/ 5644908 h 6858000"/>
              <a:gd name="connsiteX333" fmla="*/ 3583827 w 7467600"/>
              <a:gd name="connsiteY333" fmla="*/ 6039215 h 6858000"/>
              <a:gd name="connsiteX334" fmla="*/ 3547861 w 7467600"/>
              <a:gd name="connsiteY334" fmla="*/ 6129609 h 6858000"/>
              <a:gd name="connsiteX335" fmla="*/ 3490905 w 7467600"/>
              <a:gd name="connsiteY335" fmla="*/ 6277660 h 6858000"/>
              <a:gd name="connsiteX336" fmla="*/ 3455859 w 7467600"/>
              <a:gd name="connsiteY336" fmla="*/ 6391301 h 6858000"/>
              <a:gd name="connsiteX337" fmla="*/ 3429112 w 7467600"/>
              <a:gd name="connsiteY337" fmla="*/ 6479469 h 6858000"/>
              <a:gd name="connsiteX338" fmla="*/ 3304862 w 7467600"/>
              <a:gd name="connsiteY338" fmla="*/ 6796476 h 6858000"/>
              <a:gd name="connsiteX339" fmla="*/ 3276071 w 7467600"/>
              <a:gd name="connsiteY339" fmla="*/ 6858000 h 6858000"/>
              <a:gd name="connsiteX340" fmla="*/ 3240805 w 7467600"/>
              <a:gd name="connsiteY340" fmla="*/ 6858000 h 6858000"/>
              <a:gd name="connsiteX341" fmla="*/ 3275917 w 7467600"/>
              <a:gd name="connsiteY341" fmla="*/ 6783192 h 6858000"/>
              <a:gd name="connsiteX342" fmla="*/ 3399358 w 7467600"/>
              <a:gd name="connsiteY342" fmla="*/ 6469011 h 6858000"/>
              <a:gd name="connsiteX343" fmla="*/ 3425650 w 7467600"/>
              <a:gd name="connsiteY343" fmla="*/ 6381333 h 6858000"/>
              <a:gd name="connsiteX344" fmla="*/ 3460661 w 7467600"/>
              <a:gd name="connsiteY344" fmla="*/ 6266763 h 6858000"/>
              <a:gd name="connsiteX345" fmla="*/ 3518021 w 7467600"/>
              <a:gd name="connsiteY345" fmla="*/ 6117298 h 6858000"/>
              <a:gd name="connsiteX346" fmla="*/ 3554035 w 7467600"/>
              <a:gd name="connsiteY346" fmla="*/ 6027832 h 6858000"/>
              <a:gd name="connsiteX347" fmla="*/ 3677174 w 7467600"/>
              <a:gd name="connsiteY347" fmla="*/ 5636351 h 6858000"/>
              <a:gd name="connsiteX348" fmla="*/ 3698819 w 7467600"/>
              <a:gd name="connsiteY348" fmla="*/ 5560503 h 6858000"/>
              <a:gd name="connsiteX349" fmla="*/ 3702094 w 7467600"/>
              <a:gd name="connsiteY349" fmla="*/ 5549194 h 6858000"/>
              <a:gd name="connsiteX350" fmla="*/ 3398355 w 7467600"/>
              <a:gd name="connsiteY350" fmla="*/ 6094603 h 6858000"/>
              <a:gd name="connsiteX351" fmla="*/ 3193941 w 7467600"/>
              <a:gd name="connsiteY351" fmla="*/ 6798775 h 6858000"/>
              <a:gd name="connsiteX352" fmla="*/ 3184140 w 7467600"/>
              <a:gd name="connsiteY352" fmla="*/ 6858000 h 6858000"/>
              <a:gd name="connsiteX353" fmla="*/ 3099978 w 7467600"/>
              <a:gd name="connsiteY353" fmla="*/ 6858000 h 6858000"/>
              <a:gd name="connsiteX354" fmla="*/ 3101556 w 7467600"/>
              <a:gd name="connsiteY354" fmla="*/ 6843337 h 6858000"/>
              <a:gd name="connsiteX355" fmla="*/ 3370162 w 7467600"/>
              <a:gd name="connsiteY355" fmla="*/ 5785550 h 6858000"/>
              <a:gd name="connsiteX356" fmla="*/ 3746477 w 7467600"/>
              <a:gd name="connsiteY356" fmla="*/ 5377889 h 6858000"/>
              <a:gd name="connsiteX357" fmla="*/ 3863399 w 7467600"/>
              <a:gd name="connsiteY357" fmla="*/ 5087257 h 6858000"/>
              <a:gd name="connsiteX358" fmla="*/ 3968712 w 7467600"/>
              <a:gd name="connsiteY358" fmla="*/ 4913989 h 6858000"/>
              <a:gd name="connsiteX359" fmla="*/ 2792390 w 7467600"/>
              <a:gd name="connsiteY359" fmla="*/ 5382974 h 6858000"/>
              <a:gd name="connsiteX360" fmla="*/ 2714982 w 7467600"/>
              <a:gd name="connsiteY360" fmla="*/ 5427051 h 6858000"/>
              <a:gd name="connsiteX361" fmla="*/ 2813361 w 7467600"/>
              <a:gd name="connsiteY361" fmla="*/ 6023912 h 6858000"/>
              <a:gd name="connsiteX362" fmla="*/ 2688430 w 7467600"/>
              <a:gd name="connsiteY362" fmla="*/ 6801564 h 6858000"/>
              <a:gd name="connsiteX363" fmla="*/ 2629626 w 7467600"/>
              <a:gd name="connsiteY363" fmla="*/ 6763394 h 6858000"/>
              <a:gd name="connsiteX364" fmla="*/ 2565328 w 7467600"/>
              <a:gd name="connsiteY364" fmla="*/ 5516399 h 6858000"/>
              <a:gd name="connsiteX365" fmla="*/ 1922999 w 7467600"/>
              <a:gd name="connsiteY365" fmla="*/ 5980343 h 6858000"/>
              <a:gd name="connsiteX366" fmla="*/ 1950261 w 7467600"/>
              <a:gd name="connsiteY366" fmla="*/ 6405858 h 6858000"/>
              <a:gd name="connsiteX367" fmla="*/ 2365554 w 7467600"/>
              <a:gd name="connsiteY367" fmla="*/ 6759107 h 6858000"/>
              <a:gd name="connsiteX368" fmla="*/ 2424142 w 7467600"/>
              <a:gd name="connsiteY368" fmla="*/ 6858000 h 6858000"/>
              <a:gd name="connsiteX369" fmla="*/ 2395994 w 7467600"/>
              <a:gd name="connsiteY369" fmla="*/ 6858000 h 6858000"/>
              <a:gd name="connsiteX370" fmla="*/ 2392863 w 7467600"/>
              <a:gd name="connsiteY370" fmla="*/ 6852964 h 6858000"/>
              <a:gd name="connsiteX371" fmla="*/ 2017589 w 7467600"/>
              <a:gd name="connsiteY371" fmla="*/ 6493982 h 6858000"/>
              <a:gd name="connsiteX372" fmla="*/ 2147336 w 7467600"/>
              <a:gd name="connsiteY372" fmla="*/ 6594052 h 6858000"/>
              <a:gd name="connsiteX373" fmla="*/ 2207047 w 7467600"/>
              <a:gd name="connsiteY373" fmla="*/ 6654540 h 6858000"/>
              <a:gd name="connsiteX374" fmla="*/ 2299106 w 7467600"/>
              <a:gd name="connsiteY374" fmla="*/ 6778931 h 6858000"/>
              <a:gd name="connsiteX375" fmla="*/ 2314430 w 7467600"/>
              <a:gd name="connsiteY375" fmla="*/ 6801144 h 6858000"/>
              <a:gd name="connsiteX376" fmla="*/ 2352406 w 7467600"/>
              <a:gd name="connsiteY376" fmla="*/ 6858000 h 6858000"/>
              <a:gd name="connsiteX377" fmla="*/ 2314492 w 7467600"/>
              <a:gd name="connsiteY377" fmla="*/ 6858000 h 6858000"/>
              <a:gd name="connsiteX378" fmla="*/ 2288095 w 7467600"/>
              <a:gd name="connsiteY378" fmla="*/ 6818030 h 6858000"/>
              <a:gd name="connsiteX379" fmla="*/ 2272768 w 7467600"/>
              <a:gd name="connsiteY379" fmla="*/ 6795822 h 6858000"/>
              <a:gd name="connsiteX380" fmla="*/ 2182715 w 7467600"/>
              <a:gd name="connsiteY380" fmla="*/ 6675071 h 6858000"/>
              <a:gd name="connsiteX381" fmla="*/ 2032061 w 7467600"/>
              <a:gd name="connsiteY381" fmla="*/ 6541380 h 6858000"/>
              <a:gd name="connsiteX382" fmla="*/ 2257220 w 7467600"/>
              <a:gd name="connsiteY382" fmla="*/ 6826257 h 6858000"/>
              <a:gd name="connsiteX383" fmla="*/ 2281324 w 7467600"/>
              <a:gd name="connsiteY383" fmla="*/ 6858000 h 6858000"/>
              <a:gd name="connsiteX384" fmla="*/ 2242860 w 7467600"/>
              <a:gd name="connsiteY384" fmla="*/ 6858000 h 6858000"/>
              <a:gd name="connsiteX385" fmla="*/ 2232818 w 7467600"/>
              <a:gd name="connsiteY385" fmla="*/ 6844926 h 6858000"/>
              <a:gd name="connsiteX386" fmla="*/ 1990172 w 7467600"/>
              <a:gd name="connsiteY386" fmla="*/ 6542121 h 6858000"/>
              <a:gd name="connsiteX387" fmla="*/ 2124090 w 7467600"/>
              <a:gd name="connsiteY387" fmla="*/ 6761017 h 6858000"/>
              <a:gd name="connsiteX388" fmla="*/ 2200380 w 7467600"/>
              <a:gd name="connsiteY388" fmla="*/ 6858000 h 6858000"/>
              <a:gd name="connsiteX389" fmla="*/ 2147507 w 7467600"/>
              <a:gd name="connsiteY389" fmla="*/ 6858000 h 6858000"/>
              <a:gd name="connsiteX390" fmla="*/ 2070668 w 7467600"/>
              <a:gd name="connsiteY390" fmla="*/ 6761520 h 6858000"/>
              <a:gd name="connsiteX391" fmla="*/ 1975142 w 7467600"/>
              <a:gd name="connsiteY391" fmla="*/ 6585570 h 6858000"/>
              <a:gd name="connsiteX392" fmla="*/ 2050035 w 7467600"/>
              <a:gd name="connsiteY392" fmla="*/ 6813345 h 6858000"/>
              <a:gd name="connsiteX393" fmla="*/ 2063025 w 7467600"/>
              <a:gd name="connsiteY393" fmla="*/ 6858000 h 6858000"/>
              <a:gd name="connsiteX394" fmla="*/ 2021675 w 7467600"/>
              <a:gd name="connsiteY394" fmla="*/ 6858000 h 6858000"/>
              <a:gd name="connsiteX395" fmla="*/ 2019308 w 7467600"/>
              <a:gd name="connsiteY395" fmla="*/ 6847118 h 6858000"/>
              <a:gd name="connsiteX396" fmla="*/ 1938835 w 7467600"/>
              <a:gd name="connsiteY396" fmla="*/ 6551160 h 6858000"/>
              <a:gd name="connsiteX397" fmla="*/ 1953230 w 7467600"/>
              <a:gd name="connsiteY397" fmla="*/ 6759699 h 6858000"/>
              <a:gd name="connsiteX398" fmla="*/ 1956763 w 7467600"/>
              <a:gd name="connsiteY398" fmla="*/ 6778191 h 6858000"/>
              <a:gd name="connsiteX399" fmla="*/ 1967925 w 7467600"/>
              <a:gd name="connsiteY399" fmla="*/ 6858000 h 6858000"/>
              <a:gd name="connsiteX400" fmla="*/ 1936622 w 7467600"/>
              <a:gd name="connsiteY400" fmla="*/ 6858000 h 6858000"/>
              <a:gd name="connsiteX401" fmla="*/ 1926261 w 7467600"/>
              <a:gd name="connsiteY401" fmla="*/ 6784064 h 6858000"/>
              <a:gd name="connsiteX402" fmla="*/ 1922724 w 7467600"/>
              <a:gd name="connsiteY402" fmla="*/ 6765577 h 6858000"/>
              <a:gd name="connsiteX403" fmla="*/ 1904650 w 7467600"/>
              <a:gd name="connsiteY403" fmla="*/ 6639616 h 6858000"/>
              <a:gd name="connsiteX404" fmla="*/ 1885273 w 7467600"/>
              <a:gd name="connsiteY404" fmla="*/ 6858000 h 6858000"/>
              <a:gd name="connsiteX405" fmla="*/ 1854363 w 7467600"/>
              <a:gd name="connsiteY405" fmla="*/ 6858000 h 6858000"/>
              <a:gd name="connsiteX406" fmla="*/ 1880391 w 7467600"/>
              <a:gd name="connsiteY406" fmla="*/ 6603796 h 6858000"/>
              <a:gd name="connsiteX407" fmla="*/ 1818273 w 7467600"/>
              <a:gd name="connsiteY407" fmla="*/ 6715729 h 6858000"/>
              <a:gd name="connsiteX408" fmla="*/ 1794691 w 7467600"/>
              <a:gd name="connsiteY408" fmla="*/ 6843239 h 6858000"/>
              <a:gd name="connsiteX409" fmla="*/ 1794914 w 7467600"/>
              <a:gd name="connsiteY409" fmla="*/ 6858000 h 6858000"/>
              <a:gd name="connsiteX410" fmla="*/ 1746128 w 7467600"/>
              <a:gd name="connsiteY410" fmla="*/ 6858000 h 6858000"/>
              <a:gd name="connsiteX411" fmla="*/ 1753934 w 7467600"/>
              <a:gd name="connsiteY411" fmla="*/ 6724796 h 6858000"/>
              <a:gd name="connsiteX412" fmla="*/ 1792053 w 7467600"/>
              <a:gd name="connsiteY412" fmla="*/ 6572396 h 6858000"/>
              <a:gd name="connsiteX413" fmla="*/ 1862248 w 7467600"/>
              <a:gd name="connsiteY413" fmla="*/ 6266397 h 6858000"/>
              <a:gd name="connsiteX414" fmla="*/ 1862250 w 7467600"/>
              <a:gd name="connsiteY414" fmla="*/ 6033531 h 6858000"/>
              <a:gd name="connsiteX415" fmla="*/ 1211999 w 7467600"/>
              <a:gd name="connsiteY415" fmla="*/ 6683610 h 6858000"/>
              <a:gd name="connsiteX416" fmla="*/ 1213266 w 7467600"/>
              <a:gd name="connsiteY416" fmla="*/ 6691947 h 6858000"/>
              <a:gd name="connsiteX417" fmla="*/ 1203370 w 7467600"/>
              <a:gd name="connsiteY417" fmla="*/ 6850676 h 6858000"/>
              <a:gd name="connsiteX418" fmla="*/ 1203671 w 7467600"/>
              <a:gd name="connsiteY418" fmla="*/ 6858000 h 6858000"/>
              <a:gd name="connsiteX419" fmla="*/ 1143180 w 7467600"/>
              <a:gd name="connsiteY419" fmla="*/ 6858000 h 6858000"/>
              <a:gd name="connsiteX420" fmla="*/ 1142176 w 7467600"/>
              <a:gd name="connsiteY420" fmla="*/ 6766045 h 6858000"/>
              <a:gd name="connsiteX421" fmla="*/ 1067484 w 7467600"/>
              <a:gd name="connsiteY421" fmla="*/ 6858000 h 6858000"/>
              <a:gd name="connsiteX422" fmla="*/ 953928 w 7467600"/>
              <a:gd name="connsiteY422" fmla="*/ 6858000 h 6858000"/>
              <a:gd name="connsiteX423" fmla="*/ 959715 w 7467600"/>
              <a:gd name="connsiteY423" fmla="*/ 6850185 h 6858000"/>
              <a:gd name="connsiteX424" fmla="*/ 1483788 w 7467600"/>
              <a:gd name="connsiteY424" fmla="*/ 6259174 h 6858000"/>
              <a:gd name="connsiteX425" fmla="*/ 1100671 w 7467600"/>
              <a:gd name="connsiteY425" fmla="*/ 6252137 h 6858000"/>
              <a:gd name="connsiteX426" fmla="*/ 1090144 w 7467600"/>
              <a:gd name="connsiteY426" fmla="*/ 6256748 h 6858000"/>
              <a:gd name="connsiteX427" fmla="*/ 1095872 w 7467600"/>
              <a:gd name="connsiteY427" fmla="*/ 6271892 h 6858000"/>
              <a:gd name="connsiteX428" fmla="*/ 262785 w 7467600"/>
              <a:gd name="connsiteY428" fmla="*/ 6845450 h 6858000"/>
              <a:gd name="connsiteX429" fmla="*/ 209968 w 7467600"/>
              <a:gd name="connsiteY429" fmla="*/ 6770713 h 6858000"/>
              <a:gd name="connsiteX430" fmla="*/ 873460 w 7467600"/>
              <a:gd name="connsiteY430" fmla="*/ 6253768 h 6858000"/>
              <a:gd name="connsiteX431" fmla="*/ 192686 w 7467600"/>
              <a:gd name="connsiteY431" fmla="*/ 5849257 h 6858000"/>
              <a:gd name="connsiteX432" fmla="*/ 4696 w 7467600"/>
              <a:gd name="connsiteY432" fmla="*/ 5697668 h 6858000"/>
              <a:gd name="connsiteX433" fmla="*/ 0 w 7467600"/>
              <a:gd name="connsiteY433" fmla="*/ 5689984 h 6858000"/>
              <a:gd name="connsiteX434" fmla="*/ 0 w 7467600"/>
              <a:gd name="connsiteY434" fmla="*/ 5513472 h 6858000"/>
              <a:gd name="connsiteX435" fmla="*/ 174101 w 7467600"/>
              <a:gd name="connsiteY435" fmla="*/ 5620277 h 6858000"/>
              <a:gd name="connsiteX436" fmla="*/ 891800 w 7467600"/>
              <a:gd name="connsiteY436" fmla="*/ 6036935 h 6858000"/>
              <a:gd name="connsiteX437" fmla="*/ 1072219 w 7467600"/>
              <a:gd name="connsiteY437" fmla="*/ 6169443 h 6858000"/>
              <a:gd name="connsiteX438" fmla="*/ 1074117 w 7467600"/>
              <a:gd name="connsiteY438" fmla="*/ 6170301 h 6858000"/>
              <a:gd name="connsiteX439" fmla="*/ 1083114 w 7467600"/>
              <a:gd name="connsiteY439" fmla="*/ 6174131 h 6858000"/>
              <a:gd name="connsiteX440" fmla="*/ 1543010 w 7467600"/>
              <a:gd name="connsiteY440" fmla="*/ 6191140 h 6858000"/>
              <a:gd name="connsiteX441" fmla="*/ 1551080 w 7467600"/>
              <a:gd name="connsiteY441" fmla="*/ 6195006 h 6858000"/>
              <a:gd name="connsiteX442" fmla="*/ 2345443 w 7467600"/>
              <a:gd name="connsiteY442" fmla="*/ 5549882 h 6858000"/>
              <a:gd name="connsiteX443" fmla="*/ 1721499 w 7467600"/>
              <a:gd name="connsiteY443" fmla="*/ 5599969 h 6858000"/>
              <a:gd name="connsiteX444" fmla="*/ 767716 w 7467600"/>
              <a:gd name="connsiteY444" fmla="*/ 5472768 h 6858000"/>
              <a:gd name="connsiteX445" fmla="*/ 722147 w 7467600"/>
              <a:gd name="connsiteY445" fmla="*/ 5393091 h 6858000"/>
              <a:gd name="connsiteX446" fmla="*/ 1485552 w 7467600"/>
              <a:gd name="connsiteY446" fmla="*/ 5313202 h 6858000"/>
              <a:gd name="connsiteX447" fmla="*/ 2143004 w 7467600"/>
              <a:gd name="connsiteY447" fmla="*/ 5402420 h 6858000"/>
              <a:gd name="connsiteX448" fmla="*/ 1933391 w 7467600"/>
              <a:gd name="connsiteY448" fmla="*/ 5156971 h 6858000"/>
              <a:gd name="connsiteX449" fmla="*/ 1827118 w 7467600"/>
              <a:gd name="connsiteY449" fmla="*/ 4968410 h 6858000"/>
              <a:gd name="connsiteX450" fmla="*/ 1837349 w 7467600"/>
              <a:gd name="connsiteY450" fmla="*/ 4956357 h 6858000"/>
              <a:gd name="connsiteX451" fmla="*/ 2162835 w 7467600"/>
              <a:gd name="connsiteY451" fmla="*/ 5187853 h 6858000"/>
              <a:gd name="connsiteX452" fmla="*/ 2257167 w 7467600"/>
              <a:gd name="connsiteY452" fmla="*/ 5462123 h 6858000"/>
              <a:gd name="connsiteX453" fmla="*/ 2261598 w 7467600"/>
              <a:gd name="connsiteY453" fmla="*/ 5467998 h 6858000"/>
              <a:gd name="connsiteX454" fmla="*/ 2437177 w 7467600"/>
              <a:gd name="connsiteY454" fmla="*/ 5479608 h 6858000"/>
              <a:gd name="connsiteX455" fmla="*/ 2445247 w 7467600"/>
              <a:gd name="connsiteY455" fmla="*/ 5483476 h 6858000"/>
              <a:gd name="connsiteX456" fmla="*/ 2743626 w 7467600"/>
              <a:gd name="connsiteY456" fmla="*/ 5304819 h 6858000"/>
              <a:gd name="connsiteX457" fmla="*/ 3048102 w 7467600"/>
              <a:gd name="connsiteY457" fmla="*/ 5150595 h 6858000"/>
              <a:gd name="connsiteX458" fmla="*/ 1799414 w 7467600"/>
              <a:gd name="connsiteY458" fmla="*/ 4694732 h 6858000"/>
              <a:gd name="connsiteX459" fmla="*/ 1771735 w 7467600"/>
              <a:gd name="connsiteY459" fmla="*/ 4619929 h 6858000"/>
              <a:gd name="connsiteX460" fmla="*/ 3104273 w 7467600"/>
              <a:gd name="connsiteY460" fmla="*/ 5076159 h 6858000"/>
              <a:gd name="connsiteX461" fmla="*/ 3113245 w 7467600"/>
              <a:gd name="connsiteY461" fmla="*/ 5090705 h 6858000"/>
              <a:gd name="connsiteX462" fmla="*/ 3126294 w 7467600"/>
              <a:gd name="connsiteY462" fmla="*/ 5114400 h 6858000"/>
              <a:gd name="connsiteX463" fmla="*/ 3937433 w 7467600"/>
              <a:gd name="connsiteY463" fmla="*/ 4830473 h 6858000"/>
              <a:gd name="connsiteX464" fmla="*/ 3590475 w 7467600"/>
              <a:gd name="connsiteY464" fmla="*/ 4597974 h 6858000"/>
              <a:gd name="connsiteX465" fmla="*/ 3100264 w 7467600"/>
              <a:gd name="connsiteY465" fmla="*/ 4579845 h 6858000"/>
              <a:gd name="connsiteX466" fmla="*/ 2183576 w 7467600"/>
              <a:gd name="connsiteY466" fmla="*/ 4227150 h 6858000"/>
              <a:gd name="connsiteX467" fmla="*/ 2151029 w 7467600"/>
              <a:gd name="connsiteY467" fmla="*/ 4146947 h 6858000"/>
              <a:gd name="connsiteX468" fmla="*/ 3563434 w 7467600"/>
              <a:gd name="connsiteY468" fmla="*/ 4469115 h 6858000"/>
              <a:gd name="connsiteX469" fmla="*/ 3177952 w 7467600"/>
              <a:gd name="connsiteY469" fmla="*/ 3657386 h 6858000"/>
              <a:gd name="connsiteX470" fmla="*/ 3189263 w 7467600"/>
              <a:gd name="connsiteY470" fmla="*/ 3625726 h 6858000"/>
              <a:gd name="connsiteX471" fmla="*/ 3560912 w 7467600"/>
              <a:gd name="connsiteY471" fmla="*/ 4079863 h 6858000"/>
              <a:gd name="connsiteX472" fmla="*/ 3626636 w 7467600"/>
              <a:gd name="connsiteY472" fmla="*/ 4512230 h 6858000"/>
              <a:gd name="connsiteX473" fmla="*/ 3653088 w 7467600"/>
              <a:gd name="connsiteY473" fmla="*/ 4521417 h 6858000"/>
              <a:gd name="connsiteX474" fmla="*/ 3988128 w 7467600"/>
              <a:gd name="connsiteY474" fmla="*/ 4817267 h 6858000"/>
              <a:gd name="connsiteX475" fmla="*/ 4830582 w 7467600"/>
              <a:gd name="connsiteY475" fmla="*/ 4676000 h 6858000"/>
              <a:gd name="connsiteX476" fmla="*/ 4830100 w 7467600"/>
              <a:gd name="connsiteY476" fmla="*/ 4675554 h 6858000"/>
              <a:gd name="connsiteX477" fmla="*/ 4036318 w 7467600"/>
              <a:gd name="connsiteY477" fmla="*/ 4147013 h 6858000"/>
              <a:gd name="connsiteX478" fmla="*/ 3432098 w 7467600"/>
              <a:gd name="connsiteY478" fmla="*/ 3537312 h 6858000"/>
              <a:gd name="connsiteX479" fmla="*/ 3446761 w 7467600"/>
              <a:gd name="connsiteY479" fmla="*/ 3461278 h 6858000"/>
              <a:gd name="connsiteX480" fmla="*/ 4419733 w 7467600"/>
              <a:gd name="connsiteY480" fmla="*/ 3963555 h 6858000"/>
              <a:gd name="connsiteX481" fmla="*/ 4781371 w 7467600"/>
              <a:gd name="connsiteY481" fmla="*/ 4458604 h 6858000"/>
              <a:gd name="connsiteX482" fmla="*/ 4780440 w 7467600"/>
              <a:gd name="connsiteY482" fmla="*/ 4470290 h 6858000"/>
              <a:gd name="connsiteX483" fmla="*/ 4898954 w 7467600"/>
              <a:gd name="connsiteY483" fmla="*/ 4662092 h 6858000"/>
              <a:gd name="connsiteX484" fmla="*/ 4900699 w 7467600"/>
              <a:gd name="connsiteY484" fmla="*/ 4670867 h 6858000"/>
              <a:gd name="connsiteX485" fmla="*/ 5714511 w 7467600"/>
              <a:gd name="connsiteY485" fmla="*/ 4663483 h 6858000"/>
              <a:gd name="connsiteX486" fmla="*/ 5464793 w 7467600"/>
              <a:gd name="connsiteY486" fmla="*/ 4393556 h 6858000"/>
              <a:gd name="connsiteX487" fmla="*/ 5461897 w 7467600"/>
              <a:gd name="connsiteY487" fmla="*/ 4390879 h 6858000"/>
              <a:gd name="connsiteX488" fmla="*/ 4294126 w 7467600"/>
              <a:gd name="connsiteY488" fmla="*/ 3303048 h 6858000"/>
              <a:gd name="connsiteX489" fmla="*/ 4305321 w 7467600"/>
              <a:gd name="connsiteY489" fmla="*/ 3256953 h 6858000"/>
              <a:gd name="connsiteX490" fmla="*/ 4949299 w 7467600"/>
              <a:gd name="connsiteY490" fmla="*/ 3766336 h 6858000"/>
              <a:gd name="connsiteX491" fmla="*/ 5291452 w 7467600"/>
              <a:gd name="connsiteY491" fmla="*/ 4076801 h 6858000"/>
              <a:gd name="connsiteX492" fmla="*/ 5434998 w 7467600"/>
              <a:gd name="connsiteY492" fmla="*/ 4254100 h 6858000"/>
              <a:gd name="connsiteX493" fmla="*/ 5351015 w 7467600"/>
              <a:gd name="connsiteY493" fmla="*/ 3760989 h 6858000"/>
              <a:gd name="connsiteX494" fmla="*/ 5413780 w 7467600"/>
              <a:gd name="connsiteY494" fmla="*/ 2966265 h 6858000"/>
              <a:gd name="connsiteX495" fmla="*/ 5425627 w 7467600"/>
              <a:gd name="connsiteY495" fmla="*/ 2954192 h 6858000"/>
              <a:gd name="connsiteX496" fmla="*/ 6604735 w 7467600"/>
              <a:gd name="connsiteY496" fmla="*/ 2041381 h 6858000"/>
              <a:gd name="connsiteX497" fmla="*/ 7204487 w 7467600"/>
              <a:gd name="connsiteY497" fmla="*/ 2742112 h 6858000"/>
              <a:gd name="connsiteX498" fmla="*/ 7131592 w 7467600"/>
              <a:gd name="connsiteY498" fmla="*/ 2672096 h 6858000"/>
              <a:gd name="connsiteX499" fmla="*/ 6996344 w 7467600"/>
              <a:gd name="connsiteY499" fmla="*/ 2518310 h 6858000"/>
              <a:gd name="connsiteX500" fmla="*/ 6735495 w 7467600"/>
              <a:gd name="connsiteY500" fmla="*/ 2196890 h 6858000"/>
              <a:gd name="connsiteX501" fmla="*/ 6721901 w 7467600"/>
              <a:gd name="connsiteY501" fmla="*/ 2179274 h 6858000"/>
              <a:gd name="connsiteX502" fmla="*/ 6604735 w 7467600"/>
              <a:gd name="connsiteY502" fmla="*/ 2041381 h 6858000"/>
              <a:gd name="connsiteX503" fmla="*/ 6591670 w 7467600"/>
              <a:gd name="connsiteY503" fmla="*/ 1988277 h 6858000"/>
              <a:gd name="connsiteX504" fmla="*/ 6747349 w 7467600"/>
              <a:gd name="connsiteY504" fmla="*/ 2160069 h 6858000"/>
              <a:gd name="connsiteX505" fmla="*/ 6760943 w 7467600"/>
              <a:gd name="connsiteY505" fmla="*/ 2177686 h 6858000"/>
              <a:gd name="connsiteX506" fmla="*/ 7021065 w 7467600"/>
              <a:gd name="connsiteY506" fmla="*/ 2498102 h 6858000"/>
              <a:gd name="connsiteX507" fmla="*/ 7155223 w 7467600"/>
              <a:gd name="connsiteY507" fmla="*/ 2650386 h 6858000"/>
              <a:gd name="connsiteX508" fmla="*/ 7203167 w 7467600"/>
              <a:gd name="connsiteY508" fmla="*/ 2697288 h 6858000"/>
              <a:gd name="connsiteX509" fmla="*/ 6937703 w 7467600"/>
              <a:gd name="connsiteY509" fmla="*/ 2321981 h 6858000"/>
              <a:gd name="connsiteX510" fmla="*/ 6591670 w 7467600"/>
              <a:gd name="connsiteY510" fmla="*/ 1988277 h 6858000"/>
              <a:gd name="connsiteX511" fmla="*/ 5798671 w 7467600"/>
              <a:gd name="connsiteY511" fmla="*/ 1981601 h 6858000"/>
              <a:gd name="connsiteX512" fmla="*/ 5754709 w 7467600"/>
              <a:gd name="connsiteY512" fmla="*/ 2071454 h 6858000"/>
              <a:gd name="connsiteX513" fmla="*/ 5763044 w 7467600"/>
              <a:gd name="connsiteY513" fmla="*/ 2842206 h 6858000"/>
              <a:gd name="connsiteX514" fmla="*/ 5764974 w 7467600"/>
              <a:gd name="connsiteY514" fmla="*/ 2799609 h 6858000"/>
              <a:gd name="connsiteX515" fmla="*/ 5767665 w 7467600"/>
              <a:gd name="connsiteY515" fmla="*/ 2666409 h 6858000"/>
              <a:gd name="connsiteX516" fmla="*/ 5763055 w 7467600"/>
              <a:gd name="connsiteY516" fmla="*/ 2579705 h 6858000"/>
              <a:gd name="connsiteX517" fmla="*/ 5758079 w 7467600"/>
              <a:gd name="connsiteY517" fmla="*/ 2492508 h 6858000"/>
              <a:gd name="connsiteX518" fmla="*/ 5779325 w 7467600"/>
              <a:gd name="connsiteY518" fmla="*/ 2197069 h 6858000"/>
              <a:gd name="connsiteX519" fmla="*/ 5798671 w 7467600"/>
              <a:gd name="connsiteY519" fmla="*/ 1981601 h 6858000"/>
              <a:gd name="connsiteX520" fmla="*/ 5829202 w 7467600"/>
              <a:gd name="connsiteY520" fmla="*/ 1971679 h 6858000"/>
              <a:gd name="connsiteX521" fmla="*/ 5809558 w 7467600"/>
              <a:gd name="connsiteY521" fmla="*/ 2198043 h 6858000"/>
              <a:gd name="connsiteX522" fmla="*/ 5788653 w 7467600"/>
              <a:gd name="connsiteY522" fmla="*/ 2489430 h 6858000"/>
              <a:gd name="connsiteX523" fmla="*/ 5793439 w 7467600"/>
              <a:gd name="connsiteY523" fmla="*/ 2575235 h 6858000"/>
              <a:gd name="connsiteX524" fmla="*/ 5796837 w 7467600"/>
              <a:gd name="connsiteY524" fmla="*/ 2637633 h 6858000"/>
              <a:gd name="connsiteX525" fmla="*/ 5818614 w 7467600"/>
              <a:gd name="connsiteY525" fmla="*/ 2473055 h 6858000"/>
              <a:gd name="connsiteX526" fmla="*/ 5829202 w 7467600"/>
              <a:gd name="connsiteY526" fmla="*/ 1971679 h 6858000"/>
              <a:gd name="connsiteX527" fmla="*/ 5911389 w 7467600"/>
              <a:gd name="connsiteY527" fmla="*/ 1898371 h 6858000"/>
              <a:gd name="connsiteX528" fmla="*/ 6237627 w 7467600"/>
              <a:gd name="connsiteY528" fmla="*/ 2231921 h 6858000"/>
              <a:gd name="connsiteX529" fmla="*/ 5911389 w 7467600"/>
              <a:gd name="connsiteY529" fmla="*/ 1898371 h 6858000"/>
              <a:gd name="connsiteX530" fmla="*/ 6944437 w 7467600"/>
              <a:gd name="connsiteY530" fmla="*/ 1575402 h 6858000"/>
              <a:gd name="connsiteX531" fmla="*/ 6304730 w 7467600"/>
              <a:gd name="connsiteY531" fmla="*/ 1766654 h 6858000"/>
              <a:gd name="connsiteX532" fmla="*/ 6944437 w 7467600"/>
              <a:gd name="connsiteY532" fmla="*/ 1575402 h 6858000"/>
              <a:gd name="connsiteX533" fmla="*/ 7019523 w 7467600"/>
              <a:gd name="connsiteY533" fmla="*/ 1519450 h 6858000"/>
              <a:gd name="connsiteX534" fmla="*/ 6298091 w 7467600"/>
              <a:gd name="connsiteY534" fmla="*/ 1737122 h 6858000"/>
              <a:gd name="connsiteX535" fmla="*/ 7019523 w 7467600"/>
              <a:gd name="connsiteY535" fmla="*/ 1519450 h 6858000"/>
              <a:gd name="connsiteX536" fmla="*/ 2399523 w 7467600"/>
              <a:gd name="connsiteY536" fmla="*/ 1428234 h 6858000"/>
              <a:gd name="connsiteX537" fmla="*/ 2224982 w 7467600"/>
              <a:gd name="connsiteY537" fmla="*/ 1826201 h 6858000"/>
              <a:gd name="connsiteX538" fmla="*/ 2096099 w 7467600"/>
              <a:gd name="connsiteY538" fmla="*/ 2345900 h 6858000"/>
              <a:gd name="connsiteX539" fmla="*/ 2283317 w 7467600"/>
              <a:gd name="connsiteY539" fmla="*/ 1796925 h 6858000"/>
              <a:gd name="connsiteX540" fmla="*/ 2399523 w 7467600"/>
              <a:gd name="connsiteY540" fmla="*/ 1428234 h 6858000"/>
              <a:gd name="connsiteX541" fmla="*/ 2448558 w 7467600"/>
              <a:gd name="connsiteY541" fmla="*/ 1373435 h 6858000"/>
              <a:gd name="connsiteX542" fmla="*/ 2312521 w 7467600"/>
              <a:gd name="connsiteY542" fmla="*/ 1806140 h 6858000"/>
              <a:gd name="connsiteX543" fmla="*/ 2127533 w 7467600"/>
              <a:gd name="connsiteY543" fmla="*/ 2348380 h 6858000"/>
              <a:gd name="connsiteX544" fmla="*/ 2358080 w 7467600"/>
              <a:gd name="connsiteY544" fmla="*/ 1866134 h 6858000"/>
              <a:gd name="connsiteX545" fmla="*/ 2407436 w 7467600"/>
              <a:gd name="connsiteY545" fmla="*/ 1651070 h 6858000"/>
              <a:gd name="connsiteX546" fmla="*/ 2448558 w 7467600"/>
              <a:gd name="connsiteY546" fmla="*/ 1373435 h 6858000"/>
              <a:gd name="connsiteX547" fmla="*/ 278707 w 7467600"/>
              <a:gd name="connsiteY547" fmla="*/ 1352270 h 6858000"/>
              <a:gd name="connsiteX548" fmla="*/ 321570 w 7467600"/>
              <a:gd name="connsiteY548" fmla="*/ 1861610 h 6858000"/>
              <a:gd name="connsiteX549" fmla="*/ 294281 w 7467600"/>
              <a:gd name="connsiteY549" fmla="*/ 1440658 h 6858000"/>
              <a:gd name="connsiteX550" fmla="*/ 278707 w 7467600"/>
              <a:gd name="connsiteY550" fmla="*/ 1352270 h 6858000"/>
              <a:gd name="connsiteX551" fmla="*/ 1423821 w 7467600"/>
              <a:gd name="connsiteY551" fmla="*/ 1351958 h 6858000"/>
              <a:gd name="connsiteX552" fmla="*/ 1638521 w 7467600"/>
              <a:gd name="connsiteY552" fmla="*/ 1908470 h 6858000"/>
              <a:gd name="connsiteX553" fmla="*/ 1754199 w 7467600"/>
              <a:gd name="connsiteY553" fmla="*/ 2149284 h 6858000"/>
              <a:gd name="connsiteX554" fmla="*/ 1908359 w 7467600"/>
              <a:gd name="connsiteY554" fmla="*/ 2364988 h 6858000"/>
              <a:gd name="connsiteX555" fmla="*/ 1647661 w 7467600"/>
              <a:gd name="connsiteY555" fmla="*/ 1825945 h 6858000"/>
              <a:gd name="connsiteX556" fmla="*/ 1423821 w 7467600"/>
              <a:gd name="connsiteY556" fmla="*/ 1351958 h 6858000"/>
              <a:gd name="connsiteX557" fmla="*/ 1431890 w 7467600"/>
              <a:gd name="connsiteY557" fmla="*/ 1306475 h 6858000"/>
              <a:gd name="connsiteX558" fmla="*/ 1507597 w 7467600"/>
              <a:gd name="connsiteY558" fmla="*/ 1446132 h 6858000"/>
              <a:gd name="connsiteX559" fmla="*/ 1674586 w 7467600"/>
              <a:gd name="connsiteY559" fmla="*/ 1813832 h 6858000"/>
              <a:gd name="connsiteX560" fmla="*/ 1815950 w 7467600"/>
              <a:gd name="connsiteY560" fmla="*/ 2128564 h 6858000"/>
              <a:gd name="connsiteX561" fmla="*/ 1984242 w 7467600"/>
              <a:gd name="connsiteY561" fmla="*/ 2430829 h 6858000"/>
              <a:gd name="connsiteX562" fmla="*/ 2014023 w 7467600"/>
              <a:gd name="connsiteY562" fmla="*/ 2450995 h 6858000"/>
              <a:gd name="connsiteX563" fmla="*/ 1747337 w 7467600"/>
              <a:gd name="connsiteY563" fmla="*/ 1855264 h 6858000"/>
              <a:gd name="connsiteX564" fmla="*/ 1533749 w 7467600"/>
              <a:gd name="connsiteY564" fmla="*/ 1478656 h 6858000"/>
              <a:gd name="connsiteX565" fmla="*/ 1431890 w 7467600"/>
              <a:gd name="connsiteY565" fmla="*/ 1306475 h 6858000"/>
              <a:gd name="connsiteX566" fmla="*/ 5052692 w 7467600"/>
              <a:gd name="connsiteY566" fmla="*/ 1292994 h 6858000"/>
              <a:gd name="connsiteX567" fmla="*/ 5200661 w 7467600"/>
              <a:gd name="connsiteY567" fmla="*/ 1635186 h 6858000"/>
              <a:gd name="connsiteX568" fmla="*/ 5297138 w 7467600"/>
              <a:gd name="connsiteY568" fmla="*/ 1906351 h 6858000"/>
              <a:gd name="connsiteX569" fmla="*/ 5052692 w 7467600"/>
              <a:gd name="connsiteY569" fmla="*/ 1292994 h 6858000"/>
              <a:gd name="connsiteX570" fmla="*/ 5009948 w 7467600"/>
              <a:gd name="connsiteY570" fmla="*/ 1273619 h 6858000"/>
              <a:gd name="connsiteX571" fmla="*/ 5121777 w 7467600"/>
              <a:gd name="connsiteY571" fmla="*/ 1654213 h 6858000"/>
              <a:gd name="connsiteX572" fmla="*/ 5293545 w 7467600"/>
              <a:gd name="connsiteY572" fmla="*/ 2072247 h 6858000"/>
              <a:gd name="connsiteX573" fmla="*/ 5294042 w 7467600"/>
              <a:gd name="connsiteY573" fmla="*/ 2065019 h 6858000"/>
              <a:gd name="connsiteX574" fmla="*/ 5171936 w 7467600"/>
              <a:gd name="connsiteY574" fmla="*/ 1647613 h 6858000"/>
              <a:gd name="connsiteX575" fmla="*/ 5009948 w 7467600"/>
              <a:gd name="connsiteY575" fmla="*/ 1273619 h 6858000"/>
              <a:gd name="connsiteX576" fmla="*/ 655236 w 7467600"/>
              <a:gd name="connsiteY576" fmla="*/ 1268632 h 6858000"/>
              <a:gd name="connsiteX577" fmla="*/ 839521 w 7467600"/>
              <a:gd name="connsiteY577" fmla="*/ 1685315 h 6858000"/>
              <a:gd name="connsiteX578" fmla="*/ 1109416 w 7467600"/>
              <a:gd name="connsiteY578" fmla="*/ 2061663 h 6858000"/>
              <a:gd name="connsiteX579" fmla="*/ 1298300 w 7467600"/>
              <a:gd name="connsiteY579" fmla="*/ 2247742 h 6858000"/>
              <a:gd name="connsiteX580" fmla="*/ 1125871 w 7467600"/>
              <a:gd name="connsiteY580" fmla="*/ 1989513 h 6858000"/>
              <a:gd name="connsiteX581" fmla="*/ 981574 w 7467600"/>
              <a:gd name="connsiteY581" fmla="*/ 1783157 h 6858000"/>
              <a:gd name="connsiteX582" fmla="*/ 922198 w 7467600"/>
              <a:gd name="connsiteY582" fmla="*/ 1677437 h 6858000"/>
              <a:gd name="connsiteX583" fmla="*/ 869293 w 7467600"/>
              <a:gd name="connsiteY583" fmla="*/ 1583214 h 6858000"/>
              <a:gd name="connsiteX584" fmla="*/ 751431 w 7467600"/>
              <a:gd name="connsiteY584" fmla="*/ 1405731 h 6858000"/>
              <a:gd name="connsiteX585" fmla="*/ 655236 w 7467600"/>
              <a:gd name="connsiteY585" fmla="*/ 1268632 h 6858000"/>
              <a:gd name="connsiteX586" fmla="*/ 6516292 w 7467600"/>
              <a:gd name="connsiteY586" fmla="*/ 1263064 h 6858000"/>
              <a:gd name="connsiteX587" fmla="*/ 5736320 w 7467600"/>
              <a:gd name="connsiteY587" fmla="*/ 1501803 h 6858000"/>
              <a:gd name="connsiteX588" fmla="*/ 6516292 w 7467600"/>
              <a:gd name="connsiteY588" fmla="*/ 1263064 h 6858000"/>
              <a:gd name="connsiteX589" fmla="*/ 291466 w 7467600"/>
              <a:gd name="connsiteY589" fmla="*/ 1250369 h 6858000"/>
              <a:gd name="connsiteX590" fmla="*/ 323180 w 7467600"/>
              <a:gd name="connsiteY590" fmla="*/ 1435283 h 6858000"/>
              <a:gd name="connsiteX591" fmla="*/ 349381 w 7467600"/>
              <a:gd name="connsiteY591" fmla="*/ 1875041 h 6858000"/>
              <a:gd name="connsiteX592" fmla="*/ 374363 w 7467600"/>
              <a:gd name="connsiteY592" fmla="*/ 1506494 h 6858000"/>
              <a:gd name="connsiteX593" fmla="*/ 302168 w 7467600"/>
              <a:gd name="connsiteY593" fmla="*/ 1274495 h 6858000"/>
              <a:gd name="connsiteX594" fmla="*/ 291466 w 7467600"/>
              <a:gd name="connsiteY594" fmla="*/ 1250369 h 6858000"/>
              <a:gd name="connsiteX595" fmla="*/ 678222 w 7467600"/>
              <a:gd name="connsiteY595" fmla="*/ 1248670 h 6858000"/>
              <a:gd name="connsiteX596" fmla="*/ 775536 w 7467600"/>
              <a:gd name="connsiteY596" fmla="*/ 1388015 h 6858000"/>
              <a:gd name="connsiteX597" fmla="*/ 894529 w 7467600"/>
              <a:gd name="connsiteY597" fmla="*/ 1567739 h 6858000"/>
              <a:gd name="connsiteX598" fmla="*/ 948000 w 7467600"/>
              <a:gd name="connsiteY598" fmla="*/ 1663088 h 6858000"/>
              <a:gd name="connsiteX599" fmla="*/ 1006812 w 7467600"/>
              <a:gd name="connsiteY599" fmla="*/ 1767683 h 6858000"/>
              <a:gd name="connsiteX600" fmla="*/ 1149133 w 7467600"/>
              <a:gd name="connsiteY600" fmla="*/ 1971513 h 6858000"/>
              <a:gd name="connsiteX601" fmla="*/ 1333952 w 7467600"/>
              <a:gd name="connsiteY601" fmla="*/ 2251620 h 6858000"/>
              <a:gd name="connsiteX602" fmla="*/ 1337329 w 7467600"/>
              <a:gd name="connsiteY602" fmla="*/ 2258350 h 6858000"/>
              <a:gd name="connsiteX603" fmla="*/ 1014726 w 7467600"/>
              <a:gd name="connsiteY603" fmla="*/ 1615556 h 6858000"/>
              <a:gd name="connsiteX604" fmla="*/ 678222 w 7467600"/>
              <a:gd name="connsiteY604" fmla="*/ 1248670 h 6858000"/>
              <a:gd name="connsiteX605" fmla="*/ 6691602 w 7467600"/>
              <a:gd name="connsiteY605" fmla="*/ 1140573 h 6858000"/>
              <a:gd name="connsiteX606" fmla="*/ 6571100 w 7467600"/>
              <a:gd name="connsiteY606" fmla="*/ 1183662 h 6858000"/>
              <a:gd name="connsiteX607" fmla="*/ 6241687 w 7467600"/>
              <a:gd name="connsiteY607" fmla="*/ 1257600 h 6858000"/>
              <a:gd name="connsiteX608" fmla="*/ 5693009 w 7467600"/>
              <a:gd name="connsiteY608" fmla="*/ 1478256 h 6858000"/>
              <a:gd name="connsiteX609" fmla="*/ 6548420 w 7467600"/>
              <a:gd name="connsiteY609" fmla="*/ 1214599 h 6858000"/>
              <a:gd name="connsiteX610" fmla="*/ 6605473 w 7467600"/>
              <a:gd name="connsiteY610" fmla="*/ 1184686 h 6858000"/>
              <a:gd name="connsiteX611" fmla="*/ 6691602 w 7467600"/>
              <a:gd name="connsiteY611" fmla="*/ 1140573 h 6858000"/>
              <a:gd name="connsiteX612" fmla="*/ 4002475 w 7467600"/>
              <a:gd name="connsiteY612" fmla="*/ 1037802 h 6858000"/>
              <a:gd name="connsiteX613" fmla="*/ 4000324 w 7467600"/>
              <a:gd name="connsiteY613" fmla="*/ 1039362 h 6858000"/>
              <a:gd name="connsiteX614" fmla="*/ 4002862 w 7467600"/>
              <a:gd name="connsiteY614" fmla="*/ 1042866 h 6858000"/>
              <a:gd name="connsiteX615" fmla="*/ 4002475 w 7467600"/>
              <a:gd name="connsiteY615" fmla="*/ 1037802 h 6858000"/>
              <a:gd name="connsiteX616" fmla="*/ 506322 w 7467600"/>
              <a:gd name="connsiteY616" fmla="*/ 1020997 h 6858000"/>
              <a:gd name="connsiteX617" fmla="*/ 533068 w 7467600"/>
              <a:gd name="connsiteY617" fmla="*/ 1029409 h 6858000"/>
              <a:gd name="connsiteX618" fmla="*/ 1232525 w 7467600"/>
              <a:gd name="connsiteY618" fmla="*/ 1804675 h 6858000"/>
              <a:gd name="connsiteX619" fmla="*/ 1388858 w 7467600"/>
              <a:gd name="connsiteY619" fmla="*/ 2368011 h 6858000"/>
              <a:gd name="connsiteX620" fmla="*/ 1384098 w 7467600"/>
              <a:gd name="connsiteY620" fmla="*/ 2378125 h 6858000"/>
              <a:gd name="connsiteX621" fmla="*/ 1425393 w 7467600"/>
              <a:gd name="connsiteY621" fmla="*/ 2589124 h 6858000"/>
              <a:gd name="connsiteX622" fmla="*/ 1424001 w 7467600"/>
              <a:gd name="connsiteY622" fmla="*/ 2597541 h 6858000"/>
              <a:gd name="connsiteX623" fmla="*/ 2152729 w 7467600"/>
              <a:gd name="connsiteY623" fmla="*/ 2864487 h 6858000"/>
              <a:gd name="connsiteX624" fmla="*/ 2020609 w 7467600"/>
              <a:gd name="connsiteY624" fmla="*/ 2539671 h 6858000"/>
              <a:gd name="connsiteX625" fmla="*/ 2018920 w 7467600"/>
              <a:gd name="connsiteY625" fmla="*/ 2536309 h 6858000"/>
              <a:gd name="connsiteX626" fmla="*/ 1342441 w 7467600"/>
              <a:gd name="connsiteY626" fmla="*/ 1173017 h 6858000"/>
              <a:gd name="connsiteX627" fmla="*/ 1367925 w 7467600"/>
              <a:gd name="connsiteY627" fmla="*/ 1135648 h 6858000"/>
              <a:gd name="connsiteX628" fmla="*/ 1771401 w 7467600"/>
              <a:gd name="connsiteY628" fmla="*/ 1806673 h 6858000"/>
              <a:gd name="connsiteX629" fmla="*/ 1972385 w 7467600"/>
              <a:gd name="connsiteY629" fmla="*/ 2198735 h 6858000"/>
              <a:gd name="connsiteX630" fmla="*/ 2040892 w 7467600"/>
              <a:gd name="connsiteY630" fmla="*/ 2405205 h 6858000"/>
              <a:gd name="connsiteX631" fmla="*/ 2131689 w 7467600"/>
              <a:gd name="connsiteY631" fmla="*/ 1936926 h 6858000"/>
              <a:gd name="connsiteX632" fmla="*/ 2454820 w 7467600"/>
              <a:gd name="connsiteY632" fmla="*/ 1248808 h 6858000"/>
              <a:gd name="connsiteX633" fmla="*/ 2492512 w 7467600"/>
              <a:gd name="connsiteY633" fmla="*/ 1302920 h 6858000"/>
              <a:gd name="connsiteX634" fmla="*/ 2081216 w 7467600"/>
              <a:gd name="connsiteY634" fmla="*/ 2527513 h 6858000"/>
              <a:gd name="connsiteX635" fmla="*/ 2081211 w 7467600"/>
              <a:gd name="connsiteY635" fmla="*/ 2528916 h 6858000"/>
              <a:gd name="connsiteX636" fmla="*/ 2199067 w 7467600"/>
              <a:gd name="connsiteY636" fmla="*/ 2884061 h 6858000"/>
              <a:gd name="connsiteX637" fmla="*/ 3192586 w 7467600"/>
              <a:gd name="connsiteY637" fmla="*/ 3411496 h 6858000"/>
              <a:gd name="connsiteX638" fmla="*/ 3182620 w 7467600"/>
              <a:gd name="connsiteY638" fmla="*/ 3483279 h 6858000"/>
              <a:gd name="connsiteX639" fmla="*/ 2435119 w 7467600"/>
              <a:gd name="connsiteY639" fmla="*/ 3080173 h 6858000"/>
              <a:gd name="connsiteX640" fmla="*/ 2410152 w 7467600"/>
              <a:gd name="connsiteY640" fmla="*/ 3063751 h 6858000"/>
              <a:gd name="connsiteX641" fmla="*/ 2408099 w 7467600"/>
              <a:gd name="connsiteY641" fmla="*/ 3064403 h 6858000"/>
              <a:gd name="connsiteX642" fmla="*/ 2407218 w 7467600"/>
              <a:gd name="connsiteY642" fmla="*/ 3070324 h 6858000"/>
              <a:gd name="connsiteX643" fmla="*/ 2380138 w 7467600"/>
              <a:gd name="connsiteY643" fmla="*/ 3099341 h 6858000"/>
              <a:gd name="connsiteX644" fmla="*/ 1765923 w 7467600"/>
              <a:gd name="connsiteY644" fmla="*/ 3581043 h 6858000"/>
              <a:gd name="connsiteX645" fmla="*/ 1702258 w 7467600"/>
              <a:gd name="connsiteY645" fmla="*/ 3612286 h 6858000"/>
              <a:gd name="connsiteX646" fmla="*/ 1538370 w 7467600"/>
              <a:gd name="connsiteY646" fmla="*/ 3811804 h 6858000"/>
              <a:gd name="connsiteX647" fmla="*/ 542867 w 7467600"/>
              <a:gd name="connsiteY647" fmla="*/ 4944092 h 6858000"/>
              <a:gd name="connsiteX648" fmla="*/ 515800 w 7467600"/>
              <a:gd name="connsiteY648" fmla="*/ 4862180 h 6858000"/>
              <a:gd name="connsiteX649" fmla="*/ 909145 w 7467600"/>
              <a:gd name="connsiteY649" fmla="*/ 4199225 h 6858000"/>
              <a:gd name="connsiteX650" fmla="*/ 1214067 w 7467600"/>
              <a:gd name="connsiteY650" fmla="*/ 3908561 h 6858000"/>
              <a:gd name="connsiteX651" fmla="*/ 640967 w 7467600"/>
              <a:gd name="connsiteY651" fmla="*/ 4105601 h 6858000"/>
              <a:gd name="connsiteX652" fmla="*/ 112563 w 7467600"/>
              <a:gd name="connsiteY652" fmla="*/ 4396952 h 6858000"/>
              <a:gd name="connsiteX653" fmla="*/ 0 w 7467600"/>
              <a:gd name="connsiteY653" fmla="*/ 4466006 h 6858000"/>
              <a:gd name="connsiteX654" fmla="*/ 0 w 7467600"/>
              <a:gd name="connsiteY654" fmla="*/ 4233763 h 6858000"/>
              <a:gd name="connsiteX655" fmla="*/ 36881 w 7467600"/>
              <a:gd name="connsiteY655" fmla="*/ 4200118 h 6858000"/>
              <a:gd name="connsiteX656" fmla="*/ 910534 w 7467600"/>
              <a:gd name="connsiteY656" fmla="*/ 3629753 h 6858000"/>
              <a:gd name="connsiteX657" fmla="*/ 1578717 w 7467600"/>
              <a:gd name="connsiteY657" fmla="*/ 3575982 h 6858000"/>
              <a:gd name="connsiteX658" fmla="*/ 2338780 w 7467600"/>
              <a:gd name="connsiteY658" fmla="*/ 3033725 h 6858000"/>
              <a:gd name="connsiteX659" fmla="*/ 1807991 w 7467600"/>
              <a:gd name="connsiteY659" fmla="*/ 2807184 h 6858000"/>
              <a:gd name="connsiteX660" fmla="*/ 1416358 w 7467600"/>
              <a:gd name="connsiteY660" fmla="*/ 3112571 h 6858000"/>
              <a:gd name="connsiteX661" fmla="*/ 939066 w 7467600"/>
              <a:gd name="connsiteY661" fmla="*/ 3378798 h 6858000"/>
              <a:gd name="connsiteX662" fmla="*/ 115099 w 7467600"/>
              <a:gd name="connsiteY662" fmla="*/ 3607650 h 6858000"/>
              <a:gd name="connsiteX663" fmla="*/ 97284 w 7467600"/>
              <a:gd name="connsiteY663" fmla="*/ 3520393 h 6858000"/>
              <a:gd name="connsiteX664" fmla="*/ 922050 w 7467600"/>
              <a:gd name="connsiteY664" fmla="*/ 3074867 h 6858000"/>
              <a:gd name="connsiteX665" fmla="*/ 1405265 w 7467600"/>
              <a:gd name="connsiteY665" fmla="*/ 3016319 h 6858000"/>
              <a:gd name="connsiteX666" fmla="*/ 1407512 w 7467600"/>
              <a:gd name="connsiteY666" fmla="*/ 3018001 h 6858000"/>
              <a:gd name="connsiteX667" fmla="*/ 1726266 w 7467600"/>
              <a:gd name="connsiteY667" fmla="*/ 2777274 h 6858000"/>
              <a:gd name="connsiteX668" fmla="*/ 625390 w 7467600"/>
              <a:gd name="connsiteY668" fmla="*/ 2514541 h 6858000"/>
              <a:gd name="connsiteX669" fmla="*/ 619799 w 7467600"/>
              <a:gd name="connsiteY669" fmla="*/ 2527180 h 6858000"/>
              <a:gd name="connsiteX670" fmla="*/ 310030 w 7467600"/>
              <a:gd name="connsiteY670" fmla="*/ 2771818 h 6858000"/>
              <a:gd name="connsiteX671" fmla="*/ 173877 w 7467600"/>
              <a:gd name="connsiteY671" fmla="*/ 2937056 h 6858000"/>
              <a:gd name="connsiteX672" fmla="*/ 77889 w 7467600"/>
              <a:gd name="connsiteY672" fmla="*/ 3138440 h 6858000"/>
              <a:gd name="connsiteX673" fmla="*/ 0 w 7467600"/>
              <a:gd name="connsiteY673" fmla="*/ 3271395 h 6858000"/>
              <a:gd name="connsiteX674" fmla="*/ 0 w 7467600"/>
              <a:gd name="connsiteY674" fmla="*/ 3153002 h 6858000"/>
              <a:gd name="connsiteX675" fmla="*/ 2386 w 7467600"/>
              <a:gd name="connsiteY675" fmla="*/ 3149203 h 6858000"/>
              <a:gd name="connsiteX676" fmla="*/ 89753 w 7467600"/>
              <a:gd name="connsiteY676" fmla="*/ 2987702 h 6858000"/>
              <a:gd name="connsiteX677" fmla="*/ 76869 w 7467600"/>
              <a:gd name="connsiteY677" fmla="*/ 3005404 h 6858000"/>
              <a:gd name="connsiteX678" fmla="*/ 32049 w 7467600"/>
              <a:gd name="connsiteY678" fmla="*/ 3065814 h 6858000"/>
              <a:gd name="connsiteX679" fmla="*/ 0 w 7467600"/>
              <a:gd name="connsiteY679" fmla="*/ 3108744 h 6858000"/>
              <a:gd name="connsiteX680" fmla="*/ 0 w 7467600"/>
              <a:gd name="connsiteY680" fmla="*/ 3058059 h 6858000"/>
              <a:gd name="connsiteX681" fmla="*/ 7610 w 7467600"/>
              <a:gd name="connsiteY681" fmla="*/ 3047889 h 6858000"/>
              <a:gd name="connsiteX682" fmla="*/ 52419 w 7467600"/>
              <a:gd name="connsiteY682" fmla="*/ 2987479 h 6858000"/>
              <a:gd name="connsiteX683" fmla="*/ 59142 w 7467600"/>
              <a:gd name="connsiteY683" fmla="*/ 2978488 h 6858000"/>
              <a:gd name="connsiteX684" fmla="*/ 0 w 7467600"/>
              <a:gd name="connsiteY684" fmla="*/ 3015334 h 6858000"/>
              <a:gd name="connsiteX685" fmla="*/ 0 w 7467600"/>
              <a:gd name="connsiteY685" fmla="*/ 2914286 h 6858000"/>
              <a:gd name="connsiteX686" fmla="*/ 36383 w 7467600"/>
              <a:gd name="connsiteY686" fmla="*/ 2901128 h 6858000"/>
              <a:gd name="connsiteX687" fmla="*/ 156329 w 7467600"/>
              <a:gd name="connsiteY687" fmla="*/ 2840533 h 6858000"/>
              <a:gd name="connsiteX688" fmla="*/ 358355 w 7467600"/>
              <a:gd name="connsiteY688" fmla="*/ 2620471 h 6858000"/>
              <a:gd name="connsiteX689" fmla="*/ 510577 w 7467600"/>
              <a:gd name="connsiteY689" fmla="*/ 2501244 h 6858000"/>
              <a:gd name="connsiteX690" fmla="*/ 211967 w 7467600"/>
              <a:gd name="connsiteY690" fmla="*/ 2479171 h 6858000"/>
              <a:gd name="connsiteX691" fmla="*/ 0 w 7467600"/>
              <a:gd name="connsiteY691" fmla="*/ 2476398 h 6858000"/>
              <a:gd name="connsiteX692" fmla="*/ 0 w 7467600"/>
              <a:gd name="connsiteY692" fmla="*/ 2389189 h 6858000"/>
              <a:gd name="connsiteX693" fmla="*/ 103062 w 7467600"/>
              <a:gd name="connsiteY693" fmla="*/ 2389518 h 6858000"/>
              <a:gd name="connsiteX694" fmla="*/ 510734 w 7467600"/>
              <a:gd name="connsiteY694" fmla="*/ 2416201 h 6858000"/>
              <a:gd name="connsiteX695" fmla="*/ 279257 w 7467600"/>
              <a:gd name="connsiteY695" fmla="*/ 2092102 h 6858000"/>
              <a:gd name="connsiteX696" fmla="*/ 65265 w 7467600"/>
              <a:gd name="connsiteY696" fmla="*/ 2006049 h 6858000"/>
              <a:gd name="connsiteX697" fmla="*/ 0 w 7467600"/>
              <a:gd name="connsiteY697" fmla="*/ 1982532 h 6858000"/>
              <a:gd name="connsiteX698" fmla="*/ 0 w 7467600"/>
              <a:gd name="connsiteY698" fmla="*/ 1912789 h 6858000"/>
              <a:gd name="connsiteX699" fmla="*/ 97460 w 7467600"/>
              <a:gd name="connsiteY699" fmla="*/ 1953725 h 6858000"/>
              <a:gd name="connsiteX700" fmla="*/ 221272 w 7467600"/>
              <a:gd name="connsiteY700" fmla="*/ 1980766 h 6858000"/>
              <a:gd name="connsiteX701" fmla="*/ 116765 w 7467600"/>
              <a:gd name="connsiteY701" fmla="*/ 1911033 h 6858000"/>
              <a:gd name="connsiteX702" fmla="*/ 16405 w 7467600"/>
              <a:gd name="connsiteY702" fmla="*/ 1803412 h 6858000"/>
              <a:gd name="connsiteX703" fmla="*/ 0 w 7467600"/>
              <a:gd name="connsiteY703" fmla="*/ 1784777 h 6858000"/>
              <a:gd name="connsiteX704" fmla="*/ 0 w 7467600"/>
              <a:gd name="connsiteY704" fmla="*/ 1740082 h 6858000"/>
              <a:gd name="connsiteX705" fmla="*/ 39394 w 7467600"/>
              <a:gd name="connsiteY705" fmla="*/ 1784856 h 6858000"/>
              <a:gd name="connsiteX706" fmla="*/ 135813 w 7467600"/>
              <a:gd name="connsiteY706" fmla="*/ 1888838 h 6858000"/>
              <a:gd name="connsiteX707" fmla="*/ 242575 w 7467600"/>
              <a:gd name="connsiteY707" fmla="*/ 1958841 h 6858000"/>
              <a:gd name="connsiteX708" fmla="*/ 82197 w 7467600"/>
              <a:gd name="connsiteY708" fmla="*/ 1754826 h 6858000"/>
              <a:gd name="connsiteX709" fmla="*/ 0 w 7467600"/>
              <a:gd name="connsiteY709" fmla="*/ 1679650 h 6858000"/>
              <a:gd name="connsiteX710" fmla="*/ 0 w 7467600"/>
              <a:gd name="connsiteY710" fmla="*/ 1602463 h 6858000"/>
              <a:gd name="connsiteX711" fmla="*/ 84689 w 7467600"/>
              <a:gd name="connsiteY711" fmla="*/ 1677442 h 6858000"/>
              <a:gd name="connsiteX712" fmla="*/ 298437 w 7467600"/>
              <a:gd name="connsiteY712" fmla="*/ 1968019 h 6858000"/>
              <a:gd name="connsiteX713" fmla="*/ 227269 w 7467600"/>
              <a:gd name="connsiteY713" fmla="*/ 1114064 h 6858000"/>
              <a:gd name="connsiteX714" fmla="*/ 248003 w 7467600"/>
              <a:gd name="connsiteY714" fmla="*/ 1089613 h 6858000"/>
              <a:gd name="connsiteX715" fmla="*/ 427020 w 7467600"/>
              <a:gd name="connsiteY715" fmla="*/ 1619803 h 6858000"/>
              <a:gd name="connsiteX716" fmla="*/ 340345 w 7467600"/>
              <a:gd name="connsiteY716" fmla="*/ 2027739 h 6858000"/>
              <a:gd name="connsiteX717" fmla="*/ 360865 w 7467600"/>
              <a:gd name="connsiteY717" fmla="*/ 2044827 h 6858000"/>
              <a:gd name="connsiteX718" fmla="*/ 560414 w 7467600"/>
              <a:gd name="connsiteY718" fmla="*/ 2421457 h 6858000"/>
              <a:gd name="connsiteX719" fmla="*/ 1359703 w 7467600"/>
              <a:gd name="connsiteY719" fmla="*/ 2578554 h 6858000"/>
              <a:gd name="connsiteX720" fmla="*/ 1359422 w 7467600"/>
              <a:gd name="connsiteY720" fmla="*/ 2577994 h 6858000"/>
              <a:gd name="connsiteX721" fmla="*/ 828701 w 7467600"/>
              <a:gd name="connsiteY721" fmla="*/ 1839520 h 6858000"/>
              <a:gd name="connsiteX722" fmla="*/ 494427 w 7467600"/>
              <a:gd name="connsiteY722" fmla="*/ 1092333 h 6858000"/>
              <a:gd name="connsiteX723" fmla="*/ 506322 w 7467600"/>
              <a:gd name="connsiteY723" fmla="*/ 1020997 h 6858000"/>
              <a:gd name="connsiteX724" fmla="*/ 4570198 w 7467600"/>
              <a:gd name="connsiteY724" fmla="*/ 978081 h 6858000"/>
              <a:gd name="connsiteX725" fmla="*/ 4523691 w 7467600"/>
              <a:gd name="connsiteY725" fmla="*/ 1127776 h 6858000"/>
              <a:gd name="connsiteX726" fmla="*/ 4509875 w 7467600"/>
              <a:gd name="connsiteY726" fmla="*/ 1167552 h 6858000"/>
              <a:gd name="connsiteX727" fmla="*/ 4478168 w 7467600"/>
              <a:gd name="connsiteY727" fmla="*/ 1260735 h 6858000"/>
              <a:gd name="connsiteX728" fmla="*/ 4409309 w 7467600"/>
              <a:gd name="connsiteY728" fmla="*/ 1666996 h 6858000"/>
              <a:gd name="connsiteX729" fmla="*/ 4370031 w 7467600"/>
              <a:gd name="connsiteY729" fmla="*/ 1955666 h 6858000"/>
              <a:gd name="connsiteX730" fmla="*/ 4570198 w 7467600"/>
              <a:gd name="connsiteY730" fmla="*/ 978081 h 6858000"/>
              <a:gd name="connsiteX731" fmla="*/ 4557898 w 7467600"/>
              <a:gd name="connsiteY731" fmla="*/ 900011 h 6858000"/>
              <a:gd name="connsiteX732" fmla="*/ 4344840 w 7467600"/>
              <a:gd name="connsiteY732" fmla="*/ 1922038 h 6858000"/>
              <a:gd name="connsiteX733" fmla="*/ 4378710 w 7467600"/>
              <a:gd name="connsiteY733" fmla="*/ 1665516 h 6858000"/>
              <a:gd name="connsiteX734" fmla="*/ 4448798 w 7467600"/>
              <a:gd name="connsiteY734" fmla="*/ 1253024 h 6858000"/>
              <a:gd name="connsiteX735" fmla="*/ 4480315 w 7467600"/>
              <a:gd name="connsiteY735" fmla="*/ 1158454 h 6858000"/>
              <a:gd name="connsiteX736" fmla="*/ 4494133 w 7467600"/>
              <a:gd name="connsiteY736" fmla="*/ 1118676 h 6858000"/>
              <a:gd name="connsiteX737" fmla="*/ 4557898 w 7467600"/>
              <a:gd name="connsiteY737" fmla="*/ 900011 h 6858000"/>
              <a:gd name="connsiteX738" fmla="*/ 5870151 w 7467600"/>
              <a:gd name="connsiteY738" fmla="*/ 898890 h 6858000"/>
              <a:gd name="connsiteX739" fmla="*/ 5861335 w 7467600"/>
              <a:gd name="connsiteY739" fmla="*/ 899177 h 6858000"/>
              <a:gd name="connsiteX740" fmla="*/ 5843702 w 7467600"/>
              <a:gd name="connsiteY740" fmla="*/ 899748 h 6858000"/>
              <a:gd name="connsiteX741" fmla="*/ 5651107 w 7467600"/>
              <a:gd name="connsiteY741" fmla="*/ 920306 h 6858000"/>
              <a:gd name="connsiteX742" fmla="*/ 5459407 w 7467600"/>
              <a:gd name="connsiteY742" fmla="*/ 940975 h 6858000"/>
              <a:gd name="connsiteX743" fmla="*/ 5374846 w 7467600"/>
              <a:gd name="connsiteY743" fmla="*/ 941988 h 6858000"/>
              <a:gd name="connsiteX744" fmla="*/ 5256105 w 7467600"/>
              <a:gd name="connsiteY744" fmla="*/ 945632 h 6858000"/>
              <a:gd name="connsiteX745" fmla="*/ 5107071 w 7467600"/>
              <a:gd name="connsiteY745" fmla="*/ 969720 h 6858000"/>
              <a:gd name="connsiteX746" fmla="*/ 4998681 w 7467600"/>
              <a:gd name="connsiteY746" fmla="*/ 988771 h 6858000"/>
              <a:gd name="connsiteX747" fmla="*/ 5870151 w 7467600"/>
              <a:gd name="connsiteY747" fmla="*/ 898890 h 6858000"/>
              <a:gd name="connsiteX748" fmla="*/ 5504425 w 7467600"/>
              <a:gd name="connsiteY748" fmla="*/ 848067 h 6858000"/>
              <a:gd name="connsiteX749" fmla="*/ 4968849 w 7467600"/>
              <a:gd name="connsiteY749" fmla="*/ 962318 h 6858000"/>
              <a:gd name="connsiteX750" fmla="*/ 5104039 w 7467600"/>
              <a:gd name="connsiteY750" fmla="*/ 940634 h 6858000"/>
              <a:gd name="connsiteX751" fmla="*/ 5256311 w 7467600"/>
              <a:gd name="connsiteY751" fmla="*/ 916490 h 6858000"/>
              <a:gd name="connsiteX752" fmla="*/ 5377381 w 7467600"/>
              <a:gd name="connsiteY752" fmla="*/ 912671 h 6858000"/>
              <a:gd name="connsiteX753" fmla="*/ 5460148 w 7467600"/>
              <a:gd name="connsiteY753" fmla="*/ 911442 h 6858000"/>
              <a:gd name="connsiteX754" fmla="*/ 5648971 w 7467600"/>
              <a:gd name="connsiteY754" fmla="*/ 891331 h 6858000"/>
              <a:gd name="connsiteX755" fmla="*/ 5844807 w 7467600"/>
              <a:gd name="connsiteY755" fmla="*/ 870718 h 6858000"/>
              <a:gd name="connsiteX756" fmla="*/ 5862975 w 7467600"/>
              <a:gd name="connsiteY756" fmla="*/ 869756 h 6858000"/>
              <a:gd name="connsiteX757" fmla="*/ 5920887 w 7467600"/>
              <a:gd name="connsiteY757" fmla="*/ 865929 h 6858000"/>
              <a:gd name="connsiteX758" fmla="*/ 5504425 w 7467600"/>
              <a:gd name="connsiteY758" fmla="*/ 848067 h 6858000"/>
              <a:gd name="connsiteX759" fmla="*/ 3607114 w 7467600"/>
              <a:gd name="connsiteY759" fmla="*/ 467441 h 6858000"/>
              <a:gd name="connsiteX760" fmla="*/ 3296242 w 7467600"/>
              <a:gd name="connsiteY760" fmla="*/ 807991 h 6858000"/>
              <a:gd name="connsiteX761" fmla="*/ 3174674 w 7467600"/>
              <a:gd name="connsiteY761" fmla="*/ 919759 h 6858000"/>
              <a:gd name="connsiteX762" fmla="*/ 3042978 w 7467600"/>
              <a:gd name="connsiteY762" fmla="*/ 1054894 h 6858000"/>
              <a:gd name="connsiteX763" fmla="*/ 2968914 w 7467600"/>
              <a:gd name="connsiteY763" fmla="*/ 1133756 h 6858000"/>
              <a:gd name="connsiteX764" fmla="*/ 3103823 w 7467600"/>
              <a:gd name="connsiteY764" fmla="*/ 1026814 h 6858000"/>
              <a:gd name="connsiteX765" fmla="*/ 3607114 w 7467600"/>
              <a:gd name="connsiteY765" fmla="*/ 467441 h 6858000"/>
              <a:gd name="connsiteX766" fmla="*/ 3744487 w 7467600"/>
              <a:gd name="connsiteY766" fmla="*/ 383136 h 6858000"/>
              <a:gd name="connsiteX767" fmla="*/ 3970213 w 7467600"/>
              <a:gd name="connsiteY767" fmla="*/ 995559 h 6858000"/>
              <a:gd name="connsiteX768" fmla="*/ 3744487 w 7467600"/>
              <a:gd name="connsiteY768" fmla="*/ 383136 h 6858000"/>
              <a:gd name="connsiteX769" fmla="*/ 3624562 w 7467600"/>
              <a:gd name="connsiteY769" fmla="*/ 367041 h 6858000"/>
              <a:gd name="connsiteX770" fmla="*/ 3489712 w 7467600"/>
              <a:gd name="connsiteY770" fmla="*/ 485386 h 6858000"/>
              <a:gd name="connsiteX771" fmla="*/ 3182994 w 7467600"/>
              <a:gd name="connsiteY771" fmla="*/ 828265 h 6858000"/>
              <a:gd name="connsiteX772" fmla="*/ 2892114 w 7467600"/>
              <a:gd name="connsiteY772" fmla="*/ 1172635 h 6858000"/>
              <a:gd name="connsiteX773" fmla="*/ 3021459 w 7467600"/>
              <a:gd name="connsiteY773" fmla="*/ 1035385 h 6858000"/>
              <a:gd name="connsiteX774" fmla="*/ 3153873 w 7467600"/>
              <a:gd name="connsiteY774" fmla="*/ 898971 h 6858000"/>
              <a:gd name="connsiteX775" fmla="*/ 3276511 w 7467600"/>
              <a:gd name="connsiteY775" fmla="*/ 786423 h 6858000"/>
              <a:gd name="connsiteX776" fmla="*/ 3584154 w 7467600"/>
              <a:gd name="connsiteY776" fmla="*/ 448218 h 6858000"/>
              <a:gd name="connsiteX777" fmla="*/ 3624562 w 7467600"/>
              <a:gd name="connsiteY777" fmla="*/ 367041 h 6858000"/>
              <a:gd name="connsiteX778" fmla="*/ 3766672 w 7467600"/>
              <a:gd name="connsiteY778" fmla="*/ 359429 h 6858000"/>
              <a:gd name="connsiteX779" fmla="*/ 3996338 w 7467600"/>
              <a:gd name="connsiteY779" fmla="*/ 968237 h 6858000"/>
              <a:gd name="connsiteX780" fmla="*/ 3766672 w 7467600"/>
              <a:gd name="connsiteY780" fmla="*/ 359429 h 6858000"/>
              <a:gd name="connsiteX781" fmla="*/ 5805386 w 7467600"/>
              <a:gd name="connsiteY781" fmla="*/ 239240 h 6858000"/>
              <a:gd name="connsiteX782" fmla="*/ 5736947 w 7467600"/>
              <a:gd name="connsiteY782" fmla="*/ 261367 h 6858000"/>
              <a:gd name="connsiteX783" fmla="*/ 5427012 w 7467600"/>
              <a:gd name="connsiteY783" fmla="*/ 311272 h 6858000"/>
              <a:gd name="connsiteX784" fmla="*/ 5147818 w 7467600"/>
              <a:gd name="connsiteY784" fmla="*/ 322112 h 6858000"/>
              <a:gd name="connsiteX785" fmla="*/ 5060854 w 7467600"/>
              <a:gd name="connsiteY785" fmla="*/ 311882 h 6858000"/>
              <a:gd name="connsiteX786" fmla="*/ 4945989 w 7467600"/>
              <a:gd name="connsiteY786" fmla="*/ 300516 h 6858000"/>
              <a:gd name="connsiteX787" fmla="*/ 5410479 w 7467600"/>
              <a:gd name="connsiteY787" fmla="*/ 348434 h 6858000"/>
              <a:gd name="connsiteX788" fmla="*/ 5805386 w 7467600"/>
              <a:gd name="connsiteY788" fmla="*/ 239240 h 6858000"/>
              <a:gd name="connsiteX789" fmla="*/ 5905192 w 7467600"/>
              <a:gd name="connsiteY789" fmla="*/ 163079 h 6858000"/>
              <a:gd name="connsiteX790" fmla="*/ 5865655 w 7467600"/>
              <a:gd name="connsiteY790" fmla="*/ 171901 h 6858000"/>
              <a:gd name="connsiteX791" fmla="*/ 5259740 w 7467600"/>
              <a:gd name="connsiteY791" fmla="*/ 257013 h 6858000"/>
              <a:gd name="connsiteX792" fmla="*/ 5208466 w 7467600"/>
              <a:gd name="connsiteY792" fmla="*/ 257550 h 6858000"/>
              <a:gd name="connsiteX793" fmla="*/ 4980204 w 7467600"/>
              <a:gd name="connsiteY793" fmla="*/ 271903 h 6858000"/>
              <a:gd name="connsiteX794" fmla="*/ 5068068 w 7467600"/>
              <a:gd name="connsiteY794" fmla="*/ 282244 h 6858000"/>
              <a:gd name="connsiteX795" fmla="*/ 5153231 w 7467600"/>
              <a:gd name="connsiteY795" fmla="*/ 292240 h 6858000"/>
              <a:gd name="connsiteX796" fmla="*/ 5426491 w 7467600"/>
              <a:gd name="connsiteY796" fmla="*/ 281128 h 6858000"/>
              <a:gd name="connsiteX797" fmla="*/ 5731212 w 7467600"/>
              <a:gd name="connsiteY797" fmla="*/ 231951 h 6858000"/>
              <a:gd name="connsiteX798" fmla="*/ 5905192 w 7467600"/>
              <a:gd name="connsiteY798" fmla="*/ 163079 h 6858000"/>
              <a:gd name="connsiteX799" fmla="*/ 5944437 w 7467600"/>
              <a:gd name="connsiteY799" fmla="*/ 113829 h 6858000"/>
              <a:gd name="connsiteX800" fmla="*/ 5825032 w 7467600"/>
              <a:gd name="connsiteY800" fmla="*/ 146405 h 6858000"/>
              <a:gd name="connsiteX801" fmla="*/ 4955599 w 7467600"/>
              <a:gd name="connsiteY801" fmla="*/ 247008 h 6858000"/>
              <a:gd name="connsiteX802" fmla="*/ 5210104 w 7467600"/>
              <a:gd name="connsiteY802" fmla="*/ 228123 h 6858000"/>
              <a:gd name="connsiteX803" fmla="*/ 5261015 w 7467600"/>
              <a:gd name="connsiteY803" fmla="*/ 227087 h 6858000"/>
              <a:gd name="connsiteX804" fmla="*/ 5861181 w 7467600"/>
              <a:gd name="connsiteY804" fmla="*/ 143093 h 6858000"/>
              <a:gd name="connsiteX805" fmla="*/ 5961252 w 7467600"/>
              <a:gd name="connsiteY805" fmla="*/ 114820 h 6858000"/>
              <a:gd name="connsiteX806" fmla="*/ 5944437 w 7467600"/>
              <a:gd name="connsiteY806" fmla="*/ 113829 h 6858000"/>
              <a:gd name="connsiteX807" fmla="*/ 3882765 w 7467600"/>
              <a:gd name="connsiteY807" fmla="*/ 0 h 6858000"/>
              <a:gd name="connsiteX808" fmla="*/ 3995099 w 7467600"/>
              <a:gd name="connsiteY808" fmla="*/ 0 h 6858000"/>
              <a:gd name="connsiteX809" fmla="*/ 4163818 w 7467600"/>
              <a:gd name="connsiteY809" fmla="*/ 234104 h 6858000"/>
              <a:gd name="connsiteX810" fmla="*/ 4172099 w 7467600"/>
              <a:gd name="connsiteY810" fmla="*/ 234207 h 6858000"/>
              <a:gd name="connsiteX811" fmla="*/ 4784282 w 7467600"/>
              <a:gd name="connsiteY811" fmla="*/ 276561 h 6858000"/>
              <a:gd name="connsiteX812" fmla="*/ 4801687 w 7467600"/>
              <a:gd name="connsiteY812" fmla="*/ 267764 h 6858000"/>
              <a:gd name="connsiteX813" fmla="*/ 6082788 w 7467600"/>
              <a:gd name="connsiteY813" fmla="*/ 64119 h 6858000"/>
              <a:gd name="connsiteX814" fmla="*/ 6099442 w 7467600"/>
              <a:gd name="connsiteY814" fmla="*/ 82568 h 6858000"/>
              <a:gd name="connsiteX815" fmla="*/ 4804137 w 7467600"/>
              <a:gd name="connsiteY815" fmla="*/ 320931 h 6858000"/>
              <a:gd name="connsiteX816" fmla="*/ 4227047 w 7467600"/>
              <a:gd name="connsiteY816" fmla="*/ 313415 h 6858000"/>
              <a:gd name="connsiteX817" fmla="*/ 4346041 w 7467600"/>
              <a:gd name="connsiteY817" fmla="*/ 456086 h 6858000"/>
              <a:gd name="connsiteX818" fmla="*/ 4870967 w 7467600"/>
              <a:gd name="connsiteY818" fmla="*/ 963061 h 6858000"/>
              <a:gd name="connsiteX819" fmla="*/ 4889647 w 7467600"/>
              <a:gd name="connsiteY819" fmla="*/ 957147 h 6858000"/>
              <a:gd name="connsiteX820" fmla="*/ 5422504 w 7467600"/>
              <a:gd name="connsiteY820" fmla="*/ 805191 h 6858000"/>
              <a:gd name="connsiteX821" fmla="*/ 6087656 w 7467600"/>
              <a:gd name="connsiteY821" fmla="*/ 826703 h 6858000"/>
              <a:gd name="connsiteX822" fmla="*/ 6058717 w 7467600"/>
              <a:gd name="connsiteY822" fmla="*/ 865992 h 6858000"/>
              <a:gd name="connsiteX823" fmla="*/ 4974153 w 7467600"/>
              <a:gd name="connsiteY823" fmla="*/ 1045456 h 6858000"/>
              <a:gd name="connsiteX824" fmla="*/ 5627835 w 7467600"/>
              <a:gd name="connsiteY824" fmla="*/ 1472077 h 6858000"/>
              <a:gd name="connsiteX825" fmla="*/ 5629817 w 7467600"/>
              <a:gd name="connsiteY825" fmla="*/ 1471412 h 6858000"/>
              <a:gd name="connsiteX826" fmla="*/ 5634124 w 7467600"/>
              <a:gd name="connsiteY826" fmla="*/ 1470572 h 6858000"/>
              <a:gd name="connsiteX827" fmla="*/ 5755832 w 7467600"/>
              <a:gd name="connsiteY827" fmla="*/ 1383886 h 6858000"/>
              <a:gd name="connsiteX828" fmla="*/ 6014186 w 7467600"/>
              <a:gd name="connsiteY828" fmla="*/ 1279799 h 6858000"/>
              <a:gd name="connsiteX829" fmla="*/ 6901619 w 7467600"/>
              <a:gd name="connsiteY829" fmla="*/ 1047874 h 6858000"/>
              <a:gd name="connsiteX830" fmla="*/ 6931566 w 7467600"/>
              <a:gd name="connsiteY830" fmla="*/ 1062034 h 6858000"/>
              <a:gd name="connsiteX831" fmla="*/ 5790982 w 7467600"/>
              <a:gd name="connsiteY831" fmla="*/ 1561380 h 6858000"/>
              <a:gd name="connsiteX832" fmla="*/ 6188971 w 7467600"/>
              <a:gd name="connsiteY832" fmla="*/ 1755168 h 6858000"/>
              <a:gd name="connsiteX833" fmla="*/ 6202446 w 7467600"/>
              <a:gd name="connsiteY833" fmla="*/ 1752268 h 6858000"/>
              <a:gd name="connsiteX834" fmla="*/ 7179560 w 7467600"/>
              <a:gd name="connsiteY834" fmla="*/ 1467551 h 6858000"/>
              <a:gd name="connsiteX835" fmla="*/ 7158730 w 7467600"/>
              <a:gd name="connsiteY835" fmla="*/ 1507835 h 6858000"/>
              <a:gd name="connsiteX836" fmla="*/ 6326959 w 7467600"/>
              <a:gd name="connsiteY836" fmla="*/ 1817686 h 6858000"/>
              <a:gd name="connsiteX837" fmla="*/ 6537433 w 7467600"/>
              <a:gd name="connsiteY837" fmla="*/ 1907790 h 6858000"/>
              <a:gd name="connsiteX838" fmla="*/ 6550221 w 7467600"/>
              <a:gd name="connsiteY838" fmla="*/ 1910729 h 6858000"/>
              <a:gd name="connsiteX839" fmla="*/ 6964438 w 7467600"/>
              <a:gd name="connsiteY839" fmla="*/ 2209505 h 6858000"/>
              <a:gd name="connsiteX840" fmla="*/ 7367862 w 7467600"/>
              <a:gd name="connsiteY840" fmla="*/ 2806833 h 6858000"/>
              <a:gd name="connsiteX841" fmla="*/ 7364329 w 7467600"/>
              <a:gd name="connsiteY841" fmla="*/ 2826907 h 6858000"/>
              <a:gd name="connsiteX842" fmla="*/ 7290545 w 7467600"/>
              <a:gd name="connsiteY842" fmla="*/ 2850663 h 6858000"/>
              <a:gd name="connsiteX843" fmla="*/ 6472036 w 7467600"/>
              <a:gd name="connsiteY843" fmla="*/ 1959003 h 6858000"/>
              <a:gd name="connsiteX844" fmla="*/ 5792897 w 7467600"/>
              <a:gd name="connsiteY844" fmla="*/ 1647747 h 6858000"/>
              <a:gd name="connsiteX845" fmla="*/ 5842751 w 7467600"/>
              <a:gd name="connsiteY845" fmla="*/ 1816112 h 6858000"/>
              <a:gd name="connsiteX846" fmla="*/ 5847424 w 7467600"/>
              <a:gd name="connsiteY846" fmla="*/ 1815776 h 6858000"/>
              <a:gd name="connsiteX847" fmla="*/ 6399821 w 7467600"/>
              <a:gd name="connsiteY847" fmla="*/ 2344799 h 6858000"/>
              <a:gd name="connsiteX848" fmla="*/ 6323232 w 7467600"/>
              <a:gd name="connsiteY848" fmla="*/ 2389634 h 6858000"/>
              <a:gd name="connsiteX849" fmla="*/ 5942958 w 7467600"/>
              <a:gd name="connsiteY849" fmla="*/ 2077708 h 6858000"/>
              <a:gd name="connsiteX850" fmla="*/ 5921559 w 7467600"/>
              <a:gd name="connsiteY850" fmla="*/ 2378596 h 6858000"/>
              <a:gd name="connsiteX851" fmla="*/ 5817651 w 7467600"/>
              <a:gd name="connsiteY851" fmla="*/ 3023919 h 6858000"/>
              <a:gd name="connsiteX852" fmla="*/ 5729634 w 7467600"/>
              <a:gd name="connsiteY852" fmla="*/ 3051849 h 6858000"/>
              <a:gd name="connsiteX853" fmla="*/ 5611018 w 7467600"/>
              <a:gd name="connsiteY853" fmla="*/ 2316769 h 6858000"/>
              <a:gd name="connsiteX854" fmla="*/ 5687608 w 7467600"/>
              <a:gd name="connsiteY854" fmla="*/ 2039972 h 6858000"/>
              <a:gd name="connsiteX855" fmla="*/ 5657554 w 7467600"/>
              <a:gd name="connsiteY855" fmla="*/ 1576445 h 6858000"/>
              <a:gd name="connsiteX856" fmla="*/ 5150475 w 7467600"/>
              <a:gd name="connsiteY856" fmla="*/ 1274012 h 6858000"/>
              <a:gd name="connsiteX857" fmla="*/ 5349142 w 7467600"/>
              <a:gd name="connsiteY857" fmla="*/ 2204405 h 6858000"/>
              <a:gd name="connsiteX858" fmla="*/ 5262214 w 7467600"/>
              <a:gd name="connsiteY858" fmla="*/ 2233836 h 6858000"/>
              <a:gd name="connsiteX859" fmla="*/ 4981539 w 7467600"/>
              <a:gd name="connsiteY859" fmla="*/ 1542201 h 6858000"/>
              <a:gd name="connsiteX860" fmla="*/ 4958461 w 7467600"/>
              <a:gd name="connsiteY860" fmla="*/ 1136957 h 6858000"/>
              <a:gd name="connsiteX861" fmla="*/ 4655015 w 7467600"/>
              <a:gd name="connsiteY861" fmla="*/ 891426 h 6858000"/>
              <a:gd name="connsiteX862" fmla="*/ 4348002 w 7467600"/>
              <a:gd name="connsiteY862" fmla="*/ 2205895 h 6858000"/>
              <a:gd name="connsiteX863" fmla="*/ 4262250 w 7467600"/>
              <a:gd name="connsiteY863" fmla="*/ 2219972 h 6858000"/>
              <a:gd name="connsiteX864" fmla="*/ 4550611 w 7467600"/>
              <a:gd name="connsiteY864" fmla="*/ 817540 h 6858000"/>
              <a:gd name="connsiteX865" fmla="*/ 4564418 w 7467600"/>
              <a:gd name="connsiteY865" fmla="*/ 808293 h 6858000"/>
              <a:gd name="connsiteX866" fmla="*/ 4266388 w 7467600"/>
              <a:gd name="connsiteY866" fmla="*/ 500083 h 6858000"/>
              <a:gd name="connsiteX867" fmla="*/ 4032842 w 7467600"/>
              <a:gd name="connsiteY867" fmla="*/ 211809 h 6858000"/>
              <a:gd name="connsiteX868" fmla="*/ 3882765 w 7467600"/>
              <a:gd name="connsiteY868" fmla="*/ 0 h 6858000"/>
              <a:gd name="connsiteX869" fmla="*/ 3721337 w 7467600"/>
              <a:gd name="connsiteY869" fmla="*/ 0 h 6858000"/>
              <a:gd name="connsiteX870" fmla="*/ 3797544 w 7467600"/>
              <a:gd name="connsiteY870" fmla="*/ 0 h 6858000"/>
              <a:gd name="connsiteX871" fmla="*/ 3775734 w 7467600"/>
              <a:gd name="connsiteY871" fmla="*/ 95131 h 6858000"/>
              <a:gd name="connsiteX872" fmla="*/ 3724807 w 7467600"/>
              <a:gd name="connsiteY872" fmla="*/ 272257 h 6858000"/>
              <a:gd name="connsiteX873" fmla="*/ 3726844 w 7467600"/>
              <a:gd name="connsiteY873" fmla="*/ 282988 h 6858000"/>
              <a:gd name="connsiteX874" fmla="*/ 3742664 w 7467600"/>
              <a:gd name="connsiteY874" fmla="*/ 279918 h 6858000"/>
              <a:gd name="connsiteX875" fmla="*/ 4103910 w 7467600"/>
              <a:gd name="connsiteY875" fmla="*/ 1161917 h 6858000"/>
              <a:gd name="connsiteX876" fmla="*/ 4020269 w 7467600"/>
              <a:gd name="connsiteY876" fmla="*/ 1200406 h 6858000"/>
              <a:gd name="connsiteX877" fmla="*/ 3674882 w 7467600"/>
              <a:gd name="connsiteY877" fmla="*/ 488524 h 6858000"/>
              <a:gd name="connsiteX878" fmla="*/ 3132682 w 7467600"/>
              <a:gd name="connsiteY878" fmla="*/ 1072284 h 6858000"/>
              <a:gd name="connsiteX879" fmla="*/ 2716346 w 7467600"/>
              <a:gd name="connsiteY879" fmla="*/ 1276376 h 6858000"/>
              <a:gd name="connsiteX880" fmla="*/ 2716772 w 7467600"/>
              <a:gd name="connsiteY880" fmla="*/ 1255462 h 6858000"/>
              <a:gd name="connsiteX881" fmla="*/ 3471096 w 7467600"/>
              <a:gd name="connsiteY881" fmla="*/ 437072 h 6858000"/>
              <a:gd name="connsiteX882" fmla="*/ 3639057 w 7467600"/>
              <a:gd name="connsiteY882" fmla="*/ 286334 h 6858000"/>
              <a:gd name="connsiteX883" fmla="*/ 3640309 w 7467600"/>
              <a:gd name="connsiteY883" fmla="*/ 284664 h 6858000"/>
              <a:gd name="connsiteX884" fmla="*/ 3646022 w 7467600"/>
              <a:gd name="connsiteY884" fmla="*/ 276711 h 6858000"/>
              <a:gd name="connsiteX885" fmla="*/ 3707943 w 7467600"/>
              <a:gd name="connsiteY885" fmla="*/ 65958 h 6858000"/>
              <a:gd name="connsiteX886" fmla="*/ 3721337 w 7467600"/>
              <a:gd name="connsiteY886" fmla="*/ 0 h 6858000"/>
              <a:gd name="connsiteX887" fmla="*/ 2867960 w 7467600"/>
              <a:gd name="connsiteY887" fmla="*/ 0 h 6858000"/>
              <a:gd name="connsiteX888" fmla="*/ 2926351 w 7467600"/>
              <a:gd name="connsiteY888" fmla="*/ 0 h 6858000"/>
              <a:gd name="connsiteX889" fmla="*/ 2902823 w 7467600"/>
              <a:gd name="connsiteY889" fmla="*/ 262929 h 6858000"/>
              <a:gd name="connsiteX890" fmla="*/ 2940663 w 7467600"/>
              <a:gd name="connsiteY890" fmla="*/ 140884 h 6858000"/>
              <a:gd name="connsiteX891" fmla="*/ 2947039 w 7467600"/>
              <a:gd name="connsiteY891" fmla="*/ 122524 h 6858000"/>
              <a:gd name="connsiteX892" fmla="*/ 2984316 w 7467600"/>
              <a:gd name="connsiteY892" fmla="*/ 0 h 6858000"/>
              <a:gd name="connsiteX893" fmla="*/ 3016114 w 7467600"/>
              <a:gd name="connsiteY893" fmla="*/ 0 h 6858000"/>
              <a:gd name="connsiteX894" fmla="*/ 2979949 w 7467600"/>
              <a:gd name="connsiteY894" fmla="*/ 119274 h 6858000"/>
              <a:gd name="connsiteX895" fmla="*/ 3023879 w 7467600"/>
              <a:gd name="connsiteY895" fmla="*/ 0 h 6858000"/>
              <a:gd name="connsiteX896" fmla="*/ 3105400 w 7467600"/>
              <a:gd name="connsiteY896" fmla="*/ 0 h 6858000"/>
              <a:gd name="connsiteX897" fmla="*/ 3094669 w 7467600"/>
              <a:gd name="connsiteY897" fmla="*/ 30308 h 6858000"/>
              <a:gd name="connsiteX898" fmla="*/ 2901945 w 7467600"/>
              <a:gd name="connsiteY898" fmla="*/ 466538 h 6858000"/>
              <a:gd name="connsiteX899" fmla="*/ 2815209 w 7467600"/>
              <a:gd name="connsiteY899" fmla="*/ 497361 h 6858000"/>
              <a:gd name="connsiteX900" fmla="*/ 2844845 w 7467600"/>
              <a:gd name="connsiteY900" fmla="*/ 127638 h 6858000"/>
              <a:gd name="connsiteX901" fmla="*/ 2867960 w 7467600"/>
              <a:gd name="connsiteY901" fmla="*/ 0 h 6858000"/>
              <a:gd name="connsiteX902" fmla="*/ 1057230 w 7467600"/>
              <a:gd name="connsiteY902" fmla="*/ 0 h 6858000"/>
              <a:gd name="connsiteX903" fmla="*/ 1111003 w 7467600"/>
              <a:gd name="connsiteY903" fmla="*/ 0 h 6858000"/>
              <a:gd name="connsiteX904" fmla="*/ 1125553 w 7467600"/>
              <a:gd name="connsiteY904" fmla="*/ 52588 h 6858000"/>
              <a:gd name="connsiteX905" fmla="*/ 1304276 w 7467600"/>
              <a:gd name="connsiteY905" fmla="*/ 476275 h 6858000"/>
              <a:gd name="connsiteX906" fmla="*/ 1492066 w 7467600"/>
              <a:gd name="connsiteY906" fmla="*/ 886333 h 6858000"/>
              <a:gd name="connsiteX907" fmla="*/ 1423698 w 7467600"/>
              <a:gd name="connsiteY907" fmla="*/ 710817 h 6858000"/>
              <a:gd name="connsiteX908" fmla="*/ 1357609 w 7467600"/>
              <a:gd name="connsiteY908" fmla="*/ 532892 h 6858000"/>
              <a:gd name="connsiteX909" fmla="*/ 1309550 w 7467600"/>
              <a:gd name="connsiteY909" fmla="*/ 374031 h 6858000"/>
              <a:gd name="connsiteX910" fmla="*/ 1193673 w 7467600"/>
              <a:gd name="connsiteY910" fmla="*/ 49533 h 6858000"/>
              <a:gd name="connsiteX911" fmla="*/ 1164391 w 7467600"/>
              <a:gd name="connsiteY911" fmla="*/ 0 h 6858000"/>
              <a:gd name="connsiteX912" fmla="*/ 1200666 w 7467600"/>
              <a:gd name="connsiteY912" fmla="*/ 0 h 6858000"/>
              <a:gd name="connsiteX913" fmla="*/ 1223408 w 7467600"/>
              <a:gd name="connsiteY913" fmla="*/ 38996 h 6858000"/>
              <a:gd name="connsiteX914" fmla="*/ 1339635 w 7467600"/>
              <a:gd name="connsiteY914" fmla="*/ 365517 h 6858000"/>
              <a:gd name="connsiteX915" fmla="*/ 1387469 w 7467600"/>
              <a:gd name="connsiteY915" fmla="*/ 523079 h 6858000"/>
              <a:gd name="connsiteX916" fmla="*/ 1452685 w 7467600"/>
              <a:gd name="connsiteY916" fmla="*/ 699806 h 6858000"/>
              <a:gd name="connsiteX917" fmla="*/ 1492092 w 7467600"/>
              <a:gd name="connsiteY917" fmla="*/ 800424 h 6858000"/>
              <a:gd name="connsiteX918" fmla="*/ 1455302 w 7467600"/>
              <a:gd name="connsiteY918" fmla="*/ 632913 h 6858000"/>
              <a:gd name="connsiteX919" fmla="*/ 1222336 w 7467600"/>
              <a:gd name="connsiteY919" fmla="*/ 9480 h 6858000"/>
              <a:gd name="connsiteX920" fmla="*/ 1214634 w 7467600"/>
              <a:gd name="connsiteY920" fmla="*/ 0 h 6858000"/>
              <a:gd name="connsiteX921" fmla="*/ 1289827 w 7467600"/>
              <a:gd name="connsiteY921" fmla="*/ 0 h 6858000"/>
              <a:gd name="connsiteX922" fmla="*/ 1321076 w 7467600"/>
              <a:gd name="connsiteY922" fmla="*/ 59722 h 6858000"/>
              <a:gd name="connsiteX923" fmla="*/ 1512579 w 7467600"/>
              <a:gd name="connsiteY923" fmla="*/ 626441 h 6858000"/>
              <a:gd name="connsiteX924" fmla="*/ 1506076 w 7467600"/>
              <a:gd name="connsiteY924" fmla="*/ 1089289 h 6858000"/>
              <a:gd name="connsiteX925" fmla="*/ 1486346 w 7467600"/>
              <a:gd name="connsiteY925" fmla="*/ 1079919 h 6858000"/>
              <a:gd name="connsiteX926" fmla="*/ 1070511 w 7467600"/>
              <a:gd name="connsiteY926" fmla="*/ 48609 h 6858000"/>
              <a:gd name="connsiteX927" fmla="*/ 1057230 w 7467600"/>
              <a:gd name="connsiteY927" fmla="*/ 0 h 6858000"/>
              <a:gd name="connsiteX928" fmla="*/ 43151 w 7467600"/>
              <a:gd name="connsiteY928" fmla="*/ 0 h 6858000"/>
              <a:gd name="connsiteX929" fmla="*/ 95283 w 7467600"/>
              <a:gd name="connsiteY929" fmla="*/ 0 h 6858000"/>
              <a:gd name="connsiteX930" fmla="*/ 300708 w 7467600"/>
              <a:gd name="connsiteY930" fmla="*/ 154571 h 6858000"/>
              <a:gd name="connsiteX931" fmla="*/ 530414 w 7467600"/>
              <a:gd name="connsiteY931" fmla="*/ 354673 h 6858000"/>
              <a:gd name="connsiteX932" fmla="*/ 333785 w 7467600"/>
              <a:gd name="connsiteY932" fmla="*/ 161564 h 6858000"/>
              <a:gd name="connsiteX933" fmla="*/ 147005 w 7467600"/>
              <a:gd name="connsiteY933" fmla="*/ 0 h 6858000"/>
              <a:gd name="connsiteX934" fmla="*/ 272509 w 7467600"/>
              <a:gd name="connsiteY934" fmla="*/ 0 h 6858000"/>
              <a:gd name="connsiteX935" fmla="*/ 326276 w 7467600"/>
              <a:gd name="connsiteY935" fmla="*/ 45847 h 6858000"/>
              <a:gd name="connsiteX936" fmla="*/ 823759 w 7467600"/>
              <a:gd name="connsiteY936" fmla="*/ 574145 h 6858000"/>
              <a:gd name="connsiteX937" fmla="*/ 811254 w 7467600"/>
              <a:gd name="connsiteY937" fmla="*/ 665546 h 6858000"/>
              <a:gd name="connsiteX938" fmla="*/ 154042 w 7467600"/>
              <a:gd name="connsiteY938" fmla="*/ 261522 h 6858000"/>
              <a:gd name="connsiteX939" fmla="*/ 13550 w 7467600"/>
              <a:gd name="connsiteY939" fmla="*/ 158423 h 6858000"/>
              <a:gd name="connsiteX940" fmla="*/ 0 w 7467600"/>
              <a:gd name="connsiteY940" fmla="*/ 146618 h 6858000"/>
              <a:gd name="connsiteX941" fmla="*/ 0 w 7467600"/>
              <a:gd name="connsiteY941" fmla="*/ 59161 h 6858000"/>
              <a:gd name="connsiteX942" fmla="*/ 45427 w 7467600"/>
              <a:gd name="connsiteY942" fmla="*/ 101078 h 6858000"/>
              <a:gd name="connsiteX943" fmla="*/ 630103 w 7467600"/>
              <a:gd name="connsiteY943" fmla="*/ 485885 h 6858000"/>
              <a:gd name="connsiteX944" fmla="*/ 532040 w 7467600"/>
              <a:gd name="connsiteY944" fmla="*/ 399359 h 6858000"/>
              <a:gd name="connsiteX945" fmla="*/ 517618 w 7467600"/>
              <a:gd name="connsiteY945" fmla="*/ 385726 h 6858000"/>
              <a:gd name="connsiteX946" fmla="*/ 285074 w 7467600"/>
              <a:gd name="connsiteY946" fmla="*/ 182755 h 6858000"/>
              <a:gd name="connsiteX947" fmla="*/ 43151 w 7467600"/>
              <a:gd name="connsiteY947"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67600 w 7467600"/>
              <a:gd name="connsiteY4" fmla="*/ 6736157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1019354 w 7467600"/>
              <a:gd name="connsiteY15" fmla="*/ 6315006 h 6858000"/>
              <a:gd name="connsiteX16" fmla="*/ 441046 w 7467600"/>
              <a:gd name="connsiteY16" fmla="*/ 6691153 h 6858000"/>
              <a:gd name="connsiteX17" fmla="*/ 1019354 w 7467600"/>
              <a:gd name="connsiteY17" fmla="*/ 6315006 h 6858000"/>
              <a:gd name="connsiteX18" fmla="*/ 991680 w 7467600"/>
              <a:gd name="connsiteY18" fmla="*/ 6298413 h 6858000"/>
              <a:gd name="connsiteX19" fmla="*/ 409060 w 7467600"/>
              <a:gd name="connsiteY19" fmla="*/ 6671470 h 6858000"/>
              <a:gd name="connsiteX20" fmla="*/ 991680 w 7467600"/>
              <a:gd name="connsiteY20" fmla="*/ 6298413 h 6858000"/>
              <a:gd name="connsiteX21" fmla="*/ 103333 w 7467600"/>
              <a:gd name="connsiteY21" fmla="*/ 5699602 h 6858000"/>
              <a:gd name="connsiteX22" fmla="*/ 233938 w 7467600"/>
              <a:gd name="connsiteY22" fmla="*/ 5809416 h 6858000"/>
              <a:gd name="connsiteX23" fmla="*/ 883580 w 7467600"/>
              <a:gd name="connsiteY23" fmla="*/ 6180710 h 6858000"/>
              <a:gd name="connsiteX24" fmla="*/ 487337 w 7467600"/>
              <a:gd name="connsiteY24" fmla="*/ 5950182 h 6858000"/>
              <a:gd name="connsiteX25" fmla="*/ 354051 w 7467600"/>
              <a:gd name="connsiteY25" fmla="*/ 5854912 h 6858000"/>
              <a:gd name="connsiteX26" fmla="*/ 195436 w 7467600"/>
              <a:gd name="connsiteY26" fmla="*/ 5755068 h 6858000"/>
              <a:gd name="connsiteX27" fmla="*/ 103333 w 7467600"/>
              <a:gd name="connsiteY27" fmla="*/ 5699602 h 6858000"/>
              <a:gd name="connsiteX28" fmla="*/ 5539432 w 7467600"/>
              <a:gd name="connsiteY28" fmla="*/ 5642928 h 6858000"/>
              <a:gd name="connsiteX29" fmla="*/ 5555462 w 7467600"/>
              <a:gd name="connsiteY29" fmla="*/ 5694454 h 6858000"/>
              <a:gd name="connsiteX30" fmla="*/ 5828270 w 7467600"/>
              <a:gd name="connsiteY30" fmla="*/ 6320663 h 6858000"/>
              <a:gd name="connsiteX31" fmla="*/ 5947416 w 7467600"/>
              <a:gd name="connsiteY31" fmla="*/ 6574846 h 6858000"/>
              <a:gd name="connsiteX32" fmla="*/ 5539432 w 7467600"/>
              <a:gd name="connsiteY32" fmla="*/ 5642928 h 6858000"/>
              <a:gd name="connsiteX33" fmla="*/ 51253 w 7467600"/>
              <a:gd name="connsiteY33" fmla="*/ 5631825 h 6858000"/>
              <a:gd name="connsiteX34" fmla="*/ 211622 w 7467600"/>
              <a:gd name="connsiteY34" fmla="*/ 5728803 h 6858000"/>
              <a:gd name="connsiteX35" fmla="*/ 371652 w 7467600"/>
              <a:gd name="connsiteY35" fmla="*/ 5829062 h 6858000"/>
              <a:gd name="connsiteX36" fmla="*/ 505903 w 7467600"/>
              <a:gd name="connsiteY36" fmla="*/ 5925221 h 6858000"/>
              <a:gd name="connsiteX37" fmla="*/ 899240 w 7467600"/>
              <a:gd name="connsiteY37" fmla="*/ 6153068 h 6858000"/>
              <a:gd name="connsiteX38" fmla="*/ 988114 w 7467600"/>
              <a:gd name="connsiteY38" fmla="*/ 6174204 h 6858000"/>
              <a:gd name="connsiteX39" fmla="*/ 845971 w 7467600"/>
              <a:gd name="connsiteY39" fmla="*/ 6067177 h 6858000"/>
              <a:gd name="connsiteX40" fmla="*/ 448057 w 7467600"/>
              <a:gd name="connsiteY40" fmla="*/ 5841376 h 6858000"/>
              <a:gd name="connsiteX41" fmla="*/ 51253 w 7467600"/>
              <a:gd name="connsiteY41" fmla="*/ 5631825 h 6858000"/>
              <a:gd name="connsiteX42" fmla="*/ 2606687 w 7467600"/>
              <a:gd name="connsiteY42" fmla="*/ 5630718 h 6858000"/>
              <a:gd name="connsiteX43" fmla="*/ 2645658 w 7467600"/>
              <a:gd name="connsiteY43" fmla="*/ 6640259 h 6858000"/>
              <a:gd name="connsiteX44" fmla="*/ 2606687 w 7467600"/>
              <a:gd name="connsiteY44" fmla="*/ 5630718 h 6858000"/>
              <a:gd name="connsiteX45" fmla="*/ 3642057 w 7467600"/>
              <a:gd name="connsiteY45" fmla="*/ 5573487 h 6858000"/>
              <a:gd name="connsiteX46" fmla="*/ 3632981 w 7467600"/>
              <a:gd name="connsiteY46" fmla="*/ 5579437 h 6858000"/>
              <a:gd name="connsiteX47" fmla="*/ 3382436 w 7467600"/>
              <a:gd name="connsiteY47" fmla="*/ 5952726 h 6858000"/>
              <a:gd name="connsiteX48" fmla="*/ 3191929 w 7467600"/>
              <a:gd name="connsiteY48" fmla="*/ 6662669 h 6858000"/>
              <a:gd name="connsiteX49" fmla="*/ 3369898 w 7467600"/>
              <a:gd name="connsiteY49" fmla="*/ 6081771 h 6858000"/>
              <a:gd name="connsiteX50" fmla="*/ 3642057 w 7467600"/>
              <a:gd name="connsiteY50" fmla="*/ 5573487 h 6858000"/>
              <a:gd name="connsiteX51" fmla="*/ 2650666 w 7467600"/>
              <a:gd name="connsiteY51" fmla="*/ 5530686 h 6858000"/>
              <a:gd name="connsiteX52" fmla="*/ 2650249 w 7467600"/>
              <a:gd name="connsiteY52" fmla="*/ 5532101 h 6858000"/>
              <a:gd name="connsiteX53" fmla="*/ 2663808 w 7467600"/>
              <a:gd name="connsiteY53" fmla="*/ 6535215 h 6858000"/>
              <a:gd name="connsiteX54" fmla="*/ 2665418 w 7467600"/>
              <a:gd name="connsiteY54" fmla="*/ 6132756 h 6858000"/>
              <a:gd name="connsiteX55" fmla="*/ 2650666 w 7467600"/>
              <a:gd name="connsiteY55" fmla="*/ 5530686 h 6858000"/>
              <a:gd name="connsiteX56" fmla="*/ 2680277 w 7467600"/>
              <a:gd name="connsiteY56" fmla="*/ 5479204 h 6858000"/>
              <a:gd name="connsiteX57" fmla="*/ 2678972 w 7467600"/>
              <a:gd name="connsiteY57" fmla="*/ 5481582 h 6858000"/>
              <a:gd name="connsiteX58" fmla="*/ 2696666 w 7467600"/>
              <a:gd name="connsiteY58" fmla="*/ 6133836 h 6858000"/>
              <a:gd name="connsiteX59" fmla="*/ 2695769 w 7467600"/>
              <a:gd name="connsiteY59" fmla="*/ 6390955 h 6858000"/>
              <a:gd name="connsiteX60" fmla="*/ 2739893 w 7467600"/>
              <a:gd name="connsiteY60" fmla="*/ 6108357 h 6858000"/>
              <a:gd name="connsiteX61" fmla="*/ 2680277 w 7467600"/>
              <a:gd name="connsiteY61" fmla="*/ 5479204 h 6858000"/>
              <a:gd name="connsiteX62" fmla="*/ 1132195 w 7467600"/>
              <a:gd name="connsiteY62" fmla="*/ 5467980 h 6858000"/>
              <a:gd name="connsiteX63" fmla="*/ 1679056 w 7467600"/>
              <a:gd name="connsiteY63" fmla="*/ 5516907 h 6858000"/>
              <a:gd name="connsiteX64" fmla="*/ 2128648 w 7467600"/>
              <a:gd name="connsiteY64" fmla="*/ 5474249 h 6858000"/>
              <a:gd name="connsiteX65" fmla="*/ 1825619 w 7467600"/>
              <a:gd name="connsiteY65" fmla="*/ 5478447 h 6858000"/>
              <a:gd name="connsiteX66" fmla="*/ 1737798 w 7467600"/>
              <a:gd name="connsiteY66" fmla="*/ 5483353 h 6858000"/>
              <a:gd name="connsiteX67" fmla="*/ 1132195 w 7467600"/>
              <a:gd name="connsiteY67" fmla="*/ 5467980 h 6858000"/>
              <a:gd name="connsiteX68" fmla="*/ 1456157 w 7467600"/>
              <a:gd name="connsiteY68" fmla="*/ 5371404 h 6858000"/>
              <a:gd name="connsiteX69" fmla="*/ 1244432 w 7467600"/>
              <a:gd name="connsiteY69" fmla="*/ 5385601 h 6858000"/>
              <a:gd name="connsiteX70" fmla="*/ 973990 w 7467600"/>
              <a:gd name="connsiteY70" fmla="*/ 5424940 h 6858000"/>
              <a:gd name="connsiteX71" fmla="*/ 1103809 w 7467600"/>
              <a:gd name="connsiteY71" fmla="*/ 5433720 h 6858000"/>
              <a:gd name="connsiteX72" fmla="*/ 1123454 w 7467600"/>
              <a:gd name="connsiteY72" fmla="*/ 5435727 h 6858000"/>
              <a:gd name="connsiteX73" fmla="*/ 1737017 w 7467600"/>
              <a:gd name="connsiteY73" fmla="*/ 5452183 h 6858000"/>
              <a:gd name="connsiteX74" fmla="*/ 1824397 w 7467600"/>
              <a:gd name="connsiteY74" fmla="*/ 5447757 h 6858000"/>
              <a:gd name="connsiteX75" fmla="*/ 2070059 w 7467600"/>
              <a:gd name="connsiteY75" fmla="*/ 5441660 h 6858000"/>
              <a:gd name="connsiteX76" fmla="*/ 1456157 w 7467600"/>
              <a:gd name="connsiteY76" fmla="*/ 5371404 h 6858000"/>
              <a:gd name="connsiteX77" fmla="*/ 4988186 w 7467600"/>
              <a:gd name="connsiteY77" fmla="*/ 5216467 h 6858000"/>
              <a:gd name="connsiteX78" fmla="*/ 4777334 w 7467600"/>
              <a:gd name="connsiteY78" fmla="*/ 5406072 h 6858000"/>
              <a:gd name="connsiteX79" fmla="*/ 4718341 w 7467600"/>
              <a:gd name="connsiteY79" fmla="*/ 5468043 h 6858000"/>
              <a:gd name="connsiteX80" fmla="*/ 4604655 w 7467600"/>
              <a:gd name="connsiteY80" fmla="*/ 5583434 h 6858000"/>
              <a:gd name="connsiteX81" fmla="*/ 4565074 w 7467600"/>
              <a:gd name="connsiteY81" fmla="*/ 5618550 h 6858000"/>
              <a:gd name="connsiteX82" fmla="*/ 4988186 w 7467600"/>
              <a:gd name="connsiteY82" fmla="*/ 5216467 h 6858000"/>
              <a:gd name="connsiteX83" fmla="*/ 4978032 w 7467600"/>
              <a:gd name="connsiteY83" fmla="*/ 5183809 h 6858000"/>
              <a:gd name="connsiteX84" fmla="*/ 4463413 w 7467600"/>
              <a:gd name="connsiteY84" fmla="*/ 5615162 h 6858000"/>
              <a:gd name="connsiteX85" fmla="*/ 4358134 w 7467600"/>
              <a:gd name="connsiteY85" fmla="*/ 5742791 h 6858000"/>
              <a:gd name="connsiteX86" fmla="*/ 4376219 w 7467600"/>
              <a:gd name="connsiteY86" fmla="*/ 5729027 h 6858000"/>
              <a:gd name="connsiteX87" fmla="*/ 4582340 w 7467600"/>
              <a:gd name="connsiteY87" fmla="*/ 5561037 h 6858000"/>
              <a:gd name="connsiteX88" fmla="*/ 4694684 w 7467600"/>
              <a:gd name="connsiteY88" fmla="*/ 5447098 h 6858000"/>
              <a:gd name="connsiteX89" fmla="*/ 4754123 w 7467600"/>
              <a:gd name="connsiteY89" fmla="*/ 5384643 h 6858000"/>
              <a:gd name="connsiteX90" fmla="*/ 4978032 w 7467600"/>
              <a:gd name="connsiteY90" fmla="*/ 5183809 h 6858000"/>
              <a:gd name="connsiteX91" fmla="*/ 1903353 w 7467600"/>
              <a:gd name="connsiteY91" fmla="*/ 5044827 h 6858000"/>
              <a:gd name="connsiteX92" fmla="*/ 1936931 w 7467600"/>
              <a:gd name="connsiteY92" fmla="*/ 5093954 h 6858000"/>
              <a:gd name="connsiteX93" fmla="*/ 2195868 w 7467600"/>
              <a:gd name="connsiteY93" fmla="*/ 5396574 h 6858000"/>
              <a:gd name="connsiteX94" fmla="*/ 2088852 w 7467600"/>
              <a:gd name="connsiteY94" fmla="*/ 5166123 h 6858000"/>
              <a:gd name="connsiteX95" fmla="*/ 1958241 w 7467600"/>
              <a:gd name="connsiteY95" fmla="*/ 5067955 h 6858000"/>
              <a:gd name="connsiteX96" fmla="*/ 1903353 w 7467600"/>
              <a:gd name="connsiteY96" fmla="*/ 5044827 h 6858000"/>
              <a:gd name="connsiteX97" fmla="*/ 1979378 w 7467600"/>
              <a:gd name="connsiteY97" fmla="*/ 4769504 h 6858000"/>
              <a:gd name="connsiteX98" fmla="*/ 2882120 w 7467600"/>
              <a:gd name="connsiteY98" fmla="*/ 5064547 h 6858000"/>
              <a:gd name="connsiteX99" fmla="*/ 2793103 w 7467600"/>
              <a:gd name="connsiteY99" fmla="*/ 5039699 h 6858000"/>
              <a:gd name="connsiteX100" fmla="*/ 2770041 w 7467600"/>
              <a:gd name="connsiteY100" fmla="*/ 5033634 h 6858000"/>
              <a:gd name="connsiteX101" fmla="*/ 1979378 w 7467600"/>
              <a:gd name="connsiteY101" fmla="*/ 4769504 h 6858000"/>
              <a:gd name="connsiteX102" fmla="*/ 1927410 w 7467600"/>
              <a:gd name="connsiteY102" fmla="*/ 4716164 h 6858000"/>
              <a:gd name="connsiteX103" fmla="*/ 1959587 w 7467600"/>
              <a:gd name="connsiteY103" fmla="*/ 4728849 h 6858000"/>
              <a:gd name="connsiteX104" fmla="*/ 2777707 w 7467600"/>
              <a:gd name="connsiteY104" fmla="*/ 5003991 h 6858000"/>
              <a:gd name="connsiteX105" fmla="*/ 2800768 w 7467600"/>
              <a:gd name="connsiteY105" fmla="*/ 5010056 h 6858000"/>
              <a:gd name="connsiteX106" fmla="*/ 2879408 w 7467600"/>
              <a:gd name="connsiteY106" fmla="*/ 5031590 h 6858000"/>
              <a:gd name="connsiteX107" fmla="*/ 2862295 w 7467600"/>
              <a:gd name="connsiteY107" fmla="*/ 5022958 h 6858000"/>
              <a:gd name="connsiteX108" fmla="*/ 2813343 w 7467600"/>
              <a:gd name="connsiteY108" fmla="*/ 4998369 h 6858000"/>
              <a:gd name="connsiteX109" fmla="*/ 2646245 w 7467600"/>
              <a:gd name="connsiteY109" fmla="*/ 4930999 h 6858000"/>
              <a:gd name="connsiteX110" fmla="*/ 1999243 w 7467600"/>
              <a:gd name="connsiteY110" fmla="*/ 4730524 h 6858000"/>
              <a:gd name="connsiteX111" fmla="*/ 1979527 w 7467600"/>
              <a:gd name="connsiteY111" fmla="*/ 4726651 h 6858000"/>
              <a:gd name="connsiteX112" fmla="*/ 1927410 w 7467600"/>
              <a:gd name="connsiteY112" fmla="*/ 4716164 h 6858000"/>
              <a:gd name="connsiteX113" fmla="*/ 1997014 w 7467600"/>
              <a:gd name="connsiteY113" fmla="*/ 4698007 h 6858000"/>
              <a:gd name="connsiteX114" fmla="*/ 2005458 w 7467600"/>
              <a:gd name="connsiteY114" fmla="*/ 4699540 h 6858000"/>
              <a:gd name="connsiteX115" fmla="*/ 2657186 w 7467600"/>
              <a:gd name="connsiteY115" fmla="*/ 4901687 h 6858000"/>
              <a:gd name="connsiteX116" fmla="*/ 2826662 w 7467600"/>
              <a:gd name="connsiteY116" fmla="*/ 4970362 h 6858000"/>
              <a:gd name="connsiteX117" fmla="*/ 2876100 w 7467600"/>
              <a:gd name="connsiteY117" fmla="*/ 4995397 h 6858000"/>
              <a:gd name="connsiteX118" fmla="*/ 3042600 w 7467600"/>
              <a:gd name="connsiteY118" fmla="*/ 5059532 h 6858000"/>
              <a:gd name="connsiteX119" fmla="*/ 1997014 w 7467600"/>
              <a:gd name="connsiteY119" fmla="*/ 4698007 h 6858000"/>
              <a:gd name="connsiteX120" fmla="*/ 2305292 w 7467600"/>
              <a:gd name="connsiteY120" fmla="*/ 4219492 h 6858000"/>
              <a:gd name="connsiteX121" fmla="*/ 3360922 w 7467600"/>
              <a:gd name="connsiteY121" fmla="*/ 4529373 h 6858000"/>
              <a:gd name="connsiteX122" fmla="*/ 3492420 w 7467600"/>
              <a:gd name="connsiteY122" fmla="*/ 4510145 h 6858000"/>
              <a:gd name="connsiteX123" fmla="*/ 3364086 w 7467600"/>
              <a:gd name="connsiteY123" fmla="*/ 4480340 h 6858000"/>
              <a:gd name="connsiteX124" fmla="*/ 3225818 w 7467600"/>
              <a:gd name="connsiteY124" fmla="*/ 4411822 h 6858000"/>
              <a:gd name="connsiteX125" fmla="*/ 3129696 w 7467600"/>
              <a:gd name="connsiteY125" fmla="*/ 4360704 h 6858000"/>
              <a:gd name="connsiteX126" fmla="*/ 2814545 w 7467600"/>
              <a:gd name="connsiteY126" fmla="*/ 4282955 h 6858000"/>
              <a:gd name="connsiteX127" fmla="*/ 2305292 w 7467600"/>
              <a:gd name="connsiteY127" fmla="*/ 4219492 h 6858000"/>
              <a:gd name="connsiteX128" fmla="*/ 2626982 w 7467600"/>
              <a:gd name="connsiteY128" fmla="*/ 4206450 h 6858000"/>
              <a:gd name="connsiteX129" fmla="*/ 2490617 w 7467600"/>
              <a:gd name="connsiteY129" fmla="*/ 4206951 h 6858000"/>
              <a:gd name="connsiteX130" fmla="*/ 2819869 w 7467600"/>
              <a:gd name="connsiteY130" fmla="*/ 4252936 h 6858000"/>
              <a:gd name="connsiteX131" fmla="*/ 3143018 w 7467600"/>
              <a:gd name="connsiteY131" fmla="*/ 4332698 h 6858000"/>
              <a:gd name="connsiteX132" fmla="*/ 3241520 w 7467600"/>
              <a:gd name="connsiteY132" fmla="*/ 4385112 h 6858000"/>
              <a:gd name="connsiteX133" fmla="*/ 3374575 w 7467600"/>
              <a:gd name="connsiteY133" fmla="*/ 4451517 h 6858000"/>
              <a:gd name="connsiteX134" fmla="*/ 3505221 w 7467600"/>
              <a:gd name="connsiteY134" fmla="*/ 4480757 h 6858000"/>
              <a:gd name="connsiteX135" fmla="*/ 2626982 w 7467600"/>
              <a:gd name="connsiteY135" fmla="*/ 4206450 h 6858000"/>
              <a:gd name="connsiteX136" fmla="*/ 1310106 w 7467600"/>
              <a:gd name="connsiteY136" fmla="*/ 3943217 h 6858000"/>
              <a:gd name="connsiteX137" fmla="*/ 854994 w 7467600"/>
              <a:gd name="connsiteY137" fmla="*/ 4399136 h 6858000"/>
              <a:gd name="connsiteX138" fmla="*/ 742462 w 7467600"/>
              <a:gd name="connsiteY138" fmla="*/ 4594648 h 6858000"/>
              <a:gd name="connsiteX139" fmla="*/ 820602 w 7467600"/>
              <a:gd name="connsiteY139" fmla="*/ 4485915 h 6858000"/>
              <a:gd name="connsiteX140" fmla="*/ 878295 w 7467600"/>
              <a:gd name="connsiteY140" fmla="*/ 4403594 h 6858000"/>
              <a:gd name="connsiteX141" fmla="*/ 1240607 w 7467600"/>
              <a:gd name="connsiteY141" fmla="*/ 4010401 h 6858000"/>
              <a:gd name="connsiteX142" fmla="*/ 1310106 w 7467600"/>
              <a:gd name="connsiteY142" fmla="*/ 3943217 h 6858000"/>
              <a:gd name="connsiteX143" fmla="*/ 1423113 w 7467600"/>
              <a:gd name="connsiteY143" fmla="*/ 3874565 h 6858000"/>
              <a:gd name="connsiteX144" fmla="*/ 1260565 w 7467600"/>
              <a:gd name="connsiteY144" fmla="*/ 4031982 h 6858000"/>
              <a:gd name="connsiteX145" fmla="*/ 901900 w 7467600"/>
              <a:gd name="connsiteY145" fmla="*/ 4421236 h 6858000"/>
              <a:gd name="connsiteX146" fmla="*/ 845044 w 7467600"/>
              <a:gd name="connsiteY146" fmla="*/ 4502436 h 6858000"/>
              <a:gd name="connsiteX147" fmla="*/ 685926 w 7467600"/>
              <a:gd name="connsiteY147" fmla="*/ 4703069 h 6858000"/>
              <a:gd name="connsiteX148" fmla="*/ 684248 w 7467600"/>
              <a:gd name="connsiteY148" fmla="*/ 4706721 h 6858000"/>
              <a:gd name="connsiteX149" fmla="*/ 1423113 w 7467600"/>
              <a:gd name="connsiteY149" fmla="*/ 3874565 h 6858000"/>
              <a:gd name="connsiteX150" fmla="*/ 3316479 w 7467600"/>
              <a:gd name="connsiteY150" fmla="*/ 3872136 h 6858000"/>
              <a:gd name="connsiteX151" fmla="*/ 3546806 w 7467600"/>
              <a:gd name="connsiteY151" fmla="*/ 4356139 h 6858000"/>
              <a:gd name="connsiteX152" fmla="*/ 3364433 w 7467600"/>
              <a:gd name="connsiteY152" fmla="*/ 3953121 h 6858000"/>
              <a:gd name="connsiteX153" fmla="*/ 3316479 w 7467600"/>
              <a:gd name="connsiteY153" fmla="*/ 3872136 h 6858000"/>
              <a:gd name="connsiteX154" fmla="*/ 3291335 w 7467600"/>
              <a:gd name="connsiteY154" fmla="*/ 3767420 h 6858000"/>
              <a:gd name="connsiteX155" fmla="*/ 3390805 w 7467600"/>
              <a:gd name="connsiteY155" fmla="*/ 3937163 h 6858000"/>
              <a:gd name="connsiteX156" fmla="*/ 3579062 w 7467600"/>
              <a:gd name="connsiteY156" fmla="*/ 4359040 h 6858000"/>
              <a:gd name="connsiteX157" fmla="*/ 3467355 w 7467600"/>
              <a:gd name="connsiteY157" fmla="*/ 3988130 h 6858000"/>
              <a:gd name="connsiteX158" fmla="*/ 3310753 w 7467600"/>
              <a:gd name="connsiteY158" fmla="*/ 3787140 h 6858000"/>
              <a:gd name="connsiteX159" fmla="*/ 3291335 w 7467600"/>
              <a:gd name="connsiteY159" fmla="*/ 3767420 h 6858000"/>
              <a:gd name="connsiteX160" fmla="*/ 1635889 w 7467600"/>
              <a:gd name="connsiteY160" fmla="*/ 3709494 h 6858000"/>
              <a:gd name="connsiteX161" fmla="*/ 1634800 w 7467600"/>
              <a:gd name="connsiteY161" fmla="*/ 3731111 h 6858000"/>
              <a:gd name="connsiteX162" fmla="*/ 1635889 w 7467600"/>
              <a:gd name="connsiteY162" fmla="*/ 3709494 h 6858000"/>
              <a:gd name="connsiteX163" fmla="*/ 1510397 w 7467600"/>
              <a:gd name="connsiteY163" fmla="*/ 3684705 h 6858000"/>
              <a:gd name="connsiteX164" fmla="*/ 1146550 w 7467600"/>
              <a:gd name="connsiteY164" fmla="*/ 3802012 h 6858000"/>
              <a:gd name="connsiteX165" fmla="*/ 698834 w 7467600"/>
              <a:gd name="connsiteY165" fmla="*/ 3952272 h 6858000"/>
              <a:gd name="connsiteX166" fmla="*/ 34256 w 7467600"/>
              <a:gd name="connsiteY166" fmla="*/ 4347603 h 6858000"/>
              <a:gd name="connsiteX167" fmla="*/ 527241 w 7467600"/>
              <a:gd name="connsiteY167" fmla="*/ 4065078 h 6858000"/>
              <a:gd name="connsiteX168" fmla="*/ 1510397 w 7467600"/>
              <a:gd name="connsiteY168" fmla="*/ 3684705 h 6858000"/>
              <a:gd name="connsiteX169" fmla="*/ 1313114 w 7467600"/>
              <a:gd name="connsiteY169" fmla="*/ 3655216 h 6858000"/>
              <a:gd name="connsiteX170" fmla="*/ 1109304 w 7467600"/>
              <a:gd name="connsiteY170" fmla="*/ 3669030 h 6858000"/>
              <a:gd name="connsiteX171" fmla="*/ 8129 w 7467600"/>
              <a:gd name="connsiteY171" fmla="*/ 4330519 h 6858000"/>
              <a:gd name="connsiteX172" fmla="*/ 687572 w 7467600"/>
              <a:gd name="connsiteY172" fmla="*/ 3925629 h 6858000"/>
              <a:gd name="connsiteX173" fmla="*/ 1138365 w 7467600"/>
              <a:gd name="connsiteY173" fmla="*/ 3774515 h 6858000"/>
              <a:gd name="connsiteX174" fmla="*/ 1505579 w 7467600"/>
              <a:gd name="connsiteY174" fmla="*/ 3655526 h 6858000"/>
              <a:gd name="connsiteX175" fmla="*/ 1313114 w 7467600"/>
              <a:gd name="connsiteY175" fmla="*/ 3655216 h 6858000"/>
              <a:gd name="connsiteX176" fmla="*/ 3655073 w 7467600"/>
              <a:gd name="connsiteY176" fmla="*/ 3650884 h 6858000"/>
              <a:gd name="connsiteX177" fmla="*/ 3989938 w 7467600"/>
              <a:gd name="connsiteY177" fmla="*/ 3991685 h 6858000"/>
              <a:gd name="connsiteX178" fmla="*/ 4393907 w 7467600"/>
              <a:gd name="connsiteY178" fmla="*/ 4261258 h 6858000"/>
              <a:gd name="connsiteX179" fmla="*/ 4648051 w 7467600"/>
              <a:gd name="connsiteY179" fmla="*/ 4374051 h 6858000"/>
              <a:gd name="connsiteX180" fmla="*/ 4383389 w 7467600"/>
              <a:gd name="connsiteY180" fmla="*/ 4184369 h 6858000"/>
              <a:gd name="connsiteX181" fmla="*/ 4165508 w 7467600"/>
              <a:gd name="connsiteY181" fmla="*/ 4035196 h 6858000"/>
              <a:gd name="connsiteX182" fmla="*/ 4068162 w 7467600"/>
              <a:gd name="connsiteY182" fmla="*/ 3953394 h 6858000"/>
              <a:gd name="connsiteX183" fmla="*/ 3981416 w 7467600"/>
              <a:gd name="connsiteY183" fmla="*/ 3880482 h 6858000"/>
              <a:gd name="connsiteX184" fmla="*/ 3800147 w 7467600"/>
              <a:gd name="connsiteY184" fmla="*/ 3749872 h 6858000"/>
              <a:gd name="connsiteX185" fmla="*/ 3655073 w 7467600"/>
              <a:gd name="connsiteY185" fmla="*/ 3650884 h 6858000"/>
              <a:gd name="connsiteX186" fmla="*/ 3670252 w 7467600"/>
              <a:gd name="connsiteY186" fmla="*/ 3622798 h 6858000"/>
              <a:gd name="connsiteX187" fmla="*/ 3817258 w 7467600"/>
              <a:gd name="connsiteY187" fmla="*/ 3723577 h 6858000"/>
              <a:gd name="connsiteX188" fmla="*/ 4000461 w 7467600"/>
              <a:gd name="connsiteY188" fmla="*/ 3855966 h 6858000"/>
              <a:gd name="connsiteX189" fmla="*/ 4088180 w 7467600"/>
              <a:gd name="connsiteY189" fmla="*/ 3929774 h 6858000"/>
              <a:gd name="connsiteX190" fmla="*/ 4184555 w 7467600"/>
              <a:gd name="connsiteY190" fmla="*/ 4010683 h 6858000"/>
              <a:gd name="connsiteX191" fmla="*/ 4399563 w 7467600"/>
              <a:gd name="connsiteY191" fmla="*/ 4158106 h 6858000"/>
              <a:gd name="connsiteX192" fmla="*/ 4684469 w 7467600"/>
              <a:gd name="connsiteY192" fmla="*/ 4364680 h 6858000"/>
              <a:gd name="connsiteX193" fmla="*/ 4690271 w 7467600"/>
              <a:gd name="connsiteY193" fmla="*/ 4370034 h 6858000"/>
              <a:gd name="connsiteX194" fmla="*/ 4136093 w 7467600"/>
              <a:gd name="connsiteY194" fmla="*/ 3858466 h 6858000"/>
              <a:gd name="connsiteX195" fmla="*/ 3670252 w 7467600"/>
              <a:gd name="connsiteY195" fmla="*/ 3622798 h 6858000"/>
              <a:gd name="connsiteX196" fmla="*/ 4440129 w 7467600"/>
              <a:gd name="connsiteY196" fmla="*/ 3448571 h 6858000"/>
              <a:gd name="connsiteX197" fmla="*/ 4856525 w 7467600"/>
              <a:gd name="connsiteY197" fmla="*/ 3915351 h 6858000"/>
              <a:gd name="connsiteX198" fmla="*/ 5059055 w 7467600"/>
              <a:gd name="connsiteY198" fmla="*/ 4108918 h 6858000"/>
              <a:gd name="connsiteX199" fmla="*/ 5290070 w 7467600"/>
              <a:gd name="connsiteY199" fmla="*/ 4263619 h 6858000"/>
              <a:gd name="connsiteX200" fmla="*/ 4834991 w 7467600"/>
              <a:gd name="connsiteY200" fmla="*/ 3830985 h 6858000"/>
              <a:gd name="connsiteX201" fmla="*/ 4440129 w 7467600"/>
              <a:gd name="connsiteY201" fmla="*/ 3448571 h 6858000"/>
              <a:gd name="connsiteX202" fmla="*/ 4441737 w 7467600"/>
              <a:gd name="connsiteY202" fmla="*/ 3399734 h 6858000"/>
              <a:gd name="connsiteX203" fmla="*/ 4431236 w 7467600"/>
              <a:gd name="connsiteY203" fmla="*/ 3400954 h 6858000"/>
              <a:gd name="connsiteX204" fmla="*/ 4557150 w 7467600"/>
              <a:gd name="connsiteY204" fmla="*/ 3510023 h 6858000"/>
              <a:gd name="connsiteX205" fmla="*/ 4856936 w 7467600"/>
              <a:gd name="connsiteY205" fmla="*/ 3809146 h 6858000"/>
              <a:gd name="connsiteX206" fmla="*/ 5111996 w 7467600"/>
              <a:gd name="connsiteY206" fmla="*/ 4065759 h 6858000"/>
              <a:gd name="connsiteX207" fmla="*/ 5388878 w 7467600"/>
              <a:gd name="connsiteY207" fmla="*/ 4300185 h 6858000"/>
              <a:gd name="connsiteX208" fmla="*/ 5425556 w 7467600"/>
              <a:gd name="connsiteY208" fmla="*/ 4308967 h 6858000"/>
              <a:gd name="connsiteX209" fmla="*/ 4943646 w 7467600"/>
              <a:gd name="connsiteY209" fmla="*/ 3822916 h 6858000"/>
              <a:gd name="connsiteX210" fmla="*/ 4594837 w 7467600"/>
              <a:gd name="connsiteY210" fmla="*/ 3532274 h 6858000"/>
              <a:gd name="connsiteX211" fmla="*/ 4441737 w 7467600"/>
              <a:gd name="connsiteY211" fmla="*/ 3399734 h 6858000"/>
              <a:gd name="connsiteX212" fmla="*/ 5425834 w 7467600"/>
              <a:gd name="connsiteY212" fmla="*/ 3162785 h 6858000"/>
              <a:gd name="connsiteX213" fmla="*/ 5401644 w 7467600"/>
              <a:gd name="connsiteY213" fmla="*/ 3617847 h 6858000"/>
              <a:gd name="connsiteX214" fmla="*/ 5467256 w 7467600"/>
              <a:gd name="connsiteY214" fmla="*/ 4175494 h 6858000"/>
              <a:gd name="connsiteX215" fmla="*/ 5448069 w 7467600"/>
              <a:gd name="connsiteY215" fmla="*/ 3567554 h 6858000"/>
              <a:gd name="connsiteX216" fmla="*/ 5425834 w 7467600"/>
              <a:gd name="connsiteY216" fmla="*/ 3162785 h 6858000"/>
              <a:gd name="connsiteX217" fmla="*/ 1318687 w 7467600"/>
              <a:gd name="connsiteY217" fmla="*/ 3113840 h 6858000"/>
              <a:gd name="connsiteX218" fmla="*/ 1066793 w 7467600"/>
              <a:gd name="connsiteY218" fmla="*/ 3212171 h 6858000"/>
              <a:gd name="connsiteX219" fmla="*/ 993319 w 7467600"/>
              <a:gd name="connsiteY219" fmla="*/ 3247648 h 6858000"/>
              <a:gd name="connsiteX220" fmla="*/ 853081 w 7467600"/>
              <a:gd name="connsiteY220" fmla="*/ 3312410 h 6858000"/>
              <a:gd name="connsiteX221" fmla="*/ 805957 w 7467600"/>
              <a:gd name="connsiteY221" fmla="*/ 3330443 h 6858000"/>
              <a:gd name="connsiteX222" fmla="*/ 1318687 w 7467600"/>
              <a:gd name="connsiteY222" fmla="*/ 3113840 h 6858000"/>
              <a:gd name="connsiteX223" fmla="*/ 5453702 w 7467600"/>
              <a:gd name="connsiteY223" fmla="*/ 3090882 h 6858000"/>
              <a:gd name="connsiteX224" fmla="*/ 5480135 w 7467600"/>
              <a:gd name="connsiteY224" fmla="*/ 3565802 h 6858000"/>
              <a:gd name="connsiteX225" fmla="*/ 5499023 w 7467600"/>
              <a:gd name="connsiteY225" fmla="*/ 4166310 h 6858000"/>
              <a:gd name="connsiteX226" fmla="*/ 5547022 w 7467600"/>
              <a:gd name="connsiteY226" fmla="*/ 3607838 h 6858000"/>
              <a:gd name="connsiteX227" fmla="*/ 5515964 w 7467600"/>
              <a:gd name="connsiteY227" fmla="*/ 3378541 h 6858000"/>
              <a:gd name="connsiteX228" fmla="*/ 5453702 w 7467600"/>
              <a:gd name="connsiteY228" fmla="*/ 3090882 h 6858000"/>
              <a:gd name="connsiteX229" fmla="*/ 1238695 w 7467600"/>
              <a:gd name="connsiteY229" fmla="*/ 3076820 h 6858000"/>
              <a:gd name="connsiteX230" fmla="*/ 716371 w 7467600"/>
              <a:gd name="connsiteY230" fmla="*/ 3293249 h 6858000"/>
              <a:gd name="connsiteX231" fmla="*/ 579522 w 7467600"/>
              <a:gd name="connsiteY231" fmla="*/ 3371759 h 6858000"/>
              <a:gd name="connsiteX232" fmla="*/ 600288 w 7467600"/>
              <a:gd name="connsiteY232" fmla="*/ 3365555 h 6858000"/>
              <a:gd name="connsiteX233" fmla="*/ 840692 w 7467600"/>
              <a:gd name="connsiteY233" fmla="*/ 3284921 h 6858000"/>
              <a:gd name="connsiteX234" fmla="*/ 979248 w 7467600"/>
              <a:gd name="connsiteY234" fmla="*/ 3221003 h 6858000"/>
              <a:gd name="connsiteX235" fmla="*/ 1053282 w 7467600"/>
              <a:gd name="connsiteY235" fmla="*/ 3185247 h 6858000"/>
              <a:gd name="connsiteX236" fmla="*/ 1320603 w 7467600"/>
              <a:gd name="connsiteY236" fmla="*/ 3081281 h 6858000"/>
              <a:gd name="connsiteX237" fmla="*/ 1238695 w 7467600"/>
              <a:gd name="connsiteY237" fmla="*/ 3076820 h 6858000"/>
              <a:gd name="connsiteX238" fmla="*/ 5425627 w 7467600"/>
              <a:gd name="connsiteY238" fmla="*/ 2954192 h 6858000"/>
              <a:gd name="connsiteX239" fmla="*/ 5470770 w 7467600"/>
              <a:gd name="connsiteY239" fmla="*/ 3005435 h 6858000"/>
              <a:gd name="connsiteX240" fmla="*/ 5519779 w 7467600"/>
              <a:gd name="connsiteY240" fmla="*/ 4359223 h 6858000"/>
              <a:gd name="connsiteX241" fmla="*/ 5520293 w 7467600"/>
              <a:gd name="connsiteY241" fmla="*/ 4360602 h 6858000"/>
              <a:gd name="connsiteX242" fmla="*/ 5767221 w 7467600"/>
              <a:gd name="connsiteY242" fmla="*/ 4665564 h 6858000"/>
              <a:gd name="connsiteX243" fmla="*/ 6937169 w 7467600"/>
              <a:gd name="connsiteY243" fmla="*/ 4815941 h 6858000"/>
              <a:gd name="connsiteX244" fmla="*/ 6953922 w 7467600"/>
              <a:gd name="connsiteY244" fmla="*/ 4890068 h 6858000"/>
              <a:gd name="connsiteX245" fmla="*/ 6071359 w 7467600"/>
              <a:gd name="connsiteY245" fmla="*/ 4770770 h 6858000"/>
              <a:gd name="connsiteX246" fmla="*/ 6038839 w 7467600"/>
              <a:gd name="connsiteY246" fmla="*/ 4764474 h 6858000"/>
              <a:gd name="connsiteX247" fmla="*/ 6038706 w 7467600"/>
              <a:gd name="connsiteY247" fmla="*/ 4763847 h 6858000"/>
              <a:gd name="connsiteX248" fmla="*/ 6037784 w 7467600"/>
              <a:gd name="connsiteY248" fmla="*/ 4764270 h 6858000"/>
              <a:gd name="connsiteX249" fmla="*/ 6038839 w 7467600"/>
              <a:gd name="connsiteY249" fmla="*/ 4764474 h 6858000"/>
              <a:gd name="connsiteX250" fmla="*/ 6040338 w 7467600"/>
              <a:gd name="connsiteY250" fmla="*/ 4771418 h 6858000"/>
              <a:gd name="connsiteX251" fmla="*/ 6024488 w 7467600"/>
              <a:gd name="connsiteY251" fmla="*/ 4809903 h 6858000"/>
              <a:gd name="connsiteX252" fmla="*/ 5599771 w 7467600"/>
              <a:gd name="connsiteY252" fmla="*/ 5509652 h 6858000"/>
              <a:gd name="connsiteX253" fmla="*/ 5548843 w 7467600"/>
              <a:gd name="connsiteY253" fmla="*/ 5563845 h 6858000"/>
              <a:gd name="connsiteX254" fmla="*/ 5940952 w 7467600"/>
              <a:gd name="connsiteY254" fmla="*/ 6250028 h 6858000"/>
              <a:gd name="connsiteX255" fmla="*/ 6043441 w 7467600"/>
              <a:gd name="connsiteY255" fmla="*/ 6665847 h 6858000"/>
              <a:gd name="connsiteX256" fmla="*/ 6093432 w 7467600"/>
              <a:gd name="connsiteY256" fmla="*/ 6858000 h 6858000"/>
              <a:gd name="connsiteX257" fmla="*/ 6034344 w 7467600"/>
              <a:gd name="connsiteY257" fmla="*/ 6858000 h 6858000"/>
              <a:gd name="connsiteX258" fmla="*/ 6026679 w 7467600"/>
              <a:gd name="connsiteY258" fmla="*/ 6836959 h 6858000"/>
              <a:gd name="connsiteX259" fmla="*/ 5800441 w 7467600"/>
              <a:gd name="connsiteY259" fmla="*/ 6335286 h 6858000"/>
              <a:gd name="connsiteX260" fmla="*/ 5526562 w 7467600"/>
              <a:gd name="connsiteY260" fmla="*/ 5705388 h 6858000"/>
              <a:gd name="connsiteX261" fmla="*/ 5519640 w 7467600"/>
              <a:gd name="connsiteY261" fmla="*/ 5683774 h 6858000"/>
              <a:gd name="connsiteX262" fmla="*/ 5844559 w 7467600"/>
              <a:gd name="connsiteY262" fmla="*/ 6553349 h 6858000"/>
              <a:gd name="connsiteX263" fmla="*/ 5975994 w 7467600"/>
              <a:gd name="connsiteY263" fmla="*/ 6858000 h 6858000"/>
              <a:gd name="connsiteX264" fmla="*/ 5898547 w 7467600"/>
              <a:gd name="connsiteY264" fmla="*/ 6858000 h 6858000"/>
              <a:gd name="connsiteX265" fmla="*/ 5682041 w 7467600"/>
              <a:gd name="connsiteY265" fmla="*/ 6355860 h 6858000"/>
              <a:gd name="connsiteX266" fmla="*/ 5461758 w 7467600"/>
              <a:gd name="connsiteY266" fmla="*/ 5820220 h 6858000"/>
              <a:gd name="connsiteX267" fmla="*/ 5237282 w 7467600"/>
              <a:gd name="connsiteY267" fmla="*/ 6579086 h 6858000"/>
              <a:gd name="connsiteX268" fmla="*/ 5115009 w 7467600"/>
              <a:gd name="connsiteY268" fmla="*/ 6858000 h 6858000"/>
              <a:gd name="connsiteX269" fmla="*/ 5028074 w 7467600"/>
              <a:gd name="connsiteY269" fmla="*/ 6858000 h 6858000"/>
              <a:gd name="connsiteX270" fmla="*/ 5079508 w 7467600"/>
              <a:gd name="connsiteY270" fmla="*/ 6749074 h 6858000"/>
              <a:gd name="connsiteX271" fmla="*/ 5371846 w 7467600"/>
              <a:gd name="connsiteY271" fmla="*/ 5924413 h 6858000"/>
              <a:gd name="connsiteX272" fmla="*/ 5270512 w 7467600"/>
              <a:gd name="connsiteY272" fmla="*/ 6138975 h 6858000"/>
              <a:gd name="connsiteX273" fmla="*/ 5062409 w 7467600"/>
              <a:gd name="connsiteY273" fmla="*/ 6653544 h 6858000"/>
              <a:gd name="connsiteX274" fmla="*/ 5036628 w 7467600"/>
              <a:gd name="connsiteY274" fmla="*/ 6754247 h 6858000"/>
              <a:gd name="connsiteX275" fmla="*/ 5009112 w 7467600"/>
              <a:gd name="connsiteY275" fmla="*/ 6858000 h 6858000"/>
              <a:gd name="connsiteX276" fmla="*/ 4976679 w 7467600"/>
              <a:gd name="connsiteY276" fmla="*/ 6858000 h 6858000"/>
              <a:gd name="connsiteX277" fmla="*/ 5006537 w 7467600"/>
              <a:gd name="connsiteY277" fmla="*/ 6747068 h 6858000"/>
              <a:gd name="connsiteX278" fmla="*/ 5032723 w 7467600"/>
              <a:gd name="connsiteY278" fmla="*/ 6644957 h 6858000"/>
              <a:gd name="connsiteX279" fmla="*/ 5242949 w 7467600"/>
              <a:gd name="connsiteY279" fmla="*/ 6125175 h 6858000"/>
              <a:gd name="connsiteX280" fmla="*/ 5286321 w 7467600"/>
              <a:gd name="connsiteY280" fmla="*/ 6033555 h 6858000"/>
              <a:gd name="connsiteX281" fmla="*/ 5008210 w 7467600"/>
              <a:gd name="connsiteY281" fmla="*/ 6649194 h 6858000"/>
              <a:gd name="connsiteX282" fmla="*/ 4986321 w 7467600"/>
              <a:gd name="connsiteY282" fmla="*/ 6765687 h 6858000"/>
              <a:gd name="connsiteX283" fmla="*/ 4973474 w 7467600"/>
              <a:gd name="connsiteY283" fmla="*/ 6858000 h 6858000"/>
              <a:gd name="connsiteX284" fmla="*/ 4907178 w 7467600"/>
              <a:gd name="connsiteY284" fmla="*/ 6858000 h 6858000"/>
              <a:gd name="connsiteX285" fmla="*/ 4910810 w 7467600"/>
              <a:gd name="connsiteY285" fmla="*/ 6829660 h 6858000"/>
              <a:gd name="connsiteX286" fmla="*/ 4987461 w 7467600"/>
              <a:gd name="connsiteY286" fmla="*/ 6432994 h 6858000"/>
              <a:gd name="connsiteX287" fmla="*/ 5179262 w 7467600"/>
              <a:gd name="connsiteY287" fmla="*/ 6035044 h 6858000"/>
              <a:gd name="connsiteX288" fmla="*/ 4689678 w 7467600"/>
              <a:gd name="connsiteY288" fmla="*/ 6440241 h 6858000"/>
              <a:gd name="connsiteX289" fmla="*/ 4477543 w 7467600"/>
              <a:gd name="connsiteY289" fmla="*/ 6674836 h 6858000"/>
              <a:gd name="connsiteX290" fmla="*/ 4329957 w 7467600"/>
              <a:gd name="connsiteY290" fmla="*/ 6858000 h 6858000"/>
              <a:gd name="connsiteX291" fmla="*/ 4218595 w 7467600"/>
              <a:gd name="connsiteY291" fmla="*/ 6858000 h 6858000"/>
              <a:gd name="connsiteX292" fmla="*/ 4368888 w 7467600"/>
              <a:gd name="connsiteY292" fmla="*/ 6668412 h 6858000"/>
              <a:gd name="connsiteX293" fmla="*/ 4563091 w 7467600"/>
              <a:gd name="connsiteY293" fmla="*/ 6442508 h 6858000"/>
              <a:gd name="connsiteX294" fmla="*/ 5387324 w 7467600"/>
              <a:gd name="connsiteY294" fmla="*/ 5705830 h 6858000"/>
              <a:gd name="connsiteX295" fmla="*/ 5073620 w 7467600"/>
              <a:gd name="connsiteY295" fmla="*/ 5955437 h 6858000"/>
              <a:gd name="connsiteX296" fmla="*/ 4689789 w 7467600"/>
              <a:gd name="connsiteY296" fmla="*/ 6268382 h 6858000"/>
              <a:gd name="connsiteX297" fmla="*/ 4418722 w 7467600"/>
              <a:gd name="connsiteY297" fmla="*/ 6570886 h 6858000"/>
              <a:gd name="connsiteX298" fmla="*/ 4214944 w 7467600"/>
              <a:gd name="connsiteY298" fmla="*/ 6858000 h 6858000"/>
              <a:gd name="connsiteX299" fmla="*/ 4177898 w 7467600"/>
              <a:gd name="connsiteY299" fmla="*/ 6858000 h 6858000"/>
              <a:gd name="connsiteX300" fmla="*/ 4391597 w 7467600"/>
              <a:gd name="connsiteY300" fmla="*/ 6556370 h 6858000"/>
              <a:gd name="connsiteX301" fmla="*/ 4668889 w 7467600"/>
              <a:gd name="connsiteY301" fmla="*/ 6246399 h 6858000"/>
              <a:gd name="connsiteX302" fmla="*/ 5055427 w 7467600"/>
              <a:gd name="connsiteY302" fmla="*/ 5931476 h 6858000"/>
              <a:gd name="connsiteX303" fmla="*/ 5371814 w 7467600"/>
              <a:gd name="connsiteY303" fmla="*/ 5678975 h 6858000"/>
              <a:gd name="connsiteX304" fmla="*/ 4987918 w 7467600"/>
              <a:gd name="connsiteY304" fmla="*/ 5838701 h 6858000"/>
              <a:gd name="connsiteX305" fmla="*/ 4317146 w 7467600"/>
              <a:gd name="connsiteY305" fmla="*/ 6587716 h 6858000"/>
              <a:gd name="connsiteX306" fmla="*/ 4171627 w 7467600"/>
              <a:gd name="connsiteY306" fmla="*/ 6858000 h 6858000"/>
              <a:gd name="connsiteX307" fmla="*/ 4081585 w 7467600"/>
              <a:gd name="connsiteY307" fmla="*/ 6858000 h 6858000"/>
              <a:gd name="connsiteX308" fmla="*/ 4238603 w 7467600"/>
              <a:gd name="connsiteY308" fmla="*/ 6559341 h 6858000"/>
              <a:gd name="connsiteX309" fmla="*/ 4778333 w 7467600"/>
              <a:gd name="connsiteY309" fmla="*/ 5873626 h 6858000"/>
              <a:gd name="connsiteX310" fmla="*/ 5414185 w 7467600"/>
              <a:gd name="connsiteY310" fmla="*/ 5573882 h 6858000"/>
              <a:gd name="connsiteX311" fmla="*/ 5959648 w 7467600"/>
              <a:gd name="connsiteY311" fmla="*/ 4760797 h 6858000"/>
              <a:gd name="connsiteX312" fmla="*/ 5355019 w 7467600"/>
              <a:gd name="connsiteY312" fmla="*/ 4734672 h 6858000"/>
              <a:gd name="connsiteX313" fmla="*/ 5083565 w 7467600"/>
              <a:gd name="connsiteY313" fmla="*/ 5179121 h 6858000"/>
              <a:gd name="connsiteX314" fmla="*/ 4713577 w 7467600"/>
              <a:gd name="connsiteY314" fmla="*/ 5616803 h 6858000"/>
              <a:gd name="connsiteX315" fmla="*/ 3989559 w 7467600"/>
              <a:gd name="connsiteY315" fmla="*/ 6145945 h 6858000"/>
              <a:gd name="connsiteX316" fmla="*/ 3939824 w 7467600"/>
              <a:gd name="connsiteY316" fmla="*/ 6066900 h 6858000"/>
              <a:gd name="connsiteX317" fmla="*/ 4584537 w 7467600"/>
              <a:gd name="connsiteY317" fmla="*/ 5324826 h 6858000"/>
              <a:gd name="connsiteX318" fmla="*/ 5037105 w 7467600"/>
              <a:gd name="connsiteY318" fmla="*/ 5088765 h 6858000"/>
              <a:gd name="connsiteX319" fmla="*/ 5039930 w 7467600"/>
              <a:gd name="connsiteY319" fmla="*/ 5089585 h 6858000"/>
              <a:gd name="connsiteX320" fmla="*/ 5263764 w 7467600"/>
              <a:gd name="connsiteY320" fmla="*/ 4735525 h 6858000"/>
              <a:gd name="connsiteX321" fmla="*/ 4086300 w 7467600"/>
              <a:gd name="connsiteY321" fmla="*/ 4884599 h 6858000"/>
              <a:gd name="connsiteX322" fmla="*/ 4085485 w 7467600"/>
              <a:gd name="connsiteY322" fmla="*/ 4899070 h 6858000"/>
              <a:gd name="connsiteX323" fmla="*/ 3871915 w 7467600"/>
              <a:gd name="connsiteY323" fmla="*/ 5253645 h 6858000"/>
              <a:gd name="connsiteX324" fmla="*/ 3799374 w 7467600"/>
              <a:gd name="connsiteY324" fmla="*/ 5466127 h 6858000"/>
              <a:gd name="connsiteX325" fmla="*/ 3498850 w 7467600"/>
              <a:gd name="connsiteY325" fmla="*/ 6661888 h 6858000"/>
              <a:gd name="connsiteX326" fmla="*/ 3399216 w 7467600"/>
              <a:gd name="connsiteY326" fmla="*/ 6858000 h 6858000"/>
              <a:gd name="connsiteX327" fmla="*/ 3303688 w 7467600"/>
              <a:gd name="connsiteY327" fmla="*/ 6858000 h 6858000"/>
              <a:gd name="connsiteX328" fmla="*/ 3391774 w 7467600"/>
              <a:gd name="connsiteY328" fmla="*/ 6697181 h 6858000"/>
              <a:gd name="connsiteX329" fmla="*/ 3735540 w 7467600"/>
              <a:gd name="connsiteY329" fmla="*/ 5546923 h 6858000"/>
              <a:gd name="connsiteX330" fmla="*/ 3729438 w 7467600"/>
              <a:gd name="connsiteY330" fmla="*/ 5569058 h 6858000"/>
              <a:gd name="connsiteX331" fmla="*/ 3707782 w 7467600"/>
              <a:gd name="connsiteY331" fmla="*/ 5644908 h 6858000"/>
              <a:gd name="connsiteX332" fmla="*/ 3583827 w 7467600"/>
              <a:gd name="connsiteY332" fmla="*/ 6039215 h 6858000"/>
              <a:gd name="connsiteX333" fmla="*/ 3547861 w 7467600"/>
              <a:gd name="connsiteY333" fmla="*/ 6129609 h 6858000"/>
              <a:gd name="connsiteX334" fmla="*/ 3490905 w 7467600"/>
              <a:gd name="connsiteY334" fmla="*/ 6277660 h 6858000"/>
              <a:gd name="connsiteX335" fmla="*/ 3455859 w 7467600"/>
              <a:gd name="connsiteY335" fmla="*/ 6391301 h 6858000"/>
              <a:gd name="connsiteX336" fmla="*/ 3429112 w 7467600"/>
              <a:gd name="connsiteY336" fmla="*/ 6479469 h 6858000"/>
              <a:gd name="connsiteX337" fmla="*/ 3304862 w 7467600"/>
              <a:gd name="connsiteY337" fmla="*/ 6796476 h 6858000"/>
              <a:gd name="connsiteX338" fmla="*/ 3276071 w 7467600"/>
              <a:gd name="connsiteY338" fmla="*/ 6858000 h 6858000"/>
              <a:gd name="connsiteX339" fmla="*/ 3240805 w 7467600"/>
              <a:gd name="connsiteY339" fmla="*/ 6858000 h 6858000"/>
              <a:gd name="connsiteX340" fmla="*/ 3275917 w 7467600"/>
              <a:gd name="connsiteY340" fmla="*/ 6783192 h 6858000"/>
              <a:gd name="connsiteX341" fmla="*/ 3399358 w 7467600"/>
              <a:gd name="connsiteY341" fmla="*/ 6469011 h 6858000"/>
              <a:gd name="connsiteX342" fmla="*/ 3425650 w 7467600"/>
              <a:gd name="connsiteY342" fmla="*/ 6381333 h 6858000"/>
              <a:gd name="connsiteX343" fmla="*/ 3460661 w 7467600"/>
              <a:gd name="connsiteY343" fmla="*/ 6266763 h 6858000"/>
              <a:gd name="connsiteX344" fmla="*/ 3518021 w 7467600"/>
              <a:gd name="connsiteY344" fmla="*/ 6117298 h 6858000"/>
              <a:gd name="connsiteX345" fmla="*/ 3554035 w 7467600"/>
              <a:gd name="connsiteY345" fmla="*/ 6027832 h 6858000"/>
              <a:gd name="connsiteX346" fmla="*/ 3677174 w 7467600"/>
              <a:gd name="connsiteY346" fmla="*/ 5636351 h 6858000"/>
              <a:gd name="connsiteX347" fmla="*/ 3698819 w 7467600"/>
              <a:gd name="connsiteY347" fmla="*/ 5560503 h 6858000"/>
              <a:gd name="connsiteX348" fmla="*/ 3702094 w 7467600"/>
              <a:gd name="connsiteY348" fmla="*/ 5549194 h 6858000"/>
              <a:gd name="connsiteX349" fmla="*/ 3398355 w 7467600"/>
              <a:gd name="connsiteY349" fmla="*/ 6094603 h 6858000"/>
              <a:gd name="connsiteX350" fmla="*/ 3193941 w 7467600"/>
              <a:gd name="connsiteY350" fmla="*/ 6798775 h 6858000"/>
              <a:gd name="connsiteX351" fmla="*/ 3184140 w 7467600"/>
              <a:gd name="connsiteY351" fmla="*/ 6858000 h 6858000"/>
              <a:gd name="connsiteX352" fmla="*/ 3099978 w 7467600"/>
              <a:gd name="connsiteY352" fmla="*/ 6858000 h 6858000"/>
              <a:gd name="connsiteX353" fmla="*/ 3101556 w 7467600"/>
              <a:gd name="connsiteY353" fmla="*/ 6843337 h 6858000"/>
              <a:gd name="connsiteX354" fmla="*/ 3370162 w 7467600"/>
              <a:gd name="connsiteY354" fmla="*/ 5785550 h 6858000"/>
              <a:gd name="connsiteX355" fmla="*/ 3746477 w 7467600"/>
              <a:gd name="connsiteY355" fmla="*/ 5377889 h 6858000"/>
              <a:gd name="connsiteX356" fmla="*/ 3863399 w 7467600"/>
              <a:gd name="connsiteY356" fmla="*/ 5087257 h 6858000"/>
              <a:gd name="connsiteX357" fmla="*/ 3968712 w 7467600"/>
              <a:gd name="connsiteY357" fmla="*/ 4913989 h 6858000"/>
              <a:gd name="connsiteX358" fmla="*/ 2792390 w 7467600"/>
              <a:gd name="connsiteY358" fmla="*/ 5382974 h 6858000"/>
              <a:gd name="connsiteX359" fmla="*/ 2714982 w 7467600"/>
              <a:gd name="connsiteY359" fmla="*/ 5427051 h 6858000"/>
              <a:gd name="connsiteX360" fmla="*/ 2813361 w 7467600"/>
              <a:gd name="connsiteY360" fmla="*/ 6023912 h 6858000"/>
              <a:gd name="connsiteX361" fmla="*/ 2688430 w 7467600"/>
              <a:gd name="connsiteY361" fmla="*/ 6801564 h 6858000"/>
              <a:gd name="connsiteX362" fmla="*/ 2629626 w 7467600"/>
              <a:gd name="connsiteY362" fmla="*/ 6763394 h 6858000"/>
              <a:gd name="connsiteX363" fmla="*/ 2565328 w 7467600"/>
              <a:gd name="connsiteY363" fmla="*/ 5516399 h 6858000"/>
              <a:gd name="connsiteX364" fmla="*/ 1922999 w 7467600"/>
              <a:gd name="connsiteY364" fmla="*/ 5980343 h 6858000"/>
              <a:gd name="connsiteX365" fmla="*/ 1950261 w 7467600"/>
              <a:gd name="connsiteY365" fmla="*/ 6405858 h 6858000"/>
              <a:gd name="connsiteX366" fmla="*/ 2365554 w 7467600"/>
              <a:gd name="connsiteY366" fmla="*/ 6759107 h 6858000"/>
              <a:gd name="connsiteX367" fmla="*/ 2424142 w 7467600"/>
              <a:gd name="connsiteY367" fmla="*/ 6858000 h 6858000"/>
              <a:gd name="connsiteX368" fmla="*/ 2395994 w 7467600"/>
              <a:gd name="connsiteY368" fmla="*/ 6858000 h 6858000"/>
              <a:gd name="connsiteX369" fmla="*/ 2392863 w 7467600"/>
              <a:gd name="connsiteY369" fmla="*/ 6852964 h 6858000"/>
              <a:gd name="connsiteX370" fmla="*/ 2017589 w 7467600"/>
              <a:gd name="connsiteY370" fmla="*/ 6493982 h 6858000"/>
              <a:gd name="connsiteX371" fmla="*/ 2147336 w 7467600"/>
              <a:gd name="connsiteY371" fmla="*/ 6594052 h 6858000"/>
              <a:gd name="connsiteX372" fmla="*/ 2207047 w 7467600"/>
              <a:gd name="connsiteY372" fmla="*/ 6654540 h 6858000"/>
              <a:gd name="connsiteX373" fmla="*/ 2299106 w 7467600"/>
              <a:gd name="connsiteY373" fmla="*/ 6778931 h 6858000"/>
              <a:gd name="connsiteX374" fmla="*/ 2314430 w 7467600"/>
              <a:gd name="connsiteY374" fmla="*/ 6801144 h 6858000"/>
              <a:gd name="connsiteX375" fmla="*/ 2352406 w 7467600"/>
              <a:gd name="connsiteY375" fmla="*/ 6858000 h 6858000"/>
              <a:gd name="connsiteX376" fmla="*/ 2314492 w 7467600"/>
              <a:gd name="connsiteY376" fmla="*/ 6858000 h 6858000"/>
              <a:gd name="connsiteX377" fmla="*/ 2288095 w 7467600"/>
              <a:gd name="connsiteY377" fmla="*/ 6818030 h 6858000"/>
              <a:gd name="connsiteX378" fmla="*/ 2272768 w 7467600"/>
              <a:gd name="connsiteY378" fmla="*/ 6795822 h 6858000"/>
              <a:gd name="connsiteX379" fmla="*/ 2182715 w 7467600"/>
              <a:gd name="connsiteY379" fmla="*/ 6675071 h 6858000"/>
              <a:gd name="connsiteX380" fmla="*/ 2032061 w 7467600"/>
              <a:gd name="connsiteY380" fmla="*/ 6541380 h 6858000"/>
              <a:gd name="connsiteX381" fmla="*/ 2257220 w 7467600"/>
              <a:gd name="connsiteY381" fmla="*/ 6826257 h 6858000"/>
              <a:gd name="connsiteX382" fmla="*/ 2281324 w 7467600"/>
              <a:gd name="connsiteY382" fmla="*/ 6858000 h 6858000"/>
              <a:gd name="connsiteX383" fmla="*/ 2242860 w 7467600"/>
              <a:gd name="connsiteY383" fmla="*/ 6858000 h 6858000"/>
              <a:gd name="connsiteX384" fmla="*/ 2232818 w 7467600"/>
              <a:gd name="connsiteY384" fmla="*/ 6844926 h 6858000"/>
              <a:gd name="connsiteX385" fmla="*/ 1990172 w 7467600"/>
              <a:gd name="connsiteY385" fmla="*/ 6542121 h 6858000"/>
              <a:gd name="connsiteX386" fmla="*/ 2124090 w 7467600"/>
              <a:gd name="connsiteY386" fmla="*/ 6761017 h 6858000"/>
              <a:gd name="connsiteX387" fmla="*/ 2200380 w 7467600"/>
              <a:gd name="connsiteY387" fmla="*/ 6858000 h 6858000"/>
              <a:gd name="connsiteX388" fmla="*/ 2147507 w 7467600"/>
              <a:gd name="connsiteY388" fmla="*/ 6858000 h 6858000"/>
              <a:gd name="connsiteX389" fmla="*/ 2070668 w 7467600"/>
              <a:gd name="connsiteY389" fmla="*/ 6761520 h 6858000"/>
              <a:gd name="connsiteX390" fmla="*/ 1975142 w 7467600"/>
              <a:gd name="connsiteY390" fmla="*/ 6585570 h 6858000"/>
              <a:gd name="connsiteX391" fmla="*/ 2050035 w 7467600"/>
              <a:gd name="connsiteY391" fmla="*/ 6813345 h 6858000"/>
              <a:gd name="connsiteX392" fmla="*/ 2063025 w 7467600"/>
              <a:gd name="connsiteY392" fmla="*/ 6858000 h 6858000"/>
              <a:gd name="connsiteX393" fmla="*/ 2021675 w 7467600"/>
              <a:gd name="connsiteY393" fmla="*/ 6858000 h 6858000"/>
              <a:gd name="connsiteX394" fmla="*/ 2019308 w 7467600"/>
              <a:gd name="connsiteY394" fmla="*/ 6847118 h 6858000"/>
              <a:gd name="connsiteX395" fmla="*/ 1938835 w 7467600"/>
              <a:gd name="connsiteY395" fmla="*/ 6551160 h 6858000"/>
              <a:gd name="connsiteX396" fmla="*/ 1953230 w 7467600"/>
              <a:gd name="connsiteY396" fmla="*/ 6759699 h 6858000"/>
              <a:gd name="connsiteX397" fmla="*/ 1956763 w 7467600"/>
              <a:gd name="connsiteY397" fmla="*/ 6778191 h 6858000"/>
              <a:gd name="connsiteX398" fmla="*/ 1967925 w 7467600"/>
              <a:gd name="connsiteY398" fmla="*/ 6858000 h 6858000"/>
              <a:gd name="connsiteX399" fmla="*/ 1936622 w 7467600"/>
              <a:gd name="connsiteY399" fmla="*/ 6858000 h 6858000"/>
              <a:gd name="connsiteX400" fmla="*/ 1926261 w 7467600"/>
              <a:gd name="connsiteY400" fmla="*/ 6784064 h 6858000"/>
              <a:gd name="connsiteX401" fmla="*/ 1922724 w 7467600"/>
              <a:gd name="connsiteY401" fmla="*/ 6765577 h 6858000"/>
              <a:gd name="connsiteX402" fmla="*/ 1904650 w 7467600"/>
              <a:gd name="connsiteY402" fmla="*/ 6639616 h 6858000"/>
              <a:gd name="connsiteX403" fmla="*/ 1885273 w 7467600"/>
              <a:gd name="connsiteY403" fmla="*/ 6858000 h 6858000"/>
              <a:gd name="connsiteX404" fmla="*/ 1854363 w 7467600"/>
              <a:gd name="connsiteY404" fmla="*/ 6858000 h 6858000"/>
              <a:gd name="connsiteX405" fmla="*/ 1880391 w 7467600"/>
              <a:gd name="connsiteY405" fmla="*/ 6603796 h 6858000"/>
              <a:gd name="connsiteX406" fmla="*/ 1818273 w 7467600"/>
              <a:gd name="connsiteY406" fmla="*/ 6715729 h 6858000"/>
              <a:gd name="connsiteX407" fmla="*/ 1794691 w 7467600"/>
              <a:gd name="connsiteY407" fmla="*/ 6843239 h 6858000"/>
              <a:gd name="connsiteX408" fmla="*/ 1794914 w 7467600"/>
              <a:gd name="connsiteY408" fmla="*/ 6858000 h 6858000"/>
              <a:gd name="connsiteX409" fmla="*/ 1746128 w 7467600"/>
              <a:gd name="connsiteY409" fmla="*/ 6858000 h 6858000"/>
              <a:gd name="connsiteX410" fmla="*/ 1753934 w 7467600"/>
              <a:gd name="connsiteY410" fmla="*/ 6724796 h 6858000"/>
              <a:gd name="connsiteX411" fmla="*/ 1792053 w 7467600"/>
              <a:gd name="connsiteY411" fmla="*/ 6572396 h 6858000"/>
              <a:gd name="connsiteX412" fmla="*/ 1862248 w 7467600"/>
              <a:gd name="connsiteY412" fmla="*/ 6266397 h 6858000"/>
              <a:gd name="connsiteX413" fmla="*/ 1862250 w 7467600"/>
              <a:gd name="connsiteY413" fmla="*/ 6033531 h 6858000"/>
              <a:gd name="connsiteX414" fmla="*/ 1211999 w 7467600"/>
              <a:gd name="connsiteY414" fmla="*/ 6683610 h 6858000"/>
              <a:gd name="connsiteX415" fmla="*/ 1213266 w 7467600"/>
              <a:gd name="connsiteY415" fmla="*/ 6691947 h 6858000"/>
              <a:gd name="connsiteX416" fmla="*/ 1203370 w 7467600"/>
              <a:gd name="connsiteY416" fmla="*/ 6850676 h 6858000"/>
              <a:gd name="connsiteX417" fmla="*/ 1203671 w 7467600"/>
              <a:gd name="connsiteY417" fmla="*/ 6858000 h 6858000"/>
              <a:gd name="connsiteX418" fmla="*/ 1143180 w 7467600"/>
              <a:gd name="connsiteY418" fmla="*/ 6858000 h 6858000"/>
              <a:gd name="connsiteX419" fmla="*/ 1142176 w 7467600"/>
              <a:gd name="connsiteY419" fmla="*/ 6766045 h 6858000"/>
              <a:gd name="connsiteX420" fmla="*/ 1067484 w 7467600"/>
              <a:gd name="connsiteY420" fmla="*/ 6858000 h 6858000"/>
              <a:gd name="connsiteX421" fmla="*/ 953928 w 7467600"/>
              <a:gd name="connsiteY421" fmla="*/ 6858000 h 6858000"/>
              <a:gd name="connsiteX422" fmla="*/ 959715 w 7467600"/>
              <a:gd name="connsiteY422" fmla="*/ 6850185 h 6858000"/>
              <a:gd name="connsiteX423" fmla="*/ 1483788 w 7467600"/>
              <a:gd name="connsiteY423" fmla="*/ 6259174 h 6858000"/>
              <a:gd name="connsiteX424" fmla="*/ 1100671 w 7467600"/>
              <a:gd name="connsiteY424" fmla="*/ 6252137 h 6858000"/>
              <a:gd name="connsiteX425" fmla="*/ 1090144 w 7467600"/>
              <a:gd name="connsiteY425" fmla="*/ 6256748 h 6858000"/>
              <a:gd name="connsiteX426" fmla="*/ 1095872 w 7467600"/>
              <a:gd name="connsiteY426" fmla="*/ 6271892 h 6858000"/>
              <a:gd name="connsiteX427" fmla="*/ 262785 w 7467600"/>
              <a:gd name="connsiteY427" fmla="*/ 6845450 h 6858000"/>
              <a:gd name="connsiteX428" fmla="*/ 209968 w 7467600"/>
              <a:gd name="connsiteY428" fmla="*/ 6770713 h 6858000"/>
              <a:gd name="connsiteX429" fmla="*/ 873460 w 7467600"/>
              <a:gd name="connsiteY429" fmla="*/ 6253768 h 6858000"/>
              <a:gd name="connsiteX430" fmla="*/ 192686 w 7467600"/>
              <a:gd name="connsiteY430" fmla="*/ 5849257 h 6858000"/>
              <a:gd name="connsiteX431" fmla="*/ 4696 w 7467600"/>
              <a:gd name="connsiteY431" fmla="*/ 5697668 h 6858000"/>
              <a:gd name="connsiteX432" fmla="*/ 0 w 7467600"/>
              <a:gd name="connsiteY432" fmla="*/ 5689984 h 6858000"/>
              <a:gd name="connsiteX433" fmla="*/ 0 w 7467600"/>
              <a:gd name="connsiteY433" fmla="*/ 5513472 h 6858000"/>
              <a:gd name="connsiteX434" fmla="*/ 174101 w 7467600"/>
              <a:gd name="connsiteY434" fmla="*/ 5620277 h 6858000"/>
              <a:gd name="connsiteX435" fmla="*/ 891800 w 7467600"/>
              <a:gd name="connsiteY435" fmla="*/ 6036935 h 6858000"/>
              <a:gd name="connsiteX436" fmla="*/ 1072219 w 7467600"/>
              <a:gd name="connsiteY436" fmla="*/ 6169443 h 6858000"/>
              <a:gd name="connsiteX437" fmla="*/ 1074117 w 7467600"/>
              <a:gd name="connsiteY437" fmla="*/ 6170301 h 6858000"/>
              <a:gd name="connsiteX438" fmla="*/ 1083114 w 7467600"/>
              <a:gd name="connsiteY438" fmla="*/ 6174131 h 6858000"/>
              <a:gd name="connsiteX439" fmla="*/ 1543010 w 7467600"/>
              <a:gd name="connsiteY439" fmla="*/ 6191140 h 6858000"/>
              <a:gd name="connsiteX440" fmla="*/ 1551080 w 7467600"/>
              <a:gd name="connsiteY440" fmla="*/ 6195006 h 6858000"/>
              <a:gd name="connsiteX441" fmla="*/ 2345443 w 7467600"/>
              <a:gd name="connsiteY441" fmla="*/ 5549882 h 6858000"/>
              <a:gd name="connsiteX442" fmla="*/ 1721499 w 7467600"/>
              <a:gd name="connsiteY442" fmla="*/ 5599969 h 6858000"/>
              <a:gd name="connsiteX443" fmla="*/ 767716 w 7467600"/>
              <a:gd name="connsiteY443" fmla="*/ 5472768 h 6858000"/>
              <a:gd name="connsiteX444" fmla="*/ 722147 w 7467600"/>
              <a:gd name="connsiteY444" fmla="*/ 5393091 h 6858000"/>
              <a:gd name="connsiteX445" fmla="*/ 1485552 w 7467600"/>
              <a:gd name="connsiteY445" fmla="*/ 5313202 h 6858000"/>
              <a:gd name="connsiteX446" fmla="*/ 2143004 w 7467600"/>
              <a:gd name="connsiteY446" fmla="*/ 5402420 h 6858000"/>
              <a:gd name="connsiteX447" fmla="*/ 1933391 w 7467600"/>
              <a:gd name="connsiteY447" fmla="*/ 5156971 h 6858000"/>
              <a:gd name="connsiteX448" fmla="*/ 1827118 w 7467600"/>
              <a:gd name="connsiteY448" fmla="*/ 4968410 h 6858000"/>
              <a:gd name="connsiteX449" fmla="*/ 1837349 w 7467600"/>
              <a:gd name="connsiteY449" fmla="*/ 4956357 h 6858000"/>
              <a:gd name="connsiteX450" fmla="*/ 2162835 w 7467600"/>
              <a:gd name="connsiteY450" fmla="*/ 5187853 h 6858000"/>
              <a:gd name="connsiteX451" fmla="*/ 2257167 w 7467600"/>
              <a:gd name="connsiteY451" fmla="*/ 5462123 h 6858000"/>
              <a:gd name="connsiteX452" fmla="*/ 2261598 w 7467600"/>
              <a:gd name="connsiteY452" fmla="*/ 5467998 h 6858000"/>
              <a:gd name="connsiteX453" fmla="*/ 2437177 w 7467600"/>
              <a:gd name="connsiteY453" fmla="*/ 5479608 h 6858000"/>
              <a:gd name="connsiteX454" fmla="*/ 2445247 w 7467600"/>
              <a:gd name="connsiteY454" fmla="*/ 5483476 h 6858000"/>
              <a:gd name="connsiteX455" fmla="*/ 2743626 w 7467600"/>
              <a:gd name="connsiteY455" fmla="*/ 5304819 h 6858000"/>
              <a:gd name="connsiteX456" fmla="*/ 3048102 w 7467600"/>
              <a:gd name="connsiteY456" fmla="*/ 5150595 h 6858000"/>
              <a:gd name="connsiteX457" fmla="*/ 1799414 w 7467600"/>
              <a:gd name="connsiteY457" fmla="*/ 4694732 h 6858000"/>
              <a:gd name="connsiteX458" fmla="*/ 1771735 w 7467600"/>
              <a:gd name="connsiteY458" fmla="*/ 4619929 h 6858000"/>
              <a:gd name="connsiteX459" fmla="*/ 3104273 w 7467600"/>
              <a:gd name="connsiteY459" fmla="*/ 5076159 h 6858000"/>
              <a:gd name="connsiteX460" fmla="*/ 3113245 w 7467600"/>
              <a:gd name="connsiteY460" fmla="*/ 5090705 h 6858000"/>
              <a:gd name="connsiteX461" fmla="*/ 3126294 w 7467600"/>
              <a:gd name="connsiteY461" fmla="*/ 5114400 h 6858000"/>
              <a:gd name="connsiteX462" fmla="*/ 3937433 w 7467600"/>
              <a:gd name="connsiteY462" fmla="*/ 4830473 h 6858000"/>
              <a:gd name="connsiteX463" fmla="*/ 3590475 w 7467600"/>
              <a:gd name="connsiteY463" fmla="*/ 4597974 h 6858000"/>
              <a:gd name="connsiteX464" fmla="*/ 3100264 w 7467600"/>
              <a:gd name="connsiteY464" fmla="*/ 4579845 h 6858000"/>
              <a:gd name="connsiteX465" fmla="*/ 2183576 w 7467600"/>
              <a:gd name="connsiteY465" fmla="*/ 4227150 h 6858000"/>
              <a:gd name="connsiteX466" fmla="*/ 2151029 w 7467600"/>
              <a:gd name="connsiteY466" fmla="*/ 4146947 h 6858000"/>
              <a:gd name="connsiteX467" fmla="*/ 3563434 w 7467600"/>
              <a:gd name="connsiteY467" fmla="*/ 4469115 h 6858000"/>
              <a:gd name="connsiteX468" fmla="*/ 3177952 w 7467600"/>
              <a:gd name="connsiteY468" fmla="*/ 3657386 h 6858000"/>
              <a:gd name="connsiteX469" fmla="*/ 3189263 w 7467600"/>
              <a:gd name="connsiteY469" fmla="*/ 3625726 h 6858000"/>
              <a:gd name="connsiteX470" fmla="*/ 3560912 w 7467600"/>
              <a:gd name="connsiteY470" fmla="*/ 4079863 h 6858000"/>
              <a:gd name="connsiteX471" fmla="*/ 3626636 w 7467600"/>
              <a:gd name="connsiteY471" fmla="*/ 4512230 h 6858000"/>
              <a:gd name="connsiteX472" fmla="*/ 3653088 w 7467600"/>
              <a:gd name="connsiteY472" fmla="*/ 4521417 h 6858000"/>
              <a:gd name="connsiteX473" fmla="*/ 3988128 w 7467600"/>
              <a:gd name="connsiteY473" fmla="*/ 4817267 h 6858000"/>
              <a:gd name="connsiteX474" fmla="*/ 4830582 w 7467600"/>
              <a:gd name="connsiteY474" fmla="*/ 4676000 h 6858000"/>
              <a:gd name="connsiteX475" fmla="*/ 4830100 w 7467600"/>
              <a:gd name="connsiteY475" fmla="*/ 4675554 h 6858000"/>
              <a:gd name="connsiteX476" fmla="*/ 4036318 w 7467600"/>
              <a:gd name="connsiteY476" fmla="*/ 4147013 h 6858000"/>
              <a:gd name="connsiteX477" fmla="*/ 3432098 w 7467600"/>
              <a:gd name="connsiteY477" fmla="*/ 3537312 h 6858000"/>
              <a:gd name="connsiteX478" fmla="*/ 3446761 w 7467600"/>
              <a:gd name="connsiteY478" fmla="*/ 3461278 h 6858000"/>
              <a:gd name="connsiteX479" fmla="*/ 4419733 w 7467600"/>
              <a:gd name="connsiteY479" fmla="*/ 3963555 h 6858000"/>
              <a:gd name="connsiteX480" fmla="*/ 4781371 w 7467600"/>
              <a:gd name="connsiteY480" fmla="*/ 4458604 h 6858000"/>
              <a:gd name="connsiteX481" fmla="*/ 4780440 w 7467600"/>
              <a:gd name="connsiteY481" fmla="*/ 4470290 h 6858000"/>
              <a:gd name="connsiteX482" fmla="*/ 4898954 w 7467600"/>
              <a:gd name="connsiteY482" fmla="*/ 4662092 h 6858000"/>
              <a:gd name="connsiteX483" fmla="*/ 4900699 w 7467600"/>
              <a:gd name="connsiteY483" fmla="*/ 4670867 h 6858000"/>
              <a:gd name="connsiteX484" fmla="*/ 5714511 w 7467600"/>
              <a:gd name="connsiteY484" fmla="*/ 4663483 h 6858000"/>
              <a:gd name="connsiteX485" fmla="*/ 5464793 w 7467600"/>
              <a:gd name="connsiteY485" fmla="*/ 4393556 h 6858000"/>
              <a:gd name="connsiteX486" fmla="*/ 5461897 w 7467600"/>
              <a:gd name="connsiteY486" fmla="*/ 4390879 h 6858000"/>
              <a:gd name="connsiteX487" fmla="*/ 4294126 w 7467600"/>
              <a:gd name="connsiteY487" fmla="*/ 3303048 h 6858000"/>
              <a:gd name="connsiteX488" fmla="*/ 4305321 w 7467600"/>
              <a:gd name="connsiteY488" fmla="*/ 3256953 h 6858000"/>
              <a:gd name="connsiteX489" fmla="*/ 4949299 w 7467600"/>
              <a:gd name="connsiteY489" fmla="*/ 3766336 h 6858000"/>
              <a:gd name="connsiteX490" fmla="*/ 5291452 w 7467600"/>
              <a:gd name="connsiteY490" fmla="*/ 4076801 h 6858000"/>
              <a:gd name="connsiteX491" fmla="*/ 5434998 w 7467600"/>
              <a:gd name="connsiteY491" fmla="*/ 4254100 h 6858000"/>
              <a:gd name="connsiteX492" fmla="*/ 5351015 w 7467600"/>
              <a:gd name="connsiteY492" fmla="*/ 3760989 h 6858000"/>
              <a:gd name="connsiteX493" fmla="*/ 5413780 w 7467600"/>
              <a:gd name="connsiteY493" fmla="*/ 2966265 h 6858000"/>
              <a:gd name="connsiteX494" fmla="*/ 5425627 w 7467600"/>
              <a:gd name="connsiteY494" fmla="*/ 2954192 h 6858000"/>
              <a:gd name="connsiteX495" fmla="*/ 6604735 w 7467600"/>
              <a:gd name="connsiteY495" fmla="*/ 2041381 h 6858000"/>
              <a:gd name="connsiteX496" fmla="*/ 7204487 w 7467600"/>
              <a:gd name="connsiteY496" fmla="*/ 2742112 h 6858000"/>
              <a:gd name="connsiteX497" fmla="*/ 7131592 w 7467600"/>
              <a:gd name="connsiteY497" fmla="*/ 2672096 h 6858000"/>
              <a:gd name="connsiteX498" fmla="*/ 6996344 w 7467600"/>
              <a:gd name="connsiteY498" fmla="*/ 2518310 h 6858000"/>
              <a:gd name="connsiteX499" fmla="*/ 6735495 w 7467600"/>
              <a:gd name="connsiteY499" fmla="*/ 2196890 h 6858000"/>
              <a:gd name="connsiteX500" fmla="*/ 6721901 w 7467600"/>
              <a:gd name="connsiteY500" fmla="*/ 2179274 h 6858000"/>
              <a:gd name="connsiteX501" fmla="*/ 6604735 w 7467600"/>
              <a:gd name="connsiteY501" fmla="*/ 2041381 h 6858000"/>
              <a:gd name="connsiteX502" fmla="*/ 6591670 w 7467600"/>
              <a:gd name="connsiteY502" fmla="*/ 1988277 h 6858000"/>
              <a:gd name="connsiteX503" fmla="*/ 6747349 w 7467600"/>
              <a:gd name="connsiteY503" fmla="*/ 2160069 h 6858000"/>
              <a:gd name="connsiteX504" fmla="*/ 6760943 w 7467600"/>
              <a:gd name="connsiteY504" fmla="*/ 2177686 h 6858000"/>
              <a:gd name="connsiteX505" fmla="*/ 7021065 w 7467600"/>
              <a:gd name="connsiteY505" fmla="*/ 2498102 h 6858000"/>
              <a:gd name="connsiteX506" fmla="*/ 7155223 w 7467600"/>
              <a:gd name="connsiteY506" fmla="*/ 2650386 h 6858000"/>
              <a:gd name="connsiteX507" fmla="*/ 7203167 w 7467600"/>
              <a:gd name="connsiteY507" fmla="*/ 2697288 h 6858000"/>
              <a:gd name="connsiteX508" fmla="*/ 6937703 w 7467600"/>
              <a:gd name="connsiteY508" fmla="*/ 2321981 h 6858000"/>
              <a:gd name="connsiteX509" fmla="*/ 6591670 w 7467600"/>
              <a:gd name="connsiteY509" fmla="*/ 1988277 h 6858000"/>
              <a:gd name="connsiteX510" fmla="*/ 5798671 w 7467600"/>
              <a:gd name="connsiteY510" fmla="*/ 1981601 h 6858000"/>
              <a:gd name="connsiteX511" fmla="*/ 5754709 w 7467600"/>
              <a:gd name="connsiteY511" fmla="*/ 2071454 h 6858000"/>
              <a:gd name="connsiteX512" fmla="*/ 5763044 w 7467600"/>
              <a:gd name="connsiteY512" fmla="*/ 2842206 h 6858000"/>
              <a:gd name="connsiteX513" fmla="*/ 5764974 w 7467600"/>
              <a:gd name="connsiteY513" fmla="*/ 2799609 h 6858000"/>
              <a:gd name="connsiteX514" fmla="*/ 5767665 w 7467600"/>
              <a:gd name="connsiteY514" fmla="*/ 2666409 h 6858000"/>
              <a:gd name="connsiteX515" fmla="*/ 5763055 w 7467600"/>
              <a:gd name="connsiteY515" fmla="*/ 2579705 h 6858000"/>
              <a:gd name="connsiteX516" fmla="*/ 5758079 w 7467600"/>
              <a:gd name="connsiteY516" fmla="*/ 2492508 h 6858000"/>
              <a:gd name="connsiteX517" fmla="*/ 5779325 w 7467600"/>
              <a:gd name="connsiteY517" fmla="*/ 2197069 h 6858000"/>
              <a:gd name="connsiteX518" fmla="*/ 5798671 w 7467600"/>
              <a:gd name="connsiteY518" fmla="*/ 1981601 h 6858000"/>
              <a:gd name="connsiteX519" fmla="*/ 5829202 w 7467600"/>
              <a:gd name="connsiteY519" fmla="*/ 1971679 h 6858000"/>
              <a:gd name="connsiteX520" fmla="*/ 5809558 w 7467600"/>
              <a:gd name="connsiteY520" fmla="*/ 2198043 h 6858000"/>
              <a:gd name="connsiteX521" fmla="*/ 5788653 w 7467600"/>
              <a:gd name="connsiteY521" fmla="*/ 2489430 h 6858000"/>
              <a:gd name="connsiteX522" fmla="*/ 5793439 w 7467600"/>
              <a:gd name="connsiteY522" fmla="*/ 2575235 h 6858000"/>
              <a:gd name="connsiteX523" fmla="*/ 5796837 w 7467600"/>
              <a:gd name="connsiteY523" fmla="*/ 2637633 h 6858000"/>
              <a:gd name="connsiteX524" fmla="*/ 5818614 w 7467600"/>
              <a:gd name="connsiteY524" fmla="*/ 2473055 h 6858000"/>
              <a:gd name="connsiteX525" fmla="*/ 5829202 w 7467600"/>
              <a:gd name="connsiteY525" fmla="*/ 1971679 h 6858000"/>
              <a:gd name="connsiteX526" fmla="*/ 5911389 w 7467600"/>
              <a:gd name="connsiteY526" fmla="*/ 1898371 h 6858000"/>
              <a:gd name="connsiteX527" fmla="*/ 6237627 w 7467600"/>
              <a:gd name="connsiteY527" fmla="*/ 2231921 h 6858000"/>
              <a:gd name="connsiteX528" fmla="*/ 5911389 w 7467600"/>
              <a:gd name="connsiteY528" fmla="*/ 1898371 h 6858000"/>
              <a:gd name="connsiteX529" fmla="*/ 6944437 w 7467600"/>
              <a:gd name="connsiteY529" fmla="*/ 1575402 h 6858000"/>
              <a:gd name="connsiteX530" fmla="*/ 6304730 w 7467600"/>
              <a:gd name="connsiteY530" fmla="*/ 1766654 h 6858000"/>
              <a:gd name="connsiteX531" fmla="*/ 6944437 w 7467600"/>
              <a:gd name="connsiteY531" fmla="*/ 1575402 h 6858000"/>
              <a:gd name="connsiteX532" fmla="*/ 7019523 w 7467600"/>
              <a:gd name="connsiteY532" fmla="*/ 1519450 h 6858000"/>
              <a:gd name="connsiteX533" fmla="*/ 6298091 w 7467600"/>
              <a:gd name="connsiteY533" fmla="*/ 1737122 h 6858000"/>
              <a:gd name="connsiteX534" fmla="*/ 7019523 w 7467600"/>
              <a:gd name="connsiteY534" fmla="*/ 1519450 h 6858000"/>
              <a:gd name="connsiteX535" fmla="*/ 2399523 w 7467600"/>
              <a:gd name="connsiteY535" fmla="*/ 1428234 h 6858000"/>
              <a:gd name="connsiteX536" fmla="*/ 2224982 w 7467600"/>
              <a:gd name="connsiteY536" fmla="*/ 1826201 h 6858000"/>
              <a:gd name="connsiteX537" fmla="*/ 2096099 w 7467600"/>
              <a:gd name="connsiteY537" fmla="*/ 2345900 h 6858000"/>
              <a:gd name="connsiteX538" fmla="*/ 2283317 w 7467600"/>
              <a:gd name="connsiteY538" fmla="*/ 1796925 h 6858000"/>
              <a:gd name="connsiteX539" fmla="*/ 2399523 w 7467600"/>
              <a:gd name="connsiteY539" fmla="*/ 1428234 h 6858000"/>
              <a:gd name="connsiteX540" fmla="*/ 2448558 w 7467600"/>
              <a:gd name="connsiteY540" fmla="*/ 1373435 h 6858000"/>
              <a:gd name="connsiteX541" fmla="*/ 2312521 w 7467600"/>
              <a:gd name="connsiteY541" fmla="*/ 1806140 h 6858000"/>
              <a:gd name="connsiteX542" fmla="*/ 2127533 w 7467600"/>
              <a:gd name="connsiteY542" fmla="*/ 2348380 h 6858000"/>
              <a:gd name="connsiteX543" fmla="*/ 2358080 w 7467600"/>
              <a:gd name="connsiteY543" fmla="*/ 1866134 h 6858000"/>
              <a:gd name="connsiteX544" fmla="*/ 2407436 w 7467600"/>
              <a:gd name="connsiteY544" fmla="*/ 1651070 h 6858000"/>
              <a:gd name="connsiteX545" fmla="*/ 2448558 w 7467600"/>
              <a:gd name="connsiteY545" fmla="*/ 1373435 h 6858000"/>
              <a:gd name="connsiteX546" fmla="*/ 278707 w 7467600"/>
              <a:gd name="connsiteY546" fmla="*/ 1352270 h 6858000"/>
              <a:gd name="connsiteX547" fmla="*/ 321570 w 7467600"/>
              <a:gd name="connsiteY547" fmla="*/ 1861610 h 6858000"/>
              <a:gd name="connsiteX548" fmla="*/ 294281 w 7467600"/>
              <a:gd name="connsiteY548" fmla="*/ 1440658 h 6858000"/>
              <a:gd name="connsiteX549" fmla="*/ 278707 w 7467600"/>
              <a:gd name="connsiteY549" fmla="*/ 1352270 h 6858000"/>
              <a:gd name="connsiteX550" fmla="*/ 1423821 w 7467600"/>
              <a:gd name="connsiteY550" fmla="*/ 1351958 h 6858000"/>
              <a:gd name="connsiteX551" fmla="*/ 1638521 w 7467600"/>
              <a:gd name="connsiteY551" fmla="*/ 1908470 h 6858000"/>
              <a:gd name="connsiteX552" fmla="*/ 1754199 w 7467600"/>
              <a:gd name="connsiteY552" fmla="*/ 2149284 h 6858000"/>
              <a:gd name="connsiteX553" fmla="*/ 1908359 w 7467600"/>
              <a:gd name="connsiteY553" fmla="*/ 2364988 h 6858000"/>
              <a:gd name="connsiteX554" fmla="*/ 1647661 w 7467600"/>
              <a:gd name="connsiteY554" fmla="*/ 1825945 h 6858000"/>
              <a:gd name="connsiteX555" fmla="*/ 1423821 w 7467600"/>
              <a:gd name="connsiteY555" fmla="*/ 1351958 h 6858000"/>
              <a:gd name="connsiteX556" fmla="*/ 1431890 w 7467600"/>
              <a:gd name="connsiteY556" fmla="*/ 1306475 h 6858000"/>
              <a:gd name="connsiteX557" fmla="*/ 1507597 w 7467600"/>
              <a:gd name="connsiteY557" fmla="*/ 1446132 h 6858000"/>
              <a:gd name="connsiteX558" fmla="*/ 1674586 w 7467600"/>
              <a:gd name="connsiteY558" fmla="*/ 1813832 h 6858000"/>
              <a:gd name="connsiteX559" fmla="*/ 1815950 w 7467600"/>
              <a:gd name="connsiteY559" fmla="*/ 2128564 h 6858000"/>
              <a:gd name="connsiteX560" fmla="*/ 1984242 w 7467600"/>
              <a:gd name="connsiteY560" fmla="*/ 2430829 h 6858000"/>
              <a:gd name="connsiteX561" fmla="*/ 2014023 w 7467600"/>
              <a:gd name="connsiteY561" fmla="*/ 2450995 h 6858000"/>
              <a:gd name="connsiteX562" fmla="*/ 1747337 w 7467600"/>
              <a:gd name="connsiteY562" fmla="*/ 1855264 h 6858000"/>
              <a:gd name="connsiteX563" fmla="*/ 1533749 w 7467600"/>
              <a:gd name="connsiteY563" fmla="*/ 1478656 h 6858000"/>
              <a:gd name="connsiteX564" fmla="*/ 1431890 w 7467600"/>
              <a:gd name="connsiteY564" fmla="*/ 1306475 h 6858000"/>
              <a:gd name="connsiteX565" fmla="*/ 5052692 w 7467600"/>
              <a:gd name="connsiteY565" fmla="*/ 1292994 h 6858000"/>
              <a:gd name="connsiteX566" fmla="*/ 5200661 w 7467600"/>
              <a:gd name="connsiteY566" fmla="*/ 1635186 h 6858000"/>
              <a:gd name="connsiteX567" fmla="*/ 5297138 w 7467600"/>
              <a:gd name="connsiteY567" fmla="*/ 1906351 h 6858000"/>
              <a:gd name="connsiteX568" fmla="*/ 5052692 w 7467600"/>
              <a:gd name="connsiteY568" fmla="*/ 1292994 h 6858000"/>
              <a:gd name="connsiteX569" fmla="*/ 5009948 w 7467600"/>
              <a:gd name="connsiteY569" fmla="*/ 1273619 h 6858000"/>
              <a:gd name="connsiteX570" fmla="*/ 5121777 w 7467600"/>
              <a:gd name="connsiteY570" fmla="*/ 1654213 h 6858000"/>
              <a:gd name="connsiteX571" fmla="*/ 5293545 w 7467600"/>
              <a:gd name="connsiteY571" fmla="*/ 2072247 h 6858000"/>
              <a:gd name="connsiteX572" fmla="*/ 5294042 w 7467600"/>
              <a:gd name="connsiteY572" fmla="*/ 2065019 h 6858000"/>
              <a:gd name="connsiteX573" fmla="*/ 5171936 w 7467600"/>
              <a:gd name="connsiteY573" fmla="*/ 1647613 h 6858000"/>
              <a:gd name="connsiteX574" fmla="*/ 5009948 w 7467600"/>
              <a:gd name="connsiteY574" fmla="*/ 1273619 h 6858000"/>
              <a:gd name="connsiteX575" fmla="*/ 655236 w 7467600"/>
              <a:gd name="connsiteY575" fmla="*/ 1268632 h 6858000"/>
              <a:gd name="connsiteX576" fmla="*/ 839521 w 7467600"/>
              <a:gd name="connsiteY576" fmla="*/ 1685315 h 6858000"/>
              <a:gd name="connsiteX577" fmla="*/ 1109416 w 7467600"/>
              <a:gd name="connsiteY577" fmla="*/ 2061663 h 6858000"/>
              <a:gd name="connsiteX578" fmla="*/ 1298300 w 7467600"/>
              <a:gd name="connsiteY578" fmla="*/ 2247742 h 6858000"/>
              <a:gd name="connsiteX579" fmla="*/ 1125871 w 7467600"/>
              <a:gd name="connsiteY579" fmla="*/ 1989513 h 6858000"/>
              <a:gd name="connsiteX580" fmla="*/ 981574 w 7467600"/>
              <a:gd name="connsiteY580" fmla="*/ 1783157 h 6858000"/>
              <a:gd name="connsiteX581" fmla="*/ 922198 w 7467600"/>
              <a:gd name="connsiteY581" fmla="*/ 1677437 h 6858000"/>
              <a:gd name="connsiteX582" fmla="*/ 869293 w 7467600"/>
              <a:gd name="connsiteY582" fmla="*/ 1583214 h 6858000"/>
              <a:gd name="connsiteX583" fmla="*/ 751431 w 7467600"/>
              <a:gd name="connsiteY583" fmla="*/ 1405731 h 6858000"/>
              <a:gd name="connsiteX584" fmla="*/ 655236 w 7467600"/>
              <a:gd name="connsiteY584" fmla="*/ 1268632 h 6858000"/>
              <a:gd name="connsiteX585" fmla="*/ 6516292 w 7467600"/>
              <a:gd name="connsiteY585" fmla="*/ 1263064 h 6858000"/>
              <a:gd name="connsiteX586" fmla="*/ 5736320 w 7467600"/>
              <a:gd name="connsiteY586" fmla="*/ 1501803 h 6858000"/>
              <a:gd name="connsiteX587" fmla="*/ 6516292 w 7467600"/>
              <a:gd name="connsiteY587" fmla="*/ 1263064 h 6858000"/>
              <a:gd name="connsiteX588" fmla="*/ 291466 w 7467600"/>
              <a:gd name="connsiteY588" fmla="*/ 1250369 h 6858000"/>
              <a:gd name="connsiteX589" fmla="*/ 323180 w 7467600"/>
              <a:gd name="connsiteY589" fmla="*/ 1435283 h 6858000"/>
              <a:gd name="connsiteX590" fmla="*/ 349381 w 7467600"/>
              <a:gd name="connsiteY590" fmla="*/ 1875041 h 6858000"/>
              <a:gd name="connsiteX591" fmla="*/ 374363 w 7467600"/>
              <a:gd name="connsiteY591" fmla="*/ 1506494 h 6858000"/>
              <a:gd name="connsiteX592" fmla="*/ 302168 w 7467600"/>
              <a:gd name="connsiteY592" fmla="*/ 1274495 h 6858000"/>
              <a:gd name="connsiteX593" fmla="*/ 291466 w 7467600"/>
              <a:gd name="connsiteY593" fmla="*/ 1250369 h 6858000"/>
              <a:gd name="connsiteX594" fmla="*/ 678222 w 7467600"/>
              <a:gd name="connsiteY594" fmla="*/ 1248670 h 6858000"/>
              <a:gd name="connsiteX595" fmla="*/ 775536 w 7467600"/>
              <a:gd name="connsiteY595" fmla="*/ 1388015 h 6858000"/>
              <a:gd name="connsiteX596" fmla="*/ 894529 w 7467600"/>
              <a:gd name="connsiteY596" fmla="*/ 1567739 h 6858000"/>
              <a:gd name="connsiteX597" fmla="*/ 948000 w 7467600"/>
              <a:gd name="connsiteY597" fmla="*/ 1663088 h 6858000"/>
              <a:gd name="connsiteX598" fmla="*/ 1006812 w 7467600"/>
              <a:gd name="connsiteY598" fmla="*/ 1767683 h 6858000"/>
              <a:gd name="connsiteX599" fmla="*/ 1149133 w 7467600"/>
              <a:gd name="connsiteY599" fmla="*/ 1971513 h 6858000"/>
              <a:gd name="connsiteX600" fmla="*/ 1333952 w 7467600"/>
              <a:gd name="connsiteY600" fmla="*/ 2251620 h 6858000"/>
              <a:gd name="connsiteX601" fmla="*/ 1337329 w 7467600"/>
              <a:gd name="connsiteY601" fmla="*/ 2258350 h 6858000"/>
              <a:gd name="connsiteX602" fmla="*/ 1014726 w 7467600"/>
              <a:gd name="connsiteY602" fmla="*/ 1615556 h 6858000"/>
              <a:gd name="connsiteX603" fmla="*/ 678222 w 7467600"/>
              <a:gd name="connsiteY603" fmla="*/ 1248670 h 6858000"/>
              <a:gd name="connsiteX604" fmla="*/ 6691602 w 7467600"/>
              <a:gd name="connsiteY604" fmla="*/ 1140573 h 6858000"/>
              <a:gd name="connsiteX605" fmla="*/ 6571100 w 7467600"/>
              <a:gd name="connsiteY605" fmla="*/ 1183662 h 6858000"/>
              <a:gd name="connsiteX606" fmla="*/ 6241687 w 7467600"/>
              <a:gd name="connsiteY606" fmla="*/ 1257600 h 6858000"/>
              <a:gd name="connsiteX607" fmla="*/ 5693009 w 7467600"/>
              <a:gd name="connsiteY607" fmla="*/ 1478256 h 6858000"/>
              <a:gd name="connsiteX608" fmla="*/ 6548420 w 7467600"/>
              <a:gd name="connsiteY608" fmla="*/ 1214599 h 6858000"/>
              <a:gd name="connsiteX609" fmla="*/ 6605473 w 7467600"/>
              <a:gd name="connsiteY609" fmla="*/ 1184686 h 6858000"/>
              <a:gd name="connsiteX610" fmla="*/ 6691602 w 7467600"/>
              <a:gd name="connsiteY610" fmla="*/ 1140573 h 6858000"/>
              <a:gd name="connsiteX611" fmla="*/ 4002475 w 7467600"/>
              <a:gd name="connsiteY611" fmla="*/ 1037802 h 6858000"/>
              <a:gd name="connsiteX612" fmla="*/ 4000324 w 7467600"/>
              <a:gd name="connsiteY612" fmla="*/ 1039362 h 6858000"/>
              <a:gd name="connsiteX613" fmla="*/ 4002862 w 7467600"/>
              <a:gd name="connsiteY613" fmla="*/ 1042866 h 6858000"/>
              <a:gd name="connsiteX614" fmla="*/ 4002475 w 7467600"/>
              <a:gd name="connsiteY614" fmla="*/ 1037802 h 6858000"/>
              <a:gd name="connsiteX615" fmla="*/ 506322 w 7467600"/>
              <a:gd name="connsiteY615" fmla="*/ 1020997 h 6858000"/>
              <a:gd name="connsiteX616" fmla="*/ 533068 w 7467600"/>
              <a:gd name="connsiteY616" fmla="*/ 1029409 h 6858000"/>
              <a:gd name="connsiteX617" fmla="*/ 1232525 w 7467600"/>
              <a:gd name="connsiteY617" fmla="*/ 1804675 h 6858000"/>
              <a:gd name="connsiteX618" fmla="*/ 1388858 w 7467600"/>
              <a:gd name="connsiteY618" fmla="*/ 2368011 h 6858000"/>
              <a:gd name="connsiteX619" fmla="*/ 1384098 w 7467600"/>
              <a:gd name="connsiteY619" fmla="*/ 2378125 h 6858000"/>
              <a:gd name="connsiteX620" fmla="*/ 1425393 w 7467600"/>
              <a:gd name="connsiteY620" fmla="*/ 2589124 h 6858000"/>
              <a:gd name="connsiteX621" fmla="*/ 1424001 w 7467600"/>
              <a:gd name="connsiteY621" fmla="*/ 2597541 h 6858000"/>
              <a:gd name="connsiteX622" fmla="*/ 2152729 w 7467600"/>
              <a:gd name="connsiteY622" fmla="*/ 2864487 h 6858000"/>
              <a:gd name="connsiteX623" fmla="*/ 2020609 w 7467600"/>
              <a:gd name="connsiteY623" fmla="*/ 2539671 h 6858000"/>
              <a:gd name="connsiteX624" fmla="*/ 2018920 w 7467600"/>
              <a:gd name="connsiteY624" fmla="*/ 2536309 h 6858000"/>
              <a:gd name="connsiteX625" fmla="*/ 1342441 w 7467600"/>
              <a:gd name="connsiteY625" fmla="*/ 1173017 h 6858000"/>
              <a:gd name="connsiteX626" fmla="*/ 1367925 w 7467600"/>
              <a:gd name="connsiteY626" fmla="*/ 1135648 h 6858000"/>
              <a:gd name="connsiteX627" fmla="*/ 1771401 w 7467600"/>
              <a:gd name="connsiteY627" fmla="*/ 1806673 h 6858000"/>
              <a:gd name="connsiteX628" fmla="*/ 1972385 w 7467600"/>
              <a:gd name="connsiteY628" fmla="*/ 2198735 h 6858000"/>
              <a:gd name="connsiteX629" fmla="*/ 2040892 w 7467600"/>
              <a:gd name="connsiteY629" fmla="*/ 2405205 h 6858000"/>
              <a:gd name="connsiteX630" fmla="*/ 2131689 w 7467600"/>
              <a:gd name="connsiteY630" fmla="*/ 1936926 h 6858000"/>
              <a:gd name="connsiteX631" fmla="*/ 2454820 w 7467600"/>
              <a:gd name="connsiteY631" fmla="*/ 1248808 h 6858000"/>
              <a:gd name="connsiteX632" fmla="*/ 2492512 w 7467600"/>
              <a:gd name="connsiteY632" fmla="*/ 1302920 h 6858000"/>
              <a:gd name="connsiteX633" fmla="*/ 2081216 w 7467600"/>
              <a:gd name="connsiteY633" fmla="*/ 2527513 h 6858000"/>
              <a:gd name="connsiteX634" fmla="*/ 2081211 w 7467600"/>
              <a:gd name="connsiteY634" fmla="*/ 2528916 h 6858000"/>
              <a:gd name="connsiteX635" fmla="*/ 2199067 w 7467600"/>
              <a:gd name="connsiteY635" fmla="*/ 2884061 h 6858000"/>
              <a:gd name="connsiteX636" fmla="*/ 3192586 w 7467600"/>
              <a:gd name="connsiteY636" fmla="*/ 3411496 h 6858000"/>
              <a:gd name="connsiteX637" fmla="*/ 3182620 w 7467600"/>
              <a:gd name="connsiteY637" fmla="*/ 3483279 h 6858000"/>
              <a:gd name="connsiteX638" fmla="*/ 2435119 w 7467600"/>
              <a:gd name="connsiteY638" fmla="*/ 3080173 h 6858000"/>
              <a:gd name="connsiteX639" fmla="*/ 2410152 w 7467600"/>
              <a:gd name="connsiteY639" fmla="*/ 3063751 h 6858000"/>
              <a:gd name="connsiteX640" fmla="*/ 2408099 w 7467600"/>
              <a:gd name="connsiteY640" fmla="*/ 3064403 h 6858000"/>
              <a:gd name="connsiteX641" fmla="*/ 2407218 w 7467600"/>
              <a:gd name="connsiteY641" fmla="*/ 3070324 h 6858000"/>
              <a:gd name="connsiteX642" fmla="*/ 2380138 w 7467600"/>
              <a:gd name="connsiteY642" fmla="*/ 3099341 h 6858000"/>
              <a:gd name="connsiteX643" fmla="*/ 1765923 w 7467600"/>
              <a:gd name="connsiteY643" fmla="*/ 3581043 h 6858000"/>
              <a:gd name="connsiteX644" fmla="*/ 1702258 w 7467600"/>
              <a:gd name="connsiteY644" fmla="*/ 3612286 h 6858000"/>
              <a:gd name="connsiteX645" fmla="*/ 1538370 w 7467600"/>
              <a:gd name="connsiteY645" fmla="*/ 3811804 h 6858000"/>
              <a:gd name="connsiteX646" fmla="*/ 542867 w 7467600"/>
              <a:gd name="connsiteY646" fmla="*/ 4944092 h 6858000"/>
              <a:gd name="connsiteX647" fmla="*/ 515800 w 7467600"/>
              <a:gd name="connsiteY647" fmla="*/ 4862180 h 6858000"/>
              <a:gd name="connsiteX648" fmla="*/ 909145 w 7467600"/>
              <a:gd name="connsiteY648" fmla="*/ 4199225 h 6858000"/>
              <a:gd name="connsiteX649" fmla="*/ 1214067 w 7467600"/>
              <a:gd name="connsiteY649" fmla="*/ 3908561 h 6858000"/>
              <a:gd name="connsiteX650" fmla="*/ 640967 w 7467600"/>
              <a:gd name="connsiteY650" fmla="*/ 4105601 h 6858000"/>
              <a:gd name="connsiteX651" fmla="*/ 112563 w 7467600"/>
              <a:gd name="connsiteY651" fmla="*/ 4396952 h 6858000"/>
              <a:gd name="connsiteX652" fmla="*/ 0 w 7467600"/>
              <a:gd name="connsiteY652" fmla="*/ 4466006 h 6858000"/>
              <a:gd name="connsiteX653" fmla="*/ 0 w 7467600"/>
              <a:gd name="connsiteY653" fmla="*/ 4233763 h 6858000"/>
              <a:gd name="connsiteX654" fmla="*/ 36881 w 7467600"/>
              <a:gd name="connsiteY654" fmla="*/ 4200118 h 6858000"/>
              <a:gd name="connsiteX655" fmla="*/ 910534 w 7467600"/>
              <a:gd name="connsiteY655" fmla="*/ 3629753 h 6858000"/>
              <a:gd name="connsiteX656" fmla="*/ 1578717 w 7467600"/>
              <a:gd name="connsiteY656" fmla="*/ 3575982 h 6858000"/>
              <a:gd name="connsiteX657" fmla="*/ 2338780 w 7467600"/>
              <a:gd name="connsiteY657" fmla="*/ 3033725 h 6858000"/>
              <a:gd name="connsiteX658" fmla="*/ 1807991 w 7467600"/>
              <a:gd name="connsiteY658" fmla="*/ 2807184 h 6858000"/>
              <a:gd name="connsiteX659" fmla="*/ 1416358 w 7467600"/>
              <a:gd name="connsiteY659" fmla="*/ 3112571 h 6858000"/>
              <a:gd name="connsiteX660" fmla="*/ 939066 w 7467600"/>
              <a:gd name="connsiteY660" fmla="*/ 3378798 h 6858000"/>
              <a:gd name="connsiteX661" fmla="*/ 115099 w 7467600"/>
              <a:gd name="connsiteY661" fmla="*/ 3607650 h 6858000"/>
              <a:gd name="connsiteX662" fmla="*/ 97284 w 7467600"/>
              <a:gd name="connsiteY662" fmla="*/ 3520393 h 6858000"/>
              <a:gd name="connsiteX663" fmla="*/ 922050 w 7467600"/>
              <a:gd name="connsiteY663" fmla="*/ 3074867 h 6858000"/>
              <a:gd name="connsiteX664" fmla="*/ 1405265 w 7467600"/>
              <a:gd name="connsiteY664" fmla="*/ 3016319 h 6858000"/>
              <a:gd name="connsiteX665" fmla="*/ 1407512 w 7467600"/>
              <a:gd name="connsiteY665" fmla="*/ 3018001 h 6858000"/>
              <a:gd name="connsiteX666" fmla="*/ 1726266 w 7467600"/>
              <a:gd name="connsiteY666" fmla="*/ 2777274 h 6858000"/>
              <a:gd name="connsiteX667" fmla="*/ 625390 w 7467600"/>
              <a:gd name="connsiteY667" fmla="*/ 2514541 h 6858000"/>
              <a:gd name="connsiteX668" fmla="*/ 619799 w 7467600"/>
              <a:gd name="connsiteY668" fmla="*/ 2527180 h 6858000"/>
              <a:gd name="connsiteX669" fmla="*/ 310030 w 7467600"/>
              <a:gd name="connsiteY669" fmla="*/ 2771818 h 6858000"/>
              <a:gd name="connsiteX670" fmla="*/ 173877 w 7467600"/>
              <a:gd name="connsiteY670" fmla="*/ 2937056 h 6858000"/>
              <a:gd name="connsiteX671" fmla="*/ 77889 w 7467600"/>
              <a:gd name="connsiteY671" fmla="*/ 3138440 h 6858000"/>
              <a:gd name="connsiteX672" fmla="*/ 0 w 7467600"/>
              <a:gd name="connsiteY672" fmla="*/ 3271395 h 6858000"/>
              <a:gd name="connsiteX673" fmla="*/ 0 w 7467600"/>
              <a:gd name="connsiteY673" fmla="*/ 3153002 h 6858000"/>
              <a:gd name="connsiteX674" fmla="*/ 2386 w 7467600"/>
              <a:gd name="connsiteY674" fmla="*/ 3149203 h 6858000"/>
              <a:gd name="connsiteX675" fmla="*/ 89753 w 7467600"/>
              <a:gd name="connsiteY675" fmla="*/ 2987702 h 6858000"/>
              <a:gd name="connsiteX676" fmla="*/ 76869 w 7467600"/>
              <a:gd name="connsiteY676" fmla="*/ 3005404 h 6858000"/>
              <a:gd name="connsiteX677" fmla="*/ 32049 w 7467600"/>
              <a:gd name="connsiteY677" fmla="*/ 3065814 h 6858000"/>
              <a:gd name="connsiteX678" fmla="*/ 0 w 7467600"/>
              <a:gd name="connsiteY678" fmla="*/ 3108744 h 6858000"/>
              <a:gd name="connsiteX679" fmla="*/ 0 w 7467600"/>
              <a:gd name="connsiteY679" fmla="*/ 3058059 h 6858000"/>
              <a:gd name="connsiteX680" fmla="*/ 7610 w 7467600"/>
              <a:gd name="connsiteY680" fmla="*/ 3047889 h 6858000"/>
              <a:gd name="connsiteX681" fmla="*/ 52419 w 7467600"/>
              <a:gd name="connsiteY681" fmla="*/ 2987479 h 6858000"/>
              <a:gd name="connsiteX682" fmla="*/ 59142 w 7467600"/>
              <a:gd name="connsiteY682" fmla="*/ 2978488 h 6858000"/>
              <a:gd name="connsiteX683" fmla="*/ 0 w 7467600"/>
              <a:gd name="connsiteY683" fmla="*/ 3015334 h 6858000"/>
              <a:gd name="connsiteX684" fmla="*/ 0 w 7467600"/>
              <a:gd name="connsiteY684" fmla="*/ 2914286 h 6858000"/>
              <a:gd name="connsiteX685" fmla="*/ 36383 w 7467600"/>
              <a:gd name="connsiteY685" fmla="*/ 2901128 h 6858000"/>
              <a:gd name="connsiteX686" fmla="*/ 156329 w 7467600"/>
              <a:gd name="connsiteY686" fmla="*/ 2840533 h 6858000"/>
              <a:gd name="connsiteX687" fmla="*/ 358355 w 7467600"/>
              <a:gd name="connsiteY687" fmla="*/ 2620471 h 6858000"/>
              <a:gd name="connsiteX688" fmla="*/ 510577 w 7467600"/>
              <a:gd name="connsiteY688" fmla="*/ 2501244 h 6858000"/>
              <a:gd name="connsiteX689" fmla="*/ 211967 w 7467600"/>
              <a:gd name="connsiteY689" fmla="*/ 2479171 h 6858000"/>
              <a:gd name="connsiteX690" fmla="*/ 0 w 7467600"/>
              <a:gd name="connsiteY690" fmla="*/ 2476398 h 6858000"/>
              <a:gd name="connsiteX691" fmla="*/ 0 w 7467600"/>
              <a:gd name="connsiteY691" fmla="*/ 2389189 h 6858000"/>
              <a:gd name="connsiteX692" fmla="*/ 103062 w 7467600"/>
              <a:gd name="connsiteY692" fmla="*/ 2389518 h 6858000"/>
              <a:gd name="connsiteX693" fmla="*/ 510734 w 7467600"/>
              <a:gd name="connsiteY693" fmla="*/ 2416201 h 6858000"/>
              <a:gd name="connsiteX694" fmla="*/ 279257 w 7467600"/>
              <a:gd name="connsiteY694" fmla="*/ 2092102 h 6858000"/>
              <a:gd name="connsiteX695" fmla="*/ 65265 w 7467600"/>
              <a:gd name="connsiteY695" fmla="*/ 2006049 h 6858000"/>
              <a:gd name="connsiteX696" fmla="*/ 0 w 7467600"/>
              <a:gd name="connsiteY696" fmla="*/ 1982532 h 6858000"/>
              <a:gd name="connsiteX697" fmla="*/ 0 w 7467600"/>
              <a:gd name="connsiteY697" fmla="*/ 1912789 h 6858000"/>
              <a:gd name="connsiteX698" fmla="*/ 97460 w 7467600"/>
              <a:gd name="connsiteY698" fmla="*/ 1953725 h 6858000"/>
              <a:gd name="connsiteX699" fmla="*/ 221272 w 7467600"/>
              <a:gd name="connsiteY699" fmla="*/ 1980766 h 6858000"/>
              <a:gd name="connsiteX700" fmla="*/ 116765 w 7467600"/>
              <a:gd name="connsiteY700" fmla="*/ 1911033 h 6858000"/>
              <a:gd name="connsiteX701" fmla="*/ 16405 w 7467600"/>
              <a:gd name="connsiteY701" fmla="*/ 1803412 h 6858000"/>
              <a:gd name="connsiteX702" fmla="*/ 0 w 7467600"/>
              <a:gd name="connsiteY702" fmla="*/ 1784777 h 6858000"/>
              <a:gd name="connsiteX703" fmla="*/ 0 w 7467600"/>
              <a:gd name="connsiteY703" fmla="*/ 1740082 h 6858000"/>
              <a:gd name="connsiteX704" fmla="*/ 39394 w 7467600"/>
              <a:gd name="connsiteY704" fmla="*/ 1784856 h 6858000"/>
              <a:gd name="connsiteX705" fmla="*/ 135813 w 7467600"/>
              <a:gd name="connsiteY705" fmla="*/ 1888838 h 6858000"/>
              <a:gd name="connsiteX706" fmla="*/ 242575 w 7467600"/>
              <a:gd name="connsiteY706" fmla="*/ 1958841 h 6858000"/>
              <a:gd name="connsiteX707" fmla="*/ 82197 w 7467600"/>
              <a:gd name="connsiteY707" fmla="*/ 1754826 h 6858000"/>
              <a:gd name="connsiteX708" fmla="*/ 0 w 7467600"/>
              <a:gd name="connsiteY708" fmla="*/ 1679650 h 6858000"/>
              <a:gd name="connsiteX709" fmla="*/ 0 w 7467600"/>
              <a:gd name="connsiteY709" fmla="*/ 1602463 h 6858000"/>
              <a:gd name="connsiteX710" fmla="*/ 84689 w 7467600"/>
              <a:gd name="connsiteY710" fmla="*/ 1677442 h 6858000"/>
              <a:gd name="connsiteX711" fmla="*/ 298437 w 7467600"/>
              <a:gd name="connsiteY711" fmla="*/ 1968019 h 6858000"/>
              <a:gd name="connsiteX712" fmla="*/ 227269 w 7467600"/>
              <a:gd name="connsiteY712" fmla="*/ 1114064 h 6858000"/>
              <a:gd name="connsiteX713" fmla="*/ 248003 w 7467600"/>
              <a:gd name="connsiteY713" fmla="*/ 1089613 h 6858000"/>
              <a:gd name="connsiteX714" fmla="*/ 427020 w 7467600"/>
              <a:gd name="connsiteY714" fmla="*/ 1619803 h 6858000"/>
              <a:gd name="connsiteX715" fmla="*/ 340345 w 7467600"/>
              <a:gd name="connsiteY715" fmla="*/ 2027739 h 6858000"/>
              <a:gd name="connsiteX716" fmla="*/ 360865 w 7467600"/>
              <a:gd name="connsiteY716" fmla="*/ 2044827 h 6858000"/>
              <a:gd name="connsiteX717" fmla="*/ 560414 w 7467600"/>
              <a:gd name="connsiteY717" fmla="*/ 2421457 h 6858000"/>
              <a:gd name="connsiteX718" fmla="*/ 1359703 w 7467600"/>
              <a:gd name="connsiteY718" fmla="*/ 2578554 h 6858000"/>
              <a:gd name="connsiteX719" fmla="*/ 1359422 w 7467600"/>
              <a:gd name="connsiteY719" fmla="*/ 2577994 h 6858000"/>
              <a:gd name="connsiteX720" fmla="*/ 828701 w 7467600"/>
              <a:gd name="connsiteY720" fmla="*/ 1839520 h 6858000"/>
              <a:gd name="connsiteX721" fmla="*/ 494427 w 7467600"/>
              <a:gd name="connsiteY721" fmla="*/ 1092333 h 6858000"/>
              <a:gd name="connsiteX722" fmla="*/ 506322 w 7467600"/>
              <a:gd name="connsiteY722" fmla="*/ 1020997 h 6858000"/>
              <a:gd name="connsiteX723" fmla="*/ 4570198 w 7467600"/>
              <a:gd name="connsiteY723" fmla="*/ 978081 h 6858000"/>
              <a:gd name="connsiteX724" fmla="*/ 4523691 w 7467600"/>
              <a:gd name="connsiteY724" fmla="*/ 1127776 h 6858000"/>
              <a:gd name="connsiteX725" fmla="*/ 4509875 w 7467600"/>
              <a:gd name="connsiteY725" fmla="*/ 1167552 h 6858000"/>
              <a:gd name="connsiteX726" fmla="*/ 4478168 w 7467600"/>
              <a:gd name="connsiteY726" fmla="*/ 1260735 h 6858000"/>
              <a:gd name="connsiteX727" fmla="*/ 4409309 w 7467600"/>
              <a:gd name="connsiteY727" fmla="*/ 1666996 h 6858000"/>
              <a:gd name="connsiteX728" fmla="*/ 4370031 w 7467600"/>
              <a:gd name="connsiteY728" fmla="*/ 1955666 h 6858000"/>
              <a:gd name="connsiteX729" fmla="*/ 4570198 w 7467600"/>
              <a:gd name="connsiteY729" fmla="*/ 978081 h 6858000"/>
              <a:gd name="connsiteX730" fmla="*/ 4557898 w 7467600"/>
              <a:gd name="connsiteY730" fmla="*/ 900011 h 6858000"/>
              <a:gd name="connsiteX731" fmla="*/ 4344840 w 7467600"/>
              <a:gd name="connsiteY731" fmla="*/ 1922038 h 6858000"/>
              <a:gd name="connsiteX732" fmla="*/ 4378710 w 7467600"/>
              <a:gd name="connsiteY732" fmla="*/ 1665516 h 6858000"/>
              <a:gd name="connsiteX733" fmla="*/ 4448798 w 7467600"/>
              <a:gd name="connsiteY733" fmla="*/ 1253024 h 6858000"/>
              <a:gd name="connsiteX734" fmla="*/ 4480315 w 7467600"/>
              <a:gd name="connsiteY734" fmla="*/ 1158454 h 6858000"/>
              <a:gd name="connsiteX735" fmla="*/ 4494133 w 7467600"/>
              <a:gd name="connsiteY735" fmla="*/ 1118676 h 6858000"/>
              <a:gd name="connsiteX736" fmla="*/ 4557898 w 7467600"/>
              <a:gd name="connsiteY736" fmla="*/ 900011 h 6858000"/>
              <a:gd name="connsiteX737" fmla="*/ 5870151 w 7467600"/>
              <a:gd name="connsiteY737" fmla="*/ 898890 h 6858000"/>
              <a:gd name="connsiteX738" fmla="*/ 5861335 w 7467600"/>
              <a:gd name="connsiteY738" fmla="*/ 899177 h 6858000"/>
              <a:gd name="connsiteX739" fmla="*/ 5843702 w 7467600"/>
              <a:gd name="connsiteY739" fmla="*/ 899748 h 6858000"/>
              <a:gd name="connsiteX740" fmla="*/ 5651107 w 7467600"/>
              <a:gd name="connsiteY740" fmla="*/ 920306 h 6858000"/>
              <a:gd name="connsiteX741" fmla="*/ 5459407 w 7467600"/>
              <a:gd name="connsiteY741" fmla="*/ 940975 h 6858000"/>
              <a:gd name="connsiteX742" fmla="*/ 5374846 w 7467600"/>
              <a:gd name="connsiteY742" fmla="*/ 941988 h 6858000"/>
              <a:gd name="connsiteX743" fmla="*/ 5256105 w 7467600"/>
              <a:gd name="connsiteY743" fmla="*/ 945632 h 6858000"/>
              <a:gd name="connsiteX744" fmla="*/ 5107071 w 7467600"/>
              <a:gd name="connsiteY744" fmla="*/ 969720 h 6858000"/>
              <a:gd name="connsiteX745" fmla="*/ 4998681 w 7467600"/>
              <a:gd name="connsiteY745" fmla="*/ 988771 h 6858000"/>
              <a:gd name="connsiteX746" fmla="*/ 5870151 w 7467600"/>
              <a:gd name="connsiteY746" fmla="*/ 898890 h 6858000"/>
              <a:gd name="connsiteX747" fmla="*/ 5504425 w 7467600"/>
              <a:gd name="connsiteY747" fmla="*/ 848067 h 6858000"/>
              <a:gd name="connsiteX748" fmla="*/ 4968849 w 7467600"/>
              <a:gd name="connsiteY748" fmla="*/ 962318 h 6858000"/>
              <a:gd name="connsiteX749" fmla="*/ 5104039 w 7467600"/>
              <a:gd name="connsiteY749" fmla="*/ 940634 h 6858000"/>
              <a:gd name="connsiteX750" fmla="*/ 5256311 w 7467600"/>
              <a:gd name="connsiteY750" fmla="*/ 916490 h 6858000"/>
              <a:gd name="connsiteX751" fmla="*/ 5377381 w 7467600"/>
              <a:gd name="connsiteY751" fmla="*/ 912671 h 6858000"/>
              <a:gd name="connsiteX752" fmla="*/ 5460148 w 7467600"/>
              <a:gd name="connsiteY752" fmla="*/ 911442 h 6858000"/>
              <a:gd name="connsiteX753" fmla="*/ 5648971 w 7467600"/>
              <a:gd name="connsiteY753" fmla="*/ 891331 h 6858000"/>
              <a:gd name="connsiteX754" fmla="*/ 5844807 w 7467600"/>
              <a:gd name="connsiteY754" fmla="*/ 870718 h 6858000"/>
              <a:gd name="connsiteX755" fmla="*/ 5862975 w 7467600"/>
              <a:gd name="connsiteY755" fmla="*/ 869756 h 6858000"/>
              <a:gd name="connsiteX756" fmla="*/ 5920887 w 7467600"/>
              <a:gd name="connsiteY756" fmla="*/ 865929 h 6858000"/>
              <a:gd name="connsiteX757" fmla="*/ 5504425 w 7467600"/>
              <a:gd name="connsiteY757" fmla="*/ 848067 h 6858000"/>
              <a:gd name="connsiteX758" fmla="*/ 3607114 w 7467600"/>
              <a:gd name="connsiteY758" fmla="*/ 467441 h 6858000"/>
              <a:gd name="connsiteX759" fmla="*/ 3296242 w 7467600"/>
              <a:gd name="connsiteY759" fmla="*/ 807991 h 6858000"/>
              <a:gd name="connsiteX760" fmla="*/ 3174674 w 7467600"/>
              <a:gd name="connsiteY760" fmla="*/ 919759 h 6858000"/>
              <a:gd name="connsiteX761" fmla="*/ 3042978 w 7467600"/>
              <a:gd name="connsiteY761" fmla="*/ 1054894 h 6858000"/>
              <a:gd name="connsiteX762" fmla="*/ 2968914 w 7467600"/>
              <a:gd name="connsiteY762" fmla="*/ 1133756 h 6858000"/>
              <a:gd name="connsiteX763" fmla="*/ 3103823 w 7467600"/>
              <a:gd name="connsiteY763" fmla="*/ 1026814 h 6858000"/>
              <a:gd name="connsiteX764" fmla="*/ 3607114 w 7467600"/>
              <a:gd name="connsiteY764" fmla="*/ 467441 h 6858000"/>
              <a:gd name="connsiteX765" fmla="*/ 3744487 w 7467600"/>
              <a:gd name="connsiteY765" fmla="*/ 383136 h 6858000"/>
              <a:gd name="connsiteX766" fmla="*/ 3970213 w 7467600"/>
              <a:gd name="connsiteY766" fmla="*/ 995559 h 6858000"/>
              <a:gd name="connsiteX767" fmla="*/ 3744487 w 7467600"/>
              <a:gd name="connsiteY767" fmla="*/ 383136 h 6858000"/>
              <a:gd name="connsiteX768" fmla="*/ 3624562 w 7467600"/>
              <a:gd name="connsiteY768" fmla="*/ 367041 h 6858000"/>
              <a:gd name="connsiteX769" fmla="*/ 3489712 w 7467600"/>
              <a:gd name="connsiteY769" fmla="*/ 485386 h 6858000"/>
              <a:gd name="connsiteX770" fmla="*/ 3182994 w 7467600"/>
              <a:gd name="connsiteY770" fmla="*/ 828265 h 6858000"/>
              <a:gd name="connsiteX771" fmla="*/ 2892114 w 7467600"/>
              <a:gd name="connsiteY771" fmla="*/ 1172635 h 6858000"/>
              <a:gd name="connsiteX772" fmla="*/ 3021459 w 7467600"/>
              <a:gd name="connsiteY772" fmla="*/ 1035385 h 6858000"/>
              <a:gd name="connsiteX773" fmla="*/ 3153873 w 7467600"/>
              <a:gd name="connsiteY773" fmla="*/ 898971 h 6858000"/>
              <a:gd name="connsiteX774" fmla="*/ 3276511 w 7467600"/>
              <a:gd name="connsiteY774" fmla="*/ 786423 h 6858000"/>
              <a:gd name="connsiteX775" fmla="*/ 3584154 w 7467600"/>
              <a:gd name="connsiteY775" fmla="*/ 448218 h 6858000"/>
              <a:gd name="connsiteX776" fmla="*/ 3624562 w 7467600"/>
              <a:gd name="connsiteY776" fmla="*/ 367041 h 6858000"/>
              <a:gd name="connsiteX777" fmla="*/ 3766672 w 7467600"/>
              <a:gd name="connsiteY777" fmla="*/ 359429 h 6858000"/>
              <a:gd name="connsiteX778" fmla="*/ 3996338 w 7467600"/>
              <a:gd name="connsiteY778" fmla="*/ 968237 h 6858000"/>
              <a:gd name="connsiteX779" fmla="*/ 3766672 w 7467600"/>
              <a:gd name="connsiteY779" fmla="*/ 359429 h 6858000"/>
              <a:gd name="connsiteX780" fmla="*/ 5805386 w 7467600"/>
              <a:gd name="connsiteY780" fmla="*/ 239240 h 6858000"/>
              <a:gd name="connsiteX781" fmla="*/ 5736947 w 7467600"/>
              <a:gd name="connsiteY781" fmla="*/ 261367 h 6858000"/>
              <a:gd name="connsiteX782" fmla="*/ 5427012 w 7467600"/>
              <a:gd name="connsiteY782" fmla="*/ 311272 h 6858000"/>
              <a:gd name="connsiteX783" fmla="*/ 5147818 w 7467600"/>
              <a:gd name="connsiteY783" fmla="*/ 322112 h 6858000"/>
              <a:gd name="connsiteX784" fmla="*/ 5060854 w 7467600"/>
              <a:gd name="connsiteY784" fmla="*/ 311882 h 6858000"/>
              <a:gd name="connsiteX785" fmla="*/ 4945989 w 7467600"/>
              <a:gd name="connsiteY785" fmla="*/ 300516 h 6858000"/>
              <a:gd name="connsiteX786" fmla="*/ 5410479 w 7467600"/>
              <a:gd name="connsiteY786" fmla="*/ 348434 h 6858000"/>
              <a:gd name="connsiteX787" fmla="*/ 5805386 w 7467600"/>
              <a:gd name="connsiteY787" fmla="*/ 239240 h 6858000"/>
              <a:gd name="connsiteX788" fmla="*/ 5905192 w 7467600"/>
              <a:gd name="connsiteY788" fmla="*/ 163079 h 6858000"/>
              <a:gd name="connsiteX789" fmla="*/ 5865655 w 7467600"/>
              <a:gd name="connsiteY789" fmla="*/ 171901 h 6858000"/>
              <a:gd name="connsiteX790" fmla="*/ 5259740 w 7467600"/>
              <a:gd name="connsiteY790" fmla="*/ 257013 h 6858000"/>
              <a:gd name="connsiteX791" fmla="*/ 5208466 w 7467600"/>
              <a:gd name="connsiteY791" fmla="*/ 257550 h 6858000"/>
              <a:gd name="connsiteX792" fmla="*/ 4980204 w 7467600"/>
              <a:gd name="connsiteY792" fmla="*/ 271903 h 6858000"/>
              <a:gd name="connsiteX793" fmla="*/ 5068068 w 7467600"/>
              <a:gd name="connsiteY793" fmla="*/ 282244 h 6858000"/>
              <a:gd name="connsiteX794" fmla="*/ 5153231 w 7467600"/>
              <a:gd name="connsiteY794" fmla="*/ 292240 h 6858000"/>
              <a:gd name="connsiteX795" fmla="*/ 5426491 w 7467600"/>
              <a:gd name="connsiteY795" fmla="*/ 281128 h 6858000"/>
              <a:gd name="connsiteX796" fmla="*/ 5731212 w 7467600"/>
              <a:gd name="connsiteY796" fmla="*/ 231951 h 6858000"/>
              <a:gd name="connsiteX797" fmla="*/ 5905192 w 7467600"/>
              <a:gd name="connsiteY797" fmla="*/ 163079 h 6858000"/>
              <a:gd name="connsiteX798" fmla="*/ 5944437 w 7467600"/>
              <a:gd name="connsiteY798" fmla="*/ 113829 h 6858000"/>
              <a:gd name="connsiteX799" fmla="*/ 5825032 w 7467600"/>
              <a:gd name="connsiteY799" fmla="*/ 146405 h 6858000"/>
              <a:gd name="connsiteX800" fmla="*/ 4955599 w 7467600"/>
              <a:gd name="connsiteY800" fmla="*/ 247008 h 6858000"/>
              <a:gd name="connsiteX801" fmla="*/ 5210104 w 7467600"/>
              <a:gd name="connsiteY801" fmla="*/ 228123 h 6858000"/>
              <a:gd name="connsiteX802" fmla="*/ 5261015 w 7467600"/>
              <a:gd name="connsiteY802" fmla="*/ 227087 h 6858000"/>
              <a:gd name="connsiteX803" fmla="*/ 5861181 w 7467600"/>
              <a:gd name="connsiteY803" fmla="*/ 143093 h 6858000"/>
              <a:gd name="connsiteX804" fmla="*/ 5961252 w 7467600"/>
              <a:gd name="connsiteY804" fmla="*/ 114820 h 6858000"/>
              <a:gd name="connsiteX805" fmla="*/ 5944437 w 7467600"/>
              <a:gd name="connsiteY805" fmla="*/ 113829 h 6858000"/>
              <a:gd name="connsiteX806" fmla="*/ 3882765 w 7467600"/>
              <a:gd name="connsiteY806" fmla="*/ 0 h 6858000"/>
              <a:gd name="connsiteX807" fmla="*/ 3995099 w 7467600"/>
              <a:gd name="connsiteY807" fmla="*/ 0 h 6858000"/>
              <a:gd name="connsiteX808" fmla="*/ 4163818 w 7467600"/>
              <a:gd name="connsiteY808" fmla="*/ 234104 h 6858000"/>
              <a:gd name="connsiteX809" fmla="*/ 4172099 w 7467600"/>
              <a:gd name="connsiteY809" fmla="*/ 234207 h 6858000"/>
              <a:gd name="connsiteX810" fmla="*/ 4784282 w 7467600"/>
              <a:gd name="connsiteY810" fmla="*/ 276561 h 6858000"/>
              <a:gd name="connsiteX811" fmla="*/ 4801687 w 7467600"/>
              <a:gd name="connsiteY811" fmla="*/ 267764 h 6858000"/>
              <a:gd name="connsiteX812" fmla="*/ 6082788 w 7467600"/>
              <a:gd name="connsiteY812" fmla="*/ 64119 h 6858000"/>
              <a:gd name="connsiteX813" fmla="*/ 6099442 w 7467600"/>
              <a:gd name="connsiteY813" fmla="*/ 82568 h 6858000"/>
              <a:gd name="connsiteX814" fmla="*/ 4804137 w 7467600"/>
              <a:gd name="connsiteY814" fmla="*/ 320931 h 6858000"/>
              <a:gd name="connsiteX815" fmla="*/ 4227047 w 7467600"/>
              <a:gd name="connsiteY815" fmla="*/ 313415 h 6858000"/>
              <a:gd name="connsiteX816" fmla="*/ 4346041 w 7467600"/>
              <a:gd name="connsiteY816" fmla="*/ 456086 h 6858000"/>
              <a:gd name="connsiteX817" fmla="*/ 4870967 w 7467600"/>
              <a:gd name="connsiteY817" fmla="*/ 963061 h 6858000"/>
              <a:gd name="connsiteX818" fmla="*/ 4889647 w 7467600"/>
              <a:gd name="connsiteY818" fmla="*/ 957147 h 6858000"/>
              <a:gd name="connsiteX819" fmla="*/ 5422504 w 7467600"/>
              <a:gd name="connsiteY819" fmla="*/ 805191 h 6858000"/>
              <a:gd name="connsiteX820" fmla="*/ 6087656 w 7467600"/>
              <a:gd name="connsiteY820" fmla="*/ 826703 h 6858000"/>
              <a:gd name="connsiteX821" fmla="*/ 6058717 w 7467600"/>
              <a:gd name="connsiteY821" fmla="*/ 865992 h 6858000"/>
              <a:gd name="connsiteX822" fmla="*/ 4974153 w 7467600"/>
              <a:gd name="connsiteY822" fmla="*/ 1045456 h 6858000"/>
              <a:gd name="connsiteX823" fmla="*/ 5627835 w 7467600"/>
              <a:gd name="connsiteY823" fmla="*/ 1472077 h 6858000"/>
              <a:gd name="connsiteX824" fmla="*/ 5629817 w 7467600"/>
              <a:gd name="connsiteY824" fmla="*/ 1471412 h 6858000"/>
              <a:gd name="connsiteX825" fmla="*/ 5634124 w 7467600"/>
              <a:gd name="connsiteY825" fmla="*/ 1470572 h 6858000"/>
              <a:gd name="connsiteX826" fmla="*/ 5755832 w 7467600"/>
              <a:gd name="connsiteY826" fmla="*/ 1383886 h 6858000"/>
              <a:gd name="connsiteX827" fmla="*/ 6014186 w 7467600"/>
              <a:gd name="connsiteY827" fmla="*/ 1279799 h 6858000"/>
              <a:gd name="connsiteX828" fmla="*/ 6901619 w 7467600"/>
              <a:gd name="connsiteY828" fmla="*/ 1047874 h 6858000"/>
              <a:gd name="connsiteX829" fmla="*/ 6931566 w 7467600"/>
              <a:gd name="connsiteY829" fmla="*/ 1062034 h 6858000"/>
              <a:gd name="connsiteX830" fmla="*/ 5790982 w 7467600"/>
              <a:gd name="connsiteY830" fmla="*/ 1561380 h 6858000"/>
              <a:gd name="connsiteX831" fmla="*/ 6188971 w 7467600"/>
              <a:gd name="connsiteY831" fmla="*/ 1755168 h 6858000"/>
              <a:gd name="connsiteX832" fmla="*/ 6202446 w 7467600"/>
              <a:gd name="connsiteY832" fmla="*/ 1752268 h 6858000"/>
              <a:gd name="connsiteX833" fmla="*/ 7179560 w 7467600"/>
              <a:gd name="connsiteY833" fmla="*/ 1467551 h 6858000"/>
              <a:gd name="connsiteX834" fmla="*/ 7158730 w 7467600"/>
              <a:gd name="connsiteY834" fmla="*/ 1507835 h 6858000"/>
              <a:gd name="connsiteX835" fmla="*/ 6326959 w 7467600"/>
              <a:gd name="connsiteY835" fmla="*/ 1817686 h 6858000"/>
              <a:gd name="connsiteX836" fmla="*/ 6537433 w 7467600"/>
              <a:gd name="connsiteY836" fmla="*/ 1907790 h 6858000"/>
              <a:gd name="connsiteX837" fmla="*/ 6550221 w 7467600"/>
              <a:gd name="connsiteY837" fmla="*/ 1910729 h 6858000"/>
              <a:gd name="connsiteX838" fmla="*/ 6964438 w 7467600"/>
              <a:gd name="connsiteY838" fmla="*/ 2209505 h 6858000"/>
              <a:gd name="connsiteX839" fmla="*/ 7367862 w 7467600"/>
              <a:gd name="connsiteY839" fmla="*/ 2806833 h 6858000"/>
              <a:gd name="connsiteX840" fmla="*/ 7364329 w 7467600"/>
              <a:gd name="connsiteY840" fmla="*/ 2826907 h 6858000"/>
              <a:gd name="connsiteX841" fmla="*/ 7290545 w 7467600"/>
              <a:gd name="connsiteY841" fmla="*/ 2850663 h 6858000"/>
              <a:gd name="connsiteX842" fmla="*/ 6472036 w 7467600"/>
              <a:gd name="connsiteY842" fmla="*/ 1959003 h 6858000"/>
              <a:gd name="connsiteX843" fmla="*/ 5792897 w 7467600"/>
              <a:gd name="connsiteY843" fmla="*/ 1647747 h 6858000"/>
              <a:gd name="connsiteX844" fmla="*/ 5842751 w 7467600"/>
              <a:gd name="connsiteY844" fmla="*/ 1816112 h 6858000"/>
              <a:gd name="connsiteX845" fmla="*/ 5847424 w 7467600"/>
              <a:gd name="connsiteY845" fmla="*/ 1815776 h 6858000"/>
              <a:gd name="connsiteX846" fmla="*/ 6399821 w 7467600"/>
              <a:gd name="connsiteY846" fmla="*/ 2344799 h 6858000"/>
              <a:gd name="connsiteX847" fmla="*/ 6323232 w 7467600"/>
              <a:gd name="connsiteY847" fmla="*/ 2389634 h 6858000"/>
              <a:gd name="connsiteX848" fmla="*/ 5942958 w 7467600"/>
              <a:gd name="connsiteY848" fmla="*/ 2077708 h 6858000"/>
              <a:gd name="connsiteX849" fmla="*/ 5921559 w 7467600"/>
              <a:gd name="connsiteY849" fmla="*/ 2378596 h 6858000"/>
              <a:gd name="connsiteX850" fmla="*/ 5817651 w 7467600"/>
              <a:gd name="connsiteY850" fmla="*/ 3023919 h 6858000"/>
              <a:gd name="connsiteX851" fmla="*/ 5729634 w 7467600"/>
              <a:gd name="connsiteY851" fmla="*/ 3051849 h 6858000"/>
              <a:gd name="connsiteX852" fmla="*/ 5611018 w 7467600"/>
              <a:gd name="connsiteY852" fmla="*/ 2316769 h 6858000"/>
              <a:gd name="connsiteX853" fmla="*/ 5687608 w 7467600"/>
              <a:gd name="connsiteY853" fmla="*/ 2039972 h 6858000"/>
              <a:gd name="connsiteX854" fmla="*/ 5657554 w 7467600"/>
              <a:gd name="connsiteY854" fmla="*/ 1576445 h 6858000"/>
              <a:gd name="connsiteX855" fmla="*/ 5150475 w 7467600"/>
              <a:gd name="connsiteY855" fmla="*/ 1274012 h 6858000"/>
              <a:gd name="connsiteX856" fmla="*/ 5349142 w 7467600"/>
              <a:gd name="connsiteY856" fmla="*/ 2204405 h 6858000"/>
              <a:gd name="connsiteX857" fmla="*/ 5262214 w 7467600"/>
              <a:gd name="connsiteY857" fmla="*/ 2233836 h 6858000"/>
              <a:gd name="connsiteX858" fmla="*/ 4981539 w 7467600"/>
              <a:gd name="connsiteY858" fmla="*/ 1542201 h 6858000"/>
              <a:gd name="connsiteX859" fmla="*/ 4958461 w 7467600"/>
              <a:gd name="connsiteY859" fmla="*/ 1136957 h 6858000"/>
              <a:gd name="connsiteX860" fmla="*/ 4655015 w 7467600"/>
              <a:gd name="connsiteY860" fmla="*/ 891426 h 6858000"/>
              <a:gd name="connsiteX861" fmla="*/ 4348002 w 7467600"/>
              <a:gd name="connsiteY861" fmla="*/ 2205895 h 6858000"/>
              <a:gd name="connsiteX862" fmla="*/ 4262250 w 7467600"/>
              <a:gd name="connsiteY862" fmla="*/ 2219972 h 6858000"/>
              <a:gd name="connsiteX863" fmla="*/ 4550611 w 7467600"/>
              <a:gd name="connsiteY863" fmla="*/ 817540 h 6858000"/>
              <a:gd name="connsiteX864" fmla="*/ 4564418 w 7467600"/>
              <a:gd name="connsiteY864" fmla="*/ 808293 h 6858000"/>
              <a:gd name="connsiteX865" fmla="*/ 4266388 w 7467600"/>
              <a:gd name="connsiteY865" fmla="*/ 500083 h 6858000"/>
              <a:gd name="connsiteX866" fmla="*/ 4032842 w 7467600"/>
              <a:gd name="connsiteY866" fmla="*/ 211809 h 6858000"/>
              <a:gd name="connsiteX867" fmla="*/ 3882765 w 7467600"/>
              <a:gd name="connsiteY867" fmla="*/ 0 h 6858000"/>
              <a:gd name="connsiteX868" fmla="*/ 3721337 w 7467600"/>
              <a:gd name="connsiteY868" fmla="*/ 0 h 6858000"/>
              <a:gd name="connsiteX869" fmla="*/ 3797544 w 7467600"/>
              <a:gd name="connsiteY869" fmla="*/ 0 h 6858000"/>
              <a:gd name="connsiteX870" fmla="*/ 3775734 w 7467600"/>
              <a:gd name="connsiteY870" fmla="*/ 95131 h 6858000"/>
              <a:gd name="connsiteX871" fmla="*/ 3724807 w 7467600"/>
              <a:gd name="connsiteY871" fmla="*/ 272257 h 6858000"/>
              <a:gd name="connsiteX872" fmla="*/ 3726844 w 7467600"/>
              <a:gd name="connsiteY872" fmla="*/ 282988 h 6858000"/>
              <a:gd name="connsiteX873" fmla="*/ 3742664 w 7467600"/>
              <a:gd name="connsiteY873" fmla="*/ 279918 h 6858000"/>
              <a:gd name="connsiteX874" fmla="*/ 4103910 w 7467600"/>
              <a:gd name="connsiteY874" fmla="*/ 1161917 h 6858000"/>
              <a:gd name="connsiteX875" fmla="*/ 4020269 w 7467600"/>
              <a:gd name="connsiteY875" fmla="*/ 1200406 h 6858000"/>
              <a:gd name="connsiteX876" fmla="*/ 3674882 w 7467600"/>
              <a:gd name="connsiteY876" fmla="*/ 488524 h 6858000"/>
              <a:gd name="connsiteX877" fmla="*/ 3132682 w 7467600"/>
              <a:gd name="connsiteY877" fmla="*/ 1072284 h 6858000"/>
              <a:gd name="connsiteX878" fmla="*/ 2716346 w 7467600"/>
              <a:gd name="connsiteY878" fmla="*/ 1276376 h 6858000"/>
              <a:gd name="connsiteX879" fmla="*/ 2716772 w 7467600"/>
              <a:gd name="connsiteY879" fmla="*/ 1255462 h 6858000"/>
              <a:gd name="connsiteX880" fmla="*/ 3471096 w 7467600"/>
              <a:gd name="connsiteY880" fmla="*/ 437072 h 6858000"/>
              <a:gd name="connsiteX881" fmla="*/ 3639057 w 7467600"/>
              <a:gd name="connsiteY881" fmla="*/ 286334 h 6858000"/>
              <a:gd name="connsiteX882" fmla="*/ 3640309 w 7467600"/>
              <a:gd name="connsiteY882" fmla="*/ 284664 h 6858000"/>
              <a:gd name="connsiteX883" fmla="*/ 3646022 w 7467600"/>
              <a:gd name="connsiteY883" fmla="*/ 276711 h 6858000"/>
              <a:gd name="connsiteX884" fmla="*/ 3707943 w 7467600"/>
              <a:gd name="connsiteY884" fmla="*/ 65958 h 6858000"/>
              <a:gd name="connsiteX885" fmla="*/ 3721337 w 7467600"/>
              <a:gd name="connsiteY885" fmla="*/ 0 h 6858000"/>
              <a:gd name="connsiteX886" fmla="*/ 2867960 w 7467600"/>
              <a:gd name="connsiteY886" fmla="*/ 0 h 6858000"/>
              <a:gd name="connsiteX887" fmla="*/ 2926351 w 7467600"/>
              <a:gd name="connsiteY887" fmla="*/ 0 h 6858000"/>
              <a:gd name="connsiteX888" fmla="*/ 2902823 w 7467600"/>
              <a:gd name="connsiteY888" fmla="*/ 262929 h 6858000"/>
              <a:gd name="connsiteX889" fmla="*/ 2940663 w 7467600"/>
              <a:gd name="connsiteY889" fmla="*/ 140884 h 6858000"/>
              <a:gd name="connsiteX890" fmla="*/ 2947039 w 7467600"/>
              <a:gd name="connsiteY890" fmla="*/ 122524 h 6858000"/>
              <a:gd name="connsiteX891" fmla="*/ 2984316 w 7467600"/>
              <a:gd name="connsiteY891" fmla="*/ 0 h 6858000"/>
              <a:gd name="connsiteX892" fmla="*/ 3016114 w 7467600"/>
              <a:gd name="connsiteY892" fmla="*/ 0 h 6858000"/>
              <a:gd name="connsiteX893" fmla="*/ 2979949 w 7467600"/>
              <a:gd name="connsiteY893" fmla="*/ 119274 h 6858000"/>
              <a:gd name="connsiteX894" fmla="*/ 3023879 w 7467600"/>
              <a:gd name="connsiteY894" fmla="*/ 0 h 6858000"/>
              <a:gd name="connsiteX895" fmla="*/ 3105400 w 7467600"/>
              <a:gd name="connsiteY895" fmla="*/ 0 h 6858000"/>
              <a:gd name="connsiteX896" fmla="*/ 3094669 w 7467600"/>
              <a:gd name="connsiteY896" fmla="*/ 30308 h 6858000"/>
              <a:gd name="connsiteX897" fmla="*/ 2901945 w 7467600"/>
              <a:gd name="connsiteY897" fmla="*/ 466538 h 6858000"/>
              <a:gd name="connsiteX898" fmla="*/ 2815209 w 7467600"/>
              <a:gd name="connsiteY898" fmla="*/ 497361 h 6858000"/>
              <a:gd name="connsiteX899" fmla="*/ 2844845 w 7467600"/>
              <a:gd name="connsiteY899" fmla="*/ 127638 h 6858000"/>
              <a:gd name="connsiteX900" fmla="*/ 2867960 w 7467600"/>
              <a:gd name="connsiteY900" fmla="*/ 0 h 6858000"/>
              <a:gd name="connsiteX901" fmla="*/ 1057230 w 7467600"/>
              <a:gd name="connsiteY901" fmla="*/ 0 h 6858000"/>
              <a:gd name="connsiteX902" fmla="*/ 1111003 w 7467600"/>
              <a:gd name="connsiteY902" fmla="*/ 0 h 6858000"/>
              <a:gd name="connsiteX903" fmla="*/ 1125553 w 7467600"/>
              <a:gd name="connsiteY903" fmla="*/ 52588 h 6858000"/>
              <a:gd name="connsiteX904" fmla="*/ 1304276 w 7467600"/>
              <a:gd name="connsiteY904" fmla="*/ 476275 h 6858000"/>
              <a:gd name="connsiteX905" fmla="*/ 1492066 w 7467600"/>
              <a:gd name="connsiteY905" fmla="*/ 886333 h 6858000"/>
              <a:gd name="connsiteX906" fmla="*/ 1423698 w 7467600"/>
              <a:gd name="connsiteY906" fmla="*/ 710817 h 6858000"/>
              <a:gd name="connsiteX907" fmla="*/ 1357609 w 7467600"/>
              <a:gd name="connsiteY907" fmla="*/ 532892 h 6858000"/>
              <a:gd name="connsiteX908" fmla="*/ 1309550 w 7467600"/>
              <a:gd name="connsiteY908" fmla="*/ 374031 h 6858000"/>
              <a:gd name="connsiteX909" fmla="*/ 1193673 w 7467600"/>
              <a:gd name="connsiteY909" fmla="*/ 49533 h 6858000"/>
              <a:gd name="connsiteX910" fmla="*/ 1164391 w 7467600"/>
              <a:gd name="connsiteY910" fmla="*/ 0 h 6858000"/>
              <a:gd name="connsiteX911" fmla="*/ 1200666 w 7467600"/>
              <a:gd name="connsiteY911" fmla="*/ 0 h 6858000"/>
              <a:gd name="connsiteX912" fmla="*/ 1223408 w 7467600"/>
              <a:gd name="connsiteY912" fmla="*/ 38996 h 6858000"/>
              <a:gd name="connsiteX913" fmla="*/ 1339635 w 7467600"/>
              <a:gd name="connsiteY913" fmla="*/ 365517 h 6858000"/>
              <a:gd name="connsiteX914" fmla="*/ 1387469 w 7467600"/>
              <a:gd name="connsiteY914" fmla="*/ 523079 h 6858000"/>
              <a:gd name="connsiteX915" fmla="*/ 1452685 w 7467600"/>
              <a:gd name="connsiteY915" fmla="*/ 699806 h 6858000"/>
              <a:gd name="connsiteX916" fmla="*/ 1492092 w 7467600"/>
              <a:gd name="connsiteY916" fmla="*/ 800424 h 6858000"/>
              <a:gd name="connsiteX917" fmla="*/ 1455302 w 7467600"/>
              <a:gd name="connsiteY917" fmla="*/ 632913 h 6858000"/>
              <a:gd name="connsiteX918" fmla="*/ 1222336 w 7467600"/>
              <a:gd name="connsiteY918" fmla="*/ 9480 h 6858000"/>
              <a:gd name="connsiteX919" fmla="*/ 1214634 w 7467600"/>
              <a:gd name="connsiteY919" fmla="*/ 0 h 6858000"/>
              <a:gd name="connsiteX920" fmla="*/ 1289827 w 7467600"/>
              <a:gd name="connsiteY920" fmla="*/ 0 h 6858000"/>
              <a:gd name="connsiteX921" fmla="*/ 1321076 w 7467600"/>
              <a:gd name="connsiteY921" fmla="*/ 59722 h 6858000"/>
              <a:gd name="connsiteX922" fmla="*/ 1512579 w 7467600"/>
              <a:gd name="connsiteY922" fmla="*/ 626441 h 6858000"/>
              <a:gd name="connsiteX923" fmla="*/ 1506076 w 7467600"/>
              <a:gd name="connsiteY923" fmla="*/ 1089289 h 6858000"/>
              <a:gd name="connsiteX924" fmla="*/ 1486346 w 7467600"/>
              <a:gd name="connsiteY924" fmla="*/ 1079919 h 6858000"/>
              <a:gd name="connsiteX925" fmla="*/ 1070511 w 7467600"/>
              <a:gd name="connsiteY925" fmla="*/ 48609 h 6858000"/>
              <a:gd name="connsiteX926" fmla="*/ 1057230 w 7467600"/>
              <a:gd name="connsiteY926" fmla="*/ 0 h 6858000"/>
              <a:gd name="connsiteX927" fmla="*/ 43151 w 7467600"/>
              <a:gd name="connsiteY927" fmla="*/ 0 h 6858000"/>
              <a:gd name="connsiteX928" fmla="*/ 95283 w 7467600"/>
              <a:gd name="connsiteY928" fmla="*/ 0 h 6858000"/>
              <a:gd name="connsiteX929" fmla="*/ 300708 w 7467600"/>
              <a:gd name="connsiteY929" fmla="*/ 154571 h 6858000"/>
              <a:gd name="connsiteX930" fmla="*/ 530414 w 7467600"/>
              <a:gd name="connsiteY930" fmla="*/ 354673 h 6858000"/>
              <a:gd name="connsiteX931" fmla="*/ 333785 w 7467600"/>
              <a:gd name="connsiteY931" fmla="*/ 161564 h 6858000"/>
              <a:gd name="connsiteX932" fmla="*/ 147005 w 7467600"/>
              <a:gd name="connsiteY932" fmla="*/ 0 h 6858000"/>
              <a:gd name="connsiteX933" fmla="*/ 272509 w 7467600"/>
              <a:gd name="connsiteY933" fmla="*/ 0 h 6858000"/>
              <a:gd name="connsiteX934" fmla="*/ 326276 w 7467600"/>
              <a:gd name="connsiteY934" fmla="*/ 45847 h 6858000"/>
              <a:gd name="connsiteX935" fmla="*/ 823759 w 7467600"/>
              <a:gd name="connsiteY935" fmla="*/ 574145 h 6858000"/>
              <a:gd name="connsiteX936" fmla="*/ 811254 w 7467600"/>
              <a:gd name="connsiteY936" fmla="*/ 665546 h 6858000"/>
              <a:gd name="connsiteX937" fmla="*/ 154042 w 7467600"/>
              <a:gd name="connsiteY937" fmla="*/ 261522 h 6858000"/>
              <a:gd name="connsiteX938" fmla="*/ 13550 w 7467600"/>
              <a:gd name="connsiteY938" fmla="*/ 158423 h 6858000"/>
              <a:gd name="connsiteX939" fmla="*/ 0 w 7467600"/>
              <a:gd name="connsiteY939" fmla="*/ 146618 h 6858000"/>
              <a:gd name="connsiteX940" fmla="*/ 0 w 7467600"/>
              <a:gd name="connsiteY940" fmla="*/ 59161 h 6858000"/>
              <a:gd name="connsiteX941" fmla="*/ 45427 w 7467600"/>
              <a:gd name="connsiteY941" fmla="*/ 101078 h 6858000"/>
              <a:gd name="connsiteX942" fmla="*/ 630103 w 7467600"/>
              <a:gd name="connsiteY942" fmla="*/ 485885 h 6858000"/>
              <a:gd name="connsiteX943" fmla="*/ 532040 w 7467600"/>
              <a:gd name="connsiteY943" fmla="*/ 399359 h 6858000"/>
              <a:gd name="connsiteX944" fmla="*/ 517618 w 7467600"/>
              <a:gd name="connsiteY944" fmla="*/ 385726 h 6858000"/>
              <a:gd name="connsiteX945" fmla="*/ 285074 w 7467600"/>
              <a:gd name="connsiteY945" fmla="*/ 182755 h 6858000"/>
              <a:gd name="connsiteX946" fmla="*/ 43151 w 7467600"/>
              <a:gd name="connsiteY94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34024 w 7467600"/>
              <a:gd name="connsiteY4" fmla="*/ 6722130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1019354 w 7467600"/>
              <a:gd name="connsiteY14" fmla="*/ 6315006 h 6858000"/>
              <a:gd name="connsiteX15" fmla="*/ 441046 w 7467600"/>
              <a:gd name="connsiteY15" fmla="*/ 6691153 h 6858000"/>
              <a:gd name="connsiteX16" fmla="*/ 1019354 w 7467600"/>
              <a:gd name="connsiteY16" fmla="*/ 6315006 h 6858000"/>
              <a:gd name="connsiteX17" fmla="*/ 991680 w 7467600"/>
              <a:gd name="connsiteY17" fmla="*/ 6298413 h 6858000"/>
              <a:gd name="connsiteX18" fmla="*/ 409060 w 7467600"/>
              <a:gd name="connsiteY18" fmla="*/ 6671470 h 6858000"/>
              <a:gd name="connsiteX19" fmla="*/ 991680 w 7467600"/>
              <a:gd name="connsiteY19" fmla="*/ 6298413 h 6858000"/>
              <a:gd name="connsiteX20" fmla="*/ 103333 w 7467600"/>
              <a:gd name="connsiteY20" fmla="*/ 5699602 h 6858000"/>
              <a:gd name="connsiteX21" fmla="*/ 233938 w 7467600"/>
              <a:gd name="connsiteY21" fmla="*/ 5809416 h 6858000"/>
              <a:gd name="connsiteX22" fmla="*/ 883580 w 7467600"/>
              <a:gd name="connsiteY22" fmla="*/ 6180710 h 6858000"/>
              <a:gd name="connsiteX23" fmla="*/ 487337 w 7467600"/>
              <a:gd name="connsiteY23" fmla="*/ 5950182 h 6858000"/>
              <a:gd name="connsiteX24" fmla="*/ 354051 w 7467600"/>
              <a:gd name="connsiteY24" fmla="*/ 5854912 h 6858000"/>
              <a:gd name="connsiteX25" fmla="*/ 195436 w 7467600"/>
              <a:gd name="connsiteY25" fmla="*/ 5755068 h 6858000"/>
              <a:gd name="connsiteX26" fmla="*/ 103333 w 7467600"/>
              <a:gd name="connsiteY26" fmla="*/ 5699602 h 6858000"/>
              <a:gd name="connsiteX27" fmla="*/ 5539432 w 7467600"/>
              <a:gd name="connsiteY27" fmla="*/ 5642928 h 6858000"/>
              <a:gd name="connsiteX28" fmla="*/ 5555462 w 7467600"/>
              <a:gd name="connsiteY28" fmla="*/ 5694454 h 6858000"/>
              <a:gd name="connsiteX29" fmla="*/ 5828270 w 7467600"/>
              <a:gd name="connsiteY29" fmla="*/ 6320663 h 6858000"/>
              <a:gd name="connsiteX30" fmla="*/ 5947416 w 7467600"/>
              <a:gd name="connsiteY30" fmla="*/ 6574846 h 6858000"/>
              <a:gd name="connsiteX31" fmla="*/ 5539432 w 7467600"/>
              <a:gd name="connsiteY31" fmla="*/ 5642928 h 6858000"/>
              <a:gd name="connsiteX32" fmla="*/ 51253 w 7467600"/>
              <a:gd name="connsiteY32" fmla="*/ 5631825 h 6858000"/>
              <a:gd name="connsiteX33" fmla="*/ 211622 w 7467600"/>
              <a:gd name="connsiteY33" fmla="*/ 5728803 h 6858000"/>
              <a:gd name="connsiteX34" fmla="*/ 371652 w 7467600"/>
              <a:gd name="connsiteY34" fmla="*/ 5829062 h 6858000"/>
              <a:gd name="connsiteX35" fmla="*/ 505903 w 7467600"/>
              <a:gd name="connsiteY35" fmla="*/ 5925221 h 6858000"/>
              <a:gd name="connsiteX36" fmla="*/ 899240 w 7467600"/>
              <a:gd name="connsiteY36" fmla="*/ 6153068 h 6858000"/>
              <a:gd name="connsiteX37" fmla="*/ 988114 w 7467600"/>
              <a:gd name="connsiteY37" fmla="*/ 6174204 h 6858000"/>
              <a:gd name="connsiteX38" fmla="*/ 845971 w 7467600"/>
              <a:gd name="connsiteY38" fmla="*/ 6067177 h 6858000"/>
              <a:gd name="connsiteX39" fmla="*/ 448057 w 7467600"/>
              <a:gd name="connsiteY39" fmla="*/ 5841376 h 6858000"/>
              <a:gd name="connsiteX40" fmla="*/ 51253 w 7467600"/>
              <a:gd name="connsiteY40" fmla="*/ 5631825 h 6858000"/>
              <a:gd name="connsiteX41" fmla="*/ 2606687 w 7467600"/>
              <a:gd name="connsiteY41" fmla="*/ 5630718 h 6858000"/>
              <a:gd name="connsiteX42" fmla="*/ 2645658 w 7467600"/>
              <a:gd name="connsiteY42" fmla="*/ 6640259 h 6858000"/>
              <a:gd name="connsiteX43" fmla="*/ 2606687 w 7467600"/>
              <a:gd name="connsiteY43" fmla="*/ 5630718 h 6858000"/>
              <a:gd name="connsiteX44" fmla="*/ 3642057 w 7467600"/>
              <a:gd name="connsiteY44" fmla="*/ 5573487 h 6858000"/>
              <a:gd name="connsiteX45" fmla="*/ 3632981 w 7467600"/>
              <a:gd name="connsiteY45" fmla="*/ 5579437 h 6858000"/>
              <a:gd name="connsiteX46" fmla="*/ 3382436 w 7467600"/>
              <a:gd name="connsiteY46" fmla="*/ 5952726 h 6858000"/>
              <a:gd name="connsiteX47" fmla="*/ 3191929 w 7467600"/>
              <a:gd name="connsiteY47" fmla="*/ 6662669 h 6858000"/>
              <a:gd name="connsiteX48" fmla="*/ 3369898 w 7467600"/>
              <a:gd name="connsiteY48" fmla="*/ 6081771 h 6858000"/>
              <a:gd name="connsiteX49" fmla="*/ 3642057 w 7467600"/>
              <a:gd name="connsiteY49" fmla="*/ 5573487 h 6858000"/>
              <a:gd name="connsiteX50" fmla="*/ 2650666 w 7467600"/>
              <a:gd name="connsiteY50" fmla="*/ 5530686 h 6858000"/>
              <a:gd name="connsiteX51" fmla="*/ 2650249 w 7467600"/>
              <a:gd name="connsiteY51" fmla="*/ 5532101 h 6858000"/>
              <a:gd name="connsiteX52" fmla="*/ 2663808 w 7467600"/>
              <a:gd name="connsiteY52" fmla="*/ 6535215 h 6858000"/>
              <a:gd name="connsiteX53" fmla="*/ 2665418 w 7467600"/>
              <a:gd name="connsiteY53" fmla="*/ 6132756 h 6858000"/>
              <a:gd name="connsiteX54" fmla="*/ 2650666 w 7467600"/>
              <a:gd name="connsiteY54" fmla="*/ 5530686 h 6858000"/>
              <a:gd name="connsiteX55" fmla="*/ 2680277 w 7467600"/>
              <a:gd name="connsiteY55" fmla="*/ 5479204 h 6858000"/>
              <a:gd name="connsiteX56" fmla="*/ 2678972 w 7467600"/>
              <a:gd name="connsiteY56" fmla="*/ 5481582 h 6858000"/>
              <a:gd name="connsiteX57" fmla="*/ 2696666 w 7467600"/>
              <a:gd name="connsiteY57" fmla="*/ 6133836 h 6858000"/>
              <a:gd name="connsiteX58" fmla="*/ 2695769 w 7467600"/>
              <a:gd name="connsiteY58" fmla="*/ 6390955 h 6858000"/>
              <a:gd name="connsiteX59" fmla="*/ 2739893 w 7467600"/>
              <a:gd name="connsiteY59" fmla="*/ 6108357 h 6858000"/>
              <a:gd name="connsiteX60" fmla="*/ 2680277 w 7467600"/>
              <a:gd name="connsiteY60" fmla="*/ 5479204 h 6858000"/>
              <a:gd name="connsiteX61" fmla="*/ 1132195 w 7467600"/>
              <a:gd name="connsiteY61" fmla="*/ 5467980 h 6858000"/>
              <a:gd name="connsiteX62" fmla="*/ 1679056 w 7467600"/>
              <a:gd name="connsiteY62" fmla="*/ 5516907 h 6858000"/>
              <a:gd name="connsiteX63" fmla="*/ 2128648 w 7467600"/>
              <a:gd name="connsiteY63" fmla="*/ 5474249 h 6858000"/>
              <a:gd name="connsiteX64" fmla="*/ 1825619 w 7467600"/>
              <a:gd name="connsiteY64" fmla="*/ 5478447 h 6858000"/>
              <a:gd name="connsiteX65" fmla="*/ 1737798 w 7467600"/>
              <a:gd name="connsiteY65" fmla="*/ 5483353 h 6858000"/>
              <a:gd name="connsiteX66" fmla="*/ 1132195 w 7467600"/>
              <a:gd name="connsiteY66" fmla="*/ 5467980 h 6858000"/>
              <a:gd name="connsiteX67" fmla="*/ 1456157 w 7467600"/>
              <a:gd name="connsiteY67" fmla="*/ 5371404 h 6858000"/>
              <a:gd name="connsiteX68" fmla="*/ 1244432 w 7467600"/>
              <a:gd name="connsiteY68" fmla="*/ 5385601 h 6858000"/>
              <a:gd name="connsiteX69" fmla="*/ 973990 w 7467600"/>
              <a:gd name="connsiteY69" fmla="*/ 5424940 h 6858000"/>
              <a:gd name="connsiteX70" fmla="*/ 1103809 w 7467600"/>
              <a:gd name="connsiteY70" fmla="*/ 5433720 h 6858000"/>
              <a:gd name="connsiteX71" fmla="*/ 1123454 w 7467600"/>
              <a:gd name="connsiteY71" fmla="*/ 5435727 h 6858000"/>
              <a:gd name="connsiteX72" fmla="*/ 1737017 w 7467600"/>
              <a:gd name="connsiteY72" fmla="*/ 5452183 h 6858000"/>
              <a:gd name="connsiteX73" fmla="*/ 1824397 w 7467600"/>
              <a:gd name="connsiteY73" fmla="*/ 5447757 h 6858000"/>
              <a:gd name="connsiteX74" fmla="*/ 2070059 w 7467600"/>
              <a:gd name="connsiteY74" fmla="*/ 5441660 h 6858000"/>
              <a:gd name="connsiteX75" fmla="*/ 1456157 w 7467600"/>
              <a:gd name="connsiteY75" fmla="*/ 5371404 h 6858000"/>
              <a:gd name="connsiteX76" fmla="*/ 4988186 w 7467600"/>
              <a:gd name="connsiteY76" fmla="*/ 5216467 h 6858000"/>
              <a:gd name="connsiteX77" fmla="*/ 4777334 w 7467600"/>
              <a:gd name="connsiteY77" fmla="*/ 5406072 h 6858000"/>
              <a:gd name="connsiteX78" fmla="*/ 4718341 w 7467600"/>
              <a:gd name="connsiteY78" fmla="*/ 5468043 h 6858000"/>
              <a:gd name="connsiteX79" fmla="*/ 4604655 w 7467600"/>
              <a:gd name="connsiteY79" fmla="*/ 5583434 h 6858000"/>
              <a:gd name="connsiteX80" fmla="*/ 4565074 w 7467600"/>
              <a:gd name="connsiteY80" fmla="*/ 5618550 h 6858000"/>
              <a:gd name="connsiteX81" fmla="*/ 4988186 w 7467600"/>
              <a:gd name="connsiteY81" fmla="*/ 5216467 h 6858000"/>
              <a:gd name="connsiteX82" fmla="*/ 4978032 w 7467600"/>
              <a:gd name="connsiteY82" fmla="*/ 5183809 h 6858000"/>
              <a:gd name="connsiteX83" fmla="*/ 4463413 w 7467600"/>
              <a:gd name="connsiteY83" fmla="*/ 5615162 h 6858000"/>
              <a:gd name="connsiteX84" fmla="*/ 4358134 w 7467600"/>
              <a:gd name="connsiteY84" fmla="*/ 5742791 h 6858000"/>
              <a:gd name="connsiteX85" fmla="*/ 4376219 w 7467600"/>
              <a:gd name="connsiteY85" fmla="*/ 5729027 h 6858000"/>
              <a:gd name="connsiteX86" fmla="*/ 4582340 w 7467600"/>
              <a:gd name="connsiteY86" fmla="*/ 5561037 h 6858000"/>
              <a:gd name="connsiteX87" fmla="*/ 4694684 w 7467600"/>
              <a:gd name="connsiteY87" fmla="*/ 5447098 h 6858000"/>
              <a:gd name="connsiteX88" fmla="*/ 4754123 w 7467600"/>
              <a:gd name="connsiteY88" fmla="*/ 5384643 h 6858000"/>
              <a:gd name="connsiteX89" fmla="*/ 4978032 w 7467600"/>
              <a:gd name="connsiteY89" fmla="*/ 5183809 h 6858000"/>
              <a:gd name="connsiteX90" fmla="*/ 1903353 w 7467600"/>
              <a:gd name="connsiteY90" fmla="*/ 5044827 h 6858000"/>
              <a:gd name="connsiteX91" fmla="*/ 1936931 w 7467600"/>
              <a:gd name="connsiteY91" fmla="*/ 5093954 h 6858000"/>
              <a:gd name="connsiteX92" fmla="*/ 2195868 w 7467600"/>
              <a:gd name="connsiteY92" fmla="*/ 5396574 h 6858000"/>
              <a:gd name="connsiteX93" fmla="*/ 2088852 w 7467600"/>
              <a:gd name="connsiteY93" fmla="*/ 5166123 h 6858000"/>
              <a:gd name="connsiteX94" fmla="*/ 1958241 w 7467600"/>
              <a:gd name="connsiteY94" fmla="*/ 5067955 h 6858000"/>
              <a:gd name="connsiteX95" fmla="*/ 1903353 w 7467600"/>
              <a:gd name="connsiteY95" fmla="*/ 5044827 h 6858000"/>
              <a:gd name="connsiteX96" fmla="*/ 1979378 w 7467600"/>
              <a:gd name="connsiteY96" fmla="*/ 4769504 h 6858000"/>
              <a:gd name="connsiteX97" fmla="*/ 2882120 w 7467600"/>
              <a:gd name="connsiteY97" fmla="*/ 5064547 h 6858000"/>
              <a:gd name="connsiteX98" fmla="*/ 2793103 w 7467600"/>
              <a:gd name="connsiteY98" fmla="*/ 5039699 h 6858000"/>
              <a:gd name="connsiteX99" fmla="*/ 2770041 w 7467600"/>
              <a:gd name="connsiteY99" fmla="*/ 5033634 h 6858000"/>
              <a:gd name="connsiteX100" fmla="*/ 1979378 w 7467600"/>
              <a:gd name="connsiteY100" fmla="*/ 4769504 h 6858000"/>
              <a:gd name="connsiteX101" fmla="*/ 1927410 w 7467600"/>
              <a:gd name="connsiteY101" fmla="*/ 4716164 h 6858000"/>
              <a:gd name="connsiteX102" fmla="*/ 1959587 w 7467600"/>
              <a:gd name="connsiteY102" fmla="*/ 4728849 h 6858000"/>
              <a:gd name="connsiteX103" fmla="*/ 2777707 w 7467600"/>
              <a:gd name="connsiteY103" fmla="*/ 5003991 h 6858000"/>
              <a:gd name="connsiteX104" fmla="*/ 2800768 w 7467600"/>
              <a:gd name="connsiteY104" fmla="*/ 5010056 h 6858000"/>
              <a:gd name="connsiteX105" fmla="*/ 2879408 w 7467600"/>
              <a:gd name="connsiteY105" fmla="*/ 5031590 h 6858000"/>
              <a:gd name="connsiteX106" fmla="*/ 2862295 w 7467600"/>
              <a:gd name="connsiteY106" fmla="*/ 5022958 h 6858000"/>
              <a:gd name="connsiteX107" fmla="*/ 2813343 w 7467600"/>
              <a:gd name="connsiteY107" fmla="*/ 4998369 h 6858000"/>
              <a:gd name="connsiteX108" fmla="*/ 2646245 w 7467600"/>
              <a:gd name="connsiteY108" fmla="*/ 4930999 h 6858000"/>
              <a:gd name="connsiteX109" fmla="*/ 1999243 w 7467600"/>
              <a:gd name="connsiteY109" fmla="*/ 4730524 h 6858000"/>
              <a:gd name="connsiteX110" fmla="*/ 1979527 w 7467600"/>
              <a:gd name="connsiteY110" fmla="*/ 4726651 h 6858000"/>
              <a:gd name="connsiteX111" fmla="*/ 1927410 w 7467600"/>
              <a:gd name="connsiteY111" fmla="*/ 4716164 h 6858000"/>
              <a:gd name="connsiteX112" fmla="*/ 1997014 w 7467600"/>
              <a:gd name="connsiteY112" fmla="*/ 4698007 h 6858000"/>
              <a:gd name="connsiteX113" fmla="*/ 2005458 w 7467600"/>
              <a:gd name="connsiteY113" fmla="*/ 4699540 h 6858000"/>
              <a:gd name="connsiteX114" fmla="*/ 2657186 w 7467600"/>
              <a:gd name="connsiteY114" fmla="*/ 4901687 h 6858000"/>
              <a:gd name="connsiteX115" fmla="*/ 2826662 w 7467600"/>
              <a:gd name="connsiteY115" fmla="*/ 4970362 h 6858000"/>
              <a:gd name="connsiteX116" fmla="*/ 2876100 w 7467600"/>
              <a:gd name="connsiteY116" fmla="*/ 4995397 h 6858000"/>
              <a:gd name="connsiteX117" fmla="*/ 3042600 w 7467600"/>
              <a:gd name="connsiteY117" fmla="*/ 5059532 h 6858000"/>
              <a:gd name="connsiteX118" fmla="*/ 1997014 w 7467600"/>
              <a:gd name="connsiteY118" fmla="*/ 4698007 h 6858000"/>
              <a:gd name="connsiteX119" fmla="*/ 2305292 w 7467600"/>
              <a:gd name="connsiteY119" fmla="*/ 4219492 h 6858000"/>
              <a:gd name="connsiteX120" fmla="*/ 3360922 w 7467600"/>
              <a:gd name="connsiteY120" fmla="*/ 4529373 h 6858000"/>
              <a:gd name="connsiteX121" fmla="*/ 3492420 w 7467600"/>
              <a:gd name="connsiteY121" fmla="*/ 4510145 h 6858000"/>
              <a:gd name="connsiteX122" fmla="*/ 3364086 w 7467600"/>
              <a:gd name="connsiteY122" fmla="*/ 4480340 h 6858000"/>
              <a:gd name="connsiteX123" fmla="*/ 3225818 w 7467600"/>
              <a:gd name="connsiteY123" fmla="*/ 4411822 h 6858000"/>
              <a:gd name="connsiteX124" fmla="*/ 3129696 w 7467600"/>
              <a:gd name="connsiteY124" fmla="*/ 4360704 h 6858000"/>
              <a:gd name="connsiteX125" fmla="*/ 2814545 w 7467600"/>
              <a:gd name="connsiteY125" fmla="*/ 4282955 h 6858000"/>
              <a:gd name="connsiteX126" fmla="*/ 2305292 w 7467600"/>
              <a:gd name="connsiteY126" fmla="*/ 4219492 h 6858000"/>
              <a:gd name="connsiteX127" fmla="*/ 2626982 w 7467600"/>
              <a:gd name="connsiteY127" fmla="*/ 4206450 h 6858000"/>
              <a:gd name="connsiteX128" fmla="*/ 2490617 w 7467600"/>
              <a:gd name="connsiteY128" fmla="*/ 4206951 h 6858000"/>
              <a:gd name="connsiteX129" fmla="*/ 2819869 w 7467600"/>
              <a:gd name="connsiteY129" fmla="*/ 4252936 h 6858000"/>
              <a:gd name="connsiteX130" fmla="*/ 3143018 w 7467600"/>
              <a:gd name="connsiteY130" fmla="*/ 4332698 h 6858000"/>
              <a:gd name="connsiteX131" fmla="*/ 3241520 w 7467600"/>
              <a:gd name="connsiteY131" fmla="*/ 4385112 h 6858000"/>
              <a:gd name="connsiteX132" fmla="*/ 3374575 w 7467600"/>
              <a:gd name="connsiteY132" fmla="*/ 4451517 h 6858000"/>
              <a:gd name="connsiteX133" fmla="*/ 3505221 w 7467600"/>
              <a:gd name="connsiteY133" fmla="*/ 4480757 h 6858000"/>
              <a:gd name="connsiteX134" fmla="*/ 2626982 w 7467600"/>
              <a:gd name="connsiteY134" fmla="*/ 4206450 h 6858000"/>
              <a:gd name="connsiteX135" fmla="*/ 1310106 w 7467600"/>
              <a:gd name="connsiteY135" fmla="*/ 3943217 h 6858000"/>
              <a:gd name="connsiteX136" fmla="*/ 854994 w 7467600"/>
              <a:gd name="connsiteY136" fmla="*/ 4399136 h 6858000"/>
              <a:gd name="connsiteX137" fmla="*/ 742462 w 7467600"/>
              <a:gd name="connsiteY137" fmla="*/ 4594648 h 6858000"/>
              <a:gd name="connsiteX138" fmla="*/ 820602 w 7467600"/>
              <a:gd name="connsiteY138" fmla="*/ 4485915 h 6858000"/>
              <a:gd name="connsiteX139" fmla="*/ 878295 w 7467600"/>
              <a:gd name="connsiteY139" fmla="*/ 4403594 h 6858000"/>
              <a:gd name="connsiteX140" fmla="*/ 1240607 w 7467600"/>
              <a:gd name="connsiteY140" fmla="*/ 4010401 h 6858000"/>
              <a:gd name="connsiteX141" fmla="*/ 1310106 w 7467600"/>
              <a:gd name="connsiteY141" fmla="*/ 3943217 h 6858000"/>
              <a:gd name="connsiteX142" fmla="*/ 1423113 w 7467600"/>
              <a:gd name="connsiteY142" fmla="*/ 3874565 h 6858000"/>
              <a:gd name="connsiteX143" fmla="*/ 1260565 w 7467600"/>
              <a:gd name="connsiteY143" fmla="*/ 4031982 h 6858000"/>
              <a:gd name="connsiteX144" fmla="*/ 901900 w 7467600"/>
              <a:gd name="connsiteY144" fmla="*/ 4421236 h 6858000"/>
              <a:gd name="connsiteX145" fmla="*/ 845044 w 7467600"/>
              <a:gd name="connsiteY145" fmla="*/ 4502436 h 6858000"/>
              <a:gd name="connsiteX146" fmla="*/ 685926 w 7467600"/>
              <a:gd name="connsiteY146" fmla="*/ 4703069 h 6858000"/>
              <a:gd name="connsiteX147" fmla="*/ 684248 w 7467600"/>
              <a:gd name="connsiteY147" fmla="*/ 4706721 h 6858000"/>
              <a:gd name="connsiteX148" fmla="*/ 1423113 w 7467600"/>
              <a:gd name="connsiteY148" fmla="*/ 3874565 h 6858000"/>
              <a:gd name="connsiteX149" fmla="*/ 3316479 w 7467600"/>
              <a:gd name="connsiteY149" fmla="*/ 3872136 h 6858000"/>
              <a:gd name="connsiteX150" fmla="*/ 3546806 w 7467600"/>
              <a:gd name="connsiteY150" fmla="*/ 4356139 h 6858000"/>
              <a:gd name="connsiteX151" fmla="*/ 3364433 w 7467600"/>
              <a:gd name="connsiteY151" fmla="*/ 3953121 h 6858000"/>
              <a:gd name="connsiteX152" fmla="*/ 3316479 w 7467600"/>
              <a:gd name="connsiteY152" fmla="*/ 3872136 h 6858000"/>
              <a:gd name="connsiteX153" fmla="*/ 3291335 w 7467600"/>
              <a:gd name="connsiteY153" fmla="*/ 3767420 h 6858000"/>
              <a:gd name="connsiteX154" fmla="*/ 3390805 w 7467600"/>
              <a:gd name="connsiteY154" fmla="*/ 3937163 h 6858000"/>
              <a:gd name="connsiteX155" fmla="*/ 3579062 w 7467600"/>
              <a:gd name="connsiteY155" fmla="*/ 4359040 h 6858000"/>
              <a:gd name="connsiteX156" fmla="*/ 3467355 w 7467600"/>
              <a:gd name="connsiteY156" fmla="*/ 3988130 h 6858000"/>
              <a:gd name="connsiteX157" fmla="*/ 3310753 w 7467600"/>
              <a:gd name="connsiteY157" fmla="*/ 3787140 h 6858000"/>
              <a:gd name="connsiteX158" fmla="*/ 3291335 w 7467600"/>
              <a:gd name="connsiteY158" fmla="*/ 3767420 h 6858000"/>
              <a:gd name="connsiteX159" fmla="*/ 1635889 w 7467600"/>
              <a:gd name="connsiteY159" fmla="*/ 3709494 h 6858000"/>
              <a:gd name="connsiteX160" fmla="*/ 1634800 w 7467600"/>
              <a:gd name="connsiteY160" fmla="*/ 3731111 h 6858000"/>
              <a:gd name="connsiteX161" fmla="*/ 1635889 w 7467600"/>
              <a:gd name="connsiteY161" fmla="*/ 3709494 h 6858000"/>
              <a:gd name="connsiteX162" fmla="*/ 1510397 w 7467600"/>
              <a:gd name="connsiteY162" fmla="*/ 3684705 h 6858000"/>
              <a:gd name="connsiteX163" fmla="*/ 1146550 w 7467600"/>
              <a:gd name="connsiteY163" fmla="*/ 3802012 h 6858000"/>
              <a:gd name="connsiteX164" fmla="*/ 698834 w 7467600"/>
              <a:gd name="connsiteY164" fmla="*/ 3952272 h 6858000"/>
              <a:gd name="connsiteX165" fmla="*/ 34256 w 7467600"/>
              <a:gd name="connsiteY165" fmla="*/ 4347603 h 6858000"/>
              <a:gd name="connsiteX166" fmla="*/ 527241 w 7467600"/>
              <a:gd name="connsiteY166" fmla="*/ 4065078 h 6858000"/>
              <a:gd name="connsiteX167" fmla="*/ 1510397 w 7467600"/>
              <a:gd name="connsiteY167" fmla="*/ 3684705 h 6858000"/>
              <a:gd name="connsiteX168" fmla="*/ 1313114 w 7467600"/>
              <a:gd name="connsiteY168" fmla="*/ 3655216 h 6858000"/>
              <a:gd name="connsiteX169" fmla="*/ 1109304 w 7467600"/>
              <a:gd name="connsiteY169" fmla="*/ 3669030 h 6858000"/>
              <a:gd name="connsiteX170" fmla="*/ 8129 w 7467600"/>
              <a:gd name="connsiteY170" fmla="*/ 4330519 h 6858000"/>
              <a:gd name="connsiteX171" fmla="*/ 687572 w 7467600"/>
              <a:gd name="connsiteY171" fmla="*/ 3925629 h 6858000"/>
              <a:gd name="connsiteX172" fmla="*/ 1138365 w 7467600"/>
              <a:gd name="connsiteY172" fmla="*/ 3774515 h 6858000"/>
              <a:gd name="connsiteX173" fmla="*/ 1505579 w 7467600"/>
              <a:gd name="connsiteY173" fmla="*/ 3655526 h 6858000"/>
              <a:gd name="connsiteX174" fmla="*/ 1313114 w 7467600"/>
              <a:gd name="connsiteY174" fmla="*/ 3655216 h 6858000"/>
              <a:gd name="connsiteX175" fmla="*/ 3655073 w 7467600"/>
              <a:gd name="connsiteY175" fmla="*/ 3650884 h 6858000"/>
              <a:gd name="connsiteX176" fmla="*/ 3989938 w 7467600"/>
              <a:gd name="connsiteY176" fmla="*/ 3991685 h 6858000"/>
              <a:gd name="connsiteX177" fmla="*/ 4393907 w 7467600"/>
              <a:gd name="connsiteY177" fmla="*/ 4261258 h 6858000"/>
              <a:gd name="connsiteX178" fmla="*/ 4648051 w 7467600"/>
              <a:gd name="connsiteY178" fmla="*/ 4374051 h 6858000"/>
              <a:gd name="connsiteX179" fmla="*/ 4383389 w 7467600"/>
              <a:gd name="connsiteY179" fmla="*/ 4184369 h 6858000"/>
              <a:gd name="connsiteX180" fmla="*/ 4165508 w 7467600"/>
              <a:gd name="connsiteY180" fmla="*/ 4035196 h 6858000"/>
              <a:gd name="connsiteX181" fmla="*/ 4068162 w 7467600"/>
              <a:gd name="connsiteY181" fmla="*/ 3953394 h 6858000"/>
              <a:gd name="connsiteX182" fmla="*/ 3981416 w 7467600"/>
              <a:gd name="connsiteY182" fmla="*/ 3880482 h 6858000"/>
              <a:gd name="connsiteX183" fmla="*/ 3800147 w 7467600"/>
              <a:gd name="connsiteY183" fmla="*/ 3749872 h 6858000"/>
              <a:gd name="connsiteX184" fmla="*/ 3655073 w 7467600"/>
              <a:gd name="connsiteY184" fmla="*/ 3650884 h 6858000"/>
              <a:gd name="connsiteX185" fmla="*/ 3670252 w 7467600"/>
              <a:gd name="connsiteY185" fmla="*/ 3622798 h 6858000"/>
              <a:gd name="connsiteX186" fmla="*/ 3817258 w 7467600"/>
              <a:gd name="connsiteY186" fmla="*/ 3723577 h 6858000"/>
              <a:gd name="connsiteX187" fmla="*/ 4000461 w 7467600"/>
              <a:gd name="connsiteY187" fmla="*/ 3855966 h 6858000"/>
              <a:gd name="connsiteX188" fmla="*/ 4088180 w 7467600"/>
              <a:gd name="connsiteY188" fmla="*/ 3929774 h 6858000"/>
              <a:gd name="connsiteX189" fmla="*/ 4184555 w 7467600"/>
              <a:gd name="connsiteY189" fmla="*/ 4010683 h 6858000"/>
              <a:gd name="connsiteX190" fmla="*/ 4399563 w 7467600"/>
              <a:gd name="connsiteY190" fmla="*/ 4158106 h 6858000"/>
              <a:gd name="connsiteX191" fmla="*/ 4684469 w 7467600"/>
              <a:gd name="connsiteY191" fmla="*/ 4364680 h 6858000"/>
              <a:gd name="connsiteX192" fmla="*/ 4690271 w 7467600"/>
              <a:gd name="connsiteY192" fmla="*/ 4370034 h 6858000"/>
              <a:gd name="connsiteX193" fmla="*/ 4136093 w 7467600"/>
              <a:gd name="connsiteY193" fmla="*/ 3858466 h 6858000"/>
              <a:gd name="connsiteX194" fmla="*/ 3670252 w 7467600"/>
              <a:gd name="connsiteY194" fmla="*/ 3622798 h 6858000"/>
              <a:gd name="connsiteX195" fmla="*/ 4440129 w 7467600"/>
              <a:gd name="connsiteY195" fmla="*/ 3448571 h 6858000"/>
              <a:gd name="connsiteX196" fmla="*/ 4856525 w 7467600"/>
              <a:gd name="connsiteY196" fmla="*/ 3915351 h 6858000"/>
              <a:gd name="connsiteX197" fmla="*/ 5059055 w 7467600"/>
              <a:gd name="connsiteY197" fmla="*/ 4108918 h 6858000"/>
              <a:gd name="connsiteX198" fmla="*/ 5290070 w 7467600"/>
              <a:gd name="connsiteY198" fmla="*/ 4263619 h 6858000"/>
              <a:gd name="connsiteX199" fmla="*/ 4834991 w 7467600"/>
              <a:gd name="connsiteY199" fmla="*/ 3830985 h 6858000"/>
              <a:gd name="connsiteX200" fmla="*/ 4440129 w 7467600"/>
              <a:gd name="connsiteY200" fmla="*/ 3448571 h 6858000"/>
              <a:gd name="connsiteX201" fmla="*/ 4441737 w 7467600"/>
              <a:gd name="connsiteY201" fmla="*/ 3399734 h 6858000"/>
              <a:gd name="connsiteX202" fmla="*/ 4431236 w 7467600"/>
              <a:gd name="connsiteY202" fmla="*/ 3400954 h 6858000"/>
              <a:gd name="connsiteX203" fmla="*/ 4557150 w 7467600"/>
              <a:gd name="connsiteY203" fmla="*/ 3510023 h 6858000"/>
              <a:gd name="connsiteX204" fmla="*/ 4856936 w 7467600"/>
              <a:gd name="connsiteY204" fmla="*/ 3809146 h 6858000"/>
              <a:gd name="connsiteX205" fmla="*/ 5111996 w 7467600"/>
              <a:gd name="connsiteY205" fmla="*/ 4065759 h 6858000"/>
              <a:gd name="connsiteX206" fmla="*/ 5388878 w 7467600"/>
              <a:gd name="connsiteY206" fmla="*/ 4300185 h 6858000"/>
              <a:gd name="connsiteX207" fmla="*/ 5425556 w 7467600"/>
              <a:gd name="connsiteY207" fmla="*/ 4308967 h 6858000"/>
              <a:gd name="connsiteX208" fmla="*/ 4943646 w 7467600"/>
              <a:gd name="connsiteY208" fmla="*/ 3822916 h 6858000"/>
              <a:gd name="connsiteX209" fmla="*/ 4594837 w 7467600"/>
              <a:gd name="connsiteY209" fmla="*/ 3532274 h 6858000"/>
              <a:gd name="connsiteX210" fmla="*/ 4441737 w 7467600"/>
              <a:gd name="connsiteY210" fmla="*/ 3399734 h 6858000"/>
              <a:gd name="connsiteX211" fmla="*/ 5425834 w 7467600"/>
              <a:gd name="connsiteY211" fmla="*/ 3162785 h 6858000"/>
              <a:gd name="connsiteX212" fmla="*/ 5401644 w 7467600"/>
              <a:gd name="connsiteY212" fmla="*/ 3617847 h 6858000"/>
              <a:gd name="connsiteX213" fmla="*/ 5467256 w 7467600"/>
              <a:gd name="connsiteY213" fmla="*/ 4175494 h 6858000"/>
              <a:gd name="connsiteX214" fmla="*/ 5448069 w 7467600"/>
              <a:gd name="connsiteY214" fmla="*/ 3567554 h 6858000"/>
              <a:gd name="connsiteX215" fmla="*/ 5425834 w 7467600"/>
              <a:gd name="connsiteY215" fmla="*/ 3162785 h 6858000"/>
              <a:gd name="connsiteX216" fmla="*/ 1318687 w 7467600"/>
              <a:gd name="connsiteY216" fmla="*/ 3113840 h 6858000"/>
              <a:gd name="connsiteX217" fmla="*/ 1066793 w 7467600"/>
              <a:gd name="connsiteY217" fmla="*/ 3212171 h 6858000"/>
              <a:gd name="connsiteX218" fmla="*/ 993319 w 7467600"/>
              <a:gd name="connsiteY218" fmla="*/ 3247648 h 6858000"/>
              <a:gd name="connsiteX219" fmla="*/ 853081 w 7467600"/>
              <a:gd name="connsiteY219" fmla="*/ 3312410 h 6858000"/>
              <a:gd name="connsiteX220" fmla="*/ 805957 w 7467600"/>
              <a:gd name="connsiteY220" fmla="*/ 3330443 h 6858000"/>
              <a:gd name="connsiteX221" fmla="*/ 1318687 w 7467600"/>
              <a:gd name="connsiteY221" fmla="*/ 3113840 h 6858000"/>
              <a:gd name="connsiteX222" fmla="*/ 5453702 w 7467600"/>
              <a:gd name="connsiteY222" fmla="*/ 3090882 h 6858000"/>
              <a:gd name="connsiteX223" fmla="*/ 5480135 w 7467600"/>
              <a:gd name="connsiteY223" fmla="*/ 3565802 h 6858000"/>
              <a:gd name="connsiteX224" fmla="*/ 5499023 w 7467600"/>
              <a:gd name="connsiteY224" fmla="*/ 4166310 h 6858000"/>
              <a:gd name="connsiteX225" fmla="*/ 5547022 w 7467600"/>
              <a:gd name="connsiteY225" fmla="*/ 3607838 h 6858000"/>
              <a:gd name="connsiteX226" fmla="*/ 5515964 w 7467600"/>
              <a:gd name="connsiteY226" fmla="*/ 3378541 h 6858000"/>
              <a:gd name="connsiteX227" fmla="*/ 5453702 w 7467600"/>
              <a:gd name="connsiteY227" fmla="*/ 3090882 h 6858000"/>
              <a:gd name="connsiteX228" fmla="*/ 1238695 w 7467600"/>
              <a:gd name="connsiteY228" fmla="*/ 3076820 h 6858000"/>
              <a:gd name="connsiteX229" fmla="*/ 716371 w 7467600"/>
              <a:gd name="connsiteY229" fmla="*/ 3293249 h 6858000"/>
              <a:gd name="connsiteX230" fmla="*/ 579522 w 7467600"/>
              <a:gd name="connsiteY230" fmla="*/ 3371759 h 6858000"/>
              <a:gd name="connsiteX231" fmla="*/ 600288 w 7467600"/>
              <a:gd name="connsiteY231" fmla="*/ 3365555 h 6858000"/>
              <a:gd name="connsiteX232" fmla="*/ 840692 w 7467600"/>
              <a:gd name="connsiteY232" fmla="*/ 3284921 h 6858000"/>
              <a:gd name="connsiteX233" fmla="*/ 979248 w 7467600"/>
              <a:gd name="connsiteY233" fmla="*/ 3221003 h 6858000"/>
              <a:gd name="connsiteX234" fmla="*/ 1053282 w 7467600"/>
              <a:gd name="connsiteY234" fmla="*/ 3185247 h 6858000"/>
              <a:gd name="connsiteX235" fmla="*/ 1320603 w 7467600"/>
              <a:gd name="connsiteY235" fmla="*/ 3081281 h 6858000"/>
              <a:gd name="connsiteX236" fmla="*/ 1238695 w 7467600"/>
              <a:gd name="connsiteY236" fmla="*/ 3076820 h 6858000"/>
              <a:gd name="connsiteX237" fmla="*/ 5425627 w 7467600"/>
              <a:gd name="connsiteY237" fmla="*/ 2954192 h 6858000"/>
              <a:gd name="connsiteX238" fmla="*/ 5470770 w 7467600"/>
              <a:gd name="connsiteY238" fmla="*/ 3005435 h 6858000"/>
              <a:gd name="connsiteX239" fmla="*/ 5519779 w 7467600"/>
              <a:gd name="connsiteY239" fmla="*/ 4359223 h 6858000"/>
              <a:gd name="connsiteX240" fmla="*/ 5520293 w 7467600"/>
              <a:gd name="connsiteY240" fmla="*/ 4360602 h 6858000"/>
              <a:gd name="connsiteX241" fmla="*/ 5767221 w 7467600"/>
              <a:gd name="connsiteY241" fmla="*/ 4665564 h 6858000"/>
              <a:gd name="connsiteX242" fmla="*/ 6937169 w 7467600"/>
              <a:gd name="connsiteY242" fmla="*/ 4815941 h 6858000"/>
              <a:gd name="connsiteX243" fmla="*/ 6953922 w 7467600"/>
              <a:gd name="connsiteY243" fmla="*/ 4890068 h 6858000"/>
              <a:gd name="connsiteX244" fmla="*/ 6071359 w 7467600"/>
              <a:gd name="connsiteY244" fmla="*/ 4770770 h 6858000"/>
              <a:gd name="connsiteX245" fmla="*/ 6038839 w 7467600"/>
              <a:gd name="connsiteY245" fmla="*/ 4764474 h 6858000"/>
              <a:gd name="connsiteX246" fmla="*/ 6038706 w 7467600"/>
              <a:gd name="connsiteY246" fmla="*/ 4763847 h 6858000"/>
              <a:gd name="connsiteX247" fmla="*/ 6037784 w 7467600"/>
              <a:gd name="connsiteY247" fmla="*/ 4764270 h 6858000"/>
              <a:gd name="connsiteX248" fmla="*/ 6038839 w 7467600"/>
              <a:gd name="connsiteY248" fmla="*/ 4764474 h 6858000"/>
              <a:gd name="connsiteX249" fmla="*/ 6040338 w 7467600"/>
              <a:gd name="connsiteY249" fmla="*/ 4771418 h 6858000"/>
              <a:gd name="connsiteX250" fmla="*/ 6024488 w 7467600"/>
              <a:gd name="connsiteY250" fmla="*/ 4809903 h 6858000"/>
              <a:gd name="connsiteX251" fmla="*/ 5599771 w 7467600"/>
              <a:gd name="connsiteY251" fmla="*/ 5509652 h 6858000"/>
              <a:gd name="connsiteX252" fmla="*/ 5548843 w 7467600"/>
              <a:gd name="connsiteY252" fmla="*/ 5563845 h 6858000"/>
              <a:gd name="connsiteX253" fmla="*/ 5940952 w 7467600"/>
              <a:gd name="connsiteY253" fmla="*/ 6250028 h 6858000"/>
              <a:gd name="connsiteX254" fmla="*/ 6043441 w 7467600"/>
              <a:gd name="connsiteY254" fmla="*/ 6665847 h 6858000"/>
              <a:gd name="connsiteX255" fmla="*/ 6093432 w 7467600"/>
              <a:gd name="connsiteY255" fmla="*/ 6858000 h 6858000"/>
              <a:gd name="connsiteX256" fmla="*/ 6034344 w 7467600"/>
              <a:gd name="connsiteY256" fmla="*/ 6858000 h 6858000"/>
              <a:gd name="connsiteX257" fmla="*/ 6026679 w 7467600"/>
              <a:gd name="connsiteY257" fmla="*/ 6836959 h 6858000"/>
              <a:gd name="connsiteX258" fmla="*/ 5800441 w 7467600"/>
              <a:gd name="connsiteY258" fmla="*/ 6335286 h 6858000"/>
              <a:gd name="connsiteX259" fmla="*/ 5526562 w 7467600"/>
              <a:gd name="connsiteY259" fmla="*/ 5705388 h 6858000"/>
              <a:gd name="connsiteX260" fmla="*/ 5519640 w 7467600"/>
              <a:gd name="connsiteY260" fmla="*/ 5683774 h 6858000"/>
              <a:gd name="connsiteX261" fmla="*/ 5844559 w 7467600"/>
              <a:gd name="connsiteY261" fmla="*/ 6553349 h 6858000"/>
              <a:gd name="connsiteX262" fmla="*/ 5975994 w 7467600"/>
              <a:gd name="connsiteY262" fmla="*/ 6858000 h 6858000"/>
              <a:gd name="connsiteX263" fmla="*/ 5898547 w 7467600"/>
              <a:gd name="connsiteY263" fmla="*/ 6858000 h 6858000"/>
              <a:gd name="connsiteX264" fmla="*/ 5682041 w 7467600"/>
              <a:gd name="connsiteY264" fmla="*/ 6355860 h 6858000"/>
              <a:gd name="connsiteX265" fmla="*/ 5461758 w 7467600"/>
              <a:gd name="connsiteY265" fmla="*/ 5820220 h 6858000"/>
              <a:gd name="connsiteX266" fmla="*/ 5237282 w 7467600"/>
              <a:gd name="connsiteY266" fmla="*/ 6579086 h 6858000"/>
              <a:gd name="connsiteX267" fmla="*/ 5115009 w 7467600"/>
              <a:gd name="connsiteY267" fmla="*/ 6858000 h 6858000"/>
              <a:gd name="connsiteX268" fmla="*/ 5028074 w 7467600"/>
              <a:gd name="connsiteY268" fmla="*/ 6858000 h 6858000"/>
              <a:gd name="connsiteX269" fmla="*/ 5079508 w 7467600"/>
              <a:gd name="connsiteY269" fmla="*/ 6749074 h 6858000"/>
              <a:gd name="connsiteX270" fmla="*/ 5371846 w 7467600"/>
              <a:gd name="connsiteY270" fmla="*/ 5924413 h 6858000"/>
              <a:gd name="connsiteX271" fmla="*/ 5270512 w 7467600"/>
              <a:gd name="connsiteY271" fmla="*/ 6138975 h 6858000"/>
              <a:gd name="connsiteX272" fmla="*/ 5062409 w 7467600"/>
              <a:gd name="connsiteY272" fmla="*/ 6653544 h 6858000"/>
              <a:gd name="connsiteX273" fmla="*/ 5036628 w 7467600"/>
              <a:gd name="connsiteY273" fmla="*/ 6754247 h 6858000"/>
              <a:gd name="connsiteX274" fmla="*/ 5009112 w 7467600"/>
              <a:gd name="connsiteY274" fmla="*/ 6858000 h 6858000"/>
              <a:gd name="connsiteX275" fmla="*/ 4976679 w 7467600"/>
              <a:gd name="connsiteY275" fmla="*/ 6858000 h 6858000"/>
              <a:gd name="connsiteX276" fmla="*/ 5006537 w 7467600"/>
              <a:gd name="connsiteY276" fmla="*/ 6747068 h 6858000"/>
              <a:gd name="connsiteX277" fmla="*/ 5032723 w 7467600"/>
              <a:gd name="connsiteY277" fmla="*/ 6644957 h 6858000"/>
              <a:gd name="connsiteX278" fmla="*/ 5242949 w 7467600"/>
              <a:gd name="connsiteY278" fmla="*/ 6125175 h 6858000"/>
              <a:gd name="connsiteX279" fmla="*/ 5286321 w 7467600"/>
              <a:gd name="connsiteY279" fmla="*/ 6033555 h 6858000"/>
              <a:gd name="connsiteX280" fmla="*/ 5008210 w 7467600"/>
              <a:gd name="connsiteY280" fmla="*/ 6649194 h 6858000"/>
              <a:gd name="connsiteX281" fmla="*/ 4986321 w 7467600"/>
              <a:gd name="connsiteY281" fmla="*/ 6765687 h 6858000"/>
              <a:gd name="connsiteX282" fmla="*/ 4973474 w 7467600"/>
              <a:gd name="connsiteY282" fmla="*/ 6858000 h 6858000"/>
              <a:gd name="connsiteX283" fmla="*/ 4907178 w 7467600"/>
              <a:gd name="connsiteY283" fmla="*/ 6858000 h 6858000"/>
              <a:gd name="connsiteX284" fmla="*/ 4910810 w 7467600"/>
              <a:gd name="connsiteY284" fmla="*/ 6829660 h 6858000"/>
              <a:gd name="connsiteX285" fmla="*/ 4987461 w 7467600"/>
              <a:gd name="connsiteY285" fmla="*/ 6432994 h 6858000"/>
              <a:gd name="connsiteX286" fmla="*/ 5179262 w 7467600"/>
              <a:gd name="connsiteY286" fmla="*/ 6035044 h 6858000"/>
              <a:gd name="connsiteX287" fmla="*/ 4689678 w 7467600"/>
              <a:gd name="connsiteY287" fmla="*/ 6440241 h 6858000"/>
              <a:gd name="connsiteX288" fmla="*/ 4477543 w 7467600"/>
              <a:gd name="connsiteY288" fmla="*/ 6674836 h 6858000"/>
              <a:gd name="connsiteX289" fmla="*/ 4329957 w 7467600"/>
              <a:gd name="connsiteY289" fmla="*/ 6858000 h 6858000"/>
              <a:gd name="connsiteX290" fmla="*/ 4218595 w 7467600"/>
              <a:gd name="connsiteY290" fmla="*/ 6858000 h 6858000"/>
              <a:gd name="connsiteX291" fmla="*/ 4368888 w 7467600"/>
              <a:gd name="connsiteY291" fmla="*/ 6668412 h 6858000"/>
              <a:gd name="connsiteX292" fmla="*/ 4563091 w 7467600"/>
              <a:gd name="connsiteY292" fmla="*/ 6442508 h 6858000"/>
              <a:gd name="connsiteX293" fmla="*/ 5387324 w 7467600"/>
              <a:gd name="connsiteY293" fmla="*/ 5705830 h 6858000"/>
              <a:gd name="connsiteX294" fmla="*/ 5073620 w 7467600"/>
              <a:gd name="connsiteY294" fmla="*/ 5955437 h 6858000"/>
              <a:gd name="connsiteX295" fmla="*/ 4689789 w 7467600"/>
              <a:gd name="connsiteY295" fmla="*/ 6268382 h 6858000"/>
              <a:gd name="connsiteX296" fmla="*/ 4418722 w 7467600"/>
              <a:gd name="connsiteY296" fmla="*/ 6570886 h 6858000"/>
              <a:gd name="connsiteX297" fmla="*/ 4214944 w 7467600"/>
              <a:gd name="connsiteY297" fmla="*/ 6858000 h 6858000"/>
              <a:gd name="connsiteX298" fmla="*/ 4177898 w 7467600"/>
              <a:gd name="connsiteY298" fmla="*/ 6858000 h 6858000"/>
              <a:gd name="connsiteX299" fmla="*/ 4391597 w 7467600"/>
              <a:gd name="connsiteY299" fmla="*/ 6556370 h 6858000"/>
              <a:gd name="connsiteX300" fmla="*/ 4668889 w 7467600"/>
              <a:gd name="connsiteY300" fmla="*/ 6246399 h 6858000"/>
              <a:gd name="connsiteX301" fmla="*/ 5055427 w 7467600"/>
              <a:gd name="connsiteY301" fmla="*/ 5931476 h 6858000"/>
              <a:gd name="connsiteX302" fmla="*/ 5371814 w 7467600"/>
              <a:gd name="connsiteY302" fmla="*/ 5678975 h 6858000"/>
              <a:gd name="connsiteX303" fmla="*/ 4987918 w 7467600"/>
              <a:gd name="connsiteY303" fmla="*/ 5838701 h 6858000"/>
              <a:gd name="connsiteX304" fmla="*/ 4317146 w 7467600"/>
              <a:gd name="connsiteY304" fmla="*/ 6587716 h 6858000"/>
              <a:gd name="connsiteX305" fmla="*/ 4171627 w 7467600"/>
              <a:gd name="connsiteY305" fmla="*/ 6858000 h 6858000"/>
              <a:gd name="connsiteX306" fmla="*/ 4081585 w 7467600"/>
              <a:gd name="connsiteY306" fmla="*/ 6858000 h 6858000"/>
              <a:gd name="connsiteX307" fmla="*/ 4238603 w 7467600"/>
              <a:gd name="connsiteY307" fmla="*/ 6559341 h 6858000"/>
              <a:gd name="connsiteX308" fmla="*/ 4778333 w 7467600"/>
              <a:gd name="connsiteY308" fmla="*/ 5873626 h 6858000"/>
              <a:gd name="connsiteX309" fmla="*/ 5414185 w 7467600"/>
              <a:gd name="connsiteY309" fmla="*/ 5573882 h 6858000"/>
              <a:gd name="connsiteX310" fmla="*/ 5959648 w 7467600"/>
              <a:gd name="connsiteY310" fmla="*/ 4760797 h 6858000"/>
              <a:gd name="connsiteX311" fmla="*/ 5355019 w 7467600"/>
              <a:gd name="connsiteY311" fmla="*/ 4734672 h 6858000"/>
              <a:gd name="connsiteX312" fmla="*/ 5083565 w 7467600"/>
              <a:gd name="connsiteY312" fmla="*/ 5179121 h 6858000"/>
              <a:gd name="connsiteX313" fmla="*/ 4713577 w 7467600"/>
              <a:gd name="connsiteY313" fmla="*/ 5616803 h 6858000"/>
              <a:gd name="connsiteX314" fmla="*/ 3989559 w 7467600"/>
              <a:gd name="connsiteY314" fmla="*/ 6145945 h 6858000"/>
              <a:gd name="connsiteX315" fmla="*/ 3939824 w 7467600"/>
              <a:gd name="connsiteY315" fmla="*/ 6066900 h 6858000"/>
              <a:gd name="connsiteX316" fmla="*/ 4584537 w 7467600"/>
              <a:gd name="connsiteY316" fmla="*/ 5324826 h 6858000"/>
              <a:gd name="connsiteX317" fmla="*/ 5037105 w 7467600"/>
              <a:gd name="connsiteY317" fmla="*/ 5088765 h 6858000"/>
              <a:gd name="connsiteX318" fmla="*/ 5039930 w 7467600"/>
              <a:gd name="connsiteY318" fmla="*/ 5089585 h 6858000"/>
              <a:gd name="connsiteX319" fmla="*/ 5263764 w 7467600"/>
              <a:gd name="connsiteY319" fmla="*/ 4735525 h 6858000"/>
              <a:gd name="connsiteX320" fmla="*/ 4086300 w 7467600"/>
              <a:gd name="connsiteY320" fmla="*/ 4884599 h 6858000"/>
              <a:gd name="connsiteX321" fmla="*/ 4085485 w 7467600"/>
              <a:gd name="connsiteY321" fmla="*/ 4899070 h 6858000"/>
              <a:gd name="connsiteX322" fmla="*/ 3871915 w 7467600"/>
              <a:gd name="connsiteY322" fmla="*/ 5253645 h 6858000"/>
              <a:gd name="connsiteX323" fmla="*/ 3799374 w 7467600"/>
              <a:gd name="connsiteY323" fmla="*/ 5466127 h 6858000"/>
              <a:gd name="connsiteX324" fmla="*/ 3498850 w 7467600"/>
              <a:gd name="connsiteY324" fmla="*/ 6661888 h 6858000"/>
              <a:gd name="connsiteX325" fmla="*/ 3399216 w 7467600"/>
              <a:gd name="connsiteY325" fmla="*/ 6858000 h 6858000"/>
              <a:gd name="connsiteX326" fmla="*/ 3303688 w 7467600"/>
              <a:gd name="connsiteY326" fmla="*/ 6858000 h 6858000"/>
              <a:gd name="connsiteX327" fmla="*/ 3391774 w 7467600"/>
              <a:gd name="connsiteY327" fmla="*/ 6697181 h 6858000"/>
              <a:gd name="connsiteX328" fmla="*/ 3735540 w 7467600"/>
              <a:gd name="connsiteY328" fmla="*/ 5546923 h 6858000"/>
              <a:gd name="connsiteX329" fmla="*/ 3729438 w 7467600"/>
              <a:gd name="connsiteY329" fmla="*/ 5569058 h 6858000"/>
              <a:gd name="connsiteX330" fmla="*/ 3707782 w 7467600"/>
              <a:gd name="connsiteY330" fmla="*/ 5644908 h 6858000"/>
              <a:gd name="connsiteX331" fmla="*/ 3583827 w 7467600"/>
              <a:gd name="connsiteY331" fmla="*/ 6039215 h 6858000"/>
              <a:gd name="connsiteX332" fmla="*/ 3547861 w 7467600"/>
              <a:gd name="connsiteY332" fmla="*/ 6129609 h 6858000"/>
              <a:gd name="connsiteX333" fmla="*/ 3490905 w 7467600"/>
              <a:gd name="connsiteY333" fmla="*/ 6277660 h 6858000"/>
              <a:gd name="connsiteX334" fmla="*/ 3455859 w 7467600"/>
              <a:gd name="connsiteY334" fmla="*/ 6391301 h 6858000"/>
              <a:gd name="connsiteX335" fmla="*/ 3429112 w 7467600"/>
              <a:gd name="connsiteY335" fmla="*/ 6479469 h 6858000"/>
              <a:gd name="connsiteX336" fmla="*/ 3304862 w 7467600"/>
              <a:gd name="connsiteY336" fmla="*/ 6796476 h 6858000"/>
              <a:gd name="connsiteX337" fmla="*/ 3276071 w 7467600"/>
              <a:gd name="connsiteY337" fmla="*/ 6858000 h 6858000"/>
              <a:gd name="connsiteX338" fmla="*/ 3240805 w 7467600"/>
              <a:gd name="connsiteY338" fmla="*/ 6858000 h 6858000"/>
              <a:gd name="connsiteX339" fmla="*/ 3275917 w 7467600"/>
              <a:gd name="connsiteY339" fmla="*/ 6783192 h 6858000"/>
              <a:gd name="connsiteX340" fmla="*/ 3399358 w 7467600"/>
              <a:gd name="connsiteY340" fmla="*/ 6469011 h 6858000"/>
              <a:gd name="connsiteX341" fmla="*/ 3425650 w 7467600"/>
              <a:gd name="connsiteY341" fmla="*/ 6381333 h 6858000"/>
              <a:gd name="connsiteX342" fmla="*/ 3460661 w 7467600"/>
              <a:gd name="connsiteY342" fmla="*/ 6266763 h 6858000"/>
              <a:gd name="connsiteX343" fmla="*/ 3518021 w 7467600"/>
              <a:gd name="connsiteY343" fmla="*/ 6117298 h 6858000"/>
              <a:gd name="connsiteX344" fmla="*/ 3554035 w 7467600"/>
              <a:gd name="connsiteY344" fmla="*/ 6027832 h 6858000"/>
              <a:gd name="connsiteX345" fmla="*/ 3677174 w 7467600"/>
              <a:gd name="connsiteY345" fmla="*/ 5636351 h 6858000"/>
              <a:gd name="connsiteX346" fmla="*/ 3698819 w 7467600"/>
              <a:gd name="connsiteY346" fmla="*/ 5560503 h 6858000"/>
              <a:gd name="connsiteX347" fmla="*/ 3702094 w 7467600"/>
              <a:gd name="connsiteY347" fmla="*/ 5549194 h 6858000"/>
              <a:gd name="connsiteX348" fmla="*/ 3398355 w 7467600"/>
              <a:gd name="connsiteY348" fmla="*/ 6094603 h 6858000"/>
              <a:gd name="connsiteX349" fmla="*/ 3193941 w 7467600"/>
              <a:gd name="connsiteY349" fmla="*/ 6798775 h 6858000"/>
              <a:gd name="connsiteX350" fmla="*/ 3184140 w 7467600"/>
              <a:gd name="connsiteY350" fmla="*/ 6858000 h 6858000"/>
              <a:gd name="connsiteX351" fmla="*/ 3099978 w 7467600"/>
              <a:gd name="connsiteY351" fmla="*/ 6858000 h 6858000"/>
              <a:gd name="connsiteX352" fmla="*/ 3101556 w 7467600"/>
              <a:gd name="connsiteY352" fmla="*/ 6843337 h 6858000"/>
              <a:gd name="connsiteX353" fmla="*/ 3370162 w 7467600"/>
              <a:gd name="connsiteY353" fmla="*/ 5785550 h 6858000"/>
              <a:gd name="connsiteX354" fmla="*/ 3746477 w 7467600"/>
              <a:gd name="connsiteY354" fmla="*/ 5377889 h 6858000"/>
              <a:gd name="connsiteX355" fmla="*/ 3863399 w 7467600"/>
              <a:gd name="connsiteY355" fmla="*/ 5087257 h 6858000"/>
              <a:gd name="connsiteX356" fmla="*/ 3968712 w 7467600"/>
              <a:gd name="connsiteY356" fmla="*/ 4913989 h 6858000"/>
              <a:gd name="connsiteX357" fmla="*/ 2792390 w 7467600"/>
              <a:gd name="connsiteY357" fmla="*/ 5382974 h 6858000"/>
              <a:gd name="connsiteX358" fmla="*/ 2714982 w 7467600"/>
              <a:gd name="connsiteY358" fmla="*/ 5427051 h 6858000"/>
              <a:gd name="connsiteX359" fmla="*/ 2813361 w 7467600"/>
              <a:gd name="connsiteY359" fmla="*/ 6023912 h 6858000"/>
              <a:gd name="connsiteX360" fmla="*/ 2688430 w 7467600"/>
              <a:gd name="connsiteY360" fmla="*/ 6801564 h 6858000"/>
              <a:gd name="connsiteX361" fmla="*/ 2629626 w 7467600"/>
              <a:gd name="connsiteY361" fmla="*/ 6763394 h 6858000"/>
              <a:gd name="connsiteX362" fmla="*/ 2565328 w 7467600"/>
              <a:gd name="connsiteY362" fmla="*/ 5516399 h 6858000"/>
              <a:gd name="connsiteX363" fmla="*/ 1922999 w 7467600"/>
              <a:gd name="connsiteY363" fmla="*/ 5980343 h 6858000"/>
              <a:gd name="connsiteX364" fmla="*/ 1950261 w 7467600"/>
              <a:gd name="connsiteY364" fmla="*/ 6405858 h 6858000"/>
              <a:gd name="connsiteX365" fmla="*/ 2365554 w 7467600"/>
              <a:gd name="connsiteY365" fmla="*/ 6759107 h 6858000"/>
              <a:gd name="connsiteX366" fmla="*/ 2424142 w 7467600"/>
              <a:gd name="connsiteY366" fmla="*/ 6858000 h 6858000"/>
              <a:gd name="connsiteX367" fmla="*/ 2395994 w 7467600"/>
              <a:gd name="connsiteY367" fmla="*/ 6858000 h 6858000"/>
              <a:gd name="connsiteX368" fmla="*/ 2392863 w 7467600"/>
              <a:gd name="connsiteY368" fmla="*/ 6852964 h 6858000"/>
              <a:gd name="connsiteX369" fmla="*/ 2017589 w 7467600"/>
              <a:gd name="connsiteY369" fmla="*/ 6493982 h 6858000"/>
              <a:gd name="connsiteX370" fmla="*/ 2147336 w 7467600"/>
              <a:gd name="connsiteY370" fmla="*/ 6594052 h 6858000"/>
              <a:gd name="connsiteX371" fmla="*/ 2207047 w 7467600"/>
              <a:gd name="connsiteY371" fmla="*/ 6654540 h 6858000"/>
              <a:gd name="connsiteX372" fmla="*/ 2299106 w 7467600"/>
              <a:gd name="connsiteY372" fmla="*/ 6778931 h 6858000"/>
              <a:gd name="connsiteX373" fmla="*/ 2314430 w 7467600"/>
              <a:gd name="connsiteY373" fmla="*/ 6801144 h 6858000"/>
              <a:gd name="connsiteX374" fmla="*/ 2352406 w 7467600"/>
              <a:gd name="connsiteY374" fmla="*/ 6858000 h 6858000"/>
              <a:gd name="connsiteX375" fmla="*/ 2314492 w 7467600"/>
              <a:gd name="connsiteY375" fmla="*/ 6858000 h 6858000"/>
              <a:gd name="connsiteX376" fmla="*/ 2288095 w 7467600"/>
              <a:gd name="connsiteY376" fmla="*/ 6818030 h 6858000"/>
              <a:gd name="connsiteX377" fmla="*/ 2272768 w 7467600"/>
              <a:gd name="connsiteY377" fmla="*/ 6795822 h 6858000"/>
              <a:gd name="connsiteX378" fmla="*/ 2182715 w 7467600"/>
              <a:gd name="connsiteY378" fmla="*/ 6675071 h 6858000"/>
              <a:gd name="connsiteX379" fmla="*/ 2032061 w 7467600"/>
              <a:gd name="connsiteY379" fmla="*/ 6541380 h 6858000"/>
              <a:gd name="connsiteX380" fmla="*/ 2257220 w 7467600"/>
              <a:gd name="connsiteY380" fmla="*/ 6826257 h 6858000"/>
              <a:gd name="connsiteX381" fmla="*/ 2281324 w 7467600"/>
              <a:gd name="connsiteY381" fmla="*/ 6858000 h 6858000"/>
              <a:gd name="connsiteX382" fmla="*/ 2242860 w 7467600"/>
              <a:gd name="connsiteY382" fmla="*/ 6858000 h 6858000"/>
              <a:gd name="connsiteX383" fmla="*/ 2232818 w 7467600"/>
              <a:gd name="connsiteY383" fmla="*/ 6844926 h 6858000"/>
              <a:gd name="connsiteX384" fmla="*/ 1990172 w 7467600"/>
              <a:gd name="connsiteY384" fmla="*/ 6542121 h 6858000"/>
              <a:gd name="connsiteX385" fmla="*/ 2124090 w 7467600"/>
              <a:gd name="connsiteY385" fmla="*/ 6761017 h 6858000"/>
              <a:gd name="connsiteX386" fmla="*/ 2200380 w 7467600"/>
              <a:gd name="connsiteY386" fmla="*/ 6858000 h 6858000"/>
              <a:gd name="connsiteX387" fmla="*/ 2147507 w 7467600"/>
              <a:gd name="connsiteY387" fmla="*/ 6858000 h 6858000"/>
              <a:gd name="connsiteX388" fmla="*/ 2070668 w 7467600"/>
              <a:gd name="connsiteY388" fmla="*/ 6761520 h 6858000"/>
              <a:gd name="connsiteX389" fmla="*/ 1975142 w 7467600"/>
              <a:gd name="connsiteY389" fmla="*/ 6585570 h 6858000"/>
              <a:gd name="connsiteX390" fmla="*/ 2050035 w 7467600"/>
              <a:gd name="connsiteY390" fmla="*/ 6813345 h 6858000"/>
              <a:gd name="connsiteX391" fmla="*/ 2063025 w 7467600"/>
              <a:gd name="connsiteY391" fmla="*/ 6858000 h 6858000"/>
              <a:gd name="connsiteX392" fmla="*/ 2021675 w 7467600"/>
              <a:gd name="connsiteY392" fmla="*/ 6858000 h 6858000"/>
              <a:gd name="connsiteX393" fmla="*/ 2019308 w 7467600"/>
              <a:gd name="connsiteY393" fmla="*/ 6847118 h 6858000"/>
              <a:gd name="connsiteX394" fmla="*/ 1938835 w 7467600"/>
              <a:gd name="connsiteY394" fmla="*/ 6551160 h 6858000"/>
              <a:gd name="connsiteX395" fmla="*/ 1953230 w 7467600"/>
              <a:gd name="connsiteY395" fmla="*/ 6759699 h 6858000"/>
              <a:gd name="connsiteX396" fmla="*/ 1956763 w 7467600"/>
              <a:gd name="connsiteY396" fmla="*/ 6778191 h 6858000"/>
              <a:gd name="connsiteX397" fmla="*/ 1967925 w 7467600"/>
              <a:gd name="connsiteY397" fmla="*/ 6858000 h 6858000"/>
              <a:gd name="connsiteX398" fmla="*/ 1936622 w 7467600"/>
              <a:gd name="connsiteY398" fmla="*/ 6858000 h 6858000"/>
              <a:gd name="connsiteX399" fmla="*/ 1926261 w 7467600"/>
              <a:gd name="connsiteY399" fmla="*/ 6784064 h 6858000"/>
              <a:gd name="connsiteX400" fmla="*/ 1922724 w 7467600"/>
              <a:gd name="connsiteY400" fmla="*/ 6765577 h 6858000"/>
              <a:gd name="connsiteX401" fmla="*/ 1904650 w 7467600"/>
              <a:gd name="connsiteY401" fmla="*/ 6639616 h 6858000"/>
              <a:gd name="connsiteX402" fmla="*/ 1885273 w 7467600"/>
              <a:gd name="connsiteY402" fmla="*/ 6858000 h 6858000"/>
              <a:gd name="connsiteX403" fmla="*/ 1854363 w 7467600"/>
              <a:gd name="connsiteY403" fmla="*/ 6858000 h 6858000"/>
              <a:gd name="connsiteX404" fmla="*/ 1880391 w 7467600"/>
              <a:gd name="connsiteY404" fmla="*/ 6603796 h 6858000"/>
              <a:gd name="connsiteX405" fmla="*/ 1818273 w 7467600"/>
              <a:gd name="connsiteY405" fmla="*/ 6715729 h 6858000"/>
              <a:gd name="connsiteX406" fmla="*/ 1794691 w 7467600"/>
              <a:gd name="connsiteY406" fmla="*/ 6843239 h 6858000"/>
              <a:gd name="connsiteX407" fmla="*/ 1794914 w 7467600"/>
              <a:gd name="connsiteY407" fmla="*/ 6858000 h 6858000"/>
              <a:gd name="connsiteX408" fmla="*/ 1746128 w 7467600"/>
              <a:gd name="connsiteY408" fmla="*/ 6858000 h 6858000"/>
              <a:gd name="connsiteX409" fmla="*/ 1753934 w 7467600"/>
              <a:gd name="connsiteY409" fmla="*/ 6724796 h 6858000"/>
              <a:gd name="connsiteX410" fmla="*/ 1792053 w 7467600"/>
              <a:gd name="connsiteY410" fmla="*/ 6572396 h 6858000"/>
              <a:gd name="connsiteX411" fmla="*/ 1862248 w 7467600"/>
              <a:gd name="connsiteY411" fmla="*/ 6266397 h 6858000"/>
              <a:gd name="connsiteX412" fmla="*/ 1862250 w 7467600"/>
              <a:gd name="connsiteY412" fmla="*/ 6033531 h 6858000"/>
              <a:gd name="connsiteX413" fmla="*/ 1211999 w 7467600"/>
              <a:gd name="connsiteY413" fmla="*/ 6683610 h 6858000"/>
              <a:gd name="connsiteX414" fmla="*/ 1213266 w 7467600"/>
              <a:gd name="connsiteY414" fmla="*/ 6691947 h 6858000"/>
              <a:gd name="connsiteX415" fmla="*/ 1203370 w 7467600"/>
              <a:gd name="connsiteY415" fmla="*/ 6850676 h 6858000"/>
              <a:gd name="connsiteX416" fmla="*/ 1203671 w 7467600"/>
              <a:gd name="connsiteY416" fmla="*/ 6858000 h 6858000"/>
              <a:gd name="connsiteX417" fmla="*/ 1143180 w 7467600"/>
              <a:gd name="connsiteY417" fmla="*/ 6858000 h 6858000"/>
              <a:gd name="connsiteX418" fmla="*/ 1142176 w 7467600"/>
              <a:gd name="connsiteY418" fmla="*/ 6766045 h 6858000"/>
              <a:gd name="connsiteX419" fmla="*/ 1067484 w 7467600"/>
              <a:gd name="connsiteY419" fmla="*/ 6858000 h 6858000"/>
              <a:gd name="connsiteX420" fmla="*/ 953928 w 7467600"/>
              <a:gd name="connsiteY420" fmla="*/ 6858000 h 6858000"/>
              <a:gd name="connsiteX421" fmla="*/ 959715 w 7467600"/>
              <a:gd name="connsiteY421" fmla="*/ 6850185 h 6858000"/>
              <a:gd name="connsiteX422" fmla="*/ 1483788 w 7467600"/>
              <a:gd name="connsiteY422" fmla="*/ 6259174 h 6858000"/>
              <a:gd name="connsiteX423" fmla="*/ 1100671 w 7467600"/>
              <a:gd name="connsiteY423" fmla="*/ 6252137 h 6858000"/>
              <a:gd name="connsiteX424" fmla="*/ 1090144 w 7467600"/>
              <a:gd name="connsiteY424" fmla="*/ 6256748 h 6858000"/>
              <a:gd name="connsiteX425" fmla="*/ 1095872 w 7467600"/>
              <a:gd name="connsiteY425" fmla="*/ 6271892 h 6858000"/>
              <a:gd name="connsiteX426" fmla="*/ 262785 w 7467600"/>
              <a:gd name="connsiteY426" fmla="*/ 6845450 h 6858000"/>
              <a:gd name="connsiteX427" fmla="*/ 209968 w 7467600"/>
              <a:gd name="connsiteY427" fmla="*/ 6770713 h 6858000"/>
              <a:gd name="connsiteX428" fmla="*/ 873460 w 7467600"/>
              <a:gd name="connsiteY428" fmla="*/ 6253768 h 6858000"/>
              <a:gd name="connsiteX429" fmla="*/ 192686 w 7467600"/>
              <a:gd name="connsiteY429" fmla="*/ 5849257 h 6858000"/>
              <a:gd name="connsiteX430" fmla="*/ 4696 w 7467600"/>
              <a:gd name="connsiteY430" fmla="*/ 5697668 h 6858000"/>
              <a:gd name="connsiteX431" fmla="*/ 0 w 7467600"/>
              <a:gd name="connsiteY431" fmla="*/ 5689984 h 6858000"/>
              <a:gd name="connsiteX432" fmla="*/ 0 w 7467600"/>
              <a:gd name="connsiteY432" fmla="*/ 5513472 h 6858000"/>
              <a:gd name="connsiteX433" fmla="*/ 174101 w 7467600"/>
              <a:gd name="connsiteY433" fmla="*/ 5620277 h 6858000"/>
              <a:gd name="connsiteX434" fmla="*/ 891800 w 7467600"/>
              <a:gd name="connsiteY434" fmla="*/ 6036935 h 6858000"/>
              <a:gd name="connsiteX435" fmla="*/ 1072219 w 7467600"/>
              <a:gd name="connsiteY435" fmla="*/ 6169443 h 6858000"/>
              <a:gd name="connsiteX436" fmla="*/ 1074117 w 7467600"/>
              <a:gd name="connsiteY436" fmla="*/ 6170301 h 6858000"/>
              <a:gd name="connsiteX437" fmla="*/ 1083114 w 7467600"/>
              <a:gd name="connsiteY437" fmla="*/ 6174131 h 6858000"/>
              <a:gd name="connsiteX438" fmla="*/ 1543010 w 7467600"/>
              <a:gd name="connsiteY438" fmla="*/ 6191140 h 6858000"/>
              <a:gd name="connsiteX439" fmla="*/ 1551080 w 7467600"/>
              <a:gd name="connsiteY439" fmla="*/ 6195006 h 6858000"/>
              <a:gd name="connsiteX440" fmla="*/ 2345443 w 7467600"/>
              <a:gd name="connsiteY440" fmla="*/ 5549882 h 6858000"/>
              <a:gd name="connsiteX441" fmla="*/ 1721499 w 7467600"/>
              <a:gd name="connsiteY441" fmla="*/ 5599969 h 6858000"/>
              <a:gd name="connsiteX442" fmla="*/ 767716 w 7467600"/>
              <a:gd name="connsiteY442" fmla="*/ 5472768 h 6858000"/>
              <a:gd name="connsiteX443" fmla="*/ 722147 w 7467600"/>
              <a:gd name="connsiteY443" fmla="*/ 5393091 h 6858000"/>
              <a:gd name="connsiteX444" fmla="*/ 1485552 w 7467600"/>
              <a:gd name="connsiteY444" fmla="*/ 5313202 h 6858000"/>
              <a:gd name="connsiteX445" fmla="*/ 2143004 w 7467600"/>
              <a:gd name="connsiteY445" fmla="*/ 5402420 h 6858000"/>
              <a:gd name="connsiteX446" fmla="*/ 1933391 w 7467600"/>
              <a:gd name="connsiteY446" fmla="*/ 5156971 h 6858000"/>
              <a:gd name="connsiteX447" fmla="*/ 1827118 w 7467600"/>
              <a:gd name="connsiteY447" fmla="*/ 4968410 h 6858000"/>
              <a:gd name="connsiteX448" fmla="*/ 1837349 w 7467600"/>
              <a:gd name="connsiteY448" fmla="*/ 4956357 h 6858000"/>
              <a:gd name="connsiteX449" fmla="*/ 2162835 w 7467600"/>
              <a:gd name="connsiteY449" fmla="*/ 5187853 h 6858000"/>
              <a:gd name="connsiteX450" fmla="*/ 2257167 w 7467600"/>
              <a:gd name="connsiteY450" fmla="*/ 5462123 h 6858000"/>
              <a:gd name="connsiteX451" fmla="*/ 2261598 w 7467600"/>
              <a:gd name="connsiteY451" fmla="*/ 5467998 h 6858000"/>
              <a:gd name="connsiteX452" fmla="*/ 2437177 w 7467600"/>
              <a:gd name="connsiteY452" fmla="*/ 5479608 h 6858000"/>
              <a:gd name="connsiteX453" fmla="*/ 2445247 w 7467600"/>
              <a:gd name="connsiteY453" fmla="*/ 5483476 h 6858000"/>
              <a:gd name="connsiteX454" fmla="*/ 2743626 w 7467600"/>
              <a:gd name="connsiteY454" fmla="*/ 5304819 h 6858000"/>
              <a:gd name="connsiteX455" fmla="*/ 3048102 w 7467600"/>
              <a:gd name="connsiteY455" fmla="*/ 5150595 h 6858000"/>
              <a:gd name="connsiteX456" fmla="*/ 1799414 w 7467600"/>
              <a:gd name="connsiteY456" fmla="*/ 4694732 h 6858000"/>
              <a:gd name="connsiteX457" fmla="*/ 1771735 w 7467600"/>
              <a:gd name="connsiteY457" fmla="*/ 4619929 h 6858000"/>
              <a:gd name="connsiteX458" fmla="*/ 3104273 w 7467600"/>
              <a:gd name="connsiteY458" fmla="*/ 5076159 h 6858000"/>
              <a:gd name="connsiteX459" fmla="*/ 3113245 w 7467600"/>
              <a:gd name="connsiteY459" fmla="*/ 5090705 h 6858000"/>
              <a:gd name="connsiteX460" fmla="*/ 3126294 w 7467600"/>
              <a:gd name="connsiteY460" fmla="*/ 5114400 h 6858000"/>
              <a:gd name="connsiteX461" fmla="*/ 3937433 w 7467600"/>
              <a:gd name="connsiteY461" fmla="*/ 4830473 h 6858000"/>
              <a:gd name="connsiteX462" fmla="*/ 3590475 w 7467600"/>
              <a:gd name="connsiteY462" fmla="*/ 4597974 h 6858000"/>
              <a:gd name="connsiteX463" fmla="*/ 3100264 w 7467600"/>
              <a:gd name="connsiteY463" fmla="*/ 4579845 h 6858000"/>
              <a:gd name="connsiteX464" fmla="*/ 2183576 w 7467600"/>
              <a:gd name="connsiteY464" fmla="*/ 4227150 h 6858000"/>
              <a:gd name="connsiteX465" fmla="*/ 2151029 w 7467600"/>
              <a:gd name="connsiteY465" fmla="*/ 4146947 h 6858000"/>
              <a:gd name="connsiteX466" fmla="*/ 3563434 w 7467600"/>
              <a:gd name="connsiteY466" fmla="*/ 4469115 h 6858000"/>
              <a:gd name="connsiteX467" fmla="*/ 3177952 w 7467600"/>
              <a:gd name="connsiteY467" fmla="*/ 3657386 h 6858000"/>
              <a:gd name="connsiteX468" fmla="*/ 3189263 w 7467600"/>
              <a:gd name="connsiteY468" fmla="*/ 3625726 h 6858000"/>
              <a:gd name="connsiteX469" fmla="*/ 3560912 w 7467600"/>
              <a:gd name="connsiteY469" fmla="*/ 4079863 h 6858000"/>
              <a:gd name="connsiteX470" fmla="*/ 3626636 w 7467600"/>
              <a:gd name="connsiteY470" fmla="*/ 4512230 h 6858000"/>
              <a:gd name="connsiteX471" fmla="*/ 3653088 w 7467600"/>
              <a:gd name="connsiteY471" fmla="*/ 4521417 h 6858000"/>
              <a:gd name="connsiteX472" fmla="*/ 3988128 w 7467600"/>
              <a:gd name="connsiteY472" fmla="*/ 4817267 h 6858000"/>
              <a:gd name="connsiteX473" fmla="*/ 4830582 w 7467600"/>
              <a:gd name="connsiteY473" fmla="*/ 4676000 h 6858000"/>
              <a:gd name="connsiteX474" fmla="*/ 4830100 w 7467600"/>
              <a:gd name="connsiteY474" fmla="*/ 4675554 h 6858000"/>
              <a:gd name="connsiteX475" fmla="*/ 4036318 w 7467600"/>
              <a:gd name="connsiteY475" fmla="*/ 4147013 h 6858000"/>
              <a:gd name="connsiteX476" fmla="*/ 3432098 w 7467600"/>
              <a:gd name="connsiteY476" fmla="*/ 3537312 h 6858000"/>
              <a:gd name="connsiteX477" fmla="*/ 3446761 w 7467600"/>
              <a:gd name="connsiteY477" fmla="*/ 3461278 h 6858000"/>
              <a:gd name="connsiteX478" fmla="*/ 4419733 w 7467600"/>
              <a:gd name="connsiteY478" fmla="*/ 3963555 h 6858000"/>
              <a:gd name="connsiteX479" fmla="*/ 4781371 w 7467600"/>
              <a:gd name="connsiteY479" fmla="*/ 4458604 h 6858000"/>
              <a:gd name="connsiteX480" fmla="*/ 4780440 w 7467600"/>
              <a:gd name="connsiteY480" fmla="*/ 4470290 h 6858000"/>
              <a:gd name="connsiteX481" fmla="*/ 4898954 w 7467600"/>
              <a:gd name="connsiteY481" fmla="*/ 4662092 h 6858000"/>
              <a:gd name="connsiteX482" fmla="*/ 4900699 w 7467600"/>
              <a:gd name="connsiteY482" fmla="*/ 4670867 h 6858000"/>
              <a:gd name="connsiteX483" fmla="*/ 5714511 w 7467600"/>
              <a:gd name="connsiteY483" fmla="*/ 4663483 h 6858000"/>
              <a:gd name="connsiteX484" fmla="*/ 5464793 w 7467600"/>
              <a:gd name="connsiteY484" fmla="*/ 4393556 h 6858000"/>
              <a:gd name="connsiteX485" fmla="*/ 5461897 w 7467600"/>
              <a:gd name="connsiteY485" fmla="*/ 4390879 h 6858000"/>
              <a:gd name="connsiteX486" fmla="*/ 4294126 w 7467600"/>
              <a:gd name="connsiteY486" fmla="*/ 3303048 h 6858000"/>
              <a:gd name="connsiteX487" fmla="*/ 4305321 w 7467600"/>
              <a:gd name="connsiteY487" fmla="*/ 3256953 h 6858000"/>
              <a:gd name="connsiteX488" fmla="*/ 4949299 w 7467600"/>
              <a:gd name="connsiteY488" fmla="*/ 3766336 h 6858000"/>
              <a:gd name="connsiteX489" fmla="*/ 5291452 w 7467600"/>
              <a:gd name="connsiteY489" fmla="*/ 4076801 h 6858000"/>
              <a:gd name="connsiteX490" fmla="*/ 5434998 w 7467600"/>
              <a:gd name="connsiteY490" fmla="*/ 4254100 h 6858000"/>
              <a:gd name="connsiteX491" fmla="*/ 5351015 w 7467600"/>
              <a:gd name="connsiteY491" fmla="*/ 3760989 h 6858000"/>
              <a:gd name="connsiteX492" fmla="*/ 5413780 w 7467600"/>
              <a:gd name="connsiteY492" fmla="*/ 2966265 h 6858000"/>
              <a:gd name="connsiteX493" fmla="*/ 5425627 w 7467600"/>
              <a:gd name="connsiteY493" fmla="*/ 2954192 h 6858000"/>
              <a:gd name="connsiteX494" fmla="*/ 6604735 w 7467600"/>
              <a:gd name="connsiteY494" fmla="*/ 2041381 h 6858000"/>
              <a:gd name="connsiteX495" fmla="*/ 7204487 w 7467600"/>
              <a:gd name="connsiteY495" fmla="*/ 2742112 h 6858000"/>
              <a:gd name="connsiteX496" fmla="*/ 7131592 w 7467600"/>
              <a:gd name="connsiteY496" fmla="*/ 2672096 h 6858000"/>
              <a:gd name="connsiteX497" fmla="*/ 6996344 w 7467600"/>
              <a:gd name="connsiteY497" fmla="*/ 2518310 h 6858000"/>
              <a:gd name="connsiteX498" fmla="*/ 6735495 w 7467600"/>
              <a:gd name="connsiteY498" fmla="*/ 2196890 h 6858000"/>
              <a:gd name="connsiteX499" fmla="*/ 6721901 w 7467600"/>
              <a:gd name="connsiteY499" fmla="*/ 2179274 h 6858000"/>
              <a:gd name="connsiteX500" fmla="*/ 6604735 w 7467600"/>
              <a:gd name="connsiteY500" fmla="*/ 2041381 h 6858000"/>
              <a:gd name="connsiteX501" fmla="*/ 6591670 w 7467600"/>
              <a:gd name="connsiteY501" fmla="*/ 1988277 h 6858000"/>
              <a:gd name="connsiteX502" fmla="*/ 6747349 w 7467600"/>
              <a:gd name="connsiteY502" fmla="*/ 2160069 h 6858000"/>
              <a:gd name="connsiteX503" fmla="*/ 6760943 w 7467600"/>
              <a:gd name="connsiteY503" fmla="*/ 2177686 h 6858000"/>
              <a:gd name="connsiteX504" fmla="*/ 7021065 w 7467600"/>
              <a:gd name="connsiteY504" fmla="*/ 2498102 h 6858000"/>
              <a:gd name="connsiteX505" fmla="*/ 7155223 w 7467600"/>
              <a:gd name="connsiteY505" fmla="*/ 2650386 h 6858000"/>
              <a:gd name="connsiteX506" fmla="*/ 7203167 w 7467600"/>
              <a:gd name="connsiteY506" fmla="*/ 2697288 h 6858000"/>
              <a:gd name="connsiteX507" fmla="*/ 6937703 w 7467600"/>
              <a:gd name="connsiteY507" fmla="*/ 2321981 h 6858000"/>
              <a:gd name="connsiteX508" fmla="*/ 6591670 w 7467600"/>
              <a:gd name="connsiteY508" fmla="*/ 1988277 h 6858000"/>
              <a:gd name="connsiteX509" fmla="*/ 5798671 w 7467600"/>
              <a:gd name="connsiteY509" fmla="*/ 1981601 h 6858000"/>
              <a:gd name="connsiteX510" fmla="*/ 5754709 w 7467600"/>
              <a:gd name="connsiteY510" fmla="*/ 2071454 h 6858000"/>
              <a:gd name="connsiteX511" fmla="*/ 5763044 w 7467600"/>
              <a:gd name="connsiteY511" fmla="*/ 2842206 h 6858000"/>
              <a:gd name="connsiteX512" fmla="*/ 5764974 w 7467600"/>
              <a:gd name="connsiteY512" fmla="*/ 2799609 h 6858000"/>
              <a:gd name="connsiteX513" fmla="*/ 5767665 w 7467600"/>
              <a:gd name="connsiteY513" fmla="*/ 2666409 h 6858000"/>
              <a:gd name="connsiteX514" fmla="*/ 5763055 w 7467600"/>
              <a:gd name="connsiteY514" fmla="*/ 2579705 h 6858000"/>
              <a:gd name="connsiteX515" fmla="*/ 5758079 w 7467600"/>
              <a:gd name="connsiteY515" fmla="*/ 2492508 h 6858000"/>
              <a:gd name="connsiteX516" fmla="*/ 5779325 w 7467600"/>
              <a:gd name="connsiteY516" fmla="*/ 2197069 h 6858000"/>
              <a:gd name="connsiteX517" fmla="*/ 5798671 w 7467600"/>
              <a:gd name="connsiteY517" fmla="*/ 1981601 h 6858000"/>
              <a:gd name="connsiteX518" fmla="*/ 5829202 w 7467600"/>
              <a:gd name="connsiteY518" fmla="*/ 1971679 h 6858000"/>
              <a:gd name="connsiteX519" fmla="*/ 5809558 w 7467600"/>
              <a:gd name="connsiteY519" fmla="*/ 2198043 h 6858000"/>
              <a:gd name="connsiteX520" fmla="*/ 5788653 w 7467600"/>
              <a:gd name="connsiteY520" fmla="*/ 2489430 h 6858000"/>
              <a:gd name="connsiteX521" fmla="*/ 5793439 w 7467600"/>
              <a:gd name="connsiteY521" fmla="*/ 2575235 h 6858000"/>
              <a:gd name="connsiteX522" fmla="*/ 5796837 w 7467600"/>
              <a:gd name="connsiteY522" fmla="*/ 2637633 h 6858000"/>
              <a:gd name="connsiteX523" fmla="*/ 5818614 w 7467600"/>
              <a:gd name="connsiteY523" fmla="*/ 2473055 h 6858000"/>
              <a:gd name="connsiteX524" fmla="*/ 5829202 w 7467600"/>
              <a:gd name="connsiteY524" fmla="*/ 1971679 h 6858000"/>
              <a:gd name="connsiteX525" fmla="*/ 5911389 w 7467600"/>
              <a:gd name="connsiteY525" fmla="*/ 1898371 h 6858000"/>
              <a:gd name="connsiteX526" fmla="*/ 6237627 w 7467600"/>
              <a:gd name="connsiteY526" fmla="*/ 2231921 h 6858000"/>
              <a:gd name="connsiteX527" fmla="*/ 5911389 w 7467600"/>
              <a:gd name="connsiteY527" fmla="*/ 1898371 h 6858000"/>
              <a:gd name="connsiteX528" fmla="*/ 6944437 w 7467600"/>
              <a:gd name="connsiteY528" fmla="*/ 1575402 h 6858000"/>
              <a:gd name="connsiteX529" fmla="*/ 6304730 w 7467600"/>
              <a:gd name="connsiteY529" fmla="*/ 1766654 h 6858000"/>
              <a:gd name="connsiteX530" fmla="*/ 6944437 w 7467600"/>
              <a:gd name="connsiteY530" fmla="*/ 1575402 h 6858000"/>
              <a:gd name="connsiteX531" fmla="*/ 7019523 w 7467600"/>
              <a:gd name="connsiteY531" fmla="*/ 1519450 h 6858000"/>
              <a:gd name="connsiteX532" fmla="*/ 6298091 w 7467600"/>
              <a:gd name="connsiteY532" fmla="*/ 1737122 h 6858000"/>
              <a:gd name="connsiteX533" fmla="*/ 7019523 w 7467600"/>
              <a:gd name="connsiteY533" fmla="*/ 1519450 h 6858000"/>
              <a:gd name="connsiteX534" fmla="*/ 2399523 w 7467600"/>
              <a:gd name="connsiteY534" fmla="*/ 1428234 h 6858000"/>
              <a:gd name="connsiteX535" fmla="*/ 2224982 w 7467600"/>
              <a:gd name="connsiteY535" fmla="*/ 1826201 h 6858000"/>
              <a:gd name="connsiteX536" fmla="*/ 2096099 w 7467600"/>
              <a:gd name="connsiteY536" fmla="*/ 2345900 h 6858000"/>
              <a:gd name="connsiteX537" fmla="*/ 2283317 w 7467600"/>
              <a:gd name="connsiteY537" fmla="*/ 1796925 h 6858000"/>
              <a:gd name="connsiteX538" fmla="*/ 2399523 w 7467600"/>
              <a:gd name="connsiteY538" fmla="*/ 1428234 h 6858000"/>
              <a:gd name="connsiteX539" fmla="*/ 2448558 w 7467600"/>
              <a:gd name="connsiteY539" fmla="*/ 1373435 h 6858000"/>
              <a:gd name="connsiteX540" fmla="*/ 2312521 w 7467600"/>
              <a:gd name="connsiteY540" fmla="*/ 1806140 h 6858000"/>
              <a:gd name="connsiteX541" fmla="*/ 2127533 w 7467600"/>
              <a:gd name="connsiteY541" fmla="*/ 2348380 h 6858000"/>
              <a:gd name="connsiteX542" fmla="*/ 2358080 w 7467600"/>
              <a:gd name="connsiteY542" fmla="*/ 1866134 h 6858000"/>
              <a:gd name="connsiteX543" fmla="*/ 2407436 w 7467600"/>
              <a:gd name="connsiteY543" fmla="*/ 1651070 h 6858000"/>
              <a:gd name="connsiteX544" fmla="*/ 2448558 w 7467600"/>
              <a:gd name="connsiteY544" fmla="*/ 1373435 h 6858000"/>
              <a:gd name="connsiteX545" fmla="*/ 278707 w 7467600"/>
              <a:gd name="connsiteY545" fmla="*/ 1352270 h 6858000"/>
              <a:gd name="connsiteX546" fmla="*/ 321570 w 7467600"/>
              <a:gd name="connsiteY546" fmla="*/ 1861610 h 6858000"/>
              <a:gd name="connsiteX547" fmla="*/ 294281 w 7467600"/>
              <a:gd name="connsiteY547" fmla="*/ 1440658 h 6858000"/>
              <a:gd name="connsiteX548" fmla="*/ 278707 w 7467600"/>
              <a:gd name="connsiteY548" fmla="*/ 1352270 h 6858000"/>
              <a:gd name="connsiteX549" fmla="*/ 1423821 w 7467600"/>
              <a:gd name="connsiteY549" fmla="*/ 1351958 h 6858000"/>
              <a:gd name="connsiteX550" fmla="*/ 1638521 w 7467600"/>
              <a:gd name="connsiteY550" fmla="*/ 1908470 h 6858000"/>
              <a:gd name="connsiteX551" fmla="*/ 1754199 w 7467600"/>
              <a:gd name="connsiteY551" fmla="*/ 2149284 h 6858000"/>
              <a:gd name="connsiteX552" fmla="*/ 1908359 w 7467600"/>
              <a:gd name="connsiteY552" fmla="*/ 2364988 h 6858000"/>
              <a:gd name="connsiteX553" fmla="*/ 1647661 w 7467600"/>
              <a:gd name="connsiteY553" fmla="*/ 1825945 h 6858000"/>
              <a:gd name="connsiteX554" fmla="*/ 1423821 w 7467600"/>
              <a:gd name="connsiteY554" fmla="*/ 1351958 h 6858000"/>
              <a:gd name="connsiteX555" fmla="*/ 1431890 w 7467600"/>
              <a:gd name="connsiteY555" fmla="*/ 1306475 h 6858000"/>
              <a:gd name="connsiteX556" fmla="*/ 1507597 w 7467600"/>
              <a:gd name="connsiteY556" fmla="*/ 1446132 h 6858000"/>
              <a:gd name="connsiteX557" fmla="*/ 1674586 w 7467600"/>
              <a:gd name="connsiteY557" fmla="*/ 1813832 h 6858000"/>
              <a:gd name="connsiteX558" fmla="*/ 1815950 w 7467600"/>
              <a:gd name="connsiteY558" fmla="*/ 2128564 h 6858000"/>
              <a:gd name="connsiteX559" fmla="*/ 1984242 w 7467600"/>
              <a:gd name="connsiteY559" fmla="*/ 2430829 h 6858000"/>
              <a:gd name="connsiteX560" fmla="*/ 2014023 w 7467600"/>
              <a:gd name="connsiteY560" fmla="*/ 2450995 h 6858000"/>
              <a:gd name="connsiteX561" fmla="*/ 1747337 w 7467600"/>
              <a:gd name="connsiteY561" fmla="*/ 1855264 h 6858000"/>
              <a:gd name="connsiteX562" fmla="*/ 1533749 w 7467600"/>
              <a:gd name="connsiteY562" fmla="*/ 1478656 h 6858000"/>
              <a:gd name="connsiteX563" fmla="*/ 1431890 w 7467600"/>
              <a:gd name="connsiteY563" fmla="*/ 1306475 h 6858000"/>
              <a:gd name="connsiteX564" fmla="*/ 5052692 w 7467600"/>
              <a:gd name="connsiteY564" fmla="*/ 1292994 h 6858000"/>
              <a:gd name="connsiteX565" fmla="*/ 5200661 w 7467600"/>
              <a:gd name="connsiteY565" fmla="*/ 1635186 h 6858000"/>
              <a:gd name="connsiteX566" fmla="*/ 5297138 w 7467600"/>
              <a:gd name="connsiteY566" fmla="*/ 1906351 h 6858000"/>
              <a:gd name="connsiteX567" fmla="*/ 5052692 w 7467600"/>
              <a:gd name="connsiteY567" fmla="*/ 1292994 h 6858000"/>
              <a:gd name="connsiteX568" fmla="*/ 5009948 w 7467600"/>
              <a:gd name="connsiteY568" fmla="*/ 1273619 h 6858000"/>
              <a:gd name="connsiteX569" fmla="*/ 5121777 w 7467600"/>
              <a:gd name="connsiteY569" fmla="*/ 1654213 h 6858000"/>
              <a:gd name="connsiteX570" fmla="*/ 5293545 w 7467600"/>
              <a:gd name="connsiteY570" fmla="*/ 2072247 h 6858000"/>
              <a:gd name="connsiteX571" fmla="*/ 5294042 w 7467600"/>
              <a:gd name="connsiteY571" fmla="*/ 2065019 h 6858000"/>
              <a:gd name="connsiteX572" fmla="*/ 5171936 w 7467600"/>
              <a:gd name="connsiteY572" fmla="*/ 1647613 h 6858000"/>
              <a:gd name="connsiteX573" fmla="*/ 5009948 w 7467600"/>
              <a:gd name="connsiteY573" fmla="*/ 1273619 h 6858000"/>
              <a:gd name="connsiteX574" fmla="*/ 655236 w 7467600"/>
              <a:gd name="connsiteY574" fmla="*/ 1268632 h 6858000"/>
              <a:gd name="connsiteX575" fmla="*/ 839521 w 7467600"/>
              <a:gd name="connsiteY575" fmla="*/ 1685315 h 6858000"/>
              <a:gd name="connsiteX576" fmla="*/ 1109416 w 7467600"/>
              <a:gd name="connsiteY576" fmla="*/ 2061663 h 6858000"/>
              <a:gd name="connsiteX577" fmla="*/ 1298300 w 7467600"/>
              <a:gd name="connsiteY577" fmla="*/ 2247742 h 6858000"/>
              <a:gd name="connsiteX578" fmla="*/ 1125871 w 7467600"/>
              <a:gd name="connsiteY578" fmla="*/ 1989513 h 6858000"/>
              <a:gd name="connsiteX579" fmla="*/ 981574 w 7467600"/>
              <a:gd name="connsiteY579" fmla="*/ 1783157 h 6858000"/>
              <a:gd name="connsiteX580" fmla="*/ 922198 w 7467600"/>
              <a:gd name="connsiteY580" fmla="*/ 1677437 h 6858000"/>
              <a:gd name="connsiteX581" fmla="*/ 869293 w 7467600"/>
              <a:gd name="connsiteY581" fmla="*/ 1583214 h 6858000"/>
              <a:gd name="connsiteX582" fmla="*/ 751431 w 7467600"/>
              <a:gd name="connsiteY582" fmla="*/ 1405731 h 6858000"/>
              <a:gd name="connsiteX583" fmla="*/ 655236 w 7467600"/>
              <a:gd name="connsiteY583" fmla="*/ 1268632 h 6858000"/>
              <a:gd name="connsiteX584" fmla="*/ 6516292 w 7467600"/>
              <a:gd name="connsiteY584" fmla="*/ 1263064 h 6858000"/>
              <a:gd name="connsiteX585" fmla="*/ 5736320 w 7467600"/>
              <a:gd name="connsiteY585" fmla="*/ 1501803 h 6858000"/>
              <a:gd name="connsiteX586" fmla="*/ 6516292 w 7467600"/>
              <a:gd name="connsiteY586" fmla="*/ 1263064 h 6858000"/>
              <a:gd name="connsiteX587" fmla="*/ 291466 w 7467600"/>
              <a:gd name="connsiteY587" fmla="*/ 1250369 h 6858000"/>
              <a:gd name="connsiteX588" fmla="*/ 323180 w 7467600"/>
              <a:gd name="connsiteY588" fmla="*/ 1435283 h 6858000"/>
              <a:gd name="connsiteX589" fmla="*/ 349381 w 7467600"/>
              <a:gd name="connsiteY589" fmla="*/ 1875041 h 6858000"/>
              <a:gd name="connsiteX590" fmla="*/ 374363 w 7467600"/>
              <a:gd name="connsiteY590" fmla="*/ 1506494 h 6858000"/>
              <a:gd name="connsiteX591" fmla="*/ 302168 w 7467600"/>
              <a:gd name="connsiteY591" fmla="*/ 1274495 h 6858000"/>
              <a:gd name="connsiteX592" fmla="*/ 291466 w 7467600"/>
              <a:gd name="connsiteY592" fmla="*/ 1250369 h 6858000"/>
              <a:gd name="connsiteX593" fmla="*/ 678222 w 7467600"/>
              <a:gd name="connsiteY593" fmla="*/ 1248670 h 6858000"/>
              <a:gd name="connsiteX594" fmla="*/ 775536 w 7467600"/>
              <a:gd name="connsiteY594" fmla="*/ 1388015 h 6858000"/>
              <a:gd name="connsiteX595" fmla="*/ 894529 w 7467600"/>
              <a:gd name="connsiteY595" fmla="*/ 1567739 h 6858000"/>
              <a:gd name="connsiteX596" fmla="*/ 948000 w 7467600"/>
              <a:gd name="connsiteY596" fmla="*/ 1663088 h 6858000"/>
              <a:gd name="connsiteX597" fmla="*/ 1006812 w 7467600"/>
              <a:gd name="connsiteY597" fmla="*/ 1767683 h 6858000"/>
              <a:gd name="connsiteX598" fmla="*/ 1149133 w 7467600"/>
              <a:gd name="connsiteY598" fmla="*/ 1971513 h 6858000"/>
              <a:gd name="connsiteX599" fmla="*/ 1333952 w 7467600"/>
              <a:gd name="connsiteY599" fmla="*/ 2251620 h 6858000"/>
              <a:gd name="connsiteX600" fmla="*/ 1337329 w 7467600"/>
              <a:gd name="connsiteY600" fmla="*/ 2258350 h 6858000"/>
              <a:gd name="connsiteX601" fmla="*/ 1014726 w 7467600"/>
              <a:gd name="connsiteY601" fmla="*/ 1615556 h 6858000"/>
              <a:gd name="connsiteX602" fmla="*/ 678222 w 7467600"/>
              <a:gd name="connsiteY602" fmla="*/ 1248670 h 6858000"/>
              <a:gd name="connsiteX603" fmla="*/ 6691602 w 7467600"/>
              <a:gd name="connsiteY603" fmla="*/ 1140573 h 6858000"/>
              <a:gd name="connsiteX604" fmla="*/ 6571100 w 7467600"/>
              <a:gd name="connsiteY604" fmla="*/ 1183662 h 6858000"/>
              <a:gd name="connsiteX605" fmla="*/ 6241687 w 7467600"/>
              <a:gd name="connsiteY605" fmla="*/ 1257600 h 6858000"/>
              <a:gd name="connsiteX606" fmla="*/ 5693009 w 7467600"/>
              <a:gd name="connsiteY606" fmla="*/ 1478256 h 6858000"/>
              <a:gd name="connsiteX607" fmla="*/ 6548420 w 7467600"/>
              <a:gd name="connsiteY607" fmla="*/ 1214599 h 6858000"/>
              <a:gd name="connsiteX608" fmla="*/ 6605473 w 7467600"/>
              <a:gd name="connsiteY608" fmla="*/ 1184686 h 6858000"/>
              <a:gd name="connsiteX609" fmla="*/ 6691602 w 7467600"/>
              <a:gd name="connsiteY609" fmla="*/ 1140573 h 6858000"/>
              <a:gd name="connsiteX610" fmla="*/ 4002475 w 7467600"/>
              <a:gd name="connsiteY610" fmla="*/ 1037802 h 6858000"/>
              <a:gd name="connsiteX611" fmla="*/ 4000324 w 7467600"/>
              <a:gd name="connsiteY611" fmla="*/ 1039362 h 6858000"/>
              <a:gd name="connsiteX612" fmla="*/ 4002862 w 7467600"/>
              <a:gd name="connsiteY612" fmla="*/ 1042866 h 6858000"/>
              <a:gd name="connsiteX613" fmla="*/ 4002475 w 7467600"/>
              <a:gd name="connsiteY613" fmla="*/ 1037802 h 6858000"/>
              <a:gd name="connsiteX614" fmla="*/ 506322 w 7467600"/>
              <a:gd name="connsiteY614" fmla="*/ 1020997 h 6858000"/>
              <a:gd name="connsiteX615" fmla="*/ 533068 w 7467600"/>
              <a:gd name="connsiteY615" fmla="*/ 1029409 h 6858000"/>
              <a:gd name="connsiteX616" fmla="*/ 1232525 w 7467600"/>
              <a:gd name="connsiteY616" fmla="*/ 1804675 h 6858000"/>
              <a:gd name="connsiteX617" fmla="*/ 1388858 w 7467600"/>
              <a:gd name="connsiteY617" fmla="*/ 2368011 h 6858000"/>
              <a:gd name="connsiteX618" fmla="*/ 1384098 w 7467600"/>
              <a:gd name="connsiteY618" fmla="*/ 2378125 h 6858000"/>
              <a:gd name="connsiteX619" fmla="*/ 1425393 w 7467600"/>
              <a:gd name="connsiteY619" fmla="*/ 2589124 h 6858000"/>
              <a:gd name="connsiteX620" fmla="*/ 1424001 w 7467600"/>
              <a:gd name="connsiteY620" fmla="*/ 2597541 h 6858000"/>
              <a:gd name="connsiteX621" fmla="*/ 2152729 w 7467600"/>
              <a:gd name="connsiteY621" fmla="*/ 2864487 h 6858000"/>
              <a:gd name="connsiteX622" fmla="*/ 2020609 w 7467600"/>
              <a:gd name="connsiteY622" fmla="*/ 2539671 h 6858000"/>
              <a:gd name="connsiteX623" fmla="*/ 2018920 w 7467600"/>
              <a:gd name="connsiteY623" fmla="*/ 2536309 h 6858000"/>
              <a:gd name="connsiteX624" fmla="*/ 1342441 w 7467600"/>
              <a:gd name="connsiteY624" fmla="*/ 1173017 h 6858000"/>
              <a:gd name="connsiteX625" fmla="*/ 1367925 w 7467600"/>
              <a:gd name="connsiteY625" fmla="*/ 1135648 h 6858000"/>
              <a:gd name="connsiteX626" fmla="*/ 1771401 w 7467600"/>
              <a:gd name="connsiteY626" fmla="*/ 1806673 h 6858000"/>
              <a:gd name="connsiteX627" fmla="*/ 1972385 w 7467600"/>
              <a:gd name="connsiteY627" fmla="*/ 2198735 h 6858000"/>
              <a:gd name="connsiteX628" fmla="*/ 2040892 w 7467600"/>
              <a:gd name="connsiteY628" fmla="*/ 2405205 h 6858000"/>
              <a:gd name="connsiteX629" fmla="*/ 2131689 w 7467600"/>
              <a:gd name="connsiteY629" fmla="*/ 1936926 h 6858000"/>
              <a:gd name="connsiteX630" fmla="*/ 2454820 w 7467600"/>
              <a:gd name="connsiteY630" fmla="*/ 1248808 h 6858000"/>
              <a:gd name="connsiteX631" fmla="*/ 2492512 w 7467600"/>
              <a:gd name="connsiteY631" fmla="*/ 1302920 h 6858000"/>
              <a:gd name="connsiteX632" fmla="*/ 2081216 w 7467600"/>
              <a:gd name="connsiteY632" fmla="*/ 2527513 h 6858000"/>
              <a:gd name="connsiteX633" fmla="*/ 2081211 w 7467600"/>
              <a:gd name="connsiteY633" fmla="*/ 2528916 h 6858000"/>
              <a:gd name="connsiteX634" fmla="*/ 2199067 w 7467600"/>
              <a:gd name="connsiteY634" fmla="*/ 2884061 h 6858000"/>
              <a:gd name="connsiteX635" fmla="*/ 3192586 w 7467600"/>
              <a:gd name="connsiteY635" fmla="*/ 3411496 h 6858000"/>
              <a:gd name="connsiteX636" fmla="*/ 3182620 w 7467600"/>
              <a:gd name="connsiteY636" fmla="*/ 3483279 h 6858000"/>
              <a:gd name="connsiteX637" fmla="*/ 2435119 w 7467600"/>
              <a:gd name="connsiteY637" fmla="*/ 3080173 h 6858000"/>
              <a:gd name="connsiteX638" fmla="*/ 2410152 w 7467600"/>
              <a:gd name="connsiteY638" fmla="*/ 3063751 h 6858000"/>
              <a:gd name="connsiteX639" fmla="*/ 2408099 w 7467600"/>
              <a:gd name="connsiteY639" fmla="*/ 3064403 h 6858000"/>
              <a:gd name="connsiteX640" fmla="*/ 2407218 w 7467600"/>
              <a:gd name="connsiteY640" fmla="*/ 3070324 h 6858000"/>
              <a:gd name="connsiteX641" fmla="*/ 2380138 w 7467600"/>
              <a:gd name="connsiteY641" fmla="*/ 3099341 h 6858000"/>
              <a:gd name="connsiteX642" fmla="*/ 1765923 w 7467600"/>
              <a:gd name="connsiteY642" fmla="*/ 3581043 h 6858000"/>
              <a:gd name="connsiteX643" fmla="*/ 1702258 w 7467600"/>
              <a:gd name="connsiteY643" fmla="*/ 3612286 h 6858000"/>
              <a:gd name="connsiteX644" fmla="*/ 1538370 w 7467600"/>
              <a:gd name="connsiteY644" fmla="*/ 3811804 h 6858000"/>
              <a:gd name="connsiteX645" fmla="*/ 542867 w 7467600"/>
              <a:gd name="connsiteY645" fmla="*/ 4944092 h 6858000"/>
              <a:gd name="connsiteX646" fmla="*/ 515800 w 7467600"/>
              <a:gd name="connsiteY646" fmla="*/ 4862180 h 6858000"/>
              <a:gd name="connsiteX647" fmla="*/ 909145 w 7467600"/>
              <a:gd name="connsiteY647" fmla="*/ 4199225 h 6858000"/>
              <a:gd name="connsiteX648" fmla="*/ 1214067 w 7467600"/>
              <a:gd name="connsiteY648" fmla="*/ 3908561 h 6858000"/>
              <a:gd name="connsiteX649" fmla="*/ 640967 w 7467600"/>
              <a:gd name="connsiteY649" fmla="*/ 4105601 h 6858000"/>
              <a:gd name="connsiteX650" fmla="*/ 112563 w 7467600"/>
              <a:gd name="connsiteY650" fmla="*/ 4396952 h 6858000"/>
              <a:gd name="connsiteX651" fmla="*/ 0 w 7467600"/>
              <a:gd name="connsiteY651" fmla="*/ 4466006 h 6858000"/>
              <a:gd name="connsiteX652" fmla="*/ 0 w 7467600"/>
              <a:gd name="connsiteY652" fmla="*/ 4233763 h 6858000"/>
              <a:gd name="connsiteX653" fmla="*/ 36881 w 7467600"/>
              <a:gd name="connsiteY653" fmla="*/ 4200118 h 6858000"/>
              <a:gd name="connsiteX654" fmla="*/ 910534 w 7467600"/>
              <a:gd name="connsiteY654" fmla="*/ 3629753 h 6858000"/>
              <a:gd name="connsiteX655" fmla="*/ 1578717 w 7467600"/>
              <a:gd name="connsiteY655" fmla="*/ 3575982 h 6858000"/>
              <a:gd name="connsiteX656" fmla="*/ 2338780 w 7467600"/>
              <a:gd name="connsiteY656" fmla="*/ 3033725 h 6858000"/>
              <a:gd name="connsiteX657" fmla="*/ 1807991 w 7467600"/>
              <a:gd name="connsiteY657" fmla="*/ 2807184 h 6858000"/>
              <a:gd name="connsiteX658" fmla="*/ 1416358 w 7467600"/>
              <a:gd name="connsiteY658" fmla="*/ 3112571 h 6858000"/>
              <a:gd name="connsiteX659" fmla="*/ 939066 w 7467600"/>
              <a:gd name="connsiteY659" fmla="*/ 3378798 h 6858000"/>
              <a:gd name="connsiteX660" fmla="*/ 115099 w 7467600"/>
              <a:gd name="connsiteY660" fmla="*/ 3607650 h 6858000"/>
              <a:gd name="connsiteX661" fmla="*/ 97284 w 7467600"/>
              <a:gd name="connsiteY661" fmla="*/ 3520393 h 6858000"/>
              <a:gd name="connsiteX662" fmla="*/ 922050 w 7467600"/>
              <a:gd name="connsiteY662" fmla="*/ 3074867 h 6858000"/>
              <a:gd name="connsiteX663" fmla="*/ 1405265 w 7467600"/>
              <a:gd name="connsiteY663" fmla="*/ 3016319 h 6858000"/>
              <a:gd name="connsiteX664" fmla="*/ 1407512 w 7467600"/>
              <a:gd name="connsiteY664" fmla="*/ 3018001 h 6858000"/>
              <a:gd name="connsiteX665" fmla="*/ 1726266 w 7467600"/>
              <a:gd name="connsiteY665" fmla="*/ 2777274 h 6858000"/>
              <a:gd name="connsiteX666" fmla="*/ 625390 w 7467600"/>
              <a:gd name="connsiteY666" fmla="*/ 2514541 h 6858000"/>
              <a:gd name="connsiteX667" fmla="*/ 619799 w 7467600"/>
              <a:gd name="connsiteY667" fmla="*/ 2527180 h 6858000"/>
              <a:gd name="connsiteX668" fmla="*/ 310030 w 7467600"/>
              <a:gd name="connsiteY668" fmla="*/ 2771818 h 6858000"/>
              <a:gd name="connsiteX669" fmla="*/ 173877 w 7467600"/>
              <a:gd name="connsiteY669" fmla="*/ 2937056 h 6858000"/>
              <a:gd name="connsiteX670" fmla="*/ 77889 w 7467600"/>
              <a:gd name="connsiteY670" fmla="*/ 3138440 h 6858000"/>
              <a:gd name="connsiteX671" fmla="*/ 0 w 7467600"/>
              <a:gd name="connsiteY671" fmla="*/ 3271395 h 6858000"/>
              <a:gd name="connsiteX672" fmla="*/ 0 w 7467600"/>
              <a:gd name="connsiteY672" fmla="*/ 3153002 h 6858000"/>
              <a:gd name="connsiteX673" fmla="*/ 2386 w 7467600"/>
              <a:gd name="connsiteY673" fmla="*/ 3149203 h 6858000"/>
              <a:gd name="connsiteX674" fmla="*/ 89753 w 7467600"/>
              <a:gd name="connsiteY674" fmla="*/ 2987702 h 6858000"/>
              <a:gd name="connsiteX675" fmla="*/ 76869 w 7467600"/>
              <a:gd name="connsiteY675" fmla="*/ 3005404 h 6858000"/>
              <a:gd name="connsiteX676" fmla="*/ 32049 w 7467600"/>
              <a:gd name="connsiteY676" fmla="*/ 3065814 h 6858000"/>
              <a:gd name="connsiteX677" fmla="*/ 0 w 7467600"/>
              <a:gd name="connsiteY677" fmla="*/ 3108744 h 6858000"/>
              <a:gd name="connsiteX678" fmla="*/ 0 w 7467600"/>
              <a:gd name="connsiteY678" fmla="*/ 3058059 h 6858000"/>
              <a:gd name="connsiteX679" fmla="*/ 7610 w 7467600"/>
              <a:gd name="connsiteY679" fmla="*/ 3047889 h 6858000"/>
              <a:gd name="connsiteX680" fmla="*/ 52419 w 7467600"/>
              <a:gd name="connsiteY680" fmla="*/ 2987479 h 6858000"/>
              <a:gd name="connsiteX681" fmla="*/ 59142 w 7467600"/>
              <a:gd name="connsiteY681" fmla="*/ 2978488 h 6858000"/>
              <a:gd name="connsiteX682" fmla="*/ 0 w 7467600"/>
              <a:gd name="connsiteY682" fmla="*/ 3015334 h 6858000"/>
              <a:gd name="connsiteX683" fmla="*/ 0 w 7467600"/>
              <a:gd name="connsiteY683" fmla="*/ 2914286 h 6858000"/>
              <a:gd name="connsiteX684" fmla="*/ 36383 w 7467600"/>
              <a:gd name="connsiteY684" fmla="*/ 2901128 h 6858000"/>
              <a:gd name="connsiteX685" fmla="*/ 156329 w 7467600"/>
              <a:gd name="connsiteY685" fmla="*/ 2840533 h 6858000"/>
              <a:gd name="connsiteX686" fmla="*/ 358355 w 7467600"/>
              <a:gd name="connsiteY686" fmla="*/ 2620471 h 6858000"/>
              <a:gd name="connsiteX687" fmla="*/ 510577 w 7467600"/>
              <a:gd name="connsiteY687" fmla="*/ 2501244 h 6858000"/>
              <a:gd name="connsiteX688" fmla="*/ 211967 w 7467600"/>
              <a:gd name="connsiteY688" fmla="*/ 2479171 h 6858000"/>
              <a:gd name="connsiteX689" fmla="*/ 0 w 7467600"/>
              <a:gd name="connsiteY689" fmla="*/ 2476398 h 6858000"/>
              <a:gd name="connsiteX690" fmla="*/ 0 w 7467600"/>
              <a:gd name="connsiteY690" fmla="*/ 2389189 h 6858000"/>
              <a:gd name="connsiteX691" fmla="*/ 103062 w 7467600"/>
              <a:gd name="connsiteY691" fmla="*/ 2389518 h 6858000"/>
              <a:gd name="connsiteX692" fmla="*/ 510734 w 7467600"/>
              <a:gd name="connsiteY692" fmla="*/ 2416201 h 6858000"/>
              <a:gd name="connsiteX693" fmla="*/ 279257 w 7467600"/>
              <a:gd name="connsiteY693" fmla="*/ 2092102 h 6858000"/>
              <a:gd name="connsiteX694" fmla="*/ 65265 w 7467600"/>
              <a:gd name="connsiteY694" fmla="*/ 2006049 h 6858000"/>
              <a:gd name="connsiteX695" fmla="*/ 0 w 7467600"/>
              <a:gd name="connsiteY695" fmla="*/ 1982532 h 6858000"/>
              <a:gd name="connsiteX696" fmla="*/ 0 w 7467600"/>
              <a:gd name="connsiteY696" fmla="*/ 1912789 h 6858000"/>
              <a:gd name="connsiteX697" fmla="*/ 97460 w 7467600"/>
              <a:gd name="connsiteY697" fmla="*/ 1953725 h 6858000"/>
              <a:gd name="connsiteX698" fmla="*/ 221272 w 7467600"/>
              <a:gd name="connsiteY698" fmla="*/ 1980766 h 6858000"/>
              <a:gd name="connsiteX699" fmla="*/ 116765 w 7467600"/>
              <a:gd name="connsiteY699" fmla="*/ 1911033 h 6858000"/>
              <a:gd name="connsiteX700" fmla="*/ 16405 w 7467600"/>
              <a:gd name="connsiteY700" fmla="*/ 1803412 h 6858000"/>
              <a:gd name="connsiteX701" fmla="*/ 0 w 7467600"/>
              <a:gd name="connsiteY701" fmla="*/ 1784777 h 6858000"/>
              <a:gd name="connsiteX702" fmla="*/ 0 w 7467600"/>
              <a:gd name="connsiteY702" fmla="*/ 1740082 h 6858000"/>
              <a:gd name="connsiteX703" fmla="*/ 39394 w 7467600"/>
              <a:gd name="connsiteY703" fmla="*/ 1784856 h 6858000"/>
              <a:gd name="connsiteX704" fmla="*/ 135813 w 7467600"/>
              <a:gd name="connsiteY704" fmla="*/ 1888838 h 6858000"/>
              <a:gd name="connsiteX705" fmla="*/ 242575 w 7467600"/>
              <a:gd name="connsiteY705" fmla="*/ 1958841 h 6858000"/>
              <a:gd name="connsiteX706" fmla="*/ 82197 w 7467600"/>
              <a:gd name="connsiteY706" fmla="*/ 1754826 h 6858000"/>
              <a:gd name="connsiteX707" fmla="*/ 0 w 7467600"/>
              <a:gd name="connsiteY707" fmla="*/ 1679650 h 6858000"/>
              <a:gd name="connsiteX708" fmla="*/ 0 w 7467600"/>
              <a:gd name="connsiteY708" fmla="*/ 1602463 h 6858000"/>
              <a:gd name="connsiteX709" fmla="*/ 84689 w 7467600"/>
              <a:gd name="connsiteY709" fmla="*/ 1677442 h 6858000"/>
              <a:gd name="connsiteX710" fmla="*/ 298437 w 7467600"/>
              <a:gd name="connsiteY710" fmla="*/ 1968019 h 6858000"/>
              <a:gd name="connsiteX711" fmla="*/ 227269 w 7467600"/>
              <a:gd name="connsiteY711" fmla="*/ 1114064 h 6858000"/>
              <a:gd name="connsiteX712" fmla="*/ 248003 w 7467600"/>
              <a:gd name="connsiteY712" fmla="*/ 1089613 h 6858000"/>
              <a:gd name="connsiteX713" fmla="*/ 427020 w 7467600"/>
              <a:gd name="connsiteY713" fmla="*/ 1619803 h 6858000"/>
              <a:gd name="connsiteX714" fmla="*/ 340345 w 7467600"/>
              <a:gd name="connsiteY714" fmla="*/ 2027739 h 6858000"/>
              <a:gd name="connsiteX715" fmla="*/ 360865 w 7467600"/>
              <a:gd name="connsiteY715" fmla="*/ 2044827 h 6858000"/>
              <a:gd name="connsiteX716" fmla="*/ 560414 w 7467600"/>
              <a:gd name="connsiteY716" fmla="*/ 2421457 h 6858000"/>
              <a:gd name="connsiteX717" fmla="*/ 1359703 w 7467600"/>
              <a:gd name="connsiteY717" fmla="*/ 2578554 h 6858000"/>
              <a:gd name="connsiteX718" fmla="*/ 1359422 w 7467600"/>
              <a:gd name="connsiteY718" fmla="*/ 2577994 h 6858000"/>
              <a:gd name="connsiteX719" fmla="*/ 828701 w 7467600"/>
              <a:gd name="connsiteY719" fmla="*/ 1839520 h 6858000"/>
              <a:gd name="connsiteX720" fmla="*/ 494427 w 7467600"/>
              <a:gd name="connsiteY720" fmla="*/ 1092333 h 6858000"/>
              <a:gd name="connsiteX721" fmla="*/ 506322 w 7467600"/>
              <a:gd name="connsiteY721" fmla="*/ 1020997 h 6858000"/>
              <a:gd name="connsiteX722" fmla="*/ 4570198 w 7467600"/>
              <a:gd name="connsiteY722" fmla="*/ 978081 h 6858000"/>
              <a:gd name="connsiteX723" fmla="*/ 4523691 w 7467600"/>
              <a:gd name="connsiteY723" fmla="*/ 1127776 h 6858000"/>
              <a:gd name="connsiteX724" fmla="*/ 4509875 w 7467600"/>
              <a:gd name="connsiteY724" fmla="*/ 1167552 h 6858000"/>
              <a:gd name="connsiteX725" fmla="*/ 4478168 w 7467600"/>
              <a:gd name="connsiteY725" fmla="*/ 1260735 h 6858000"/>
              <a:gd name="connsiteX726" fmla="*/ 4409309 w 7467600"/>
              <a:gd name="connsiteY726" fmla="*/ 1666996 h 6858000"/>
              <a:gd name="connsiteX727" fmla="*/ 4370031 w 7467600"/>
              <a:gd name="connsiteY727" fmla="*/ 1955666 h 6858000"/>
              <a:gd name="connsiteX728" fmla="*/ 4570198 w 7467600"/>
              <a:gd name="connsiteY728" fmla="*/ 978081 h 6858000"/>
              <a:gd name="connsiteX729" fmla="*/ 4557898 w 7467600"/>
              <a:gd name="connsiteY729" fmla="*/ 900011 h 6858000"/>
              <a:gd name="connsiteX730" fmla="*/ 4344840 w 7467600"/>
              <a:gd name="connsiteY730" fmla="*/ 1922038 h 6858000"/>
              <a:gd name="connsiteX731" fmla="*/ 4378710 w 7467600"/>
              <a:gd name="connsiteY731" fmla="*/ 1665516 h 6858000"/>
              <a:gd name="connsiteX732" fmla="*/ 4448798 w 7467600"/>
              <a:gd name="connsiteY732" fmla="*/ 1253024 h 6858000"/>
              <a:gd name="connsiteX733" fmla="*/ 4480315 w 7467600"/>
              <a:gd name="connsiteY733" fmla="*/ 1158454 h 6858000"/>
              <a:gd name="connsiteX734" fmla="*/ 4494133 w 7467600"/>
              <a:gd name="connsiteY734" fmla="*/ 1118676 h 6858000"/>
              <a:gd name="connsiteX735" fmla="*/ 4557898 w 7467600"/>
              <a:gd name="connsiteY735" fmla="*/ 900011 h 6858000"/>
              <a:gd name="connsiteX736" fmla="*/ 5870151 w 7467600"/>
              <a:gd name="connsiteY736" fmla="*/ 898890 h 6858000"/>
              <a:gd name="connsiteX737" fmla="*/ 5861335 w 7467600"/>
              <a:gd name="connsiteY737" fmla="*/ 899177 h 6858000"/>
              <a:gd name="connsiteX738" fmla="*/ 5843702 w 7467600"/>
              <a:gd name="connsiteY738" fmla="*/ 899748 h 6858000"/>
              <a:gd name="connsiteX739" fmla="*/ 5651107 w 7467600"/>
              <a:gd name="connsiteY739" fmla="*/ 920306 h 6858000"/>
              <a:gd name="connsiteX740" fmla="*/ 5459407 w 7467600"/>
              <a:gd name="connsiteY740" fmla="*/ 940975 h 6858000"/>
              <a:gd name="connsiteX741" fmla="*/ 5374846 w 7467600"/>
              <a:gd name="connsiteY741" fmla="*/ 941988 h 6858000"/>
              <a:gd name="connsiteX742" fmla="*/ 5256105 w 7467600"/>
              <a:gd name="connsiteY742" fmla="*/ 945632 h 6858000"/>
              <a:gd name="connsiteX743" fmla="*/ 5107071 w 7467600"/>
              <a:gd name="connsiteY743" fmla="*/ 969720 h 6858000"/>
              <a:gd name="connsiteX744" fmla="*/ 4998681 w 7467600"/>
              <a:gd name="connsiteY744" fmla="*/ 988771 h 6858000"/>
              <a:gd name="connsiteX745" fmla="*/ 5870151 w 7467600"/>
              <a:gd name="connsiteY745" fmla="*/ 898890 h 6858000"/>
              <a:gd name="connsiteX746" fmla="*/ 5504425 w 7467600"/>
              <a:gd name="connsiteY746" fmla="*/ 848067 h 6858000"/>
              <a:gd name="connsiteX747" fmla="*/ 4968849 w 7467600"/>
              <a:gd name="connsiteY747" fmla="*/ 962318 h 6858000"/>
              <a:gd name="connsiteX748" fmla="*/ 5104039 w 7467600"/>
              <a:gd name="connsiteY748" fmla="*/ 940634 h 6858000"/>
              <a:gd name="connsiteX749" fmla="*/ 5256311 w 7467600"/>
              <a:gd name="connsiteY749" fmla="*/ 916490 h 6858000"/>
              <a:gd name="connsiteX750" fmla="*/ 5377381 w 7467600"/>
              <a:gd name="connsiteY750" fmla="*/ 912671 h 6858000"/>
              <a:gd name="connsiteX751" fmla="*/ 5460148 w 7467600"/>
              <a:gd name="connsiteY751" fmla="*/ 911442 h 6858000"/>
              <a:gd name="connsiteX752" fmla="*/ 5648971 w 7467600"/>
              <a:gd name="connsiteY752" fmla="*/ 891331 h 6858000"/>
              <a:gd name="connsiteX753" fmla="*/ 5844807 w 7467600"/>
              <a:gd name="connsiteY753" fmla="*/ 870718 h 6858000"/>
              <a:gd name="connsiteX754" fmla="*/ 5862975 w 7467600"/>
              <a:gd name="connsiteY754" fmla="*/ 869756 h 6858000"/>
              <a:gd name="connsiteX755" fmla="*/ 5920887 w 7467600"/>
              <a:gd name="connsiteY755" fmla="*/ 865929 h 6858000"/>
              <a:gd name="connsiteX756" fmla="*/ 5504425 w 7467600"/>
              <a:gd name="connsiteY756" fmla="*/ 848067 h 6858000"/>
              <a:gd name="connsiteX757" fmla="*/ 3607114 w 7467600"/>
              <a:gd name="connsiteY757" fmla="*/ 467441 h 6858000"/>
              <a:gd name="connsiteX758" fmla="*/ 3296242 w 7467600"/>
              <a:gd name="connsiteY758" fmla="*/ 807991 h 6858000"/>
              <a:gd name="connsiteX759" fmla="*/ 3174674 w 7467600"/>
              <a:gd name="connsiteY759" fmla="*/ 919759 h 6858000"/>
              <a:gd name="connsiteX760" fmla="*/ 3042978 w 7467600"/>
              <a:gd name="connsiteY760" fmla="*/ 1054894 h 6858000"/>
              <a:gd name="connsiteX761" fmla="*/ 2968914 w 7467600"/>
              <a:gd name="connsiteY761" fmla="*/ 1133756 h 6858000"/>
              <a:gd name="connsiteX762" fmla="*/ 3103823 w 7467600"/>
              <a:gd name="connsiteY762" fmla="*/ 1026814 h 6858000"/>
              <a:gd name="connsiteX763" fmla="*/ 3607114 w 7467600"/>
              <a:gd name="connsiteY763" fmla="*/ 467441 h 6858000"/>
              <a:gd name="connsiteX764" fmla="*/ 3744487 w 7467600"/>
              <a:gd name="connsiteY764" fmla="*/ 383136 h 6858000"/>
              <a:gd name="connsiteX765" fmla="*/ 3970213 w 7467600"/>
              <a:gd name="connsiteY765" fmla="*/ 995559 h 6858000"/>
              <a:gd name="connsiteX766" fmla="*/ 3744487 w 7467600"/>
              <a:gd name="connsiteY766" fmla="*/ 383136 h 6858000"/>
              <a:gd name="connsiteX767" fmla="*/ 3624562 w 7467600"/>
              <a:gd name="connsiteY767" fmla="*/ 367041 h 6858000"/>
              <a:gd name="connsiteX768" fmla="*/ 3489712 w 7467600"/>
              <a:gd name="connsiteY768" fmla="*/ 485386 h 6858000"/>
              <a:gd name="connsiteX769" fmla="*/ 3182994 w 7467600"/>
              <a:gd name="connsiteY769" fmla="*/ 828265 h 6858000"/>
              <a:gd name="connsiteX770" fmla="*/ 2892114 w 7467600"/>
              <a:gd name="connsiteY770" fmla="*/ 1172635 h 6858000"/>
              <a:gd name="connsiteX771" fmla="*/ 3021459 w 7467600"/>
              <a:gd name="connsiteY771" fmla="*/ 1035385 h 6858000"/>
              <a:gd name="connsiteX772" fmla="*/ 3153873 w 7467600"/>
              <a:gd name="connsiteY772" fmla="*/ 898971 h 6858000"/>
              <a:gd name="connsiteX773" fmla="*/ 3276511 w 7467600"/>
              <a:gd name="connsiteY773" fmla="*/ 786423 h 6858000"/>
              <a:gd name="connsiteX774" fmla="*/ 3584154 w 7467600"/>
              <a:gd name="connsiteY774" fmla="*/ 448218 h 6858000"/>
              <a:gd name="connsiteX775" fmla="*/ 3624562 w 7467600"/>
              <a:gd name="connsiteY775" fmla="*/ 367041 h 6858000"/>
              <a:gd name="connsiteX776" fmla="*/ 3766672 w 7467600"/>
              <a:gd name="connsiteY776" fmla="*/ 359429 h 6858000"/>
              <a:gd name="connsiteX777" fmla="*/ 3996338 w 7467600"/>
              <a:gd name="connsiteY777" fmla="*/ 968237 h 6858000"/>
              <a:gd name="connsiteX778" fmla="*/ 3766672 w 7467600"/>
              <a:gd name="connsiteY778" fmla="*/ 359429 h 6858000"/>
              <a:gd name="connsiteX779" fmla="*/ 5805386 w 7467600"/>
              <a:gd name="connsiteY779" fmla="*/ 239240 h 6858000"/>
              <a:gd name="connsiteX780" fmla="*/ 5736947 w 7467600"/>
              <a:gd name="connsiteY780" fmla="*/ 261367 h 6858000"/>
              <a:gd name="connsiteX781" fmla="*/ 5427012 w 7467600"/>
              <a:gd name="connsiteY781" fmla="*/ 311272 h 6858000"/>
              <a:gd name="connsiteX782" fmla="*/ 5147818 w 7467600"/>
              <a:gd name="connsiteY782" fmla="*/ 322112 h 6858000"/>
              <a:gd name="connsiteX783" fmla="*/ 5060854 w 7467600"/>
              <a:gd name="connsiteY783" fmla="*/ 311882 h 6858000"/>
              <a:gd name="connsiteX784" fmla="*/ 4945989 w 7467600"/>
              <a:gd name="connsiteY784" fmla="*/ 300516 h 6858000"/>
              <a:gd name="connsiteX785" fmla="*/ 5410479 w 7467600"/>
              <a:gd name="connsiteY785" fmla="*/ 348434 h 6858000"/>
              <a:gd name="connsiteX786" fmla="*/ 5805386 w 7467600"/>
              <a:gd name="connsiteY786" fmla="*/ 239240 h 6858000"/>
              <a:gd name="connsiteX787" fmla="*/ 5905192 w 7467600"/>
              <a:gd name="connsiteY787" fmla="*/ 163079 h 6858000"/>
              <a:gd name="connsiteX788" fmla="*/ 5865655 w 7467600"/>
              <a:gd name="connsiteY788" fmla="*/ 171901 h 6858000"/>
              <a:gd name="connsiteX789" fmla="*/ 5259740 w 7467600"/>
              <a:gd name="connsiteY789" fmla="*/ 257013 h 6858000"/>
              <a:gd name="connsiteX790" fmla="*/ 5208466 w 7467600"/>
              <a:gd name="connsiteY790" fmla="*/ 257550 h 6858000"/>
              <a:gd name="connsiteX791" fmla="*/ 4980204 w 7467600"/>
              <a:gd name="connsiteY791" fmla="*/ 271903 h 6858000"/>
              <a:gd name="connsiteX792" fmla="*/ 5068068 w 7467600"/>
              <a:gd name="connsiteY792" fmla="*/ 282244 h 6858000"/>
              <a:gd name="connsiteX793" fmla="*/ 5153231 w 7467600"/>
              <a:gd name="connsiteY793" fmla="*/ 292240 h 6858000"/>
              <a:gd name="connsiteX794" fmla="*/ 5426491 w 7467600"/>
              <a:gd name="connsiteY794" fmla="*/ 281128 h 6858000"/>
              <a:gd name="connsiteX795" fmla="*/ 5731212 w 7467600"/>
              <a:gd name="connsiteY795" fmla="*/ 231951 h 6858000"/>
              <a:gd name="connsiteX796" fmla="*/ 5905192 w 7467600"/>
              <a:gd name="connsiteY796" fmla="*/ 163079 h 6858000"/>
              <a:gd name="connsiteX797" fmla="*/ 5944437 w 7467600"/>
              <a:gd name="connsiteY797" fmla="*/ 113829 h 6858000"/>
              <a:gd name="connsiteX798" fmla="*/ 5825032 w 7467600"/>
              <a:gd name="connsiteY798" fmla="*/ 146405 h 6858000"/>
              <a:gd name="connsiteX799" fmla="*/ 4955599 w 7467600"/>
              <a:gd name="connsiteY799" fmla="*/ 247008 h 6858000"/>
              <a:gd name="connsiteX800" fmla="*/ 5210104 w 7467600"/>
              <a:gd name="connsiteY800" fmla="*/ 228123 h 6858000"/>
              <a:gd name="connsiteX801" fmla="*/ 5261015 w 7467600"/>
              <a:gd name="connsiteY801" fmla="*/ 227087 h 6858000"/>
              <a:gd name="connsiteX802" fmla="*/ 5861181 w 7467600"/>
              <a:gd name="connsiteY802" fmla="*/ 143093 h 6858000"/>
              <a:gd name="connsiteX803" fmla="*/ 5961252 w 7467600"/>
              <a:gd name="connsiteY803" fmla="*/ 114820 h 6858000"/>
              <a:gd name="connsiteX804" fmla="*/ 5944437 w 7467600"/>
              <a:gd name="connsiteY804" fmla="*/ 113829 h 6858000"/>
              <a:gd name="connsiteX805" fmla="*/ 3882765 w 7467600"/>
              <a:gd name="connsiteY805" fmla="*/ 0 h 6858000"/>
              <a:gd name="connsiteX806" fmla="*/ 3995099 w 7467600"/>
              <a:gd name="connsiteY806" fmla="*/ 0 h 6858000"/>
              <a:gd name="connsiteX807" fmla="*/ 4163818 w 7467600"/>
              <a:gd name="connsiteY807" fmla="*/ 234104 h 6858000"/>
              <a:gd name="connsiteX808" fmla="*/ 4172099 w 7467600"/>
              <a:gd name="connsiteY808" fmla="*/ 234207 h 6858000"/>
              <a:gd name="connsiteX809" fmla="*/ 4784282 w 7467600"/>
              <a:gd name="connsiteY809" fmla="*/ 276561 h 6858000"/>
              <a:gd name="connsiteX810" fmla="*/ 4801687 w 7467600"/>
              <a:gd name="connsiteY810" fmla="*/ 267764 h 6858000"/>
              <a:gd name="connsiteX811" fmla="*/ 6082788 w 7467600"/>
              <a:gd name="connsiteY811" fmla="*/ 64119 h 6858000"/>
              <a:gd name="connsiteX812" fmla="*/ 6099442 w 7467600"/>
              <a:gd name="connsiteY812" fmla="*/ 82568 h 6858000"/>
              <a:gd name="connsiteX813" fmla="*/ 4804137 w 7467600"/>
              <a:gd name="connsiteY813" fmla="*/ 320931 h 6858000"/>
              <a:gd name="connsiteX814" fmla="*/ 4227047 w 7467600"/>
              <a:gd name="connsiteY814" fmla="*/ 313415 h 6858000"/>
              <a:gd name="connsiteX815" fmla="*/ 4346041 w 7467600"/>
              <a:gd name="connsiteY815" fmla="*/ 456086 h 6858000"/>
              <a:gd name="connsiteX816" fmla="*/ 4870967 w 7467600"/>
              <a:gd name="connsiteY816" fmla="*/ 963061 h 6858000"/>
              <a:gd name="connsiteX817" fmla="*/ 4889647 w 7467600"/>
              <a:gd name="connsiteY817" fmla="*/ 957147 h 6858000"/>
              <a:gd name="connsiteX818" fmla="*/ 5422504 w 7467600"/>
              <a:gd name="connsiteY818" fmla="*/ 805191 h 6858000"/>
              <a:gd name="connsiteX819" fmla="*/ 6087656 w 7467600"/>
              <a:gd name="connsiteY819" fmla="*/ 826703 h 6858000"/>
              <a:gd name="connsiteX820" fmla="*/ 6058717 w 7467600"/>
              <a:gd name="connsiteY820" fmla="*/ 865992 h 6858000"/>
              <a:gd name="connsiteX821" fmla="*/ 4974153 w 7467600"/>
              <a:gd name="connsiteY821" fmla="*/ 1045456 h 6858000"/>
              <a:gd name="connsiteX822" fmla="*/ 5627835 w 7467600"/>
              <a:gd name="connsiteY822" fmla="*/ 1472077 h 6858000"/>
              <a:gd name="connsiteX823" fmla="*/ 5629817 w 7467600"/>
              <a:gd name="connsiteY823" fmla="*/ 1471412 h 6858000"/>
              <a:gd name="connsiteX824" fmla="*/ 5634124 w 7467600"/>
              <a:gd name="connsiteY824" fmla="*/ 1470572 h 6858000"/>
              <a:gd name="connsiteX825" fmla="*/ 5755832 w 7467600"/>
              <a:gd name="connsiteY825" fmla="*/ 1383886 h 6858000"/>
              <a:gd name="connsiteX826" fmla="*/ 6014186 w 7467600"/>
              <a:gd name="connsiteY826" fmla="*/ 1279799 h 6858000"/>
              <a:gd name="connsiteX827" fmla="*/ 6901619 w 7467600"/>
              <a:gd name="connsiteY827" fmla="*/ 1047874 h 6858000"/>
              <a:gd name="connsiteX828" fmla="*/ 6931566 w 7467600"/>
              <a:gd name="connsiteY828" fmla="*/ 1062034 h 6858000"/>
              <a:gd name="connsiteX829" fmla="*/ 5790982 w 7467600"/>
              <a:gd name="connsiteY829" fmla="*/ 1561380 h 6858000"/>
              <a:gd name="connsiteX830" fmla="*/ 6188971 w 7467600"/>
              <a:gd name="connsiteY830" fmla="*/ 1755168 h 6858000"/>
              <a:gd name="connsiteX831" fmla="*/ 6202446 w 7467600"/>
              <a:gd name="connsiteY831" fmla="*/ 1752268 h 6858000"/>
              <a:gd name="connsiteX832" fmla="*/ 7179560 w 7467600"/>
              <a:gd name="connsiteY832" fmla="*/ 1467551 h 6858000"/>
              <a:gd name="connsiteX833" fmla="*/ 7158730 w 7467600"/>
              <a:gd name="connsiteY833" fmla="*/ 1507835 h 6858000"/>
              <a:gd name="connsiteX834" fmla="*/ 6326959 w 7467600"/>
              <a:gd name="connsiteY834" fmla="*/ 1817686 h 6858000"/>
              <a:gd name="connsiteX835" fmla="*/ 6537433 w 7467600"/>
              <a:gd name="connsiteY835" fmla="*/ 1907790 h 6858000"/>
              <a:gd name="connsiteX836" fmla="*/ 6550221 w 7467600"/>
              <a:gd name="connsiteY836" fmla="*/ 1910729 h 6858000"/>
              <a:gd name="connsiteX837" fmla="*/ 6964438 w 7467600"/>
              <a:gd name="connsiteY837" fmla="*/ 2209505 h 6858000"/>
              <a:gd name="connsiteX838" fmla="*/ 7367862 w 7467600"/>
              <a:gd name="connsiteY838" fmla="*/ 2806833 h 6858000"/>
              <a:gd name="connsiteX839" fmla="*/ 7364329 w 7467600"/>
              <a:gd name="connsiteY839" fmla="*/ 2826907 h 6858000"/>
              <a:gd name="connsiteX840" fmla="*/ 7290545 w 7467600"/>
              <a:gd name="connsiteY840" fmla="*/ 2850663 h 6858000"/>
              <a:gd name="connsiteX841" fmla="*/ 6472036 w 7467600"/>
              <a:gd name="connsiteY841" fmla="*/ 1959003 h 6858000"/>
              <a:gd name="connsiteX842" fmla="*/ 5792897 w 7467600"/>
              <a:gd name="connsiteY842" fmla="*/ 1647747 h 6858000"/>
              <a:gd name="connsiteX843" fmla="*/ 5842751 w 7467600"/>
              <a:gd name="connsiteY843" fmla="*/ 1816112 h 6858000"/>
              <a:gd name="connsiteX844" fmla="*/ 5847424 w 7467600"/>
              <a:gd name="connsiteY844" fmla="*/ 1815776 h 6858000"/>
              <a:gd name="connsiteX845" fmla="*/ 6399821 w 7467600"/>
              <a:gd name="connsiteY845" fmla="*/ 2344799 h 6858000"/>
              <a:gd name="connsiteX846" fmla="*/ 6323232 w 7467600"/>
              <a:gd name="connsiteY846" fmla="*/ 2389634 h 6858000"/>
              <a:gd name="connsiteX847" fmla="*/ 5942958 w 7467600"/>
              <a:gd name="connsiteY847" fmla="*/ 2077708 h 6858000"/>
              <a:gd name="connsiteX848" fmla="*/ 5921559 w 7467600"/>
              <a:gd name="connsiteY848" fmla="*/ 2378596 h 6858000"/>
              <a:gd name="connsiteX849" fmla="*/ 5817651 w 7467600"/>
              <a:gd name="connsiteY849" fmla="*/ 3023919 h 6858000"/>
              <a:gd name="connsiteX850" fmla="*/ 5729634 w 7467600"/>
              <a:gd name="connsiteY850" fmla="*/ 3051849 h 6858000"/>
              <a:gd name="connsiteX851" fmla="*/ 5611018 w 7467600"/>
              <a:gd name="connsiteY851" fmla="*/ 2316769 h 6858000"/>
              <a:gd name="connsiteX852" fmla="*/ 5687608 w 7467600"/>
              <a:gd name="connsiteY852" fmla="*/ 2039972 h 6858000"/>
              <a:gd name="connsiteX853" fmla="*/ 5657554 w 7467600"/>
              <a:gd name="connsiteY853" fmla="*/ 1576445 h 6858000"/>
              <a:gd name="connsiteX854" fmla="*/ 5150475 w 7467600"/>
              <a:gd name="connsiteY854" fmla="*/ 1274012 h 6858000"/>
              <a:gd name="connsiteX855" fmla="*/ 5349142 w 7467600"/>
              <a:gd name="connsiteY855" fmla="*/ 2204405 h 6858000"/>
              <a:gd name="connsiteX856" fmla="*/ 5262214 w 7467600"/>
              <a:gd name="connsiteY856" fmla="*/ 2233836 h 6858000"/>
              <a:gd name="connsiteX857" fmla="*/ 4981539 w 7467600"/>
              <a:gd name="connsiteY857" fmla="*/ 1542201 h 6858000"/>
              <a:gd name="connsiteX858" fmla="*/ 4958461 w 7467600"/>
              <a:gd name="connsiteY858" fmla="*/ 1136957 h 6858000"/>
              <a:gd name="connsiteX859" fmla="*/ 4655015 w 7467600"/>
              <a:gd name="connsiteY859" fmla="*/ 891426 h 6858000"/>
              <a:gd name="connsiteX860" fmla="*/ 4348002 w 7467600"/>
              <a:gd name="connsiteY860" fmla="*/ 2205895 h 6858000"/>
              <a:gd name="connsiteX861" fmla="*/ 4262250 w 7467600"/>
              <a:gd name="connsiteY861" fmla="*/ 2219972 h 6858000"/>
              <a:gd name="connsiteX862" fmla="*/ 4550611 w 7467600"/>
              <a:gd name="connsiteY862" fmla="*/ 817540 h 6858000"/>
              <a:gd name="connsiteX863" fmla="*/ 4564418 w 7467600"/>
              <a:gd name="connsiteY863" fmla="*/ 808293 h 6858000"/>
              <a:gd name="connsiteX864" fmla="*/ 4266388 w 7467600"/>
              <a:gd name="connsiteY864" fmla="*/ 500083 h 6858000"/>
              <a:gd name="connsiteX865" fmla="*/ 4032842 w 7467600"/>
              <a:gd name="connsiteY865" fmla="*/ 211809 h 6858000"/>
              <a:gd name="connsiteX866" fmla="*/ 3882765 w 7467600"/>
              <a:gd name="connsiteY866" fmla="*/ 0 h 6858000"/>
              <a:gd name="connsiteX867" fmla="*/ 3721337 w 7467600"/>
              <a:gd name="connsiteY867" fmla="*/ 0 h 6858000"/>
              <a:gd name="connsiteX868" fmla="*/ 3797544 w 7467600"/>
              <a:gd name="connsiteY868" fmla="*/ 0 h 6858000"/>
              <a:gd name="connsiteX869" fmla="*/ 3775734 w 7467600"/>
              <a:gd name="connsiteY869" fmla="*/ 95131 h 6858000"/>
              <a:gd name="connsiteX870" fmla="*/ 3724807 w 7467600"/>
              <a:gd name="connsiteY870" fmla="*/ 272257 h 6858000"/>
              <a:gd name="connsiteX871" fmla="*/ 3726844 w 7467600"/>
              <a:gd name="connsiteY871" fmla="*/ 282988 h 6858000"/>
              <a:gd name="connsiteX872" fmla="*/ 3742664 w 7467600"/>
              <a:gd name="connsiteY872" fmla="*/ 279918 h 6858000"/>
              <a:gd name="connsiteX873" fmla="*/ 4103910 w 7467600"/>
              <a:gd name="connsiteY873" fmla="*/ 1161917 h 6858000"/>
              <a:gd name="connsiteX874" fmla="*/ 4020269 w 7467600"/>
              <a:gd name="connsiteY874" fmla="*/ 1200406 h 6858000"/>
              <a:gd name="connsiteX875" fmla="*/ 3674882 w 7467600"/>
              <a:gd name="connsiteY875" fmla="*/ 488524 h 6858000"/>
              <a:gd name="connsiteX876" fmla="*/ 3132682 w 7467600"/>
              <a:gd name="connsiteY876" fmla="*/ 1072284 h 6858000"/>
              <a:gd name="connsiteX877" fmla="*/ 2716346 w 7467600"/>
              <a:gd name="connsiteY877" fmla="*/ 1276376 h 6858000"/>
              <a:gd name="connsiteX878" fmla="*/ 2716772 w 7467600"/>
              <a:gd name="connsiteY878" fmla="*/ 1255462 h 6858000"/>
              <a:gd name="connsiteX879" fmla="*/ 3471096 w 7467600"/>
              <a:gd name="connsiteY879" fmla="*/ 437072 h 6858000"/>
              <a:gd name="connsiteX880" fmla="*/ 3639057 w 7467600"/>
              <a:gd name="connsiteY880" fmla="*/ 286334 h 6858000"/>
              <a:gd name="connsiteX881" fmla="*/ 3640309 w 7467600"/>
              <a:gd name="connsiteY881" fmla="*/ 284664 h 6858000"/>
              <a:gd name="connsiteX882" fmla="*/ 3646022 w 7467600"/>
              <a:gd name="connsiteY882" fmla="*/ 276711 h 6858000"/>
              <a:gd name="connsiteX883" fmla="*/ 3707943 w 7467600"/>
              <a:gd name="connsiteY883" fmla="*/ 65958 h 6858000"/>
              <a:gd name="connsiteX884" fmla="*/ 3721337 w 7467600"/>
              <a:gd name="connsiteY884" fmla="*/ 0 h 6858000"/>
              <a:gd name="connsiteX885" fmla="*/ 2867960 w 7467600"/>
              <a:gd name="connsiteY885" fmla="*/ 0 h 6858000"/>
              <a:gd name="connsiteX886" fmla="*/ 2926351 w 7467600"/>
              <a:gd name="connsiteY886" fmla="*/ 0 h 6858000"/>
              <a:gd name="connsiteX887" fmla="*/ 2902823 w 7467600"/>
              <a:gd name="connsiteY887" fmla="*/ 262929 h 6858000"/>
              <a:gd name="connsiteX888" fmla="*/ 2940663 w 7467600"/>
              <a:gd name="connsiteY888" fmla="*/ 140884 h 6858000"/>
              <a:gd name="connsiteX889" fmla="*/ 2947039 w 7467600"/>
              <a:gd name="connsiteY889" fmla="*/ 122524 h 6858000"/>
              <a:gd name="connsiteX890" fmla="*/ 2984316 w 7467600"/>
              <a:gd name="connsiteY890" fmla="*/ 0 h 6858000"/>
              <a:gd name="connsiteX891" fmla="*/ 3016114 w 7467600"/>
              <a:gd name="connsiteY891" fmla="*/ 0 h 6858000"/>
              <a:gd name="connsiteX892" fmla="*/ 2979949 w 7467600"/>
              <a:gd name="connsiteY892" fmla="*/ 119274 h 6858000"/>
              <a:gd name="connsiteX893" fmla="*/ 3023879 w 7467600"/>
              <a:gd name="connsiteY893" fmla="*/ 0 h 6858000"/>
              <a:gd name="connsiteX894" fmla="*/ 3105400 w 7467600"/>
              <a:gd name="connsiteY894" fmla="*/ 0 h 6858000"/>
              <a:gd name="connsiteX895" fmla="*/ 3094669 w 7467600"/>
              <a:gd name="connsiteY895" fmla="*/ 30308 h 6858000"/>
              <a:gd name="connsiteX896" fmla="*/ 2901945 w 7467600"/>
              <a:gd name="connsiteY896" fmla="*/ 466538 h 6858000"/>
              <a:gd name="connsiteX897" fmla="*/ 2815209 w 7467600"/>
              <a:gd name="connsiteY897" fmla="*/ 497361 h 6858000"/>
              <a:gd name="connsiteX898" fmla="*/ 2844845 w 7467600"/>
              <a:gd name="connsiteY898" fmla="*/ 127638 h 6858000"/>
              <a:gd name="connsiteX899" fmla="*/ 2867960 w 7467600"/>
              <a:gd name="connsiteY899" fmla="*/ 0 h 6858000"/>
              <a:gd name="connsiteX900" fmla="*/ 1057230 w 7467600"/>
              <a:gd name="connsiteY900" fmla="*/ 0 h 6858000"/>
              <a:gd name="connsiteX901" fmla="*/ 1111003 w 7467600"/>
              <a:gd name="connsiteY901" fmla="*/ 0 h 6858000"/>
              <a:gd name="connsiteX902" fmla="*/ 1125553 w 7467600"/>
              <a:gd name="connsiteY902" fmla="*/ 52588 h 6858000"/>
              <a:gd name="connsiteX903" fmla="*/ 1304276 w 7467600"/>
              <a:gd name="connsiteY903" fmla="*/ 476275 h 6858000"/>
              <a:gd name="connsiteX904" fmla="*/ 1492066 w 7467600"/>
              <a:gd name="connsiteY904" fmla="*/ 886333 h 6858000"/>
              <a:gd name="connsiteX905" fmla="*/ 1423698 w 7467600"/>
              <a:gd name="connsiteY905" fmla="*/ 710817 h 6858000"/>
              <a:gd name="connsiteX906" fmla="*/ 1357609 w 7467600"/>
              <a:gd name="connsiteY906" fmla="*/ 532892 h 6858000"/>
              <a:gd name="connsiteX907" fmla="*/ 1309550 w 7467600"/>
              <a:gd name="connsiteY907" fmla="*/ 374031 h 6858000"/>
              <a:gd name="connsiteX908" fmla="*/ 1193673 w 7467600"/>
              <a:gd name="connsiteY908" fmla="*/ 49533 h 6858000"/>
              <a:gd name="connsiteX909" fmla="*/ 1164391 w 7467600"/>
              <a:gd name="connsiteY909" fmla="*/ 0 h 6858000"/>
              <a:gd name="connsiteX910" fmla="*/ 1200666 w 7467600"/>
              <a:gd name="connsiteY910" fmla="*/ 0 h 6858000"/>
              <a:gd name="connsiteX911" fmla="*/ 1223408 w 7467600"/>
              <a:gd name="connsiteY911" fmla="*/ 38996 h 6858000"/>
              <a:gd name="connsiteX912" fmla="*/ 1339635 w 7467600"/>
              <a:gd name="connsiteY912" fmla="*/ 365517 h 6858000"/>
              <a:gd name="connsiteX913" fmla="*/ 1387469 w 7467600"/>
              <a:gd name="connsiteY913" fmla="*/ 523079 h 6858000"/>
              <a:gd name="connsiteX914" fmla="*/ 1452685 w 7467600"/>
              <a:gd name="connsiteY914" fmla="*/ 699806 h 6858000"/>
              <a:gd name="connsiteX915" fmla="*/ 1492092 w 7467600"/>
              <a:gd name="connsiteY915" fmla="*/ 800424 h 6858000"/>
              <a:gd name="connsiteX916" fmla="*/ 1455302 w 7467600"/>
              <a:gd name="connsiteY916" fmla="*/ 632913 h 6858000"/>
              <a:gd name="connsiteX917" fmla="*/ 1222336 w 7467600"/>
              <a:gd name="connsiteY917" fmla="*/ 9480 h 6858000"/>
              <a:gd name="connsiteX918" fmla="*/ 1214634 w 7467600"/>
              <a:gd name="connsiteY918" fmla="*/ 0 h 6858000"/>
              <a:gd name="connsiteX919" fmla="*/ 1289827 w 7467600"/>
              <a:gd name="connsiteY919" fmla="*/ 0 h 6858000"/>
              <a:gd name="connsiteX920" fmla="*/ 1321076 w 7467600"/>
              <a:gd name="connsiteY920" fmla="*/ 59722 h 6858000"/>
              <a:gd name="connsiteX921" fmla="*/ 1512579 w 7467600"/>
              <a:gd name="connsiteY921" fmla="*/ 626441 h 6858000"/>
              <a:gd name="connsiteX922" fmla="*/ 1506076 w 7467600"/>
              <a:gd name="connsiteY922" fmla="*/ 1089289 h 6858000"/>
              <a:gd name="connsiteX923" fmla="*/ 1486346 w 7467600"/>
              <a:gd name="connsiteY923" fmla="*/ 1079919 h 6858000"/>
              <a:gd name="connsiteX924" fmla="*/ 1070511 w 7467600"/>
              <a:gd name="connsiteY924" fmla="*/ 48609 h 6858000"/>
              <a:gd name="connsiteX925" fmla="*/ 1057230 w 7467600"/>
              <a:gd name="connsiteY925" fmla="*/ 0 h 6858000"/>
              <a:gd name="connsiteX926" fmla="*/ 43151 w 7467600"/>
              <a:gd name="connsiteY926" fmla="*/ 0 h 6858000"/>
              <a:gd name="connsiteX927" fmla="*/ 95283 w 7467600"/>
              <a:gd name="connsiteY927" fmla="*/ 0 h 6858000"/>
              <a:gd name="connsiteX928" fmla="*/ 300708 w 7467600"/>
              <a:gd name="connsiteY928" fmla="*/ 154571 h 6858000"/>
              <a:gd name="connsiteX929" fmla="*/ 530414 w 7467600"/>
              <a:gd name="connsiteY929" fmla="*/ 354673 h 6858000"/>
              <a:gd name="connsiteX930" fmla="*/ 333785 w 7467600"/>
              <a:gd name="connsiteY930" fmla="*/ 161564 h 6858000"/>
              <a:gd name="connsiteX931" fmla="*/ 147005 w 7467600"/>
              <a:gd name="connsiteY931" fmla="*/ 0 h 6858000"/>
              <a:gd name="connsiteX932" fmla="*/ 272509 w 7467600"/>
              <a:gd name="connsiteY932" fmla="*/ 0 h 6858000"/>
              <a:gd name="connsiteX933" fmla="*/ 326276 w 7467600"/>
              <a:gd name="connsiteY933" fmla="*/ 45847 h 6858000"/>
              <a:gd name="connsiteX934" fmla="*/ 823759 w 7467600"/>
              <a:gd name="connsiteY934" fmla="*/ 574145 h 6858000"/>
              <a:gd name="connsiteX935" fmla="*/ 811254 w 7467600"/>
              <a:gd name="connsiteY935" fmla="*/ 665546 h 6858000"/>
              <a:gd name="connsiteX936" fmla="*/ 154042 w 7467600"/>
              <a:gd name="connsiteY936" fmla="*/ 261522 h 6858000"/>
              <a:gd name="connsiteX937" fmla="*/ 13550 w 7467600"/>
              <a:gd name="connsiteY937" fmla="*/ 158423 h 6858000"/>
              <a:gd name="connsiteX938" fmla="*/ 0 w 7467600"/>
              <a:gd name="connsiteY938" fmla="*/ 146618 h 6858000"/>
              <a:gd name="connsiteX939" fmla="*/ 0 w 7467600"/>
              <a:gd name="connsiteY939" fmla="*/ 59161 h 6858000"/>
              <a:gd name="connsiteX940" fmla="*/ 45427 w 7467600"/>
              <a:gd name="connsiteY940" fmla="*/ 101078 h 6858000"/>
              <a:gd name="connsiteX941" fmla="*/ 630103 w 7467600"/>
              <a:gd name="connsiteY941" fmla="*/ 485885 h 6858000"/>
              <a:gd name="connsiteX942" fmla="*/ 532040 w 7467600"/>
              <a:gd name="connsiteY942" fmla="*/ 399359 h 6858000"/>
              <a:gd name="connsiteX943" fmla="*/ 517618 w 7467600"/>
              <a:gd name="connsiteY943" fmla="*/ 385726 h 6858000"/>
              <a:gd name="connsiteX944" fmla="*/ 285074 w 7467600"/>
              <a:gd name="connsiteY944" fmla="*/ 182755 h 6858000"/>
              <a:gd name="connsiteX945" fmla="*/ 43151 w 7467600"/>
              <a:gd name="connsiteY945"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289862 w 7467600"/>
              <a:gd name="connsiteY4" fmla="*/ 6659827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1019354 w 7467600"/>
              <a:gd name="connsiteY13" fmla="*/ 6315006 h 6858000"/>
              <a:gd name="connsiteX14" fmla="*/ 441046 w 7467600"/>
              <a:gd name="connsiteY14" fmla="*/ 6691153 h 6858000"/>
              <a:gd name="connsiteX15" fmla="*/ 1019354 w 7467600"/>
              <a:gd name="connsiteY15" fmla="*/ 6315006 h 6858000"/>
              <a:gd name="connsiteX16" fmla="*/ 991680 w 7467600"/>
              <a:gd name="connsiteY16" fmla="*/ 6298413 h 6858000"/>
              <a:gd name="connsiteX17" fmla="*/ 409060 w 7467600"/>
              <a:gd name="connsiteY17" fmla="*/ 6671470 h 6858000"/>
              <a:gd name="connsiteX18" fmla="*/ 991680 w 7467600"/>
              <a:gd name="connsiteY18" fmla="*/ 6298413 h 6858000"/>
              <a:gd name="connsiteX19" fmla="*/ 103333 w 7467600"/>
              <a:gd name="connsiteY19" fmla="*/ 5699602 h 6858000"/>
              <a:gd name="connsiteX20" fmla="*/ 233938 w 7467600"/>
              <a:gd name="connsiteY20" fmla="*/ 5809416 h 6858000"/>
              <a:gd name="connsiteX21" fmla="*/ 883580 w 7467600"/>
              <a:gd name="connsiteY21" fmla="*/ 6180710 h 6858000"/>
              <a:gd name="connsiteX22" fmla="*/ 487337 w 7467600"/>
              <a:gd name="connsiteY22" fmla="*/ 5950182 h 6858000"/>
              <a:gd name="connsiteX23" fmla="*/ 354051 w 7467600"/>
              <a:gd name="connsiteY23" fmla="*/ 5854912 h 6858000"/>
              <a:gd name="connsiteX24" fmla="*/ 195436 w 7467600"/>
              <a:gd name="connsiteY24" fmla="*/ 5755068 h 6858000"/>
              <a:gd name="connsiteX25" fmla="*/ 103333 w 7467600"/>
              <a:gd name="connsiteY25" fmla="*/ 5699602 h 6858000"/>
              <a:gd name="connsiteX26" fmla="*/ 5539432 w 7467600"/>
              <a:gd name="connsiteY26" fmla="*/ 5642928 h 6858000"/>
              <a:gd name="connsiteX27" fmla="*/ 5555462 w 7467600"/>
              <a:gd name="connsiteY27" fmla="*/ 5694454 h 6858000"/>
              <a:gd name="connsiteX28" fmla="*/ 5828270 w 7467600"/>
              <a:gd name="connsiteY28" fmla="*/ 6320663 h 6858000"/>
              <a:gd name="connsiteX29" fmla="*/ 5947416 w 7467600"/>
              <a:gd name="connsiteY29" fmla="*/ 6574846 h 6858000"/>
              <a:gd name="connsiteX30" fmla="*/ 5539432 w 7467600"/>
              <a:gd name="connsiteY30" fmla="*/ 5642928 h 6858000"/>
              <a:gd name="connsiteX31" fmla="*/ 51253 w 7467600"/>
              <a:gd name="connsiteY31" fmla="*/ 5631825 h 6858000"/>
              <a:gd name="connsiteX32" fmla="*/ 211622 w 7467600"/>
              <a:gd name="connsiteY32" fmla="*/ 5728803 h 6858000"/>
              <a:gd name="connsiteX33" fmla="*/ 371652 w 7467600"/>
              <a:gd name="connsiteY33" fmla="*/ 5829062 h 6858000"/>
              <a:gd name="connsiteX34" fmla="*/ 505903 w 7467600"/>
              <a:gd name="connsiteY34" fmla="*/ 5925221 h 6858000"/>
              <a:gd name="connsiteX35" fmla="*/ 899240 w 7467600"/>
              <a:gd name="connsiteY35" fmla="*/ 6153068 h 6858000"/>
              <a:gd name="connsiteX36" fmla="*/ 988114 w 7467600"/>
              <a:gd name="connsiteY36" fmla="*/ 6174204 h 6858000"/>
              <a:gd name="connsiteX37" fmla="*/ 845971 w 7467600"/>
              <a:gd name="connsiteY37" fmla="*/ 6067177 h 6858000"/>
              <a:gd name="connsiteX38" fmla="*/ 448057 w 7467600"/>
              <a:gd name="connsiteY38" fmla="*/ 5841376 h 6858000"/>
              <a:gd name="connsiteX39" fmla="*/ 51253 w 7467600"/>
              <a:gd name="connsiteY39" fmla="*/ 5631825 h 6858000"/>
              <a:gd name="connsiteX40" fmla="*/ 2606687 w 7467600"/>
              <a:gd name="connsiteY40" fmla="*/ 5630718 h 6858000"/>
              <a:gd name="connsiteX41" fmla="*/ 2645658 w 7467600"/>
              <a:gd name="connsiteY41" fmla="*/ 6640259 h 6858000"/>
              <a:gd name="connsiteX42" fmla="*/ 2606687 w 7467600"/>
              <a:gd name="connsiteY42" fmla="*/ 5630718 h 6858000"/>
              <a:gd name="connsiteX43" fmla="*/ 3642057 w 7467600"/>
              <a:gd name="connsiteY43" fmla="*/ 5573487 h 6858000"/>
              <a:gd name="connsiteX44" fmla="*/ 3632981 w 7467600"/>
              <a:gd name="connsiteY44" fmla="*/ 5579437 h 6858000"/>
              <a:gd name="connsiteX45" fmla="*/ 3382436 w 7467600"/>
              <a:gd name="connsiteY45" fmla="*/ 5952726 h 6858000"/>
              <a:gd name="connsiteX46" fmla="*/ 3191929 w 7467600"/>
              <a:gd name="connsiteY46" fmla="*/ 6662669 h 6858000"/>
              <a:gd name="connsiteX47" fmla="*/ 3369898 w 7467600"/>
              <a:gd name="connsiteY47" fmla="*/ 6081771 h 6858000"/>
              <a:gd name="connsiteX48" fmla="*/ 3642057 w 7467600"/>
              <a:gd name="connsiteY48" fmla="*/ 5573487 h 6858000"/>
              <a:gd name="connsiteX49" fmla="*/ 2650666 w 7467600"/>
              <a:gd name="connsiteY49" fmla="*/ 5530686 h 6858000"/>
              <a:gd name="connsiteX50" fmla="*/ 2650249 w 7467600"/>
              <a:gd name="connsiteY50" fmla="*/ 5532101 h 6858000"/>
              <a:gd name="connsiteX51" fmla="*/ 2663808 w 7467600"/>
              <a:gd name="connsiteY51" fmla="*/ 6535215 h 6858000"/>
              <a:gd name="connsiteX52" fmla="*/ 2665418 w 7467600"/>
              <a:gd name="connsiteY52" fmla="*/ 6132756 h 6858000"/>
              <a:gd name="connsiteX53" fmla="*/ 2650666 w 7467600"/>
              <a:gd name="connsiteY53" fmla="*/ 5530686 h 6858000"/>
              <a:gd name="connsiteX54" fmla="*/ 2680277 w 7467600"/>
              <a:gd name="connsiteY54" fmla="*/ 5479204 h 6858000"/>
              <a:gd name="connsiteX55" fmla="*/ 2678972 w 7467600"/>
              <a:gd name="connsiteY55" fmla="*/ 5481582 h 6858000"/>
              <a:gd name="connsiteX56" fmla="*/ 2696666 w 7467600"/>
              <a:gd name="connsiteY56" fmla="*/ 6133836 h 6858000"/>
              <a:gd name="connsiteX57" fmla="*/ 2695769 w 7467600"/>
              <a:gd name="connsiteY57" fmla="*/ 6390955 h 6858000"/>
              <a:gd name="connsiteX58" fmla="*/ 2739893 w 7467600"/>
              <a:gd name="connsiteY58" fmla="*/ 6108357 h 6858000"/>
              <a:gd name="connsiteX59" fmla="*/ 2680277 w 7467600"/>
              <a:gd name="connsiteY59" fmla="*/ 5479204 h 6858000"/>
              <a:gd name="connsiteX60" fmla="*/ 1132195 w 7467600"/>
              <a:gd name="connsiteY60" fmla="*/ 5467980 h 6858000"/>
              <a:gd name="connsiteX61" fmla="*/ 1679056 w 7467600"/>
              <a:gd name="connsiteY61" fmla="*/ 5516907 h 6858000"/>
              <a:gd name="connsiteX62" fmla="*/ 2128648 w 7467600"/>
              <a:gd name="connsiteY62" fmla="*/ 5474249 h 6858000"/>
              <a:gd name="connsiteX63" fmla="*/ 1825619 w 7467600"/>
              <a:gd name="connsiteY63" fmla="*/ 5478447 h 6858000"/>
              <a:gd name="connsiteX64" fmla="*/ 1737798 w 7467600"/>
              <a:gd name="connsiteY64" fmla="*/ 5483353 h 6858000"/>
              <a:gd name="connsiteX65" fmla="*/ 1132195 w 7467600"/>
              <a:gd name="connsiteY65" fmla="*/ 5467980 h 6858000"/>
              <a:gd name="connsiteX66" fmla="*/ 1456157 w 7467600"/>
              <a:gd name="connsiteY66" fmla="*/ 5371404 h 6858000"/>
              <a:gd name="connsiteX67" fmla="*/ 1244432 w 7467600"/>
              <a:gd name="connsiteY67" fmla="*/ 5385601 h 6858000"/>
              <a:gd name="connsiteX68" fmla="*/ 973990 w 7467600"/>
              <a:gd name="connsiteY68" fmla="*/ 5424940 h 6858000"/>
              <a:gd name="connsiteX69" fmla="*/ 1103809 w 7467600"/>
              <a:gd name="connsiteY69" fmla="*/ 5433720 h 6858000"/>
              <a:gd name="connsiteX70" fmla="*/ 1123454 w 7467600"/>
              <a:gd name="connsiteY70" fmla="*/ 5435727 h 6858000"/>
              <a:gd name="connsiteX71" fmla="*/ 1737017 w 7467600"/>
              <a:gd name="connsiteY71" fmla="*/ 5452183 h 6858000"/>
              <a:gd name="connsiteX72" fmla="*/ 1824397 w 7467600"/>
              <a:gd name="connsiteY72" fmla="*/ 5447757 h 6858000"/>
              <a:gd name="connsiteX73" fmla="*/ 2070059 w 7467600"/>
              <a:gd name="connsiteY73" fmla="*/ 5441660 h 6858000"/>
              <a:gd name="connsiteX74" fmla="*/ 1456157 w 7467600"/>
              <a:gd name="connsiteY74" fmla="*/ 5371404 h 6858000"/>
              <a:gd name="connsiteX75" fmla="*/ 4988186 w 7467600"/>
              <a:gd name="connsiteY75" fmla="*/ 5216467 h 6858000"/>
              <a:gd name="connsiteX76" fmla="*/ 4777334 w 7467600"/>
              <a:gd name="connsiteY76" fmla="*/ 5406072 h 6858000"/>
              <a:gd name="connsiteX77" fmla="*/ 4718341 w 7467600"/>
              <a:gd name="connsiteY77" fmla="*/ 5468043 h 6858000"/>
              <a:gd name="connsiteX78" fmla="*/ 4604655 w 7467600"/>
              <a:gd name="connsiteY78" fmla="*/ 5583434 h 6858000"/>
              <a:gd name="connsiteX79" fmla="*/ 4565074 w 7467600"/>
              <a:gd name="connsiteY79" fmla="*/ 5618550 h 6858000"/>
              <a:gd name="connsiteX80" fmla="*/ 4988186 w 7467600"/>
              <a:gd name="connsiteY80" fmla="*/ 5216467 h 6858000"/>
              <a:gd name="connsiteX81" fmla="*/ 4978032 w 7467600"/>
              <a:gd name="connsiteY81" fmla="*/ 5183809 h 6858000"/>
              <a:gd name="connsiteX82" fmla="*/ 4463413 w 7467600"/>
              <a:gd name="connsiteY82" fmla="*/ 5615162 h 6858000"/>
              <a:gd name="connsiteX83" fmla="*/ 4358134 w 7467600"/>
              <a:gd name="connsiteY83" fmla="*/ 5742791 h 6858000"/>
              <a:gd name="connsiteX84" fmla="*/ 4376219 w 7467600"/>
              <a:gd name="connsiteY84" fmla="*/ 5729027 h 6858000"/>
              <a:gd name="connsiteX85" fmla="*/ 4582340 w 7467600"/>
              <a:gd name="connsiteY85" fmla="*/ 5561037 h 6858000"/>
              <a:gd name="connsiteX86" fmla="*/ 4694684 w 7467600"/>
              <a:gd name="connsiteY86" fmla="*/ 5447098 h 6858000"/>
              <a:gd name="connsiteX87" fmla="*/ 4754123 w 7467600"/>
              <a:gd name="connsiteY87" fmla="*/ 5384643 h 6858000"/>
              <a:gd name="connsiteX88" fmla="*/ 4978032 w 7467600"/>
              <a:gd name="connsiteY88" fmla="*/ 5183809 h 6858000"/>
              <a:gd name="connsiteX89" fmla="*/ 1903353 w 7467600"/>
              <a:gd name="connsiteY89" fmla="*/ 5044827 h 6858000"/>
              <a:gd name="connsiteX90" fmla="*/ 1936931 w 7467600"/>
              <a:gd name="connsiteY90" fmla="*/ 5093954 h 6858000"/>
              <a:gd name="connsiteX91" fmla="*/ 2195868 w 7467600"/>
              <a:gd name="connsiteY91" fmla="*/ 5396574 h 6858000"/>
              <a:gd name="connsiteX92" fmla="*/ 2088852 w 7467600"/>
              <a:gd name="connsiteY92" fmla="*/ 5166123 h 6858000"/>
              <a:gd name="connsiteX93" fmla="*/ 1958241 w 7467600"/>
              <a:gd name="connsiteY93" fmla="*/ 5067955 h 6858000"/>
              <a:gd name="connsiteX94" fmla="*/ 1903353 w 7467600"/>
              <a:gd name="connsiteY94" fmla="*/ 5044827 h 6858000"/>
              <a:gd name="connsiteX95" fmla="*/ 1979378 w 7467600"/>
              <a:gd name="connsiteY95" fmla="*/ 4769504 h 6858000"/>
              <a:gd name="connsiteX96" fmla="*/ 2882120 w 7467600"/>
              <a:gd name="connsiteY96" fmla="*/ 5064547 h 6858000"/>
              <a:gd name="connsiteX97" fmla="*/ 2793103 w 7467600"/>
              <a:gd name="connsiteY97" fmla="*/ 5039699 h 6858000"/>
              <a:gd name="connsiteX98" fmla="*/ 2770041 w 7467600"/>
              <a:gd name="connsiteY98" fmla="*/ 5033634 h 6858000"/>
              <a:gd name="connsiteX99" fmla="*/ 1979378 w 7467600"/>
              <a:gd name="connsiteY99" fmla="*/ 4769504 h 6858000"/>
              <a:gd name="connsiteX100" fmla="*/ 1927410 w 7467600"/>
              <a:gd name="connsiteY100" fmla="*/ 4716164 h 6858000"/>
              <a:gd name="connsiteX101" fmla="*/ 1959587 w 7467600"/>
              <a:gd name="connsiteY101" fmla="*/ 4728849 h 6858000"/>
              <a:gd name="connsiteX102" fmla="*/ 2777707 w 7467600"/>
              <a:gd name="connsiteY102" fmla="*/ 5003991 h 6858000"/>
              <a:gd name="connsiteX103" fmla="*/ 2800768 w 7467600"/>
              <a:gd name="connsiteY103" fmla="*/ 5010056 h 6858000"/>
              <a:gd name="connsiteX104" fmla="*/ 2879408 w 7467600"/>
              <a:gd name="connsiteY104" fmla="*/ 5031590 h 6858000"/>
              <a:gd name="connsiteX105" fmla="*/ 2862295 w 7467600"/>
              <a:gd name="connsiteY105" fmla="*/ 5022958 h 6858000"/>
              <a:gd name="connsiteX106" fmla="*/ 2813343 w 7467600"/>
              <a:gd name="connsiteY106" fmla="*/ 4998369 h 6858000"/>
              <a:gd name="connsiteX107" fmla="*/ 2646245 w 7467600"/>
              <a:gd name="connsiteY107" fmla="*/ 4930999 h 6858000"/>
              <a:gd name="connsiteX108" fmla="*/ 1999243 w 7467600"/>
              <a:gd name="connsiteY108" fmla="*/ 4730524 h 6858000"/>
              <a:gd name="connsiteX109" fmla="*/ 1979527 w 7467600"/>
              <a:gd name="connsiteY109" fmla="*/ 4726651 h 6858000"/>
              <a:gd name="connsiteX110" fmla="*/ 1927410 w 7467600"/>
              <a:gd name="connsiteY110" fmla="*/ 4716164 h 6858000"/>
              <a:gd name="connsiteX111" fmla="*/ 1997014 w 7467600"/>
              <a:gd name="connsiteY111" fmla="*/ 4698007 h 6858000"/>
              <a:gd name="connsiteX112" fmla="*/ 2005458 w 7467600"/>
              <a:gd name="connsiteY112" fmla="*/ 4699540 h 6858000"/>
              <a:gd name="connsiteX113" fmla="*/ 2657186 w 7467600"/>
              <a:gd name="connsiteY113" fmla="*/ 4901687 h 6858000"/>
              <a:gd name="connsiteX114" fmla="*/ 2826662 w 7467600"/>
              <a:gd name="connsiteY114" fmla="*/ 4970362 h 6858000"/>
              <a:gd name="connsiteX115" fmla="*/ 2876100 w 7467600"/>
              <a:gd name="connsiteY115" fmla="*/ 4995397 h 6858000"/>
              <a:gd name="connsiteX116" fmla="*/ 3042600 w 7467600"/>
              <a:gd name="connsiteY116" fmla="*/ 5059532 h 6858000"/>
              <a:gd name="connsiteX117" fmla="*/ 1997014 w 7467600"/>
              <a:gd name="connsiteY117" fmla="*/ 4698007 h 6858000"/>
              <a:gd name="connsiteX118" fmla="*/ 2305292 w 7467600"/>
              <a:gd name="connsiteY118" fmla="*/ 4219492 h 6858000"/>
              <a:gd name="connsiteX119" fmla="*/ 3360922 w 7467600"/>
              <a:gd name="connsiteY119" fmla="*/ 4529373 h 6858000"/>
              <a:gd name="connsiteX120" fmla="*/ 3492420 w 7467600"/>
              <a:gd name="connsiteY120" fmla="*/ 4510145 h 6858000"/>
              <a:gd name="connsiteX121" fmla="*/ 3364086 w 7467600"/>
              <a:gd name="connsiteY121" fmla="*/ 4480340 h 6858000"/>
              <a:gd name="connsiteX122" fmla="*/ 3225818 w 7467600"/>
              <a:gd name="connsiteY122" fmla="*/ 4411822 h 6858000"/>
              <a:gd name="connsiteX123" fmla="*/ 3129696 w 7467600"/>
              <a:gd name="connsiteY123" fmla="*/ 4360704 h 6858000"/>
              <a:gd name="connsiteX124" fmla="*/ 2814545 w 7467600"/>
              <a:gd name="connsiteY124" fmla="*/ 4282955 h 6858000"/>
              <a:gd name="connsiteX125" fmla="*/ 2305292 w 7467600"/>
              <a:gd name="connsiteY125" fmla="*/ 4219492 h 6858000"/>
              <a:gd name="connsiteX126" fmla="*/ 2626982 w 7467600"/>
              <a:gd name="connsiteY126" fmla="*/ 4206450 h 6858000"/>
              <a:gd name="connsiteX127" fmla="*/ 2490617 w 7467600"/>
              <a:gd name="connsiteY127" fmla="*/ 4206951 h 6858000"/>
              <a:gd name="connsiteX128" fmla="*/ 2819869 w 7467600"/>
              <a:gd name="connsiteY128" fmla="*/ 4252936 h 6858000"/>
              <a:gd name="connsiteX129" fmla="*/ 3143018 w 7467600"/>
              <a:gd name="connsiteY129" fmla="*/ 4332698 h 6858000"/>
              <a:gd name="connsiteX130" fmla="*/ 3241520 w 7467600"/>
              <a:gd name="connsiteY130" fmla="*/ 4385112 h 6858000"/>
              <a:gd name="connsiteX131" fmla="*/ 3374575 w 7467600"/>
              <a:gd name="connsiteY131" fmla="*/ 4451517 h 6858000"/>
              <a:gd name="connsiteX132" fmla="*/ 3505221 w 7467600"/>
              <a:gd name="connsiteY132" fmla="*/ 4480757 h 6858000"/>
              <a:gd name="connsiteX133" fmla="*/ 2626982 w 7467600"/>
              <a:gd name="connsiteY133" fmla="*/ 4206450 h 6858000"/>
              <a:gd name="connsiteX134" fmla="*/ 1310106 w 7467600"/>
              <a:gd name="connsiteY134" fmla="*/ 3943217 h 6858000"/>
              <a:gd name="connsiteX135" fmla="*/ 854994 w 7467600"/>
              <a:gd name="connsiteY135" fmla="*/ 4399136 h 6858000"/>
              <a:gd name="connsiteX136" fmla="*/ 742462 w 7467600"/>
              <a:gd name="connsiteY136" fmla="*/ 4594648 h 6858000"/>
              <a:gd name="connsiteX137" fmla="*/ 820602 w 7467600"/>
              <a:gd name="connsiteY137" fmla="*/ 4485915 h 6858000"/>
              <a:gd name="connsiteX138" fmla="*/ 878295 w 7467600"/>
              <a:gd name="connsiteY138" fmla="*/ 4403594 h 6858000"/>
              <a:gd name="connsiteX139" fmla="*/ 1240607 w 7467600"/>
              <a:gd name="connsiteY139" fmla="*/ 4010401 h 6858000"/>
              <a:gd name="connsiteX140" fmla="*/ 1310106 w 7467600"/>
              <a:gd name="connsiteY140" fmla="*/ 3943217 h 6858000"/>
              <a:gd name="connsiteX141" fmla="*/ 1423113 w 7467600"/>
              <a:gd name="connsiteY141" fmla="*/ 3874565 h 6858000"/>
              <a:gd name="connsiteX142" fmla="*/ 1260565 w 7467600"/>
              <a:gd name="connsiteY142" fmla="*/ 4031982 h 6858000"/>
              <a:gd name="connsiteX143" fmla="*/ 901900 w 7467600"/>
              <a:gd name="connsiteY143" fmla="*/ 4421236 h 6858000"/>
              <a:gd name="connsiteX144" fmla="*/ 845044 w 7467600"/>
              <a:gd name="connsiteY144" fmla="*/ 4502436 h 6858000"/>
              <a:gd name="connsiteX145" fmla="*/ 685926 w 7467600"/>
              <a:gd name="connsiteY145" fmla="*/ 4703069 h 6858000"/>
              <a:gd name="connsiteX146" fmla="*/ 684248 w 7467600"/>
              <a:gd name="connsiteY146" fmla="*/ 4706721 h 6858000"/>
              <a:gd name="connsiteX147" fmla="*/ 1423113 w 7467600"/>
              <a:gd name="connsiteY147" fmla="*/ 3874565 h 6858000"/>
              <a:gd name="connsiteX148" fmla="*/ 3316479 w 7467600"/>
              <a:gd name="connsiteY148" fmla="*/ 3872136 h 6858000"/>
              <a:gd name="connsiteX149" fmla="*/ 3546806 w 7467600"/>
              <a:gd name="connsiteY149" fmla="*/ 4356139 h 6858000"/>
              <a:gd name="connsiteX150" fmla="*/ 3364433 w 7467600"/>
              <a:gd name="connsiteY150" fmla="*/ 3953121 h 6858000"/>
              <a:gd name="connsiteX151" fmla="*/ 3316479 w 7467600"/>
              <a:gd name="connsiteY151" fmla="*/ 3872136 h 6858000"/>
              <a:gd name="connsiteX152" fmla="*/ 3291335 w 7467600"/>
              <a:gd name="connsiteY152" fmla="*/ 3767420 h 6858000"/>
              <a:gd name="connsiteX153" fmla="*/ 3390805 w 7467600"/>
              <a:gd name="connsiteY153" fmla="*/ 3937163 h 6858000"/>
              <a:gd name="connsiteX154" fmla="*/ 3579062 w 7467600"/>
              <a:gd name="connsiteY154" fmla="*/ 4359040 h 6858000"/>
              <a:gd name="connsiteX155" fmla="*/ 3467355 w 7467600"/>
              <a:gd name="connsiteY155" fmla="*/ 3988130 h 6858000"/>
              <a:gd name="connsiteX156" fmla="*/ 3310753 w 7467600"/>
              <a:gd name="connsiteY156" fmla="*/ 3787140 h 6858000"/>
              <a:gd name="connsiteX157" fmla="*/ 3291335 w 7467600"/>
              <a:gd name="connsiteY157" fmla="*/ 3767420 h 6858000"/>
              <a:gd name="connsiteX158" fmla="*/ 1635889 w 7467600"/>
              <a:gd name="connsiteY158" fmla="*/ 3709494 h 6858000"/>
              <a:gd name="connsiteX159" fmla="*/ 1634800 w 7467600"/>
              <a:gd name="connsiteY159" fmla="*/ 3731111 h 6858000"/>
              <a:gd name="connsiteX160" fmla="*/ 1635889 w 7467600"/>
              <a:gd name="connsiteY160" fmla="*/ 3709494 h 6858000"/>
              <a:gd name="connsiteX161" fmla="*/ 1510397 w 7467600"/>
              <a:gd name="connsiteY161" fmla="*/ 3684705 h 6858000"/>
              <a:gd name="connsiteX162" fmla="*/ 1146550 w 7467600"/>
              <a:gd name="connsiteY162" fmla="*/ 3802012 h 6858000"/>
              <a:gd name="connsiteX163" fmla="*/ 698834 w 7467600"/>
              <a:gd name="connsiteY163" fmla="*/ 3952272 h 6858000"/>
              <a:gd name="connsiteX164" fmla="*/ 34256 w 7467600"/>
              <a:gd name="connsiteY164" fmla="*/ 4347603 h 6858000"/>
              <a:gd name="connsiteX165" fmla="*/ 527241 w 7467600"/>
              <a:gd name="connsiteY165" fmla="*/ 4065078 h 6858000"/>
              <a:gd name="connsiteX166" fmla="*/ 1510397 w 7467600"/>
              <a:gd name="connsiteY166" fmla="*/ 3684705 h 6858000"/>
              <a:gd name="connsiteX167" fmla="*/ 1313114 w 7467600"/>
              <a:gd name="connsiteY167" fmla="*/ 3655216 h 6858000"/>
              <a:gd name="connsiteX168" fmla="*/ 1109304 w 7467600"/>
              <a:gd name="connsiteY168" fmla="*/ 3669030 h 6858000"/>
              <a:gd name="connsiteX169" fmla="*/ 8129 w 7467600"/>
              <a:gd name="connsiteY169" fmla="*/ 4330519 h 6858000"/>
              <a:gd name="connsiteX170" fmla="*/ 687572 w 7467600"/>
              <a:gd name="connsiteY170" fmla="*/ 3925629 h 6858000"/>
              <a:gd name="connsiteX171" fmla="*/ 1138365 w 7467600"/>
              <a:gd name="connsiteY171" fmla="*/ 3774515 h 6858000"/>
              <a:gd name="connsiteX172" fmla="*/ 1505579 w 7467600"/>
              <a:gd name="connsiteY172" fmla="*/ 3655526 h 6858000"/>
              <a:gd name="connsiteX173" fmla="*/ 1313114 w 7467600"/>
              <a:gd name="connsiteY173" fmla="*/ 3655216 h 6858000"/>
              <a:gd name="connsiteX174" fmla="*/ 3655073 w 7467600"/>
              <a:gd name="connsiteY174" fmla="*/ 3650884 h 6858000"/>
              <a:gd name="connsiteX175" fmla="*/ 3989938 w 7467600"/>
              <a:gd name="connsiteY175" fmla="*/ 3991685 h 6858000"/>
              <a:gd name="connsiteX176" fmla="*/ 4393907 w 7467600"/>
              <a:gd name="connsiteY176" fmla="*/ 4261258 h 6858000"/>
              <a:gd name="connsiteX177" fmla="*/ 4648051 w 7467600"/>
              <a:gd name="connsiteY177" fmla="*/ 4374051 h 6858000"/>
              <a:gd name="connsiteX178" fmla="*/ 4383389 w 7467600"/>
              <a:gd name="connsiteY178" fmla="*/ 4184369 h 6858000"/>
              <a:gd name="connsiteX179" fmla="*/ 4165508 w 7467600"/>
              <a:gd name="connsiteY179" fmla="*/ 4035196 h 6858000"/>
              <a:gd name="connsiteX180" fmla="*/ 4068162 w 7467600"/>
              <a:gd name="connsiteY180" fmla="*/ 3953394 h 6858000"/>
              <a:gd name="connsiteX181" fmla="*/ 3981416 w 7467600"/>
              <a:gd name="connsiteY181" fmla="*/ 3880482 h 6858000"/>
              <a:gd name="connsiteX182" fmla="*/ 3800147 w 7467600"/>
              <a:gd name="connsiteY182" fmla="*/ 3749872 h 6858000"/>
              <a:gd name="connsiteX183" fmla="*/ 3655073 w 7467600"/>
              <a:gd name="connsiteY183" fmla="*/ 3650884 h 6858000"/>
              <a:gd name="connsiteX184" fmla="*/ 3670252 w 7467600"/>
              <a:gd name="connsiteY184" fmla="*/ 3622798 h 6858000"/>
              <a:gd name="connsiteX185" fmla="*/ 3817258 w 7467600"/>
              <a:gd name="connsiteY185" fmla="*/ 3723577 h 6858000"/>
              <a:gd name="connsiteX186" fmla="*/ 4000461 w 7467600"/>
              <a:gd name="connsiteY186" fmla="*/ 3855966 h 6858000"/>
              <a:gd name="connsiteX187" fmla="*/ 4088180 w 7467600"/>
              <a:gd name="connsiteY187" fmla="*/ 3929774 h 6858000"/>
              <a:gd name="connsiteX188" fmla="*/ 4184555 w 7467600"/>
              <a:gd name="connsiteY188" fmla="*/ 4010683 h 6858000"/>
              <a:gd name="connsiteX189" fmla="*/ 4399563 w 7467600"/>
              <a:gd name="connsiteY189" fmla="*/ 4158106 h 6858000"/>
              <a:gd name="connsiteX190" fmla="*/ 4684469 w 7467600"/>
              <a:gd name="connsiteY190" fmla="*/ 4364680 h 6858000"/>
              <a:gd name="connsiteX191" fmla="*/ 4690271 w 7467600"/>
              <a:gd name="connsiteY191" fmla="*/ 4370034 h 6858000"/>
              <a:gd name="connsiteX192" fmla="*/ 4136093 w 7467600"/>
              <a:gd name="connsiteY192" fmla="*/ 3858466 h 6858000"/>
              <a:gd name="connsiteX193" fmla="*/ 3670252 w 7467600"/>
              <a:gd name="connsiteY193" fmla="*/ 3622798 h 6858000"/>
              <a:gd name="connsiteX194" fmla="*/ 4440129 w 7467600"/>
              <a:gd name="connsiteY194" fmla="*/ 3448571 h 6858000"/>
              <a:gd name="connsiteX195" fmla="*/ 4856525 w 7467600"/>
              <a:gd name="connsiteY195" fmla="*/ 3915351 h 6858000"/>
              <a:gd name="connsiteX196" fmla="*/ 5059055 w 7467600"/>
              <a:gd name="connsiteY196" fmla="*/ 4108918 h 6858000"/>
              <a:gd name="connsiteX197" fmla="*/ 5290070 w 7467600"/>
              <a:gd name="connsiteY197" fmla="*/ 4263619 h 6858000"/>
              <a:gd name="connsiteX198" fmla="*/ 4834991 w 7467600"/>
              <a:gd name="connsiteY198" fmla="*/ 3830985 h 6858000"/>
              <a:gd name="connsiteX199" fmla="*/ 4440129 w 7467600"/>
              <a:gd name="connsiteY199" fmla="*/ 3448571 h 6858000"/>
              <a:gd name="connsiteX200" fmla="*/ 4441737 w 7467600"/>
              <a:gd name="connsiteY200" fmla="*/ 3399734 h 6858000"/>
              <a:gd name="connsiteX201" fmla="*/ 4431236 w 7467600"/>
              <a:gd name="connsiteY201" fmla="*/ 3400954 h 6858000"/>
              <a:gd name="connsiteX202" fmla="*/ 4557150 w 7467600"/>
              <a:gd name="connsiteY202" fmla="*/ 3510023 h 6858000"/>
              <a:gd name="connsiteX203" fmla="*/ 4856936 w 7467600"/>
              <a:gd name="connsiteY203" fmla="*/ 3809146 h 6858000"/>
              <a:gd name="connsiteX204" fmla="*/ 5111996 w 7467600"/>
              <a:gd name="connsiteY204" fmla="*/ 4065759 h 6858000"/>
              <a:gd name="connsiteX205" fmla="*/ 5388878 w 7467600"/>
              <a:gd name="connsiteY205" fmla="*/ 4300185 h 6858000"/>
              <a:gd name="connsiteX206" fmla="*/ 5425556 w 7467600"/>
              <a:gd name="connsiteY206" fmla="*/ 4308967 h 6858000"/>
              <a:gd name="connsiteX207" fmla="*/ 4943646 w 7467600"/>
              <a:gd name="connsiteY207" fmla="*/ 3822916 h 6858000"/>
              <a:gd name="connsiteX208" fmla="*/ 4594837 w 7467600"/>
              <a:gd name="connsiteY208" fmla="*/ 3532274 h 6858000"/>
              <a:gd name="connsiteX209" fmla="*/ 4441737 w 7467600"/>
              <a:gd name="connsiteY209" fmla="*/ 3399734 h 6858000"/>
              <a:gd name="connsiteX210" fmla="*/ 5425834 w 7467600"/>
              <a:gd name="connsiteY210" fmla="*/ 3162785 h 6858000"/>
              <a:gd name="connsiteX211" fmla="*/ 5401644 w 7467600"/>
              <a:gd name="connsiteY211" fmla="*/ 3617847 h 6858000"/>
              <a:gd name="connsiteX212" fmla="*/ 5467256 w 7467600"/>
              <a:gd name="connsiteY212" fmla="*/ 4175494 h 6858000"/>
              <a:gd name="connsiteX213" fmla="*/ 5448069 w 7467600"/>
              <a:gd name="connsiteY213" fmla="*/ 3567554 h 6858000"/>
              <a:gd name="connsiteX214" fmla="*/ 5425834 w 7467600"/>
              <a:gd name="connsiteY214" fmla="*/ 3162785 h 6858000"/>
              <a:gd name="connsiteX215" fmla="*/ 1318687 w 7467600"/>
              <a:gd name="connsiteY215" fmla="*/ 3113840 h 6858000"/>
              <a:gd name="connsiteX216" fmla="*/ 1066793 w 7467600"/>
              <a:gd name="connsiteY216" fmla="*/ 3212171 h 6858000"/>
              <a:gd name="connsiteX217" fmla="*/ 993319 w 7467600"/>
              <a:gd name="connsiteY217" fmla="*/ 3247648 h 6858000"/>
              <a:gd name="connsiteX218" fmla="*/ 853081 w 7467600"/>
              <a:gd name="connsiteY218" fmla="*/ 3312410 h 6858000"/>
              <a:gd name="connsiteX219" fmla="*/ 805957 w 7467600"/>
              <a:gd name="connsiteY219" fmla="*/ 3330443 h 6858000"/>
              <a:gd name="connsiteX220" fmla="*/ 1318687 w 7467600"/>
              <a:gd name="connsiteY220" fmla="*/ 3113840 h 6858000"/>
              <a:gd name="connsiteX221" fmla="*/ 5453702 w 7467600"/>
              <a:gd name="connsiteY221" fmla="*/ 3090882 h 6858000"/>
              <a:gd name="connsiteX222" fmla="*/ 5480135 w 7467600"/>
              <a:gd name="connsiteY222" fmla="*/ 3565802 h 6858000"/>
              <a:gd name="connsiteX223" fmla="*/ 5499023 w 7467600"/>
              <a:gd name="connsiteY223" fmla="*/ 4166310 h 6858000"/>
              <a:gd name="connsiteX224" fmla="*/ 5547022 w 7467600"/>
              <a:gd name="connsiteY224" fmla="*/ 3607838 h 6858000"/>
              <a:gd name="connsiteX225" fmla="*/ 5515964 w 7467600"/>
              <a:gd name="connsiteY225" fmla="*/ 3378541 h 6858000"/>
              <a:gd name="connsiteX226" fmla="*/ 5453702 w 7467600"/>
              <a:gd name="connsiteY226" fmla="*/ 3090882 h 6858000"/>
              <a:gd name="connsiteX227" fmla="*/ 1238695 w 7467600"/>
              <a:gd name="connsiteY227" fmla="*/ 3076820 h 6858000"/>
              <a:gd name="connsiteX228" fmla="*/ 716371 w 7467600"/>
              <a:gd name="connsiteY228" fmla="*/ 3293249 h 6858000"/>
              <a:gd name="connsiteX229" fmla="*/ 579522 w 7467600"/>
              <a:gd name="connsiteY229" fmla="*/ 3371759 h 6858000"/>
              <a:gd name="connsiteX230" fmla="*/ 600288 w 7467600"/>
              <a:gd name="connsiteY230" fmla="*/ 3365555 h 6858000"/>
              <a:gd name="connsiteX231" fmla="*/ 840692 w 7467600"/>
              <a:gd name="connsiteY231" fmla="*/ 3284921 h 6858000"/>
              <a:gd name="connsiteX232" fmla="*/ 979248 w 7467600"/>
              <a:gd name="connsiteY232" fmla="*/ 3221003 h 6858000"/>
              <a:gd name="connsiteX233" fmla="*/ 1053282 w 7467600"/>
              <a:gd name="connsiteY233" fmla="*/ 3185247 h 6858000"/>
              <a:gd name="connsiteX234" fmla="*/ 1320603 w 7467600"/>
              <a:gd name="connsiteY234" fmla="*/ 3081281 h 6858000"/>
              <a:gd name="connsiteX235" fmla="*/ 1238695 w 7467600"/>
              <a:gd name="connsiteY235" fmla="*/ 3076820 h 6858000"/>
              <a:gd name="connsiteX236" fmla="*/ 5425627 w 7467600"/>
              <a:gd name="connsiteY236" fmla="*/ 2954192 h 6858000"/>
              <a:gd name="connsiteX237" fmla="*/ 5470770 w 7467600"/>
              <a:gd name="connsiteY237" fmla="*/ 3005435 h 6858000"/>
              <a:gd name="connsiteX238" fmla="*/ 5519779 w 7467600"/>
              <a:gd name="connsiteY238" fmla="*/ 4359223 h 6858000"/>
              <a:gd name="connsiteX239" fmla="*/ 5520293 w 7467600"/>
              <a:gd name="connsiteY239" fmla="*/ 4360602 h 6858000"/>
              <a:gd name="connsiteX240" fmla="*/ 5767221 w 7467600"/>
              <a:gd name="connsiteY240" fmla="*/ 4665564 h 6858000"/>
              <a:gd name="connsiteX241" fmla="*/ 6937169 w 7467600"/>
              <a:gd name="connsiteY241" fmla="*/ 4815941 h 6858000"/>
              <a:gd name="connsiteX242" fmla="*/ 6953922 w 7467600"/>
              <a:gd name="connsiteY242" fmla="*/ 4890068 h 6858000"/>
              <a:gd name="connsiteX243" fmla="*/ 6071359 w 7467600"/>
              <a:gd name="connsiteY243" fmla="*/ 4770770 h 6858000"/>
              <a:gd name="connsiteX244" fmla="*/ 6038839 w 7467600"/>
              <a:gd name="connsiteY244" fmla="*/ 4764474 h 6858000"/>
              <a:gd name="connsiteX245" fmla="*/ 6038706 w 7467600"/>
              <a:gd name="connsiteY245" fmla="*/ 4763847 h 6858000"/>
              <a:gd name="connsiteX246" fmla="*/ 6037784 w 7467600"/>
              <a:gd name="connsiteY246" fmla="*/ 4764270 h 6858000"/>
              <a:gd name="connsiteX247" fmla="*/ 6038839 w 7467600"/>
              <a:gd name="connsiteY247" fmla="*/ 4764474 h 6858000"/>
              <a:gd name="connsiteX248" fmla="*/ 6040338 w 7467600"/>
              <a:gd name="connsiteY248" fmla="*/ 4771418 h 6858000"/>
              <a:gd name="connsiteX249" fmla="*/ 6024488 w 7467600"/>
              <a:gd name="connsiteY249" fmla="*/ 4809903 h 6858000"/>
              <a:gd name="connsiteX250" fmla="*/ 5599771 w 7467600"/>
              <a:gd name="connsiteY250" fmla="*/ 5509652 h 6858000"/>
              <a:gd name="connsiteX251" fmla="*/ 5548843 w 7467600"/>
              <a:gd name="connsiteY251" fmla="*/ 5563845 h 6858000"/>
              <a:gd name="connsiteX252" fmla="*/ 5940952 w 7467600"/>
              <a:gd name="connsiteY252" fmla="*/ 6250028 h 6858000"/>
              <a:gd name="connsiteX253" fmla="*/ 6043441 w 7467600"/>
              <a:gd name="connsiteY253" fmla="*/ 6665847 h 6858000"/>
              <a:gd name="connsiteX254" fmla="*/ 6093432 w 7467600"/>
              <a:gd name="connsiteY254" fmla="*/ 6858000 h 6858000"/>
              <a:gd name="connsiteX255" fmla="*/ 6034344 w 7467600"/>
              <a:gd name="connsiteY255" fmla="*/ 6858000 h 6858000"/>
              <a:gd name="connsiteX256" fmla="*/ 6026679 w 7467600"/>
              <a:gd name="connsiteY256" fmla="*/ 6836959 h 6858000"/>
              <a:gd name="connsiteX257" fmla="*/ 5800441 w 7467600"/>
              <a:gd name="connsiteY257" fmla="*/ 6335286 h 6858000"/>
              <a:gd name="connsiteX258" fmla="*/ 5526562 w 7467600"/>
              <a:gd name="connsiteY258" fmla="*/ 5705388 h 6858000"/>
              <a:gd name="connsiteX259" fmla="*/ 5519640 w 7467600"/>
              <a:gd name="connsiteY259" fmla="*/ 5683774 h 6858000"/>
              <a:gd name="connsiteX260" fmla="*/ 5844559 w 7467600"/>
              <a:gd name="connsiteY260" fmla="*/ 6553349 h 6858000"/>
              <a:gd name="connsiteX261" fmla="*/ 5975994 w 7467600"/>
              <a:gd name="connsiteY261" fmla="*/ 6858000 h 6858000"/>
              <a:gd name="connsiteX262" fmla="*/ 5898547 w 7467600"/>
              <a:gd name="connsiteY262" fmla="*/ 6858000 h 6858000"/>
              <a:gd name="connsiteX263" fmla="*/ 5682041 w 7467600"/>
              <a:gd name="connsiteY263" fmla="*/ 6355860 h 6858000"/>
              <a:gd name="connsiteX264" fmla="*/ 5461758 w 7467600"/>
              <a:gd name="connsiteY264" fmla="*/ 5820220 h 6858000"/>
              <a:gd name="connsiteX265" fmla="*/ 5237282 w 7467600"/>
              <a:gd name="connsiteY265" fmla="*/ 6579086 h 6858000"/>
              <a:gd name="connsiteX266" fmla="*/ 5115009 w 7467600"/>
              <a:gd name="connsiteY266" fmla="*/ 6858000 h 6858000"/>
              <a:gd name="connsiteX267" fmla="*/ 5028074 w 7467600"/>
              <a:gd name="connsiteY267" fmla="*/ 6858000 h 6858000"/>
              <a:gd name="connsiteX268" fmla="*/ 5079508 w 7467600"/>
              <a:gd name="connsiteY268" fmla="*/ 6749074 h 6858000"/>
              <a:gd name="connsiteX269" fmla="*/ 5371846 w 7467600"/>
              <a:gd name="connsiteY269" fmla="*/ 5924413 h 6858000"/>
              <a:gd name="connsiteX270" fmla="*/ 5270512 w 7467600"/>
              <a:gd name="connsiteY270" fmla="*/ 6138975 h 6858000"/>
              <a:gd name="connsiteX271" fmla="*/ 5062409 w 7467600"/>
              <a:gd name="connsiteY271" fmla="*/ 6653544 h 6858000"/>
              <a:gd name="connsiteX272" fmla="*/ 5036628 w 7467600"/>
              <a:gd name="connsiteY272" fmla="*/ 6754247 h 6858000"/>
              <a:gd name="connsiteX273" fmla="*/ 5009112 w 7467600"/>
              <a:gd name="connsiteY273" fmla="*/ 6858000 h 6858000"/>
              <a:gd name="connsiteX274" fmla="*/ 4976679 w 7467600"/>
              <a:gd name="connsiteY274" fmla="*/ 6858000 h 6858000"/>
              <a:gd name="connsiteX275" fmla="*/ 5006537 w 7467600"/>
              <a:gd name="connsiteY275" fmla="*/ 6747068 h 6858000"/>
              <a:gd name="connsiteX276" fmla="*/ 5032723 w 7467600"/>
              <a:gd name="connsiteY276" fmla="*/ 6644957 h 6858000"/>
              <a:gd name="connsiteX277" fmla="*/ 5242949 w 7467600"/>
              <a:gd name="connsiteY277" fmla="*/ 6125175 h 6858000"/>
              <a:gd name="connsiteX278" fmla="*/ 5286321 w 7467600"/>
              <a:gd name="connsiteY278" fmla="*/ 6033555 h 6858000"/>
              <a:gd name="connsiteX279" fmla="*/ 5008210 w 7467600"/>
              <a:gd name="connsiteY279" fmla="*/ 6649194 h 6858000"/>
              <a:gd name="connsiteX280" fmla="*/ 4986321 w 7467600"/>
              <a:gd name="connsiteY280" fmla="*/ 6765687 h 6858000"/>
              <a:gd name="connsiteX281" fmla="*/ 4973474 w 7467600"/>
              <a:gd name="connsiteY281" fmla="*/ 6858000 h 6858000"/>
              <a:gd name="connsiteX282" fmla="*/ 4907178 w 7467600"/>
              <a:gd name="connsiteY282" fmla="*/ 6858000 h 6858000"/>
              <a:gd name="connsiteX283" fmla="*/ 4910810 w 7467600"/>
              <a:gd name="connsiteY283" fmla="*/ 6829660 h 6858000"/>
              <a:gd name="connsiteX284" fmla="*/ 4987461 w 7467600"/>
              <a:gd name="connsiteY284" fmla="*/ 6432994 h 6858000"/>
              <a:gd name="connsiteX285" fmla="*/ 5179262 w 7467600"/>
              <a:gd name="connsiteY285" fmla="*/ 6035044 h 6858000"/>
              <a:gd name="connsiteX286" fmla="*/ 4689678 w 7467600"/>
              <a:gd name="connsiteY286" fmla="*/ 6440241 h 6858000"/>
              <a:gd name="connsiteX287" fmla="*/ 4477543 w 7467600"/>
              <a:gd name="connsiteY287" fmla="*/ 6674836 h 6858000"/>
              <a:gd name="connsiteX288" fmla="*/ 4329957 w 7467600"/>
              <a:gd name="connsiteY288" fmla="*/ 6858000 h 6858000"/>
              <a:gd name="connsiteX289" fmla="*/ 4218595 w 7467600"/>
              <a:gd name="connsiteY289" fmla="*/ 6858000 h 6858000"/>
              <a:gd name="connsiteX290" fmla="*/ 4368888 w 7467600"/>
              <a:gd name="connsiteY290" fmla="*/ 6668412 h 6858000"/>
              <a:gd name="connsiteX291" fmla="*/ 4563091 w 7467600"/>
              <a:gd name="connsiteY291" fmla="*/ 6442508 h 6858000"/>
              <a:gd name="connsiteX292" fmla="*/ 5387324 w 7467600"/>
              <a:gd name="connsiteY292" fmla="*/ 5705830 h 6858000"/>
              <a:gd name="connsiteX293" fmla="*/ 5073620 w 7467600"/>
              <a:gd name="connsiteY293" fmla="*/ 5955437 h 6858000"/>
              <a:gd name="connsiteX294" fmla="*/ 4689789 w 7467600"/>
              <a:gd name="connsiteY294" fmla="*/ 6268382 h 6858000"/>
              <a:gd name="connsiteX295" fmla="*/ 4418722 w 7467600"/>
              <a:gd name="connsiteY295" fmla="*/ 6570886 h 6858000"/>
              <a:gd name="connsiteX296" fmla="*/ 4214944 w 7467600"/>
              <a:gd name="connsiteY296" fmla="*/ 6858000 h 6858000"/>
              <a:gd name="connsiteX297" fmla="*/ 4177898 w 7467600"/>
              <a:gd name="connsiteY297" fmla="*/ 6858000 h 6858000"/>
              <a:gd name="connsiteX298" fmla="*/ 4391597 w 7467600"/>
              <a:gd name="connsiteY298" fmla="*/ 6556370 h 6858000"/>
              <a:gd name="connsiteX299" fmla="*/ 4668889 w 7467600"/>
              <a:gd name="connsiteY299" fmla="*/ 6246399 h 6858000"/>
              <a:gd name="connsiteX300" fmla="*/ 5055427 w 7467600"/>
              <a:gd name="connsiteY300" fmla="*/ 5931476 h 6858000"/>
              <a:gd name="connsiteX301" fmla="*/ 5371814 w 7467600"/>
              <a:gd name="connsiteY301" fmla="*/ 5678975 h 6858000"/>
              <a:gd name="connsiteX302" fmla="*/ 4987918 w 7467600"/>
              <a:gd name="connsiteY302" fmla="*/ 5838701 h 6858000"/>
              <a:gd name="connsiteX303" fmla="*/ 4317146 w 7467600"/>
              <a:gd name="connsiteY303" fmla="*/ 6587716 h 6858000"/>
              <a:gd name="connsiteX304" fmla="*/ 4171627 w 7467600"/>
              <a:gd name="connsiteY304" fmla="*/ 6858000 h 6858000"/>
              <a:gd name="connsiteX305" fmla="*/ 4081585 w 7467600"/>
              <a:gd name="connsiteY305" fmla="*/ 6858000 h 6858000"/>
              <a:gd name="connsiteX306" fmla="*/ 4238603 w 7467600"/>
              <a:gd name="connsiteY306" fmla="*/ 6559341 h 6858000"/>
              <a:gd name="connsiteX307" fmla="*/ 4778333 w 7467600"/>
              <a:gd name="connsiteY307" fmla="*/ 5873626 h 6858000"/>
              <a:gd name="connsiteX308" fmla="*/ 5414185 w 7467600"/>
              <a:gd name="connsiteY308" fmla="*/ 5573882 h 6858000"/>
              <a:gd name="connsiteX309" fmla="*/ 5959648 w 7467600"/>
              <a:gd name="connsiteY309" fmla="*/ 4760797 h 6858000"/>
              <a:gd name="connsiteX310" fmla="*/ 5355019 w 7467600"/>
              <a:gd name="connsiteY310" fmla="*/ 4734672 h 6858000"/>
              <a:gd name="connsiteX311" fmla="*/ 5083565 w 7467600"/>
              <a:gd name="connsiteY311" fmla="*/ 5179121 h 6858000"/>
              <a:gd name="connsiteX312" fmla="*/ 4713577 w 7467600"/>
              <a:gd name="connsiteY312" fmla="*/ 5616803 h 6858000"/>
              <a:gd name="connsiteX313" fmla="*/ 3989559 w 7467600"/>
              <a:gd name="connsiteY313" fmla="*/ 6145945 h 6858000"/>
              <a:gd name="connsiteX314" fmla="*/ 3939824 w 7467600"/>
              <a:gd name="connsiteY314" fmla="*/ 6066900 h 6858000"/>
              <a:gd name="connsiteX315" fmla="*/ 4584537 w 7467600"/>
              <a:gd name="connsiteY315" fmla="*/ 5324826 h 6858000"/>
              <a:gd name="connsiteX316" fmla="*/ 5037105 w 7467600"/>
              <a:gd name="connsiteY316" fmla="*/ 5088765 h 6858000"/>
              <a:gd name="connsiteX317" fmla="*/ 5039930 w 7467600"/>
              <a:gd name="connsiteY317" fmla="*/ 5089585 h 6858000"/>
              <a:gd name="connsiteX318" fmla="*/ 5263764 w 7467600"/>
              <a:gd name="connsiteY318" fmla="*/ 4735525 h 6858000"/>
              <a:gd name="connsiteX319" fmla="*/ 4086300 w 7467600"/>
              <a:gd name="connsiteY319" fmla="*/ 4884599 h 6858000"/>
              <a:gd name="connsiteX320" fmla="*/ 4085485 w 7467600"/>
              <a:gd name="connsiteY320" fmla="*/ 4899070 h 6858000"/>
              <a:gd name="connsiteX321" fmla="*/ 3871915 w 7467600"/>
              <a:gd name="connsiteY321" fmla="*/ 5253645 h 6858000"/>
              <a:gd name="connsiteX322" fmla="*/ 3799374 w 7467600"/>
              <a:gd name="connsiteY322" fmla="*/ 5466127 h 6858000"/>
              <a:gd name="connsiteX323" fmla="*/ 3498850 w 7467600"/>
              <a:gd name="connsiteY323" fmla="*/ 6661888 h 6858000"/>
              <a:gd name="connsiteX324" fmla="*/ 3399216 w 7467600"/>
              <a:gd name="connsiteY324" fmla="*/ 6858000 h 6858000"/>
              <a:gd name="connsiteX325" fmla="*/ 3303688 w 7467600"/>
              <a:gd name="connsiteY325" fmla="*/ 6858000 h 6858000"/>
              <a:gd name="connsiteX326" fmla="*/ 3391774 w 7467600"/>
              <a:gd name="connsiteY326" fmla="*/ 6697181 h 6858000"/>
              <a:gd name="connsiteX327" fmla="*/ 3735540 w 7467600"/>
              <a:gd name="connsiteY327" fmla="*/ 5546923 h 6858000"/>
              <a:gd name="connsiteX328" fmla="*/ 3729438 w 7467600"/>
              <a:gd name="connsiteY328" fmla="*/ 5569058 h 6858000"/>
              <a:gd name="connsiteX329" fmla="*/ 3707782 w 7467600"/>
              <a:gd name="connsiteY329" fmla="*/ 5644908 h 6858000"/>
              <a:gd name="connsiteX330" fmla="*/ 3583827 w 7467600"/>
              <a:gd name="connsiteY330" fmla="*/ 6039215 h 6858000"/>
              <a:gd name="connsiteX331" fmla="*/ 3547861 w 7467600"/>
              <a:gd name="connsiteY331" fmla="*/ 6129609 h 6858000"/>
              <a:gd name="connsiteX332" fmla="*/ 3490905 w 7467600"/>
              <a:gd name="connsiteY332" fmla="*/ 6277660 h 6858000"/>
              <a:gd name="connsiteX333" fmla="*/ 3455859 w 7467600"/>
              <a:gd name="connsiteY333" fmla="*/ 6391301 h 6858000"/>
              <a:gd name="connsiteX334" fmla="*/ 3429112 w 7467600"/>
              <a:gd name="connsiteY334" fmla="*/ 6479469 h 6858000"/>
              <a:gd name="connsiteX335" fmla="*/ 3304862 w 7467600"/>
              <a:gd name="connsiteY335" fmla="*/ 6796476 h 6858000"/>
              <a:gd name="connsiteX336" fmla="*/ 3276071 w 7467600"/>
              <a:gd name="connsiteY336" fmla="*/ 6858000 h 6858000"/>
              <a:gd name="connsiteX337" fmla="*/ 3240805 w 7467600"/>
              <a:gd name="connsiteY337" fmla="*/ 6858000 h 6858000"/>
              <a:gd name="connsiteX338" fmla="*/ 3275917 w 7467600"/>
              <a:gd name="connsiteY338" fmla="*/ 6783192 h 6858000"/>
              <a:gd name="connsiteX339" fmla="*/ 3399358 w 7467600"/>
              <a:gd name="connsiteY339" fmla="*/ 6469011 h 6858000"/>
              <a:gd name="connsiteX340" fmla="*/ 3425650 w 7467600"/>
              <a:gd name="connsiteY340" fmla="*/ 6381333 h 6858000"/>
              <a:gd name="connsiteX341" fmla="*/ 3460661 w 7467600"/>
              <a:gd name="connsiteY341" fmla="*/ 6266763 h 6858000"/>
              <a:gd name="connsiteX342" fmla="*/ 3518021 w 7467600"/>
              <a:gd name="connsiteY342" fmla="*/ 6117298 h 6858000"/>
              <a:gd name="connsiteX343" fmla="*/ 3554035 w 7467600"/>
              <a:gd name="connsiteY343" fmla="*/ 6027832 h 6858000"/>
              <a:gd name="connsiteX344" fmla="*/ 3677174 w 7467600"/>
              <a:gd name="connsiteY344" fmla="*/ 5636351 h 6858000"/>
              <a:gd name="connsiteX345" fmla="*/ 3698819 w 7467600"/>
              <a:gd name="connsiteY345" fmla="*/ 5560503 h 6858000"/>
              <a:gd name="connsiteX346" fmla="*/ 3702094 w 7467600"/>
              <a:gd name="connsiteY346" fmla="*/ 5549194 h 6858000"/>
              <a:gd name="connsiteX347" fmla="*/ 3398355 w 7467600"/>
              <a:gd name="connsiteY347" fmla="*/ 6094603 h 6858000"/>
              <a:gd name="connsiteX348" fmla="*/ 3193941 w 7467600"/>
              <a:gd name="connsiteY348" fmla="*/ 6798775 h 6858000"/>
              <a:gd name="connsiteX349" fmla="*/ 3184140 w 7467600"/>
              <a:gd name="connsiteY349" fmla="*/ 6858000 h 6858000"/>
              <a:gd name="connsiteX350" fmla="*/ 3099978 w 7467600"/>
              <a:gd name="connsiteY350" fmla="*/ 6858000 h 6858000"/>
              <a:gd name="connsiteX351" fmla="*/ 3101556 w 7467600"/>
              <a:gd name="connsiteY351" fmla="*/ 6843337 h 6858000"/>
              <a:gd name="connsiteX352" fmla="*/ 3370162 w 7467600"/>
              <a:gd name="connsiteY352" fmla="*/ 5785550 h 6858000"/>
              <a:gd name="connsiteX353" fmla="*/ 3746477 w 7467600"/>
              <a:gd name="connsiteY353" fmla="*/ 5377889 h 6858000"/>
              <a:gd name="connsiteX354" fmla="*/ 3863399 w 7467600"/>
              <a:gd name="connsiteY354" fmla="*/ 5087257 h 6858000"/>
              <a:gd name="connsiteX355" fmla="*/ 3968712 w 7467600"/>
              <a:gd name="connsiteY355" fmla="*/ 4913989 h 6858000"/>
              <a:gd name="connsiteX356" fmla="*/ 2792390 w 7467600"/>
              <a:gd name="connsiteY356" fmla="*/ 5382974 h 6858000"/>
              <a:gd name="connsiteX357" fmla="*/ 2714982 w 7467600"/>
              <a:gd name="connsiteY357" fmla="*/ 5427051 h 6858000"/>
              <a:gd name="connsiteX358" fmla="*/ 2813361 w 7467600"/>
              <a:gd name="connsiteY358" fmla="*/ 6023912 h 6858000"/>
              <a:gd name="connsiteX359" fmla="*/ 2688430 w 7467600"/>
              <a:gd name="connsiteY359" fmla="*/ 6801564 h 6858000"/>
              <a:gd name="connsiteX360" fmla="*/ 2629626 w 7467600"/>
              <a:gd name="connsiteY360" fmla="*/ 6763394 h 6858000"/>
              <a:gd name="connsiteX361" fmla="*/ 2565328 w 7467600"/>
              <a:gd name="connsiteY361" fmla="*/ 5516399 h 6858000"/>
              <a:gd name="connsiteX362" fmla="*/ 1922999 w 7467600"/>
              <a:gd name="connsiteY362" fmla="*/ 5980343 h 6858000"/>
              <a:gd name="connsiteX363" fmla="*/ 1950261 w 7467600"/>
              <a:gd name="connsiteY363" fmla="*/ 6405858 h 6858000"/>
              <a:gd name="connsiteX364" fmla="*/ 2365554 w 7467600"/>
              <a:gd name="connsiteY364" fmla="*/ 6759107 h 6858000"/>
              <a:gd name="connsiteX365" fmla="*/ 2424142 w 7467600"/>
              <a:gd name="connsiteY365" fmla="*/ 6858000 h 6858000"/>
              <a:gd name="connsiteX366" fmla="*/ 2395994 w 7467600"/>
              <a:gd name="connsiteY366" fmla="*/ 6858000 h 6858000"/>
              <a:gd name="connsiteX367" fmla="*/ 2392863 w 7467600"/>
              <a:gd name="connsiteY367" fmla="*/ 6852964 h 6858000"/>
              <a:gd name="connsiteX368" fmla="*/ 2017589 w 7467600"/>
              <a:gd name="connsiteY368" fmla="*/ 6493982 h 6858000"/>
              <a:gd name="connsiteX369" fmla="*/ 2147336 w 7467600"/>
              <a:gd name="connsiteY369" fmla="*/ 6594052 h 6858000"/>
              <a:gd name="connsiteX370" fmla="*/ 2207047 w 7467600"/>
              <a:gd name="connsiteY370" fmla="*/ 6654540 h 6858000"/>
              <a:gd name="connsiteX371" fmla="*/ 2299106 w 7467600"/>
              <a:gd name="connsiteY371" fmla="*/ 6778931 h 6858000"/>
              <a:gd name="connsiteX372" fmla="*/ 2314430 w 7467600"/>
              <a:gd name="connsiteY372" fmla="*/ 6801144 h 6858000"/>
              <a:gd name="connsiteX373" fmla="*/ 2352406 w 7467600"/>
              <a:gd name="connsiteY373" fmla="*/ 6858000 h 6858000"/>
              <a:gd name="connsiteX374" fmla="*/ 2314492 w 7467600"/>
              <a:gd name="connsiteY374" fmla="*/ 6858000 h 6858000"/>
              <a:gd name="connsiteX375" fmla="*/ 2288095 w 7467600"/>
              <a:gd name="connsiteY375" fmla="*/ 6818030 h 6858000"/>
              <a:gd name="connsiteX376" fmla="*/ 2272768 w 7467600"/>
              <a:gd name="connsiteY376" fmla="*/ 6795822 h 6858000"/>
              <a:gd name="connsiteX377" fmla="*/ 2182715 w 7467600"/>
              <a:gd name="connsiteY377" fmla="*/ 6675071 h 6858000"/>
              <a:gd name="connsiteX378" fmla="*/ 2032061 w 7467600"/>
              <a:gd name="connsiteY378" fmla="*/ 6541380 h 6858000"/>
              <a:gd name="connsiteX379" fmla="*/ 2257220 w 7467600"/>
              <a:gd name="connsiteY379" fmla="*/ 6826257 h 6858000"/>
              <a:gd name="connsiteX380" fmla="*/ 2281324 w 7467600"/>
              <a:gd name="connsiteY380" fmla="*/ 6858000 h 6858000"/>
              <a:gd name="connsiteX381" fmla="*/ 2242860 w 7467600"/>
              <a:gd name="connsiteY381" fmla="*/ 6858000 h 6858000"/>
              <a:gd name="connsiteX382" fmla="*/ 2232818 w 7467600"/>
              <a:gd name="connsiteY382" fmla="*/ 6844926 h 6858000"/>
              <a:gd name="connsiteX383" fmla="*/ 1990172 w 7467600"/>
              <a:gd name="connsiteY383" fmla="*/ 6542121 h 6858000"/>
              <a:gd name="connsiteX384" fmla="*/ 2124090 w 7467600"/>
              <a:gd name="connsiteY384" fmla="*/ 6761017 h 6858000"/>
              <a:gd name="connsiteX385" fmla="*/ 2200380 w 7467600"/>
              <a:gd name="connsiteY385" fmla="*/ 6858000 h 6858000"/>
              <a:gd name="connsiteX386" fmla="*/ 2147507 w 7467600"/>
              <a:gd name="connsiteY386" fmla="*/ 6858000 h 6858000"/>
              <a:gd name="connsiteX387" fmla="*/ 2070668 w 7467600"/>
              <a:gd name="connsiteY387" fmla="*/ 6761520 h 6858000"/>
              <a:gd name="connsiteX388" fmla="*/ 1975142 w 7467600"/>
              <a:gd name="connsiteY388" fmla="*/ 6585570 h 6858000"/>
              <a:gd name="connsiteX389" fmla="*/ 2050035 w 7467600"/>
              <a:gd name="connsiteY389" fmla="*/ 6813345 h 6858000"/>
              <a:gd name="connsiteX390" fmla="*/ 2063025 w 7467600"/>
              <a:gd name="connsiteY390" fmla="*/ 6858000 h 6858000"/>
              <a:gd name="connsiteX391" fmla="*/ 2021675 w 7467600"/>
              <a:gd name="connsiteY391" fmla="*/ 6858000 h 6858000"/>
              <a:gd name="connsiteX392" fmla="*/ 2019308 w 7467600"/>
              <a:gd name="connsiteY392" fmla="*/ 6847118 h 6858000"/>
              <a:gd name="connsiteX393" fmla="*/ 1938835 w 7467600"/>
              <a:gd name="connsiteY393" fmla="*/ 6551160 h 6858000"/>
              <a:gd name="connsiteX394" fmla="*/ 1953230 w 7467600"/>
              <a:gd name="connsiteY394" fmla="*/ 6759699 h 6858000"/>
              <a:gd name="connsiteX395" fmla="*/ 1956763 w 7467600"/>
              <a:gd name="connsiteY395" fmla="*/ 6778191 h 6858000"/>
              <a:gd name="connsiteX396" fmla="*/ 1967925 w 7467600"/>
              <a:gd name="connsiteY396" fmla="*/ 6858000 h 6858000"/>
              <a:gd name="connsiteX397" fmla="*/ 1936622 w 7467600"/>
              <a:gd name="connsiteY397" fmla="*/ 6858000 h 6858000"/>
              <a:gd name="connsiteX398" fmla="*/ 1926261 w 7467600"/>
              <a:gd name="connsiteY398" fmla="*/ 6784064 h 6858000"/>
              <a:gd name="connsiteX399" fmla="*/ 1922724 w 7467600"/>
              <a:gd name="connsiteY399" fmla="*/ 6765577 h 6858000"/>
              <a:gd name="connsiteX400" fmla="*/ 1904650 w 7467600"/>
              <a:gd name="connsiteY400" fmla="*/ 6639616 h 6858000"/>
              <a:gd name="connsiteX401" fmla="*/ 1885273 w 7467600"/>
              <a:gd name="connsiteY401" fmla="*/ 6858000 h 6858000"/>
              <a:gd name="connsiteX402" fmla="*/ 1854363 w 7467600"/>
              <a:gd name="connsiteY402" fmla="*/ 6858000 h 6858000"/>
              <a:gd name="connsiteX403" fmla="*/ 1880391 w 7467600"/>
              <a:gd name="connsiteY403" fmla="*/ 6603796 h 6858000"/>
              <a:gd name="connsiteX404" fmla="*/ 1818273 w 7467600"/>
              <a:gd name="connsiteY404" fmla="*/ 6715729 h 6858000"/>
              <a:gd name="connsiteX405" fmla="*/ 1794691 w 7467600"/>
              <a:gd name="connsiteY405" fmla="*/ 6843239 h 6858000"/>
              <a:gd name="connsiteX406" fmla="*/ 1794914 w 7467600"/>
              <a:gd name="connsiteY406" fmla="*/ 6858000 h 6858000"/>
              <a:gd name="connsiteX407" fmla="*/ 1746128 w 7467600"/>
              <a:gd name="connsiteY407" fmla="*/ 6858000 h 6858000"/>
              <a:gd name="connsiteX408" fmla="*/ 1753934 w 7467600"/>
              <a:gd name="connsiteY408" fmla="*/ 6724796 h 6858000"/>
              <a:gd name="connsiteX409" fmla="*/ 1792053 w 7467600"/>
              <a:gd name="connsiteY409" fmla="*/ 6572396 h 6858000"/>
              <a:gd name="connsiteX410" fmla="*/ 1862248 w 7467600"/>
              <a:gd name="connsiteY410" fmla="*/ 6266397 h 6858000"/>
              <a:gd name="connsiteX411" fmla="*/ 1862250 w 7467600"/>
              <a:gd name="connsiteY411" fmla="*/ 6033531 h 6858000"/>
              <a:gd name="connsiteX412" fmla="*/ 1211999 w 7467600"/>
              <a:gd name="connsiteY412" fmla="*/ 6683610 h 6858000"/>
              <a:gd name="connsiteX413" fmla="*/ 1213266 w 7467600"/>
              <a:gd name="connsiteY413" fmla="*/ 6691947 h 6858000"/>
              <a:gd name="connsiteX414" fmla="*/ 1203370 w 7467600"/>
              <a:gd name="connsiteY414" fmla="*/ 6850676 h 6858000"/>
              <a:gd name="connsiteX415" fmla="*/ 1203671 w 7467600"/>
              <a:gd name="connsiteY415" fmla="*/ 6858000 h 6858000"/>
              <a:gd name="connsiteX416" fmla="*/ 1143180 w 7467600"/>
              <a:gd name="connsiteY416" fmla="*/ 6858000 h 6858000"/>
              <a:gd name="connsiteX417" fmla="*/ 1142176 w 7467600"/>
              <a:gd name="connsiteY417" fmla="*/ 6766045 h 6858000"/>
              <a:gd name="connsiteX418" fmla="*/ 1067484 w 7467600"/>
              <a:gd name="connsiteY418" fmla="*/ 6858000 h 6858000"/>
              <a:gd name="connsiteX419" fmla="*/ 953928 w 7467600"/>
              <a:gd name="connsiteY419" fmla="*/ 6858000 h 6858000"/>
              <a:gd name="connsiteX420" fmla="*/ 959715 w 7467600"/>
              <a:gd name="connsiteY420" fmla="*/ 6850185 h 6858000"/>
              <a:gd name="connsiteX421" fmla="*/ 1483788 w 7467600"/>
              <a:gd name="connsiteY421" fmla="*/ 6259174 h 6858000"/>
              <a:gd name="connsiteX422" fmla="*/ 1100671 w 7467600"/>
              <a:gd name="connsiteY422" fmla="*/ 6252137 h 6858000"/>
              <a:gd name="connsiteX423" fmla="*/ 1090144 w 7467600"/>
              <a:gd name="connsiteY423" fmla="*/ 6256748 h 6858000"/>
              <a:gd name="connsiteX424" fmla="*/ 1095872 w 7467600"/>
              <a:gd name="connsiteY424" fmla="*/ 6271892 h 6858000"/>
              <a:gd name="connsiteX425" fmla="*/ 262785 w 7467600"/>
              <a:gd name="connsiteY425" fmla="*/ 6845450 h 6858000"/>
              <a:gd name="connsiteX426" fmla="*/ 209968 w 7467600"/>
              <a:gd name="connsiteY426" fmla="*/ 6770713 h 6858000"/>
              <a:gd name="connsiteX427" fmla="*/ 873460 w 7467600"/>
              <a:gd name="connsiteY427" fmla="*/ 6253768 h 6858000"/>
              <a:gd name="connsiteX428" fmla="*/ 192686 w 7467600"/>
              <a:gd name="connsiteY428" fmla="*/ 5849257 h 6858000"/>
              <a:gd name="connsiteX429" fmla="*/ 4696 w 7467600"/>
              <a:gd name="connsiteY429" fmla="*/ 5697668 h 6858000"/>
              <a:gd name="connsiteX430" fmla="*/ 0 w 7467600"/>
              <a:gd name="connsiteY430" fmla="*/ 5689984 h 6858000"/>
              <a:gd name="connsiteX431" fmla="*/ 0 w 7467600"/>
              <a:gd name="connsiteY431" fmla="*/ 5513472 h 6858000"/>
              <a:gd name="connsiteX432" fmla="*/ 174101 w 7467600"/>
              <a:gd name="connsiteY432" fmla="*/ 5620277 h 6858000"/>
              <a:gd name="connsiteX433" fmla="*/ 891800 w 7467600"/>
              <a:gd name="connsiteY433" fmla="*/ 6036935 h 6858000"/>
              <a:gd name="connsiteX434" fmla="*/ 1072219 w 7467600"/>
              <a:gd name="connsiteY434" fmla="*/ 6169443 h 6858000"/>
              <a:gd name="connsiteX435" fmla="*/ 1074117 w 7467600"/>
              <a:gd name="connsiteY435" fmla="*/ 6170301 h 6858000"/>
              <a:gd name="connsiteX436" fmla="*/ 1083114 w 7467600"/>
              <a:gd name="connsiteY436" fmla="*/ 6174131 h 6858000"/>
              <a:gd name="connsiteX437" fmla="*/ 1543010 w 7467600"/>
              <a:gd name="connsiteY437" fmla="*/ 6191140 h 6858000"/>
              <a:gd name="connsiteX438" fmla="*/ 1551080 w 7467600"/>
              <a:gd name="connsiteY438" fmla="*/ 6195006 h 6858000"/>
              <a:gd name="connsiteX439" fmla="*/ 2345443 w 7467600"/>
              <a:gd name="connsiteY439" fmla="*/ 5549882 h 6858000"/>
              <a:gd name="connsiteX440" fmla="*/ 1721499 w 7467600"/>
              <a:gd name="connsiteY440" fmla="*/ 5599969 h 6858000"/>
              <a:gd name="connsiteX441" fmla="*/ 767716 w 7467600"/>
              <a:gd name="connsiteY441" fmla="*/ 5472768 h 6858000"/>
              <a:gd name="connsiteX442" fmla="*/ 722147 w 7467600"/>
              <a:gd name="connsiteY442" fmla="*/ 5393091 h 6858000"/>
              <a:gd name="connsiteX443" fmla="*/ 1485552 w 7467600"/>
              <a:gd name="connsiteY443" fmla="*/ 5313202 h 6858000"/>
              <a:gd name="connsiteX444" fmla="*/ 2143004 w 7467600"/>
              <a:gd name="connsiteY444" fmla="*/ 5402420 h 6858000"/>
              <a:gd name="connsiteX445" fmla="*/ 1933391 w 7467600"/>
              <a:gd name="connsiteY445" fmla="*/ 5156971 h 6858000"/>
              <a:gd name="connsiteX446" fmla="*/ 1827118 w 7467600"/>
              <a:gd name="connsiteY446" fmla="*/ 4968410 h 6858000"/>
              <a:gd name="connsiteX447" fmla="*/ 1837349 w 7467600"/>
              <a:gd name="connsiteY447" fmla="*/ 4956357 h 6858000"/>
              <a:gd name="connsiteX448" fmla="*/ 2162835 w 7467600"/>
              <a:gd name="connsiteY448" fmla="*/ 5187853 h 6858000"/>
              <a:gd name="connsiteX449" fmla="*/ 2257167 w 7467600"/>
              <a:gd name="connsiteY449" fmla="*/ 5462123 h 6858000"/>
              <a:gd name="connsiteX450" fmla="*/ 2261598 w 7467600"/>
              <a:gd name="connsiteY450" fmla="*/ 5467998 h 6858000"/>
              <a:gd name="connsiteX451" fmla="*/ 2437177 w 7467600"/>
              <a:gd name="connsiteY451" fmla="*/ 5479608 h 6858000"/>
              <a:gd name="connsiteX452" fmla="*/ 2445247 w 7467600"/>
              <a:gd name="connsiteY452" fmla="*/ 5483476 h 6858000"/>
              <a:gd name="connsiteX453" fmla="*/ 2743626 w 7467600"/>
              <a:gd name="connsiteY453" fmla="*/ 5304819 h 6858000"/>
              <a:gd name="connsiteX454" fmla="*/ 3048102 w 7467600"/>
              <a:gd name="connsiteY454" fmla="*/ 5150595 h 6858000"/>
              <a:gd name="connsiteX455" fmla="*/ 1799414 w 7467600"/>
              <a:gd name="connsiteY455" fmla="*/ 4694732 h 6858000"/>
              <a:gd name="connsiteX456" fmla="*/ 1771735 w 7467600"/>
              <a:gd name="connsiteY456" fmla="*/ 4619929 h 6858000"/>
              <a:gd name="connsiteX457" fmla="*/ 3104273 w 7467600"/>
              <a:gd name="connsiteY457" fmla="*/ 5076159 h 6858000"/>
              <a:gd name="connsiteX458" fmla="*/ 3113245 w 7467600"/>
              <a:gd name="connsiteY458" fmla="*/ 5090705 h 6858000"/>
              <a:gd name="connsiteX459" fmla="*/ 3126294 w 7467600"/>
              <a:gd name="connsiteY459" fmla="*/ 5114400 h 6858000"/>
              <a:gd name="connsiteX460" fmla="*/ 3937433 w 7467600"/>
              <a:gd name="connsiteY460" fmla="*/ 4830473 h 6858000"/>
              <a:gd name="connsiteX461" fmla="*/ 3590475 w 7467600"/>
              <a:gd name="connsiteY461" fmla="*/ 4597974 h 6858000"/>
              <a:gd name="connsiteX462" fmla="*/ 3100264 w 7467600"/>
              <a:gd name="connsiteY462" fmla="*/ 4579845 h 6858000"/>
              <a:gd name="connsiteX463" fmla="*/ 2183576 w 7467600"/>
              <a:gd name="connsiteY463" fmla="*/ 4227150 h 6858000"/>
              <a:gd name="connsiteX464" fmla="*/ 2151029 w 7467600"/>
              <a:gd name="connsiteY464" fmla="*/ 4146947 h 6858000"/>
              <a:gd name="connsiteX465" fmla="*/ 3563434 w 7467600"/>
              <a:gd name="connsiteY465" fmla="*/ 4469115 h 6858000"/>
              <a:gd name="connsiteX466" fmla="*/ 3177952 w 7467600"/>
              <a:gd name="connsiteY466" fmla="*/ 3657386 h 6858000"/>
              <a:gd name="connsiteX467" fmla="*/ 3189263 w 7467600"/>
              <a:gd name="connsiteY467" fmla="*/ 3625726 h 6858000"/>
              <a:gd name="connsiteX468" fmla="*/ 3560912 w 7467600"/>
              <a:gd name="connsiteY468" fmla="*/ 4079863 h 6858000"/>
              <a:gd name="connsiteX469" fmla="*/ 3626636 w 7467600"/>
              <a:gd name="connsiteY469" fmla="*/ 4512230 h 6858000"/>
              <a:gd name="connsiteX470" fmla="*/ 3653088 w 7467600"/>
              <a:gd name="connsiteY470" fmla="*/ 4521417 h 6858000"/>
              <a:gd name="connsiteX471" fmla="*/ 3988128 w 7467600"/>
              <a:gd name="connsiteY471" fmla="*/ 4817267 h 6858000"/>
              <a:gd name="connsiteX472" fmla="*/ 4830582 w 7467600"/>
              <a:gd name="connsiteY472" fmla="*/ 4676000 h 6858000"/>
              <a:gd name="connsiteX473" fmla="*/ 4830100 w 7467600"/>
              <a:gd name="connsiteY473" fmla="*/ 4675554 h 6858000"/>
              <a:gd name="connsiteX474" fmla="*/ 4036318 w 7467600"/>
              <a:gd name="connsiteY474" fmla="*/ 4147013 h 6858000"/>
              <a:gd name="connsiteX475" fmla="*/ 3432098 w 7467600"/>
              <a:gd name="connsiteY475" fmla="*/ 3537312 h 6858000"/>
              <a:gd name="connsiteX476" fmla="*/ 3446761 w 7467600"/>
              <a:gd name="connsiteY476" fmla="*/ 3461278 h 6858000"/>
              <a:gd name="connsiteX477" fmla="*/ 4419733 w 7467600"/>
              <a:gd name="connsiteY477" fmla="*/ 3963555 h 6858000"/>
              <a:gd name="connsiteX478" fmla="*/ 4781371 w 7467600"/>
              <a:gd name="connsiteY478" fmla="*/ 4458604 h 6858000"/>
              <a:gd name="connsiteX479" fmla="*/ 4780440 w 7467600"/>
              <a:gd name="connsiteY479" fmla="*/ 4470290 h 6858000"/>
              <a:gd name="connsiteX480" fmla="*/ 4898954 w 7467600"/>
              <a:gd name="connsiteY480" fmla="*/ 4662092 h 6858000"/>
              <a:gd name="connsiteX481" fmla="*/ 4900699 w 7467600"/>
              <a:gd name="connsiteY481" fmla="*/ 4670867 h 6858000"/>
              <a:gd name="connsiteX482" fmla="*/ 5714511 w 7467600"/>
              <a:gd name="connsiteY482" fmla="*/ 4663483 h 6858000"/>
              <a:gd name="connsiteX483" fmla="*/ 5464793 w 7467600"/>
              <a:gd name="connsiteY483" fmla="*/ 4393556 h 6858000"/>
              <a:gd name="connsiteX484" fmla="*/ 5461897 w 7467600"/>
              <a:gd name="connsiteY484" fmla="*/ 4390879 h 6858000"/>
              <a:gd name="connsiteX485" fmla="*/ 4294126 w 7467600"/>
              <a:gd name="connsiteY485" fmla="*/ 3303048 h 6858000"/>
              <a:gd name="connsiteX486" fmla="*/ 4305321 w 7467600"/>
              <a:gd name="connsiteY486" fmla="*/ 3256953 h 6858000"/>
              <a:gd name="connsiteX487" fmla="*/ 4949299 w 7467600"/>
              <a:gd name="connsiteY487" fmla="*/ 3766336 h 6858000"/>
              <a:gd name="connsiteX488" fmla="*/ 5291452 w 7467600"/>
              <a:gd name="connsiteY488" fmla="*/ 4076801 h 6858000"/>
              <a:gd name="connsiteX489" fmla="*/ 5434998 w 7467600"/>
              <a:gd name="connsiteY489" fmla="*/ 4254100 h 6858000"/>
              <a:gd name="connsiteX490" fmla="*/ 5351015 w 7467600"/>
              <a:gd name="connsiteY490" fmla="*/ 3760989 h 6858000"/>
              <a:gd name="connsiteX491" fmla="*/ 5413780 w 7467600"/>
              <a:gd name="connsiteY491" fmla="*/ 2966265 h 6858000"/>
              <a:gd name="connsiteX492" fmla="*/ 5425627 w 7467600"/>
              <a:gd name="connsiteY492" fmla="*/ 2954192 h 6858000"/>
              <a:gd name="connsiteX493" fmla="*/ 6604735 w 7467600"/>
              <a:gd name="connsiteY493" fmla="*/ 2041381 h 6858000"/>
              <a:gd name="connsiteX494" fmla="*/ 7204487 w 7467600"/>
              <a:gd name="connsiteY494" fmla="*/ 2742112 h 6858000"/>
              <a:gd name="connsiteX495" fmla="*/ 7131592 w 7467600"/>
              <a:gd name="connsiteY495" fmla="*/ 2672096 h 6858000"/>
              <a:gd name="connsiteX496" fmla="*/ 6996344 w 7467600"/>
              <a:gd name="connsiteY496" fmla="*/ 2518310 h 6858000"/>
              <a:gd name="connsiteX497" fmla="*/ 6735495 w 7467600"/>
              <a:gd name="connsiteY497" fmla="*/ 2196890 h 6858000"/>
              <a:gd name="connsiteX498" fmla="*/ 6721901 w 7467600"/>
              <a:gd name="connsiteY498" fmla="*/ 2179274 h 6858000"/>
              <a:gd name="connsiteX499" fmla="*/ 6604735 w 7467600"/>
              <a:gd name="connsiteY499" fmla="*/ 2041381 h 6858000"/>
              <a:gd name="connsiteX500" fmla="*/ 6591670 w 7467600"/>
              <a:gd name="connsiteY500" fmla="*/ 1988277 h 6858000"/>
              <a:gd name="connsiteX501" fmla="*/ 6747349 w 7467600"/>
              <a:gd name="connsiteY501" fmla="*/ 2160069 h 6858000"/>
              <a:gd name="connsiteX502" fmla="*/ 6760943 w 7467600"/>
              <a:gd name="connsiteY502" fmla="*/ 2177686 h 6858000"/>
              <a:gd name="connsiteX503" fmla="*/ 7021065 w 7467600"/>
              <a:gd name="connsiteY503" fmla="*/ 2498102 h 6858000"/>
              <a:gd name="connsiteX504" fmla="*/ 7155223 w 7467600"/>
              <a:gd name="connsiteY504" fmla="*/ 2650386 h 6858000"/>
              <a:gd name="connsiteX505" fmla="*/ 7203167 w 7467600"/>
              <a:gd name="connsiteY505" fmla="*/ 2697288 h 6858000"/>
              <a:gd name="connsiteX506" fmla="*/ 6937703 w 7467600"/>
              <a:gd name="connsiteY506" fmla="*/ 2321981 h 6858000"/>
              <a:gd name="connsiteX507" fmla="*/ 6591670 w 7467600"/>
              <a:gd name="connsiteY507" fmla="*/ 1988277 h 6858000"/>
              <a:gd name="connsiteX508" fmla="*/ 5798671 w 7467600"/>
              <a:gd name="connsiteY508" fmla="*/ 1981601 h 6858000"/>
              <a:gd name="connsiteX509" fmla="*/ 5754709 w 7467600"/>
              <a:gd name="connsiteY509" fmla="*/ 2071454 h 6858000"/>
              <a:gd name="connsiteX510" fmla="*/ 5763044 w 7467600"/>
              <a:gd name="connsiteY510" fmla="*/ 2842206 h 6858000"/>
              <a:gd name="connsiteX511" fmla="*/ 5764974 w 7467600"/>
              <a:gd name="connsiteY511" fmla="*/ 2799609 h 6858000"/>
              <a:gd name="connsiteX512" fmla="*/ 5767665 w 7467600"/>
              <a:gd name="connsiteY512" fmla="*/ 2666409 h 6858000"/>
              <a:gd name="connsiteX513" fmla="*/ 5763055 w 7467600"/>
              <a:gd name="connsiteY513" fmla="*/ 2579705 h 6858000"/>
              <a:gd name="connsiteX514" fmla="*/ 5758079 w 7467600"/>
              <a:gd name="connsiteY514" fmla="*/ 2492508 h 6858000"/>
              <a:gd name="connsiteX515" fmla="*/ 5779325 w 7467600"/>
              <a:gd name="connsiteY515" fmla="*/ 2197069 h 6858000"/>
              <a:gd name="connsiteX516" fmla="*/ 5798671 w 7467600"/>
              <a:gd name="connsiteY516" fmla="*/ 1981601 h 6858000"/>
              <a:gd name="connsiteX517" fmla="*/ 5829202 w 7467600"/>
              <a:gd name="connsiteY517" fmla="*/ 1971679 h 6858000"/>
              <a:gd name="connsiteX518" fmla="*/ 5809558 w 7467600"/>
              <a:gd name="connsiteY518" fmla="*/ 2198043 h 6858000"/>
              <a:gd name="connsiteX519" fmla="*/ 5788653 w 7467600"/>
              <a:gd name="connsiteY519" fmla="*/ 2489430 h 6858000"/>
              <a:gd name="connsiteX520" fmla="*/ 5793439 w 7467600"/>
              <a:gd name="connsiteY520" fmla="*/ 2575235 h 6858000"/>
              <a:gd name="connsiteX521" fmla="*/ 5796837 w 7467600"/>
              <a:gd name="connsiteY521" fmla="*/ 2637633 h 6858000"/>
              <a:gd name="connsiteX522" fmla="*/ 5818614 w 7467600"/>
              <a:gd name="connsiteY522" fmla="*/ 2473055 h 6858000"/>
              <a:gd name="connsiteX523" fmla="*/ 5829202 w 7467600"/>
              <a:gd name="connsiteY523" fmla="*/ 1971679 h 6858000"/>
              <a:gd name="connsiteX524" fmla="*/ 5911389 w 7467600"/>
              <a:gd name="connsiteY524" fmla="*/ 1898371 h 6858000"/>
              <a:gd name="connsiteX525" fmla="*/ 6237627 w 7467600"/>
              <a:gd name="connsiteY525" fmla="*/ 2231921 h 6858000"/>
              <a:gd name="connsiteX526" fmla="*/ 5911389 w 7467600"/>
              <a:gd name="connsiteY526" fmla="*/ 1898371 h 6858000"/>
              <a:gd name="connsiteX527" fmla="*/ 6944437 w 7467600"/>
              <a:gd name="connsiteY527" fmla="*/ 1575402 h 6858000"/>
              <a:gd name="connsiteX528" fmla="*/ 6304730 w 7467600"/>
              <a:gd name="connsiteY528" fmla="*/ 1766654 h 6858000"/>
              <a:gd name="connsiteX529" fmla="*/ 6944437 w 7467600"/>
              <a:gd name="connsiteY529" fmla="*/ 1575402 h 6858000"/>
              <a:gd name="connsiteX530" fmla="*/ 7019523 w 7467600"/>
              <a:gd name="connsiteY530" fmla="*/ 1519450 h 6858000"/>
              <a:gd name="connsiteX531" fmla="*/ 6298091 w 7467600"/>
              <a:gd name="connsiteY531" fmla="*/ 1737122 h 6858000"/>
              <a:gd name="connsiteX532" fmla="*/ 7019523 w 7467600"/>
              <a:gd name="connsiteY532" fmla="*/ 1519450 h 6858000"/>
              <a:gd name="connsiteX533" fmla="*/ 2399523 w 7467600"/>
              <a:gd name="connsiteY533" fmla="*/ 1428234 h 6858000"/>
              <a:gd name="connsiteX534" fmla="*/ 2224982 w 7467600"/>
              <a:gd name="connsiteY534" fmla="*/ 1826201 h 6858000"/>
              <a:gd name="connsiteX535" fmla="*/ 2096099 w 7467600"/>
              <a:gd name="connsiteY535" fmla="*/ 2345900 h 6858000"/>
              <a:gd name="connsiteX536" fmla="*/ 2283317 w 7467600"/>
              <a:gd name="connsiteY536" fmla="*/ 1796925 h 6858000"/>
              <a:gd name="connsiteX537" fmla="*/ 2399523 w 7467600"/>
              <a:gd name="connsiteY537" fmla="*/ 1428234 h 6858000"/>
              <a:gd name="connsiteX538" fmla="*/ 2448558 w 7467600"/>
              <a:gd name="connsiteY538" fmla="*/ 1373435 h 6858000"/>
              <a:gd name="connsiteX539" fmla="*/ 2312521 w 7467600"/>
              <a:gd name="connsiteY539" fmla="*/ 1806140 h 6858000"/>
              <a:gd name="connsiteX540" fmla="*/ 2127533 w 7467600"/>
              <a:gd name="connsiteY540" fmla="*/ 2348380 h 6858000"/>
              <a:gd name="connsiteX541" fmla="*/ 2358080 w 7467600"/>
              <a:gd name="connsiteY541" fmla="*/ 1866134 h 6858000"/>
              <a:gd name="connsiteX542" fmla="*/ 2407436 w 7467600"/>
              <a:gd name="connsiteY542" fmla="*/ 1651070 h 6858000"/>
              <a:gd name="connsiteX543" fmla="*/ 2448558 w 7467600"/>
              <a:gd name="connsiteY543" fmla="*/ 1373435 h 6858000"/>
              <a:gd name="connsiteX544" fmla="*/ 278707 w 7467600"/>
              <a:gd name="connsiteY544" fmla="*/ 1352270 h 6858000"/>
              <a:gd name="connsiteX545" fmla="*/ 321570 w 7467600"/>
              <a:gd name="connsiteY545" fmla="*/ 1861610 h 6858000"/>
              <a:gd name="connsiteX546" fmla="*/ 294281 w 7467600"/>
              <a:gd name="connsiteY546" fmla="*/ 1440658 h 6858000"/>
              <a:gd name="connsiteX547" fmla="*/ 278707 w 7467600"/>
              <a:gd name="connsiteY547" fmla="*/ 1352270 h 6858000"/>
              <a:gd name="connsiteX548" fmla="*/ 1423821 w 7467600"/>
              <a:gd name="connsiteY548" fmla="*/ 1351958 h 6858000"/>
              <a:gd name="connsiteX549" fmla="*/ 1638521 w 7467600"/>
              <a:gd name="connsiteY549" fmla="*/ 1908470 h 6858000"/>
              <a:gd name="connsiteX550" fmla="*/ 1754199 w 7467600"/>
              <a:gd name="connsiteY550" fmla="*/ 2149284 h 6858000"/>
              <a:gd name="connsiteX551" fmla="*/ 1908359 w 7467600"/>
              <a:gd name="connsiteY551" fmla="*/ 2364988 h 6858000"/>
              <a:gd name="connsiteX552" fmla="*/ 1647661 w 7467600"/>
              <a:gd name="connsiteY552" fmla="*/ 1825945 h 6858000"/>
              <a:gd name="connsiteX553" fmla="*/ 1423821 w 7467600"/>
              <a:gd name="connsiteY553" fmla="*/ 1351958 h 6858000"/>
              <a:gd name="connsiteX554" fmla="*/ 1431890 w 7467600"/>
              <a:gd name="connsiteY554" fmla="*/ 1306475 h 6858000"/>
              <a:gd name="connsiteX555" fmla="*/ 1507597 w 7467600"/>
              <a:gd name="connsiteY555" fmla="*/ 1446132 h 6858000"/>
              <a:gd name="connsiteX556" fmla="*/ 1674586 w 7467600"/>
              <a:gd name="connsiteY556" fmla="*/ 1813832 h 6858000"/>
              <a:gd name="connsiteX557" fmla="*/ 1815950 w 7467600"/>
              <a:gd name="connsiteY557" fmla="*/ 2128564 h 6858000"/>
              <a:gd name="connsiteX558" fmla="*/ 1984242 w 7467600"/>
              <a:gd name="connsiteY558" fmla="*/ 2430829 h 6858000"/>
              <a:gd name="connsiteX559" fmla="*/ 2014023 w 7467600"/>
              <a:gd name="connsiteY559" fmla="*/ 2450995 h 6858000"/>
              <a:gd name="connsiteX560" fmla="*/ 1747337 w 7467600"/>
              <a:gd name="connsiteY560" fmla="*/ 1855264 h 6858000"/>
              <a:gd name="connsiteX561" fmla="*/ 1533749 w 7467600"/>
              <a:gd name="connsiteY561" fmla="*/ 1478656 h 6858000"/>
              <a:gd name="connsiteX562" fmla="*/ 1431890 w 7467600"/>
              <a:gd name="connsiteY562" fmla="*/ 1306475 h 6858000"/>
              <a:gd name="connsiteX563" fmla="*/ 5052692 w 7467600"/>
              <a:gd name="connsiteY563" fmla="*/ 1292994 h 6858000"/>
              <a:gd name="connsiteX564" fmla="*/ 5200661 w 7467600"/>
              <a:gd name="connsiteY564" fmla="*/ 1635186 h 6858000"/>
              <a:gd name="connsiteX565" fmla="*/ 5297138 w 7467600"/>
              <a:gd name="connsiteY565" fmla="*/ 1906351 h 6858000"/>
              <a:gd name="connsiteX566" fmla="*/ 5052692 w 7467600"/>
              <a:gd name="connsiteY566" fmla="*/ 1292994 h 6858000"/>
              <a:gd name="connsiteX567" fmla="*/ 5009948 w 7467600"/>
              <a:gd name="connsiteY567" fmla="*/ 1273619 h 6858000"/>
              <a:gd name="connsiteX568" fmla="*/ 5121777 w 7467600"/>
              <a:gd name="connsiteY568" fmla="*/ 1654213 h 6858000"/>
              <a:gd name="connsiteX569" fmla="*/ 5293545 w 7467600"/>
              <a:gd name="connsiteY569" fmla="*/ 2072247 h 6858000"/>
              <a:gd name="connsiteX570" fmla="*/ 5294042 w 7467600"/>
              <a:gd name="connsiteY570" fmla="*/ 2065019 h 6858000"/>
              <a:gd name="connsiteX571" fmla="*/ 5171936 w 7467600"/>
              <a:gd name="connsiteY571" fmla="*/ 1647613 h 6858000"/>
              <a:gd name="connsiteX572" fmla="*/ 5009948 w 7467600"/>
              <a:gd name="connsiteY572" fmla="*/ 1273619 h 6858000"/>
              <a:gd name="connsiteX573" fmla="*/ 655236 w 7467600"/>
              <a:gd name="connsiteY573" fmla="*/ 1268632 h 6858000"/>
              <a:gd name="connsiteX574" fmla="*/ 839521 w 7467600"/>
              <a:gd name="connsiteY574" fmla="*/ 1685315 h 6858000"/>
              <a:gd name="connsiteX575" fmla="*/ 1109416 w 7467600"/>
              <a:gd name="connsiteY575" fmla="*/ 2061663 h 6858000"/>
              <a:gd name="connsiteX576" fmla="*/ 1298300 w 7467600"/>
              <a:gd name="connsiteY576" fmla="*/ 2247742 h 6858000"/>
              <a:gd name="connsiteX577" fmla="*/ 1125871 w 7467600"/>
              <a:gd name="connsiteY577" fmla="*/ 1989513 h 6858000"/>
              <a:gd name="connsiteX578" fmla="*/ 981574 w 7467600"/>
              <a:gd name="connsiteY578" fmla="*/ 1783157 h 6858000"/>
              <a:gd name="connsiteX579" fmla="*/ 922198 w 7467600"/>
              <a:gd name="connsiteY579" fmla="*/ 1677437 h 6858000"/>
              <a:gd name="connsiteX580" fmla="*/ 869293 w 7467600"/>
              <a:gd name="connsiteY580" fmla="*/ 1583214 h 6858000"/>
              <a:gd name="connsiteX581" fmla="*/ 751431 w 7467600"/>
              <a:gd name="connsiteY581" fmla="*/ 1405731 h 6858000"/>
              <a:gd name="connsiteX582" fmla="*/ 655236 w 7467600"/>
              <a:gd name="connsiteY582" fmla="*/ 1268632 h 6858000"/>
              <a:gd name="connsiteX583" fmla="*/ 6516292 w 7467600"/>
              <a:gd name="connsiteY583" fmla="*/ 1263064 h 6858000"/>
              <a:gd name="connsiteX584" fmla="*/ 5736320 w 7467600"/>
              <a:gd name="connsiteY584" fmla="*/ 1501803 h 6858000"/>
              <a:gd name="connsiteX585" fmla="*/ 6516292 w 7467600"/>
              <a:gd name="connsiteY585" fmla="*/ 1263064 h 6858000"/>
              <a:gd name="connsiteX586" fmla="*/ 291466 w 7467600"/>
              <a:gd name="connsiteY586" fmla="*/ 1250369 h 6858000"/>
              <a:gd name="connsiteX587" fmla="*/ 323180 w 7467600"/>
              <a:gd name="connsiteY587" fmla="*/ 1435283 h 6858000"/>
              <a:gd name="connsiteX588" fmla="*/ 349381 w 7467600"/>
              <a:gd name="connsiteY588" fmla="*/ 1875041 h 6858000"/>
              <a:gd name="connsiteX589" fmla="*/ 374363 w 7467600"/>
              <a:gd name="connsiteY589" fmla="*/ 1506494 h 6858000"/>
              <a:gd name="connsiteX590" fmla="*/ 302168 w 7467600"/>
              <a:gd name="connsiteY590" fmla="*/ 1274495 h 6858000"/>
              <a:gd name="connsiteX591" fmla="*/ 291466 w 7467600"/>
              <a:gd name="connsiteY591" fmla="*/ 1250369 h 6858000"/>
              <a:gd name="connsiteX592" fmla="*/ 678222 w 7467600"/>
              <a:gd name="connsiteY592" fmla="*/ 1248670 h 6858000"/>
              <a:gd name="connsiteX593" fmla="*/ 775536 w 7467600"/>
              <a:gd name="connsiteY593" fmla="*/ 1388015 h 6858000"/>
              <a:gd name="connsiteX594" fmla="*/ 894529 w 7467600"/>
              <a:gd name="connsiteY594" fmla="*/ 1567739 h 6858000"/>
              <a:gd name="connsiteX595" fmla="*/ 948000 w 7467600"/>
              <a:gd name="connsiteY595" fmla="*/ 1663088 h 6858000"/>
              <a:gd name="connsiteX596" fmla="*/ 1006812 w 7467600"/>
              <a:gd name="connsiteY596" fmla="*/ 1767683 h 6858000"/>
              <a:gd name="connsiteX597" fmla="*/ 1149133 w 7467600"/>
              <a:gd name="connsiteY597" fmla="*/ 1971513 h 6858000"/>
              <a:gd name="connsiteX598" fmla="*/ 1333952 w 7467600"/>
              <a:gd name="connsiteY598" fmla="*/ 2251620 h 6858000"/>
              <a:gd name="connsiteX599" fmla="*/ 1337329 w 7467600"/>
              <a:gd name="connsiteY599" fmla="*/ 2258350 h 6858000"/>
              <a:gd name="connsiteX600" fmla="*/ 1014726 w 7467600"/>
              <a:gd name="connsiteY600" fmla="*/ 1615556 h 6858000"/>
              <a:gd name="connsiteX601" fmla="*/ 678222 w 7467600"/>
              <a:gd name="connsiteY601" fmla="*/ 1248670 h 6858000"/>
              <a:gd name="connsiteX602" fmla="*/ 6691602 w 7467600"/>
              <a:gd name="connsiteY602" fmla="*/ 1140573 h 6858000"/>
              <a:gd name="connsiteX603" fmla="*/ 6571100 w 7467600"/>
              <a:gd name="connsiteY603" fmla="*/ 1183662 h 6858000"/>
              <a:gd name="connsiteX604" fmla="*/ 6241687 w 7467600"/>
              <a:gd name="connsiteY604" fmla="*/ 1257600 h 6858000"/>
              <a:gd name="connsiteX605" fmla="*/ 5693009 w 7467600"/>
              <a:gd name="connsiteY605" fmla="*/ 1478256 h 6858000"/>
              <a:gd name="connsiteX606" fmla="*/ 6548420 w 7467600"/>
              <a:gd name="connsiteY606" fmla="*/ 1214599 h 6858000"/>
              <a:gd name="connsiteX607" fmla="*/ 6605473 w 7467600"/>
              <a:gd name="connsiteY607" fmla="*/ 1184686 h 6858000"/>
              <a:gd name="connsiteX608" fmla="*/ 6691602 w 7467600"/>
              <a:gd name="connsiteY608" fmla="*/ 1140573 h 6858000"/>
              <a:gd name="connsiteX609" fmla="*/ 4002475 w 7467600"/>
              <a:gd name="connsiteY609" fmla="*/ 1037802 h 6858000"/>
              <a:gd name="connsiteX610" fmla="*/ 4000324 w 7467600"/>
              <a:gd name="connsiteY610" fmla="*/ 1039362 h 6858000"/>
              <a:gd name="connsiteX611" fmla="*/ 4002862 w 7467600"/>
              <a:gd name="connsiteY611" fmla="*/ 1042866 h 6858000"/>
              <a:gd name="connsiteX612" fmla="*/ 4002475 w 7467600"/>
              <a:gd name="connsiteY612" fmla="*/ 1037802 h 6858000"/>
              <a:gd name="connsiteX613" fmla="*/ 506322 w 7467600"/>
              <a:gd name="connsiteY613" fmla="*/ 1020997 h 6858000"/>
              <a:gd name="connsiteX614" fmla="*/ 533068 w 7467600"/>
              <a:gd name="connsiteY614" fmla="*/ 1029409 h 6858000"/>
              <a:gd name="connsiteX615" fmla="*/ 1232525 w 7467600"/>
              <a:gd name="connsiteY615" fmla="*/ 1804675 h 6858000"/>
              <a:gd name="connsiteX616" fmla="*/ 1388858 w 7467600"/>
              <a:gd name="connsiteY616" fmla="*/ 2368011 h 6858000"/>
              <a:gd name="connsiteX617" fmla="*/ 1384098 w 7467600"/>
              <a:gd name="connsiteY617" fmla="*/ 2378125 h 6858000"/>
              <a:gd name="connsiteX618" fmla="*/ 1425393 w 7467600"/>
              <a:gd name="connsiteY618" fmla="*/ 2589124 h 6858000"/>
              <a:gd name="connsiteX619" fmla="*/ 1424001 w 7467600"/>
              <a:gd name="connsiteY619" fmla="*/ 2597541 h 6858000"/>
              <a:gd name="connsiteX620" fmla="*/ 2152729 w 7467600"/>
              <a:gd name="connsiteY620" fmla="*/ 2864487 h 6858000"/>
              <a:gd name="connsiteX621" fmla="*/ 2020609 w 7467600"/>
              <a:gd name="connsiteY621" fmla="*/ 2539671 h 6858000"/>
              <a:gd name="connsiteX622" fmla="*/ 2018920 w 7467600"/>
              <a:gd name="connsiteY622" fmla="*/ 2536309 h 6858000"/>
              <a:gd name="connsiteX623" fmla="*/ 1342441 w 7467600"/>
              <a:gd name="connsiteY623" fmla="*/ 1173017 h 6858000"/>
              <a:gd name="connsiteX624" fmla="*/ 1367925 w 7467600"/>
              <a:gd name="connsiteY624" fmla="*/ 1135648 h 6858000"/>
              <a:gd name="connsiteX625" fmla="*/ 1771401 w 7467600"/>
              <a:gd name="connsiteY625" fmla="*/ 1806673 h 6858000"/>
              <a:gd name="connsiteX626" fmla="*/ 1972385 w 7467600"/>
              <a:gd name="connsiteY626" fmla="*/ 2198735 h 6858000"/>
              <a:gd name="connsiteX627" fmla="*/ 2040892 w 7467600"/>
              <a:gd name="connsiteY627" fmla="*/ 2405205 h 6858000"/>
              <a:gd name="connsiteX628" fmla="*/ 2131689 w 7467600"/>
              <a:gd name="connsiteY628" fmla="*/ 1936926 h 6858000"/>
              <a:gd name="connsiteX629" fmla="*/ 2454820 w 7467600"/>
              <a:gd name="connsiteY629" fmla="*/ 1248808 h 6858000"/>
              <a:gd name="connsiteX630" fmla="*/ 2492512 w 7467600"/>
              <a:gd name="connsiteY630" fmla="*/ 1302920 h 6858000"/>
              <a:gd name="connsiteX631" fmla="*/ 2081216 w 7467600"/>
              <a:gd name="connsiteY631" fmla="*/ 2527513 h 6858000"/>
              <a:gd name="connsiteX632" fmla="*/ 2081211 w 7467600"/>
              <a:gd name="connsiteY632" fmla="*/ 2528916 h 6858000"/>
              <a:gd name="connsiteX633" fmla="*/ 2199067 w 7467600"/>
              <a:gd name="connsiteY633" fmla="*/ 2884061 h 6858000"/>
              <a:gd name="connsiteX634" fmla="*/ 3192586 w 7467600"/>
              <a:gd name="connsiteY634" fmla="*/ 3411496 h 6858000"/>
              <a:gd name="connsiteX635" fmla="*/ 3182620 w 7467600"/>
              <a:gd name="connsiteY635" fmla="*/ 3483279 h 6858000"/>
              <a:gd name="connsiteX636" fmla="*/ 2435119 w 7467600"/>
              <a:gd name="connsiteY636" fmla="*/ 3080173 h 6858000"/>
              <a:gd name="connsiteX637" fmla="*/ 2410152 w 7467600"/>
              <a:gd name="connsiteY637" fmla="*/ 3063751 h 6858000"/>
              <a:gd name="connsiteX638" fmla="*/ 2408099 w 7467600"/>
              <a:gd name="connsiteY638" fmla="*/ 3064403 h 6858000"/>
              <a:gd name="connsiteX639" fmla="*/ 2407218 w 7467600"/>
              <a:gd name="connsiteY639" fmla="*/ 3070324 h 6858000"/>
              <a:gd name="connsiteX640" fmla="*/ 2380138 w 7467600"/>
              <a:gd name="connsiteY640" fmla="*/ 3099341 h 6858000"/>
              <a:gd name="connsiteX641" fmla="*/ 1765923 w 7467600"/>
              <a:gd name="connsiteY641" fmla="*/ 3581043 h 6858000"/>
              <a:gd name="connsiteX642" fmla="*/ 1702258 w 7467600"/>
              <a:gd name="connsiteY642" fmla="*/ 3612286 h 6858000"/>
              <a:gd name="connsiteX643" fmla="*/ 1538370 w 7467600"/>
              <a:gd name="connsiteY643" fmla="*/ 3811804 h 6858000"/>
              <a:gd name="connsiteX644" fmla="*/ 542867 w 7467600"/>
              <a:gd name="connsiteY644" fmla="*/ 4944092 h 6858000"/>
              <a:gd name="connsiteX645" fmla="*/ 515800 w 7467600"/>
              <a:gd name="connsiteY645" fmla="*/ 4862180 h 6858000"/>
              <a:gd name="connsiteX646" fmla="*/ 909145 w 7467600"/>
              <a:gd name="connsiteY646" fmla="*/ 4199225 h 6858000"/>
              <a:gd name="connsiteX647" fmla="*/ 1214067 w 7467600"/>
              <a:gd name="connsiteY647" fmla="*/ 3908561 h 6858000"/>
              <a:gd name="connsiteX648" fmla="*/ 640967 w 7467600"/>
              <a:gd name="connsiteY648" fmla="*/ 4105601 h 6858000"/>
              <a:gd name="connsiteX649" fmla="*/ 112563 w 7467600"/>
              <a:gd name="connsiteY649" fmla="*/ 4396952 h 6858000"/>
              <a:gd name="connsiteX650" fmla="*/ 0 w 7467600"/>
              <a:gd name="connsiteY650" fmla="*/ 4466006 h 6858000"/>
              <a:gd name="connsiteX651" fmla="*/ 0 w 7467600"/>
              <a:gd name="connsiteY651" fmla="*/ 4233763 h 6858000"/>
              <a:gd name="connsiteX652" fmla="*/ 36881 w 7467600"/>
              <a:gd name="connsiteY652" fmla="*/ 4200118 h 6858000"/>
              <a:gd name="connsiteX653" fmla="*/ 910534 w 7467600"/>
              <a:gd name="connsiteY653" fmla="*/ 3629753 h 6858000"/>
              <a:gd name="connsiteX654" fmla="*/ 1578717 w 7467600"/>
              <a:gd name="connsiteY654" fmla="*/ 3575982 h 6858000"/>
              <a:gd name="connsiteX655" fmla="*/ 2338780 w 7467600"/>
              <a:gd name="connsiteY655" fmla="*/ 3033725 h 6858000"/>
              <a:gd name="connsiteX656" fmla="*/ 1807991 w 7467600"/>
              <a:gd name="connsiteY656" fmla="*/ 2807184 h 6858000"/>
              <a:gd name="connsiteX657" fmla="*/ 1416358 w 7467600"/>
              <a:gd name="connsiteY657" fmla="*/ 3112571 h 6858000"/>
              <a:gd name="connsiteX658" fmla="*/ 939066 w 7467600"/>
              <a:gd name="connsiteY658" fmla="*/ 3378798 h 6858000"/>
              <a:gd name="connsiteX659" fmla="*/ 115099 w 7467600"/>
              <a:gd name="connsiteY659" fmla="*/ 3607650 h 6858000"/>
              <a:gd name="connsiteX660" fmla="*/ 97284 w 7467600"/>
              <a:gd name="connsiteY660" fmla="*/ 3520393 h 6858000"/>
              <a:gd name="connsiteX661" fmla="*/ 922050 w 7467600"/>
              <a:gd name="connsiteY661" fmla="*/ 3074867 h 6858000"/>
              <a:gd name="connsiteX662" fmla="*/ 1405265 w 7467600"/>
              <a:gd name="connsiteY662" fmla="*/ 3016319 h 6858000"/>
              <a:gd name="connsiteX663" fmla="*/ 1407512 w 7467600"/>
              <a:gd name="connsiteY663" fmla="*/ 3018001 h 6858000"/>
              <a:gd name="connsiteX664" fmla="*/ 1726266 w 7467600"/>
              <a:gd name="connsiteY664" fmla="*/ 2777274 h 6858000"/>
              <a:gd name="connsiteX665" fmla="*/ 625390 w 7467600"/>
              <a:gd name="connsiteY665" fmla="*/ 2514541 h 6858000"/>
              <a:gd name="connsiteX666" fmla="*/ 619799 w 7467600"/>
              <a:gd name="connsiteY666" fmla="*/ 2527180 h 6858000"/>
              <a:gd name="connsiteX667" fmla="*/ 310030 w 7467600"/>
              <a:gd name="connsiteY667" fmla="*/ 2771818 h 6858000"/>
              <a:gd name="connsiteX668" fmla="*/ 173877 w 7467600"/>
              <a:gd name="connsiteY668" fmla="*/ 2937056 h 6858000"/>
              <a:gd name="connsiteX669" fmla="*/ 77889 w 7467600"/>
              <a:gd name="connsiteY669" fmla="*/ 3138440 h 6858000"/>
              <a:gd name="connsiteX670" fmla="*/ 0 w 7467600"/>
              <a:gd name="connsiteY670" fmla="*/ 3271395 h 6858000"/>
              <a:gd name="connsiteX671" fmla="*/ 0 w 7467600"/>
              <a:gd name="connsiteY671" fmla="*/ 3153002 h 6858000"/>
              <a:gd name="connsiteX672" fmla="*/ 2386 w 7467600"/>
              <a:gd name="connsiteY672" fmla="*/ 3149203 h 6858000"/>
              <a:gd name="connsiteX673" fmla="*/ 89753 w 7467600"/>
              <a:gd name="connsiteY673" fmla="*/ 2987702 h 6858000"/>
              <a:gd name="connsiteX674" fmla="*/ 76869 w 7467600"/>
              <a:gd name="connsiteY674" fmla="*/ 3005404 h 6858000"/>
              <a:gd name="connsiteX675" fmla="*/ 32049 w 7467600"/>
              <a:gd name="connsiteY675" fmla="*/ 3065814 h 6858000"/>
              <a:gd name="connsiteX676" fmla="*/ 0 w 7467600"/>
              <a:gd name="connsiteY676" fmla="*/ 3108744 h 6858000"/>
              <a:gd name="connsiteX677" fmla="*/ 0 w 7467600"/>
              <a:gd name="connsiteY677" fmla="*/ 3058059 h 6858000"/>
              <a:gd name="connsiteX678" fmla="*/ 7610 w 7467600"/>
              <a:gd name="connsiteY678" fmla="*/ 3047889 h 6858000"/>
              <a:gd name="connsiteX679" fmla="*/ 52419 w 7467600"/>
              <a:gd name="connsiteY679" fmla="*/ 2987479 h 6858000"/>
              <a:gd name="connsiteX680" fmla="*/ 59142 w 7467600"/>
              <a:gd name="connsiteY680" fmla="*/ 2978488 h 6858000"/>
              <a:gd name="connsiteX681" fmla="*/ 0 w 7467600"/>
              <a:gd name="connsiteY681" fmla="*/ 3015334 h 6858000"/>
              <a:gd name="connsiteX682" fmla="*/ 0 w 7467600"/>
              <a:gd name="connsiteY682" fmla="*/ 2914286 h 6858000"/>
              <a:gd name="connsiteX683" fmla="*/ 36383 w 7467600"/>
              <a:gd name="connsiteY683" fmla="*/ 2901128 h 6858000"/>
              <a:gd name="connsiteX684" fmla="*/ 156329 w 7467600"/>
              <a:gd name="connsiteY684" fmla="*/ 2840533 h 6858000"/>
              <a:gd name="connsiteX685" fmla="*/ 358355 w 7467600"/>
              <a:gd name="connsiteY685" fmla="*/ 2620471 h 6858000"/>
              <a:gd name="connsiteX686" fmla="*/ 510577 w 7467600"/>
              <a:gd name="connsiteY686" fmla="*/ 2501244 h 6858000"/>
              <a:gd name="connsiteX687" fmla="*/ 211967 w 7467600"/>
              <a:gd name="connsiteY687" fmla="*/ 2479171 h 6858000"/>
              <a:gd name="connsiteX688" fmla="*/ 0 w 7467600"/>
              <a:gd name="connsiteY688" fmla="*/ 2476398 h 6858000"/>
              <a:gd name="connsiteX689" fmla="*/ 0 w 7467600"/>
              <a:gd name="connsiteY689" fmla="*/ 2389189 h 6858000"/>
              <a:gd name="connsiteX690" fmla="*/ 103062 w 7467600"/>
              <a:gd name="connsiteY690" fmla="*/ 2389518 h 6858000"/>
              <a:gd name="connsiteX691" fmla="*/ 510734 w 7467600"/>
              <a:gd name="connsiteY691" fmla="*/ 2416201 h 6858000"/>
              <a:gd name="connsiteX692" fmla="*/ 279257 w 7467600"/>
              <a:gd name="connsiteY692" fmla="*/ 2092102 h 6858000"/>
              <a:gd name="connsiteX693" fmla="*/ 65265 w 7467600"/>
              <a:gd name="connsiteY693" fmla="*/ 2006049 h 6858000"/>
              <a:gd name="connsiteX694" fmla="*/ 0 w 7467600"/>
              <a:gd name="connsiteY694" fmla="*/ 1982532 h 6858000"/>
              <a:gd name="connsiteX695" fmla="*/ 0 w 7467600"/>
              <a:gd name="connsiteY695" fmla="*/ 1912789 h 6858000"/>
              <a:gd name="connsiteX696" fmla="*/ 97460 w 7467600"/>
              <a:gd name="connsiteY696" fmla="*/ 1953725 h 6858000"/>
              <a:gd name="connsiteX697" fmla="*/ 221272 w 7467600"/>
              <a:gd name="connsiteY697" fmla="*/ 1980766 h 6858000"/>
              <a:gd name="connsiteX698" fmla="*/ 116765 w 7467600"/>
              <a:gd name="connsiteY698" fmla="*/ 1911033 h 6858000"/>
              <a:gd name="connsiteX699" fmla="*/ 16405 w 7467600"/>
              <a:gd name="connsiteY699" fmla="*/ 1803412 h 6858000"/>
              <a:gd name="connsiteX700" fmla="*/ 0 w 7467600"/>
              <a:gd name="connsiteY700" fmla="*/ 1784777 h 6858000"/>
              <a:gd name="connsiteX701" fmla="*/ 0 w 7467600"/>
              <a:gd name="connsiteY701" fmla="*/ 1740082 h 6858000"/>
              <a:gd name="connsiteX702" fmla="*/ 39394 w 7467600"/>
              <a:gd name="connsiteY702" fmla="*/ 1784856 h 6858000"/>
              <a:gd name="connsiteX703" fmla="*/ 135813 w 7467600"/>
              <a:gd name="connsiteY703" fmla="*/ 1888838 h 6858000"/>
              <a:gd name="connsiteX704" fmla="*/ 242575 w 7467600"/>
              <a:gd name="connsiteY704" fmla="*/ 1958841 h 6858000"/>
              <a:gd name="connsiteX705" fmla="*/ 82197 w 7467600"/>
              <a:gd name="connsiteY705" fmla="*/ 1754826 h 6858000"/>
              <a:gd name="connsiteX706" fmla="*/ 0 w 7467600"/>
              <a:gd name="connsiteY706" fmla="*/ 1679650 h 6858000"/>
              <a:gd name="connsiteX707" fmla="*/ 0 w 7467600"/>
              <a:gd name="connsiteY707" fmla="*/ 1602463 h 6858000"/>
              <a:gd name="connsiteX708" fmla="*/ 84689 w 7467600"/>
              <a:gd name="connsiteY708" fmla="*/ 1677442 h 6858000"/>
              <a:gd name="connsiteX709" fmla="*/ 298437 w 7467600"/>
              <a:gd name="connsiteY709" fmla="*/ 1968019 h 6858000"/>
              <a:gd name="connsiteX710" fmla="*/ 227269 w 7467600"/>
              <a:gd name="connsiteY710" fmla="*/ 1114064 h 6858000"/>
              <a:gd name="connsiteX711" fmla="*/ 248003 w 7467600"/>
              <a:gd name="connsiteY711" fmla="*/ 1089613 h 6858000"/>
              <a:gd name="connsiteX712" fmla="*/ 427020 w 7467600"/>
              <a:gd name="connsiteY712" fmla="*/ 1619803 h 6858000"/>
              <a:gd name="connsiteX713" fmla="*/ 340345 w 7467600"/>
              <a:gd name="connsiteY713" fmla="*/ 2027739 h 6858000"/>
              <a:gd name="connsiteX714" fmla="*/ 360865 w 7467600"/>
              <a:gd name="connsiteY714" fmla="*/ 2044827 h 6858000"/>
              <a:gd name="connsiteX715" fmla="*/ 560414 w 7467600"/>
              <a:gd name="connsiteY715" fmla="*/ 2421457 h 6858000"/>
              <a:gd name="connsiteX716" fmla="*/ 1359703 w 7467600"/>
              <a:gd name="connsiteY716" fmla="*/ 2578554 h 6858000"/>
              <a:gd name="connsiteX717" fmla="*/ 1359422 w 7467600"/>
              <a:gd name="connsiteY717" fmla="*/ 2577994 h 6858000"/>
              <a:gd name="connsiteX718" fmla="*/ 828701 w 7467600"/>
              <a:gd name="connsiteY718" fmla="*/ 1839520 h 6858000"/>
              <a:gd name="connsiteX719" fmla="*/ 494427 w 7467600"/>
              <a:gd name="connsiteY719" fmla="*/ 1092333 h 6858000"/>
              <a:gd name="connsiteX720" fmla="*/ 506322 w 7467600"/>
              <a:gd name="connsiteY720" fmla="*/ 1020997 h 6858000"/>
              <a:gd name="connsiteX721" fmla="*/ 4570198 w 7467600"/>
              <a:gd name="connsiteY721" fmla="*/ 978081 h 6858000"/>
              <a:gd name="connsiteX722" fmla="*/ 4523691 w 7467600"/>
              <a:gd name="connsiteY722" fmla="*/ 1127776 h 6858000"/>
              <a:gd name="connsiteX723" fmla="*/ 4509875 w 7467600"/>
              <a:gd name="connsiteY723" fmla="*/ 1167552 h 6858000"/>
              <a:gd name="connsiteX724" fmla="*/ 4478168 w 7467600"/>
              <a:gd name="connsiteY724" fmla="*/ 1260735 h 6858000"/>
              <a:gd name="connsiteX725" fmla="*/ 4409309 w 7467600"/>
              <a:gd name="connsiteY725" fmla="*/ 1666996 h 6858000"/>
              <a:gd name="connsiteX726" fmla="*/ 4370031 w 7467600"/>
              <a:gd name="connsiteY726" fmla="*/ 1955666 h 6858000"/>
              <a:gd name="connsiteX727" fmla="*/ 4570198 w 7467600"/>
              <a:gd name="connsiteY727" fmla="*/ 978081 h 6858000"/>
              <a:gd name="connsiteX728" fmla="*/ 4557898 w 7467600"/>
              <a:gd name="connsiteY728" fmla="*/ 900011 h 6858000"/>
              <a:gd name="connsiteX729" fmla="*/ 4344840 w 7467600"/>
              <a:gd name="connsiteY729" fmla="*/ 1922038 h 6858000"/>
              <a:gd name="connsiteX730" fmla="*/ 4378710 w 7467600"/>
              <a:gd name="connsiteY730" fmla="*/ 1665516 h 6858000"/>
              <a:gd name="connsiteX731" fmla="*/ 4448798 w 7467600"/>
              <a:gd name="connsiteY731" fmla="*/ 1253024 h 6858000"/>
              <a:gd name="connsiteX732" fmla="*/ 4480315 w 7467600"/>
              <a:gd name="connsiteY732" fmla="*/ 1158454 h 6858000"/>
              <a:gd name="connsiteX733" fmla="*/ 4494133 w 7467600"/>
              <a:gd name="connsiteY733" fmla="*/ 1118676 h 6858000"/>
              <a:gd name="connsiteX734" fmla="*/ 4557898 w 7467600"/>
              <a:gd name="connsiteY734" fmla="*/ 900011 h 6858000"/>
              <a:gd name="connsiteX735" fmla="*/ 5870151 w 7467600"/>
              <a:gd name="connsiteY735" fmla="*/ 898890 h 6858000"/>
              <a:gd name="connsiteX736" fmla="*/ 5861335 w 7467600"/>
              <a:gd name="connsiteY736" fmla="*/ 899177 h 6858000"/>
              <a:gd name="connsiteX737" fmla="*/ 5843702 w 7467600"/>
              <a:gd name="connsiteY737" fmla="*/ 899748 h 6858000"/>
              <a:gd name="connsiteX738" fmla="*/ 5651107 w 7467600"/>
              <a:gd name="connsiteY738" fmla="*/ 920306 h 6858000"/>
              <a:gd name="connsiteX739" fmla="*/ 5459407 w 7467600"/>
              <a:gd name="connsiteY739" fmla="*/ 940975 h 6858000"/>
              <a:gd name="connsiteX740" fmla="*/ 5374846 w 7467600"/>
              <a:gd name="connsiteY740" fmla="*/ 941988 h 6858000"/>
              <a:gd name="connsiteX741" fmla="*/ 5256105 w 7467600"/>
              <a:gd name="connsiteY741" fmla="*/ 945632 h 6858000"/>
              <a:gd name="connsiteX742" fmla="*/ 5107071 w 7467600"/>
              <a:gd name="connsiteY742" fmla="*/ 969720 h 6858000"/>
              <a:gd name="connsiteX743" fmla="*/ 4998681 w 7467600"/>
              <a:gd name="connsiteY743" fmla="*/ 988771 h 6858000"/>
              <a:gd name="connsiteX744" fmla="*/ 5870151 w 7467600"/>
              <a:gd name="connsiteY744" fmla="*/ 898890 h 6858000"/>
              <a:gd name="connsiteX745" fmla="*/ 5504425 w 7467600"/>
              <a:gd name="connsiteY745" fmla="*/ 848067 h 6858000"/>
              <a:gd name="connsiteX746" fmla="*/ 4968849 w 7467600"/>
              <a:gd name="connsiteY746" fmla="*/ 962318 h 6858000"/>
              <a:gd name="connsiteX747" fmla="*/ 5104039 w 7467600"/>
              <a:gd name="connsiteY747" fmla="*/ 940634 h 6858000"/>
              <a:gd name="connsiteX748" fmla="*/ 5256311 w 7467600"/>
              <a:gd name="connsiteY748" fmla="*/ 916490 h 6858000"/>
              <a:gd name="connsiteX749" fmla="*/ 5377381 w 7467600"/>
              <a:gd name="connsiteY749" fmla="*/ 912671 h 6858000"/>
              <a:gd name="connsiteX750" fmla="*/ 5460148 w 7467600"/>
              <a:gd name="connsiteY750" fmla="*/ 911442 h 6858000"/>
              <a:gd name="connsiteX751" fmla="*/ 5648971 w 7467600"/>
              <a:gd name="connsiteY751" fmla="*/ 891331 h 6858000"/>
              <a:gd name="connsiteX752" fmla="*/ 5844807 w 7467600"/>
              <a:gd name="connsiteY752" fmla="*/ 870718 h 6858000"/>
              <a:gd name="connsiteX753" fmla="*/ 5862975 w 7467600"/>
              <a:gd name="connsiteY753" fmla="*/ 869756 h 6858000"/>
              <a:gd name="connsiteX754" fmla="*/ 5920887 w 7467600"/>
              <a:gd name="connsiteY754" fmla="*/ 865929 h 6858000"/>
              <a:gd name="connsiteX755" fmla="*/ 5504425 w 7467600"/>
              <a:gd name="connsiteY755" fmla="*/ 848067 h 6858000"/>
              <a:gd name="connsiteX756" fmla="*/ 3607114 w 7467600"/>
              <a:gd name="connsiteY756" fmla="*/ 467441 h 6858000"/>
              <a:gd name="connsiteX757" fmla="*/ 3296242 w 7467600"/>
              <a:gd name="connsiteY757" fmla="*/ 807991 h 6858000"/>
              <a:gd name="connsiteX758" fmla="*/ 3174674 w 7467600"/>
              <a:gd name="connsiteY758" fmla="*/ 919759 h 6858000"/>
              <a:gd name="connsiteX759" fmla="*/ 3042978 w 7467600"/>
              <a:gd name="connsiteY759" fmla="*/ 1054894 h 6858000"/>
              <a:gd name="connsiteX760" fmla="*/ 2968914 w 7467600"/>
              <a:gd name="connsiteY760" fmla="*/ 1133756 h 6858000"/>
              <a:gd name="connsiteX761" fmla="*/ 3103823 w 7467600"/>
              <a:gd name="connsiteY761" fmla="*/ 1026814 h 6858000"/>
              <a:gd name="connsiteX762" fmla="*/ 3607114 w 7467600"/>
              <a:gd name="connsiteY762" fmla="*/ 467441 h 6858000"/>
              <a:gd name="connsiteX763" fmla="*/ 3744487 w 7467600"/>
              <a:gd name="connsiteY763" fmla="*/ 383136 h 6858000"/>
              <a:gd name="connsiteX764" fmla="*/ 3970213 w 7467600"/>
              <a:gd name="connsiteY764" fmla="*/ 995559 h 6858000"/>
              <a:gd name="connsiteX765" fmla="*/ 3744487 w 7467600"/>
              <a:gd name="connsiteY765" fmla="*/ 383136 h 6858000"/>
              <a:gd name="connsiteX766" fmla="*/ 3624562 w 7467600"/>
              <a:gd name="connsiteY766" fmla="*/ 367041 h 6858000"/>
              <a:gd name="connsiteX767" fmla="*/ 3489712 w 7467600"/>
              <a:gd name="connsiteY767" fmla="*/ 485386 h 6858000"/>
              <a:gd name="connsiteX768" fmla="*/ 3182994 w 7467600"/>
              <a:gd name="connsiteY768" fmla="*/ 828265 h 6858000"/>
              <a:gd name="connsiteX769" fmla="*/ 2892114 w 7467600"/>
              <a:gd name="connsiteY769" fmla="*/ 1172635 h 6858000"/>
              <a:gd name="connsiteX770" fmla="*/ 3021459 w 7467600"/>
              <a:gd name="connsiteY770" fmla="*/ 1035385 h 6858000"/>
              <a:gd name="connsiteX771" fmla="*/ 3153873 w 7467600"/>
              <a:gd name="connsiteY771" fmla="*/ 898971 h 6858000"/>
              <a:gd name="connsiteX772" fmla="*/ 3276511 w 7467600"/>
              <a:gd name="connsiteY772" fmla="*/ 786423 h 6858000"/>
              <a:gd name="connsiteX773" fmla="*/ 3584154 w 7467600"/>
              <a:gd name="connsiteY773" fmla="*/ 448218 h 6858000"/>
              <a:gd name="connsiteX774" fmla="*/ 3624562 w 7467600"/>
              <a:gd name="connsiteY774" fmla="*/ 367041 h 6858000"/>
              <a:gd name="connsiteX775" fmla="*/ 3766672 w 7467600"/>
              <a:gd name="connsiteY775" fmla="*/ 359429 h 6858000"/>
              <a:gd name="connsiteX776" fmla="*/ 3996338 w 7467600"/>
              <a:gd name="connsiteY776" fmla="*/ 968237 h 6858000"/>
              <a:gd name="connsiteX777" fmla="*/ 3766672 w 7467600"/>
              <a:gd name="connsiteY777" fmla="*/ 359429 h 6858000"/>
              <a:gd name="connsiteX778" fmla="*/ 5805386 w 7467600"/>
              <a:gd name="connsiteY778" fmla="*/ 239240 h 6858000"/>
              <a:gd name="connsiteX779" fmla="*/ 5736947 w 7467600"/>
              <a:gd name="connsiteY779" fmla="*/ 261367 h 6858000"/>
              <a:gd name="connsiteX780" fmla="*/ 5427012 w 7467600"/>
              <a:gd name="connsiteY780" fmla="*/ 311272 h 6858000"/>
              <a:gd name="connsiteX781" fmla="*/ 5147818 w 7467600"/>
              <a:gd name="connsiteY781" fmla="*/ 322112 h 6858000"/>
              <a:gd name="connsiteX782" fmla="*/ 5060854 w 7467600"/>
              <a:gd name="connsiteY782" fmla="*/ 311882 h 6858000"/>
              <a:gd name="connsiteX783" fmla="*/ 4945989 w 7467600"/>
              <a:gd name="connsiteY783" fmla="*/ 300516 h 6858000"/>
              <a:gd name="connsiteX784" fmla="*/ 5410479 w 7467600"/>
              <a:gd name="connsiteY784" fmla="*/ 348434 h 6858000"/>
              <a:gd name="connsiteX785" fmla="*/ 5805386 w 7467600"/>
              <a:gd name="connsiteY785" fmla="*/ 239240 h 6858000"/>
              <a:gd name="connsiteX786" fmla="*/ 5905192 w 7467600"/>
              <a:gd name="connsiteY786" fmla="*/ 163079 h 6858000"/>
              <a:gd name="connsiteX787" fmla="*/ 5865655 w 7467600"/>
              <a:gd name="connsiteY787" fmla="*/ 171901 h 6858000"/>
              <a:gd name="connsiteX788" fmla="*/ 5259740 w 7467600"/>
              <a:gd name="connsiteY788" fmla="*/ 257013 h 6858000"/>
              <a:gd name="connsiteX789" fmla="*/ 5208466 w 7467600"/>
              <a:gd name="connsiteY789" fmla="*/ 257550 h 6858000"/>
              <a:gd name="connsiteX790" fmla="*/ 4980204 w 7467600"/>
              <a:gd name="connsiteY790" fmla="*/ 271903 h 6858000"/>
              <a:gd name="connsiteX791" fmla="*/ 5068068 w 7467600"/>
              <a:gd name="connsiteY791" fmla="*/ 282244 h 6858000"/>
              <a:gd name="connsiteX792" fmla="*/ 5153231 w 7467600"/>
              <a:gd name="connsiteY792" fmla="*/ 292240 h 6858000"/>
              <a:gd name="connsiteX793" fmla="*/ 5426491 w 7467600"/>
              <a:gd name="connsiteY793" fmla="*/ 281128 h 6858000"/>
              <a:gd name="connsiteX794" fmla="*/ 5731212 w 7467600"/>
              <a:gd name="connsiteY794" fmla="*/ 231951 h 6858000"/>
              <a:gd name="connsiteX795" fmla="*/ 5905192 w 7467600"/>
              <a:gd name="connsiteY795" fmla="*/ 163079 h 6858000"/>
              <a:gd name="connsiteX796" fmla="*/ 5944437 w 7467600"/>
              <a:gd name="connsiteY796" fmla="*/ 113829 h 6858000"/>
              <a:gd name="connsiteX797" fmla="*/ 5825032 w 7467600"/>
              <a:gd name="connsiteY797" fmla="*/ 146405 h 6858000"/>
              <a:gd name="connsiteX798" fmla="*/ 4955599 w 7467600"/>
              <a:gd name="connsiteY798" fmla="*/ 247008 h 6858000"/>
              <a:gd name="connsiteX799" fmla="*/ 5210104 w 7467600"/>
              <a:gd name="connsiteY799" fmla="*/ 228123 h 6858000"/>
              <a:gd name="connsiteX800" fmla="*/ 5261015 w 7467600"/>
              <a:gd name="connsiteY800" fmla="*/ 227087 h 6858000"/>
              <a:gd name="connsiteX801" fmla="*/ 5861181 w 7467600"/>
              <a:gd name="connsiteY801" fmla="*/ 143093 h 6858000"/>
              <a:gd name="connsiteX802" fmla="*/ 5961252 w 7467600"/>
              <a:gd name="connsiteY802" fmla="*/ 114820 h 6858000"/>
              <a:gd name="connsiteX803" fmla="*/ 5944437 w 7467600"/>
              <a:gd name="connsiteY803" fmla="*/ 113829 h 6858000"/>
              <a:gd name="connsiteX804" fmla="*/ 3882765 w 7467600"/>
              <a:gd name="connsiteY804" fmla="*/ 0 h 6858000"/>
              <a:gd name="connsiteX805" fmla="*/ 3995099 w 7467600"/>
              <a:gd name="connsiteY805" fmla="*/ 0 h 6858000"/>
              <a:gd name="connsiteX806" fmla="*/ 4163818 w 7467600"/>
              <a:gd name="connsiteY806" fmla="*/ 234104 h 6858000"/>
              <a:gd name="connsiteX807" fmla="*/ 4172099 w 7467600"/>
              <a:gd name="connsiteY807" fmla="*/ 234207 h 6858000"/>
              <a:gd name="connsiteX808" fmla="*/ 4784282 w 7467600"/>
              <a:gd name="connsiteY808" fmla="*/ 276561 h 6858000"/>
              <a:gd name="connsiteX809" fmla="*/ 4801687 w 7467600"/>
              <a:gd name="connsiteY809" fmla="*/ 267764 h 6858000"/>
              <a:gd name="connsiteX810" fmla="*/ 6082788 w 7467600"/>
              <a:gd name="connsiteY810" fmla="*/ 64119 h 6858000"/>
              <a:gd name="connsiteX811" fmla="*/ 6099442 w 7467600"/>
              <a:gd name="connsiteY811" fmla="*/ 82568 h 6858000"/>
              <a:gd name="connsiteX812" fmla="*/ 4804137 w 7467600"/>
              <a:gd name="connsiteY812" fmla="*/ 320931 h 6858000"/>
              <a:gd name="connsiteX813" fmla="*/ 4227047 w 7467600"/>
              <a:gd name="connsiteY813" fmla="*/ 313415 h 6858000"/>
              <a:gd name="connsiteX814" fmla="*/ 4346041 w 7467600"/>
              <a:gd name="connsiteY814" fmla="*/ 456086 h 6858000"/>
              <a:gd name="connsiteX815" fmla="*/ 4870967 w 7467600"/>
              <a:gd name="connsiteY815" fmla="*/ 963061 h 6858000"/>
              <a:gd name="connsiteX816" fmla="*/ 4889647 w 7467600"/>
              <a:gd name="connsiteY816" fmla="*/ 957147 h 6858000"/>
              <a:gd name="connsiteX817" fmla="*/ 5422504 w 7467600"/>
              <a:gd name="connsiteY817" fmla="*/ 805191 h 6858000"/>
              <a:gd name="connsiteX818" fmla="*/ 6087656 w 7467600"/>
              <a:gd name="connsiteY818" fmla="*/ 826703 h 6858000"/>
              <a:gd name="connsiteX819" fmla="*/ 6058717 w 7467600"/>
              <a:gd name="connsiteY819" fmla="*/ 865992 h 6858000"/>
              <a:gd name="connsiteX820" fmla="*/ 4974153 w 7467600"/>
              <a:gd name="connsiteY820" fmla="*/ 1045456 h 6858000"/>
              <a:gd name="connsiteX821" fmla="*/ 5627835 w 7467600"/>
              <a:gd name="connsiteY821" fmla="*/ 1472077 h 6858000"/>
              <a:gd name="connsiteX822" fmla="*/ 5629817 w 7467600"/>
              <a:gd name="connsiteY822" fmla="*/ 1471412 h 6858000"/>
              <a:gd name="connsiteX823" fmla="*/ 5634124 w 7467600"/>
              <a:gd name="connsiteY823" fmla="*/ 1470572 h 6858000"/>
              <a:gd name="connsiteX824" fmla="*/ 5755832 w 7467600"/>
              <a:gd name="connsiteY824" fmla="*/ 1383886 h 6858000"/>
              <a:gd name="connsiteX825" fmla="*/ 6014186 w 7467600"/>
              <a:gd name="connsiteY825" fmla="*/ 1279799 h 6858000"/>
              <a:gd name="connsiteX826" fmla="*/ 6901619 w 7467600"/>
              <a:gd name="connsiteY826" fmla="*/ 1047874 h 6858000"/>
              <a:gd name="connsiteX827" fmla="*/ 6931566 w 7467600"/>
              <a:gd name="connsiteY827" fmla="*/ 1062034 h 6858000"/>
              <a:gd name="connsiteX828" fmla="*/ 5790982 w 7467600"/>
              <a:gd name="connsiteY828" fmla="*/ 1561380 h 6858000"/>
              <a:gd name="connsiteX829" fmla="*/ 6188971 w 7467600"/>
              <a:gd name="connsiteY829" fmla="*/ 1755168 h 6858000"/>
              <a:gd name="connsiteX830" fmla="*/ 6202446 w 7467600"/>
              <a:gd name="connsiteY830" fmla="*/ 1752268 h 6858000"/>
              <a:gd name="connsiteX831" fmla="*/ 7179560 w 7467600"/>
              <a:gd name="connsiteY831" fmla="*/ 1467551 h 6858000"/>
              <a:gd name="connsiteX832" fmla="*/ 7158730 w 7467600"/>
              <a:gd name="connsiteY832" fmla="*/ 1507835 h 6858000"/>
              <a:gd name="connsiteX833" fmla="*/ 6326959 w 7467600"/>
              <a:gd name="connsiteY833" fmla="*/ 1817686 h 6858000"/>
              <a:gd name="connsiteX834" fmla="*/ 6537433 w 7467600"/>
              <a:gd name="connsiteY834" fmla="*/ 1907790 h 6858000"/>
              <a:gd name="connsiteX835" fmla="*/ 6550221 w 7467600"/>
              <a:gd name="connsiteY835" fmla="*/ 1910729 h 6858000"/>
              <a:gd name="connsiteX836" fmla="*/ 6964438 w 7467600"/>
              <a:gd name="connsiteY836" fmla="*/ 2209505 h 6858000"/>
              <a:gd name="connsiteX837" fmla="*/ 7367862 w 7467600"/>
              <a:gd name="connsiteY837" fmla="*/ 2806833 h 6858000"/>
              <a:gd name="connsiteX838" fmla="*/ 7364329 w 7467600"/>
              <a:gd name="connsiteY838" fmla="*/ 2826907 h 6858000"/>
              <a:gd name="connsiteX839" fmla="*/ 7290545 w 7467600"/>
              <a:gd name="connsiteY839" fmla="*/ 2850663 h 6858000"/>
              <a:gd name="connsiteX840" fmla="*/ 6472036 w 7467600"/>
              <a:gd name="connsiteY840" fmla="*/ 1959003 h 6858000"/>
              <a:gd name="connsiteX841" fmla="*/ 5792897 w 7467600"/>
              <a:gd name="connsiteY841" fmla="*/ 1647747 h 6858000"/>
              <a:gd name="connsiteX842" fmla="*/ 5842751 w 7467600"/>
              <a:gd name="connsiteY842" fmla="*/ 1816112 h 6858000"/>
              <a:gd name="connsiteX843" fmla="*/ 5847424 w 7467600"/>
              <a:gd name="connsiteY843" fmla="*/ 1815776 h 6858000"/>
              <a:gd name="connsiteX844" fmla="*/ 6399821 w 7467600"/>
              <a:gd name="connsiteY844" fmla="*/ 2344799 h 6858000"/>
              <a:gd name="connsiteX845" fmla="*/ 6323232 w 7467600"/>
              <a:gd name="connsiteY845" fmla="*/ 2389634 h 6858000"/>
              <a:gd name="connsiteX846" fmla="*/ 5942958 w 7467600"/>
              <a:gd name="connsiteY846" fmla="*/ 2077708 h 6858000"/>
              <a:gd name="connsiteX847" fmla="*/ 5921559 w 7467600"/>
              <a:gd name="connsiteY847" fmla="*/ 2378596 h 6858000"/>
              <a:gd name="connsiteX848" fmla="*/ 5817651 w 7467600"/>
              <a:gd name="connsiteY848" fmla="*/ 3023919 h 6858000"/>
              <a:gd name="connsiteX849" fmla="*/ 5729634 w 7467600"/>
              <a:gd name="connsiteY849" fmla="*/ 3051849 h 6858000"/>
              <a:gd name="connsiteX850" fmla="*/ 5611018 w 7467600"/>
              <a:gd name="connsiteY850" fmla="*/ 2316769 h 6858000"/>
              <a:gd name="connsiteX851" fmla="*/ 5687608 w 7467600"/>
              <a:gd name="connsiteY851" fmla="*/ 2039972 h 6858000"/>
              <a:gd name="connsiteX852" fmla="*/ 5657554 w 7467600"/>
              <a:gd name="connsiteY852" fmla="*/ 1576445 h 6858000"/>
              <a:gd name="connsiteX853" fmla="*/ 5150475 w 7467600"/>
              <a:gd name="connsiteY853" fmla="*/ 1274012 h 6858000"/>
              <a:gd name="connsiteX854" fmla="*/ 5349142 w 7467600"/>
              <a:gd name="connsiteY854" fmla="*/ 2204405 h 6858000"/>
              <a:gd name="connsiteX855" fmla="*/ 5262214 w 7467600"/>
              <a:gd name="connsiteY855" fmla="*/ 2233836 h 6858000"/>
              <a:gd name="connsiteX856" fmla="*/ 4981539 w 7467600"/>
              <a:gd name="connsiteY856" fmla="*/ 1542201 h 6858000"/>
              <a:gd name="connsiteX857" fmla="*/ 4958461 w 7467600"/>
              <a:gd name="connsiteY857" fmla="*/ 1136957 h 6858000"/>
              <a:gd name="connsiteX858" fmla="*/ 4655015 w 7467600"/>
              <a:gd name="connsiteY858" fmla="*/ 891426 h 6858000"/>
              <a:gd name="connsiteX859" fmla="*/ 4348002 w 7467600"/>
              <a:gd name="connsiteY859" fmla="*/ 2205895 h 6858000"/>
              <a:gd name="connsiteX860" fmla="*/ 4262250 w 7467600"/>
              <a:gd name="connsiteY860" fmla="*/ 2219972 h 6858000"/>
              <a:gd name="connsiteX861" fmla="*/ 4550611 w 7467600"/>
              <a:gd name="connsiteY861" fmla="*/ 817540 h 6858000"/>
              <a:gd name="connsiteX862" fmla="*/ 4564418 w 7467600"/>
              <a:gd name="connsiteY862" fmla="*/ 808293 h 6858000"/>
              <a:gd name="connsiteX863" fmla="*/ 4266388 w 7467600"/>
              <a:gd name="connsiteY863" fmla="*/ 500083 h 6858000"/>
              <a:gd name="connsiteX864" fmla="*/ 4032842 w 7467600"/>
              <a:gd name="connsiteY864" fmla="*/ 211809 h 6858000"/>
              <a:gd name="connsiteX865" fmla="*/ 3882765 w 7467600"/>
              <a:gd name="connsiteY865" fmla="*/ 0 h 6858000"/>
              <a:gd name="connsiteX866" fmla="*/ 3721337 w 7467600"/>
              <a:gd name="connsiteY866" fmla="*/ 0 h 6858000"/>
              <a:gd name="connsiteX867" fmla="*/ 3797544 w 7467600"/>
              <a:gd name="connsiteY867" fmla="*/ 0 h 6858000"/>
              <a:gd name="connsiteX868" fmla="*/ 3775734 w 7467600"/>
              <a:gd name="connsiteY868" fmla="*/ 95131 h 6858000"/>
              <a:gd name="connsiteX869" fmla="*/ 3724807 w 7467600"/>
              <a:gd name="connsiteY869" fmla="*/ 272257 h 6858000"/>
              <a:gd name="connsiteX870" fmla="*/ 3726844 w 7467600"/>
              <a:gd name="connsiteY870" fmla="*/ 282988 h 6858000"/>
              <a:gd name="connsiteX871" fmla="*/ 3742664 w 7467600"/>
              <a:gd name="connsiteY871" fmla="*/ 279918 h 6858000"/>
              <a:gd name="connsiteX872" fmla="*/ 4103910 w 7467600"/>
              <a:gd name="connsiteY872" fmla="*/ 1161917 h 6858000"/>
              <a:gd name="connsiteX873" fmla="*/ 4020269 w 7467600"/>
              <a:gd name="connsiteY873" fmla="*/ 1200406 h 6858000"/>
              <a:gd name="connsiteX874" fmla="*/ 3674882 w 7467600"/>
              <a:gd name="connsiteY874" fmla="*/ 488524 h 6858000"/>
              <a:gd name="connsiteX875" fmla="*/ 3132682 w 7467600"/>
              <a:gd name="connsiteY875" fmla="*/ 1072284 h 6858000"/>
              <a:gd name="connsiteX876" fmla="*/ 2716346 w 7467600"/>
              <a:gd name="connsiteY876" fmla="*/ 1276376 h 6858000"/>
              <a:gd name="connsiteX877" fmla="*/ 2716772 w 7467600"/>
              <a:gd name="connsiteY877" fmla="*/ 1255462 h 6858000"/>
              <a:gd name="connsiteX878" fmla="*/ 3471096 w 7467600"/>
              <a:gd name="connsiteY878" fmla="*/ 437072 h 6858000"/>
              <a:gd name="connsiteX879" fmla="*/ 3639057 w 7467600"/>
              <a:gd name="connsiteY879" fmla="*/ 286334 h 6858000"/>
              <a:gd name="connsiteX880" fmla="*/ 3640309 w 7467600"/>
              <a:gd name="connsiteY880" fmla="*/ 284664 h 6858000"/>
              <a:gd name="connsiteX881" fmla="*/ 3646022 w 7467600"/>
              <a:gd name="connsiteY881" fmla="*/ 276711 h 6858000"/>
              <a:gd name="connsiteX882" fmla="*/ 3707943 w 7467600"/>
              <a:gd name="connsiteY882" fmla="*/ 65958 h 6858000"/>
              <a:gd name="connsiteX883" fmla="*/ 3721337 w 7467600"/>
              <a:gd name="connsiteY883" fmla="*/ 0 h 6858000"/>
              <a:gd name="connsiteX884" fmla="*/ 2867960 w 7467600"/>
              <a:gd name="connsiteY884" fmla="*/ 0 h 6858000"/>
              <a:gd name="connsiteX885" fmla="*/ 2926351 w 7467600"/>
              <a:gd name="connsiteY885" fmla="*/ 0 h 6858000"/>
              <a:gd name="connsiteX886" fmla="*/ 2902823 w 7467600"/>
              <a:gd name="connsiteY886" fmla="*/ 262929 h 6858000"/>
              <a:gd name="connsiteX887" fmla="*/ 2940663 w 7467600"/>
              <a:gd name="connsiteY887" fmla="*/ 140884 h 6858000"/>
              <a:gd name="connsiteX888" fmla="*/ 2947039 w 7467600"/>
              <a:gd name="connsiteY888" fmla="*/ 122524 h 6858000"/>
              <a:gd name="connsiteX889" fmla="*/ 2984316 w 7467600"/>
              <a:gd name="connsiteY889" fmla="*/ 0 h 6858000"/>
              <a:gd name="connsiteX890" fmla="*/ 3016114 w 7467600"/>
              <a:gd name="connsiteY890" fmla="*/ 0 h 6858000"/>
              <a:gd name="connsiteX891" fmla="*/ 2979949 w 7467600"/>
              <a:gd name="connsiteY891" fmla="*/ 119274 h 6858000"/>
              <a:gd name="connsiteX892" fmla="*/ 3023879 w 7467600"/>
              <a:gd name="connsiteY892" fmla="*/ 0 h 6858000"/>
              <a:gd name="connsiteX893" fmla="*/ 3105400 w 7467600"/>
              <a:gd name="connsiteY893" fmla="*/ 0 h 6858000"/>
              <a:gd name="connsiteX894" fmla="*/ 3094669 w 7467600"/>
              <a:gd name="connsiteY894" fmla="*/ 30308 h 6858000"/>
              <a:gd name="connsiteX895" fmla="*/ 2901945 w 7467600"/>
              <a:gd name="connsiteY895" fmla="*/ 466538 h 6858000"/>
              <a:gd name="connsiteX896" fmla="*/ 2815209 w 7467600"/>
              <a:gd name="connsiteY896" fmla="*/ 497361 h 6858000"/>
              <a:gd name="connsiteX897" fmla="*/ 2844845 w 7467600"/>
              <a:gd name="connsiteY897" fmla="*/ 127638 h 6858000"/>
              <a:gd name="connsiteX898" fmla="*/ 2867960 w 7467600"/>
              <a:gd name="connsiteY898" fmla="*/ 0 h 6858000"/>
              <a:gd name="connsiteX899" fmla="*/ 1057230 w 7467600"/>
              <a:gd name="connsiteY899" fmla="*/ 0 h 6858000"/>
              <a:gd name="connsiteX900" fmla="*/ 1111003 w 7467600"/>
              <a:gd name="connsiteY900" fmla="*/ 0 h 6858000"/>
              <a:gd name="connsiteX901" fmla="*/ 1125553 w 7467600"/>
              <a:gd name="connsiteY901" fmla="*/ 52588 h 6858000"/>
              <a:gd name="connsiteX902" fmla="*/ 1304276 w 7467600"/>
              <a:gd name="connsiteY902" fmla="*/ 476275 h 6858000"/>
              <a:gd name="connsiteX903" fmla="*/ 1492066 w 7467600"/>
              <a:gd name="connsiteY903" fmla="*/ 886333 h 6858000"/>
              <a:gd name="connsiteX904" fmla="*/ 1423698 w 7467600"/>
              <a:gd name="connsiteY904" fmla="*/ 710817 h 6858000"/>
              <a:gd name="connsiteX905" fmla="*/ 1357609 w 7467600"/>
              <a:gd name="connsiteY905" fmla="*/ 532892 h 6858000"/>
              <a:gd name="connsiteX906" fmla="*/ 1309550 w 7467600"/>
              <a:gd name="connsiteY906" fmla="*/ 374031 h 6858000"/>
              <a:gd name="connsiteX907" fmla="*/ 1193673 w 7467600"/>
              <a:gd name="connsiteY907" fmla="*/ 49533 h 6858000"/>
              <a:gd name="connsiteX908" fmla="*/ 1164391 w 7467600"/>
              <a:gd name="connsiteY908" fmla="*/ 0 h 6858000"/>
              <a:gd name="connsiteX909" fmla="*/ 1200666 w 7467600"/>
              <a:gd name="connsiteY909" fmla="*/ 0 h 6858000"/>
              <a:gd name="connsiteX910" fmla="*/ 1223408 w 7467600"/>
              <a:gd name="connsiteY910" fmla="*/ 38996 h 6858000"/>
              <a:gd name="connsiteX911" fmla="*/ 1339635 w 7467600"/>
              <a:gd name="connsiteY911" fmla="*/ 365517 h 6858000"/>
              <a:gd name="connsiteX912" fmla="*/ 1387469 w 7467600"/>
              <a:gd name="connsiteY912" fmla="*/ 523079 h 6858000"/>
              <a:gd name="connsiteX913" fmla="*/ 1452685 w 7467600"/>
              <a:gd name="connsiteY913" fmla="*/ 699806 h 6858000"/>
              <a:gd name="connsiteX914" fmla="*/ 1492092 w 7467600"/>
              <a:gd name="connsiteY914" fmla="*/ 800424 h 6858000"/>
              <a:gd name="connsiteX915" fmla="*/ 1455302 w 7467600"/>
              <a:gd name="connsiteY915" fmla="*/ 632913 h 6858000"/>
              <a:gd name="connsiteX916" fmla="*/ 1222336 w 7467600"/>
              <a:gd name="connsiteY916" fmla="*/ 9480 h 6858000"/>
              <a:gd name="connsiteX917" fmla="*/ 1214634 w 7467600"/>
              <a:gd name="connsiteY917" fmla="*/ 0 h 6858000"/>
              <a:gd name="connsiteX918" fmla="*/ 1289827 w 7467600"/>
              <a:gd name="connsiteY918" fmla="*/ 0 h 6858000"/>
              <a:gd name="connsiteX919" fmla="*/ 1321076 w 7467600"/>
              <a:gd name="connsiteY919" fmla="*/ 59722 h 6858000"/>
              <a:gd name="connsiteX920" fmla="*/ 1512579 w 7467600"/>
              <a:gd name="connsiteY920" fmla="*/ 626441 h 6858000"/>
              <a:gd name="connsiteX921" fmla="*/ 1506076 w 7467600"/>
              <a:gd name="connsiteY921" fmla="*/ 1089289 h 6858000"/>
              <a:gd name="connsiteX922" fmla="*/ 1486346 w 7467600"/>
              <a:gd name="connsiteY922" fmla="*/ 1079919 h 6858000"/>
              <a:gd name="connsiteX923" fmla="*/ 1070511 w 7467600"/>
              <a:gd name="connsiteY923" fmla="*/ 48609 h 6858000"/>
              <a:gd name="connsiteX924" fmla="*/ 1057230 w 7467600"/>
              <a:gd name="connsiteY924" fmla="*/ 0 h 6858000"/>
              <a:gd name="connsiteX925" fmla="*/ 43151 w 7467600"/>
              <a:gd name="connsiteY925" fmla="*/ 0 h 6858000"/>
              <a:gd name="connsiteX926" fmla="*/ 95283 w 7467600"/>
              <a:gd name="connsiteY926" fmla="*/ 0 h 6858000"/>
              <a:gd name="connsiteX927" fmla="*/ 300708 w 7467600"/>
              <a:gd name="connsiteY927" fmla="*/ 154571 h 6858000"/>
              <a:gd name="connsiteX928" fmla="*/ 530414 w 7467600"/>
              <a:gd name="connsiteY928" fmla="*/ 354673 h 6858000"/>
              <a:gd name="connsiteX929" fmla="*/ 333785 w 7467600"/>
              <a:gd name="connsiteY929" fmla="*/ 161564 h 6858000"/>
              <a:gd name="connsiteX930" fmla="*/ 147005 w 7467600"/>
              <a:gd name="connsiteY930" fmla="*/ 0 h 6858000"/>
              <a:gd name="connsiteX931" fmla="*/ 272509 w 7467600"/>
              <a:gd name="connsiteY931" fmla="*/ 0 h 6858000"/>
              <a:gd name="connsiteX932" fmla="*/ 326276 w 7467600"/>
              <a:gd name="connsiteY932" fmla="*/ 45847 h 6858000"/>
              <a:gd name="connsiteX933" fmla="*/ 823759 w 7467600"/>
              <a:gd name="connsiteY933" fmla="*/ 574145 h 6858000"/>
              <a:gd name="connsiteX934" fmla="*/ 811254 w 7467600"/>
              <a:gd name="connsiteY934" fmla="*/ 665546 h 6858000"/>
              <a:gd name="connsiteX935" fmla="*/ 154042 w 7467600"/>
              <a:gd name="connsiteY935" fmla="*/ 261522 h 6858000"/>
              <a:gd name="connsiteX936" fmla="*/ 13550 w 7467600"/>
              <a:gd name="connsiteY936" fmla="*/ 158423 h 6858000"/>
              <a:gd name="connsiteX937" fmla="*/ 0 w 7467600"/>
              <a:gd name="connsiteY937" fmla="*/ 146618 h 6858000"/>
              <a:gd name="connsiteX938" fmla="*/ 0 w 7467600"/>
              <a:gd name="connsiteY938" fmla="*/ 59161 h 6858000"/>
              <a:gd name="connsiteX939" fmla="*/ 45427 w 7467600"/>
              <a:gd name="connsiteY939" fmla="*/ 101078 h 6858000"/>
              <a:gd name="connsiteX940" fmla="*/ 630103 w 7467600"/>
              <a:gd name="connsiteY940" fmla="*/ 485885 h 6858000"/>
              <a:gd name="connsiteX941" fmla="*/ 532040 w 7467600"/>
              <a:gd name="connsiteY941" fmla="*/ 399359 h 6858000"/>
              <a:gd name="connsiteX942" fmla="*/ 517618 w 7467600"/>
              <a:gd name="connsiteY942" fmla="*/ 385726 h 6858000"/>
              <a:gd name="connsiteX943" fmla="*/ 285074 w 7467600"/>
              <a:gd name="connsiteY943" fmla="*/ 182755 h 6858000"/>
              <a:gd name="connsiteX944" fmla="*/ 43151 w 7467600"/>
              <a:gd name="connsiteY944"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289862 w 7467600"/>
              <a:gd name="connsiteY4" fmla="*/ 6659827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289862 w 7467600"/>
              <a:gd name="connsiteY11" fmla="*/ 6659827 h 6858000"/>
              <a:gd name="connsiteX12" fmla="*/ 1019354 w 7467600"/>
              <a:gd name="connsiteY12" fmla="*/ 6315006 h 6858000"/>
              <a:gd name="connsiteX13" fmla="*/ 441046 w 7467600"/>
              <a:gd name="connsiteY13" fmla="*/ 6691153 h 6858000"/>
              <a:gd name="connsiteX14" fmla="*/ 1019354 w 7467600"/>
              <a:gd name="connsiteY14" fmla="*/ 6315006 h 6858000"/>
              <a:gd name="connsiteX15" fmla="*/ 991680 w 7467600"/>
              <a:gd name="connsiteY15" fmla="*/ 6298413 h 6858000"/>
              <a:gd name="connsiteX16" fmla="*/ 409060 w 7467600"/>
              <a:gd name="connsiteY16" fmla="*/ 6671470 h 6858000"/>
              <a:gd name="connsiteX17" fmla="*/ 991680 w 7467600"/>
              <a:gd name="connsiteY17" fmla="*/ 6298413 h 6858000"/>
              <a:gd name="connsiteX18" fmla="*/ 103333 w 7467600"/>
              <a:gd name="connsiteY18" fmla="*/ 5699602 h 6858000"/>
              <a:gd name="connsiteX19" fmla="*/ 233938 w 7467600"/>
              <a:gd name="connsiteY19" fmla="*/ 5809416 h 6858000"/>
              <a:gd name="connsiteX20" fmla="*/ 883580 w 7467600"/>
              <a:gd name="connsiteY20" fmla="*/ 6180710 h 6858000"/>
              <a:gd name="connsiteX21" fmla="*/ 487337 w 7467600"/>
              <a:gd name="connsiteY21" fmla="*/ 5950182 h 6858000"/>
              <a:gd name="connsiteX22" fmla="*/ 354051 w 7467600"/>
              <a:gd name="connsiteY22" fmla="*/ 5854912 h 6858000"/>
              <a:gd name="connsiteX23" fmla="*/ 195436 w 7467600"/>
              <a:gd name="connsiteY23" fmla="*/ 5755068 h 6858000"/>
              <a:gd name="connsiteX24" fmla="*/ 103333 w 7467600"/>
              <a:gd name="connsiteY24" fmla="*/ 5699602 h 6858000"/>
              <a:gd name="connsiteX25" fmla="*/ 5539432 w 7467600"/>
              <a:gd name="connsiteY25" fmla="*/ 5642928 h 6858000"/>
              <a:gd name="connsiteX26" fmla="*/ 5555462 w 7467600"/>
              <a:gd name="connsiteY26" fmla="*/ 5694454 h 6858000"/>
              <a:gd name="connsiteX27" fmla="*/ 5828270 w 7467600"/>
              <a:gd name="connsiteY27" fmla="*/ 6320663 h 6858000"/>
              <a:gd name="connsiteX28" fmla="*/ 5947416 w 7467600"/>
              <a:gd name="connsiteY28" fmla="*/ 6574846 h 6858000"/>
              <a:gd name="connsiteX29" fmla="*/ 5539432 w 7467600"/>
              <a:gd name="connsiteY29" fmla="*/ 5642928 h 6858000"/>
              <a:gd name="connsiteX30" fmla="*/ 51253 w 7467600"/>
              <a:gd name="connsiteY30" fmla="*/ 5631825 h 6858000"/>
              <a:gd name="connsiteX31" fmla="*/ 211622 w 7467600"/>
              <a:gd name="connsiteY31" fmla="*/ 5728803 h 6858000"/>
              <a:gd name="connsiteX32" fmla="*/ 371652 w 7467600"/>
              <a:gd name="connsiteY32" fmla="*/ 5829062 h 6858000"/>
              <a:gd name="connsiteX33" fmla="*/ 505903 w 7467600"/>
              <a:gd name="connsiteY33" fmla="*/ 5925221 h 6858000"/>
              <a:gd name="connsiteX34" fmla="*/ 899240 w 7467600"/>
              <a:gd name="connsiteY34" fmla="*/ 6153068 h 6858000"/>
              <a:gd name="connsiteX35" fmla="*/ 988114 w 7467600"/>
              <a:gd name="connsiteY35" fmla="*/ 6174204 h 6858000"/>
              <a:gd name="connsiteX36" fmla="*/ 845971 w 7467600"/>
              <a:gd name="connsiteY36" fmla="*/ 6067177 h 6858000"/>
              <a:gd name="connsiteX37" fmla="*/ 448057 w 7467600"/>
              <a:gd name="connsiteY37" fmla="*/ 5841376 h 6858000"/>
              <a:gd name="connsiteX38" fmla="*/ 51253 w 7467600"/>
              <a:gd name="connsiteY38" fmla="*/ 5631825 h 6858000"/>
              <a:gd name="connsiteX39" fmla="*/ 2606687 w 7467600"/>
              <a:gd name="connsiteY39" fmla="*/ 5630718 h 6858000"/>
              <a:gd name="connsiteX40" fmla="*/ 2645658 w 7467600"/>
              <a:gd name="connsiteY40" fmla="*/ 6640259 h 6858000"/>
              <a:gd name="connsiteX41" fmla="*/ 2606687 w 7467600"/>
              <a:gd name="connsiteY41" fmla="*/ 5630718 h 6858000"/>
              <a:gd name="connsiteX42" fmla="*/ 3642057 w 7467600"/>
              <a:gd name="connsiteY42" fmla="*/ 5573487 h 6858000"/>
              <a:gd name="connsiteX43" fmla="*/ 3632981 w 7467600"/>
              <a:gd name="connsiteY43" fmla="*/ 5579437 h 6858000"/>
              <a:gd name="connsiteX44" fmla="*/ 3382436 w 7467600"/>
              <a:gd name="connsiteY44" fmla="*/ 5952726 h 6858000"/>
              <a:gd name="connsiteX45" fmla="*/ 3191929 w 7467600"/>
              <a:gd name="connsiteY45" fmla="*/ 6662669 h 6858000"/>
              <a:gd name="connsiteX46" fmla="*/ 3369898 w 7467600"/>
              <a:gd name="connsiteY46" fmla="*/ 6081771 h 6858000"/>
              <a:gd name="connsiteX47" fmla="*/ 3642057 w 7467600"/>
              <a:gd name="connsiteY47" fmla="*/ 5573487 h 6858000"/>
              <a:gd name="connsiteX48" fmla="*/ 2650666 w 7467600"/>
              <a:gd name="connsiteY48" fmla="*/ 5530686 h 6858000"/>
              <a:gd name="connsiteX49" fmla="*/ 2650249 w 7467600"/>
              <a:gd name="connsiteY49" fmla="*/ 5532101 h 6858000"/>
              <a:gd name="connsiteX50" fmla="*/ 2663808 w 7467600"/>
              <a:gd name="connsiteY50" fmla="*/ 6535215 h 6858000"/>
              <a:gd name="connsiteX51" fmla="*/ 2665418 w 7467600"/>
              <a:gd name="connsiteY51" fmla="*/ 6132756 h 6858000"/>
              <a:gd name="connsiteX52" fmla="*/ 2650666 w 7467600"/>
              <a:gd name="connsiteY52" fmla="*/ 5530686 h 6858000"/>
              <a:gd name="connsiteX53" fmla="*/ 2680277 w 7467600"/>
              <a:gd name="connsiteY53" fmla="*/ 5479204 h 6858000"/>
              <a:gd name="connsiteX54" fmla="*/ 2678972 w 7467600"/>
              <a:gd name="connsiteY54" fmla="*/ 5481582 h 6858000"/>
              <a:gd name="connsiteX55" fmla="*/ 2696666 w 7467600"/>
              <a:gd name="connsiteY55" fmla="*/ 6133836 h 6858000"/>
              <a:gd name="connsiteX56" fmla="*/ 2695769 w 7467600"/>
              <a:gd name="connsiteY56" fmla="*/ 6390955 h 6858000"/>
              <a:gd name="connsiteX57" fmla="*/ 2739893 w 7467600"/>
              <a:gd name="connsiteY57" fmla="*/ 6108357 h 6858000"/>
              <a:gd name="connsiteX58" fmla="*/ 2680277 w 7467600"/>
              <a:gd name="connsiteY58" fmla="*/ 5479204 h 6858000"/>
              <a:gd name="connsiteX59" fmla="*/ 1132195 w 7467600"/>
              <a:gd name="connsiteY59" fmla="*/ 5467980 h 6858000"/>
              <a:gd name="connsiteX60" fmla="*/ 1679056 w 7467600"/>
              <a:gd name="connsiteY60" fmla="*/ 5516907 h 6858000"/>
              <a:gd name="connsiteX61" fmla="*/ 2128648 w 7467600"/>
              <a:gd name="connsiteY61" fmla="*/ 5474249 h 6858000"/>
              <a:gd name="connsiteX62" fmla="*/ 1825619 w 7467600"/>
              <a:gd name="connsiteY62" fmla="*/ 5478447 h 6858000"/>
              <a:gd name="connsiteX63" fmla="*/ 1737798 w 7467600"/>
              <a:gd name="connsiteY63" fmla="*/ 5483353 h 6858000"/>
              <a:gd name="connsiteX64" fmla="*/ 1132195 w 7467600"/>
              <a:gd name="connsiteY64" fmla="*/ 5467980 h 6858000"/>
              <a:gd name="connsiteX65" fmla="*/ 1456157 w 7467600"/>
              <a:gd name="connsiteY65" fmla="*/ 5371404 h 6858000"/>
              <a:gd name="connsiteX66" fmla="*/ 1244432 w 7467600"/>
              <a:gd name="connsiteY66" fmla="*/ 5385601 h 6858000"/>
              <a:gd name="connsiteX67" fmla="*/ 973990 w 7467600"/>
              <a:gd name="connsiteY67" fmla="*/ 5424940 h 6858000"/>
              <a:gd name="connsiteX68" fmla="*/ 1103809 w 7467600"/>
              <a:gd name="connsiteY68" fmla="*/ 5433720 h 6858000"/>
              <a:gd name="connsiteX69" fmla="*/ 1123454 w 7467600"/>
              <a:gd name="connsiteY69" fmla="*/ 5435727 h 6858000"/>
              <a:gd name="connsiteX70" fmla="*/ 1737017 w 7467600"/>
              <a:gd name="connsiteY70" fmla="*/ 5452183 h 6858000"/>
              <a:gd name="connsiteX71" fmla="*/ 1824397 w 7467600"/>
              <a:gd name="connsiteY71" fmla="*/ 5447757 h 6858000"/>
              <a:gd name="connsiteX72" fmla="*/ 2070059 w 7467600"/>
              <a:gd name="connsiteY72" fmla="*/ 5441660 h 6858000"/>
              <a:gd name="connsiteX73" fmla="*/ 1456157 w 7467600"/>
              <a:gd name="connsiteY73" fmla="*/ 5371404 h 6858000"/>
              <a:gd name="connsiteX74" fmla="*/ 4988186 w 7467600"/>
              <a:gd name="connsiteY74" fmla="*/ 5216467 h 6858000"/>
              <a:gd name="connsiteX75" fmla="*/ 4777334 w 7467600"/>
              <a:gd name="connsiteY75" fmla="*/ 5406072 h 6858000"/>
              <a:gd name="connsiteX76" fmla="*/ 4718341 w 7467600"/>
              <a:gd name="connsiteY76" fmla="*/ 5468043 h 6858000"/>
              <a:gd name="connsiteX77" fmla="*/ 4604655 w 7467600"/>
              <a:gd name="connsiteY77" fmla="*/ 5583434 h 6858000"/>
              <a:gd name="connsiteX78" fmla="*/ 4565074 w 7467600"/>
              <a:gd name="connsiteY78" fmla="*/ 5618550 h 6858000"/>
              <a:gd name="connsiteX79" fmla="*/ 4988186 w 7467600"/>
              <a:gd name="connsiteY79" fmla="*/ 5216467 h 6858000"/>
              <a:gd name="connsiteX80" fmla="*/ 4978032 w 7467600"/>
              <a:gd name="connsiteY80" fmla="*/ 5183809 h 6858000"/>
              <a:gd name="connsiteX81" fmla="*/ 4463413 w 7467600"/>
              <a:gd name="connsiteY81" fmla="*/ 5615162 h 6858000"/>
              <a:gd name="connsiteX82" fmla="*/ 4358134 w 7467600"/>
              <a:gd name="connsiteY82" fmla="*/ 5742791 h 6858000"/>
              <a:gd name="connsiteX83" fmla="*/ 4376219 w 7467600"/>
              <a:gd name="connsiteY83" fmla="*/ 5729027 h 6858000"/>
              <a:gd name="connsiteX84" fmla="*/ 4582340 w 7467600"/>
              <a:gd name="connsiteY84" fmla="*/ 5561037 h 6858000"/>
              <a:gd name="connsiteX85" fmla="*/ 4694684 w 7467600"/>
              <a:gd name="connsiteY85" fmla="*/ 5447098 h 6858000"/>
              <a:gd name="connsiteX86" fmla="*/ 4754123 w 7467600"/>
              <a:gd name="connsiteY86" fmla="*/ 5384643 h 6858000"/>
              <a:gd name="connsiteX87" fmla="*/ 4978032 w 7467600"/>
              <a:gd name="connsiteY87" fmla="*/ 5183809 h 6858000"/>
              <a:gd name="connsiteX88" fmla="*/ 1903353 w 7467600"/>
              <a:gd name="connsiteY88" fmla="*/ 5044827 h 6858000"/>
              <a:gd name="connsiteX89" fmla="*/ 1936931 w 7467600"/>
              <a:gd name="connsiteY89" fmla="*/ 5093954 h 6858000"/>
              <a:gd name="connsiteX90" fmla="*/ 2195868 w 7467600"/>
              <a:gd name="connsiteY90" fmla="*/ 5396574 h 6858000"/>
              <a:gd name="connsiteX91" fmla="*/ 2088852 w 7467600"/>
              <a:gd name="connsiteY91" fmla="*/ 5166123 h 6858000"/>
              <a:gd name="connsiteX92" fmla="*/ 1958241 w 7467600"/>
              <a:gd name="connsiteY92" fmla="*/ 5067955 h 6858000"/>
              <a:gd name="connsiteX93" fmla="*/ 1903353 w 7467600"/>
              <a:gd name="connsiteY93" fmla="*/ 5044827 h 6858000"/>
              <a:gd name="connsiteX94" fmla="*/ 1979378 w 7467600"/>
              <a:gd name="connsiteY94" fmla="*/ 4769504 h 6858000"/>
              <a:gd name="connsiteX95" fmla="*/ 2882120 w 7467600"/>
              <a:gd name="connsiteY95" fmla="*/ 5064547 h 6858000"/>
              <a:gd name="connsiteX96" fmla="*/ 2793103 w 7467600"/>
              <a:gd name="connsiteY96" fmla="*/ 5039699 h 6858000"/>
              <a:gd name="connsiteX97" fmla="*/ 2770041 w 7467600"/>
              <a:gd name="connsiteY97" fmla="*/ 5033634 h 6858000"/>
              <a:gd name="connsiteX98" fmla="*/ 1979378 w 7467600"/>
              <a:gd name="connsiteY98" fmla="*/ 4769504 h 6858000"/>
              <a:gd name="connsiteX99" fmla="*/ 1927410 w 7467600"/>
              <a:gd name="connsiteY99" fmla="*/ 4716164 h 6858000"/>
              <a:gd name="connsiteX100" fmla="*/ 1959587 w 7467600"/>
              <a:gd name="connsiteY100" fmla="*/ 4728849 h 6858000"/>
              <a:gd name="connsiteX101" fmla="*/ 2777707 w 7467600"/>
              <a:gd name="connsiteY101" fmla="*/ 5003991 h 6858000"/>
              <a:gd name="connsiteX102" fmla="*/ 2800768 w 7467600"/>
              <a:gd name="connsiteY102" fmla="*/ 5010056 h 6858000"/>
              <a:gd name="connsiteX103" fmla="*/ 2879408 w 7467600"/>
              <a:gd name="connsiteY103" fmla="*/ 5031590 h 6858000"/>
              <a:gd name="connsiteX104" fmla="*/ 2862295 w 7467600"/>
              <a:gd name="connsiteY104" fmla="*/ 5022958 h 6858000"/>
              <a:gd name="connsiteX105" fmla="*/ 2813343 w 7467600"/>
              <a:gd name="connsiteY105" fmla="*/ 4998369 h 6858000"/>
              <a:gd name="connsiteX106" fmla="*/ 2646245 w 7467600"/>
              <a:gd name="connsiteY106" fmla="*/ 4930999 h 6858000"/>
              <a:gd name="connsiteX107" fmla="*/ 1999243 w 7467600"/>
              <a:gd name="connsiteY107" fmla="*/ 4730524 h 6858000"/>
              <a:gd name="connsiteX108" fmla="*/ 1979527 w 7467600"/>
              <a:gd name="connsiteY108" fmla="*/ 4726651 h 6858000"/>
              <a:gd name="connsiteX109" fmla="*/ 1927410 w 7467600"/>
              <a:gd name="connsiteY109" fmla="*/ 4716164 h 6858000"/>
              <a:gd name="connsiteX110" fmla="*/ 1997014 w 7467600"/>
              <a:gd name="connsiteY110" fmla="*/ 4698007 h 6858000"/>
              <a:gd name="connsiteX111" fmla="*/ 2005458 w 7467600"/>
              <a:gd name="connsiteY111" fmla="*/ 4699540 h 6858000"/>
              <a:gd name="connsiteX112" fmla="*/ 2657186 w 7467600"/>
              <a:gd name="connsiteY112" fmla="*/ 4901687 h 6858000"/>
              <a:gd name="connsiteX113" fmla="*/ 2826662 w 7467600"/>
              <a:gd name="connsiteY113" fmla="*/ 4970362 h 6858000"/>
              <a:gd name="connsiteX114" fmla="*/ 2876100 w 7467600"/>
              <a:gd name="connsiteY114" fmla="*/ 4995397 h 6858000"/>
              <a:gd name="connsiteX115" fmla="*/ 3042600 w 7467600"/>
              <a:gd name="connsiteY115" fmla="*/ 5059532 h 6858000"/>
              <a:gd name="connsiteX116" fmla="*/ 1997014 w 7467600"/>
              <a:gd name="connsiteY116" fmla="*/ 4698007 h 6858000"/>
              <a:gd name="connsiteX117" fmla="*/ 2305292 w 7467600"/>
              <a:gd name="connsiteY117" fmla="*/ 4219492 h 6858000"/>
              <a:gd name="connsiteX118" fmla="*/ 3360922 w 7467600"/>
              <a:gd name="connsiteY118" fmla="*/ 4529373 h 6858000"/>
              <a:gd name="connsiteX119" fmla="*/ 3492420 w 7467600"/>
              <a:gd name="connsiteY119" fmla="*/ 4510145 h 6858000"/>
              <a:gd name="connsiteX120" fmla="*/ 3364086 w 7467600"/>
              <a:gd name="connsiteY120" fmla="*/ 4480340 h 6858000"/>
              <a:gd name="connsiteX121" fmla="*/ 3225818 w 7467600"/>
              <a:gd name="connsiteY121" fmla="*/ 4411822 h 6858000"/>
              <a:gd name="connsiteX122" fmla="*/ 3129696 w 7467600"/>
              <a:gd name="connsiteY122" fmla="*/ 4360704 h 6858000"/>
              <a:gd name="connsiteX123" fmla="*/ 2814545 w 7467600"/>
              <a:gd name="connsiteY123" fmla="*/ 4282955 h 6858000"/>
              <a:gd name="connsiteX124" fmla="*/ 2305292 w 7467600"/>
              <a:gd name="connsiteY124" fmla="*/ 4219492 h 6858000"/>
              <a:gd name="connsiteX125" fmla="*/ 2626982 w 7467600"/>
              <a:gd name="connsiteY125" fmla="*/ 4206450 h 6858000"/>
              <a:gd name="connsiteX126" fmla="*/ 2490617 w 7467600"/>
              <a:gd name="connsiteY126" fmla="*/ 4206951 h 6858000"/>
              <a:gd name="connsiteX127" fmla="*/ 2819869 w 7467600"/>
              <a:gd name="connsiteY127" fmla="*/ 4252936 h 6858000"/>
              <a:gd name="connsiteX128" fmla="*/ 3143018 w 7467600"/>
              <a:gd name="connsiteY128" fmla="*/ 4332698 h 6858000"/>
              <a:gd name="connsiteX129" fmla="*/ 3241520 w 7467600"/>
              <a:gd name="connsiteY129" fmla="*/ 4385112 h 6858000"/>
              <a:gd name="connsiteX130" fmla="*/ 3374575 w 7467600"/>
              <a:gd name="connsiteY130" fmla="*/ 4451517 h 6858000"/>
              <a:gd name="connsiteX131" fmla="*/ 3505221 w 7467600"/>
              <a:gd name="connsiteY131" fmla="*/ 4480757 h 6858000"/>
              <a:gd name="connsiteX132" fmla="*/ 2626982 w 7467600"/>
              <a:gd name="connsiteY132" fmla="*/ 4206450 h 6858000"/>
              <a:gd name="connsiteX133" fmla="*/ 1310106 w 7467600"/>
              <a:gd name="connsiteY133" fmla="*/ 3943217 h 6858000"/>
              <a:gd name="connsiteX134" fmla="*/ 854994 w 7467600"/>
              <a:gd name="connsiteY134" fmla="*/ 4399136 h 6858000"/>
              <a:gd name="connsiteX135" fmla="*/ 742462 w 7467600"/>
              <a:gd name="connsiteY135" fmla="*/ 4594648 h 6858000"/>
              <a:gd name="connsiteX136" fmla="*/ 820602 w 7467600"/>
              <a:gd name="connsiteY136" fmla="*/ 4485915 h 6858000"/>
              <a:gd name="connsiteX137" fmla="*/ 878295 w 7467600"/>
              <a:gd name="connsiteY137" fmla="*/ 4403594 h 6858000"/>
              <a:gd name="connsiteX138" fmla="*/ 1240607 w 7467600"/>
              <a:gd name="connsiteY138" fmla="*/ 4010401 h 6858000"/>
              <a:gd name="connsiteX139" fmla="*/ 1310106 w 7467600"/>
              <a:gd name="connsiteY139" fmla="*/ 3943217 h 6858000"/>
              <a:gd name="connsiteX140" fmla="*/ 1423113 w 7467600"/>
              <a:gd name="connsiteY140" fmla="*/ 3874565 h 6858000"/>
              <a:gd name="connsiteX141" fmla="*/ 1260565 w 7467600"/>
              <a:gd name="connsiteY141" fmla="*/ 4031982 h 6858000"/>
              <a:gd name="connsiteX142" fmla="*/ 901900 w 7467600"/>
              <a:gd name="connsiteY142" fmla="*/ 4421236 h 6858000"/>
              <a:gd name="connsiteX143" fmla="*/ 845044 w 7467600"/>
              <a:gd name="connsiteY143" fmla="*/ 4502436 h 6858000"/>
              <a:gd name="connsiteX144" fmla="*/ 685926 w 7467600"/>
              <a:gd name="connsiteY144" fmla="*/ 4703069 h 6858000"/>
              <a:gd name="connsiteX145" fmla="*/ 684248 w 7467600"/>
              <a:gd name="connsiteY145" fmla="*/ 4706721 h 6858000"/>
              <a:gd name="connsiteX146" fmla="*/ 1423113 w 7467600"/>
              <a:gd name="connsiteY146" fmla="*/ 3874565 h 6858000"/>
              <a:gd name="connsiteX147" fmla="*/ 3316479 w 7467600"/>
              <a:gd name="connsiteY147" fmla="*/ 3872136 h 6858000"/>
              <a:gd name="connsiteX148" fmla="*/ 3546806 w 7467600"/>
              <a:gd name="connsiteY148" fmla="*/ 4356139 h 6858000"/>
              <a:gd name="connsiteX149" fmla="*/ 3364433 w 7467600"/>
              <a:gd name="connsiteY149" fmla="*/ 3953121 h 6858000"/>
              <a:gd name="connsiteX150" fmla="*/ 3316479 w 7467600"/>
              <a:gd name="connsiteY150" fmla="*/ 3872136 h 6858000"/>
              <a:gd name="connsiteX151" fmla="*/ 3291335 w 7467600"/>
              <a:gd name="connsiteY151" fmla="*/ 3767420 h 6858000"/>
              <a:gd name="connsiteX152" fmla="*/ 3390805 w 7467600"/>
              <a:gd name="connsiteY152" fmla="*/ 3937163 h 6858000"/>
              <a:gd name="connsiteX153" fmla="*/ 3579062 w 7467600"/>
              <a:gd name="connsiteY153" fmla="*/ 4359040 h 6858000"/>
              <a:gd name="connsiteX154" fmla="*/ 3467355 w 7467600"/>
              <a:gd name="connsiteY154" fmla="*/ 3988130 h 6858000"/>
              <a:gd name="connsiteX155" fmla="*/ 3310753 w 7467600"/>
              <a:gd name="connsiteY155" fmla="*/ 3787140 h 6858000"/>
              <a:gd name="connsiteX156" fmla="*/ 3291335 w 7467600"/>
              <a:gd name="connsiteY156" fmla="*/ 3767420 h 6858000"/>
              <a:gd name="connsiteX157" fmla="*/ 1635889 w 7467600"/>
              <a:gd name="connsiteY157" fmla="*/ 3709494 h 6858000"/>
              <a:gd name="connsiteX158" fmla="*/ 1634800 w 7467600"/>
              <a:gd name="connsiteY158" fmla="*/ 3731111 h 6858000"/>
              <a:gd name="connsiteX159" fmla="*/ 1635889 w 7467600"/>
              <a:gd name="connsiteY159" fmla="*/ 3709494 h 6858000"/>
              <a:gd name="connsiteX160" fmla="*/ 1510397 w 7467600"/>
              <a:gd name="connsiteY160" fmla="*/ 3684705 h 6858000"/>
              <a:gd name="connsiteX161" fmla="*/ 1146550 w 7467600"/>
              <a:gd name="connsiteY161" fmla="*/ 3802012 h 6858000"/>
              <a:gd name="connsiteX162" fmla="*/ 698834 w 7467600"/>
              <a:gd name="connsiteY162" fmla="*/ 3952272 h 6858000"/>
              <a:gd name="connsiteX163" fmla="*/ 34256 w 7467600"/>
              <a:gd name="connsiteY163" fmla="*/ 4347603 h 6858000"/>
              <a:gd name="connsiteX164" fmla="*/ 527241 w 7467600"/>
              <a:gd name="connsiteY164" fmla="*/ 4065078 h 6858000"/>
              <a:gd name="connsiteX165" fmla="*/ 1510397 w 7467600"/>
              <a:gd name="connsiteY165" fmla="*/ 3684705 h 6858000"/>
              <a:gd name="connsiteX166" fmla="*/ 1313114 w 7467600"/>
              <a:gd name="connsiteY166" fmla="*/ 3655216 h 6858000"/>
              <a:gd name="connsiteX167" fmla="*/ 1109304 w 7467600"/>
              <a:gd name="connsiteY167" fmla="*/ 3669030 h 6858000"/>
              <a:gd name="connsiteX168" fmla="*/ 8129 w 7467600"/>
              <a:gd name="connsiteY168" fmla="*/ 4330519 h 6858000"/>
              <a:gd name="connsiteX169" fmla="*/ 687572 w 7467600"/>
              <a:gd name="connsiteY169" fmla="*/ 3925629 h 6858000"/>
              <a:gd name="connsiteX170" fmla="*/ 1138365 w 7467600"/>
              <a:gd name="connsiteY170" fmla="*/ 3774515 h 6858000"/>
              <a:gd name="connsiteX171" fmla="*/ 1505579 w 7467600"/>
              <a:gd name="connsiteY171" fmla="*/ 3655526 h 6858000"/>
              <a:gd name="connsiteX172" fmla="*/ 1313114 w 7467600"/>
              <a:gd name="connsiteY172" fmla="*/ 3655216 h 6858000"/>
              <a:gd name="connsiteX173" fmla="*/ 3655073 w 7467600"/>
              <a:gd name="connsiteY173" fmla="*/ 3650884 h 6858000"/>
              <a:gd name="connsiteX174" fmla="*/ 3989938 w 7467600"/>
              <a:gd name="connsiteY174" fmla="*/ 3991685 h 6858000"/>
              <a:gd name="connsiteX175" fmla="*/ 4393907 w 7467600"/>
              <a:gd name="connsiteY175" fmla="*/ 4261258 h 6858000"/>
              <a:gd name="connsiteX176" fmla="*/ 4648051 w 7467600"/>
              <a:gd name="connsiteY176" fmla="*/ 4374051 h 6858000"/>
              <a:gd name="connsiteX177" fmla="*/ 4383389 w 7467600"/>
              <a:gd name="connsiteY177" fmla="*/ 4184369 h 6858000"/>
              <a:gd name="connsiteX178" fmla="*/ 4165508 w 7467600"/>
              <a:gd name="connsiteY178" fmla="*/ 4035196 h 6858000"/>
              <a:gd name="connsiteX179" fmla="*/ 4068162 w 7467600"/>
              <a:gd name="connsiteY179" fmla="*/ 3953394 h 6858000"/>
              <a:gd name="connsiteX180" fmla="*/ 3981416 w 7467600"/>
              <a:gd name="connsiteY180" fmla="*/ 3880482 h 6858000"/>
              <a:gd name="connsiteX181" fmla="*/ 3800147 w 7467600"/>
              <a:gd name="connsiteY181" fmla="*/ 3749872 h 6858000"/>
              <a:gd name="connsiteX182" fmla="*/ 3655073 w 7467600"/>
              <a:gd name="connsiteY182" fmla="*/ 3650884 h 6858000"/>
              <a:gd name="connsiteX183" fmla="*/ 3670252 w 7467600"/>
              <a:gd name="connsiteY183" fmla="*/ 3622798 h 6858000"/>
              <a:gd name="connsiteX184" fmla="*/ 3817258 w 7467600"/>
              <a:gd name="connsiteY184" fmla="*/ 3723577 h 6858000"/>
              <a:gd name="connsiteX185" fmla="*/ 4000461 w 7467600"/>
              <a:gd name="connsiteY185" fmla="*/ 3855966 h 6858000"/>
              <a:gd name="connsiteX186" fmla="*/ 4088180 w 7467600"/>
              <a:gd name="connsiteY186" fmla="*/ 3929774 h 6858000"/>
              <a:gd name="connsiteX187" fmla="*/ 4184555 w 7467600"/>
              <a:gd name="connsiteY187" fmla="*/ 4010683 h 6858000"/>
              <a:gd name="connsiteX188" fmla="*/ 4399563 w 7467600"/>
              <a:gd name="connsiteY188" fmla="*/ 4158106 h 6858000"/>
              <a:gd name="connsiteX189" fmla="*/ 4684469 w 7467600"/>
              <a:gd name="connsiteY189" fmla="*/ 4364680 h 6858000"/>
              <a:gd name="connsiteX190" fmla="*/ 4690271 w 7467600"/>
              <a:gd name="connsiteY190" fmla="*/ 4370034 h 6858000"/>
              <a:gd name="connsiteX191" fmla="*/ 4136093 w 7467600"/>
              <a:gd name="connsiteY191" fmla="*/ 3858466 h 6858000"/>
              <a:gd name="connsiteX192" fmla="*/ 3670252 w 7467600"/>
              <a:gd name="connsiteY192" fmla="*/ 3622798 h 6858000"/>
              <a:gd name="connsiteX193" fmla="*/ 4440129 w 7467600"/>
              <a:gd name="connsiteY193" fmla="*/ 3448571 h 6858000"/>
              <a:gd name="connsiteX194" fmla="*/ 4856525 w 7467600"/>
              <a:gd name="connsiteY194" fmla="*/ 3915351 h 6858000"/>
              <a:gd name="connsiteX195" fmla="*/ 5059055 w 7467600"/>
              <a:gd name="connsiteY195" fmla="*/ 4108918 h 6858000"/>
              <a:gd name="connsiteX196" fmla="*/ 5290070 w 7467600"/>
              <a:gd name="connsiteY196" fmla="*/ 4263619 h 6858000"/>
              <a:gd name="connsiteX197" fmla="*/ 4834991 w 7467600"/>
              <a:gd name="connsiteY197" fmla="*/ 3830985 h 6858000"/>
              <a:gd name="connsiteX198" fmla="*/ 4440129 w 7467600"/>
              <a:gd name="connsiteY198" fmla="*/ 3448571 h 6858000"/>
              <a:gd name="connsiteX199" fmla="*/ 4441737 w 7467600"/>
              <a:gd name="connsiteY199" fmla="*/ 3399734 h 6858000"/>
              <a:gd name="connsiteX200" fmla="*/ 4431236 w 7467600"/>
              <a:gd name="connsiteY200" fmla="*/ 3400954 h 6858000"/>
              <a:gd name="connsiteX201" fmla="*/ 4557150 w 7467600"/>
              <a:gd name="connsiteY201" fmla="*/ 3510023 h 6858000"/>
              <a:gd name="connsiteX202" fmla="*/ 4856936 w 7467600"/>
              <a:gd name="connsiteY202" fmla="*/ 3809146 h 6858000"/>
              <a:gd name="connsiteX203" fmla="*/ 5111996 w 7467600"/>
              <a:gd name="connsiteY203" fmla="*/ 4065759 h 6858000"/>
              <a:gd name="connsiteX204" fmla="*/ 5388878 w 7467600"/>
              <a:gd name="connsiteY204" fmla="*/ 4300185 h 6858000"/>
              <a:gd name="connsiteX205" fmla="*/ 5425556 w 7467600"/>
              <a:gd name="connsiteY205" fmla="*/ 4308967 h 6858000"/>
              <a:gd name="connsiteX206" fmla="*/ 4943646 w 7467600"/>
              <a:gd name="connsiteY206" fmla="*/ 3822916 h 6858000"/>
              <a:gd name="connsiteX207" fmla="*/ 4594837 w 7467600"/>
              <a:gd name="connsiteY207" fmla="*/ 3532274 h 6858000"/>
              <a:gd name="connsiteX208" fmla="*/ 4441737 w 7467600"/>
              <a:gd name="connsiteY208" fmla="*/ 3399734 h 6858000"/>
              <a:gd name="connsiteX209" fmla="*/ 5425834 w 7467600"/>
              <a:gd name="connsiteY209" fmla="*/ 3162785 h 6858000"/>
              <a:gd name="connsiteX210" fmla="*/ 5401644 w 7467600"/>
              <a:gd name="connsiteY210" fmla="*/ 3617847 h 6858000"/>
              <a:gd name="connsiteX211" fmla="*/ 5467256 w 7467600"/>
              <a:gd name="connsiteY211" fmla="*/ 4175494 h 6858000"/>
              <a:gd name="connsiteX212" fmla="*/ 5448069 w 7467600"/>
              <a:gd name="connsiteY212" fmla="*/ 3567554 h 6858000"/>
              <a:gd name="connsiteX213" fmla="*/ 5425834 w 7467600"/>
              <a:gd name="connsiteY213" fmla="*/ 3162785 h 6858000"/>
              <a:gd name="connsiteX214" fmla="*/ 1318687 w 7467600"/>
              <a:gd name="connsiteY214" fmla="*/ 3113840 h 6858000"/>
              <a:gd name="connsiteX215" fmla="*/ 1066793 w 7467600"/>
              <a:gd name="connsiteY215" fmla="*/ 3212171 h 6858000"/>
              <a:gd name="connsiteX216" fmla="*/ 993319 w 7467600"/>
              <a:gd name="connsiteY216" fmla="*/ 3247648 h 6858000"/>
              <a:gd name="connsiteX217" fmla="*/ 853081 w 7467600"/>
              <a:gd name="connsiteY217" fmla="*/ 3312410 h 6858000"/>
              <a:gd name="connsiteX218" fmla="*/ 805957 w 7467600"/>
              <a:gd name="connsiteY218" fmla="*/ 3330443 h 6858000"/>
              <a:gd name="connsiteX219" fmla="*/ 1318687 w 7467600"/>
              <a:gd name="connsiteY219" fmla="*/ 3113840 h 6858000"/>
              <a:gd name="connsiteX220" fmla="*/ 5453702 w 7467600"/>
              <a:gd name="connsiteY220" fmla="*/ 3090882 h 6858000"/>
              <a:gd name="connsiteX221" fmla="*/ 5480135 w 7467600"/>
              <a:gd name="connsiteY221" fmla="*/ 3565802 h 6858000"/>
              <a:gd name="connsiteX222" fmla="*/ 5499023 w 7467600"/>
              <a:gd name="connsiteY222" fmla="*/ 4166310 h 6858000"/>
              <a:gd name="connsiteX223" fmla="*/ 5547022 w 7467600"/>
              <a:gd name="connsiteY223" fmla="*/ 3607838 h 6858000"/>
              <a:gd name="connsiteX224" fmla="*/ 5515964 w 7467600"/>
              <a:gd name="connsiteY224" fmla="*/ 3378541 h 6858000"/>
              <a:gd name="connsiteX225" fmla="*/ 5453702 w 7467600"/>
              <a:gd name="connsiteY225" fmla="*/ 3090882 h 6858000"/>
              <a:gd name="connsiteX226" fmla="*/ 1238695 w 7467600"/>
              <a:gd name="connsiteY226" fmla="*/ 3076820 h 6858000"/>
              <a:gd name="connsiteX227" fmla="*/ 716371 w 7467600"/>
              <a:gd name="connsiteY227" fmla="*/ 3293249 h 6858000"/>
              <a:gd name="connsiteX228" fmla="*/ 579522 w 7467600"/>
              <a:gd name="connsiteY228" fmla="*/ 3371759 h 6858000"/>
              <a:gd name="connsiteX229" fmla="*/ 600288 w 7467600"/>
              <a:gd name="connsiteY229" fmla="*/ 3365555 h 6858000"/>
              <a:gd name="connsiteX230" fmla="*/ 840692 w 7467600"/>
              <a:gd name="connsiteY230" fmla="*/ 3284921 h 6858000"/>
              <a:gd name="connsiteX231" fmla="*/ 979248 w 7467600"/>
              <a:gd name="connsiteY231" fmla="*/ 3221003 h 6858000"/>
              <a:gd name="connsiteX232" fmla="*/ 1053282 w 7467600"/>
              <a:gd name="connsiteY232" fmla="*/ 3185247 h 6858000"/>
              <a:gd name="connsiteX233" fmla="*/ 1320603 w 7467600"/>
              <a:gd name="connsiteY233" fmla="*/ 3081281 h 6858000"/>
              <a:gd name="connsiteX234" fmla="*/ 1238695 w 7467600"/>
              <a:gd name="connsiteY234" fmla="*/ 3076820 h 6858000"/>
              <a:gd name="connsiteX235" fmla="*/ 5425627 w 7467600"/>
              <a:gd name="connsiteY235" fmla="*/ 2954192 h 6858000"/>
              <a:gd name="connsiteX236" fmla="*/ 5470770 w 7467600"/>
              <a:gd name="connsiteY236" fmla="*/ 3005435 h 6858000"/>
              <a:gd name="connsiteX237" fmla="*/ 5519779 w 7467600"/>
              <a:gd name="connsiteY237" fmla="*/ 4359223 h 6858000"/>
              <a:gd name="connsiteX238" fmla="*/ 5520293 w 7467600"/>
              <a:gd name="connsiteY238" fmla="*/ 4360602 h 6858000"/>
              <a:gd name="connsiteX239" fmla="*/ 5767221 w 7467600"/>
              <a:gd name="connsiteY239" fmla="*/ 4665564 h 6858000"/>
              <a:gd name="connsiteX240" fmla="*/ 6937169 w 7467600"/>
              <a:gd name="connsiteY240" fmla="*/ 4815941 h 6858000"/>
              <a:gd name="connsiteX241" fmla="*/ 6953922 w 7467600"/>
              <a:gd name="connsiteY241" fmla="*/ 4890068 h 6858000"/>
              <a:gd name="connsiteX242" fmla="*/ 6071359 w 7467600"/>
              <a:gd name="connsiteY242" fmla="*/ 4770770 h 6858000"/>
              <a:gd name="connsiteX243" fmla="*/ 6038839 w 7467600"/>
              <a:gd name="connsiteY243" fmla="*/ 4764474 h 6858000"/>
              <a:gd name="connsiteX244" fmla="*/ 6038706 w 7467600"/>
              <a:gd name="connsiteY244" fmla="*/ 4763847 h 6858000"/>
              <a:gd name="connsiteX245" fmla="*/ 6037784 w 7467600"/>
              <a:gd name="connsiteY245" fmla="*/ 4764270 h 6858000"/>
              <a:gd name="connsiteX246" fmla="*/ 6038839 w 7467600"/>
              <a:gd name="connsiteY246" fmla="*/ 4764474 h 6858000"/>
              <a:gd name="connsiteX247" fmla="*/ 6040338 w 7467600"/>
              <a:gd name="connsiteY247" fmla="*/ 4771418 h 6858000"/>
              <a:gd name="connsiteX248" fmla="*/ 6024488 w 7467600"/>
              <a:gd name="connsiteY248" fmla="*/ 4809903 h 6858000"/>
              <a:gd name="connsiteX249" fmla="*/ 5599771 w 7467600"/>
              <a:gd name="connsiteY249" fmla="*/ 5509652 h 6858000"/>
              <a:gd name="connsiteX250" fmla="*/ 5548843 w 7467600"/>
              <a:gd name="connsiteY250" fmla="*/ 5563845 h 6858000"/>
              <a:gd name="connsiteX251" fmla="*/ 5940952 w 7467600"/>
              <a:gd name="connsiteY251" fmla="*/ 6250028 h 6858000"/>
              <a:gd name="connsiteX252" fmla="*/ 6043441 w 7467600"/>
              <a:gd name="connsiteY252" fmla="*/ 6665847 h 6858000"/>
              <a:gd name="connsiteX253" fmla="*/ 6093432 w 7467600"/>
              <a:gd name="connsiteY253" fmla="*/ 6858000 h 6858000"/>
              <a:gd name="connsiteX254" fmla="*/ 6034344 w 7467600"/>
              <a:gd name="connsiteY254" fmla="*/ 6858000 h 6858000"/>
              <a:gd name="connsiteX255" fmla="*/ 6026679 w 7467600"/>
              <a:gd name="connsiteY255" fmla="*/ 6836959 h 6858000"/>
              <a:gd name="connsiteX256" fmla="*/ 5800441 w 7467600"/>
              <a:gd name="connsiteY256" fmla="*/ 6335286 h 6858000"/>
              <a:gd name="connsiteX257" fmla="*/ 5526562 w 7467600"/>
              <a:gd name="connsiteY257" fmla="*/ 5705388 h 6858000"/>
              <a:gd name="connsiteX258" fmla="*/ 5519640 w 7467600"/>
              <a:gd name="connsiteY258" fmla="*/ 5683774 h 6858000"/>
              <a:gd name="connsiteX259" fmla="*/ 5844559 w 7467600"/>
              <a:gd name="connsiteY259" fmla="*/ 6553349 h 6858000"/>
              <a:gd name="connsiteX260" fmla="*/ 5975994 w 7467600"/>
              <a:gd name="connsiteY260" fmla="*/ 6858000 h 6858000"/>
              <a:gd name="connsiteX261" fmla="*/ 5898547 w 7467600"/>
              <a:gd name="connsiteY261" fmla="*/ 6858000 h 6858000"/>
              <a:gd name="connsiteX262" fmla="*/ 5682041 w 7467600"/>
              <a:gd name="connsiteY262" fmla="*/ 6355860 h 6858000"/>
              <a:gd name="connsiteX263" fmla="*/ 5461758 w 7467600"/>
              <a:gd name="connsiteY263" fmla="*/ 5820220 h 6858000"/>
              <a:gd name="connsiteX264" fmla="*/ 5237282 w 7467600"/>
              <a:gd name="connsiteY264" fmla="*/ 6579086 h 6858000"/>
              <a:gd name="connsiteX265" fmla="*/ 5115009 w 7467600"/>
              <a:gd name="connsiteY265" fmla="*/ 6858000 h 6858000"/>
              <a:gd name="connsiteX266" fmla="*/ 5028074 w 7467600"/>
              <a:gd name="connsiteY266" fmla="*/ 6858000 h 6858000"/>
              <a:gd name="connsiteX267" fmla="*/ 5079508 w 7467600"/>
              <a:gd name="connsiteY267" fmla="*/ 6749074 h 6858000"/>
              <a:gd name="connsiteX268" fmla="*/ 5371846 w 7467600"/>
              <a:gd name="connsiteY268" fmla="*/ 5924413 h 6858000"/>
              <a:gd name="connsiteX269" fmla="*/ 5270512 w 7467600"/>
              <a:gd name="connsiteY269" fmla="*/ 6138975 h 6858000"/>
              <a:gd name="connsiteX270" fmla="*/ 5062409 w 7467600"/>
              <a:gd name="connsiteY270" fmla="*/ 6653544 h 6858000"/>
              <a:gd name="connsiteX271" fmla="*/ 5036628 w 7467600"/>
              <a:gd name="connsiteY271" fmla="*/ 6754247 h 6858000"/>
              <a:gd name="connsiteX272" fmla="*/ 5009112 w 7467600"/>
              <a:gd name="connsiteY272" fmla="*/ 6858000 h 6858000"/>
              <a:gd name="connsiteX273" fmla="*/ 4976679 w 7467600"/>
              <a:gd name="connsiteY273" fmla="*/ 6858000 h 6858000"/>
              <a:gd name="connsiteX274" fmla="*/ 5006537 w 7467600"/>
              <a:gd name="connsiteY274" fmla="*/ 6747068 h 6858000"/>
              <a:gd name="connsiteX275" fmla="*/ 5032723 w 7467600"/>
              <a:gd name="connsiteY275" fmla="*/ 6644957 h 6858000"/>
              <a:gd name="connsiteX276" fmla="*/ 5242949 w 7467600"/>
              <a:gd name="connsiteY276" fmla="*/ 6125175 h 6858000"/>
              <a:gd name="connsiteX277" fmla="*/ 5286321 w 7467600"/>
              <a:gd name="connsiteY277" fmla="*/ 6033555 h 6858000"/>
              <a:gd name="connsiteX278" fmla="*/ 5008210 w 7467600"/>
              <a:gd name="connsiteY278" fmla="*/ 6649194 h 6858000"/>
              <a:gd name="connsiteX279" fmla="*/ 4986321 w 7467600"/>
              <a:gd name="connsiteY279" fmla="*/ 6765687 h 6858000"/>
              <a:gd name="connsiteX280" fmla="*/ 4973474 w 7467600"/>
              <a:gd name="connsiteY280" fmla="*/ 6858000 h 6858000"/>
              <a:gd name="connsiteX281" fmla="*/ 4907178 w 7467600"/>
              <a:gd name="connsiteY281" fmla="*/ 6858000 h 6858000"/>
              <a:gd name="connsiteX282" fmla="*/ 4910810 w 7467600"/>
              <a:gd name="connsiteY282" fmla="*/ 6829660 h 6858000"/>
              <a:gd name="connsiteX283" fmla="*/ 4987461 w 7467600"/>
              <a:gd name="connsiteY283" fmla="*/ 6432994 h 6858000"/>
              <a:gd name="connsiteX284" fmla="*/ 5179262 w 7467600"/>
              <a:gd name="connsiteY284" fmla="*/ 6035044 h 6858000"/>
              <a:gd name="connsiteX285" fmla="*/ 4689678 w 7467600"/>
              <a:gd name="connsiteY285" fmla="*/ 6440241 h 6858000"/>
              <a:gd name="connsiteX286" fmla="*/ 4477543 w 7467600"/>
              <a:gd name="connsiteY286" fmla="*/ 6674836 h 6858000"/>
              <a:gd name="connsiteX287" fmla="*/ 4329957 w 7467600"/>
              <a:gd name="connsiteY287" fmla="*/ 6858000 h 6858000"/>
              <a:gd name="connsiteX288" fmla="*/ 4218595 w 7467600"/>
              <a:gd name="connsiteY288" fmla="*/ 6858000 h 6858000"/>
              <a:gd name="connsiteX289" fmla="*/ 4368888 w 7467600"/>
              <a:gd name="connsiteY289" fmla="*/ 6668412 h 6858000"/>
              <a:gd name="connsiteX290" fmla="*/ 4563091 w 7467600"/>
              <a:gd name="connsiteY290" fmla="*/ 6442508 h 6858000"/>
              <a:gd name="connsiteX291" fmla="*/ 5387324 w 7467600"/>
              <a:gd name="connsiteY291" fmla="*/ 5705830 h 6858000"/>
              <a:gd name="connsiteX292" fmla="*/ 5073620 w 7467600"/>
              <a:gd name="connsiteY292" fmla="*/ 5955437 h 6858000"/>
              <a:gd name="connsiteX293" fmla="*/ 4689789 w 7467600"/>
              <a:gd name="connsiteY293" fmla="*/ 6268382 h 6858000"/>
              <a:gd name="connsiteX294" fmla="*/ 4418722 w 7467600"/>
              <a:gd name="connsiteY294" fmla="*/ 6570886 h 6858000"/>
              <a:gd name="connsiteX295" fmla="*/ 4214944 w 7467600"/>
              <a:gd name="connsiteY295" fmla="*/ 6858000 h 6858000"/>
              <a:gd name="connsiteX296" fmla="*/ 4177898 w 7467600"/>
              <a:gd name="connsiteY296" fmla="*/ 6858000 h 6858000"/>
              <a:gd name="connsiteX297" fmla="*/ 4391597 w 7467600"/>
              <a:gd name="connsiteY297" fmla="*/ 6556370 h 6858000"/>
              <a:gd name="connsiteX298" fmla="*/ 4668889 w 7467600"/>
              <a:gd name="connsiteY298" fmla="*/ 6246399 h 6858000"/>
              <a:gd name="connsiteX299" fmla="*/ 5055427 w 7467600"/>
              <a:gd name="connsiteY299" fmla="*/ 5931476 h 6858000"/>
              <a:gd name="connsiteX300" fmla="*/ 5371814 w 7467600"/>
              <a:gd name="connsiteY300" fmla="*/ 5678975 h 6858000"/>
              <a:gd name="connsiteX301" fmla="*/ 4987918 w 7467600"/>
              <a:gd name="connsiteY301" fmla="*/ 5838701 h 6858000"/>
              <a:gd name="connsiteX302" fmla="*/ 4317146 w 7467600"/>
              <a:gd name="connsiteY302" fmla="*/ 6587716 h 6858000"/>
              <a:gd name="connsiteX303" fmla="*/ 4171627 w 7467600"/>
              <a:gd name="connsiteY303" fmla="*/ 6858000 h 6858000"/>
              <a:gd name="connsiteX304" fmla="*/ 4081585 w 7467600"/>
              <a:gd name="connsiteY304" fmla="*/ 6858000 h 6858000"/>
              <a:gd name="connsiteX305" fmla="*/ 4238603 w 7467600"/>
              <a:gd name="connsiteY305" fmla="*/ 6559341 h 6858000"/>
              <a:gd name="connsiteX306" fmla="*/ 4778333 w 7467600"/>
              <a:gd name="connsiteY306" fmla="*/ 5873626 h 6858000"/>
              <a:gd name="connsiteX307" fmla="*/ 5414185 w 7467600"/>
              <a:gd name="connsiteY307" fmla="*/ 5573882 h 6858000"/>
              <a:gd name="connsiteX308" fmla="*/ 5959648 w 7467600"/>
              <a:gd name="connsiteY308" fmla="*/ 4760797 h 6858000"/>
              <a:gd name="connsiteX309" fmla="*/ 5355019 w 7467600"/>
              <a:gd name="connsiteY309" fmla="*/ 4734672 h 6858000"/>
              <a:gd name="connsiteX310" fmla="*/ 5083565 w 7467600"/>
              <a:gd name="connsiteY310" fmla="*/ 5179121 h 6858000"/>
              <a:gd name="connsiteX311" fmla="*/ 4713577 w 7467600"/>
              <a:gd name="connsiteY311" fmla="*/ 5616803 h 6858000"/>
              <a:gd name="connsiteX312" fmla="*/ 3989559 w 7467600"/>
              <a:gd name="connsiteY312" fmla="*/ 6145945 h 6858000"/>
              <a:gd name="connsiteX313" fmla="*/ 3939824 w 7467600"/>
              <a:gd name="connsiteY313" fmla="*/ 6066900 h 6858000"/>
              <a:gd name="connsiteX314" fmla="*/ 4584537 w 7467600"/>
              <a:gd name="connsiteY314" fmla="*/ 5324826 h 6858000"/>
              <a:gd name="connsiteX315" fmla="*/ 5037105 w 7467600"/>
              <a:gd name="connsiteY315" fmla="*/ 5088765 h 6858000"/>
              <a:gd name="connsiteX316" fmla="*/ 5039930 w 7467600"/>
              <a:gd name="connsiteY316" fmla="*/ 5089585 h 6858000"/>
              <a:gd name="connsiteX317" fmla="*/ 5263764 w 7467600"/>
              <a:gd name="connsiteY317" fmla="*/ 4735525 h 6858000"/>
              <a:gd name="connsiteX318" fmla="*/ 4086300 w 7467600"/>
              <a:gd name="connsiteY318" fmla="*/ 4884599 h 6858000"/>
              <a:gd name="connsiteX319" fmla="*/ 4085485 w 7467600"/>
              <a:gd name="connsiteY319" fmla="*/ 4899070 h 6858000"/>
              <a:gd name="connsiteX320" fmla="*/ 3871915 w 7467600"/>
              <a:gd name="connsiteY320" fmla="*/ 5253645 h 6858000"/>
              <a:gd name="connsiteX321" fmla="*/ 3799374 w 7467600"/>
              <a:gd name="connsiteY321" fmla="*/ 5466127 h 6858000"/>
              <a:gd name="connsiteX322" fmla="*/ 3498850 w 7467600"/>
              <a:gd name="connsiteY322" fmla="*/ 6661888 h 6858000"/>
              <a:gd name="connsiteX323" fmla="*/ 3399216 w 7467600"/>
              <a:gd name="connsiteY323" fmla="*/ 6858000 h 6858000"/>
              <a:gd name="connsiteX324" fmla="*/ 3303688 w 7467600"/>
              <a:gd name="connsiteY324" fmla="*/ 6858000 h 6858000"/>
              <a:gd name="connsiteX325" fmla="*/ 3391774 w 7467600"/>
              <a:gd name="connsiteY325" fmla="*/ 6697181 h 6858000"/>
              <a:gd name="connsiteX326" fmla="*/ 3735540 w 7467600"/>
              <a:gd name="connsiteY326" fmla="*/ 5546923 h 6858000"/>
              <a:gd name="connsiteX327" fmla="*/ 3729438 w 7467600"/>
              <a:gd name="connsiteY327" fmla="*/ 5569058 h 6858000"/>
              <a:gd name="connsiteX328" fmla="*/ 3707782 w 7467600"/>
              <a:gd name="connsiteY328" fmla="*/ 5644908 h 6858000"/>
              <a:gd name="connsiteX329" fmla="*/ 3583827 w 7467600"/>
              <a:gd name="connsiteY329" fmla="*/ 6039215 h 6858000"/>
              <a:gd name="connsiteX330" fmla="*/ 3547861 w 7467600"/>
              <a:gd name="connsiteY330" fmla="*/ 6129609 h 6858000"/>
              <a:gd name="connsiteX331" fmla="*/ 3490905 w 7467600"/>
              <a:gd name="connsiteY331" fmla="*/ 6277660 h 6858000"/>
              <a:gd name="connsiteX332" fmla="*/ 3455859 w 7467600"/>
              <a:gd name="connsiteY332" fmla="*/ 6391301 h 6858000"/>
              <a:gd name="connsiteX333" fmla="*/ 3429112 w 7467600"/>
              <a:gd name="connsiteY333" fmla="*/ 6479469 h 6858000"/>
              <a:gd name="connsiteX334" fmla="*/ 3304862 w 7467600"/>
              <a:gd name="connsiteY334" fmla="*/ 6796476 h 6858000"/>
              <a:gd name="connsiteX335" fmla="*/ 3276071 w 7467600"/>
              <a:gd name="connsiteY335" fmla="*/ 6858000 h 6858000"/>
              <a:gd name="connsiteX336" fmla="*/ 3240805 w 7467600"/>
              <a:gd name="connsiteY336" fmla="*/ 6858000 h 6858000"/>
              <a:gd name="connsiteX337" fmla="*/ 3275917 w 7467600"/>
              <a:gd name="connsiteY337" fmla="*/ 6783192 h 6858000"/>
              <a:gd name="connsiteX338" fmla="*/ 3399358 w 7467600"/>
              <a:gd name="connsiteY338" fmla="*/ 6469011 h 6858000"/>
              <a:gd name="connsiteX339" fmla="*/ 3425650 w 7467600"/>
              <a:gd name="connsiteY339" fmla="*/ 6381333 h 6858000"/>
              <a:gd name="connsiteX340" fmla="*/ 3460661 w 7467600"/>
              <a:gd name="connsiteY340" fmla="*/ 6266763 h 6858000"/>
              <a:gd name="connsiteX341" fmla="*/ 3518021 w 7467600"/>
              <a:gd name="connsiteY341" fmla="*/ 6117298 h 6858000"/>
              <a:gd name="connsiteX342" fmla="*/ 3554035 w 7467600"/>
              <a:gd name="connsiteY342" fmla="*/ 6027832 h 6858000"/>
              <a:gd name="connsiteX343" fmla="*/ 3677174 w 7467600"/>
              <a:gd name="connsiteY343" fmla="*/ 5636351 h 6858000"/>
              <a:gd name="connsiteX344" fmla="*/ 3698819 w 7467600"/>
              <a:gd name="connsiteY344" fmla="*/ 5560503 h 6858000"/>
              <a:gd name="connsiteX345" fmla="*/ 3702094 w 7467600"/>
              <a:gd name="connsiteY345" fmla="*/ 5549194 h 6858000"/>
              <a:gd name="connsiteX346" fmla="*/ 3398355 w 7467600"/>
              <a:gd name="connsiteY346" fmla="*/ 6094603 h 6858000"/>
              <a:gd name="connsiteX347" fmla="*/ 3193941 w 7467600"/>
              <a:gd name="connsiteY347" fmla="*/ 6798775 h 6858000"/>
              <a:gd name="connsiteX348" fmla="*/ 3184140 w 7467600"/>
              <a:gd name="connsiteY348" fmla="*/ 6858000 h 6858000"/>
              <a:gd name="connsiteX349" fmla="*/ 3099978 w 7467600"/>
              <a:gd name="connsiteY349" fmla="*/ 6858000 h 6858000"/>
              <a:gd name="connsiteX350" fmla="*/ 3101556 w 7467600"/>
              <a:gd name="connsiteY350" fmla="*/ 6843337 h 6858000"/>
              <a:gd name="connsiteX351" fmla="*/ 3370162 w 7467600"/>
              <a:gd name="connsiteY351" fmla="*/ 5785550 h 6858000"/>
              <a:gd name="connsiteX352" fmla="*/ 3746477 w 7467600"/>
              <a:gd name="connsiteY352" fmla="*/ 5377889 h 6858000"/>
              <a:gd name="connsiteX353" fmla="*/ 3863399 w 7467600"/>
              <a:gd name="connsiteY353" fmla="*/ 5087257 h 6858000"/>
              <a:gd name="connsiteX354" fmla="*/ 3968712 w 7467600"/>
              <a:gd name="connsiteY354" fmla="*/ 4913989 h 6858000"/>
              <a:gd name="connsiteX355" fmla="*/ 2792390 w 7467600"/>
              <a:gd name="connsiteY355" fmla="*/ 5382974 h 6858000"/>
              <a:gd name="connsiteX356" fmla="*/ 2714982 w 7467600"/>
              <a:gd name="connsiteY356" fmla="*/ 5427051 h 6858000"/>
              <a:gd name="connsiteX357" fmla="*/ 2813361 w 7467600"/>
              <a:gd name="connsiteY357" fmla="*/ 6023912 h 6858000"/>
              <a:gd name="connsiteX358" fmla="*/ 2688430 w 7467600"/>
              <a:gd name="connsiteY358" fmla="*/ 6801564 h 6858000"/>
              <a:gd name="connsiteX359" fmla="*/ 2629626 w 7467600"/>
              <a:gd name="connsiteY359" fmla="*/ 6763394 h 6858000"/>
              <a:gd name="connsiteX360" fmla="*/ 2565328 w 7467600"/>
              <a:gd name="connsiteY360" fmla="*/ 5516399 h 6858000"/>
              <a:gd name="connsiteX361" fmla="*/ 1922999 w 7467600"/>
              <a:gd name="connsiteY361" fmla="*/ 5980343 h 6858000"/>
              <a:gd name="connsiteX362" fmla="*/ 1950261 w 7467600"/>
              <a:gd name="connsiteY362" fmla="*/ 6405858 h 6858000"/>
              <a:gd name="connsiteX363" fmla="*/ 2365554 w 7467600"/>
              <a:gd name="connsiteY363" fmla="*/ 6759107 h 6858000"/>
              <a:gd name="connsiteX364" fmla="*/ 2424142 w 7467600"/>
              <a:gd name="connsiteY364" fmla="*/ 6858000 h 6858000"/>
              <a:gd name="connsiteX365" fmla="*/ 2395994 w 7467600"/>
              <a:gd name="connsiteY365" fmla="*/ 6858000 h 6858000"/>
              <a:gd name="connsiteX366" fmla="*/ 2392863 w 7467600"/>
              <a:gd name="connsiteY366" fmla="*/ 6852964 h 6858000"/>
              <a:gd name="connsiteX367" fmla="*/ 2017589 w 7467600"/>
              <a:gd name="connsiteY367" fmla="*/ 6493982 h 6858000"/>
              <a:gd name="connsiteX368" fmla="*/ 2147336 w 7467600"/>
              <a:gd name="connsiteY368" fmla="*/ 6594052 h 6858000"/>
              <a:gd name="connsiteX369" fmla="*/ 2207047 w 7467600"/>
              <a:gd name="connsiteY369" fmla="*/ 6654540 h 6858000"/>
              <a:gd name="connsiteX370" fmla="*/ 2299106 w 7467600"/>
              <a:gd name="connsiteY370" fmla="*/ 6778931 h 6858000"/>
              <a:gd name="connsiteX371" fmla="*/ 2314430 w 7467600"/>
              <a:gd name="connsiteY371" fmla="*/ 6801144 h 6858000"/>
              <a:gd name="connsiteX372" fmla="*/ 2352406 w 7467600"/>
              <a:gd name="connsiteY372" fmla="*/ 6858000 h 6858000"/>
              <a:gd name="connsiteX373" fmla="*/ 2314492 w 7467600"/>
              <a:gd name="connsiteY373" fmla="*/ 6858000 h 6858000"/>
              <a:gd name="connsiteX374" fmla="*/ 2288095 w 7467600"/>
              <a:gd name="connsiteY374" fmla="*/ 6818030 h 6858000"/>
              <a:gd name="connsiteX375" fmla="*/ 2272768 w 7467600"/>
              <a:gd name="connsiteY375" fmla="*/ 6795822 h 6858000"/>
              <a:gd name="connsiteX376" fmla="*/ 2182715 w 7467600"/>
              <a:gd name="connsiteY376" fmla="*/ 6675071 h 6858000"/>
              <a:gd name="connsiteX377" fmla="*/ 2032061 w 7467600"/>
              <a:gd name="connsiteY377" fmla="*/ 6541380 h 6858000"/>
              <a:gd name="connsiteX378" fmla="*/ 2257220 w 7467600"/>
              <a:gd name="connsiteY378" fmla="*/ 6826257 h 6858000"/>
              <a:gd name="connsiteX379" fmla="*/ 2281324 w 7467600"/>
              <a:gd name="connsiteY379" fmla="*/ 6858000 h 6858000"/>
              <a:gd name="connsiteX380" fmla="*/ 2242860 w 7467600"/>
              <a:gd name="connsiteY380" fmla="*/ 6858000 h 6858000"/>
              <a:gd name="connsiteX381" fmla="*/ 2232818 w 7467600"/>
              <a:gd name="connsiteY381" fmla="*/ 6844926 h 6858000"/>
              <a:gd name="connsiteX382" fmla="*/ 1990172 w 7467600"/>
              <a:gd name="connsiteY382" fmla="*/ 6542121 h 6858000"/>
              <a:gd name="connsiteX383" fmla="*/ 2124090 w 7467600"/>
              <a:gd name="connsiteY383" fmla="*/ 6761017 h 6858000"/>
              <a:gd name="connsiteX384" fmla="*/ 2200380 w 7467600"/>
              <a:gd name="connsiteY384" fmla="*/ 6858000 h 6858000"/>
              <a:gd name="connsiteX385" fmla="*/ 2147507 w 7467600"/>
              <a:gd name="connsiteY385" fmla="*/ 6858000 h 6858000"/>
              <a:gd name="connsiteX386" fmla="*/ 2070668 w 7467600"/>
              <a:gd name="connsiteY386" fmla="*/ 6761520 h 6858000"/>
              <a:gd name="connsiteX387" fmla="*/ 1975142 w 7467600"/>
              <a:gd name="connsiteY387" fmla="*/ 6585570 h 6858000"/>
              <a:gd name="connsiteX388" fmla="*/ 2050035 w 7467600"/>
              <a:gd name="connsiteY388" fmla="*/ 6813345 h 6858000"/>
              <a:gd name="connsiteX389" fmla="*/ 2063025 w 7467600"/>
              <a:gd name="connsiteY389" fmla="*/ 6858000 h 6858000"/>
              <a:gd name="connsiteX390" fmla="*/ 2021675 w 7467600"/>
              <a:gd name="connsiteY390" fmla="*/ 6858000 h 6858000"/>
              <a:gd name="connsiteX391" fmla="*/ 2019308 w 7467600"/>
              <a:gd name="connsiteY391" fmla="*/ 6847118 h 6858000"/>
              <a:gd name="connsiteX392" fmla="*/ 1938835 w 7467600"/>
              <a:gd name="connsiteY392" fmla="*/ 6551160 h 6858000"/>
              <a:gd name="connsiteX393" fmla="*/ 1953230 w 7467600"/>
              <a:gd name="connsiteY393" fmla="*/ 6759699 h 6858000"/>
              <a:gd name="connsiteX394" fmla="*/ 1956763 w 7467600"/>
              <a:gd name="connsiteY394" fmla="*/ 6778191 h 6858000"/>
              <a:gd name="connsiteX395" fmla="*/ 1967925 w 7467600"/>
              <a:gd name="connsiteY395" fmla="*/ 6858000 h 6858000"/>
              <a:gd name="connsiteX396" fmla="*/ 1936622 w 7467600"/>
              <a:gd name="connsiteY396" fmla="*/ 6858000 h 6858000"/>
              <a:gd name="connsiteX397" fmla="*/ 1926261 w 7467600"/>
              <a:gd name="connsiteY397" fmla="*/ 6784064 h 6858000"/>
              <a:gd name="connsiteX398" fmla="*/ 1922724 w 7467600"/>
              <a:gd name="connsiteY398" fmla="*/ 6765577 h 6858000"/>
              <a:gd name="connsiteX399" fmla="*/ 1904650 w 7467600"/>
              <a:gd name="connsiteY399" fmla="*/ 6639616 h 6858000"/>
              <a:gd name="connsiteX400" fmla="*/ 1885273 w 7467600"/>
              <a:gd name="connsiteY400" fmla="*/ 6858000 h 6858000"/>
              <a:gd name="connsiteX401" fmla="*/ 1854363 w 7467600"/>
              <a:gd name="connsiteY401" fmla="*/ 6858000 h 6858000"/>
              <a:gd name="connsiteX402" fmla="*/ 1880391 w 7467600"/>
              <a:gd name="connsiteY402" fmla="*/ 6603796 h 6858000"/>
              <a:gd name="connsiteX403" fmla="*/ 1818273 w 7467600"/>
              <a:gd name="connsiteY403" fmla="*/ 6715729 h 6858000"/>
              <a:gd name="connsiteX404" fmla="*/ 1794691 w 7467600"/>
              <a:gd name="connsiteY404" fmla="*/ 6843239 h 6858000"/>
              <a:gd name="connsiteX405" fmla="*/ 1794914 w 7467600"/>
              <a:gd name="connsiteY405" fmla="*/ 6858000 h 6858000"/>
              <a:gd name="connsiteX406" fmla="*/ 1746128 w 7467600"/>
              <a:gd name="connsiteY406" fmla="*/ 6858000 h 6858000"/>
              <a:gd name="connsiteX407" fmla="*/ 1753934 w 7467600"/>
              <a:gd name="connsiteY407" fmla="*/ 6724796 h 6858000"/>
              <a:gd name="connsiteX408" fmla="*/ 1792053 w 7467600"/>
              <a:gd name="connsiteY408" fmla="*/ 6572396 h 6858000"/>
              <a:gd name="connsiteX409" fmla="*/ 1862248 w 7467600"/>
              <a:gd name="connsiteY409" fmla="*/ 6266397 h 6858000"/>
              <a:gd name="connsiteX410" fmla="*/ 1862250 w 7467600"/>
              <a:gd name="connsiteY410" fmla="*/ 6033531 h 6858000"/>
              <a:gd name="connsiteX411" fmla="*/ 1211999 w 7467600"/>
              <a:gd name="connsiteY411" fmla="*/ 6683610 h 6858000"/>
              <a:gd name="connsiteX412" fmla="*/ 1213266 w 7467600"/>
              <a:gd name="connsiteY412" fmla="*/ 6691947 h 6858000"/>
              <a:gd name="connsiteX413" fmla="*/ 1203370 w 7467600"/>
              <a:gd name="connsiteY413" fmla="*/ 6850676 h 6858000"/>
              <a:gd name="connsiteX414" fmla="*/ 1203671 w 7467600"/>
              <a:gd name="connsiteY414" fmla="*/ 6858000 h 6858000"/>
              <a:gd name="connsiteX415" fmla="*/ 1143180 w 7467600"/>
              <a:gd name="connsiteY415" fmla="*/ 6858000 h 6858000"/>
              <a:gd name="connsiteX416" fmla="*/ 1142176 w 7467600"/>
              <a:gd name="connsiteY416" fmla="*/ 6766045 h 6858000"/>
              <a:gd name="connsiteX417" fmla="*/ 1067484 w 7467600"/>
              <a:gd name="connsiteY417" fmla="*/ 6858000 h 6858000"/>
              <a:gd name="connsiteX418" fmla="*/ 953928 w 7467600"/>
              <a:gd name="connsiteY418" fmla="*/ 6858000 h 6858000"/>
              <a:gd name="connsiteX419" fmla="*/ 959715 w 7467600"/>
              <a:gd name="connsiteY419" fmla="*/ 6850185 h 6858000"/>
              <a:gd name="connsiteX420" fmla="*/ 1483788 w 7467600"/>
              <a:gd name="connsiteY420" fmla="*/ 6259174 h 6858000"/>
              <a:gd name="connsiteX421" fmla="*/ 1100671 w 7467600"/>
              <a:gd name="connsiteY421" fmla="*/ 6252137 h 6858000"/>
              <a:gd name="connsiteX422" fmla="*/ 1090144 w 7467600"/>
              <a:gd name="connsiteY422" fmla="*/ 6256748 h 6858000"/>
              <a:gd name="connsiteX423" fmla="*/ 1095872 w 7467600"/>
              <a:gd name="connsiteY423" fmla="*/ 6271892 h 6858000"/>
              <a:gd name="connsiteX424" fmla="*/ 262785 w 7467600"/>
              <a:gd name="connsiteY424" fmla="*/ 6845450 h 6858000"/>
              <a:gd name="connsiteX425" fmla="*/ 209968 w 7467600"/>
              <a:gd name="connsiteY425" fmla="*/ 6770713 h 6858000"/>
              <a:gd name="connsiteX426" fmla="*/ 873460 w 7467600"/>
              <a:gd name="connsiteY426" fmla="*/ 6253768 h 6858000"/>
              <a:gd name="connsiteX427" fmla="*/ 192686 w 7467600"/>
              <a:gd name="connsiteY427" fmla="*/ 5849257 h 6858000"/>
              <a:gd name="connsiteX428" fmla="*/ 4696 w 7467600"/>
              <a:gd name="connsiteY428" fmla="*/ 5697668 h 6858000"/>
              <a:gd name="connsiteX429" fmla="*/ 0 w 7467600"/>
              <a:gd name="connsiteY429" fmla="*/ 5689984 h 6858000"/>
              <a:gd name="connsiteX430" fmla="*/ 0 w 7467600"/>
              <a:gd name="connsiteY430" fmla="*/ 5513472 h 6858000"/>
              <a:gd name="connsiteX431" fmla="*/ 174101 w 7467600"/>
              <a:gd name="connsiteY431" fmla="*/ 5620277 h 6858000"/>
              <a:gd name="connsiteX432" fmla="*/ 891800 w 7467600"/>
              <a:gd name="connsiteY432" fmla="*/ 6036935 h 6858000"/>
              <a:gd name="connsiteX433" fmla="*/ 1072219 w 7467600"/>
              <a:gd name="connsiteY433" fmla="*/ 6169443 h 6858000"/>
              <a:gd name="connsiteX434" fmla="*/ 1074117 w 7467600"/>
              <a:gd name="connsiteY434" fmla="*/ 6170301 h 6858000"/>
              <a:gd name="connsiteX435" fmla="*/ 1083114 w 7467600"/>
              <a:gd name="connsiteY435" fmla="*/ 6174131 h 6858000"/>
              <a:gd name="connsiteX436" fmla="*/ 1543010 w 7467600"/>
              <a:gd name="connsiteY436" fmla="*/ 6191140 h 6858000"/>
              <a:gd name="connsiteX437" fmla="*/ 1551080 w 7467600"/>
              <a:gd name="connsiteY437" fmla="*/ 6195006 h 6858000"/>
              <a:gd name="connsiteX438" fmla="*/ 2345443 w 7467600"/>
              <a:gd name="connsiteY438" fmla="*/ 5549882 h 6858000"/>
              <a:gd name="connsiteX439" fmla="*/ 1721499 w 7467600"/>
              <a:gd name="connsiteY439" fmla="*/ 5599969 h 6858000"/>
              <a:gd name="connsiteX440" fmla="*/ 767716 w 7467600"/>
              <a:gd name="connsiteY440" fmla="*/ 5472768 h 6858000"/>
              <a:gd name="connsiteX441" fmla="*/ 722147 w 7467600"/>
              <a:gd name="connsiteY441" fmla="*/ 5393091 h 6858000"/>
              <a:gd name="connsiteX442" fmla="*/ 1485552 w 7467600"/>
              <a:gd name="connsiteY442" fmla="*/ 5313202 h 6858000"/>
              <a:gd name="connsiteX443" fmla="*/ 2143004 w 7467600"/>
              <a:gd name="connsiteY443" fmla="*/ 5402420 h 6858000"/>
              <a:gd name="connsiteX444" fmla="*/ 1933391 w 7467600"/>
              <a:gd name="connsiteY444" fmla="*/ 5156971 h 6858000"/>
              <a:gd name="connsiteX445" fmla="*/ 1827118 w 7467600"/>
              <a:gd name="connsiteY445" fmla="*/ 4968410 h 6858000"/>
              <a:gd name="connsiteX446" fmla="*/ 1837349 w 7467600"/>
              <a:gd name="connsiteY446" fmla="*/ 4956357 h 6858000"/>
              <a:gd name="connsiteX447" fmla="*/ 2162835 w 7467600"/>
              <a:gd name="connsiteY447" fmla="*/ 5187853 h 6858000"/>
              <a:gd name="connsiteX448" fmla="*/ 2257167 w 7467600"/>
              <a:gd name="connsiteY448" fmla="*/ 5462123 h 6858000"/>
              <a:gd name="connsiteX449" fmla="*/ 2261598 w 7467600"/>
              <a:gd name="connsiteY449" fmla="*/ 5467998 h 6858000"/>
              <a:gd name="connsiteX450" fmla="*/ 2437177 w 7467600"/>
              <a:gd name="connsiteY450" fmla="*/ 5479608 h 6858000"/>
              <a:gd name="connsiteX451" fmla="*/ 2445247 w 7467600"/>
              <a:gd name="connsiteY451" fmla="*/ 5483476 h 6858000"/>
              <a:gd name="connsiteX452" fmla="*/ 2743626 w 7467600"/>
              <a:gd name="connsiteY452" fmla="*/ 5304819 h 6858000"/>
              <a:gd name="connsiteX453" fmla="*/ 3048102 w 7467600"/>
              <a:gd name="connsiteY453" fmla="*/ 5150595 h 6858000"/>
              <a:gd name="connsiteX454" fmla="*/ 1799414 w 7467600"/>
              <a:gd name="connsiteY454" fmla="*/ 4694732 h 6858000"/>
              <a:gd name="connsiteX455" fmla="*/ 1771735 w 7467600"/>
              <a:gd name="connsiteY455" fmla="*/ 4619929 h 6858000"/>
              <a:gd name="connsiteX456" fmla="*/ 3104273 w 7467600"/>
              <a:gd name="connsiteY456" fmla="*/ 5076159 h 6858000"/>
              <a:gd name="connsiteX457" fmla="*/ 3113245 w 7467600"/>
              <a:gd name="connsiteY457" fmla="*/ 5090705 h 6858000"/>
              <a:gd name="connsiteX458" fmla="*/ 3126294 w 7467600"/>
              <a:gd name="connsiteY458" fmla="*/ 5114400 h 6858000"/>
              <a:gd name="connsiteX459" fmla="*/ 3937433 w 7467600"/>
              <a:gd name="connsiteY459" fmla="*/ 4830473 h 6858000"/>
              <a:gd name="connsiteX460" fmla="*/ 3590475 w 7467600"/>
              <a:gd name="connsiteY460" fmla="*/ 4597974 h 6858000"/>
              <a:gd name="connsiteX461" fmla="*/ 3100264 w 7467600"/>
              <a:gd name="connsiteY461" fmla="*/ 4579845 h 6858000"/>
              <a:gd name="connsiteX462" fmla="*/ 2183576 w 7467600"/>
              <a:gd name="connsiteY462" fmla="*/ 4227150 h 6858000"/>
              <a:gd name="connsiteX463" fmla="*/ 2151029 w 7467600"/>
              <a:gd name="connsiteY463" fmla="*/ 4146947 h 6858000"/>
              <a:gd name="connsiteX464" fmla="*/ 3563434 w 7467600"/>
              <a:gd name="connsiteY464" fmla="*/ 4469115 h 6858000"/>
              <a:gd name="connsiteX465" fmla="*/ 3177952 w 7467600"/>
              <a:gd name="connsiteY465" fmla="*/ 3657386 h 6858000"/>
              <a:gd name="connsiteX466" fmla="*/ 3189263 w 7467600"/>
              <a:gd name="connsiteY466" fmla="*/ 3625726 h 6858000"/>
              <a:gd name="connsiteX467" fmla="*/ 3560912 w 7467600"/>
              <a:gd name="connsiteY467" fmla="*/ 4079863 h 6858000"/>
              <a:gd name="connsiteX468" fmla="*/ 3626636 w 7467600"/>
              <a:gd name="connsiteY468" fmla="*/ 4512230 h 6858000"/>
              <a:gd name="connsiteX469" fmla="*/ 3653088 w 7467600"/>
              <a:gd name="connsiteY469" fmla="*/ 4521417 h 6858000"/>
              <a:gd name="connsiteX470" fmla="*/ 3988128 w 7467600"/>
              <a:gd name="connsiteY470" fmla="*/ 4817267 h 6858000"/>
              <a:gd name="connsiteX471" fmla="*/ 4830582 w 7467600"/>
              <a:gd name="connsiteY471" fmla="*/ 4676000 h 6858000"/>
              <a:gd name="connsiteX472" fmla="*/ 4830100 w 7467600"/>
              <a:gd name="connsiteY472" fmla="*/ 4675554 h 6858000"/>
              <a:gd name="connsiteX473" fmla="*/ 4036318 w 7467600"/>
              <a:gd name="connsiteY473" fmla="*/ 4147013 h 6858000"/>
              <a:gd name="connsiteX474" fmla="*/ 3432098 w 7467600"/>
              <a:gd name="connsiteY474" fmla="*/ 3537312 h 6858000"/>
              <a:gd name="connsiteX475" fmla="*/ 3446761 w 7467600"/>
              <a:gd name="connsiteY475" fmla="*/ 3461278 h 6858000"/>
              <a:gd name="connsiteX476" fmla="*/ 4419733 w 7467600"/>
              <a:gd name="connsiteY476" fmla="*/ 3963555 h 6858000"/>
              <a:gd name="connsiteX477" fmla="*/ 4781371 w 7467600"/>
              <a:gd name="connsiteY477" fmla="*/ 4458604 h 6858000"/>
              <a:gd name="connsiteX478" fmla="*/ 4780440 w 7467600"/>
              <a:gd name="connsiteY478" fmla="*/ 4470290 h 6858000"/>
              <a:gd name="connsiteX479" fmla="*/ 4898954 w 7467600"/>
              <a:gd name="connsiteY479" fmla="*/ 4662092 h 6858000"/>
              <a:gd name="connsiteX480" fmla="*/ 4900699 w 7467600"/>
              <a:gd name="connsiteY480" fmla="*/ 4670867 h 6858000"/>
              <a:gd name="connsiteX481" fmla="*/ 5714511 w 7467600"/>
              <a:gd name="connsiteY481" fmla="*/ 4663483 h 6858000"/>
              <a:gd name="connsiteX482" fmla="*/ 5464793 w 7467600"/>
              <a:gd name="connsiteY482" fmla="*/ 4393556 h 6858000"/>
              <a:gd name="connsiteX483" fmla="*/ 5461897 w 7467600"/>
              <a:gd name="connsiteY483" fmla="*/ 4390879 h 6858000"/>
              <a:gd name="connsiteX484" fmla="*/ 4294126 w 7467600"/>
              <a:gd name="connsiteY484" fmla="*/ 3303048 h 6858000"/>
              <a:gd name="connsiteX485" fmla="*/ 4305321 w 7467600"/>
              <a:gd name="connsiteY485" fmla="*/ 3256953 h 6858000"/>
              <a:gd name="connsiteX486" fmla="*/ 4949299 w 7467600"/>
              <a:gd name="connsiteY486" fmla="*/ 3766336 h 6858000"/>
              <a:gd name="connsiteX487" fmla="*/ 5291452 w 7467600"/>
              <a:gd name="connsiteY487" fmla="*/ 4076801 h 6858000"/>
              <a:gd name="connsiteX488" fmla="*/ 5434998 w 7467600"/>
              <a:gd name="connsiteY488" fmla="*/ 4254100 h 6858000"/>
              <a:gd name="connsiteX489" fmla="*/ 5351015 w 7467600"/>
              <a:gd name="connsiteY489" fmla="*/ 3760989 h 6858000"/>
              <a:gd name="connsiteX490" fmla="*/ 5413780 w 7467600"/>
              <a:gd name="connsiteY490" fmla="*/ 2966265 h 6858000"/>
              <a:gd name="connsiteX491" fmla="*/ 5425627 w 7467600"/>
              <a:gd name="connsiteY491" fmla="*/ 2954192 h 6858000"/>
              <a:gd name="connsiteX492" fmla="*/ 6604735 w 7467600"/>
              <a:gd name="connsiteY492" fmla="*/ 2041381 h 6858000"/>
              <a:gd name="connsiteX493" fmla="*/ 7204487 w 7467600"/>
              <a:gd name="connsiteY493" fmla="*/ 2742112 h 6858000"/>
              <a:gd name="connsiteX494" fmla="*/ 7131592 w 7467600"/>
              <a:gd name="connsiteY494" fmla="*/ 2672096 h 6858000"/>
              <a:gd name="connsiteX495" fmla="*/ 6996344 w 7467600"/>
              <a:gd name="connsiteY495" fmla="*/ 2518310 h 6858000"/>
              <a:gd name="connsiteX496" fmla="*/ 6735495 w 7467600"/>
              <a:gd name="connsiteY496" fmla="*/ 2196890 h 6858000"/>
              <a:gd name="connsiteX497" fmla="*/ 6721901 w 7467600"/>
              <a:gd name="connsiteY497" fmla="*/ 2179274 h 6858000"/>
              <a:gd name="connsiteX498" fmla="*/ 6604735 w 7467600"/>
              <a:gd name="connsiteY498" fmla="*/ 2041381 h 6858000"/>
              <a:gd name="connsiteX499" fmla="*/ 6591670 w 7467600"/>
              <a:gd name="connsiteY499" fmla="*/ 1988277 h 6858000"/>
              <a:gd name="connsiteX500" fmla="*/ 6747349 w 7467600"/>
              <a:gd name="connsiteY500" fmla="*/ 2160069 h 6858000"/>
              <a:gd name="connsiteX501" fmla="*/ 6760943 w 7467600"/>
              <a:gd name="connsiteY501" fmla="*/ 2177686 h 6858000"/>
              <a:gd name="connsiteX502" fmla="*/ 7021065 w 7467600"/>
              <a:gd name="connsiteY502" fmla="*/ 2498102 h 6858000"/>
              <a:gd name="connsiteX503" fmla="*/ 7155223 w 7467600"/>
              <a:gd name="connsiteY503" fmla="*/ 2650386 h 6858000"/>
              <a:gd name="connsiteX504" fmla="*/ 7203167 w 7467600"/>
              <a:gd name="connsiteY504" fmla="*/ 2697288 h 6858000"/>
              <a:gd name="connsiteX505" fmla="*/ 6937703 w 7467600"/>
              <a:gd name="connsiteY505" fmla="*/ 2321981 h 6858000"/>
              <a:gd name="connsiteX506" fmla="*/ 6591670 w 7467600"/>
              <a:gd name="connsiteY506" fmla="*/ 1988277 h 6858000"/>
              <a:gd name="connsiteX507" fmla="*/ 5798671 w 7467600"/>
              <a:gd name="connsiteY507" fmla="*/ 1981601 h 6858000"/>
              <a:gd name="connsiteX508" fmla="*/ 5754709 w 7467600"/>
              <a:gd name="connsiteY508" fmla="*/ 2071454 h 6858000"/>
              <a:gd name="connsiteX509" fmla="*/ 5763044 w 7467600"/>
              <a:gd name="connsiteY509" fmla="*/ 2842206 h 6858000"/>
              <a:gd name="connsiteX510" fmla="*/ 5764974 w 7467600"/>
              <a:gd name="connsiteY510" fmla="*/ 2799609 h 6858000"/>
              <a:gd name="connsiteX511" fmla="*/ 5767665 w 7467600"/>
              <a:gd name="connsiteY511" fmla="*/ 2666409 h 6858000"/>
              <a:gd name="connsiteX512" fmla="*/ 5763055 w 7467600"/>
              <a:gd name="connsiteY512" fmla="*/ 2579705 h 6858000"/>
              <a:gd name="connsiteX513" fmla="*/ 5758079 w 7467600"/>
              <a:gd name="connsiteY513" fmla="*/ 2492508 h 6858000"/>
              <a:gd name="connsiteX514" fmla="*/ 5779325 w 7467600"/>
              <a:gd name="connsiteY514" fmla="*/ 2197069 h 6858000"/>
              <a:gd name="connsiteX515" fmla="*/ 5798671 w 7467600"/>
              <a:gd name="connsiteY515" fmla="*/ 1981601 h 6858000"/>
              <a:gd name="connsiteX516" fmla="*/ 5829202 w 7467600"/>
              <a:gd name="connsiteY516" fmla="*/ 1971679 h 6858000"/>
              <a:gd name="connsiteX517" fmla="*/ 5809558 w 7467600"/>
              <a:gd name="connsiteY517" fmla="*/ 2198043 h 6858000"/>
              <a:gd name="connsiteX518" fmla="*/ 5788653 w 7467600"/>
              <a:gd name="connsiteY518" fmla="*/ 2489430 h 6858000"/>
              <a:gd name="connsiteX519" fmla="*/ 5793439 w 7467600"/>
              <a:gd name="connsiteY519" fmla="*/ 2575235 h 6858000"/>
              <a:gd name="connsiteX520" fmla="*/ 5796837 w 7467600"/>
              <a:gd name="connsiteY520" fmla="*/ 2637633 h 6858000"/>
              <a:gd name="connsiteX521" fmla="*/ 5818614 w 7467600"/>
              <a:gd name="connsiteY521" fmla="*/ 2473055 h 6858000"/>
              <a:gd name="connsiteX522" fmla="*/ 5829202 w 7467600"/>
              <a:gd name="connsiteY522" fmla="*/ 1971679 h 6858000"/>
              <a:gd name="connsiteX523" fmla="*/ 5911389 w 7467600"/>
              <a:gd name="connsiteY523" fmla="*/ 1898371 h 6858000"/>
              <a:gd name="connsiteX524" fmla="*/ 6237627 w 7467600"/>
              <a:gd name="connsiteY524" fmla="*/ 2231921 h 6858000"/>
              <a:gd name="connsiteX525" fmla="*/ 5911389 w 7467600"/>
              <a:gd name="connsiteY525" fmla="*/ 1898371 h 6858000"/>
              <a:gd name="connsiteX526" fmla="*/ 6944437 w 7467600"/>
              <a:gd name="connsiteY526" fmla="*/ 1575402 h 6858000"/>
              <a:gd name="connsiteX527" fmla="*/ 6304730 w 7467600"/>
              <a:gd name="connsiteY527" fmla="*/ 1766654 h 6858000"/>
              <a:gd name="connsiteX528" fmla="*/ 6944437 w 7467600"/>
              <a:gd name="connsiteY528" fmla="*/ 1575402 h 6858000"/>
              <a:gd name="connsiteX529" fmla="*/ 7019523 w 7467600"/>
              <a:gd name="connsiteY529" fmla="*/ 1519450 h 6858000"/>
              <a:gd name="connsiteX530" fmla="*/ 6298091 w 7467600"/>
              <a:gd name="connsiteY530" fmla="*/ 1737122 h 6858000"/>
              <a:gd name="connsiteX531" fmla="*/ 7019523 w 7467600"/>
              <a:gd name="connsiteY531" fmla="*/ 1519450 h 6858000"/>
              <a:gd name="connsiteX532" fmla="*/ 2399523 w 7467600"/>
              <a:gd name="connsiteY532" fmla="*/ 1428234 h 6858000"/>
              <a:gd name="connsiteX533" fmla="*/ 2224982 w 7467600"/>
              <a:gd name="connsiteY533" fmla="*/ 1826201 h 6858000"/>
              <a:gd name="connsiteX534" fmla="*/ 2096099 w 7467600"/>
              <a:gd name="connsiteY534" fmla="*/ 2345900 h 6858000"/>
              <a:gd name="connsiteX535" fmla="*/ 2283317 w 7467600"/>
              <a:gd name="connsiteY535" fmla="*/ 1796925 h 6858000"/>
              <a:gd name="connsiteX536" fmla="*/ 2399523 w 7467600"/>
              <a:gd name="connsiteY536" fmla="*/ 1428234 h 6858000"/>
              <a:gd name="connsiteX537" fmla="*/ 2448558 w 7467600"/>
              <a:gd name="connsiteY537" fmla="*/ 1373435 h 6858000"/>
              <a:gd name="connsiteX538" fmla="*/ 2312521 w 7467600"/>
              <a:gd name="connsiteY538" fmla="*/ 1806140 h 6858000"/>
              <a:gd name="connsiteX539" fmla="*/ 2127533 w 7467600"/>
              <a:gd name="connsiteY539" fmla="*/ 2348380 h 6858000"/>
              <a:gd name="connsiteX540" fmla="*/ 2358080 w 7467600"/>
              <a:gd name="connsiteY540" fmla="*/ 1866134 h 6858000"/>
              <a:gd name="connsiteX541" fmla="*/ 2407436 w 7467600"/>
              <a:gd name="connsiteY541" fmla="*/ 1651070 h 6858000"/>
              <a:gd name="connsiteX542" fmla="*/ 2448558 w 7467600"/>
              <a:gd name="connsiteY542" fmla="*/ 1373435 h 6858000"/>
              <a:gd name="connsiteX543" fmla="*/ 278707 w 7467600"/>
              <a:gd name="connsiteY543" fmla="*/ 1352270 h 6858000"/>
              <a:gd name="connsiteX544" fmla="*/ 321570 w 7467600"/>
              <a:gd name="connsiteY544" fmla="*/ 1861610 h 6858000"/>
              <a:gd name="connsiteX545" fmla="*/ 294281 w 7467600"/>
              <a:gd name="connsiteY545" fmla="*/ 1440658 h 6858000"/>
              <a:gd name="connsiteX546" fmla="*/ 278707 w 7467600"/>
              <a:gd name="connsiteY546" fmla="*/ 1352270 h 6858000"/>
              <a:gd name="connsiteX547" fmla="*/ 1423821 w 7467600"/>
              <a:gd name="connsiteY547" fmla="*/ 1351958 h 6858000"/>
              <a:gd name="connsiteX548" fmla="*/ 1638521 w 7467600"/>
              <a:gd name="connsiteY548" fmla="*/ 1908470 h 6858000"/>
              <a:gd name="connsiteX549" fmla="*/ 1754199 w 7467600"/>
              <a:gd name="connsiteY549" fmla="*/ 2149284 h 6858000"/>
              <a:gd name="connsiteX550" fmla="*/ 1908359 w 7467600"/>
              <a:gd name="connsiteY550" fmla="*/ 2364988 h 6858000"/>
              <a:gd name="connsiteX551" fmla="*/ 1647661 w 7467600"/>
              <a:gd name="connsiteY551" fmla="*/ 1825945 h 6858000"/>
              <a:gd name="connsiteX552" fmla="*/ 1423821 w 7467600"/>
              <a:gd name="connsiteY552" fmla="*/ 1351958 h 6858000"/>
              <a:gd name="connsiteX553" fmla="*/ 1431890 w 7467600"/>
              <a:gd name="connsiteY553" fmla="*/ 1306475 h 6858000"/>
              <a:gd name="connsiteX554" fmla="*/ 1507597 w 7467600"/>
              <a:gd name="connsiteY554" fmla="*/ 1446132 h 6858000"/>
              <a:gd name="connsiteX555" fmla="*/ 1674586 w 7467600"/>
              <a:gd name="connsiteY555" fmla="*/ 1813832 h 6858000"/>
              <a:gd name="connsiteX556" fmla="*/ 1815950 w 7467600"/>
              <a:gd name="connsiteY556" fmla="*/ 2128564 h 6858000"/>
              <a:gd name="connsiteX557" fmla="*/ 1984242 w 7467600"/>
              <a:gd name="connsiteY557" fmla="*/ 2430829 h 6858000"/>
              <a:gd name="connsiteX558" fmla="*/ 2014023 w 7467600"/>
              <a:gd name="connsiteY558" fmla="*/ 2450995 h 6858000"/>
              <a:gd name="connsiteX559" fmla="*/ 1747337 w 7467600"/>
              <a:gd name="connsiteY559" fmla="*/ 1855264 h 6858000"/>
              <a:gd name="connsiteX560" fmla="*/ 1533749 w 7467600"/>
              <a:gd name="connsiteY560" fmla="*/ 1478656 h 6858000"/>
              <a:gd name="connsiteX561" fmla="*/ 1431890 w 7467600"/>
              <a:gd name="connsiteY561" fmla="*/ 1306475 h 6858000"/>
              <a:gd name="connsiteX562" fmla="*/ 5052692 w 7467600"/>
              <a:gd name="connsiteY562" fmla="*/ 1292994 h 6858000"/>
              <a:gd name="connsiteX563" fmla="*/ 5200661 w 7467600"/>
              <a:gd name="connsiteY563" fmla="*/ 1635186 h 6858000"/>
              <a:gd name="connsiteX564" fmla="*/ 5297138 w 7467600"/>
              <a:gd name="connsiteY564" fmla="*/ 1906351 h 6858000"/>
              <a:gd name="connsiteX565" fmla="*/ 5052692 w 7467600"/>
              <a:gd name="connsiteY565" fmla="*/ 1292994 h 6858000"/>
              <a:gd name="connsiteX566" fmla="*/ 5009948 w 7467600"/>
              <a:gd name="connsiteY566" fmla="*/ 1273619 h 6858000"/>
              <a:gd name="connsiteX567" fmla="*/ 5121777 w 7467600"/>
              <a:gd name="connsiteY567" fmla="*/ 1654213 h 6858000"/>
              <a:gd name="connsiteX568" fmla="*/ 5293545 w 7467600"/>
              <a:gd name="connsiteY568" fmla="*/ 2072247 h 6858000"/>
              <a:gd name="connsiteX569" fmla="*/ 5294042 w 7467600"/>
              <a:gd name="connsiteY569" fmla="*/ 2065019 h 6858000"/>
              <a:gd name="connsiteX570" fmla="*/ 5171936 w 7467600"/>
              <a:gd name="connsiteY570" fmla="*/ 1647613 h 6858000"/>
              <a:gd name="connsiteX571" fmla="*/ 5009948 w 7467600"/>
              <a:gd name="connsiteY571" fmla="*/ 1273619 h 6858000"/>
              <a:gd name="connsiteX572" fmla="*/ 655236 w 7467600"/>
              <a:gd name="connsiteY572" fmla="*/ 1268632 h 6858000"/>
              <a:gd name="connsiteX573" fmla="*/ 839521 w 7467600"/>
              <a:gd name="connsiteY573" fmla="*/ 1685315 h 6858000"/>
              <a:gd name="connsiteX574" fmla="*/ 1109416 w 7467600"/>
              <a:gd name="connsiteY574" fmla="*/ 2061663 h 6858000"/>
              <a:gd name="connsiteX575" fmla="*/ 1298300 w 7467600"/>
              <a:gd name="connsiteY575" fmla="*/ 2247742 h 6858000"/>
              <a:gd name="connsiteX576" fmla="*/ 1125871 w 7467600"/>
              <a:gd name="connsiteY576" fmla="*/ 1989513 h 6858000"/>
              <a:gd name="connsiteX577" fmla="*/ 981574 w 7467600"/>
              <a:gd name="connsiteY577" fmla="*/ 1783157 h 6858000"/>
              <a:gd name="connsiteX578" fmla="*/ 922198 w 7467600"/>
              <a:gd name="connsiteY578" fmla="*/ 1677437 h 6858000"/>
              <a:gd name="connsiteX579" fmla="*/ 869293 w 7467600"/>
              <a:gd name="connsiteY579" fmla="*/ 1583214 h 6858000"/>
              <a:gd name="connsiteX580" fmla="*/ 751431 w 7467600"/>
              <a:gd name="connsiteY580" fmla="*/ 1405731 h 6858000"/>
              <a:gd name="connsiteX581" fmla="*/ 655236 w 7467600"/>
              <a:gd name="connsiteY581" fmla="*/ 1268632 h 6858000"/>
              <a:gd name="connsiteX582" fmla="*/ 6516292 w 7467600"/>
              <a:gd name="connsiteY582" fmla="*/ 1263064 h 6858000"/>
              <a:gd name="connsiteX583" fmla="*/ 5736320 w 7467600"/>
              <a:gd name="connsiteY583" fmla="*/ 1501803 h 6858000"/>
              <a:gd name="connsiteX584" fmla="*/ 6516292 w 7467600"/>
              <a:gd name="connsiteY584" fmla="*/ 1263064 h 6858000"/>
              <a:gd name="connsiteX585" fmla="*/ 291466 w 7467600"/>
              <a:gd name="connsiteY585" fmla="*/ 1250369 h 6858000"/>
              <a:gd name="connsiteX586" fmla="*/ 323180 w 7467600"/>
              <a:gd name="connsiteY586" fmla="*/ 1435283 h 6858000"/>
              <a:gd name="connsiteX587" fmla="*/ 349381 w 7467600"/>
              <a:gd name="connsiteY587" fmla="*/ 1875041 h 6858000"/>
              <a:gd name="connsiteX588" fmla="*/ 374363 w 7467600"/>
              <a:gd name="connsiteY588" fmla="*/ 1506494 h 6858000"/>
              <a:gd name="connsiteX589" fmla="*/ 302168 w 7467600"/>
              <a:gd name="connsiteY589" fmla="*/ 1274495 h 6858000"/>
              <a:gd name="connsiteX590" fmla="*/ 291466 w 7467600"/>
              <a:gd name="connsiteY590" fmla="*/ 1250369 h 6858000"/>
              <a:gd name="connsiteX591" fmla="*/ 678222 w 7467600"/>
              <a:gd name="connsiteY591" fmla="*/ 1248670 h 6858000"/>
              <a:gd name="connsiteX592" fmla="*/ 775536 w 7467600"/>
              <a:gd name="connsiteY592" fmla="*/ 1388015 h 6858000"/>
              <a:gd name="connsiteX593" fmla="*/ 894529 w 7467600"/>
              <a:gd name="connsiteY593" fmla="*/ 1567739 h 6858000"/>
              <a:gd name="connsiteX594" fmla="*/ 948000 w 7467600"/>
              <a:gd name="connsiteY594" fmla="*/ 1663088 h 6858000"/>
              <a:gd name="connsiteX595" fmla="*/ 1006812 w 7467600"/>
              <a:gd name="connsiteY595" fmla="*/ 1767683 h 6858000"/>
              <a:gd name="connsiteX596" fmla="*/ 1149133 w 7467600"/>
              <a:gd name="connsiteY596" fmla="*/ 1971513 h 6858000"/>
              <a:gd name="connsiteX597" fmla="*/ 1333952 w 7467600"/>
              <a:gd name="connsiteY597" fmla="*/ 2251620 h 6858000"/>
              <a:gd name="connsiteX598" fmla="*/ 1337329 w 7467600"/>
              <a:gd name="connsiteY598" fmla="*/ 2258350 h 6858000"/>
              <a:gd name="connsiteX599" fmla="*/ 1014726 w 7467600"/>
              <a:gd name="connsiteY599" fmla="*/ 1615556 h 6858000"/>
              <a:gd name="connsiteX600" fmla="*/ 678222 w 7467600"/>
              <a:gd name="connsiteY600" fmla="*/ 1248670 h 6858000"/>
              <a:gd name="connsiteX601" fmla="*/ 6691602 w 7467600"/>
              <a:gd name="connsiteY601" fmla="*/ 1140573 h 6858000"/>
              <a:gd name="connsiteX602" fmla="*/ 6571100 w 7467600"/>
              <a:gd name="connsiteY602" fmla="*/ 1183662 h 6858000"/>
              <a:gd name="connsiteX603" fmla="*/ 6241687 w 7467600"/>
              <a:gd name="connsiteY603" fmla="*/ 1257600 h 6858000"/>
              <a:gd name="connsiteX604" fmla="*/ 5693009 w 7467600"/>
              <a:gd name="connsiteY604" fmla="*/ 1478256 h 6858000"/>
              <a:gd name="connsiteX605" fmla="*/ 6548420 w 7467600"/>
              <a:gd name="connsiteY605" fmla="*/ 1214599 h 6858000"/>
              <a:gd name="connsiteX606" fmla="*/ 6605473 w 7467600"/>
              <a:gd name="connsiteY606" fmla="*/ 1184686 h 6858000"/>
              <a:gd name="connsiteX607" fmla="*/ 6691602 w 7467600"/>
              <a:gd name="connsiteY607" fmla="*/ 1140573 h 6858000"/>
              <a:gd name="connsiteX608" fmla="*/ 4002475 w 7467600"/>
              <a:gd name="connsiteY608" fmla="*/ 1037802 h 6858000"/>
              <a:gd name="connsiteX609" fmla="*/ 4000324 w 7467600"/>
              <a:gd name="connsiteY609" fmla="*/ 1039362 h 6858000"/>
              <a:gd name="connsiteX610" fmla="*/ 4002862 w 7467600"/>
              <a:gd name="connsiteY610" fmla="*/ 1042866 h 6858000"/>
              <a:gd name="connsiteX611" fmla="*/ 4002475 w 7467600"/>
              <a:gd name="connsiteY611" fmla="*/ 1037802 h 6858000"/>
              <a:gd name="connsiteX612" fmla="*/ 506322 w 7467600"/>
              <a:gd name="connsiteY612" fmla="*/ 1020997 h 6858000"/>
              <a:gd name="connsiteX613" fmla="*/ 533068 w 7467600"/>
              <a:gd name="connsiteY613" fmla="*/ 1029409 h 6858000"/>
              <a:gd name="connsiteX614" fmla="*/ 1232525 w 7467600"/>
              <a:gd name="connsiteY614" fmla="*/ 1804675 h 6858000"/>
              <a:gd name="connsiteX615" fmla="*/ 1388858 w 7467600"/>
              <a:gd name="connsiteY615" fmla="*/ 2368011 h 6858000"/>
              <a:gd name="connsiteX616" fmla="*/ 1384098 w 7467600"/>
              <a:gd name="connsiteY616" fmla="*/ 2378125 h 6858000"/>
              <a:gd name="connsiteX617" fmla="*/ 1425393 w 7467600"/>
              <a:gd name="connsiteY617" fmla="*/ 2589124 h 6858000"/>
              <a:gd name="connsiteX618" fmla="*/ 1424001 w 7467600"/>
              <a:gd name="connsiteY618" fmla="*/ 2597541 h 6858000"/>
              <a:gd name="connsiteX619" fmla="*/ 2152729 w 7467600"/>
              <a:gd name="connsiteY619" fmla="*/ 2864487 h 6858000"/>
              <a:gd name="connsiteX620" fmla="*/ 2020609 w 7467600"/>
              <a:gd name="connsiteY620" fmla="*/ 2539671 h 6858000"/>
              <a:gd name="connsiteX621" fmla="*/ 2018920 w 7467600"/>
              <a:gd name="connsiteY621" fmla="*/ 2536309 h 6858000"/>
              <a:gd name="connsiteX622" fmla="*/ 1342441 w 7467600"/>
              <a:gd name="connsiteY622" fmla="*/ 1173017 h 6858000"/>
              <a:gd name="connsiteX623" fmla="*/ 1367925 w 7467600"/>
              <a:gd name="connsiteY623" fmla="*/ 1135648 h 6858000"/>
              <a:gd name="connsiteX624" fmla="*/ 1771401 w 7467600"/>
              <a:gd name="connsiteY624" fmla="*/ 1806673 h 6858000"/>
              <a:gd name="connsiteX625" fmla="*/ 1972385 w 7467600"/>
              <a:gd name="connsiteY625" fmla="*/ 2198735 h 6858000"/>
              <a:gd name="connsiteX626" fmla="*/ 2040892 w 7467600"/>
              <a:gd name="connsiteY626" fmla="*/ 2405205 h 6858000"/>
              <a:gd name="connsiteX627" fmla="*/ 2131689 w 7467600"/>
              <a:gd name="connsiteY627" fmla="*/ 1936926 h 6858000"/>
              <a:gd name="connsiteX628" fmla="*/ 2454820 w 7467600"/>
              <a:gd name="connsiteY628" fmla="*/ 1248808 h 6858000"/>
              <a:gd name="connsiteX629" fmla="*/ 2492512 w 7467600"/>
              <a:gd name="connsiteY629" fmla="*/ 1302920 h 6858000"/>
              <a:gd name="connsiteX630" fmla="*/ 2081216 w 7467600"/>
              <a:gd name="connsiteY630" fmla="*/ 2527513 h 6858000"/>
              <a:gd name="connsiteX631" fmla="*/ 2081211 w 7467600"/>
              <a:gd name="connsiteY631" fmla="*/ 2528916 h 6858000"/>
              <a:gd name="connsiteX632" fmla="*/ 2199067 w 7467600"/>
              <a:gd name="connsiteY632" fmla="*/ 2884061 h 6858000"/>
              <a:gd name="connsiteX633" fmla="*/ 3192586 w 7467600"/>
              <a:gd name="connsiteY633" fmla="*/ 3411496 h 6858000"/>
              <a:gd name="connsiteX634" fmla="*/ 3182620 w 7467600"/>
              <a:gd name="connsiteY634" fmla="*/ 3483279 h 6858000"/>
              <a:gd name="connsiteX635" fmla="*/ 2435119 w 7467600"/>
              <a:gd name="connsiteY635" fmla="*/ 3080173 h 6858000"/>
              <a:gd name="connsiteX636" fmla="*/ 2410152 w 7467600"/>
              <a:gd name="connsiteY636" fmla="*/ 3063751 h 6858000"/>
              <a:gd name="connsiteX637" fmla="*/ 2408099 w 7467600"/>
              <a:gd name="connsiteY637" fmla="*/ 3064403 h 6858000"/>
              <a:gd name="connsiteX638" fmla="*/ 2407218 w 7467600"/>
              <a:gd name="connsiteY638" fmla="*/ 3070324 h 6858000"/>
              <a:gd name="connsiteX639" fmla="*/ 2380138 w 7467600"/>
              <a:gd name="connsiteY639" fmla="*/ 3099341 h 6858000"/>
              <a:gd name="connsiteX640" fmla="*/ 1765923 w 7467600"/>
              <a:gd name="connsiteY640" fmla="*/ 3581043 h 6858000"/>
              <a:gd name="connsiteX641" fmla="*/ 1702258 w 7467600"/>
              <a:gd name="connsiteY641" fmla="*/ 3612286 h 6858000"/>
              <a:gd name="connsiteX642" fmla="*/ 1538370 w 7467600"/>
              <a:gd name="connsiteY642" fmla="*/ 3811804 h 6858000"/>
              <a:gd name="connsiteX643" fmla="*/ 542867 w 7467600"/>
              <a:gd name="connsiteY643" fmla="*/ 4944092 h 6858000"/>
              <a:gd name="connsiteX644" fmla="*/ 515800 w 7467600"/>
              <a:gd name="connsiteY644" fmla="*/ 4862180 h 6858000"/>
              <a:gd name="connsiteX645" fmla="*/ 909145 w 7467600"/>
              <a:gd name="connsiteY645" fmla="*/ 4199225 h 6858000"/>
              <a:gd name="connsiteX646" fmla="*/ 1214067 w 7467600"/>
              <a:gd name="connsiteY646" fmla="*/ 3908561 h 6858000"/>
              <a:gd name="connsiteX647" fmla="*/ 640967 w 7467600"/>
              <a:gd name="connsiteY647" fmla="*/ 4105601 h 6858000"/>
              <a:gd name="connsiteX648" fmla="*/ 112563 w 7467600"/>
              <a:gd name="connsiteY648" fmla="*/ 4396952 h 6858000"/>
              <a:gd name="connsiteX649" fmla="*/ 0 w 7467600"/>
              <a:gd name="connsiteY649" fmla="*/ 4466006 h 6858000"/>
              <a:gd name="connsiteX650" fmla="*/ 0 w 7467600"/>
              <a:gd name="connsiteY650" fmla="*/ 4233763 h 6858000"/>
              <a:gd name="connsiteX651" fmla="*/ 36881 w 7467600"/>
              <a:gd name="connsiteY651" fmla="*/ 4200118 h 6858000"/>
              <a:gd name="connsiteX652" fmla="*/ 910534 w 7467600"/>
              <a:gd name="connsiteY652" fmla="*/ 3629753 h 6858000"/>
              <a:gd name="connsiteX653" fmla="*/ 1578717 w 7467600"/>
              <a:gd name="connsiteY653" fmla="*/ 3575982 h 6858000"/>
              <a:gd name="connsiteX654" fmla="*/ 2338780 w 7467600"/>
              <a:gd name="connsiteY654" fmla="*/ 3033725 h 6858000"/>
              <a:gd name="connsiteX655" fmla="*/ 1807991 w 7467600"/>
              <a:gd name="connsiteY655" fmla="*/ 2807184 h 6858000"/>
              <a:gd name="connsiteX656" fmla="*/ 1416358 w 7467600"/>
              <a:gd name="connsiteY656" fmla="*/ 3112571 h 6858000"/>
              <a:gd name="connsiteX657" fmla="*/ 939066 w 7467600"/>
              <a:gd name="connsiteY657" fmla="*/ 3378798 h 6858000"/>
              <a:gd name="connsiteX658" fmla="*/ 115099 w 7467600"/>
              <a:gd name="connsiteY658" fmla="*/ 3607650 h 6858000"/>
              <a:gd name="connsiteX659" fmla="*/ 97284 w 7467600"/>
              <a:gd name="connsiteY659" fmla="*/ 3520393 h 6858000"/>
              <a:gd name="connsiteX660" fmla="*/ 922050 w 7467600"/>
              <a:gd name="connsiteY660" fmla="*/ 3074867 h 6858000"/>
              <a:gd name="connsiteX661" fmla="*/ 1405265 w 7467600"/>
              <a:gd name="connsiteY661" fmla="*/ 3016319 h 6858000"/>
              <a:gd name="connsiteX662" fmla="*/ 1407512 w 7467600"/>
              <a:gd name="connsiteY662" fmla="*/ 3018001 h 6858000"/>
              <a:gd name="connsiteX663" fmla="*/ 1726266 w 7467600"/>
              <a:gd name="connsiteY663" fmla="*/ 2777274 h 6858000"/>
              <a:gd name="connsiteX664" fmla="*/ 625390 w 7467600"/>
              <a:gd name="connsiteY664" fmla="*/ 2514541 h 6858000"/>
              <a:gd name="connsiteX665" fmla="*/ 619799 w 7467600"/>
              <a:gd name="connsiteY665" fmla="*/ 2527180 h 6858000"/>
              <a:gd name="connsiteX666" fmla="*/ 310030 w 7467600"/>
              <a:gd name="connsiteY666" fmla="*/ 2771818 h 6858000"/>
              <a:gd name="connsiteX667" fmla="*/ 173877 w 7467600"/>
              <a:gd name="connsiteY667" fmla="*/ 2937056 h 6858000"/>
              <a:gd name="connsiteX668" fmla="*/ 77889 w 7467600"/>
              <a:gd name="connsiteY668" fmla="*/ 3138440 h 6858000"/>
              <a:gd name="connsiteX669" fmla="*/ 0 w 7467600"/>
              <a:gd name="connsiteY669" fmla="*/ 3271395 h 6858000"/>
              <a:gd name="connsiteX670" fmla="*/ 0 w 7467600"/>
              <a:gd name="connsiteY670" fmla="*/ 3153002 h 6858000"/>
              <a:gd name="connsiteX671" fmla="*/ 2386 w 7467600"/>
              <a:gd name="connsiteY671" fmla="*/ 3149203 h 6858000"/>
              <a:gd name="connsiteX672" fmla="*/ 89753 w 7467600"/>
              <a:gd name="connsiteY672" fmla="*/ 2987702 h 6858000"/>
              <a:gd name="connsiteX673" fmla="*/ 76869 w 7467600"/>
              <a:gd name="connsiteY673" fmla="*/ 3005404 h 6858000"/>
              <a:gd name="connsiteX674" fmla="*/ 32049 w 7467600"/>
              <a:gd name="connsiteY674" fmla="*/ 3065814 h 6858000"/>
              <a:gd name="connsiteX675" fmla="*/ 0 w 7467600"/>
              <a:gd name="connsiteY675" fmla="*/ 3108744 h 6858000"/>
              <a:gd name="connsiteX676" fmla="*/ 0 w 7467600"/>
              <a:gd name="connsiteY676" fmla="*/ 3058059 h 6858000"/>
              <a:gd name="connsiteX677" fmla="*/ 7610 w 7467600"/>
              <a:gd name="connsiteY677" fmla="*/ 3047889 h 6858000"/>
              <a:gd name="connsiteX678" fmla="*/ 52419 w 7467600"/>
              <a:gd name="connsiteY678" fmla="*/ 2987479 h 6858000"/>
              <a:gd name="connsiteX679" fmla="*/ 59142 w 7467600"/>
              <a:gd name="connsiteY679" fmla="*/ 2978488 h 6858000"/>
              <a:gd name="connsiteX680" fmla="*/ 0 w 7467600"/>
              <a:gd name="connsiteY680" fmla="*/ 3015334 h 6858000"/>
              <a:gd name="connsiteX681" fmla="*/ 0 w 7467600"/>
              <a:gd name="connsiteY681" fmla="*/ 2914286 h 6858000"/>
              <a:gd name="connsiteX682" fmla="*/ 36383 w 7467600"/>
              <a:gd name="connsiteY682" fmla="*/ 2901128 h 6858000"/>
              <a:gd name="connsiteX683" fmla="*/ 156329 w 7467600"/>
              <a:gd name="connsiteY683" fmla="*/ 2840533 h 6858000"/>
              <a:gd name="connsiteX684" fmla="*/ 358355 w 7467600"/>
              <a:gd name="connsiteY684" fmla="*/ 2620471 h 6858000"/>
              <a:gd name="connsiteX685" fmla="*/ 510577 w 7467600"/>
              <a:gd name="connsiteY685" fmla="*/ 2501244 h 6858000"/>
              <a:gd name="connsiteX686" fmla="*/ 211967 w 7467600"/>
              <a:gd name="connsiteY686" fmla="*/ 2479171 h 6858000"/>
              <a:gd name="connsiteX687" fmla="*/ 0 w 7467600"/>
              <a:gd name="connsiteY687" fmla="*/ 2476398 h 6858000"/>
              <a:gd name="connsiteX688" fmla="*/ 0 w 7467600"/>
              <a:gd name="connsiteY688" fmla="*/ 2389189 h 6858000"/>
              <a:gd name="connsiteX689" fmla="*/ 103062 w 7467600"/>
              <a:gd name="connsiteY689" fmla="*/ 2389518 h 6858000"/>
              <a:gd name="connsiteX690" fmla="*/ 510734 w 7467600"/>
              <a:gd name="connsiteY690" fmla="*/ 2416201 h 6858000"/>
              <a:gd name="connsiteX691" fmla="*/ 279257 w 7467600"/>
              <a:gd name="connsiteY691" fmla="*/ 2092102 h 6858000"/>
              <a:gd name="connsiteX692" fmla="*/ 65265 w 7467600"/>
              <a:gd name="connsiteY692" fmla="*/ 2006049 h 6858000"/>
              <a:gd name="connsiteX693" fmla="*/ 0 w 7467600"/>
              <a:gd name="connsiteY693" fmla="*/ 1982532 h 6858000"/>
              <a:gd name="connsiteX694" fmla="*/ 0 w 7467600"/>
              <a:gd name="connsiteY694" fmla="*/ 1912789 h 6858000"/>
              <a:gd name="connsiteX695" fmla="*/ 97460 w 7467600"/>
              <a:gd name="connsiteY695" fmla="*/ 1953725 h 6858000"/>
              <a:gd name="connsiteX696" fmla="*/ 221272 w 7467600"/>
              <a:gd name="connsiteY696" fmla="*/ 1980766 h 6858000"/>
              <a:gd name="connsiteX697" fmla="*/ 116765 w 7467600"/>
              <a:gd name="connsiteY697" fmla="*/ 1911033 h 6858000"/>
              <a:gd name="connsiteX698" fmla="*/ 16405 w 7467600"/>
              <a:gd name="connsiteY698" fmla="*/ 1803412 h 6858000"/>
              <a:gd name="connsiteX699" fmla="*/ 0 w 7467600"/>
              <a:gd name="connsiteY699" fmla="*/ 1784777 h 6858000"/>
              <a:gd name="connsiteX700" fmla="*/ 0 w 7467600"/>
              <a:gd name="connsiteY700" fmla="*/ 1740082 h 6858000"/>
              <a:gd name="connsiteX701" fmla="*/ 39394 w 7467600"/>
              <a:gd name="connsiteY701" fmla="*/ 1784856 h 6858000"/>
              <a:gd name="connsiteX702" fmla="*/ 135813 w 7467600"/>
              <a:gd name="connsiteY702" fmla="*/ 1888838 h 6858000"/>
              <a:gd name="connsiteX703" fmla="*/ 242575 w 7467600"/>
              <a:gd name="connsiteY703" fmla="*/ 1958841 h 6858000"/>
              <a:gd name="connsiteX704" fmla="*/ 82197 w 7467600"/>
              <a:gd name="connsiteY704" fmla="*/ 1754826 h 6858000"/>
              <a:gd name="connsiteX705" fmla="*/ 0 w 7467600"/>
              <a:gd name="connsiteY705" fmla="*/ 1679650 h 6858000"/>
              <a:gd name="connsiteX706" fmla="*/ 0 w 7467600"/>
              <a:gd name="connsiteY706" fmla="*/ 1602463 h 6858000"/>
              <a:gd name="connsiteX707" fmla="*/ 84689 w 7467600"/>
              <a:gd name="connsiteY707" fmla="*/ 1677442 h 6858000"/>
              <a:gd name="connsiteX708" fmla="*/ 298437 w 7467600"/>
              <a:gd name="connsiteY708" fmla="*/ 1968019 h 6858000"/>
              <a:gd name="connsiteX709" fmla="*/ 227269 w 7467600"/>
              <a:gd name="connsiteY709" fmla="*/ 1114064 h 6858000"/>
              <a:gd name="connsiteX710" fmla="*/ 248003 w 7467600"/>
              <a:gd name="connsiteY710" fmla="*/ 1089613 h 6858000"/>
              <a:gd name="connsiteX711" fmla="*/ 427020 w 7467600"/>
              <a:gd name="connsiteY711" fmla="*/ 1619803 h 6858000"/>
              <a:gd name="connsiteX712" fmla="*/ 340345 w 7467600"/>
              <a:gd name="connsiteY712" fmla="*/ 2027739 h 6858000"/>
              <a:gd name="connsiteX713" fmla="*/ 360865 w 7467600"/>
              <a:gd name="connsiteY713" fmla="*/ 2044827 h 6858000"/>
              <a:gd name="connsiteX714" fmla="*/ 560414 w 7467600"/>
              <a:gd name="connsiteY714" fmla="*/ 2421457 h 6858000"/>
              <a:gd name="connsiteX715" fmla="*/ 1359703 w 7467600"/>
              <a:gd name="connsiteY715" fmla="*/ 2578554 h 6858000"/>
              <a:gd name="connsiteX716" fmla="*/ 1359422 w 7467600"/>
              <a:gd name="connsiteY716" fmla="*/ 2577994 h 6858000"/>
              <a:gd name="connsiteX717" fmla="*/ 828701 w 7467600"/>
              <a:gd name="connsiteY717" fmla="*/ 1839520 h 6858000"/>
              <a:gd name="connsiteX718" fmla="*/ 494427 w 7467600"/>
              <a:gd name="connsiteY718" fmla="*/ 1092333 h 6858000"/>
              <a:gd name="connsiteX719" fmla="*/ 506322 w 7467600"/>
              <a:gd name="connsiteY719" fmla="*/ 1020997 h 6858000"/>
              <a:gd name="connsiteX720" fmla="*/ 4570198 w 7467600"/>
              <a:gd name="connsiteY720" fmla="*/ 978081 h 6858000"/>
              <a:gd name="connsiteX721" fmla="*/ 4523691 w 7467600"/>
              <a:gd name="connsiteY721" fmla="*/ 1127776 h 6858000"/>
              <a:gd name="connsiteX722" fmla="*/ 4509875 w 7467600"/>
              <a:gd name="connsiteY722" fmla="*/ 1167552 h 6858000"/>
              <a:gd name="connsiteX723" fmla="*/ 4478168 w 7467600"/>
              <a:gd name="connsiteY723" fmla="*/ 1260735 h 6858000"/>
              <a:gd name="connsiteX724" fmla="*/ 4409309 w 7467600"/>
              <a:gd name="connsiteY724" fmla="*/ 1666996 h 6858000"/>
              <a:gd name="connsiteX725" fmla="*/ 4370031 w 7467600"/>
              <a:gd name="connsiteY725" fmla="*/ 1955666 h 6858000"/>
              <a:gd name="connsiteX726" fmla="*/ 4570198 w 7467600"/>
              <a:gd name="connsiteY726" fmla="*/ 978081 h 6858000"/>
              <a:gd name="connsiteX727" fmla="*/ 4557898 w 7467600"/>
              <a:gd name="connsiteY727" fmla="*/ 900011 h 6858000"/>
              <a:gd name="connsiteX728" fmla="*/ 4344840 w 7467600"/>
              <a:gd name="connsiteY728" fmla="*/ 1922038 h 6858000"/>
              <a:gd name="connsiteX729" fmla="*/ 4378710 w 7467600"/>
              <a:gd name="connsiteY729" fmla="*/ 1665516 h 6858000"/>
              <a:gd name="connsiteX730" fmla="*/ 4448798 w 7467600"/>
              <a:gd name="connsiteY730" fmla="*/ 1253024 h 6858000"/>
              <a:gd name="connsiteX731" fmla="*/ 4480315 w 7467600"/>
              <a:gd name="connsiteY731" fmla="*/ 1158454 h 6858000"/>
              <a:gd name="connsiteX732" fmla="*/ 4494133 w 7467600"/>
              <a:gd name="connsiteY732" fmla="*/ 1118676 h 6858000"/>
              <a:gd name="connsiteX733" fmla="*/ 4557898 w 7467600"/>
              <a:gd name="connsiteY733" fmla="*/ 900011 h 6858000"/>
              <a:gd name="connsiteX734" fmla="*/ 5870151 w 7467600"/>
              <a:gd name="connsiteY734" fmla="*/ 898890 h 6858000"/>
              <a:gd name="connsiteX735" fmla="*/ 5861335 w 7467600"/>
              <a:gd name="connsiteY735" fmla="*/ 899177 h 6858000"/>
              <a:gd name="connsiteX736" fmla="*/ 5843702 w 7467600"/>
              <a:gd name="connsiteY736" fmla="*/ 899748 h 6858000"/>
              <a:gd name="connsiteX737" fmla="*/ 5651107 w 7467600"/>
              <a:gd name="connsiteY737" fmla="*/ 920306 h 6858000"/>
              <a:gd name="connsiteX738" fmla="*/ 5459407 w 7467600"/>
              <a:gd name="connsiteY738" fmla="*/ 940975 h 6858000"/>
              <a:gd name="connsiteX739" fmla="*/ 5374846 w 7467600"/>
              <a:gd name="connsiteY739" fmla="*/ 941988 h 6858000"/>
              <a:gd name="connsiteX740" fmla="*/ 5256105 w 7467600"/>
              <a:gd name="connsiteY740" fmla="*/ 945632 h 6858000"/>
              <a:gd name="connsiteX741" fmla="*/ 5107071 w 7467600"/>
              <a:gd name="connsiteY741" fmla="*/ 969720 h 6858000"/>
              <a:gd name="connsiteX742" fmla="*/ 4998681 w 7467600"/>
              <a:gd name="connsiteY742" fmla="*/ 988771 h 6858000"/>
              <a:gd name="connsiteX743" fmla="*/ 5870151 w 7467600"/>
              <a:gd name="connsiteY743" fmla="*/ 898890 h 6858000"/>
              <a:gd name="connsiteX744" fmla="*/ 5504425 w 7467600"/>
              <a:gd name="connsiteY744" fmla="*/ 848067 h 6858000"/>
              <a:gd name="connsiteX745" fmla="*/ 4968849 w 7467600"/>
              <a:gd name="connsiteY745" fmla="*/ 962318 h 6858000"/>
              <a:gd name="connsiteX746" fmla="*/ 5104039 w 7467600"/>
              <a:gd name="connsiteY746" fmla="*/ 940634 h 6858000"/>
              <a:gd name="connsiteX747" fmla="*/ 5256311 w 7467600"/>
              <a:gd name="connsiteY747" fmla="*/ 916490 h 6858000"/>
              <a:gd name="connsiteX748" fmla="*/ 5377381 w 7467600"/>
              <a:gd name="connsiteY748" fmla="*/ 912671 h 6858000"/>
              <a:gd name="connsiteX749" fmla="*/ 5460148 w 7467600"/>
              <a:gd name="connsiteY749" fmla="*/ 911442 h 6858000"/>
              <a:gd name="connsiteX750" fmla="*/ 5648971 w 7467600"/>
              <a:gd name="connsiteY750" fmla="*/ 891331 h 6858000"/>
              <a:gd name="connsiteX751" fmla="*/ 5844807 w 7467600"/>
              <a:gd name="connsiteY751" fmla="*/ 870718 h 6858000"/>
              <a:gd name="connsiteX752" fmla="*/ 5862975 w 7467600"/>
              <a:gd name="connsiteY752" fmla="*/ 869756 h 6858000"/>
              <a:gd name="connsiteX753" fmla="*/ 5920887 w 7467600"/>
              <a:gd name="connsiteY753" fmla="*/ 865929 h 6858000"/>
              <a:gd name="connsiteX754" fmla="*/ 5504425 w 7467600"/>
              <a:gd name="connsiteY754" fmla="*/ 848067 h 6858000"/>
              <a:gd name="connsiteX755" fmla="*/ 3607114 w 7467600"/>
              <a:gd name="connsiteY755" fmla="*/ 467441 h 6858000"/>
              <a:gd name="connsiteX756" fmla="*/ 3296242 w 7467600"/>
              <a:gd name="connsiteY756" fmla="*/ 807991 h 6858000"/>
              <a:gd name="connsiteX757" fmla="*/ 3174674 w 7467600"/>
              <a:gd name="connsiteY757" fmla="*/ 919759 h 6858000"/>
              <a:gd name="connsiteX758" fmla="*/ 3042978 w 7467600"/>
              <a:gd name="connsiteY758" fmla="*/ 1054894 h 6858000"/>
              <a:gd name="connsiteX759" fmla="*/ 2968914 w 7467600"/>
              <a:gd name="connsiteY759" fmla="*/ 1133756 h 6858000"/>
              <a:gd name="connsiteX760" fmla="*/ 3103823 w 7467600"/>
              <a:gd name="connsiteY760" fmla="*/ 1026814 h 6858000"/>
              <a:gd name="connsiteX761" fmla="*/ 3607114 w 7467600"/>
              <a:gd name="connsiteY761" fmla="*/ 467441 h 6858000"/>
              <a:gd name="connsiteX762" fmla="*/ 3744487 w 7467600"/>
              <a:gd name="connsiteY762" fmla="*/ 383136 h 6858000"/>
              <a:gd name="connsiteX763" fmla="*/ 3970213 w 7467600"/>
              <a:gd name="connsiteY763" fmla="*/ 995559 h 6858000"/>
              <a:gd name="connsiteX764" fmla="*/ 3744487 w 7467600"/>
              <a:gd name="connsiteY764" fmla="*/ 383136 h 6858000"/>
              <a:gd name="connsiteX765" fmla="*/ 3624562 w 7467600"/>
              <a:gd name="connsiteY765" fmla="*/ 367041 h 6858000"/>
              <a:gd name="connsiteX766" fmla="*/ 3489712 w 7467600"/>
              <a:gd name="connsiteY766" fmla="*/ 485386 h 6858000"/>
              <a:gd name="connsiteX767" fmla="*/ 3182994 w 7467600"/>
              <a:gd name="connsiteY767" fmla="*/ 828265 h 6858000"/>
              <a:gd name="connsiteX768" fmla="*/ 2892114 w 7467600"/>
              <a:gd name="connsiteY768" fmla="*/ 1172635 h 6858000"/>
              <a:gd name="connsiteX769" fmla="*/ 3021459 w 7467600"/>
              <a:gd name="connsiteY769" fmla="*/ 1035385 h 6858000"/>
              <a:gd name="connsiteX770" fmla="*/ 3153873 w 7467600"/>
              <a:gd name="connsiteY770" fmla="*/ 898971 h 6858000"/>
              <a:gd name="connsiteX771" fmla="*/ 3276511 w 7467600"/>
              <a:gd name="connsiteY771" fmla="*/ 786423 h 6858000"/>
              <a:gd name="connsiteX772" fmla="*/ 3584154 w 7467600"/>
              <a:gd name="connsiteY772" fmla="*/ 448218 h 6858000"/>
              <a:gd name="connsiteX773" fmla="*/ 3624562 w 7467600"/>
              <a:gd name="connsiteY773" fmla="*/ 367041 h 6858000"/>
              <a:gd name="connsiteX774" fmla="*/ 3766672 w 7467600"/>
              <a:gd name="connsiteY774" fmla="*/ 359429 h 6858000"/>
              <a:gd name="connsiteX775" fmla="*/ 3996338 w 7467600"/>
              <a:gd name="connsiteY775" fmla="*/ 968237 h 6858000"/>
              <a:gd name="connsiteX776" fmla="*/ 3766672 w 7467600"/>
              <a:gd name="connsiteY776" fmla="*/ 359429 h 6858000"/>
              <a:gd name="connsiteX777" fmla="*/ 5805386 w 7467600"/>
              <a:gd name="connsiteY777" fmla="*/ 239240 h 6858000"/>
              <a:gd name="connsiteX778" fmla="*/ 5736947 w 7467600"/>
              <a:gd name="connsiteY778" fmla="*/ 261367 h 6858000"/>
              <a:gd name="connsiteX779" fmla="*/ 5427012 w 7467600"/>
              <a:gd name="connsiteY779" fmla="*/ 311272 h 6858000"/>
              <a:gd name="connsiteX780" fmla="*/ 5147818 w 7467600"/>
              <a:gd name="connsiteY780" fmla="*/ 322112 h 6858000"/>
              <a:gd name="connsiteX781" fmla="*/ 5060854 w 7467600"/>
              <a:gd name="connsiteY781" fmla="*/ 311882 h 6858000"/>
              <a:gd name="connsiteX782" fmla="*/ 4945989 w 7467600"/>
              <a:gd name="connsiteY782" fmla="*/ 300516 h 6858000"/>
              <a:gd name="connsiteX783" fmla="*/ 5410479 w 7467600"/>
              <a:gd name="connsiteY783" fmla="*/ 348434 h 6858000"/>
              <a:gd name="connsiteX784" fmla="*/ 5805386 w 7467600"/>
              <a:gd name="connsiteY784" fmla="*/ 239240 h 6858000"/>
              <a:gd name="connsiteX785" fmla="*/ 5905192 w 7467600"/>
              <a:gd name="connsiteY785" fmla="*/ 163079 h 6858000"/>
              <a:gd name="connsiteX786" fmla="*/ 5865655 w 7467600"/>
              <a:gd name="connsiteY786" fmla="*/ 171901 h 6858000"/>
              <a:gd name="connsiteX787" fmla="*/ 5259740 w 7467600"/>
              <a:gd name="connsiteY787" fmla="*/ 257013 h 6858000"/>
              <a:gd name="connsiteX788" fmla="*/ 5208466 w 7467600"/>
              <a:gd name="connsiteY788" fmla="*/ 257550 h 6858000"/>
              <a:gd name="connsiteX789" fmla="*/ 4980204 w 7467600"/>
              <a:gd name="connsiteY789" fmla="*/ 271903 h 6858000"/>
              <a:gd name="connsiteX790" fmla="*/ 5068068 w 7467600"/>
              <a:gd name="connsiteY790" fmla="*/ 282244 h 6858000"/>
              <a:gd name="connsiteX791" fmla="*/ 5153231 w 7467600"/>
              <a:gd name="connsiteY791" fmla="*/ 292240 h 6858000"/>
              <a:gd name="connsiteX792" fmla="*/ 5426491 w 7467600"/>
              <a:gd name="connsiteY792" fmla="*/ 281128 h 6858000"/>
              <a:gd name="connsiteX793" fmla="*/ 5731212 w 7467600"/>
              <a:gd name="connsiteY793" fmla="*/ 231951 h 6858000"/>
              <a:gd name="connsiteX794" fmla="*/ 5905192 w 7467600"/>
              <a:gd name="connsiteY794" fmla="*/ 163079 h 6858000"/>
              <a:gd name="connsiteX795" fmla="*/ 5944437 w 7467600"/>
              <a:gd name="connsiteY795" fmla="*/ 113829 h 6858000"/>
              <a:gd name="connsiteX796" fmla="*/ 5825032 w 7467600"/>
              <a:gd name="connsiteY796" fmla="*/ 146405 h 6858000"/>
              <a:gd name="connsiteX797" fmla="*/ 4955599 w 7467600"/>
              <a:gd name="connsiteY797" fmla="*/ 247008 h 6858000"/>
              <a:gd name="connsiteX798" fmla="*/ 5210104 w 7467600"/>
              <a:gd name="connsiteY798" fmla="*/ 228123 h 6858000"/>
              <a:gd name="connsiteX799" fmla="*/ 5261015 w 7467600"/>
              <a:gd name="connsiteY799" fmla="*/ 227087 h 6858000"/>
              <a:gd name="connsiteX800" fmla="*/ 5861181 w 7467600"/>
              <a:gd name="connsiteY800" fmla="*/ 143093 h 6858000"/>
              <a:gd name="connsiteX801" fmla="*/ 5961252 w 7467600"/>
              <a:gd name="connsiteY801" fmla="*/ 114820 h 6858000"/>
              <a:gd name="connsiteX802" fmla="*/ 5944437 w 7467600"/>
              <a:gd name="connsiteY802" fmla="*/ 113829 h 6858000"/>
              <a:gd name="connsiteX803" fmla="*/ 3882765 w 7467600"/>
              <a:gd name="connsiteY803" fmla="*/ 0 h 6858000"/>
              <a:gd name="connsiteX804" fmla="*/ 3995099 w 7467600"/>
              <a:gd name="connsiteY804" fmla="*/ 0 h 6858000"/>
              <a:gd name="connsiteX805" fmla="*/ 4163818 w 7467600"/>
              <a:gd name="connsiteY805" fmla="*/ 234104 h 6858000"/>
              <a:gd name="connsiteX806" fmla="*/ 4172099 w 7467600"/>
              <a:gd name="connsiteY806" fmla="*/ 234207 h 6858000"/>
              <a:gd name="connsiteX807" fmla="*/ 4784282 w 7467600"/>
              <a:gd name="connsiteY807" fmla="*/ 276561 h 6858000"/>
              <a:gd name="connsiteX808" fmla="*/ 4801687 w 7467600"/>
              <a:gd name="connsiteY808" fmla="*/ 267764 h 6858000"/>
              <a:gd name="connsiteX809" fmla="*/ 6082788 w 7467600"/>
              <a:gd name="connsiteY809" fmla="*/ 64119 h 6858000"/>
              <a:gd name="connsiteX810" fmla="*/ 6099442 w 7467600"/>
              <a:gd name="connsiteY810" fmla="*/ 82568 h 6858000"/>
              <a:gd name="connsiteX811" fmla="*/ 4804137 w 7467600"/>
              <a:gd name="connsiteY811" fmla="*/ 320931 h 6858000"/>
              <a:gd name="connsiteX812" fmla="*/ 4227047 w 7467600"/>
              <a:gd name="connsiteY812" fmla="*/ 313415 h 6858000"/>
              <a:gd name="connsiteX813" fmla="*/ 4346041 w 7467600"/>
              <a:gd name="connsiteY813" fmla="*/ 456086 h 6858000"/>
              <a:gd name="connsiteX814" fmla="*/ 4870967 w 7467600"/>
              <a:gd name="connsiteY814" fmla="*/ 963061 h 6858000"/>
              <a:gd name="connsiteX815" fmla="*/ 4889647 w 7467600"/>
              <a:gd name="connsiteY815" fmla="*/ 957147 h 6858000"/>
              <a:gd name="connsiteX816" fmla="*/ 5422504 w 7467600"/>
              <a:gd name="connsiteY816" fmla="*/ 805191 h 6858000"/>
              <a:gd name="connsiteX817" fmla="*/ 6087656 w 7467600"/>
              <a:gd name="connsiteY817" fmla="*/ 826703 h 6858000"/>
              <a:gd name="connsiteX818" fmla="*/ 6058717 w 7467600"/>
              <a:gd name="connsiteY818" fmla="*/ 865992 h 6858000"/>
              <a:gd name="connsiteX819" fmla="*/ 4974153 w 7467600"/>
              <a:gd name="connsiteY819" fmla="*/ 1045456 h 6858000"/>
              <a:gd name="connsiteX820" fmla="*/ 5627835 w 7467600"/>
              <a:gd name="connsiteY820" fmla="*/ 1472077 h 6858000"/>
              <a:gd name="connsiteX821" fmla="*/ 5629817 w 7467600"/>
              <a:gd name="connsiteY821" fmla="*/ 1471412 h 6858000"/>
              <a:gd name="connsiteX822" fmla="*/ 5634124 w 7467600"/>
              <a:gd name="connsiteY822" fmla="*/ 1470572 h 6858000"/>
              <a:gd name="connsiteX823" fmla="*/ 5755832 w 7467600"/>
              <a:gd name="connsiteY823" fmla="*/ 1383886 h 6858000"/>
              <a:gd name="connsiteX824" fmla="*/ 6014186 w 7467600"/>
              <a:gd name="connsiteY824" fmla="*/ 1279799 h 6858000"/>
              <a:gd name="connsiteX825" fmla="*/ 6901619 w 7467600"/>
              <a:gd name="connsiteY825" fmla="*/ 1047874 h 6858000"/>
              <a:gd name="connsiteX826" fmla="*/ 6931566 w 7467600"/>
              <a:gd name="connsiteY826" fmla="*/ 1062034 h 6858000"/>
              <a:gd name="connsiteX827" fmla="*/ 5790982 w 7467600"/>
              <a:gd name="connsiteY827" fmla="*/ 1561380 h 6858000"/>
              <a:gd name="connsiteX828" fmla="*/ 6188971 w 7467600"/>
              <a:gd name="connsiteY828" fmla="*/ 1755168 h 6858000"/>
              <a:gd name="connsiteX829" fmla="*/ 6202446 w 7467600"/>
              <a:gd name="connsiteY829" fmla="*/ 1752268 h 6858000"/>
              <a:gd name="connsiteX830" fmla="*/ 7179560 w 7467600"/>
              <a:gd name="connsiteY830" fmla="*/ 1467551 h 6858000"/>
              <a:gd name="connsiteX831" fmla="*/ 7158730 w 7467600"/>
              <a:gd name="connsiteY831" fmla="*/ 1507835 h 6858000"/>
              <a:gd name="connsiteX832" fmla="*/ 6326959 w 7467600"/>
              <a:gd name="connsiteY832" fmla="*/ 1817686 h 6858000"/>
              <a:gd name="connsiteX833" fmla="*/ 6537433 w 7467600"/>
              <a:gd name="connsiteY833" fmla="*/ 1907790 h 6858000"/>
              <a:gd name="connsiteX834" fmla="*/ 6550221 w 7467600"/>
              <a:gd name="connsiteY834" fmla="*/ 1910729 h 6858000"/>
              <a:gd name="connsiteX835" fmla="*/ 6964438 w 7467600"/>
              <a:gd name="connsiteY835" fmla="*/ 2209505 h 6858000"/>
              <a:gd name="connsiteX836" fmla="*/ 7367862 w 7467600"/>
              <a:gd name="connsiteY836" fmla="*/ 2806833 h 6858000"/>
              <a:gd name="connsiteX837" fmla="*/ 7364329 w 7467600"/>
              <a:gd name="connsiteY837" fmla="*/ 2826907 h 6858000"/>
              <a:gd name="connsiteX838" fmla="*/ 7290545 w 7467600"/>
              <a:gd name="connsiteY838" fmla="*/ 2850663 h 6858000"/>
              <a:gd name="connsiteX839" fmla="*/ 6472036 w 7467600"/>
              <a:gd name="connsiteY839" fmla="*/ 1959003 h 6858000"/>
              <a:gd name="connsiteX840" fmla="*/ 5792897 w 7467600"/>
              <a:gd name="connsiteY840" fmla="*/ 1647747 h 6858000"/>
              <a:gd name="connsiteX841" fmla="*/ 5842751 w 7467600"/>
              <a:gd name="connsiteY841" fmla="*/ 1816112 h 6858000"/>
              <a:gd name="connsiteX842" fmla="*/ 5847424 w 7467600"/>
              <a:gd name="connsiteY842" fmla="*/ 1815776 h 6858000"/>
              <a:gd name="connsiteX843" fmla="*/ 6399821 w 7467600"/>
              <a:gd name="connsiteY843" fmla="*/ 2344799 h 6858000"/>
              <a:gd name="connsiteX844" fmla="*/ 6323232 w 7467600"/>
              <a:gd name="connsiteY844" fmla="*/ 2389634 h 6858000"/>
              <a:gd name="connsiteX845" fmla="*/ 5942958 w 7467600"/>
              <a:gd name="connsiteY845" fmla="*/ 2077708 h 6858000"/>
              <a:gd name="connsiteX846" fmla="*/ 5921559 w 7467600"/>
              <a:gd name="connsiteY846" fmla="*/ 2378596 h 6858000"/>
              <a:gd name="connsiteX847" fmla="*/ 5817651 w 7467600"/>
              <a:gd name="connsiteY847" fmla="*/ 3023919 h 6858000"/>
              <a:gd name="connsiteX848" fmla="*/ 5729634 w 7467600"/>
              <a:gd name="connsiteY848" fmla="*/ 3051849 h 6858000"/>
              <a:gd name="connsiteX849" fmla="*/ 5611018 w 7467600"/>
              <a:gd name="connsiteY849" fmla="*/ 2316769 h 6858000"/>
              <a:gd name="connsiteX850" fmla="*/ 5687608 w 7467600"/>
              <a:gd name="connsiteY850" fmla="*/ 2039972 h 6858000"/>
              <a:gd name="connsiteX851" fmla="*/ 5657554 w 7467600"/>
              <a:gd name="connsiteY851" fmla="*/ 1576445 h 6858000"/>
              <a:gd name="connsiteX852" fmla="*/ 5150475 w 7467600"/>
              <a:gd name="connsiteY852" fmla="*/ 1274012 h 6858000"/>
              <a:gd name="connsiteX853" fmla="*/ 5349142 w 7467600"/>
              <a:gd name="connsiteY853" fmla="*/ 2204405 h 6858000"/>
              <a:gd name="connsiteX854" fmla="*/ 5262214 w 7467600"/>
              <a:gd name="connsiteY854" fmla="*/ 2233836 h 6858000"/>
              <a:gd name="connsiteX855" fmla="*/ 4981539 w 7467600"/>
              <a:gd name="connsiteY855" fmla="*/ 1542201 h 6858000"/>
              <a:gd name="connsiteX856" fmla="*/ 4958461 w 7467600"/>
              <a:gd name="connsiteY856" fmla="*/ 1136957 h 6858000"/>
              <a:gd name="connsiteX857" fmla="*/ 4655015 w 7467600"/>
              <a:gd name="connsiteY857" fmla="*/ 891426 h 6858000"/>
              <a:gd name="connsiteX858" fmla="*/ 4348002 w 7467600"/>
              <a:gd name="connsiteY858" fmla="*/ 2205895 h 6858000"/>
              <a:gd name="connsiteX859" fmla="*/ 4262250 w 7467600"/>
              <a:gd name="connsiteY859" fmla="*/ 2219972 h 6858000"/>
              <a:gd name="connsiteX860" fmla="*/ 4550611 w 7467600"/>
              <a:gd name="connsiteY860" fmla="*/ 817540 h 6858000"/>
              <a:gd name="connsiteX861" fmla="*/ 4564418 w 7467600"/>
              <a:gd name="connsiteY861" fmla="*/ 808293 h 6858000"/>
              <a:gd name="connsiteX862" fmla="*/ 4266388 w 7467600"/>
              <a:gd name="connsiteY862" fmla="*/ 500083 h 6858000"/>
              <a:gd name="connsiteX863" fmla="*/ 4032842 w 7467600"/>
              <a:gd name="connsiteY863" fmla="*/ 211809 h 6858000"/>
              <a:gd name="connsiteX864" fmla="*/ 3882765 w 7467600"/>
              <a:gd name="connsiteY864" fmla="*/ 0 h 6858000"/>
              <a:gd name="connsiteX865" fmla="*/ 3721337 w 7467600"/>
              <a:gd name="connsiteY865" fmla="*/ 0 h 6858000"/>
              <a:gd name="connsiteX866" fmla="*/ 3797544 w 7467600"/>
              <a:gd name="connsiteY866" fmla="*/ 0 h 6858000"/>
              <a:gd name="connsiteX867" fmla="*/ 3775734 w 7467600"/>
              <a:gd name="connsiteY867" fmla="*/ 95131 h 6858000"/>
              <a:gd name="connsiteX868" fmla="*/ 3724807 w 7467600"/>
              <a:gd name="connsiteY868" fmla="*/ 272257 h 6858000"/>
              <a:gd name="connsiteX869" fmla="*/ 3726844 w 7467600"/>
              <a:gd name="connsiteY869" fmla="*/ 282988 h 6858000"/>
              <a:gd name="connsiteX870" fmla="*/ 3742664 w 7467600"/>
              <a:gd name="connsiteY870" fmla="*/ 279918 h 6858000"/>
              <a:gd name="connsiteX871" fmla="*/ 4103910 w 7467600"/>
              <a:gd name="connsiteY871" fmla="*/ 1161917 h 6858000"/>
              <a:gd name="connsiteX872" fmla="*/ 4020269 w 7467600"/>
              <a:gd name="connsiteY872" fmla="*/ 1200406 h 6858000"/>
              <a:gd name="connsiteX873" fmla="*/ 3674882 w 7467600"/>
              <a:gd name="connsiteY873" fmla="*/ 488524 h 6858000"/>
              <a:gd name="connsiteX874" fmla="*/ 3132682 w 7467600"/>
              <a:gd name="connsiteY874" fmla="*/ 1072284 h 6858000"/>
              <a:gd name="connsiteX875" fmla="*/ 2716346 w 7467600"/>
              <a:gd name="connsiteY875" fmla="*/ 1276376 h 6858000"/>
              <a:gd name="connsiteX876" fmla="*/ 2716772 w 7467600"/>
              <a:gd name="connsiteY876" fmla="*/ 1255462 h 6858000"/>
              <a:gd name="connsiteX877" fmla="*/ 3471096 w 7467600"/>
              <a:gd name="connsiteY877" fmla="*/ 437072 h 6858000"/>
              <a:gd name="connsiteX878" fmla="*/ 3639057 w 7467600"/>
              <a:gd name="connsiteY878" fmla="*/ 286334 h 6858000"/>
              <a:gd name="connsiteX879" fmla="*/ 3640309 w 7467600"/>
              <a:gd name="connsiteY879" fmla="*/ 284664 h 6858000"/>
              <a:gd name="connsiteX880" fmla="*/ 3646022 w 7467600"/>
              <a:gd name="connsiteY880" fmla="*/ 276711 h 6858000"/>
              <a:gd name="connsiteX881" fmla="*/ 3707943 w 7467600"/>
              <a:gd name="connsiteY881" fmla="*/ 65958 h 6858000"/>
              <a:gd name="connsiteX882" fmla="*/ 3721337 w 7467600"/>
              <a:gd name="connsiteY882" fmla="*/ 0 h 6858000"/>
              <a:gd name="connsiteX883" fmla="*/ 2867960 w 7467600"/>
              <a:gd name="connsiteY883" fmla="*/ 0 h 6858000"/>
              <a:gd name="connsiteX884" fmla="*/ 2926351 w 7467600"/>
              <a:gd name="connsiteY884" fmla="*/ 0 h 6858000"/>
              <a:gd name="connsiteX885" fmla="*/ 2902823 w 7467600"/>
              <a:gd name="connsiteY885" fmla="*/ 262929 h 6858000"/>
              <a:gd name="connsiteX886" fmla="*/ 2940663 w 7467600"/>
              <a:gd name="connsiteY886" fmla="*/ 140884 h 6858000"/>
              <a:gd name="connsiteX887" fmla="*/ 2947039 w 7467600"/>
              <a:gd name="connsiteY887" fmla="*/ 122524 h 6858000"/>
              <a:gd name="connsiteX888" fmla="*/ 2984316 w 7467600"/>
              <a:gd name="connsiteY888" fmla="*/ 0 h 6858000"/>
              <a:gd name="connsiteX889" fmla="*/ 3016114 w 7467600"/>
              <a:gd name="connsiteY889" fmla="*/ 0 h 6858000"/>
              <a:gd name="connsiteX890" fmla="*/ 2979949 w 7467600"/>
              <a:gd name="connsiteY890" fmla="*/ 119274 h 6858000"/>
              <a:gd name="connsiteX891" fmla="*/ 3023879 w 7467600"/>
              <a:gd name="connsiteY891" fmla="*/ 0 h 6858000"/>
              <a:gd name="connsiteX892" fmla="*/ 3105400 w 7467600"/>
              <a:gd name="connsiteY892" fmla="*/ 0 h 6858000"/>
              <a:gd name="connsiteX893" fmla="*/ 3094669 w 7467600"/>
              <a:gd name="connsiteY893" fmla="*/ 30308 h 6858000"/>
              <a:gd name="connsiteX894" fmla="*/ 2901945 w 7467600"/>
              <a:gd name="connsiteY894" fmla="*/ 466538 h 6858000"/>
              <a:gd name="connsiteX895" fmla="*/ 2815209 w 7467600"/>
              <a:gd name="connsiteY895" fmla="*/ 497361 h 6858000"/>
              <a:gd name="connsiteX896" fmla="*/ 2844845 w 7467600"/>
              <a:gd name="connsiteY896" fmla="*/ 127638 h 6858000"/>
              <a:gd name="connsiteX897" fmla="*/ 2867960 w 7467600"/>
              <a:gd name="connsiteY897" fmla="*/ 0 h 6858000"/>
              <a:gd name="connsiteX898" fmla="*/ 1057230 w 7467600"/>
              <a:gd name="connsiteY898" fmla="*/ 0 h 6858000"/>
              <a:gd name="connsiteX899" fmla="*/ 1111003 w 7467600"/>
              <a:gd name="connsiteY899" fmla="*/ 0 h 6858000"/>
              <a:gd name="connsiteX900" fmla="*/ 1125553 w 7467600"/>
              <a:gd name="connsiteY900" fmla="*/ 52588 h 6858000"/>
              <a:gd name="connsiteX901" fmla="*/ 1304276 w 7467600"/>
              <a:gd name="connsiteY901" fmla="*/ 476275 h 6858000"/>
              <a:gd name="connsiteX902" fmla="*/ 1492066 w 7467600"/>
              <a:gd name="connsiteY902" fmla="*/ 886333 h 6858000"/>
              <a:gd name="connsiteX903" fmla="*/ 1423698 w 7467600"/>
              <a:gd name="connsiteY903" fmla="*/ 710817 h 6858000"/>
              <a:gd name="connsiteX904" fmla="*/ 1357609 w 7467600"/>
              <a:gd name="connsiteY904" fmla="*/ 532892 h 6858000"/>
              <a:gd name="connsiteX905" fmla="*/ 1309550 w 7467600"/>
              <a:gd name="connsiteY905" fmla="*/ 374031 h 6858000"/>
              <a:gd name="connsiteX906" fmla="*/ 1193673 w 7467600"/>
              <a:gd name="connsiteY906" fmla="*/ 49533 h 6858000"/>
              <a:gd name="connsiteX907" fmla="*/ 1164391 w 7467600"/>
              <a:gd name="connsiteY907" fmla="*/ 0 h 6858000"/>
              <a:gd name="connsiteX908" fmla="*/ 1200666 w 7467600"/>
              <a:gd name="connsiteY908" fmla="*/ 0 h 6858000"/>
              <a:gd name="connsiteX909" fmla="*/ 1223408 w 7467600"/>
              <a:gd name="connsiteY909" fmla="*/ 38996 h 6858000"/>
              <a:gd name="connsiteX910" fmla="*/ 1339635 w 7467600"/>
              <a:gd name="connsiteY910" fmla="*/ 365517 h 6858000"/>
              <a:gd name="connsiteX911" fmla="*/ 1387469 w 7467600"/>
              <a:gd name="connsiteY911" fmla="*/ 523079 h 6858000"/>
              <a:gd name="connsiteX912" fmla="*/ 1452685 w 7467600"/>
              <a:gd name="connsiteY912" fmla="*/ 699806 h 6858000"/>
              <a:gd name="connsiteX913" fmla="*/ 1492092 w 7467600"/>
              <a:gd name="connsiteY913" fmla="*/ 800424 h 6858000"/>
              <a:gd name="connsiteX914" fmla="*/ 1455302 w 7467600"/>
              <a:gd name="connsiteY914" fmla="*/ 632913 h 6858000"/>
              <a:gd name="connsiteX915" fmla="*/ 1222336 w 7467600"/>
              <a:gd name="connsiteY915" fmla="*/ 9480 h 6858000"/>
              <a:gd name="connsiteX916" fmla="*/ 1214634 w 7467600"/>
              <a:gd name="connsiteY916" fmla="*/ 0 h 6858000"/>
              <a:gd name="connsiteX917" fmla="*/ 1289827 w 7467600"/>
              <a:gd name="connsiteY917" fmla="*/ 0 h 6858000"/>
              <a:gd name="connsiteX918" fmla="*/ 1321076 w 7467600"/>
              <a:gd name="connsiteY918" fmla="*/ 59722 h 6858000"/>
              <a:gd name="connsiteX919" fmla="*/ 1512579 w 7467600"/>
              <a:gd name="connsiteY919" fmla="*/ 626441 h 6858000"/>
              <a:gd name="connsiteX920" fmla="*/ 1506076 w 7467600"/>
              <a:gd name="connsiteY920" fmla="*/ 1089289 h 6858000"/>
              <a:gd name="connsiteX921" fmla="*/ 1486346 w 7467600"/>
              <a:gd name="connsiteY921" fmla="*/ 1079919 h 6858000"/>
              <a:gd name="connsiteX922" fmla="*/ 1070511 w 7467600"/>
              <a:gd name="connsiteY922" fmla="*/ 48609 h 6858000"/>
              <a:gd name="connsiteX923" fmla="*/ 1057230 w 7467600"/>
              <a:gd name="connsiteY923" fmla="*/ 0 h 6858000"/>
              <a:gd name="connsiteX924" fmla="*/ 43151 w 7467600"/>
              <a:gd name="connsiteY924" fmla="*/ 0 h 6858000"/>
              <a:gd name="connsiteX925" fmla="*/ 95283 w 7467600"/>
              <a:gd name="connsiteY925" fmla="*/ 0 h 6858000"/>
              <a:gd name="connsiteX926" fmla="*/ 300708 w 7467600"/>
              <a:gd name="connsiteY926" fmla="*/ 154571 h 6858000"/>
              <a:gd name="connsiteX927" fmla="*/ 530414 w 7467600"/>
              <a:gd name="connsiteY927" fmla="*/ 354673 h 6858000"/>
              <a:gd name="connsiteX928" fmla="*/ 333785 w 7467600"/>
              <a:gd name="connsiteY928" fmla="*/ 161564 h 6858000"/>
              <a:gd name="connsiteX929" fmla="*/ 147005 w 7467600"/>
              <a:gd name="connsiteY929" fmla="*/ 0 h 6858000"/>
              <a:gd name="connsiteX930" fmla="*/ 272509 w 7467600"/>
              <a:gd name="connsiteY930" fmla="*/ 0 h 6858000"/>
              <a:gd name="connsiteX931" fmla="*/ 326276 w 7467600"/>
              <a:gd name="connsiteY931" fmla="*/ 45847 h 6858000"/>
              <a:gd name="connsiteX932" fmla="*/ 823759 w 7467600"/>
              <a:gd name="connsiteY932" fmla="*/ 574145 h 6858000"/>
              <a:gd name="connsiteX933" fmla="*/ 811254 w 7467600"/>
              <a:gd name="connsiteY933" fmla="*/ 665546 h 6858000"/>
              <a:gd name="connsiteX934" fmla="*/ 154042 w 7467600"/>
              <a:gd name="connsiteY934" fmla="*/ 261522 h 6858000"/>
              <a:gd name="connsiteX935" fmla="*/ 13550 w 7467600"/>
              <a:gd name="connsiteY935" fmla="*/ 158423 h 6858000"/>
              <a:gd name="connsiteX936" fmla="*/ 0 w 7467600"/>
              <a:gd name="connsiteY936" fmla="*/ 146618 h 6858000"/>
              <a:gd name="connsiteX937" fmla="*/ 0 w 7467600"/>
              <a:gd name="connsiteY937" fmla="*/ 59161 h 6858000"/>
              <a:gd name="connsiteX938" fmla="*/ 45427 w 7467600"/>
              <a:gd name="connsiteY938" fmla="*/ 101078 h 6858000"/>
              <a:gd name="connsiteX939" fmla="*/ 630103 w 7467600"/>
              <a:gd name="connsiteY939" fmla="*/ 485885 h 6858000"/>
              <a:gd name="connsiteX940" fmla="*/ 532040 w 7467600"/>
              <a:gd name="connsiteY940" fmla="*/ 399359 h 6858000"/>
              <a:gd name="connsiteX941" fmla="*/ 517618 w 7467600"/>
              <a:gd name="connsiteY941" fmla="*/ 385726 h 6858000"/>
              <a:gd name="connsiteX942" fmla="*/ 285074 w 7467600"/>
              <a:gd name="connsiteY942" fmla="*/ 182755 h 6858000"/>
              <a:gd name="connsiteX943" fmla="*/ 43151 w 7467600"/>
              <a:gd name="connsiteY943"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289862 w 7467600"/>
              <a:gd name="connsiteY4" fmla="*/ 6659827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289862 w 7467600"/>
              <a:gd name="connsiteY10" fmla="*/ 6659827 h 6858000"/>
              <a:gd name="connsiteX11" fmla="*/ 1019354 w 7467600"/>
              <a:gd name="connsiteY11" fmla="*/ 6315006 h 6858000"/>
              <a:gd name="connsiteX12" fmla="*/ 441046 w 7467600"/>
              <a:gd name="connsiteY12" fmla="*/ 6691153 h 6858000"/>
              <a:gd name="connsiteX13" fmla="*/ 1019354 w 7467600"/>
              <a:gd name="connsiteY13" fmla="*/ 6315006 h 6858000"/>
              <a:gd name="connsiteX14" fmla="*/ 991680 w 7467600"/>
              <a:gd name="connsiteY14" fmla="*/ 6298413 h 6858000"/>
              <a:gd name="connsiteX15" fmla="*/ 409060 w 7467600"/>
              <a:gd name="connsiteY15" fmla="*/ 6671470 h 6858000"/>
              <a:gd name="connsiteX16" fmla="*/ 991680 w 7467600"/>
              <a:gd name="connsiteY16" fmla="*/ 6298413 h 6858000"/>
              <a:gd name="connsiteX17" fmla="*/ 103333 w 7467600"/>
              <a:gd name="connsiteY17" fmla="*/ 5699602 h 6858000"/>
              <a:gd name="connsiteX18" fmla="*/ 233938 w 7467600"/>
              <a:gd name="connsiteY18" fmla="*/ 5809416 h 6858000"/>
              <a:gd name="connsiteX19" fmla="*/ 883580 w 7467600"/>
              <a:gd name="connsiteY19" fmla="*/ 6180710 h 6858000"/>
              <a:gd name="connsiteX20" fmla="*/ 487337 w 7467600"/>
              <a:gd name="connsiteY20" fmla="*/ 5950182 h 6858000"/>
              <a:gd name="connsiteX21" fmla="*/ 354051 w 7467600"/>
              <a:gd name="connsiteY21" fmla="*/ 5854912 h 6858000"/>
              <a:gd name="connsiteX22" fmla="*/ 195436 w 7467600"/>
              <a:gd name="connsiteY22" fmla="*/ 5755068 h 6858000"/>
              <a:gd name="connsiteX23" fmla="*/ 103333 w 7467600"/>
              <a:gd name="connsiteY23" fmla="*/ 5699602 h 6858000"/>
              <a:gd name="connsiteX24" fmla="*/ 5539432 w 7467600"/>
              <a:gd name="connsiteY24" fmla="*/ 5642928 h 6858000"/>
              <a:gd name="connsiteX25" fmla="*/ 5555462 w 7467600"/>
              <a:gd name="connsiteY25" fmla="*/ 5694454 h 6858000"/>
              <a:gd name="connsiteX26" fmla="*/ 5828270 w 7467600"/>
              <a:gd name="connsiteY26" fmla="*/ 6320663 h 6858000"/>
              <a:gd name="connsiteX27" fmla="*/ 5947416 w 7467600"/>
              <a:gd name="connsiteY27" fmla="*/ 6574846 h 6858000"/>
              <a:gd name="connsiteX28" fmla="*/ 5539432 w 7467600"/>
              <a:gd name="connsiteY28" fmla="*/ 5642928 h 6858000"/>
              <a:gd name="connsiteX29" fmla="*/ 51253 w 7467600"/>
              <a:gd name="connsiteY29" fmla="*/ 5631825 h 6858000"/>
              <a:gd name="connsiteX30" fmla="*/ 211622 w 7467600"/>
              <a:gd name="connsiteY30" fmla="*/ 5728803 h 6858000"/>
              <a:gd name="connsiteX31" fmla="*/ 371652 w 7467600"/>
              <a:gd name="connsiteY31" fmla="*/ 5829062 h 6858000"/>
              <a:gd name="connsiteX32" fmla="*/ 505903 w 7467600"/>
              <a:gd name="connsiteY32" fmla="*/ 5925221 h 6858000"/>
              <a:gd name="connsiteX33" fmla="*/ 899240 w 7467600"/>
              <a:gd name="connsiteY33" fmla="*/ 6153068 h 6858000"/>
              <a:gd name="connsiteX34" fmla="*/ 988114 w 7467600"/>
              <a:gd name="connsiteY34" fmla="*/ 6174204 h 6858000"/>
              <a:gd name="connsiteX35" fmla="*/ 845971 w 7467600"/>
              <a:gd name="connsiteY35" fmla="*/ 6067177 h 6858000"/>
              <a:gd name="connsiteX36" fmla="*/ 448057 w 7467600"/>
              <a:gd name="connsiteY36" fmla="*/ 5841376 h 6858000"/>
              <a:gd name="connsiteX37" fmla="*/ 51253 w 7467600"/>
              <a:gd name="connsiteY37" fmla="*/ 5631825 h 6858000"/>
              <a:gd name="connsiteX38" fmla="*/ 2606687 w 7467600"/>
              <a:gd name="connsiteY38" fmla="*/ 5630718 h 6858000"/>
              <a:gd name="connsiteX39" fmla="*/ 2645658 w 7467600"/>
              <a:gd name="connsiteY39" fmla="*/ 6640259 h 6858000"/>
              <a:gd name="connsiteX40" fmla="*/ 2606687 w 7467600"/>
              <a:gd name="connsiteY40" fmla="*/ 5630718 h 6858000"/>
              <a:gd name="connsiteX41" fmla="*/ 3642057 w 7467600"/>
              <a:gd name="connsiteY41" fmla="*/ 5573487 h 6858000"/>
              <a:gd name="connsiteX42" fmla="*/ 3632981 w 7467600"/>
              <a:gd name="connsiteY42" fmla="*/ 5579437 h 6858000"/>
              <a:gd name="connsiteX43" fmla="*/ 3382436 w 7467600"/>
              <a:gd name="connsiteY43" fmla="*/ 5952726 h 6858000"/>
              <a:gd name="connsiteX44" fmla="*/ 3191929 w 7467600"/>
              <a:gd name="connsiteY44" fmla="*/ 6662669 h 6858000"/>
              <a:gd name="connsiteX45" fmla="*/ 3369898 w 7467600"/>
              <a:gd name="connsiteY45" fmla="*/ 6081771 h 6858000"/>
              <a:gd name="connsiteX46" fmla="*/ 3642057 w 7467600"/>
              <a:gd name="connsiteY46" fmla="*/ 5573487 h 6858000"/>
              <a:gd name="connsiteX47" fmla="*/ 2650666 w 7467600"/>
              <a:gd name="connsiteY47" fmla="*/ 5530686 h 6858000"/>
              <a:gd name="connsiteX48" fmla="*/ 2650249 w 7467600"/>
              <a:gd name="connsiteY48" fmla="*/ 5532101 h 6858000"/>
              <a:gd name="connsiteX49" fmla="*/ 2663808 w 7467600"/>
              <a:gd name="connsiteY49" fmla="*/ 6535215 h 6858000"/>
              <a:gd name="connsiteX50" fmla="*/ 2665418 w 7467600"/>
              <a:gd name="connsiteY50" fmla="*/ 6132756 h 6858000"/>
              <a:gd name="connsiteX51" fmla="*/ 2650666 w 7467600"/>
              <a:gd name="connsiteY51" fmla="*/ 5530686 h 6858000"/>
              <a:gd name="connsiteX52" fmla="*/ 2680277 w 7467600"/>
              <a:gd name="connsiteY52" fmla="*/ 5479204 h 6858000"/>
              <a:gd name="connsiteX53" fmla="*/ 2678972 w 7467600"/>
              <a:gd name="connsiteY53" fmla="*/ 5481582 h 6858000"/>
              <a:gd name="connsiteX54" fmla="*/ 2696666 w 7467600"/>
              <a:gd name="connsiteY54" fmla="*/ 6133836 h 6858000"/>
              <a:gd name="connsiteX55" fmla="*/ 2695769 w 7467600"/>
              <a:gd name="connsiteY55" fmla="*/ 6390955 h 6858000"/>
              <a:gd name="connsiteX56" fmla="*/ 2739893 w 7467600"/>
              <a:gd name="connsiteY56" fmla="*/ 6108357 h 6858000"/>
              <a:gd name="connsiteX57" fmla="*/ 2680277 w 7467600"/>
              <a:gd name="connsiteY57" fmla="*/ 5479204 h 6858000"/>
              <a:gd name="connsiteX58" fmla="*/ 1132195 w 7467600"/>
              <a:gd name="connsiteY58" fmla="*/ 5467980 h 6858000"/>
              <a:gd name="connsiteX59" fmla="*/ 1679056 w 7467600"/>
              <a:gd name="connsiteY59" fmla="*/ 5516907 h 6858000"/>
              <a:gd name="connsiteX60" fmla="*/ 2128648 w 7467600"/>
              <a:gd name="connsiteY60" fmla="*/ 5474249 h 6858000"/>
              <a:gd name="connsiteX61" fmla="*/ 1825619 w 7467600"/>
              <a:gd name="connsiteY61" fmla="*/ 5478447 h 6858000"/>
              <a:gd name="connsiteX62" fmla="*/ 1737798 w 7467600"/>
              <a:gd name="connsiteY62" fmla="*/ 5483353 h 6858000"/>
              <a:gd name="connsiteX63" fmla="*/ 1132195 w 7467600"/>
              <a:gd name="connsiteY63" fmla="*/ 5467980 h 6858000"/>
              <a:gd name="connsiteX64" fmla="*/ 1456157 w 7467600"/>
              <a:gd name="connsiteY64" fmla="*/ 5371404 h 6858000"/>
              <a:gd name="connsiteX65" fmla="*/ 1244432 w 7467600"/>
              <a:gd name="connsiteY65" fmla="*/ 5385601 h 6858000"/>
              <a:gd name="connsiteX66" fmla="*/ 973990 w 7467600"/>
              <a:gd name="connsiteY66" fmla="*/ 5424940 h 6858000"/>
              <a:gd name="connsiteX67" fmla="*/ 1103809 w 7467600"/>
              <a:gd name="connsiteY67" fmla="*/ 5433720 h 6858000"/>
              <a:gd name="connsiteX68" fmla="*/ 1123454 w 7467600"/>
              <a:gd name="connsiteY68" fmla="*/ 5435727 h 6858000"/>
              <a:gd name="connsiteX69" fmla="*/ 1737017 w 7467600"/>
              <a:gd name="connsiteY69" fmla="*/ 5452183 h 6858000"/>
              <a:gd name="connsiteX70" fmla="*/ 1824397 w 7467600"/>
              <a:gd name="connsiteY70" fmla="*/ 5447757 h 6858000"/>
              <a:gd name="connsiteX71" fmla="*/ 2070059 w 7467600"/>
              <a:gd name="connsiteY71" fmla="*/ 5441660 h 6858000"/>
              <a:gd name="connsiteX72" fmla="*/ 1456157 w 7467600"/>
              <a:gd name="connsiteY72" fmla="*/ 5371404 h 6858000"/>
              <a:gd name="connsiteX73" fmla="*/ 4988186 w 7467600"/>
              <a:gd name="connsiteY73" fmla="*/ 5216467 h 6858000"/>
              <a:gd name="connsiteX74" fmla="*/ 4777334 w 7467600"/>
              <a:gd name="connsiteY74" fmla="*/ 5406072 h 6858000"/>
              <a:gd name="connsiteX75" fmla="*/ 4718341 w 7467600"/>
              <a:gd name="connsiteY75" fmla="*/ 5468043 h 6858000"/>
              <a:gd name="connsiteX76" fmla="*/ 4604655 w 7467600"/>
              <a:gd name="connsiteY76" fmla="*/ 5583434 h 6858000"/>
              <a:gd name="connsiteX77" fmla="*/ 4565074 w 7467600"/>
              <a:gd name="connsiteY77" fmla="*/ 5618550 h 6858000"/>
              <a:gd name="connsiteX78" fmla="*/ 4988186 w 7467600"/>
              <a:gd name="connsiteY78" fmla="*/ 5216467 h 6858000"/>
              <a:gd name="connsiteX79" fmla="*/ 4978032 w 7467600"/>
              <a:gd name="connsiteY79" fmla="*/ 5183809 h 6858000"/>
              <a:gd name="connsiteX80" fmla="*/ 4463413 w 7467600"/>
              <a:gd name="connsiteY80" fmla="*/ 5615162 h 6858000"/>
              <a:gd name="connsiteX81" fmla="*/ 4358134 w 7467600"/>
              <a:gd name="connsiteY81" fmla="*/ 5742791 h 6858000"/>
              <a:gd name="connsiteX82" fmla="*/ 4376219 w 7467600"/>
              <a:gd name="connsiteY82" fmla="*/ 5729027 h 6858000"/>
              <a:gd name="connsiteX83" fmla="*/ 4582340 w 7467600"/>
              <a:gd name="connsiteY83" fmla="*/ 5561037 h 6858000"/>
              <a:gd name="connsiteX84" fmla="*/ 4694684 w 7467600"/>
              <a:gd name="connsiteY84" fmla="*/ 5447098 h 6858000"/>
              <a:gd name="connsiteX85" fmla="*/ 4754123 w 7467600"/>
              <a:gd name="connsiteY85" fmla="*/ 5384643 h 6858000"/>
              <a:gd name="connsiteX86" fmla="*/ 4978032 w 7467600"/>
              <a:gd name="connsiteY86" fmla="*/ 5183809 h 6858000"/>
              <a:gd name="connsiteX87" fmla="*/ 1903353 w 7467600"/>
              <a:gd name="connsiteY87" fmla="*/ 5044827 h 6858000"/>
              <a:gd name="connsiteX88" fmla="*/ 1936931 w 7467600"/>
              <a:gd name="connsiteY88" fmla="*/ 5093954 h 6858000"/>
              <a:gd name="connsiteX89" fmla="*/ 2195868 w 7467600"/>
              <a:gd name="connsiteY89" fmla="*/ 5396574 h 6858000"/>
              <a:gd name="connsiteX90" fmla="*/ 2088852 w 7467600"/>
              <a:gd name="connsiteY90" fmla="*/ 5166123 h 6858000"/>
              <a:gd name="connsiteX91" fmla="*/ 1958241 w 7467600"/>
              <a:gd name="connsiteY91" fmla="*/ 5067955 h 6858000"/>
              <a:gd name="connsiteX92" fmla="*/ 1903353 w 7467600"/>
              <a:gd name="connsiteY92" fmla="*/ 5044827 h 6858000"/>
              <a:gd name="connsiteX93" fmla="*/ 1979378 w 7467600"/>
              <a:gd name="connsiteY93" fmla="*/ 4769504 h 6858000"/>
              <a:gd name="connsiteX94" fmla="*/ 2882120 w 7467600"/>
              <a:gd name="connsiteY94" fmla="*/ 5064547 h 6858000"/>
              <a:gd name="connsiteX95" fmla="*/ 2793103 w 7467600"/>
              <a:gd name="connsiteY95" fmla="*/ 5039699 h 6858000"/>
              <a:gd name="connsiteX96" fmla="*/ 2770041 w 7467600"/>
              <a:gd name="connsiteY96" fmla="*/ 5033634 h 6858000"/>
              <a:gd name="connsiteX97" fmla="*/ 1979378 w 7467600"/>
              <a:gd name="connsiteY97" fmla="*/ 4769504 h 6858000"/>
              <a:gd name="connsiteX98" fmla="*/ 1927410 w 7467600"/>
              <a:gd name="connsiteY98" fmla="*/ 4716164 h 6858000"/>
              <a:gd name="connsiteX99" fmla="*/ 1959587 w 7467600"/>
              <a:gd name="connsiteY99" fmla="*/ 4728849 h 6858000"/>
              <a:gd name="connsiteX100" fmla="*/ 2777707 w 7467600"/>
              <a:gd name="connsiteY100" fmla="*/ 5003991 h 6858000"/>
              <a:gd name="connsiteX101" fmla="*/ 2800768 w 7467600"/>
              <a:gd name="connsiteY101" fmla="*/ 5010056 h 6858000"/>
              <a:gd name="connsiteX102" fmla="*/ 2879408 w 7467600"/>
              <a:gd name="connsiteY102" fmla="*/ 5031590 h 6858000"/>
              <a:gd name="connsiteX103" fmla="*/ 2862295 w 7467600"/>
              <a:gd name="connsiteY103" fmla="*/ 5022958 h 6858000"/>
              <a:gd name="connsiteX104" fmla="*/ 2813343 w 7467600"/>
              <a:gd name="connsiteY104" fmla="*/ 4998369 h 6858000"/>
              <a:gd name="connsiteX105" fmla="*/ 2646245 w 7467600"/>
              <a:gd name="connsiteY105" fmla="*/ 4930999 h 6858000"/>
              <a:gd name="connsiteX106" fmla="*/ 1999243 w 7467600"/>
              <a:gd name="connsiteY106" fmla="*/ 4730524 h 6858000"/>
              <a:gd name="connsiteX107" fmla="*/ 1979527 w 7467600"/>
              <a:gd name="connsiteY107" fmla="*/ 4726651 h 6858000"/>
              <a:gd name="connsiteX108" fmla="*/ 1927410 w 7467600"/>
              <a:gd name="connsiteY108" fmla="*/ 4716164 h 6858000"/>
              <a:gd name="connsiteX109" fmla="*/ 1997014 w 7467600"/>
              <a:gd name="connsiteY109" fmla="*/ 4698007 h 6858000"/>
              <a:gd name="connsiteX110" fmla="*/ 2005458 w 7467600"/>
              <a:gd name="connsiteY110" fmla="*/ 4699540 h 6858000"/>
              <a:gd name="connsiteX111" fmla="*/ 2657186 w 7467600"/>
              <a:gd name="connsiteY111" fmla="*/ 4901687 h 6858000"/>
              <a:gd name="connsiteX112" fmla="*/ 2826662 w 7467600"/>
              <a:gd name="connsiteY112" fmla="*/ 4970362 h 6858000"/>
              <a:gd name="connsiteX113" fmla="*/ 2876100 w 7467600"/>
              <a:gd name="connsiteY113" fmla="*/ 4995397 h 6858000"/>
              <a:gd name="connsiteX114" fmla="*/ 3042600 w 7467600"/>
              <a:gd name="connsiteY114" fmla="*/ 5059532 h 6858000"/>
              <a:gd name="connsiteX115" fmla="*/ 1997014 w 7467600"/>
              <a:gd name="connsiteY115" fmla="*/ 4698007 h 6858000"/>
              <a:gd name="connsiteX116" fmla="*/ 2305292 w 7467600"/>
              <a:gd name="connsiteY116" fmla="*/ 4219492 h 6858000"/>
              <a:gd name="connsiteX117" fmla="*/ 3360922 w 7467600"/>
              <a:gd name="connsiteY117" fmla="*/ 4529373 h 6858000"/>
              <a:gd name="connsiteX118" fmla="*/ 3492420 w 7467600"/>
              <a:gd name="connsiteY118" fmla="*/ 4510145 h 6858000"/>
              <a:gd name="connsiteX119" fmla="*/ 3364086 w 7467600"/>
              <a:gd name="connsiteY119" fmla="*/ 4480340 h 6858000"/>
              <a:gd name="connsiteX120" fmla="*/ 3225818 w 7467600"/>
              <a:gd name="connsiteY120" fmla="*/ 4411822 h 6858000"/>
              <a:gd name="connsiteX121" fmla="*/ 3129696 w 7467600"/>
              <a:gd name="connsiteY121" fmla="*/ 4360704 h 6858000"/>
              <a:gd name="connsiteX122" fmla="*/ 2814545 w 7467600"/>
              <a:gd name="connsiteY122" fmla="*/ 4282955 h 6858000"/>
              <a:gd name="connsiteX123" fmla="*/ 2305292 w 7467600"/>
              <a:gd name="connsiteY123" fmla="*/ 4219492 h 6858000"/>
              <a:gd name="connsiteX124" fmla="*/ 2626982 w 7467600"/>
              <a:gd name="connsiteY124" fmla="*/ 4206450 h 6858000"/>
              <a:gd name="connsiteX125" fmla="*/ 2490617 w 7467600"/>
              <a:gd name="connsiteY125" fmla="*/ 4206951 h 6858000"/>
              <a:gd name="connsiteX126" fmla="*/ 2819869 w 7467600"/>
              <a:gd name="connsiteY126" fmla="*/ 4252936 h 6858000"/>
              <a:gd name="connsiteX127" fmla="*/ 3143018 w 7467600"/>
              <a:gd name="connsiteY127" fmla="*/ 4332698 h 6858000"/>
              <a:gd name="connsiteX128" fmla="*/ 3241520 w 7467600"/>
              <a:gd name="connsiteY128" fmla="*/ 4385112 h 6858000"/>
              <a:gd name="connsiteX129" fmla="*/ 3374575 w 7467600"/>
              <a:gd name="connsiteY129" fmla="*/ 4451517 h 6858000"/>
              <a:gd name="connsiteX130" fmla="*/ 3505221 w 7467600"/>
              <a:gd name="connsiteY130" fmla="*/ 4480757 h 6858000"/>
              <a:gd name="connsiteX131" fmla="*/ 2626982 w 7467600"/>
              <a:gd name="connsiteY131" fmla="*/ 4206450 h 6858000"/>
              <a:gd name="connsiteX132" fmla="*/ 1310106 w 7467600"/>
              <a:gd name="connsiteY132" fmla="*/ 3943217 h 6858000"/>
              <a:gd name="connsiteX133" fmla="*/ 854994 w 7467600"/>
              <a:gd name="connsiteY133" fmla="*/ 4399136 h 6858000"/>
              <a:gd name="connsiteX134" fmla="*/ 742462 w 7467600"/>
              <a:gd name="connsiteY134" fmla="*/ 4594648 h 6858000"/>
              <a:gd name="connsiteX135" fmla="*/ 820602 w 7467600"/>
              <a:gd name="connsiteY135" fmla="*/ 4485915 h 6858000"/>
              <a:gd name="connsiteX136" fmla="*/ 878295 w 7467600"/>
              <a:gd name="connsiteY136" fmla="*/ 4403594 h 6858000"/>
              <a:gd name="connsiteX137" fmla="*/ 1240607 w 7467600"/>
              <a:gd name="connsiteY137" fmla="*/ 4010401 h 6858000"/>
              <a:gd name="connsiteX138" fmla="*/ 1310106 w 7467600"/>
              <a:gd name="connsiteY138" fmla="*/ 3943217 h 6858000"/>
              <a:gd name="connsiteX139" fmla="*/ 1423113 w 7467600"/>
              <a:gd name="connsiteY139" fmla="*/ 3874565 h 6858000"/>
              <a:gd name="connsiteX140" fmla="*/ 1260565 w 7467600"/>
              <a:gd name="connsiteY140" fmla="*/ 4031982 h 6858000"/>
              <a:gd name="connsiteX141" fmla="*/ 901900 w 7467600"/>
              <a:gd name="connsiteY141" fmla="*/ 4421236 h 6858000"/>
              <a:gd name="connsiteX142" fmla="*/ 845044 w 7467600"/>
              <a:gd name="connsiteY142" fmla="*/ 4502436 h 6858000"/>
              <a:gd name="connsiteX143" fmla="*/ 685926 w 7467600"/>
              <a:gd name="connsiteY143" fmla="*/ 4703069 h 6858000"/>
              <a:gd name="connsiteX144" fmla="*/ 684248 w 7467600"/>
              <a:gd name="connsiteY144" fmla="*/ 4706721 h 6858000"/>
              <a:gd name="connsiteX145" fmla="*/ 1423113 w 7467600"/>
              <a:gd name="connsiteY145" fmla="*/ 3874565 h 6858000"/>
              <a:gd name="connsiteX146" fmla="*/ 3316479 w 7467600"/>
              <a:gd name="connsiteY146" fmla="*/ 3872136 h 6858000"/>
              <a:gd name="connsiteX147" fmla="*/ 3546806 w 7467600"/>
              <a:gd name="connsiteY147" fmla="*/ 4356139 h 6858000"/>
              <a:gd name="connsiteX148" fmla="*/ 3364433 w 7467600"/>
              <a:gd name="connsiteY148" fmla="*/ 3953121 h 6858000"/>
              <a:gd name="connsiteX149" fmla="*/ 3316479 w 7467600"/>
              <a:gd name="connsiteY149" fmla="*/ 3872136 h 6858000"/>
              <a:gd name="connsiteX150" fmla="*/ 3291335 w 7467600"/>
              <a:gd name="connsiteY150" fmla="*/ 3767420 h 6858000"/>
              <a:gd name="connsiteX151" fmla="*/ 3390805 w 7467600"/>
              <a:gd name="connsiteY151" fmla="*/ 3937163 h 6858000"/>
              <a:gd name="connsiteX152" fmla="*/ 3579062 w 7467600"/>
              <a:gd name="connsiteY152" fmla="*/ 4359040 h 6858000"/>
              <a:gd name="connsiteX153" fmla="*/ 3467355 w 7467600"/>
              <a:gd name="connsiteY153" fmla="*/ 3988130 h 6858000"/>
              <a:gd name="connsiteX154" fmla="*/ 3310753 w 7467600"/>
              <a:gd name="connsiteY154" fmla="*/ 3787140 h 6858000"/>
              <a:gd name="connsiteX155" fmla="*/ 3291335 w 7467600"/>
              <a:gd name="connsiteY155" fmla="*/ 3767420 h 6858000"/>
              <a:gd name="connsiteX156" fmla="*/ 1635889 w 7467600"/>
              <a:gd name="connsiteY156" fmla="*/ 3709494 h 6858000"/>
              <a:gd name="connsiteX157" fmla="*/ 1634800 w 7467600"/>
              <a:gd name="connsiteY157" fmla="*/ 3731111 h 6858000"/>
              <a:gd name="connsiteX158" fmla="*/ 1635889 w 7467600"/>
              <a:gd name="connsiteY158" fmla="*/ 3709494 h 6858000"/>
              <a:gd name="connsiteX159" fmla="*/ 1510397 w 7467600"/>
              <a:gd name="connsiteY159" fmla="*/ 3684705 h 6858000"/>
              <a:gd name="connsiteX160" fmla="*/ 1146550 w 7467600"/>
              <a:gd name="connsiteY160" fmla="*/ 3802012 h 6858000"/>
              <a:gd name="connsiteX161" fmla="*/ 698834 w 7467600"/>
              <a:gd name="connsiteY161" fmla="*/ 3952272 h 6858000"/>
              <a:gd name="connsiteX162" fmla="*/ 34256 w 7467600"/>
              <a:gd name="connsiteY162" fmla="*/ 4347603 h 6858000"/>
              <a:gd name="connsiteX163" fmla="*/ 527241 w 7467600"/>
              <a:gd name="connsiteY163" fmla="*/ 4065078 h 6858000"/>
              <a:gd name="connsiteX164" fmla="*/ 1510397 w 7467600"/>
              <a:gd name="connsiteY164" fmla="*/ 3684705 h 6858000"/>
              <a:gd name="connsiteX165" fmla="*/ 1313114 w 7467600"/>
              <a:gd name="connsiteY165" fmla="*/ 3655216 h 6858000"/>
              <a:gd name="connsiteX166" fmla="*/ 1109304 w 7467600"/>
              <a:gd name="connsiteY166" fmla="*/ 3669030 h 6858000"/>
              <a:gd name="connsiteX167" fmla="*/ 8129 w 7467600"/>
              <a:gd name="connsiteY167" fmla="*/ 4330519 h 6858000"/>
              <a:gd name="connsiteX168" fmla="*/ 687572 w 7467600"/>
              <a:gd name="connsiteY168" fmla="*/ 3925629 h 6858000"/>
              <a:gd name="connsiteX169" fmla="*/ 1138365 w 7467600"/>
              <a:gd name="connsiteY169" fmla="*/ 3774515 h 6858000"/>
              <a:gd name="connsiteX170" fmla="*/ 1505579 w 7467600"/>
              <a:gd name="connsiteY170" fmla="*/ 3655526 h 6858000"/>
              <a:gd name="connsiteX171" fmla="*/ 1313114 w 7467600"/>
              <a:gd name="connsiteY171" fmla="*/ 3655216 h 6858000"/>
              <a:gd name="connsiteX172" fmla="*/ 3655073 w 7467600"/>
              <a:gd name="connsiteY172" fmla="*/ 3650884 h 6858000"/>
              <a:gd name="connsiteX173" fmla="*/ 3989938 w 7467600"/>
              <a:gd name="connsiteY173" fmla="*/ 3991685 h 6858000"/>
              <a:gd name="connsiteX174" fmla="*/ 4393907 w 7467600"/>
              <a:gd name="connsiteY174" fmla="*/ 4261258 h 6858000"/>
              <a:gd name="connsiteX175" fmla="*/ 4648051 w 7467600"/>
              <a:gd name="connsiteY175" fmla="*/ 4374051 h 6858000"/>
              <a:gd name="connsiteX176" fmla="*/ 4383389 w 7467600"/>
              <a:gd name="connsiteY176" fmla="*/ 4184369 h 6858000"/>
              <a:gd name="connsiteX177" fmla="*/ 4165508 w 7467600"/>
              <a:gd name="connsiteY177" fmla="*/ 4035196 h 6858000"/>
              <a:gd name="connsiteX178" fmla="*/ 4068162 w 7467600"/>
              <a:gd name="connsiteY178" fmla="*/ 3953394 h 6858000"/>
              <a:gd name="connsiteX179" fmla="*/ 3981416 w 7467600"/>
              <a:gd name="connsiteY179" fmla="*/ 3880482 h 6858000"/>
              <a:gd name="connsiteX180" fmla="*/ 3800147 w 7467600"/>
              <a:gd name="connsiteY180" fmla="*/ 3749872 h 6858000"/>
              <a:gd name="connsiteX181" fmla="*/ 3655073 w 7467600"/>
              <a:gd name="connsiteY181" fmla="*/ 3650884 h 6858000"/>
              <a:gd name="connsiteX182" fmla="*/ 3670252 w 7467600"/>
              <a:gd name="connsiteY182" fmla="*/ 3622798 h 6858000"/>
              <a:gd name="connsiteX183" fmla="*/ 3817258 w 7467600"/>
              <a:gd name="connsiteY183" fmla="*/ 3723577 h 6858000"/>
              <a:gd name="connsiteX184" fmla="*/ 4000461 w 7467600"/>
              <a:gd name="connsiteY184" fmla="*/ 3855966 h 6858000"/>
              <a:gd name="connsiteX185" fmla="*/ 4088180 w 7467600"/>
              <a:gd name="connsiteY185" fmla="*/ 3929774 h 6858000"/>
              <a:gd name="connsiteX186" fmla="*/ 4184555 w 7467600"/>
              <a:gd name="connsiteY186" fmla="*/ 4010683 h 6858000"/>
              <a:gd name="connsiteX187" fmla="*/ 4399563 w 7467600"/>
              <a:gd name="connsiteY187" fmla="*/ 4158106 h 6858000"/>
              <a:gd name="connsiteX188" fmla="*/ 4684469 w 7467600"/>
              <a:gd name="connsiteY188" fmla="*/ 4364680 h 6858000"/>
              <a:gd name="connsiteX189" fmla="*/ 4690271 w 7467600"/>
              <a:gd name="connsiteY189" fmla="*/ 4370034 h 6858000"/>
              <a:gd name="connsiteX190" fmla="*/ 4136093 w 7467600"/>
              <a:gd name="connsiteY190" fmla="*/ 3858466 h 6858000"/>
              <a:gd name="connsiteX191" fmla="*/ 3670252 w 7467600"/>
              <a:gd name="connsiteY191" fmla="*/ 3622798 h 6858000"/>
              <a:gd name="connsiteX192" fmla="*/ 4440129 w 7467600"/>
              <a:gd name="connsiteY192" fmla="*/ 3448571 h 6858000"/>
              <a:gd name="connsiteX193" fmla="*/ 4856525 w 7467600"/>
              <a:gd name="connsiteY193" fmla="*/ 3915351 h 6858000"/>
              <a:gd name="connsiteX194" fmla="*/ 5059055 w 7467600"/>
              <a:gd name="connsiteY194" fmla="*/ 4108918 h 6858000"/>
              <a:gd name="connsiteX195" fmla="*/ 5290070 w 7467600"/>
              <a:gd name="connsiteY195" fmla="*/ 4263619 h 6858000"/>
              <a:gd name="connsiteX196" fmla="*/ 4834991 w 7467600"/>
              <a:gd name="connsiteY196" fmla="*/ 3830985 h 6858000"/>
              <a:gd name="connsiteX197" fmla="*/ 4440129 w 7467600"/>
              <a:gd name="connsiteY197" fmla="*/ 3448571 h 6858000"/>
              <a:gd name="connsiteX198" fmla="*/ 4441737 w 7467600"/>
              <a:gd name="connsiteY198" fmla="*/ 3399734 h 6858000"/>
              <a:gd name="connsiteX199" fmla="*/ 4431236 w 7467600"/>
              <a:gd name="connsiteY199" fmla="*/ 3400954 h 6858000"/>
              <a:gd name="connsiteX200" fmla="*/ 4557150 w 7467600"/>
              <a:gd name="connsiteY200" fmla="*/ 3510023 h 6858000"/>
              <a:gd name="connsiteX201" fmla="*/ 4856936 w 7467600"/>
              <a:gd name="connsiteY201" fmla="*/ 3809146 h 6858000"/>
              <a:gd name="connsiteX202" fmla="*/ 5111996 w 7467600"/>
              <a:gd name="connsiteY202" fmla="*/ 4065759 h 6858000"/>
              <a:gd name="connsiteX203" fmla="*/ 5388878 w 7467600"/>
              <a:gd name="connsiteY203" fmla="*/ 4300185 h 6858000"/>
              <a:gd name="connsiteX204" fmla="*/ 5425556 w 7467600"/>
              <a:gd name="connsiteY204" fmla="*/ 4308967 h 6858000"/>
              <a:gd name="connsiteX205" fmla="*/ 4943646 w 7467600"/>
              <a:gd name="connsiteY205" fmla="*/ 3822916 h 6858000"/>
              <a:gd name="connsiteX206" fmla="*/ 4594837 w 7467600"/>
              <a:gd name="connsiteY206" fmla="*/ 3532274 h 6858000"/>
              <a:gd name="connsiteX207" fmla="*/ 4441737 w 7467600"/>
              <a:gd name="connsiteY207" fmla="*/ 3399734 h 6858000"/>
              <a:gd name="connsiteX208" fmla="*/ 5425834 w 7467600"/>
              <a:gd name="connsiteY208" fmla="*/ 3162785 h 6858000"/>
              <a:gd name="connsiteX209" fmla="*/ 5401644 w 7467600"/>
              <a:gd name="connsiteY209" fmla="*/ 3617847 h 6858000"/>
              <a:gd name="connsiteX210" fmla="*/ 5467256 w 7467600"/>
              <a:gd name="connsiteY210" fmla="*/ 4175494 h 6858000"/>
              <a:gd name="connsiteX211" fmla="*/ 5448069 w 7467600"/>
              <a:gd name="connsiteY211" fmla="*/ 3567554 h 6858000"/>
              <a:gd name="connsiteX212" fmla="*/ 5425834 w 7467600"/>
              <a:gd name="connsiteY212" fmla="*/ 3162785 h 6858000"/>
              <a:gd name="connsiteX213" fmla="*/ 1318687 w 7467600"/>
              <a:gd name="connsiteY213" fmla="*/ 3113840 h 6858000"/>
              <a:gd name="connsiteX214" fmla="*/ 1066793 w 7467600"/>
              <a:gd name="connsiteY214" fmla="*/ 3212171 h 6858000"/>
              <a:gd name="connsiteX215" fmla="*/ 993319 w 7467600"/>
              <a:gd name="connsiteY215" fmla="*/ 3247648 h 6858000"/>
              <a:gd name="connsiteX216" fmla="*/ 853081 w 7467600"/>
              <a:gd name="connsiteY216" fmla="*/ 3312410 h 6858000"/>
              <a:gd name="connsiteX217" fmla="*/ 805957 w 7467600"/>
              <a:gd name="connsiteY217" fmla="*/ 3330443 h 6858000"/>
              <a:gd name="connsiteX218" fmla="*/ 1318687 w 7467600"/>
              <a:gd name="connsiteY218" fmla="*/ 3113840 h 6858000"/>
              <a:gd name="connsiteX219" fmla="*/ 5453702 w 7467600"/>
              <a:gd name="connsiteY219" fmla="*/ 3090882 h 6858000"/>
              <a:gd name="connsiteX220" fmla="*/ 5480135 w 7467600"/>
              <a:gd name="connsiteY220" fmla="*/ 3565802 h 6858000"/>
              <a:gd name="connsiteX221" fmla="*/ 5499023 w 7467600"/>
              <a:gd name="connsiteY221" fmla="*/ 4166310 h 6858000"/>
              <a:gd name="connsiteX222" fmla="*/ 5547022 w 7467600"/>
              <a:gd name="connsiteY222" fmla="*/ 3607838 h 6858000"/>
              <a:gd name="connsiteX223" fmla="*/ 5515964 w 7467600"/>
              <a:gd name="connsiteY223" fmla="*/ 3378541 h 6858000"/>
              <a:gd name="connsiteX224" fmla="*/ 5453702 w 7467600"/>
              <a:gd name="connsiteY224" fmla="*/ 3090882 h 6858000"/>
              <a:gd name="connsiteX225" fmla="*/ 1238695 w 7467600"/>
              <a:gd name="connsiteY225" fmla="*/ 3076820 h 6858000"/>
              <a:gd name="connsiteX226" fmla="*/ 716371 w 7467600"/>
              <a:gd name="connsiteY226" fmla="*/ 3293249 h 6858000"/>
              <a:gd name="connsiteX227" fmla="*/ 579522 w 7467600"/>
              <a:gd name="connsiteY227" fmla="*/ 3371759 h 6858000"/>
              <a:gd name="connsiteX228" fmla="*/ 600288 w 7467600"/>
              <a:gd name="connsiteY228" fmla="*/ 3365555 h 6858000"/>
              <a:gd name="connsiteX229" fmla="*/ 840692 w 7467600"/>
              <a:gd name="connsiteY229" fmla="*/ 3284921 h 6858000"/>
              <a:gd name="connsiteX230" fmla="*/ 979248 w 7467600"/>
              <a:gd name="connsiteY230" fmla="*/ 3221003 h 6858000"/>
              <a:gd name="connsiteX231" fmla="*/ 1053282 w 7467600"/>
              <a:gd name="connsiteY231" fmla="*/ 3185247 h 6858000"/>
              <a:gd name="connsiteX232" fmla="*/ 1320603 w 7467600"/>
              <a:gd name="connsiteY232" fmla="*/ 3081281 h 6858000"/>
              <a:gd name="connsiteX233" fmla="*/ 1238695 w 7467600"/>
              <a:gd name="connsiteY233" fmla="*/ 3076820 h 6858000"/>
              <a:gd name="connsiteX234" fmla="*/ 5425627 w 7467600"/>
              <a:gd name="connsiteY234" fmla="*/ 2954192 h 6858000"/>
              <a:gd name="connsiteX235" fmla="*/ 5470770 w 7467600"/>
              <a:gd name="connsiteY235" fmla="*/ 3005435 h 6858000"/>
              <a:gd name="connsiteX236" fmla="*/ 5519779 w 7467600"/>
              <a:gd name="connsiteY236" fmla="*/ 4359223 h 6858000"/>
              <a:gd name="connsiteX237" fmla="*/ 5520293 w 7467600"/>
              <a:gd name="connsiteY237" fmla="*/ 4360602 h 6858000"/>
              <a:gd name="connsiteX238" fmla="*/ 5767221 w 7467600"/>
              <a:gd name="connsiteY238" fmla="*/ 4665564 h 6858000"/>
              <a:gd name="connsiteX239" fmla="*/ 6937169 w 7467600"/>
              <a:gd name="connsiteY239" fmla="*/ 4815941 h 6858000"/>
              <a:gd name="connsiteX240" fmla="*/ 6953922 w 7467600"/>
              <a:gd name="connsiteY240" fmla="*/ 4890068 h 6858000"/>
              <a:gd name="connsiteX241" fmla="*/ 6071359 w 7467600"/>
              <a:gd name="connsiteY241" fmla="*/ 4770770 h 6858000"/>
              <a:gd name="connsiteX242" fmla="*/ 6038839 w 7467600"/>
              <a:gd name="connsiteY242" fmla="*/ 4764474 h 6858000"/>
              <a:gd name="connsiteX243" fmla="*/ 6038706 w 7467600"/>
              <a:gd name="connsiteY243" fmla="*/ 4763847 h 6858000"/>
              <a:gd name="connsiteX244" fmla="*/ 6037784 w 7467600"/>
              <a:gd name="connsiteY244" fmla="*/ 4764270 h 6858000"/>
              <a:gd name="connsiteX245" fmla="*/ 6038839 w 7467600"/>
              <a:gd name="connsiteY245" fmla="*/ 4764474 h 6858000"/>
              <a:gd name="connsiteX246" fmla="*/ 6040338 w 7467600"/>
              <a:gd name="connsiteY246" fmla="*/ 4771418 h 6858000"/>
              <a:gd name="connsiteX247" fmla="*/ 6024488 w 7467600"/>
              <a:gd name="connsiteY247" fmla="*/ 4809903 h 6858000"/>
              <a:gd name="connsiteX248" fmla="*/ 5599771 w 7467600"/>
              <a:gd name="connsiteY248" fmla="*/ 5509652 h 6858000"/>
              <a:gd name="connsiteX249" fmla="*/ 5548843 w 7467600"/>
              <a:gd name="connsiteY249" fmla="*/ 5563845 h 6858000"/>
              <a:gd name="connsiteX250" fmla="*/ 5940952 w 7467600"/>
              <a:gd name="connsiteY250" fmla="*/ 6250028 h 6858000"/>
              <a:gd name="connsiteX251" fmla="*/ 6043441 w 7467600"/>
              <a:gd name="connsiteY251" fmla="*/ 6665847 h 6858000"/>
              <a:gd name="connsiteX252" fmla="*/ 6093432 w 7467600"/>
              <a:gd name="connsiteY252" fmla="*/ 6858000 h 6858000"/>
              <a:gd name="connsiteX253" fmla="*/ 6034344 w 7467600"/>
              <a:gd name="connsiteY253" fmla="*/ 6858000 h 6858000"/>
              <a:gd name="connsiteX254" fmla="*/ 6026679 w 7467600"/>
              <a:gd name="connsiteY254" fmla="*/ 6836959 h 6858000"/>
              <a:gd name="connsiteX255" fmla="*/ 5800441 w 7467600"/>
              <a:gd name="connsiteY255" fmla="*/ 6335286 h 6858000"/>
              <a:gd name="connsiteX256" fmla="*/ 5526562 w 7467600"/>
              <a:gd name="connsiteY256" fmla="*/ 5705388 h 6858000"/>
              <a:gd name="connsiteX257" fmla="*/ 5519640 w 7467600"/>
              <a:gd name="connsiteY257" fmla="*/ 5683774 h 6858000"/>
              <a:gd name="connsiteX258" fmla="*/ 5844559 w 7467600"/>
              <a:gd name="connsiteY258" fmla="*/ 6553349 h 6858000"/>
              <a:gd name="connsiteX259" fmla="*/ 5975994 w 7467600"/>
              <a:gd name="connsiteY259" fmla="*/ 6858000 h 6858000"/>
              <a:gd name="connsiteX260" fmla="*/ 5898547 w 7467600"/>
              <a:gd name="connsiteY260" fmla="*/ 6858000 h 6858000"/>
              <a:gd name="connsiteX261" fmla="*/ 5682041 w 7467600"/>
              <a:gd name="connsiteY261" fmla="*/ 6355860 h 6858000"/>
              <a:gd name="connsiteX262" fmla="*/ 5461758 w 7467600"/>
              <a:gd name="connsiteY262" fmla="*/ 5820220 h 6858000"/>
              <a:gd name="connsiteX263" fmla="*/ 5237282 w 7467600"/>
              <a:gd name="connsiteY263" fmla="*/ 6579086 h 6858000"/>
              <a:gd name="connsiteX264" fmla="*/ 5115009 w 7467600"/>
              <a:gd name="connsiteY264" fmla="*/ 6858000 h 6858000"/>
              <a:gd name="connsiteX265" fmla="*/ 5028074 w 7467600"/>
              <a:gd name="connsiteY265" fmla="*/ 6858000 h 6858000"/>
              <a:gd name="connsiteX266" fmla="*/ 5079508 w 7467600"/>
              <a:gd name="connsiteY266" fmla="*/ 6749074 h 6858000"/>
              <a:gd name="connsiteX267" fmla="*/ 5371846 w 7467600"/>
              <a:gd name="connsiteY267" fmla="*/ 5924413 h 6858000"/>
              <a:gd name="connsiteX268" fmla="*/ 5270512 w 7467600"/>
              <a:gd name="connsiteY268" fmla="*/ 6138975 h 6858000"/>
              <a:gd name="connsiteX269" fmla="*/ 5062409 w 7467600"/>
              <a:gd name="connsiteY269" fmla="*/ 6653544 h 6858000"/>
              <a:gd name="connsiteX270" fmla="*/ 5036628 w 7467600"/>
              <a:gd name="connsiteY270" fmla="*/ 6754247 h 6858000"/>
              <a:gd name="connsiteX271" fmla="*/ 5009112 w 7467600"/>
              <a:gd name="connsiteY271" fmla="*/ 6858000 h 6858000"/>
              <a:gd name="connsiteX272" fmla="*/ 4976679 w 7467600"/>
              <a:gd name="connsiteY272" fmla="*/ 6858000 h 6858000"/>
              <a:gd name="connsiteX273" fmla="*/ 5006537 w 7467600"/>
              <a:gd name="connsiteY273" fmla="*/ 6747068 h 6858000"/>
              <a:gd name="connsiteX274" fmla="*/ 5032723 w 7467600"/>
              <a:gd name="connsiteY274" fmla="*/ 6644957 h 6858000"/>
              <a:gd name="connsiteX275" fmla="*/ 5242949 w 7467600"/>
              <a:gd name="connsiteY275" fmla="*/ 6125175 h 6858000"/>
              <a:gd name="connsiteX276" fmla="*/ 5286321 w 7467600"/>
              <a:gd name="connsiteY276" fmla="*/ 6033555 h 6858000"/>
              <a:gd name="connsiteX277" fmla="*/ 5008210 w 7467600"/>
              <a:gd name="connsiteY277" fmla="*/ 6649194 h 6858000"/>
              <a:gd name="connsiteX278" fmla="*/ 4986321 w 7467600"/>
              <a:gd name="connsiteY278" fmla="*/ 6765687 h 6858000"/>
              <a:gd name="connsiteX279" fmla="*/ 4973474 w 7467600"/>
              <a:gd name="connsiteY279" fmla="*/ 6858000 h 6858000"/>
              <a:gd name="connsiteX280" fmla="*/ 4907178 w 7467600"/>
              <a:gd name="connsiteY280" fmla="*/ 6858000 h 6858000"/>
              <a:gd name="connsiteX281" fmla="*/ 4910810 w 7467600"/>
              <a:gd name="connsiteY281" fmla="*/ 6829660 h 6858000"/>
              <a:gd name="connsiteX282" fmla="*/ 4987461 w 7467600"/>
              <a:gd name="connsiteY282" fmla="*/ 6432994 h 6858000"/>
              <a:gd name="connsiteX283" fmla="*/ 5179262 w 7467600"/>
              <a:gd name="connsiteY283" fmla="*/ 6035044 h 6858000"/>
              <a:gd name="connsiteX284" fmla="*/ 4689678 w 7467600"/>
              <a:gd name="connsiteY284" fmla="*/ 6440241 h 6858000"/>
              <a:gd name="connsiteX285" fmla="*/ 4477543 w 7467600"/>
              <a:gd name="connsiteY285" fmla="*/ 6674836 h 6858000"/>
              <a:gd name="connsiteX286" fmla="*/ 4329957 w 7467600"/>
              <a:gd name="connsiteY286" fmla="*/ 6858000 h 6858000"/>
              <a:gd name="connsiteX287" fmla="*/ 4218595 w 7467600"/>
              <a:gd name="connsiteY287" fmla="*/ 6858000 h 6858000"/>
              <a:gd name="connsiteX288" fmla="*/ 4368888 w 7467600"/>
              <a:gd name="connsiteY288" fmla="*/ 6668412 h 6858000"/>
              <a:gd name="connsiteX289" fmla="*/ 4563091 w 7467600"/>
              <a:gd name="connsiteY289" fmla="*/ 6442508 h 6858000"/>
              <a:gd name="connsiteX290" fmla="*/ 5387324 w 7467600"/>
              <a:gd name="connsiteY290" fmla="*/ 5705830 h 6858000"/>
              <a:gd name="connsiteX291" fmla="*/ 5073620 w 7467600"/>
              <a:gd name="connsiteY291" fmla="*/ 5955437 h 6858000"/>
              <a:gd name="connsiteX292" fmla="*/ 4689789 w 7467600"/>
              <a:gd name="connsiteY292" fmla="*/ 6268382 h 6858000"/>
              <a:gd name="connsiteX293" fmla="*/ 4418722 w 7467600"/>
              <a:gd name="connsiteY293" fmla="*/ 6570886 h 6858000"/>
              <a:gd name="connsiteX294" fmla="*/ 4214944 w 7467600"/>
              <a:gd name="connsiteY294" fmla="*/ 6858000 h 6858000"/>
              <a:gd name="connsiteX295" fmla="*/ 4177898 w 7467600"/>
              <a:gd name="connsiteY295" fmla="*/ 6858000 h 6858000"/>
              <a:gd name="connsiteX296" fmla="*/ 4391597 w 7467600"/>
              <a:gd name="connsiteY296" fmla="*/ 6556370 h 6858000"/>
              <a:gd name="connsiteX297" fmla="*/ 4668889 w 7467600"/>
              <a:gd name="connsiteY297" fmla="*/ 6246399 h 6858000"/>
              <a:gd name="connsiteX298" fmla="*/ 5055427 w 7467600"/>
              <a:gd name="connsiteY298" fmla="*/ 5931476 h 6858000"/>
              <a:gd name="connsiteX299" fmla="*/ 5371814 w 7467600"/>
              <a:gd name="connsiteY299" fmla="*/ 5678975 h 6858000"/>
              <a:gd name="connsiteX300" fmla="*/ 4987918 w 7467600"/>
              <a:gd name="connsiteY300" fmla="*/ 5838701 h 6858000"/>
              <a:gd name="connsiteX301" fmla="*/ 4317146 w 7467600"/>
              <a:gd name="connsiteY301" fmla="*/ 6587716 h 6858000"/>
              <a:gd name="connsiteX302" fmla="*/ 4171627 w 7467600"/>
              <a:gd name="connsiteY302" fmla="*/ 6858000 h 6858000"/>
              <a:gd name="connsiteX303" fmla="*/ 4081585 w 7467600"/>
              <a:gd name="connsiteY303" fmla="*/ 6858000 h 6858000"/>
              <a:gd name="connsiteX304" fmla="*/ 4238603 w 7467600"/>
              <a:gd name="connsiteY304" fmla="*/ 6559341 h 6858000"/>
              <a:gd name="connsiteX305" fmla="*/ 4778333 w 7467600"/>
              <a:gd name="connsiteY305" fmla="*/ 5873626 h 6858000"/>
              <a:gd name="connsiteX306" fmla="*/ 5414185 w 7467600"/>
              <a:gd name="connsiteY306" fmla="*/ 5573882 h 6858000"/>
              <a:gd name="connsiteX307" fmla="*/ 5959648 w 7467600"/>
              <a:gd name="connsiteY307" fmla="*/ 4760797 h 6858000"/>
              <a:gd name="connsiteX308" fmla="*/ 5355019 w 7467600"/>
              <a:gd name="connsiteY308" fmla="*/ 4734672 h 6858000"/>
              <a:gd name="connsiteX309" fmla="*/ 5083565 w 7467600"/>
              <a:gd name="connsiteY309" fmla="*/ 5179121 h 6858000"/>
              <a:gd name="connsiteX310" fmla="*/ 4713577 w 7467600"/>
              <a:gd name="connsiteY310" fmla="*/ 5616803 h 6858000"/>
              <a:gd name="connsiteX311" fmla="*/ 3989559 w 7467600"/>
              <a:gd name="connsiteY311" fmla="*/ 6145945 h 6858000"/>
              <a:gd name="connsiteX312" fmla="*/ 3939824 w 7467600"/>
              <a:gd name="connsiteY312" fmla="*/ 6066900 h 6858000"/>
              <a:gd name="connsiteX313" fmla="*/ 4584537 w 7467600"/>
              <a:gd name="connsiteY313" fmla="*/ 5324826 h 6858000"/>
              <a:gd name="connsiteX314" fmla="*/ 5037105 w 7467600"/>
              <a:gd name="connsiteY314" fmla="*/ 5088765 h 6858000"/>
              <a:gd name="connsiteX315" fmla="*/ 5039930 w 7467600"/>
              <a:gd name="connsiteY315" fmla="*/ 5089585 h 6858000"/>
              <a:gd name="connsiteX316" fmla="*/ 5263764 w 7467600"/>
              <a:gd name="connsiteY316" fmla="*/ 4735525 h 6858000"/>
              <a:gd name="connsiteX317" fmla="*/ 4086300 w 7467600"/>
              <a:gd name="connsiteY317" fmla="*/ 4884599 h 6858000"/>
              <a:gd name="connsiteX318" fmla="*/ 4085485 w 7467600"/>
              <a:gd name="connsiteY318" fmla="*/ 4899070 h 6858000"/>
              <a:gd name="connsiteX319" fmla="*/ 3871915 w 7467600"/>
              <a:gd name="connsiteY319" fmla="*/ 5253645 h 6858000"/>
              <a:gd name="connsiteX320" fmla="*/ 3799374 w 7467600"/>
              <a:gd name="connsiteY320" fmla="*/ 5466127 h 6858000"/>
              <a:gd name="connsiteX321" fmla="*/ 3498850 w 7467600"/>
              <a:gd name="connsiteY321" fmla="*/ 6661888 h 6858000"/>
              <a:gd name="connsiteX322" fmla="*/ 3399216 w 7467600"/>
              <a:gd name="connsiteY322" fmla="*/ 6858000 h 6858000"/>
              <a:gd name="connsiteX323" fmla="*/ 3303688 w 7467600"/>
              <a:gd name="connsiteY323" fmla="*/ 6858000 h 6858000"/>
              <a:gd name="connsiteX324" fmla="*/ 3391774 w 7467600"/>
              <a:gd name="connsiteY324" fmla="*/ 6697181 h 6858000"/>
              <a:gd name="connsiteX325" fmla="*/ 3735540 w 7467600"/>
              <a:gd name="connsiteY325" fmla="*/ 5546923 h 6858000"/>
              <a:gd name="connsiteX326" fmla="*/ 3729438 w 7467600"/>
              <a:gd name="connsiteY326" fmla="*/ 5569058 h 6858000"/>
              <a:gd name="connsiteX327" fmla="*/ 3707782 w 7467600"/>
              <a:gd name="connsiteY327" fmla="*/ 5644908 h 6858000"/>
              <a:gd name="connsiteX328" fmla="*/ 3583827 w 7467600"/>
              <a:gd name="connsiteY328" fmla="*/ 6039215 h 6858000"/>
              <a:gd name="connsiteX329" fmla="*/ 3547861 w 7467600"/>
              <a:gd name="connsiteY329" fmla="*/ 6129609 h 6858000"/>
              <a:gd name="connsiteX330" fmla="*/ 3490905 w 7467600"/>
              <a:gd name="connsiteY330" fmla="*/ 6277660 h 6858000"/>
              <a:gd name="connsiteX331" fmla="*/ 3455859 w 7467600"/>
              <a:gd name="connsiteY331" fmla="*/ 6391301 h 6858000"/>
              <a:gd name="connsiteX332" fmla="*/ 3429112 w 7467600"/>
              <a:gd name="connsiteY332" fmla="*/ 6479469 h 6858000"/>
              <a:gd name="connsiteX333" fmla="*/ 3304862 w 7467600"/>
              <a:gd name="connsiteY333" fmla="*/ 6796476 h 6858000"/>
              <a:gd name="connsiteX334" fmla="*/ 3276071 w 7467600"/>
              <a:gd name="connsiteY334" fmla="*/ 6858000 h 6858000"/>
              <a:gd name="connsiteX335" fmla="*/ 3240805 w 7467600"/>
              <a:gd name="connsiteY335" fmla="*/ 6858000 h 6858000"/>
              <a:gd name="connsiteX336" fmla="*/ 3275917 w 7467600"/>
              <a:gd name="connsiteY336" fmla="*/ 6783192 h 6858000"/>
              <a:gd name="connsiteX337" fmla="*/ 3399358 w 7467600"/>
              <a:gd name="connsiteY337" fmla="*/ 6469011 h 6858000"/>
              <a:gd name="connsiteX338" fmla="*/ 3425650 w 7467600"/>
              <a:gd name="connsiteY338" fmla="*/ 6381333 h 6858000"/>
              <a:gd name="connsiteX339" fmla="*/ 3460661 w 7467600"/>
              <a:gd name="connsiteY339" fmla="*/ 6266763 h 6858000"/>
              <a:gd name="connsiteX340" fmla="*/ 3518021 w 7467600"/>
              <a:gd name="connsiteY340" fmla="*/ 6117298 h 6858000"/>
              <a:gd name="connsiteX341" fmla="*/ 3554035 w 7467600"/>
              <a:gd name="connsiteY341" fmla="*/ 6027832 h 6858000"/>
              <a:gd name="connsiteX342" fmla="*/ 3677174 w 7467600"/>
              <a:gd name="connsiteY342" fmla="*/ 5636351 h 6858000"/>
              <a:gd name="connsiteX343" fmla="*/ 3698819 w 7467600"/>
              <a:gd name="connsiteY343" fmla="*/ 5560503 h 6858000"/>
              <a:gd name="connsiteX344" fmla="*/ 3702094 w 7467600"/>
              <a:gd name="connsiteY344" fmla="*/ 5549194 h 6858000"/>
              <a:gd name="connsiteX345" fmla="*/ 3398355 w 7467600"/>
              <a:gd name="connsiteY345" fmla="*/ 6094603 h 6858000"/>
              <a:gd name="connsiteX346" fmla="*/ 3193941 w 7467600"/>
              <a:gd name="connsiteY346" fmla="*/ 6798775 h 6858000"/>
              <a:gd name="connsiteX347" fmla="*/ 3184140 w 7467600"/>
              <a:gd name="connsiteY347" fmla="*/ 6858000 h 6858000"/>
              <a:gd name="connsiteX348" fmla="*/ 3099978 w 7467600"/>
              <a:gd name="connsiteY348" fmla="*/ 6858000 h 6858000"/>
              <a:gd name="connsiteX349" fmla="*/ 3101556 w 7467600"/>
              <a:gd name="connsiteY349" fmla="*/ 6843337 h 6858000"/>
              <a:gd name="connsiteX350" fmla="*/ 3370162 w 7467600"/>
              <a:gd name="connsiteY350" fmla="*/ 5785550 h 6858000"/>
              <a:gd name="connsiteX351" fmla="*/ 3746477 w 7467600"/>
              <a:gd name="connsiteY351" fmla="*/ 5377889 h 6858000"/>
              <a:gd name="connsiteX352" fmla="*/ 3863399 w 7467600"/>
              <a:gd name="connsiteY352" fmla="*/ 5087257 h 6858000"/>
              <a:gd name="connsiteX353" fmla="*/ 3968712 w 7467600"/>
              <a:gd name="connsiteY353" fmla="*/ 4913989 h 6858000"/>
              <a:gd name="connsiteX354" fmla="*/ 2792390 w 7467600"/>
              <a:gd name="connsiteY354" fmla="*/ 5382974 h 6858000"/>
              <a:gd name="connsiteX355" fmla="*/ 2714982 w 7467600"/>
              <a:gd name="connsiteY355" fmla="*/ 5427051 h 6858000"/>
              <a:gd name="connsiteX356" fmla="*/ 2813361 w 7467600"/>
              <a:gd name="connsiteY356" fmla="*/ 6023912 h 6858000"/>
              <a:gd name="connsiteX357" fmla="*/ 2688430 w 7467600"/>
              <a:gd name="connsiteY357" fmla="*/ 6801564 h 6858000"/>
              <a:gd name="connsiteX358" fmla="*/ 2629626 w 7467600"/>
              <a:gd name="connsiteY358" fmla="*/ 6763394 h 6858000"/>
              <a:gd name="connsiteX359" fmla="*/ 2565328 w 7467600"/>
              <a:gd name="connsiteY359" fmla="*/ 5516399 h 6858000"/>
              <a:gd name="connsiteX360" fmla="*/ 1922999 w 7467600"/>
              <a:gd name="connsiteY360" fmla="*/ 5980343 h 6858000"/>
              <a:gd name="connsiteX361" fmla="*/ 1950261 w 7467600"/>
              <a:gd name="connsiteY361" fmla="*/ 6405858 h 6858000"/>
              <a:gd name="connsiteX362" fmla="*/ 2365554 w 7467600"/>
              <a:gd name="connsiteY362" fmla="*/ 6759107 h 6858000"/>
              <a:gd name="connsiteX363" fmla="*/ 2424142 w 7467600"/>
              <a:gd name="connsiteY363" fmla="*/ 6858000 h 6858000"/>
              <a:gd name="connsiteX364" fmla="*/ 2395994 w 7467600"/>
              <a:gd name="connsiteY364" fmla="*/ 6858000 h 6858000"/>
              <a:gd name="connsiteX365" fmla="*/ 2392863 w 7467600"/>
              <a:gd name="connsiteY365" fmla="*/ 6852964 h 6858000"/>
              <a:gd name="connsiteX366" fmla="*/ 2017589 w 7467600"/>
              <a:gd name="connsiteY366" fmla="*/ 6493982 h 6858000"/>
              <a:gd name="connsiteX367" fmla="*/ 2147336 w 7467600"/>
              <a:gd name="connsiteY367" fmla="*/ 6594052 h 6858000"/>
              <a:gd name="connsiteX368" fmla="*/ 2207047 w 7467600"/>
              <a:gd name="connsiteY368" fmla="*/ 6654540 h 6858000"/>
              <a:gd name="connsiteX369" fmla="*/ 2299106 w 7467600"/>
              <a:gd name="connsiteY369" fmla="*/ 6778931 h 6858000"/>
              <a:gd name="connsiteX370" fmla="*/ 2314430 w 7467600"/>
              <a:gd name="connsiteY370" fmla="*/ 6801144 h 6858000"/>
              <a:gd name="connsiteX371" fmla="*/ 2352406 w 7467600"/>
              <a:gd name="connsiteY371" fmla="*/ 6858000 h 6858000"/>
              <a:gd name="connsiteX372" fmla="*/ 2314492 w 7467600"/>
              <a:gd name="connsiteY372" fmla="*/ 6858000 h 6858000"/>
              <a:gd name="connsiteX373" fmla="*/ 2288095 w 7467600"/>
              <a:gd name="connsiteY373" fmla="*/ 6818030 h 6858000"/>
              <a:gd name="connsiteX374" fmla="*/ 2272768 w 7467600"/>
              <a:gd name="connsiteY374" fmla="*/ 6795822 h 6858000"/>
              <a:gd name="connsiteX375" fmla="*/ 2182715 w 7467600"/>
              <a:gd name="connsiteY375" fmla="*/ 6675071 h 6858000"/>
              <a:gd name="connsiteX376" fmla="*/ 2032061 w 7467600"/>
              <a:gd name="connsiteY376" fmla="*/ 6541380 h 6858000"/>
              <a:gd name="connsiteX377" fmla="*/ 2257220 w 7467600"/>
              <a:gd name="connsiteY377" fmla="*/ 6826257 h 6858000"/>
              <a:gd name="connsiteX378" fmla="*/ 2281324 w 7467600"/>
              <a:gd name="connsiteY378" fmla="*/ 6858000 h 6858000"/>
              <a:gd name="connsiteX379" fmla="*/ 2242860 w 7467600"/>
              <a:gd name="connsiteY379" fmla="*/ 6858000 h 6858000"/>
              <a:gd name="connsiteX380" fmla="*/ 2232818 w 7467600"/>
              <a:gd name="connsiteY380" fmla="*/ 6844926 h 6858000"/>
              <a:gd name="connsiteX381" fmla="*/ 1990172 w 7467600"/>
              <a:gd name="connsiteY381" fmla="*/ 6542121 h 6858000"/>
              <a:gd name="connsiteX382" fmla="*/ 2124090 w 7467600"/>
              <a:gd name="connsiteY382" fmla="*/ 6761017 h 6858000"/>
              <a:gd name="connsiteX383" fmla="*/ 2200380 w 7467600"/>
              <a:gd name="connsiteY383" fmla="*/ 6858000 h 6858000"/>
              <a:gd name="connsiteX384" fmla="*/ 2147507 w 7467600"/>
              <a:gd name="connsiteY384" fmla="*/ 6858000 h 6858000"/>
              <a:gd name="connsiteX385" fmla="*/ 2070668 w 7467600"/>
              <a:gd name="connsiteY385" fmla="*/ 6761520 h 6858000"/>
              <a:gd name="connsiteX386" fmla="*/ 1975142 w 7467600"/>
              <a:gd name="connsiteY386" fmla="*/ 6585570 h 6858000"/>
              <a:gd name="connsiteX387" fmla="*/ 2050035 w 7467600"/>
              <a:gd name="connsiteY387" fmla="*/ 6813345 h 6858000"/>
              <a:gd name="connsiteX388" fmla="*/ 2063025 w 7467600"/>
              <a:gd name="connsiteY388" fmla="*/ 6858000 h 6858000"/>
              <a:gd name="connsiteX389" fmla="*/ 2021675 w 7467600"/>
              <a:gd name="connsiteY389" fmla="*/ 6858000 h 6858000"/>
              <a:gd name="connsiteX390" fmla="*/ 2019308 w 7467600"/>
              <a:gd name="connsiteY390" fmla="*/ 6847118 h 6858000"/>
              <a:gd name="connsiteX391" fmla="*/ 1938835 w 7467600"/>
              <a:gd name="connsiteY391" fmla="*/ 6551160 h 6858000"/>
              <a:gd name="connsiteX392" fmla="*/ 1953230 w 7467600"/>
              <a:gd name="connsiteY392" fmla="*/ 6759699 h 6858000"/>
              <a:gd name="connsiteX393" fmla="*/ 1956763 w 7467600"/>
              <a:gd name="connsiteY393" fmla="*/ 6778191 h 6858000"/>
              <a:gd name="connsiteX394" fmla="*/ 1967925 w 7467600"/>
              <a:gd name="connsiteY394" fmla="*/ 6858000 h 6858000"/>
              <a:gd name="connsiteX395" fmla="*/ 1936622 w 7467600"/>
              <a:gd name="connsiteY395" fmla="*/ 6858000 h 6858000"/>
              <a:gd name="connsiteX396" fmla="*/ 1926261 w 7467600"/>
              <a:gd name="connsiteY396" fmla="*/ 6784064 h 6858000"/>
              <a:gd name="connsiteX397" fmla="*/ 1922724 w 7467600"/>
              <a:gd name="connsiteY397" fmla="*/ 6765577 h 6858000"/>
              <a:gd name="connsiteX398" fmla="*/ 1904650 w 7467600"/>
              <a:gd name="connsiteY398" fmla="*/ 6639616 h 6858000"/>
              <a:gd name="connsiteX399" fmla="*/ 1885273 w 7467600"/>
              <a:gd name="connsiteY399" fmla="*/ 6858000 h 6858000"/>
              <a:gd name="connsiteX400" fmla="*/ 1854363 w 7467600"/>
              <a:gd name="connsiteY400" fmla="*/ 6858000 h 6858000"/>
              <a:gd name="connsiteX401" fmla="*/ 1880391 w 7467600"/>
              <a:gd name="connsiteY401" fmla="*/ 6603796 h 6858000"/>
              <a:gd name="connsiteX402" fmla="*/ 1818273 w 7467600"/>
              <a:gd name="connsiteY402" fmla="*/ 6715729 h 6858000"/>
              <a:gd name="connsiteX403" fmla="*/ 1794691 w 7467600"/>
              <a:gd name="connsiteY403" fmla="*/ 6843239 h 6858000"/>
              <a:gd name="connsiteX404" fmla="*/ 1794914 w 7467600"/>
              <a:gd name="connsiteY404" fmla="*/ 6858000 h 6858000"/>
              <a:gd name="connsiteX405" fmla="*/ 1746128 w 7467600"/>
              <a:gd name="connsiteY405" fmla="*/ 6858000 h 6858000"/>
              <a:gd name="connsiteX406" fmla="*/ 1753934 w 7467600"/>
              <a:gd name="connsiteY406" fmla="*/ 6724796 h 6858000"/>
              <a:gd name="connsiteX407" fmla="*/ 1792053 w 7467600"/>
              <a:gd name="connsiteY407" fmla="*/ 6572396 h 6858000"/>
              <a:gd name="connsiteX408" fmla="*/ 1862248 w 7467600"/>
              <a:gd name="connsiteY408" fmla="*/ 6266397 h 6858000"/>
              <a:gd name="connsiteX409" fmla="*/ 1862250 w 7467600"/>
              <a:gd name="connsiteY409" fmla="*/ 6033531 h 6858000"/>
              <a:gd name="connsiteX410" fmla="*/ 1211999 w 7467600"/>
              <a:gd name="connsiteY410" fmla="*/ 6683610 h 6858000"/>
              <a:gd name="connsiteX411" fmla="*/ 1213266 w 7467600"/>
              <a:gd name="connsiteY411" fmla="*/ 6691947 h 6858000"/>
              <a:gd name="connsiteX412" fmla="*/ 1203370 w 7467600"/>
              <a:gd name="connsiteY412" fmla="*/ 6850676 h 6858000"/>
              <a:gd name="connsiteX413" fmla="*/ 1203671 w 7467600"/>
              <a:gd name="connsiteY413" fmla="*/ 6858000 h 6858000"/>
              <a:gd name="connsiteX414" fmla="*/ 1143180 w 7467600"/>
              <a:gd name="connsiteY414" fmla="*/ 6858000 h 6858000"/>
              <a:gd name="connsiteX415" fmla="*/ 1142176 w 7467600"/>
              <a:gd name="connsiteY415" fmla="*/ 6766045 h 6858000"/>
              <a:gd name="connsiteX416" fmla="*/ 1067484 w 7467600"/>
              <a:gd name="connsiteY416" fmla="*/ 6858000 h 6858000"/>
              <a:gd name="connsiteX417" fmla="*/ 953928 w 7467600"/>
              <a:gd name="connsiteY417" fmla="*/ 6858000 h 6858000"/>
              <a:gd name="connsiteX418" fmla="*/ 959715 w 7467600"/>
              <a:gd name="connsiteY418" fmla="*/ 6850185 h 6858000"/>
              <a:gd name="connsiteX419" fmla="*/ 1483788 w 7467600"/>
              <a:gd name="connsiteY419" fmla="*/ 6259174 h 6858000"/>
              <a:gd name="connsiteX420" fmla="*/ 1100671 w 7467600"/>
              <a:gd name="connsiteY420" fmla="*/ 6252137 h 6858000"/>
              <a:gd name="connsiteX421" fmla="*/ 1090144 w 7467600"/>
              <a:gd name="connsiteY421" fmla="*/ 6256748 h 6858000"/>
              <a:gd name="connsiteX422" fmla="*/ 1095872 w 7467600"/>
              <a:gd name="connsiteY422" fmla="*/ 6271892 h 6858000"/>
              <a:gd name="connsiteX423" fmla="*/ 262785 w 7467600"/>
              <a:gd name="connsiteY423" fmla="*/ 6845450 h 6858000"/>
              <a:gd name="connsiteX424" fmla="*/ 209968 w 7467600"/>
              <a:gd name="connsiteY424" fmla="*/ 6770713 h 6858000"/>
              <a:gd name="connsiteX425" fmla="*/ 873460 w 7467600"/>
              <a:gd name="connsiteY425" fmla="*/ 6253768 h 6858000"/>
              <a:gd name="connsiteX426" fmla="*/ 192686 w 7467600"/>
              <a:gd name="connsiteY426" fmla="*/ 5849257 h 6858000"/>
              <a:gd name="connsiteX427" fmla="*/ 4696 w 7467600"/>
              <a:gd name="connsiteY427" fmla="*/ 5697668 h 6858000"/>
              <a:gd name="connsiteX428" fmla="*/ 0 w 7467600"/>
              <a:gd name="connsiteY428" fmla="*/ 5689984 h 6858000"/>
              <a:gd name="connsiteX429" fmla="*/ 0 w 7467600"/>
              <a:gd name="connsiteY429" fmla="*/ 5513472 h 6858000"/>
              <a:gd name="connsiteX430" fmla="*/ 174101 w 7467600"/>
              <a:gd name="connsiteY430" fmla="*/ 5620277 h 6858000"/>
              <a:gd name="connsiteX431" fmla="*/ 891800 w 7467600"/>
              <a:gd name="connsiteY431" fmla="*/ 6036935 h 6858000"/>
              <a:gd name="connsiteX432" fmla="*/ 1072219 w 7467600"/>
              <a:gd name="connsiteY432" fmla="*/ 6169443 h 6858000"/>
              <a:gd name="connsiteX433" fmla="*/ 1074117 w 7467600"/>
              <a:gd name="connsiteY433" fmla="*/ 6170301 h 6858000"/>
              <a:gd name="connsiteX434" fmla="*/ 1083114 w 7467600"/>
              <a:gd name="connsiteY434" fmla="*/ 6174131 h 6858000"/>
              <a:gd name="connsiteX435" fmla="*/ 1543010 w 7467600"/>
              <a:gd name="connsiteY435" fmla="*/ 6191140 h 6858000"/>
              <a:gd name="connsiteX436" fmla="*/ 1551080 w 7467600"/>
              <a:gd name="connsiteY436" fmla="*/ 6195006 h 6858000"/>
              <a:gd name="connsiteX437" fmla="*/ 2345443 w 7467600"/>
              <a:gd name="connsiteY437" fmla="*/ 5549882 h 6858000"/>
              <a:gd name="connsiteX438" fmla="*/ 1721499 w 7467600"/>
              <a:gd name="connsiteY438" fmla="*/ 5599969 h 6858000"/>
              <a:gd name="connsiteX439" fmla="*/ 767716 w 7467600"/>
              <a:gd name="connsiteY439" fmla="*/ 5472768 h 6858000"/>
              <a:gd name="connsiteX440" fmla="*/ 722147 w 7467600"/>
              <a:gd name="connsiteY440" fmla="*/ 5393091 h 6858000"/>
              <a:gd name="connsiteX441" fmla="*/ 1485552 w 7467600"/>
              <a:gd name="connsiteY441" fmla="*/ 5313202 h 6858000"/>
              <a:gd name="connsiteX442" fmla="*/ 2143004 w 7467600"/>
              <a:gd name="connsiteY442" fmla="*/ 5402420 h 6858000"/>
              <a:gd name="connsiteX443" fmla="*/ 1933391 w 7467600"/>
              <a:gd name="connsiteY443" fmla="*/ 5156971 h 6858000"/>
              <a:gd name="connsiteX444" fmla="*/ 1827118 w 7467600"/>
              <a:gd name="connsiteY444" fmla="*/ 4968410 h 6858000"/>
              <a:gd name="connsiteX445" fmla="*/ 1837349 w 7467600"/>
              <a:gd name="connsiteY445" fmla="*/ 4956357 h 6858000"/>
              <a:gd name="connsiteX446" fmla="*/ 2162835 w 7467600"/>
              <a:gd name="connsiteY446" fmla="*/ 5187853 h 6858000"/>
              <a:gd name="connsiteX447" fmla="*/ 2257167 w 7467600"/>
              <a:gd name="connsiteY447" fmla="*/ 5462123 h 6858000"/>
              <a:gd name="connsiteX448" fmla="*/ 2261598 w 7467600"/>
              <a:gd name="connsiteY448" fmla="*/ 5467998 h 6858000"/>
              <a:gd name="connsiteX449" fmla="*/ 2437177 w 7467600"/>
              <a:gd name="connsiteY449" fmla="*/ 5479608 h 6858000"/>
              <a:gd name="connsiteX450" fmla="*/ 2445247 w 7467600"/>
              <a:gd name="connsiteY450" fmla="*/ 5483476 h 6858000"/>
              <a:gd name="connsiteX451" fmla="*/ 2743626 w 7467600"/>
              <a:gd name="connsiteY451" fmla="*/ 5304819 h 6858000"/>
              <a:gd name="connsiteX452" fmla="*/ 3048102 w 7467600"/>
              <a:gd name="connsiteY452" fmla="*/ 5150595 h 6858000"/>
              <a:gd name="connsiteX453" fmla="*/ 1799414 w 7467600"/>
              <a:gd name="connsiteY453" fmla="*/ 4694732 h 6858000"/>
              <a:gd name="connsiteX454" fmla="*/ 1771735 w 7467600"/>
              <a:gd name="connsiteY454" fmla="*/ 4619929 h 6858000"/>
              <a:gd name="connsiteX455" fmla="*/ 3104273 w 7467600"/>
              <a:gd name="connsiteY455" fmla="*/ 5076159 h 6858000"/>
              <a:gd name="connsiteX456" fmla="*/ 3113245 w 7467600"/>
              <a:gd name="connsiteY456" fmla="*/ 5090705 h 6858000"/>
              <a:gd name="connsiteX457" fmla="*/ 3126294 w 7467600"/>
              <a:gd name="connsiteY457" fmla="*/ 5114400 h 6858000"/>
              <a:gd name="connsiteX458" fmla="*/ 3937433 w 7467600"/>
              <a:gd name="connsiteY458" fmla="*/ 4830473 h 6858000"/>
              <a:gd name="connsiteX459" fmla="*/ 3590475 w 7467600"/>
              <a:gd name="connsiteY459" fmla="*/ 4597974 h 6858000"/>
              <a:gd name="connsiteX460" fmla="*/ 3100264 w 7467600"/>
              <a:gd name="connsiteY460" fmla="*/ 4579845 h 6858000"/>
              <a:gd name="connsiteX461" fmla="*/ 2183576 w 7467600"/>
              <a:gd name="connsiteY461" fmla="*/ 4227150 h 6858000"/>
              <a:gd name="connsiteX462" fmla="*/ 2151029 w 7467600"/>
              <a:gd name="connsiteY462" fmla="*/ 4146947 h 6858000"/>
              <a:gd name="connsiteX463" fmla="*/ 3563434 w 7467600"/>
              <a:gd name="connsiteY463" fmla="*/ 4469115 h 6858000"/>
              <a:gd name="connsiteX464" fmla="*/ 3177952 w 7467600"/>
              <a:gd name="connsiteY464" fmla="*/ 3657386 h 6858000"/>
              <a:gd name="connsiteX465" fmla="*/ 3189263 w 7467600"/>
              <a:gd name="connsiteY465" fmla="*/ 3625726 h 6858000"/>
              <a:gd name="connsiteX466" fmla="*/ 3560912 w 7467600"/>
              <a:gd name="connsiteY466" fmla="*/ 4079863 h 6858000"/>
              <a:gd name="connsiteX467" fmla="*/ 3626636 w 7467600"/>
              <a:gd name="connsiteY467" fmla="*/ 4512230 h 6858000"/>
              <a:gd name="connsiteX468" fmla="*/ 3653088 w 7467600"/>
              <a:gd name="connsiteY468" fmla="*/ 4521417 h 6858000"/>
              <a:gd name="connsiteX469" fmla="*/ 3988128 w 7467600"/>
              <a:gd name="connsiteY469" fmla="*/ 4817267 h 6858000"/>
              <a:gd name="connsiteX470" fmla="*/ 4830582 w 7467600"/>
              <a:gd name="connsiteY470" fmla="*/ 4676000 h 6858000"/>
              <a:gd name="connsiteX471" fmla="*/ 4830100 w 7467600"/>
              <a:gd name="connsiteY471" fmla="*/ 4675554 h 6858000"/>
              <a:gd name="connsiteX472" fmla="*/ 4036318 w 7467600"/>
              <a:gd name="connsiteY472" fmla="*/ 4147013 h 6858000"/>
              <a:gd name="connsiteX473" fmla="*/ 3432098 w 7467600"/>
              <a:gd name="connsiteY473" fmla="*/ 3537312 h 6858000"/>
              <a:gd name="connsiteX474" fmla="*/ 3446761 w 7467600"/>
              <a:gd name="connsiteY474" fmla="*/ 3461278 h 6858000"/>
              <a:gd name="connsiteX475" fmla="*/ 4419733 w 7467600"/>
              <a:gd name="connsiteY475" fmla="*/ 3963555 h 6858000"/>
              <a:gd name="connsiteX476" fmla="*/ 4781371 w 7467600"/>
              <a:gd name="connsiteY476" fmla="*/ 4458604 h 6858000"/>
              <a:gd name="connsiteX477" fmla="*/ 4780440 w 7467600"/>
              <a:gd name="connsiteY477" fmla="*/ 4470290 h 6858000"/>
              <a:gd name="connsiteX478" fmla="*/ 4898954 w 7467600"/>
              <a:gd name="connsiteY478" fmla="*/ 4662092 h 6858000"/>
              <a:gd name="connsiteX479" fmla="*/ 4900699 w 7467600"/>
              <a:gd name="connsiteY479" fmla="*/ 4670867 h 6858000"/>
              <a:gd name="connsiteX480" fmla="*/ 5714511 w 7467600"/>
              <a:gd name="connsiteY480" fmla="*/ 4663483 h 6858000"/>
              <a:gd name="connsiteX481" fmla="*/ 5464793 w 7467600"/>
              <a:gd name="connsiteY481" fmla="*/ 4393556 h 6858000"/>
              <a:gd name="connsiteX482" fmla="*/ 5461897 w 7467600"/>
              <a:gd name="connsiteY482" fmla="*/ 4390879 h 6858000"/>
              <a:gd name="connsiteX483" fmla="*/ 4294126 w 7467600"/>
              <a:gd name="connsiteY483" fmla="*/ 3303048 h 6858000"/>
              <a:gd name="connsiteX484" fmla="*/ 4305321 w 7467600"/>
              <a:gd name="connsiteY484" fmla="*/ 3256953 h 6858000"/>
              <a:gd name="connsiteX485" fmla="*/ 4949299 w 7467600"/>
              <a:gd name="connsiteY485" fmla="*/ 3766336 h 6858000"/>
              <a:gd name="connsiteX486" fmla="*/ 5291452 w 7467600"/>
              <a:gd name="connsiteY486" fmla="*/ 4076801 h 6858000"/>
              <a:gd name="connsiteX487" fmla="*/ 5434998 w 7467600"/>
              <a:gd name="connsiteY487" fmla="*/ 4254100 h 6858000"/>
              <a:gd name="connsiteX488" fmla="*/ 5351015 w 7467600"/>
              <a:gd name="connsiteY488" fmla="*/ 3760989 h 6858000"/>
              <a:gd name="connsiteX489" fmla="*/ 5413780 w 7467600"/>
              <a:gd name="connsiteY489" fmla="*/ 2966265 h 6858000"/>
              <a:gd name="connsiteX490" fmla="*/ 5425627 w 7467600"/>
              <a:gd name="connsiteY490" fmla="*/ 2954192 h 6858000"/>
              <a:gd name="connsiteX491" fmla="*/ 6604735 w 7467600"/>
              <a:gd name="connsiteY491" fmla="*/ 2041381 h 6858000"/>
              <a:gd name="connsiteX492" fmla="*/ 7204487 w 7467600"/>
              <a:gd name="connsiteY492" fmla="*/ 2742112 h 6858000"/>
              <a:gd name="connsiteX493" fmla="*/ 7131592 w 7467600"/>
              <a:gd name="connsiteY493" fmla="*/ 2672096 h 6858000"/>
              <a:gd name="connsiteX494" fmla="*/ 6996344 w 7467600"/>
              <a:gd name="connsiteY494" fmla="*/ 2518310 h 6858000"/>
              <a:gd name="connsiteX495" fmla="*/ 6735495 w 7467600"/>
              <a:gd name="connsiteY495" fmla="*/ 2196890 h 6858000"/>
              <a:gd name="connsiteX496" fmla="*/ 6721901 w 7467600"/>
              <a:gd name="connsiteY496" fmla="*/ 2179274 h 6858000"/>
              <a:gd name="connsiteX497" fmla="*/ 6604735 w 7467600"/>
              <a:gd name="connsiteY497" fmla="*/ 2041381 h 6858000"/>
              <a:gd name="connsiteX498" fmla="*/ 6591670 w 7467600"/>
              <a:gd name="connsiteY498" fmla="*/ 1988277 h 6858000"/>
              <a:gd name="connsiteX499" fmla="*/ 6747349 w 7467600"/>
              <a:gd name="connsiteY499" fmla="*/ 2160069 h 6858000"/>
              <a:gd name="connsiteX500" fmla="*/ 6760943 w 7467600"/>
              <a:gd name="connsiteY500" fmla="*/ 2177686 h 6858000"/>
              <a:gd name="connsiteX501" fmla="*/ 7021065 w 7467600"/>
              <a:gd name="connsiteY501" fmla="*/ 2498102 h 6858000"/>
              <a:gd name="connsiteX502" fmla="*/ 7155223 w 7467600"/>
              <a:gd name="connsiteY502" fmla="*/ 2650386 h 6858000"/>
              <a:gd name="connsiteX503" fmla="*/ 7203167 w 7467600"/>
              <a:gd name="connsiteY503" fmla="*/ 2697288 h 6858000"/>
              <a:gd name="connsiteX504" fmla="*/ 6937703 w 7467600"/>
              <a:gd name="connsiteY504" fmla="*/ 2321981 h 6858000"/>
              <a:gd name="connsiteX505" fmla="*/ 6591670 w 7467600"/>
              <a:gd name="connsiteY505" fmla="*/ 1988277 h 6858000"/>
              <a:gd name="connsiteX506" fmla="*/ 5798671 w 7467600"/>
              <a:gd name="connsiteY506" fmla="*/ 1981601 h 6858000"/>
              <a:gd name="connsiteX507" fmla="*/ 5754709 w 7467600"/>
              <a:gd name="connsiteY507" fmla="*/ 2071454 h 6858000"/>
              <a:gd name="connsiteX508" fmla="*/ 5763044 w 7467600"/>
              <a:gd name="connsiteY508" fmla="*/ 2842206 h 6858000"/>
              <a:gd name="connsiteX509" fmla="*/ 5764974 w 7467600"/>
              <a:gd name="connsiteY509" fmla="*/ 2799609 h 6858000"/>
              <a:gd name="connsiteX510" fmla="*/ 5767665 w 7467600"/>
              <a:gd name="connsiteY510" fmla="*/ 2666409 h 6858000"/>
              <a:gd name="connsiteX511" fmla="*/ 5763055 w 7467600"/>
              <a:gd name="connsiteY511" fmla="*/ 2579705 h 6858000"/>
              <a:gd name="connsiteX512" fmla="*/ 5758079 w 7467600"/>
              <a:gd name="connsiteY512" fmla="*/ 2492508 h 6858000"/>
              <a:gd name="connsiteX513" fmla="*/ 5779325 w 7467600"/>
              <a:gd name="connsiteY513" fmla="*/ 2197069 h 6858000"/>
              <a:gd name="connsiteX514" fmla="*/ 5798671 w 7467600"/>
              <a:gd name="connsiteY514" fmla="*/ 1981601 h 6858000"/>
              <a:gd name="connsiteX515" fmla="*/ 5829202 w 7467600"/>
              <a:gd name="connsiteY515" fmla="*/ 1971679 h 6858000"/>
              <a:gd name="connsiteX516" fmla="*/ 5809558 w 7467600"/>
              <a:gd name="connsiteY516" fmla="*/ 2198043 h 6858000"/>
              <a:gd name="connsiteX517" fmla="*/ 5788653 w 7467600"/>
              <a:gd name="connsiteY517" fmla="*/ 2489430 h 6858000"/>
              <a:gd name="connsiteX518" fmla="*/ 5793439 w 7467600"/>
              <a:gd name="connsiteY518" fmla="*/ 2575235 h 6858000"/>
              <a:gd name="connsiteX519" fmla="*/ 5796837 w 7467600"/>
              <a:gd name="connsiteY519" fmla="*/ 2637633 h 6858000"/>
              <a:gd name="connsiteX520" fmla="*/ 5818614 w 7467600"/>
              <a:gd name="connsiteY520" fmla="*/ 2473055 h 6858000"/>
              <a:gd name="connsiteX521" fmla="*/ 5829202 w 7467600"/>
              <a:gd name="connsiteY521" fmla="*/ 1971679 h 6858000"/>
              <a:gd name="connsiteX522" fmla="*/ 5911389 w 7467600"/>
              <a:gd name="connsiteY522" fmla="*/ 1898371 h 6858000"/>
              <a:gd name="connsiteX523" fmla="*/ 6237627 w 7467600"/>
              <a:gd name="connsiteY523" fmla="*/ 2231921 h 6858000"/>
              <a:gd name="connsiteX524" fmla="*/ 5911389 w 7467600"/>
              <a:gd name="connsiteY524" fmla="*/ 1898371 h 6858000"/>
              <a:gd name="connsiteX525" fmla="*/ 6944437 w 7467600"/>
              <a:gd name="connsiteY525" fmla="*/ 1575402 h 6858000"/>
              <a:gd name="connsiteX526" fmla="*/ 6304730 w 7467600"/>
              <a:gd name="connsiteY526" fmla="*/ 1766654 h 6858000"/>
              <a:gd name="connsiteX527" fmla="*/ 6944437 w 7467600"/>
              <a:gd name="connsiteY527" fmla="*/ 1575402 h 6858000"/>
              <a:gd name="connsiteX528" fmla="*/ 7019523 w 7467600"/>
              <a:gd name="connsiteY528" fmla="*/ 1519450 h 6858000"/>
              <a:gd name="connsiteX529" fmla="*/ 6298091 w 7467600"/>
              <a:gd name="connsiteY529" fmla="*/ 1737122 h 6858000"/>
              <a:gd name="connsiteX530" fmla="*/ 7019523 w 7467600"/>
              <a:gd name="connsiteY530" fmla="*/ 1519450 h 6858000"/>
              <a:gd name="connsiteX531" fmla="*/ 2399523 w 7467600"/>
              <a:gd name="connsiteY531" fmla="*/ 1428234 h 6858000"/>
              <a:gd name="connsiteX532" fmla="*/ 2224982 w 7467600"/>
              <a:gd name="connsiteY532" fmla="*/ 1826201 h 6858000"/>
              <a:gd name="connsiteX533" fmla="*/ 2096099 w 7467600"/>
              <a:gd name="connsiteY533" fmla="*/ 2345900 h 6858000"/>
              <a:gd name="connsiteX534" fmla="*/ 2283317 w 7467600"/>
              <a:gd name="connsiteY534" fmla="*/ 1796925 h 6858000"/>
              <a:gd name="connsiteX535" fmla="*/ 2399523 w 7467600"/>
              <a:gd name="connsiteY535" fmla="*/ 1428234 h 6858000"/>
              <a:gd name="connsiteX536" fmla="*/ 2448558 w 7467600"/>
              <a:gd name="connsiteY536" fmla="*/ 1373435 h 6858000"/>
              <a:gd name="connsiteX537" fmla="*/ 2312521 w 7467600"/>
              <a:gd name="connsiteY537" fmla="*/ 1806140 h 6858000"/>
              <a:gd name="connsiteX538" fmla="*/ 2127533 w 7467600"/>
              <a:gd name="connsiteY538" fmla="*/ 2348380 h 6858000"/>
              <a:gd name="connsiteX539" fmla="*/ 2358080 w 7467600"/>
              <a:gd name="connsiteY539" fmla="*/ 1866134 h 6858000"/>
              <a:gd name="connsiteX540" fmla="*/ 2407436 w 7467600"/>
              <a:gd name="connsiteY540" fmla="*/ 1651070 h 6858000"/>
              <a:gd name="connsiteX541" fmla="*/ 2448558 w 7467600"/>
              <a:gd name="connsiteY541" fmla="*/ 1373435 h 6858000"/>
              <a:gd name="connsiteX542" fmla="*/ 278707 w 7467600"/>
              <a:gd name="connsiteY542" fmla="*/ 1352270 h 6858000"/>
              <a:gd name="connsiteX543" fmla="*/ 321570 w 7467600"/>
              <a:gd name="connsiteY543" fmla="*/ 1861610 h 6858000"/>
              <a:gd name="connsiteX544" fmla="*/ 294281 w 7467600"/>
              <a:gd name="connsiteY544" fmla="*/ 1440658 h 6858000"/>
              <a:gd name="connsiteX545" fmla="*/ 278707 w 7467600"/>
              <a:gd name="connsiteY545" fmla="*/ 1352270 h 6858000"/>
              <a:gd name="connsiteX546" fmla="*/ 1423821 w 7467600"/>
              <a:gd name="connsiteY546" fmla="*/ 1351958 h 6858000"/>
              <a:gd name="connsiteX547" fmla="*/ 1638521 w 7467600"/>
              <a:gd name="connsiteY547" fmla="*/ 1908470 h 6858000"/>
              <a:gd name="connsiteX548" fmla="*/ 1754199 w 7467600"/>
              <a:gd name="connsiteY548" fmla="*/ 2149284 h 6858000"/>
              <a:gd name="connsiteX549" fmla="*/ 1908359 w 7467600"/>
              <a:gd name="connsiteY549" fmla="*/ 2364988 h 6858000"/>
              <a:gd name="connsiteX550" fmla="*/ 1647661 w 7467600"/>
              <a:gd name="connsiteY550" fmla="*/ 1825945 h 6858000"/>
              <a:gd name="connsiteX551" fmla="*/ 1423821 w 7467600"/>
              <a:gd name="connsiteY551" fmla="*/ 1351958 h 6858000"/>
              <a:gd name="connsiteX552" fmla="*/ 1431890 w 7467600"/>
              <a:gd name="connsiteY552" fmla="*/ 1306475 h 6858000"/>
              <a:gd name="connsiteX553" fmla="*/ 1507597 w 7467600"/>
              <a:gd name="connsiteY553" fmla="*/ 1446132 h 6858000"/>
              <a:gd name="connsiteX554" fmla="*/ 1674586 w 7467600"/>
              <a:gd name="connsiteY554" fmla="*/ 1813832 h 6858000"/>
              <a:gd name="connsiteX555" fmla="*/ 1815950 w 7467600"/>
              <a:gd name="connsiteY555" fmla="*/ 2128564 h 6858000"/>
              <a:gd name="connsiteX556" fmla="*/ 1984242 w 7467600"/>
              <a:gd name="connsiteY556" fmla="*/ 2430829 h 6858000"/>
              <a:gd name="connsiteX557" fmla="*/ 2014023 w 7467600"/>
              <a:gd name="connsiteY557" fmla="*/ 2450995 h 6858000"/>
              <a:gd name="connsiteX558" fmla="*/ 1747337 w 7467600"/>
              <a:gd name="connsiteY558" fmla="*/ 1855264 h 6858000"/>
              <a:gd name="connsiteX559" fmla="*/ 1533749 w 7467600"/>
              <a:gd name="connsiteY559" fmla="*/ 1478656 h 6858000"/>
              <a:gd name="connsiteX560" fmla="*/ 1431890 w 7467600"/>
              <a:gd name="connsiteY560" fmla="*/ 1306475 h 6858000"/>
              <a:gd name="connsiteX561" fmla="*/ 5052692 w 7467600"/>
              <a:gd name="connsiteY561" fmla="*/ 1292994 h 6858000"/>
              <a:gd name="connsiteX562" fmla="*/ 5200661 w 7467600"/>
              <a:gd name="connsiteY562" fmla="*/ 1635186 h 6858000"/>
              <a:gd name="connsiteX563" fmla="*/ 5297138 w 7467600"/>
              <a:gd name="connsiteY563" fmla="*/ 1906351 h 6858000"/>
              <a:gd name="connsiteX564" fmla="*/ 5052692 w 7467600"/>
              <a:gd name="connsiteY564" fmla="*/ 1292994 h 6858000"/>
              <a:gd name="connsiteX565" fmla="*/ 5009948 w 7467600"/>
              <a:gd name="connsiteY565" fmla="*/ 1273619 h 6858000"/>
              <a:gd name="connsiteX566" fmla="*/ 5121777 w 7467600"/>
              <a:gd name="connsiteY566" fmla="*/ 1654213 h 6858000"/>
              <a:gd name="connsiteX567" fmla="*/ 5293545 w 7467600"/>
              <a:gd name="connsiteY567" fmla="*/ 2072247 h 6858000"/>
              <a:gd name="connsiteX568" fmla="*/ 5294042 w 7467600"/>
              <a:gd name="connsiteY568" fmla="*/ 2065019 h 6858000"/>
              <a:gd name="connsiteX569" fmla="*/ 5171936 w 7467600"/>
              <a:gd name="connsiteY569" fmla="*/ 1647613 h 6858000"/>
              <a:gd name="connsiteX570" fmla="*/ 5009948 w 7467600"/>
              <a:gd name="connsiteY570" fmla="*/ 1273619 h 6858000"/>
              <a:gd name="connsiteX571" fmla="*/ 655236 w 7467600"/>
              <a:gd name="connsiteY571" fmla="*/ 1268632 h 6858000"/>
              <a:gd name="connsiteX572" fmla="*/ 839521 w 7467600"/>
              <a:gd name="connsiteY572" fmla="*/ 1685315 h 6858000"/>
              <a:gd name="connsiteX573" fmla="*/ 1109416 w 7467600"/>
              <a:gd name="connsiteY573" fmla="*/ 2061663 h 6858000"/>
              <a:gd name="connsiteX574" fmla="*/ 1298300 w 7467600"/>
              <a:gd name="connsiteY574" fmla="*/ 2247742 h 6858000"/>
              <a:gd name="connsiteX575" fmla="*/ 1125871 w 7467600"/>
              <a:gd name="connsiteY575" fmla="*/ 1989513 h 6858000"/>
              <a:gd name="connsiteX576" fmla="*/ 981574 w 7467600"/>
              <a:gd name="connsiteY576" fmla="*/ 1783157 h 6858000"/>
              <a:gd name="connsiteX577" fmla="*/ 922198 w 7467600"/>
              <a:gd name="connsiteY577" fmla="*/ 1677437 h 6858000"/>
              <a:gd name="connsiteX578" fmla="*/ 869293 w 7467600"/>
              <a:gd name="connsiteY578" fmla="*/ 1583214 h 6858000"/>
              <a:gd name="connsiteX579" fmla="*/ 751431 w 7467600"/>
              <a:gd name="connsiteY579" fmla="*/ 1405731 h 6858000"/>
              <a:gd name="connsiteX580" fmla="*/ 655236 w 7467600"/>
              <a:gd name="connsiteY580" fmla="*/ 1268632 h 6858000"/>
              <a:gd name="connsiteX581" fmla="*/ 6516292 w 7467600"/>
              <a:gd name="connsiteY581" fmla="*/ 1263064 h 6858000"/>
              <a:gd name="connsiteX582" fmla="*/ 5736320 w 7467600"/>
              <a:gd name="connsiteY582" fmla="*/ 1501803 h 6858000"/>
              <a:gd name="connsiteX583" fmla="*/ 6516292 w 7467600"/>
              <a:gd name="connsiteY583" fmla="*/ 1263064 h 6858000"/>
              <a:gd name="connsiteX584" fmla="*/ 291466 w 7467600"/>
              <a:gd name="connsiteY584" fmla="*/ 1250369 h 6858000"/>
              <a:gd name="connsiteX585" fmla="*/ 323180 w 7467600"/>
              <a:gd name="connsiteY585" fmla="*/ 1435283 h 6858000"/>
              <a:gd name="connsiteX586" fmla="*/ 349381 w 7467600"/>
              <a:gd name="connsiteY586" fmla="*/ 1875041 h 6858000"/>
              <a:gd name="connsiteX587" fmla="*/ 374363 w 7467600"/>
              <a:gd name="connsiteY587" fmla="*/ 1506494 h 6858000"/>
              <a:gd name="connsiteX588" fmla="*/ 302168 w 7467600"/>
              <a:gd name="connsiteY588" fmla="*/ 1274495 h 6858000"/>
              <a:gd name="connsiteX589" fmla="*/ 291466 w 7467600"/>
              <a:gd name="connsiteY589" fmla="*/ 1250369 h 6858000"/>
              <a:gd name="connsiteX590" fmla="*/ 678222 w 7467600"/>
              <a:gd name="connsiteY590" fmla="*/ 1248670 h 6858000"/>
              <a:gd name="connsiteX591" fmla="*/ 775536 w 7467600"/>
              <a:gd name="connsiteY591" fmla="*/ 1388015 h 6858000"/>
              <a:gd name="connsiteX592" fmla="*/ 894529 w 7467600"/>
              <a:gd name="connsiteY592" fmla="*/ 1567739 h 6858000"/>
              <a:gd name="connsiteX593" fmla="*/ 948000 w 7467600"/>
              <a:gd name="connsiteY593" fmla="*/ 1663088 h 6858000"/>
              <a:gd name="connsiteX594" fmla="*/ 1006812 w 7467600"/>
              <a:gd name="connsiteY594" fmla="*/ 1767683 h 6858000"/>
              <a:gd name="connsiteX595" fmla="*/ 1149133 w 7467600"/>
              <a:gd name="connsiteY595" fmla="*/ 1971513 h 6858000"/>
              <a:gd name="connsiteX596" fmla="*/ 1333952 w 7467600"/>
              <a:gd name="connsiteY596" fmla="*/ 2251620 h 6858000"/>
              <a:gd name="connsiteX597" fmla="*/ 1337329 w 7467600"/>
              <a:gd name="connsiteY597" fmla="*/ 2258350 h 6858000"/>
              <a:gd name="connsiteX598" fmla="*/ 1014726 w 7467600"/>
              <a:gd name="connsiteY598" fmla="*/ 1615556 h 6858000"/>
              <a:gd name="connsiteX599" fmla="*/ 678222 w 7467600"/>
              <a:gd name="connsiteY599" fmla="*/ 1248670 h 6858000"/>
              <a:gd name="connsiteX600" fmla="*/ 6691602 w 7467600"/>
              <a:gd name="connsiteY600" fmla="*/ 1140573 h 6858000"/>
              <a:gd name="connsiteX601" fmla="*/ 6571100 w 7467600"/>
              <a:gd name="connsiteY601" fmla="*/ 1183662 h 6858000"/>
              <a:gd name="connsiteX602" fmla="*/ 6241687 w 7467600"/>
              <a:gd name="connsiteY602" fmla="*/ 1257600 h 6858000"/>
              <a:gd name="connsiteX603" fmla="*/ 5693009 w 7467600"/>
              <a:gd name="connsiteY603" fmla="*/ 1478256 h 6858000"/>
              <a:gd name="connsiteX604" fmla="*/ 6548420 w 7467600"/>
              <a:gd name="connsiteY604" fmla="*/ 1214599 h 6858000"/>
              <a:gd name="connsiteX605" fmla="*/ 6605473 w 7467600"/>
              <a:gd name="connsiteY605" fmla="*/ 1184686 h 6858000"/>
              <a:gd name="connsiteX606" fmla="*/ 6691602 w 7467600"/>
              <a:gd name="connsiteY606" fmla="*/ 1140573 h 6858000"/>
              <a:gd name="connsiteX607" fmla="*/ 4002475 w 7467600"/>
              <a:gd name="connsiteY607" fmla="*/ 1037802 h 6858000"/>
              <a:gd name="connsiteX608" fmla="*/ 4000324 w 7467600"/>
              <a:gd name="connsiteY608" fmla="*/ 1039362 h 6858000"/>
              <a:gd name="connsiteX609" fmla="*/ 4002862 w 7467600"/>
              <a:gd name="connsiteY609" fmla="*/ 1042866 h 6858000"/>
              <a:gd name="connsiteX610" fmla="*/ 4002475 w 7467600"/>
              <a:gd name="connsiteY610" fmla="*/ 1037802 h 6858000"/>
              <a:gd name="connsiteX611" fmla="*/ 506322 w 7467600"/>
              <a:gd name="connsiteY611" fmla="*/ 1020997 h 6858000"/>
              <a:gd name="connsiteX612" fmla="*/ 533068 w 7467600"/>
              <a:gd name="connsiteY612" fmla="*/ 1029409 h 6858000"/>
              <a:gd name="connsiteX613" fmla="*/ 1232525 w 7467600"/>
              <a:gd name="connsiteY613" fmla="*/ 1804675 h 6858000"/>
              <a:gd name="connsiteX614" fmla="*/ 1388858 w 7467600"/>
              <a:gd name="connsiteY614" fmla="*/ 2368011 h 6858000"/>
              <a:gd name="connsiteX615" fmla="*/ 1384098 w 7467600"/>
              <a:gd name="connsiteY615" fmla="*/ 2378125 h 6858000"/>
              <a:gd name="connsiteX616" fmla="*/ 1425393 w 7467600"/>
              <a:gd name="connsiteY616" fmla="*/ 2589124 h 6858000"/>
              <a:gd name="connsiteX617" fmla="*/ 1424001 w 7467600"/>
              <a:gd name="connsiteY617" fmla="*/ 2597541 h 6858000"/>
              <a:gd name="connsiteX618" fmla="*/ 2152729 w 7467600"/>
              <a:gd name="connsiteY618" fmla="*/ 2864487 h 6858000"/>
              <a:gd name="connsiteX619" fmla="*/ 2020609 w 7467600"/>
              <a:gd name="connsiteY619" fmla="*/ 2539671 h 6858000"/>
              <a:gd name="connsiteX620" fmla="*/ 2018920 w 7467600"/>
              <a:gd name="connsiteY620" fmla="*/ 2536309 h 6858000"/>
              <a:gd name="connsiteX621" fmla="*/ 1342441 w 7467600"/>
              <a:gd name="connsiteY621" fmla="*/ 1173017 h 6858000"/>
              <a:gd name="connsiteX622" fmla="*/ 1367925 w 7467600"/>
              <a:gd name="connsiteY622" fmla="*/ 1135648 h 6858000"/>
              <a:gd name="connsiteX623" fmla="*/ 1771401 w 7467600"/>
              <a:gd name="connsiteY623" fmla="*/ 1806673 h 6858000"/>
              <a:gd name="connsiteX624" fmla="*/ 1972385 w 7467600"/>
              <a:gd name="connsiteY624" fmla="*/ 2198735 h 6858000"/>
              <a:gd name="connsiteX625" fmla="*/ 2040892 w 7467600"/>
              <a:gd name="connsiteY625" fmla="*/ 2405205 h 6858000"/>
              <a:gd name="connsiteX626" fmla="*/ 2131689 w 7467600"/>
              <a:gd name="connsiteY626" fmla="*/ 1936926 h 6858000"/>
              <a:gd name="connsiteX627" fmla="*/ 2454820 w 7467600"/>
              <a:gd name="connsiteY627" fmla="*/ 1248808 h 6858000"/>
              <a:gd name="connsiteX628" fmla="*/ 2492512 w 7467600"/>
              <a:gd name="connsiteY628" fmla="*/ 1302920 h 6858000"/>
              <a:gd name="connsiteX629" fmla="*/ 2081216 w 7467600"/>
              <a:gd name="connsiteY629" fmla="*/ 2527513 h 6858000"/>
              <a:gd name="connsiteX630" fmla="*/ 2081211 w 7467600"/>
              <a:gd name="connsiteY630" fmla="*/ 2528916 h 6858000"/>
              <a:gd name="connsiteX631" fmla="*/ 2199067 w 7467600"/>
              <a:gd name="connsiteY631" fmla="*/ 2884061 h 6858000"/>
              <a:gd name="connsiteX632" fmla="*/ 3192586 w 7467600"/>
              <a:gd name="connsiteY632" fmla="*/ 3411496 h 6858000"/>
              <a:gd name="connsiteX633" fmla="*/ 3182620 w 7467600"/>
              <a:gd name="connsiteY633" fmla="*/ 3483279 h 6858000"/>
              <a:gd name="connsiteX634" fmla="*/ 2435119 w 7467600"/>
              <a:gd name="connsiteY634" fmla="*/ 3080173 h 6858000"/>
              <a:gd name="connsiteX635" fmla="*/ 2410152 w 7467600"/>
              <a:gd name="connsiteY635" fmla="*/ 3063751 h 6858000"/>
              <a:gd name="connsiteX636" fmla="*/ 2408099 w 7467600"/>
              <a:gd name="connsiteY636" fmla="*/ 3064403 h 6858000"/>
              <a:gd name="connsiteX637" fmla="*/ 2407218 w 7467600"/>
              <a:gd name="connsiteY637" fmla="*/ 3070324 h 6858000"/>
              <a:gd name="connsiteX638" fmla="*/ 2380138 w 7467600"/>
              <a:gd name="connsiteY638" fmla="*/ 3099341 h 6858000"/>
              <a:gd name="connsiteX639" fmla="*/ 1765923 w 7467600"/>
              <a:gd name="connsiteY639" fmla="*/ 3581043 h 6858000"/>
              <a:gd name="connsiteX640" fmla="*/ 1702258 w 7467600"/>
              <a:gd name="connsiteY640" fmla="*/ 3612286 h 6858000"/>
              <a:gd name="connsiteX641" fmla="*/ 1538370 w 7467600"/>
              <a:gd name="connsiteY641" fmla="*/ 3811804 h 6858000"/>
              <a:gd name="connsiteX642" fmla="*/ 542867 w 7467600"/>
              <a:gd name="connsiteY642" fmla="*/ 4944092 h 6858000"/>
              <a:gd name="connsiteX643" fmla="*/ 515800 w 7467600"/>
              <a:gd name="connsiteY643" fmla="*/ 4862180 h 6858000"/>
              <a:gd name="connsiteX644" fmla="*/ 909145 w 7467600"/>
              <a:gd name="connsiteY644" fmla="*/ 4199225 h 6858000"/>
              <a:gd name="connsiteX645" fmla="*/ 1214067 w 7467600"/>
              <a:gd name="connsiteY645" fmla="*/ 3908561 h 6858000"/>
              <a:gd name="connsiteX646" fmla="*/ 640967 w 7467600"/>
              <a:gd name="connsiteY646" fmla="*/ 4105601 h 6858000"/>
              <a:gd name="connsiteX647" fmla="*/ 112563 w 7467600"/>
              <a:gd name="connsiteY647" fmla="*/ 4396952 h 6858000"/>
              <a:gd name="connsiteX648" fmla="*/ 0 w 7467600"/>
              <a:gd name="connsiteY648" fmla="*/ 4466006 h 6858000"/>
              <a:gd name="connsiteX649" fmla="*/ 0 w 7467600"/>
              <a:gd name="connsiteY649" fmla="*/ 4233763 h 6858000"/>
              <a:gd name="connsiteX650" fmla="*/ 36881 w 7467600"/>
              <a:gd name="connsiteY650" fmla="*/ 4200118 h 6858000"/>
              <a:gd name="connsiteX651" fmla="*/ 910534 w 7467600"/>
              <a:gd name="connsiteY651" fmla="*/ 3629753 h 6858000"/>
              <a:gd name="connsiteX652" fmla="*/ 1578717 w 7467600"/>
              <a:gd name="connsiteY652" fmla="*/ 3575982 h 6858000"/>
              <a:gd name="connsiteX653" fmla="*/ 2338780 w 7467600"/>
              <a:gd name="connsiteY653" fmla="*/ 3033725 h 6858000"/>
              <a:gd name="connsiteX654" fmla="*/ 1807991 w 7467600"/>
              <a:gd name="connsiteY654" fmla="*/ 2807184 h 6858000"/>
              <a:gd name="connsiteX655" fmla="*/ 1416358 w 7467600"/>
              <a:gd name="connsiteY655" fmla="*/ 3112571 h 6858000"/>
              <a:gd name="connsiteX656" fmla="*/ 939066 w 7467600"/>
              <a:gd name="connsiteY656" fmla="*/ 3378798 h 6858000"/>
              <a:gd name="connsiteX657" fmla="*/ 115099 w 7467600"/>
              <a:gd name="connsiteY657" fmla="*/ 3607650 h 6858000"/>
              <a:gd name="connsiteX658" fmla="*/ 97284 w 7467600"/>
              <a:gd name="connsiteY658" fmla="*/ 3520393 h 6858000"/>
              <a:gd name="connsiteX659" fmla="*/ 922050 w 7467600"/>
              <a:gd name="connsiteY659" fmla="*/ 3074867 h 6858000"/>
              <a:gd name="connsiteX660" fmla="*/ 1405265 w 7467600"/>
              <a:gd name="connsiteY660" fmla="*/ 3016319 h 6858000"/>
              <a:gd name="connsiteX661" fmla="*/ 1407512 w 7467600"/>
              <a:gd name="connsiteY661" fmla="*/ 3018001 h 6858000"/>
              <a:gd name="connsiteX662" fmla="*/ 1726266 w 7467600"/>
              <a:gd name="connsiteY662" fmla="*/ 2777274 h 6858000"/>
              <a:gd name="connsiteX663" fmla="*/ 625390 w 7467600"/>
              <a:gd name="connsiteY663" fmla="*/ 2514541 h 6858000"/>
              <a:gd name="connsiteX664" fmla="*/ 619799 w 7467600"/>
              <a:gd name="connsiteY664" fmla="*/ 2527180 h 6858000"/>
              <a:gd name="connsiteX665" fmla="*/ 310030 w 7467600"/>
              <a:gd name="connsiteY665" fmla="*/ 2771818 h 6858000"/>
              <a:gd name="connsiteX666" fmla="*/ 173877 w 7467600"/>
              <a:gd name="connsiteY666" fmla="*/ 2937056 h 6858000"/>
              <a:gd name="connsiteX667" fmla="*/ 77889 w 7467600"/>
              <a:gd name="connsiteY667" fmla="*/ 3138440 h 6858000"/>
              <a:gd name="connsiteX668" fmla="*/ 0 w 7467600"/>
              <a:gd name="connsiteY668" fmla="*/ 3271395 h 6858000"/>
              <a:gd name="connsiteX669" fmla="*/ 0 w 7467600"/>
              <a:gd name="connsiteY669" fmla="*/ 3153002 h 6858000"/>
              <a:gd name="connsiteX670" fmla="*/ 2386 w 7467600"/>
              <a:gd name="connsiteY670" fmla="*/ 3149203 h 6858000"/>
              <a:gd name="connsiteX671" fmla="*/ 89753 w 7467600"/>
              <a:gd name="connsiteY671" fmla="*/ 2987702 h 6858000"/>
              <a:gd name="connsiteX672" fmla="*/ 76869 w 7467600"/>
              <a:gd name="connsiteY672" fmla="*/ 3005404 h 6858000"/>
              <a:gd name="connsiteX673" fmla="*/ 32049 w 7467600"/>
              <a:gd name="connsiteY673" fmla="*/ 3065814 h 6858000"/>
              <a:gd name="connsiteX674" fmla="*/ 0 w 7467600"/>
              <a:gd name="connsiteY674" fmla="*/ 3108744 h 6858000"/>
              <a:gd name="connsiteX675" fmla="*/ 0 w 7467600"/>
              <a:gd name="connsiteY675" fmla="*/ 3058059 h 6858000"/>
              <a:gd name="connsiteX676" fmla="*/ 7610 w 7467600"/>
              <a:gd name="connsiteY676" fmla="*/ 3047889 h 6858000"/>
              <a:gd name="connsiteX677" fmla="*/ 52419 w 7467600"/>
              <a:gd name="connsiteY677" fmla="*/ 2987479 h 6858000"/>
              <a:gd name="connsiteX678" fmla="*/ 59142 w 7467600"/>
              <a:gd name="connsiteY678" fmla="*/ 2978488 h 6858000"/>
              <a:gd name="connsiteX679" fmla="*/ 0 w 7467600"/>
              <a:gd name="connsiteY679" fmla="*/ 3015334 h 6858000"/>
              <a:gd name="connsiteX680" fmla="*/ 0 w 7467600"/>
              <a:gd name="connsiteY680" fmla="*/ 2914286 h 6858000"/>
              <a:gd name="connsiteX681" fmla="*/ 36383 w 7467600"/>
              <a:gd name="connsiteY681" fmla="*/ 2901128 h 6858000"/>
              <a:gd name="connsiteX682" fmla="*/ 156329 w 7467600"/>
              <a:gd name="connsiteY682" fmla="*/ 2840533 h 6858000"/>
              <a:gd name="connsiteX683" fmla="*/ 358355 w 7467600"/>
              <a:gd name="connsiteY683" fmla="*/ 2620471 h 6858000"/>
              <a:gd name="connsiteX684" fmla="*/ 510577 w 7467600"/>
              <a:gd name="connsiteY684" fmla="*/ 2501244 h 6858000"/>
              <a:gd name="connsiteX685" fmla="*/ 211967 w 7467600"/>
              <a:gd name="connsiteY685" fmla="*/ 2479171 h 6858000"/>
              <a:gd name="connsiteX686" fmla="*/ 0 w 7467600"/>
              <a:gd name="connsiteY686" fmla="*/ 2476398 h 6858000"/>
              <a:gd name="connsiteX687" fmla="*/ 0 w 7467600"/>
              <a:gd name="connsiteY687" fmla="*/ 2389189 h 6858000"/>
              <a:gd name="connsiteX688" fmla="*/ 103062 w 7467600"/>
              <a:gd name="connsiteY688" fmla="*/ 2389518 h 6858000"/>
              <a:gd name="connsiteX689" fmla="*/ 510734 w 7467600"/>
              <a:gd name="connsiteY689" fmla="*/ 2416201 h 6858000"/>
              <a:gd name="connsiteX690" fmla="*/ 279257 w 7467600"/>
              <a:gd name="connsiteY690" fmla="*/ 2092102 h 6858000"/>
              <a:gd name="connsiteX691" fmla="*/ 65265 w 7467600"/>
              <a:gd name="connsiteY691" fmla="*/ 2006049 h 6858000"/>
              <a:gd name="connsiteX692" fmla="*/ 0 w 7467600"/>
              <a:gd name="connsiteY692" fmla="*/ 1982532 h 6858000"/>
              <a:gd name="connsiteX693" fmla="*/ 0 w 7467600"/>
              <a:gd name="connsiteY693" fmla="*/ 1912789 h 6858000"/>
              <a:gd name="connsiteX694" fmla="*/ 97460 w 7467600"/>
              <a:gd name="connsiteY694" fmla="*/ 1953725 h 6858000"/>
              <a:gd name="connsiteX695" fmla="*/ 221272 w 7467600"/>
              <a:gd name="connsiteY695" fmla="*/ 1980766 h 6858000"/>
              <a:gd name="connsiteX696" fmla="*/ 116765 w 7467600"/>
              <a:gd name="connsiteY696" fmla="*/ 1911033 h 6858000"/>
              <a:gd name="connsiteX697" fmla="*/ 16405 w 7467600"/>
              <a:gd name="connsiteY697" fmla="*/ 1803412 h 6858000"/>
              <a:gd name="connsiteX698" fmla="*/ 0 w 7467600"/>
              <a:gd name="connsiteY698" fmla="*/ 1784777 h 6858000"/>
              <a:gd name="connsiteX699" fmla="*/ 0 w 7467600"/>
              <a:gd name="connsiteY699" fmla="*/ 1740082 h 6858000"/>
              <a:gd name="connsiteX700" fmla="*/ 39394 w 7467600"/>
              <a:gd name="connsiteY700" fmla="*/ 1784856 h 6858000"/>
              <a:gd name="connsiteX701" fmla="*/ 135813 w 7467600"/>
              <a:gd name="connsiteY701" fmla="*/ 1888838 h 6858000"/>
              <a:gd name="connsiteX702" fmla="*/ 242575 w 7467600"/>
              <a:gd name="connsiteY702" fmla="*/ 1958841 h 6858000"/>
              <a:gd name="connsiteX703" fmla="*/ 82197 w 7467600"/>
              <a:gd name="connsiteY703" fmla="*/ 1754826 h 6858000"/>
              <a:gd name="connsiteX704" fmla="*/ 0 w 7467600"/>
              <a:gd name="connsiteY704" fmla="*/ 1679650 h 6858000"/>
              <a:gd name="connsiteX705" fmla="*/ 0 w 7467600"/>
              <a:gd name="connsiteY705" fmla="*/ 1602463 h 6858000"/>
              <a:gd name="connsiteX706" fmla="*/ 84689 w 7467600"/>
              <a:gd name="connsiteY706" fmla="*/ 1677442 h 6858000"/>
              <a:gd name="connsiteX707" fmla="*/ 298437 w 7467600"/>
              <a:gd name="connsiteY707" fmla="*/ 1968019 h 6858000"/>
              <a:gd name="connsiteX708" fmla="*/ 227269 w 7467600"/>
              <a:gd name="connsiteY708" fmla="*/ 1114064 h 6858000"/>
              <a:gd name="connsiteX709" fmla="*/ 248003 w 7467600"/>
              <a:gd name="connsiteY709" fmla="*/ 1089613 h 6858000"/>
              <a:gd name="connsiteX710" fmla="*/ 427020 w 7467600"/>
              <a:gd name="connsiteY710" fmla="*/ 1619803 h 6858000"/>
              <a:gd name="connsiteX711" fmla="*/ 340345 w 7467600"/>
              <a:gd name="connsiteY711" fmla="*/ 2027739 h 6858000"/>
              <a:gd name="connsiteX712" fmla="*/ 360865 w 7467600"/>
              <a:gd name="connsiteY712" fmla="*/ 2044827 h 6858000"/>
              <a:gd name="connsiteX713" fmla="*/ 560414 w 7467600"/>
              <a:gd name="connsiteY713" fmla="*/ 2421457 h 6858000"/>
              <a:gd name="connsiteX714" fmla="*/ 1359703 w 7467600"/>
              <a:gd name="connsiteY714" fmla="*/ 2578554 h 6858000"/>
              <a:gd name="connsiteX715" fmla="*/ 1359422 w 7467600"/>
              <a:gd name="connsiteY715" fmla="*/ 2577994 h 6858000"/>
              <a:gd name="connsiteX716" fmla="*/ 828701 w 7467600"/>
              <a:gd name="connsiteY716" fmla="*/ 1839520 h 6858000"/>
              <a:gd name="connsiteX717" fmla="*/ 494427 w 7467600"/>
              <a:gd name="connsiteY717" fmla="*/ 1092333 h 6858000"/>
              <a:gd name="connsiteX718" fmla="*/ 506322 w 7467600"/>
              <a:gd name="connsiteY718" fmla="*/ 1020997 h 6858000"/>
              <a:gd name="connsiteX719" fmla="*/ 4570198 w 7467600"/>
              <a:gd name="connsiteY719" fmla="*/ 978081 h 6858000"/>
              <a:gd name="connsiteX720" fmla="*/ 4523691 w 7467600"/>
              <a:gd name="connsiteY720" fmla="*/ 1127776 h 6858000"/>
              <a:gd name="connsiteX721" fmla="*/ 4509875 w 7467600"/>
              <a:gd name="connsiteY721" fmla="*/ 1167552 h 6858000"/>
              <a:gd name="connsiteX722" fmla="*/ 4478168 w 7467600"/>
              <a:gd name="connsiteY722" fmla="*/ 1260735 h 6858000"/>
              <a:gd name="connsiteX723" fmla="*/ 4409309 w 7467600"/>
              <a:gd name="connsiteY723" fmla="*/ 1666996 h 6858000"/>
              <a:gd name="connsiteX724" fmla="*/ 4370031 w 7467600"/>
              <a:gd name="connsiteY724" fmla="*/ 1955666 h 6858000"/>
              <a:gd name="connsiteX725" fmla="*/ 4570198 w 7467600"/>
              <a:gd name="connsiteY725" fmla="*/ 978081 h 6858000"/>
              <a:gd name="connsiteX726" fmla="*/ 4557898 w 7467600"/>
              <a:gd name="connsiteY726" fmla="*/ 900011 h 6858000"/>
              <a:gd name="connsiteX727" fmla="*/ 4344840 w 7467600"/>
              <a:gd name="connsiteY727" fmla="*/ 1922038 h 6858000"/>
              <a:gd name="connsiteX728" fmla="*/ 4378710 w 7467600"/>
              <a:gd name="connsiteY728" fmla="*/ 1665516 h 6858000"/>
              <a:gd name="connsiteX729" fmla="*/ 4448798 w 7467600"/>
              <a:gd name="connsiteY729" fmla="*/ 1253024 h 6858000"/>
              <a:gd name="connsiteX730" fmla="*/ 4480315 w 7467600"/>
              <a:gd name="connsiteY730" fmla="*/ 1158454 h 6858000"/>
              <a:gd name="connsiteX731" fmla="*/ 4494133 w 7467600"/>
              <a:gd name="connsiteY731" fmla="*/ 1118676 h 6858000"/>
              <a:gd name="connsiteX732" fmla="*/ 4557898 w 7467600"/>
              <a:gd name="connsiteY732" fmla="*/ 900011 h 6858000"/>
              <a:gd name="connsiteX733" fmla="*/ 5870151 w 7467600"/>
              <a:gd name="connsiteY733" fmla="*/ 898890 h 6858000"/>
              <a:gd name="connsiteX734" fmla="*/ 5861335 w 7467600"/>
              <a:gd name="connsiteY734" fmla="*/ 899177 h 6858000"/>
              <a:gd name="connsiteX735" fmla="*/ 5843702 w 7467600"/>
              <a:gd name="connsiteY735" fmla="*/ 899748 h 6858000"/>
              <a:gd name="connsiteX736" fmla="*/ 5651107 w 7467600"/>
              <a:gd name="connsiteY736" fmla="*/ 920306 h 6858000"/>
              <a:gd name="connsiteX737" fmla="*/ 5459407 w 7467600"/>
              <a:gd name="connsiteY737" fmla="*/ 940975 h 6858000"/>
              <a:gd name="connsiteX738" fmla="*/ 5374846 w 7467600"/>
              <a:gd name="connsiteY738" fmla="*/ 941988 h 6858000"/>
              <a:gd name="connsiteX739" fmla="*/ 5256105 w 7467600"/>
              <a:gd name="connsiteY739" fmla="*/ 945632 h 6858000"/>
              <a:gd name="connsiteX740" fmla="*/ 5107071 w 7467600"/>
              <a:gd name="connsiteY740" fmla="*/ 969720 h 6858000"/>
              <a:gd name="connsiteX741" fmla="*/ 4998681 w 7467600"/>
              <a:gd name="connsiteY741" fmla="*/ 988771 h 6858000"/>
              <a:gd name="connsiteX742" fmla="*/ 5870151 w 7467600"/>
              <a:gd name="connsiteY742" fmla="*/ 898890 h 6858000"/>
              <a:gd name="connsiteX743" fmla="*/ 5504425 w 7467600"/>
              <a:gd name="connsiteY743" fmla="*/ 848067 h 6858000"/>
              <a:gd name="connsiteX744" fmla="*/ 4968849 w 7467600"/>
              <a:gd name="connsiteY744" fmla="*/ 962318 h 6858000"/>
              <a:gd name="connsiteX745" fmla="*/ 5104039 w 7467600"/>
              <a:gd name="connsiteY745" fmla="*/ 940634 h 6858000"/>
              <a:gd name="connsiteX746" fmla="*/ 5256311 w 7467600"/>
              <a:gd name="connsiteY746" fmla="*/ 916490 h 6858000"/>
              <a:gd name="connsiteX747" fmla="*/ 5377381 w 7467600"/>
              <a:gd name="connsiteY747" fmla="*/ 912671 h 6858000"/>
              <a:gd name="connsiteX748" fmla="*/ 5460148 w 7467600"/>
              <a:gd name="connsiteY748" fmla="*/ 911442 h 6858000"/>
              <a:gd name="connsiteX749" fmla="*/ 5648971 w 7467600"/>
              <a:gd name="connsiteY749" fmla="*/ 891331 h 6858000"/>
              <a:gd name="connsiteX750" fmla="*/ 5844807 w 7467600"/>
              <a:gd name="connsiteY750" fmla="*/ 870718 h 6858000"/>
              <a:gd name="connsiteX751" fmla="*/ 5862975 w 7467600"/>
              <a:gd name="connsiteY751" fmla="*/ 869756 h 6858000"/>
              <a:gd name="connsiteX752" fmla="*/ 5920887 w 7467600"/>
              <a:gd name="connsiteY752" fmla="*/ 865929 h 6858000"/>
              <a:gd name="connsiteX753" fmla="*/ 5504425 w 7467600"/>
              <a:gd name="connsiteY753" fmla="*/ 848067 h 6858000"/>
              <a:gd name="connsiteX754" fmla="*/ 3607114 w 7467600"/>
              <a:gd name="connsiteY754" fmla="*/ 467441 h 6858000"/>
              <a:gd name="connsiteX755" fmla="*/ 3296242 w 7467600"/>
              <a:gd name="connsiteY755" fmla="*/ 807991 h 6858000"/>
              <a:gd name="connsiteX756" fmla="*/ 3174674 w 7467600"/>
              <a:gd name="connsiteY756" fmla="*/ 919759 h 6858000"/>
              <a:gd name="connsiteX757" fmla="*/ 3042978 w 7467600"/>
              <a:gd name="connsiteY757" fmla="*/ 1054894 h 6858000"/>
              <a:gd name="connsiteX758" fmla="*/ 2968914 w 7467600"/>
              <a:gd name="connsiteY758" fmla="*/ 1133756 h 6858000"/>
              <a:gd name="connsiteX759" fmla="*/ 3103823 w 7467600"/>
              <a:gd name="connsiteY759" fmla="*/ 1026814 h 6858000"/>
              <a:gd name="connsiteX760" fmla="*/ 3607114 w 7467600"/>
              <a:gd name="connsiteY760" fmla="*/ 467441 h 6858000"/>
              <a:gd name="connsiteX761" fmla="*/ 3744487 w 7467600"/>
              <a:gd name="connsiteY761" fmla="*/ 383136 h 6858000"/>
              <a:gd name="connsiteX762" fmla="*/ 3970213 w 7467600"/>
              <a:gd name="connsiteY762" fmla="*/ 995559 h 6858000"/>
              <a:gd name="connsiteX763" fmla="*/ 3744487 w 7467600"/>
              <a:gd name="connsiteY763" fmla="*/ 383136 h 6858000"/>
              <a:gd name="connsiteX764" fmla="*/ 3624562 w 7467600"/>
              <a:gd name="connsiteY764" fmla="*/ 367041 h 6858000"/>
              <a:gd name="connsiteX765" fmla="*/ 3489712 w 7467600"/>
              <a:gd name="connsiteY765" fmla="*/ 485386 h 6858000"/>
              <a:gd name="connsiteX766" fmla="*/ 3182994 w 7467600"/>
              <a:gd name="connsiteY766" fmla="*/ 828265 h 6858000"/>
              <a:gd name="connsiteX767" fmla="*/ 2892114 w 7467600"/>
              <a:gd name="connsiteY767" fmla="*/ 1172635 h 6858000"/>
              <a:gd name="connsiteX768" fmla="*/ 3021459 w 7467600"/>
              <a:gd name="connsiteY768" fmla="*/ 1035385 h 6858000"/>
              <a:gd name="connsiteX769" fmla="*/ 3153873 w 7467600"/>
              <a:gd name="connsiteY769" fmla="*/ 898971 h 6858000"/>
              <a:gd name="connsiteX770" fmla="*/ 3276511 w 7467600"/>
              <a:gd name="connsiteY770" fmla="*/ 786423 h 6858000"/>
              <a:gd name="connsiteX771" fmla="*/ 3584154 w 7467600"/>
              <a:gd name="connsiteY771" fmla="*/ 448218 h 6858000"/>
              <a:gd name="connsiteX772" fmla="*/ 3624562 w 7467600"/>
              <a:gd name="connsiteY772" fmla="*/ 367041 h 6858000"/>
              <a:gd name="connsiteX773" fmla="*/ 3766672 w 7467600"/>
              <a:gd name="connsiteY773" fmla="*/ 359429 h 6858000"/>
              <a:gd name="connsiteX774" fmla="*/ 3996338 w 7467600"/>
              <a:gd name="connsiteY774" fmla="*/ 968237 h 6858000"/>
              <a:gd name="connsiteX775" fmla="*/ 3766672 w 7467600"/>
              <a:gd name="connsiteY775" fmla="*/ 359429 h 6858000"/>
              <a:gd name="connsiteX776" fmla="*/ 5805386 w 7467600"/>
              <a:gd name="connsiteY776" fmla="*/ 239240 h 6858000"/>
              <a:gd name="connsiteX777" fmla="*/ 5736947 w 7467600"/>
              <a:gd name="connsiteY777" fmla="*/ 261367 h 6858000"/>
              <a:gd name="connsiteX778" fmla="*/ 5427012 w 7467600"/>
              <a:gd name="connsiteY778" fmla="*/ 311272 h 6858000"/>
              <a:gd name="connsiteX779" fmla="*/ 5147818 w 7467600"/>
              <a:gd name="connsiteY779" fmla="*/ 322112 h 6858000"/>
              <a:gd name="connsiteX780" fmla="*/ 5060854 w 7467600"/>
              <a:gd name="connsiteY780" fmla="*/ 311882 h 6858000"/>
              <a:gd name="connsiteX781" fmla="*/ 4945989 w 7467600"/>
              <a:gd name="connsiteY781" fmla="*/ 300516 h 6858000"/>
              <a:gd name="connsiteX782" fmla="*/ 5410479 w 7467600"/>
              <a:gd name="connsiteY782" fmla="*/ 348434 h 6858000"/>
              <a:gd name="connsiteX783" fmla="*/ 5805386 w 7467600"/>
              <a:gd name="connsiteY783" fmla="*/ 239240 h 6858000"/>
              <a:gd name="connsiteX784" fmla="*/ 5905192 w 7467600"/>
              <a:gd name="connsiteY784" fmla="*/ 163079 h 6858000"/>
              <a:gd name="connsiteX785" fmla="*/ 5865655 w 7467600"/>
              <a:gd name="connsiteY785" fmla="*/ 171901 h 6858000"/>
              <a:gd name="connsiteX786" fmla="*/ 5259740 w 7467600"/>
              <a:gd name="connsiteY786" fmla="*/ 257013 h 6858000"/>
              <a:gd name="connsiteX787" fmla="*/ 5208466 w 7467600"/>
              <a:gd name="connsiteY787" fmla="*/ 257550 h 6858000"/>
              <a:gd name="connsiteX788" fmla="*/ 4980204 w 7467600"/>
              <a:gd name="connsiteY788" fmla="*/ 271903 h 6858000"/>
              <a:gd name="connsiteX789" fmla="*/ 5068068 w 7467600"/>
              <a:gd name="connsiteY789" fmla="*/ 282244 h 6858000"/>
              <a:gd name="connsiteX790" fmla="*/ 5153231 w 7467600"/>
              <a:gd name="connsiteY790" fmla="*/ 292240 h 6858000"/>
              <a:gd name="connsiteX791" fmla="*/ 5426491 w 7467600"/>
              <a:gd name="connsiteY791" fmla="*/ 281128 h 6858000"/>
              <a:gd name="connsiteX792" fmla="*/ 5731212 w 7467600"/>
              <a:gd name="connsiteY792" fmla="*/ 231951 h 6858000"/>
              <a:gd name="connsiteX793" fmla="*/ 5905192 w 7467600"/>
              <a:gd name="connsiteY793" fmla="*/ 163079 h 6858000"/>
              <a:gd name="connsiteX794" fmla="*/ 5944437 w 7467600"/>
              <a:gd name="connsiteY794" fmla="*/ 113829 h 6858000"/>
              <a:gd name="connsiteX795" fmla="*/ 5825032 w 7467600"/>
              <a:gd name="connsiteY795" fmla="*/ 146405 h 6858000"/>
              <a:gd name="connsiteX796" fmla="*/ 4955599 w 7467600"/>
              <a:gd name="connsiteY796" fmla="*/ 247008 h 6858000"/>
              <a:gd name="connsiteX797" fmla="*/ 5210104 w 7467600"/>
              <a:gd name="connsiteY797" fmla="*/ 228123 h 6858000"/>
              <a:gd name="connsiteX798" fmla="*/ 5261015 w 7467600"/>
              <a:gd name="connsiteY798" fmla="*/ 227087 h 6858000"/>
              <a:gd name="connsiteX799" fmla="*/ 5861181 w 7467600"/>
              <a:gd name="connsiteY799" fmla="*/ 143093 h 6858000"/>
              <a:gd name="connsiteX800" fmla="*/ 5961252 w 7467600"/>
              <a:gd name="connsiteY800" fmla="*/ 114820 h 6858000"/>
              <a:gd name="connsiteX801" fmla="*/ 5944437 w 7467600"/>
              <a:gd name="connsiteY801" fmla="*/ 113829 h 6858000"/>
              <a:gd name="connsiteX802" fmla="*/ 3882765 w 7467600"/>
              <a:gd name="connsiteY802" fmla="*/ 0 h 6858000"/>
              <a:gd name="connsiteX803" fmla="*/ 3995099 w 7467600"/>
              <a:gd name="connsiteY803" fmla="*/ 0 h 6858000"/>
              <a:gd name="connsiteX804" fmla="*/ 4163818 w 7467600"/>
              <a:gd name="connsiteY804" fmla="*/ 234104 h 6858000"/>
              <a:gd name="connsiteX805" fmla="*/ 4172099 w 7467600"/>
              <a:gd name="connsiteY805" fmla="*/ 234207 h 6858000"/>
              <a:gd name="connsiteX806" fmla="*/ 4784282 w 7467600"/>
              <a:gd name="connsiteY806" fmla="*/ 276561 h 6858000"/>
              <a:gd name="connsiteX807" fmla="*/ 4801687 w 7467600"/>
              <a:gd name="connsiteY807" fmla="*/ 267764 h 6858000"/>
              <a:gd name="connsiteX808" fmla="*/ 6082788 w 7467600"/>
              <a:gd name="connsiteY808" fmla="*/ 64119 h 6858000"/>
              <a:gd name="connsiteX809" fmla="*/ 6099442 w 7467600"/>
              <a:gd name="connsiteY809" fmla="*/ 82568 h 6858000"/>
              <a:gd name="connsiteX810" fmla="*/ 4804137 w 7467600"/>
              <a:gd name="connsiteY810" fmla="*/ 320931 h 6858000"/>
              <a:gd name="connsiteX811" fmla="*/ 4227047 w 7467600"/>
              <a:gd name="connsiteY811" fmla="*/ 313415 h 6858000"/>
              <a:gd name="connsiteX812" fmla="*/ 4346041 w 7467600"/>
              <a:gd name="connsiteY812" fmla="*/ 456086 h 6858000"/>
              <a:gd name="connsiteX813" fmla="*/ 4870967 w 7467600"/>
              <a:gd name="connsiteY813" fmla="*/ 963061 h 6858000"/>
              <a:gd name="connsiteX814" fmla="*/ 4889647 w 7467600"/>
              <a:gd name="connsiteY814" fmla="*/ 957147 h 6858000"/>
              <a:gd name="connsiteX815" fmla="*/ 5422504 w 7467600"/>
              <a:gd name="connsiteY815" fmla="*/ 805191 h 6858000"/>
              <a:gd name="connsiteX816" fmla="*/ 6087656 w 7467600"/>
              <a:gd name="connsiteY816" fmla="*/ 826703 h 6858000"/>
              <a:gd name="connsiteX817" fmla="*/ 6058717 w 7467600"/>
              <a:gd name="connsiteY817" fmla="*/ 865992 h 6858000"/>
              <a:gd name="connsiteX818" fmla="*/ 4974153 w 7467600"/>
              <a:gd name="connsiteY818" fmla="*/ 1045456 h 6858000"/>
              <a:gd name="connsiteX819" fmla="*/ 5627835 w 7467600"/>
              <a:gd name="connsiteY819" fmla="*/ 1472077 h 6858000"/>
              <a:gd name="connsiteX820" fmla="*/ 5629817 w 7467600"/>
              <a:gd name="connsiteY820" fmla="*/ 1471412 h 6858000"/>
              <a:gd name="connsiteX821" fmla="*/ 5634124 w 7467600"/>
              <a:gd name="connsiteY821" fmla="*/ 1470572 h 6858000"/>
              <a:gd name="connsiteX822" fmla="*/ 5755832 w 7467600"/>
              <a:gd name="connsiteY822" fmla="*/ 1383886 h 6858000"/>
              <a:gd name="connsiteX823" fmla="*/ 6014186 w 7467600"/>
              <a:gd name="connsiteY823" fmla="*/ 1279799 h 6858000"/>
              <a:gd name="connsiteX824" fmla="*/ 6901619 w 7467600"/>
              <a:gd name="connsiteY824" fmla="*/ 1047874 h 6858000"/>
              <a:gd name="connsiteX825" fmla="*/ 6931566 w 7467600"/>
              <a:gd name="connsiteY825" fmla="*/ 1062034 h 6858000"/>
              <a:gd name="connsiteX826" fmla="*/ 5790982 w 7467600"/>
              <a:gd name="connsiteY826" fmla="*/ 1561380 h 6858000"/>
              <a:gd name="connsiteX827" fmla="*/ 6188971 w 7467600"/>
              <a:gd name="connsiteY827" fmla="*/ 1755168 h 6858000"/>
              <a:gd name="connsiteX828" fmla="*/ 6202446 w 7467600"/>
              <a:gd name="connsiteY828" fmla="*/ 1752268 h 6858000"/>
              <a:gd name="connsiteX829" fmla="*/ 7179560 w 7467600"/>
              <a:gd name="connsiteY829" fmla="*/ 1467551 h 6858000"/>
              <a:gd name="connsiteX830" fmla="*/ 7158730 w 7467600"/>
              <a:gd name="connsiteY830" fmla="*/ 1507835 h 6858000"/>
              <a:gd name="connsiteX831" fmla="*/ 6326959 w 7467600"/>
              <a:gd name="connsiteY831" fmla="*/ 1817686 h 6858000"/>
              <a:gd name="connsiteX832" fmla="*/ 6537433 w 7467600"/>
              <a:gd name="connsiteY832" fmla="*/ 1907790 h 6858000"/>
              <a:gd name="connsiteX833" fmla="*/ 6550221 w 7467600"/>
              <a:gd name="connsiteY833" fmla="*/ 1910729 h 6858000"/>
              <a:gd name="connsiteX834" fmla="*/ 6964438 w 7467600"/>
              <a:gd name="connsiteY834" fmla="*/ 2209505 h 6858000"/>
              <a:gd name="connsiteX835" fmla="*/ 7367862 w 7467600"/>
              <a:gd name="connsiteY835" fmla="*/ 2806833 h 6858000"/>
              <a:gd name="connsiteX836" fmla="*/ 7364329 w 7467600"/>
              <a:gd name="connsiteY836" fmla="*/ 2826907 h 6858000"/>
              <a:gd name="connsiteX837" fmla="*/ 7290545 w 7467600"/>
              <a:gd name="connsiteY837" fmla="*/ 2850663 h 6858000"/>
              <a:gd name="connsiteX838" fmla="*/ 6472036 w 7467600"/>
              <a:gd name="connsiteY838" fmla="*/ 1959003 h 6858000"/>
              <a:gd name="connsiteX839" fmla="*/ 5792897 w 7467600"/>
              <a:gd name="connsiteY839" fmla="*/ 1647747 h 6858000"/>
              <a:gd name="connsiteX840" fmla="*/ 5842751 w 7467600"/>
              <a:gd name="connsiteY840" fmla="*/ 1816112 h 6858000"/>
              <a:gd name="connsiteX841" fmla="*/ 5847424 w 7467600"/>
              <a:gd name="connsiteY841" fmla="*/ 1815776 h 6858000"/>
              <a:gd name="connsiteX842" fmla="*/ 6399821 w 7467600"/>
              <a:gd name="connsiteY842" fmla="*/ 2344799 h 6858000"/>
              <a:gd name="connsiteX843" fmla="*/ 6323232 w 7467600"/>
              <a:gd name="connsiteY843" fmla="*/ 2389634 h 6858000"/>
              <a:gd name="connsiteX844" fmla="*/ 5942958 w 7467600"/>
              <a:gd name="connsiteY844" fmla="*/ 2077708 h 6858000"/>
              <a:gd name="connsiteX845" fmla="*/ 5921559 w 7467600"/>
              <a:gd name="connsiteY845" fmla="*/ 2378596 h 6858000"/>
              <a:gd name="connsiteX846" fmla="*/ 5817651 w 7467600"/>
              <a:gd name="connsiteY846" fmla="*/ 3023919 h 6858000"/>
              <a:gd name="connsiteX847" fmla="*/ 5729634 w 7467600"/>
              <a:gd name="connsiteY847" fmla="*/ 3051849 h 6858000"/>
              <a:gd name="connsiteX848" fmla="*/ 5611018 w 7467600"/>
              <a:gd name="connsiteY848" fmla="*/ 2316769 h 6858000"/>
              <a:gd name="connsiteX849" fmla="*/ 5687608 w 7467600"/>
              <a:gd name="connsiteY849" fmla="*/ 2039972 h 6858000"/>
              <a:gd name="connsiteX850" fmla="*/ 5657554 w 7467600"/>
              <a:gd name="connsiteY850" fmla="*/ 1576445 h 6858000"/>
              <a:gd name="connsiteX851" fmla="*/ 5150475 w 7467600"/>
              <a:gd name="connsiteY851" fmla="*/ 1274012 h 6858000"/>
              <a:gd name="connsiteX852" fmla="*/ 5349142 w 7467600"/>
              <a:gd name="connsiteY852" fmla="*/ 2204405 h 6858000"/>
              <a:gd name="connsiteX853" fmla="*/ 5262214 w 7467600"/>
              <a:gd name="connsiteY853" fmla="*/ 2233836 h 6858000"/>
              <a:gd name="connsiteX854" fmla="*/ 4981539 w 7467600"/>
              <a:gd name="connsiteY854" fmla="*/ 1542201 h 6858000"/>
              <a:gd name="connsiteX855" fmla="*/ 4958461 w 7467600"/>
              <a:gd name="connsiteY855" fmla="*/ 1136957 h 6858000"/>
              <a:gd name="connsiteX856" fmla="*/ 4655015 w 7467600"/>
              <a:gd name="connsiteY856" fmla="*/ 891426 h 6858000"/>
              <a:gd name="connsiteX857" fmla="*/ 4348002 w 7467600"/>
              <a:gd name="connsiteY857" fmla="*/ 2205895 h 6858000"/>
              <a:gd name="connsiteX858" fmla="*/ 4262250 w 7467600"/>
              <a:gd name="connsiteY858" fmla="*/ 2219972 h 6858000"/>
              <a:gd name="connsiteX859" fmla="*/ 4550611 w 7467600"/>
              <a:gd name="connsiteY859" fmla="*/ 817540 h 6858000"/>
              <a:gd name="connsiteX860" fmla="*/ 4564418 w 7467600"/>
              <a:gd name="connsiteY860" fmla="*/ 808293 h 6858000"/>
              <a:gd name="connsiteX861" fmla="*/ 4266388 w 7467600"/>
              <a:gd name="connsiteY861" fmla="*/ 500083 h 6858000"/>
              <a:gd name="connsiteX862" fmla="*/ 4032842 w 7467600"/>
              <a:gd name="connsiteY862" fmla="*/ 211809 h 6858000"/>
              <a:gd name="connsiteX863" fmla="*/ 3882765 w 7467600"/>
              <a:gd name="connsiteY863" fmla="*/ 0 h 6858000"/>
              <a:gd name="connsiteX864" fmla="*/ 3721337 w 7467600"/>
              <a:gd name="connsiteY864" fmla="*/ 0 h 6858000"/>
              <a:gd name="connsiteX865" fmla="*/ 3797544 w 7467600"/>
              <a:gd name="connsiteY865" fmla="*/ 0 h 6858000"/>
              <a:gd name="connsiteX866" fmla="*/ 3775734 w 7467600"/>
              <a:gd name="connsiteY866" fmla="*/ 95131 h 6858000"/>
              <a:gd name="connsiteX867" fmla="*/ 3724807 w 7467600"/>
              <a:gd name="connsiteY867" fmla="*/ 272257 h 6858000"/>
              <a:gd name="connsiteX868" fmla="*/ 3726844 w 7467600"/>
              <a:gd name="connsiteY868" fmla="*/ 282988 h 6858000"/>
              <a:gd name="connsiteX869" fmla="*/ 3742664 w 7467600"/>
              <a:gd name="connsiteY869" fmla="*/ 279918 h 6858000"/>
              <a:gd name="connsiteX870" fmla="*/ 4103910 w 7467600"/>
              <a:gd name="connsiteY870" fmla="*/ 1161917 h 6858000"/>
              <a:gd name="connsiteX871" fmla="*/ 4020269 w 7467600"/>
              <a:gd name="connsiteY871" fmla="*/ 1200406 h 6858000"/>
              <a:gd name="connsiteX872" fmla="*/ 3674882 w 7467600"/>
              <a:gd name="connsiteY872" fmla="*/ 488524 h 6858000"/>
              <a:gd name="connsiteX873" fmla="*/ 3132682 w 7467600"/>
              <a:gd name="connsiteY873" fmla="*/ 1072284 h 6858000"/>
              <a:gd name="connsiteX874" fmla="*/ 2716346 w 7467600"/>
              <a:gd name="connsiteY874" fmla="*/ 1276376 h 6858000"/>
              <a:gd name="connsiteX875" fmla="*/ 2716772 w 7467600"/>
              <a:gd name="connsiteY875" fmla="*/ 1255462 h 6858000"/>
              <a:gd name="connsiteX876" fmla="*/ 3471096 w 7467600"/>
              <a:gd name="connsiteY876" fmla="*/ 437072 h 6858000"/>
              <a:gd name="connsiteX877" fmla="*/ 3639057 w 7467600"/>
              <a:gd name="connsiteY877" fmla="*/ 286334 h 6858000"/>
              <a:gd name="connsiteX878" fmla="*/ 3640309 w 7467600"/>
              <a:gd name="connsiteY878" fmla="*/ 284664 h 6858000"/>
              <a:gd name="connsiteX879" fmla="*/ 3646022 w 7467600"/>
              <a:gd name="connsiteY879" fmla="*/ 276711 h 6858000"/>
              <a:gd name="connsiteX880" fmla="*/ 3707943 w 7467600"/>
              <a:gd name="connsiteY880" fmla="*/ 65958 h 6858000"/>
              <a:gd name="connsiteX881" fmla="*/ 3721337 w 7467600"/>
              <a:gd name="connsiteY881" fmla="*/ 0 h 6858000"/>
              <a:gd name="connsiteX882" fmla="*/ 2867960 w 7467600"/>
              <a:gd name="connsiteY882" fmla="*/ 0 h 6858000"/>
              <a:gd name="connsiteX883" fmla="*/ 2926351 w 7467600"/>
              <a:gd name="connsiteY883" fmla="*/ 0 h 6858000"/>
              <a:gd name="connsiteX884" fmla="*/ 2902823 w 7467600"/>
              <a:gd name="connsiteY884" fmla="*/ 262929 h 6858000"/>
              <a:gd name="connsiteX885" fmla="*/ 2940663 w 7467600"/>
              <a:gd name="connsiteY885" fmla="*/ 140884 h 6858000"/>
              <a:gd name="connsiteX886" fmla="*/ 2947039 w 7467600"/>
              <a:gd name="connsiteY886" fmla="*/ 122524 h 6858000"/>
              <a:gd name="connsiteX887" fmla="*/ 2984316 w 7467600"/>
              <a:gd name="connsiteY887" fmla="*/ 0 h 6858000"/>
              <a:gd name="connsiteX888" fmla="*/ 3016114 w 7467600"/>
              <a:gd name="connsiteY888" fmla="*/ 0 h 6858000"/>
              <a:gd name="connsiteX889" fmla="*/ 2979949 w 7467600"/>
              <a:gd name="connsiteY889" fmla="*/ 119274 h 6858000"/>
              <a:gd name="connsiteX890" fmla="*/ 3023879 w 7467600"/>
              <a:gd name="connsiteY890" fmla="*/ 0 h 6858000"/>
              <a:gd name="connsiteX891" fmla="*/ 3105400 w 7467600"/>
              <a:gd name="connsiteY891" fmla="*/ 0 h 6858000"/>
              <a:gd name="connsiteX892" fmla="*/ 3094669 w 7467600"/>
              <a:gd name="connsiteY892" fmla="*/ 30308 h 6858000"/>
              <a:gd name="connsiteX893" fmla="*/ 2901945 w 7467600"/>
              <a:gd name="connsiteY893" fmla="*/ 466538 h 6858000"/>
              <a:gd name="connsiteX894" fmla="*/ 2815209 w 7467600"/>
              <a:gd name="connsiteY894" fmla="*/ 497361 h 6858000"/>
              <a:gd name="connsiteX895" fmla="*/ 2844845 w 7467600"/>
              <a:gd name="connsiteY895" fmla="*/ 127638 h 6858000"/>
              <a:gd name="connsiteX896" fmla="*/ 2867960 w 7467600"/>
              <a:gd name="connsiteY896" fmla="*/ 0 h 6858000"/>
              <a:gd name="connsiteX897" fmla="*/ 1057230 w 7467600"/>
              <a:gd name="connsiteY897" fmla="*/ 0 h 6858000"/>
              <a:gd name="connsiteX898" fmla="*/ 1111003 w 7467600"/>
              <a:gd name="connsiteY898" fmla="*/ 0 h 6858000"/>
              <a:gd name="connsiteX899" fmla="*/ 1125553 w 7467600"/>
              <a:gd name="connsiteY899" fmla="*/ 52588 h 6858000"/>
              <a:gd name="connsiteX900" fmla="*/ 1304276 w 7467600"/>
              <a:gd name="connsiteY900" fmla="*/ 476275 h 6858000"/>
              <a:gd name="connsiteX901" fmla="*/ 1492066 w 7467600"/>
              <a:gd name="connsiteY901" fmla="*/ 886333 h 6858000"/>
              <a:gd name="connsiteX902" fmla="*/ 1423698 w 7467600"/>
              <a:gd name="connsiteY902" fmla="*/ 710817 h 6858000"/>
              <a:gd name="connsiteX903" fmla="*/ 1357609 w 7467600"/>
              <a:gd name="connsiteY903" fmla="*/ 532892 h 6858000"/>
              <a:gd name="connsiteX904" fmla="*/ 1309550 w 7467600"/>
              <a:gd name="connsiteY904" fmla="*/ 374031 h 6858000"/>
              <a:gd name="connsiteX905" fmla="*/ 1193673 w 7467600"/>
              <a:gd name="connsiteY905" fmla="*/ 49533 h 6858000"/>
              <a:gd name="connsiteX906" fmla="*/ 1164391 w 7467600"/>
              <a:gd name="connsiteY906" fmla="*/ 0 h 6858000"/>
              <a:gd name="connsiteX907" fmla="*/ 1200666 w 7467600"/>
              <a:gd name="connsiteY907" fmla="*/ 0 h 6858000"/>
              <a:gd name="connsiteX908" fmla="*/ 1223408 w 7467600"/>
              <a:gd name="connsiteY908" fmla="*/ 38996 h 6858000"/>
              <a:gd name="connsiteX909" fmla="*/ 1339635 w 7467600"/>
              <a:gd name="connsiteY909" fmla="*/ 365517 h 6858000"/>
              <a:gd name="connsiteX910" fmla="*/ 1387469 w 7467600"/>
              <a:gd name="connsiteY910" fmla="*/ 523079 h 6858000"/>
              <a:gd name="connsiteX911" fmla="*/ 1452685 w 7467600"/>
              <a:gd name="connsiteY911" fmla="*/ 699806 h 6858000"/>
              <a:gd name="connsiteX912" fmla="*/ 1492092 w 7467600"/>
              <a:gd name="connsiteY912" fmla="*/ 800424 h 6858000"/>
              <a:gd name="connsiteX913" fmla="*/ 1455302 w 7467600"/>
              <a:gd name="connsiteY913" fmla="*/ 632913 h 6858000"/>
              <a:gd name="connsiteX914" fmla="*/ 1222336 w 7467600"/>
              <a:gd name="connsiteY914" fmla="*/ 9480 h 6858000"/>
              <a:gd name="connsiteX915" fmla="*/ 1214634 w 7467600"/>
              <a:gd name="connsiteY915" fmla="*/ 0 h 6858000"/>
              <a:gd name="connsiteX916" fmla="*/ 1289827 w 7467600"/>
              <a:gd name="connsiteY916" fmla="*/ 0 h 6858000"/>
              <a:gd name="connsiteX917" fmla="*/ 1321076 w 7467600"/>
              <a:gd name="connsiteY917" fmla="*/ 59722 h 6858000"/>
              <a:gd name="connsiteX918" fmla="*/ 1512579 w 7467600"/>
              <a:gd name="connsiteY918" fmla="*/ 626441 h 6858000"/>
              <a:gd name="connsiteX919" fmla="*/ 1506076 w 7467600"/>
              <a:gd name="connsiteY919" fmla="*/ 1089289 h 6858000"/>
              <a:gd name="connsiteX920" fmla="*/ 1486346 w 7467600"/>
              <a:gd name="connsiteY920" fmla="*/ 1079919 h 6858000"/>
              <a:gd name="connsiteX921" fmla="*/ 1070511 w 7467600"/>
              <a:gd name="connsiteY921" fmla="*/ 48609 h 6858000"/>
              <a:gd name="connsiteX922" fmla="*/ 1057230 w 7467600"/>
              <a:gd name="connsiteY922" fmla="*/ 0 h 6858000"/>
              <a:gd name="connsiteX923" fmla="*/ 43151 w 7467600"/>
              <a:gd name="connsiteY923" fmla="*/ 0 h 6858000"/>
              <a:gd name="connsiteX924" fmla="*/ 95283 w 7467600"/>
              <a:gd name="connsiteY924" fmla="*/ 0 h 6858000"/>
              <a:gd name="connsiteX925" fmla="*/ 300708 w 7467600"/>
              <a:gd name="connsiteY925" fmla="*/ 154571 h 6858000"/>
              <a:gd name="connsiteX926" fmla="*/ 530414 w 7467600"/>
              <a:gd name="connsiteY926" fmla="*/ 354673 h 6858000"/>
              <a:gd name="connsiteX927" fmla="*/ 333785 w 7467600"/>
              <a:gd name="connsiteY927" fmla="*/ 161564 h 6858000"/>
              <a:gd name="connsiteX928" fmla="*/ 147005 w 7467600"/>
              <a:gd name="connsiteY928" fmla="*/ 0 h 6858000"/>
              <a:gd name="connsiteX929" fmla="*/ 272509 w 7467600"/>
              <a:gd name="connsiteY929" fmla="*/ 0 h 6858000"/>
              <a:gd name="connsiteX930" fmla="*/ 326276 w 7467600"/>
              <a:gd name="connsiteY930" fmla="*/ 45847 h 6858000"/>
              <a:gd name="connsiteX931" fmla="*/ 823759 w 7467600"/>
              <a:gd name="connsiteY931" fmla="*/ 574145 h 6858000"/>
              <a:gd name="connsiteX932" fmla="*/ 811254 w 7467600"/>
              <a:gd name="connsiteY932" fmla="*/ 665546 h 6858000"/>
              <a:gd name="connsiteX933" fmla="*/ 154042 w 7467600"/>
              <a:gd name="connsiteY933" fmla="*/ 261522 h 6858000"/>
              <a:gd name="connsiteX934" fmla="*/ 13550 w 7467600"/>
              <a:gd name="connsiteY934" fmla="*/ 158423 h 6858000"/>
              <a:gd name="connsiteX935" fmla="*/ 0 w 7467600"/>
              <a:gd name="connsiteY935" fmla="*/ 146618 h 6858000"/>
              <a:gd name="connsiteX936" fmla="*/ 0 w 7467600"/>
              <a:gd name="connsiteY936" fmla="*/ 59161 h 6858000"/>
              <a:gd name="connsiteX937" fmla="*/ 45427 w 7467600"/>
              <a:gd name="connsiteY937" fmla="*/ 101078 h 6858000"/>
              <a:gd name="connsiteX938" fmla="*/ 630103 w 7467600"/>
              <a:gd name="connsiteY938" fmla="*/ 485885 h 6858000"/>
              <a:gd name="connsiteX939" fmla="*/ 532040 w 7467600"/>
              <a:gd name="connsiteY939" fmla="*/ 399359 h 6858000"/>
              <a:gd name="connsiteX940" fmla="*/ 517618 w 7467600"/>
              <a:gd name="connsiteY940" fmla="*/ 385726 h 6858000"/>
              <a:gd name="connsiteX941" fmla="*/ 285074 w 7467600"/>
              <a:gd name="connsiteY941" fmla="*/ 182755 h 6858000"/>
              <a:gd name="connsiteX942" fmla="*/ 43151 w 7467600"/>
              <a:gd name="connsiteY942"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289862 w 7467600"/>
              <a:gd name="connsiteY4" fmla="*/ 6659827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289862 w 7467600"/>
              <a:gd name="connsiteY9" fmla="*/ 6659827 h 6858000"/>
              <a:gd name="connsiteX10" fmla="*/ 1019354 w 7467600"/>
              <a:gd name="connsiteY10" fmla="*/ 6315006 h 6858000"/>
              <a:gd name="connsiteX11" fmla="*/ 441046 w 7467600"/>
              <a:gd name="connsiteY11" fmla="*/ 6691153 h 6858000"/>
              <a:gd name="connsiteX12" fmla="*/ 1019354 w 7467600"/>
              <a:gd name="connsiteY12" fmla="*/ 6315006 h 6858000"/>
              <a:gd name="connsiteX13" fmla="*/ 991680 w 7467600"/>
              <a:gd name="connsiteY13" fmla="*/ 6298413 h 6858000"/>
              <a:gd name="connsiteX14" fmla="*/ 409060 w 7467600"/>
              <a:gd name="connsiteY14" fmla="*/ 6671470 h 6858000"/>
              <a:gd name="connsiteX15" fmla="*/ 991680 w 7467600"/>
              <a:gd name="connsiteY15" fmla="*/ 6298413 h 6858000"/>
              <a:gd name="connsiteX16" fmla="*/ 103333 w 7467600"/>
              <a:gd name="connsiteY16" fmla="*/ 5699602 h 6858000"/>
              <a:gd name="connsiteX17" fmla="*/ 233938 w 7467600"/>
              <a:gd name="connsiteY17" fmla="*/ 5809416 h 6858000"/>
              <a:gd name="connsiteX18" fmla="*/ 883580 w 7467600"/>
              <a:gd name="connsiteY18" fmla="*/ 6180710 h 6858000"/>
              <a:gd name="connsiteX19" fmla="*/ 487337 w 7467600"/>
              <a:gd name="connsiteY19" fmla="*/ 5950182 h 6858000"/>
              <a:gd name="connsiteX20" fmla="*/ 354051 w 7467600"/>
              <a:gd name="connsiteY20" fmla="*/ 5854912 h 6858000"/>
              <a:gd name="connsiteX21" fmla="*/ 195436 w 7467600"/>
              <a:gd name="connsiteY21" fmla="*/ 5755068 h 6858000"/>
              <a:gd name="connsiteX22" fmla="*/ 103333 w 7467600"/>
              <a:gd name="connsiteY22" fmla="*/ 5699602 h 6858000"/>
              <a:gd name="connsiteX23" fmla="*/ 5539432 w 7467600"/>
              <a:gd name="connsiteY23" fmla="*/ 5642928 h 6858000"/>
              <a:gd name="connsiteX24" fmla="*/ 5555462 w 7467600"/>
              <a:gd name="connsiteY24" fmla="*/ 5694454 h 6858000"/>
              <a:gd name="connsiteX25" fmla="*/ 5828270 w 7467600"/>
              <a:gd name="connsiteY25" fmla="*/ 6320663 h 6858000"/>
              <a:gd name="connsiteX26" fmla="*/ 5947416 w 7467600"/>
              <a:gd name="connsiteY26" fmla="*/ 6574846 h 6858000"/>
              <a:gd name="connsiteX27" fmla="*/ 5539432 w 7467600"/>
              <a:gd name="connsiteY27" fmla="*/ 5642928 h 6858000"/>
              <a:gd name="connsiteX28" fmla="*/ 51253 w 7467600"/>
              <a:gd name="connsiteY28" fmla="*/ 5631825 h 6858000"/>
              <a:gd name="connsiteX29" fmla="*/ 211622 w 7467600"/>
              <a:gd name="connsiteY29" fmla="*/ 5728803 h 6858000"/>
              <a:gd name="connsiteX30" fmla="*/ 371652 w 7467600"/>
              <a:gd name="connsiteY30" fmla="*/ 5829062 h 6858000"/>
              <a:gd name="connsiteX31" fmla="*/ 505903 w 7467600"/>
              <a:gd name="connsiteY31" fmla="*/ 5925221 h 6858000"/>
              <a:gd name="connsiteX32" fmla="*/ 899240 w 7467600"/>
              <a:gd name="connsiteY32" fmla="*/ 6153068 h 6858000"/>
              <a:gd name="connsiteX33" fmla="*/ 988114 w 7467600"/>
              <a:gd name="connsiteY33" fmla="*/ 6174204 h 6858000"/>
              <a:gd name="connsiteX34" fmla="*/ 845971 w 7467600"/>
              <a:gd name="connsiteY34" fmla="*/ 6067177 h 6858000"/>
              <a:gd name="connsiteX35" fmla="*/ 448057 w 7467600"/>
              <a:gd name="connsiteY35" fmla="*/ 5841376 h 6858000"/>
              <a:gd name="connsiteX36" fmla="*/ 51253 w 7467600"/>
              <a:gd name="connsiteY36" fmla="*/ 5631825 h 6858000"/>
              <a:gd name="connsiteX37" fmla="*/ 2606687 w 7467600"/>
              <a:gd name="connsiteY37" fmla="*/ 5630718 h 6858000"/>
              <a:gd name="connsiteX38" fmla="*/ 2645658 w 7467600"/>
              <a:gd name="connsiteY38" fmla="*/ 6640259 h 6858000"/>
              <a:gd name="connsiteX39" fmla="*/ 2606687 w 7467600"/>
              <a:gd name="connsiteY39" fmla="*/ 5630718 h 6858000"/>
              <a:gd name="connsiteX40" fmla="*/ 3642057 w 7467600"/>
              <a:gd name="connsiteY40" fmla="*/ 5573487 h 6858000"/>
              <a:gd name="connsiteX41" fmla="*/ 3632981 w 7467600"/>
              <a:gd name="connsiteY41" fmla="*/ 5579437 h 6858000"/>
              <a:gd name="connsiteX42" fmla="*/ 3382436 w 7467600"/>
              <a:gd name="connsiteY42" fmla="*/ 5952726 h 6858000"/>
              <a:gd name="connsiteX43" fmla="*/ 3191929 w 7467600"/>
              <a:gd name="connsiteY43" fmla="*/ 6662669 h 6858000"/>
              <a:gd name="connsiteX44" fmla="*/ 3369898 w 7467600"/>
              <a:gd name="connsiteY44" fmla="*/ 6081771 h 6858000"/>
              <a:gd name="connsiteX45" fmla="*/ 3642057 w 7467600"/>
              <a:gd name="connsiteY45" fmla="*/ 5573487 h 6858000"/>
              <a:gd name="connsiteX46" fmla="*/ 2650666 w 7467600"/>
              <a:gd name="connsiteY46" fmla="*/ 5530686 h 6858000"/>
              <a:gd name="connsiteX47" fmla="*/ 2650249 w 7467600"/>
              <a:gd name="connsiteY47" fmla="*/ 5532101 h 6858000"/>
              <a:gd name="connsiteX48" fmla="*/ 2663808 w 7467600"/>
              <a:gd name="connsiteY48" fmla="*/ 6535215 h 6858000"/>
              <a:gd name="connsiteX49" fmla="*/ 2665418 w 7467600"/>
              <a:gd name="connsiteY49" fmla="*/ 6132756 h 6858000"/>
              <a:gd name="connsiteX50" fmla="*/ 2650666 w 7467600"/>
              <a:gd name="connsiteY50" fmla="*/ 5530686 h 6858000"/>
              <a:gd name="connsiteX51" fmla="*/ 2680277 w 7467600"/>
              <a:gd name="connsiteY51" fmla="*/ 5479204 h 6858000"/>
              <a:gd name="connsiteX52" fmla="*/ 2678972 w 7467600"/>
              <a:gd name="connsiteY52" fmla="*/ 5481582 h 6858000"/>
              <a:gd name="connsiteX53" fmla="*/ 2696666 w 7467600"/>
              <a:gd name="connsiteY53" fmla="*/ 6133836 h 6858000"/>
              <a:gd name="connsiteX54" fmla="*/ 2695769 w 7467600"/>
              <a:gd name="connsiteY54" fmla="*/ 6390955 h 6858000"/>
              <a:gd name="connsiteX55" fmla="*/ 2739893 w 7467600"/>
              <a:gd name="connsiteY55" fmla="*/ 6108357 h 6858000"/>
              <a:gd name="connsiteX56" fmla="*/ 2680277 w 7467600"/>
              <a:gd name="connsiteY56" fmla="*/ 5479204 h 6858000"/>
              <a:gd name="connsiteX57" fmla="*/ 1132195 w 7467600"/>
              <a:gd name="connsiteY57" fmla="*/ 5467980 h 6858000"/>
              <a:gd name="connsiteX58" fmla="*/ 1679056 w 7467600"/>
              <a:gd name="connsiteY58" fmla="*/ 5516907 h 6858000"/>
              <a:gd name="connsiteX59" fmla="*/ 2128648 w 7467600"/>
              <a:gd name="connsiteY59" fmla="*/ 5474249 h 6858000"/>
              <a:gd name="connsiteX60" fmla="*/ 1825619 w 7467600"/>
              <a:gd name="connsiteY60" fmla="*/ 5478447 h 6858000"/>
              <a:gd name="connsiteX61" fmla="*/ 1737798 w 7467600"/>
              <a:gd name="connsiteY61" fmla="*/ 5483353 h 6858000"/>
              <a:gd name="connsiteX62" fmla="*/ 1132195 w 7467600"/>
              <a:gd name="connsiteY62" fmla="*/ 5467980 h 6858000"/>
              <a:gd name="connsiteX63" fmla="*/ 1456157 w 7467600"/>
              <a:gd name="connsiteY63" fmla="*/ 5371404 h 6858000"/>
              <a:gd name="connsiteX64" fmla="*/ 1244432 w 7467600"/>
              <a:gd name="connsiteY64" fmla="*/ 5385601 h 6858000"/>
              <a:gd name="connsiteX65" fmla="*/ 973990 w 7467600"/>
              <a:gd name="connsiteY65" fmla="*/ 5424940 h 6858000"/>
              <a:gd name="connsiteX66" fmla="*/ 1103809 w 7467600"/>
              <a:gd name="connsiteY66" fmla="*/ 5433720 h 6858000"/>
              <a:gd name="connsiteX67" fmla="*/ 1123454 w 7467600"/>
              <a:gd name="connsiteY67" fmla="*/ 5435727 h 6858000"/>
              <a:gd name="connsiteX68" fmla="*/ 1737017 w 7467600"/>
              <a:gd name="connsiteY68" fmla="*/ 5452183 h 6858000"/>
              <a:gd name="connsiteX69" fmla="*/ 1824397 w 7467600"/>
              <a:gd name="connsiteY69" fmla="*/ 5447757 h 6858000"/>
              <a:gd name="connsiteX70" fmla="*/ 2070059 w 7467600"/>
              <a:gd name="connsiteY70" fmla="*/ 5441660 h 6858000"/>
              <a:gd name="connsiteX71" fmla="*/ 1456157 w 7467600"/>
              <a:gd name="connsiteY71" fmla="*/ 5371404 h 6858000"/>
              <a:gd name="connsiteX72" fmla="*/ 4988186 w 7467600"/>
              <a:gd name="connsiteY72" fmla="*/ 5216467 h 6858000"/>
              <a:gd name="connsiteX73" fmla="*/ 4777334 w 7467600"/>
              <a:gd name="connsiteY73" fmla="*/ 5406072 h 6858000"/>
              <a:gd name="connsiteX74" fmla="*/ 4718341 w 7467600"/>
              <a:gd name="connsiteY74" fmla="*/ 5468043 h 6858000"/>
              <a:gd name="connsiteX75" fmla="*/ 4604655 w 7467600"/>
              <a:gd name="connsiteY75" fmla="*/ 5583434 h 6858000"/>
              <a:gd name="connsiteX76" fmla="*/ 4565074 w 7467600"/>
              <a:gd name="connsiteY76" fmla="*/ 5618550 h 6858000"/>
              <a:gd name="connsiteX77" fmla="*/ 4988186 w 7467600"/>
              <a:gd name="connsiteY77" fmla="*/ 5216467 h 6858000"/>
              <a:gd name="connsiteX78" fmla="*/ 4978032 w 7467600"/>
              <a:gd name="connsiteY78" fmla="*/ 5183809 h 6858000"/>
              <a:gd name="connsiteX79" fmla="*/ 4463413 w 7467600"/>
              <a:gd name="connsiteY79" fmla="*/ 5615162 h 6858000"/>
              <a:gd name="connsiteX80" fmla="*/ 4358134 w 7467600"/>
              <a:gd name="connsiteY80" fmla="*/ 5742791 h 6858000"/>
              <a:gd name="connsiteX81" fmla="*/ 4376219 w 7467600"/>
              <a:gd name="connsiteY81" fmla="*/ 5729027 h 6858000"/>
              <a:gd name="connsiteX82" fmla="*/ 4582340 w 7467600"/>
              <a:gd name="connsiteY82" fmla="*/ 5561037 h 6858000"/>
              <a:gd name="connsiteX83" fmla="*/ 4694684 w 7467600"/>
              <a:gd name="connsiteY83" fmla="*/ 5447098 h 6858000"/>
              <a:gd name="connsiteX84" fmla="*/ 4754123 w 7467600"/>
              <a:gd name="connsiteY84" fmla="*/ 5384643 h 6858000"/>
              <a:gd name="connsiteX85" fmla="*/ 4978032 w 7467600"/>
              <a:gd name="connsiteY85" fmla="*/ 5183809 h 6858000"/>
              <a:gd name="connsiteX86" fmla="*/ 1903353 w 7467600"/>
              <a:gd name="connsiteY86" fmla="*/ 5044827 h 6858000"/>
              <a:gd name="connsiteX87" fmla="*/ 1936931 w 7467600"/>
              <a:gd name="connsiteY87" fmla="*/ 5093954 h 6858000"/>
              <a:gd name="connsiteX88" fmla="*/ 2195868 w 7467600"/>
              <a:gd name="connsiteY88" fmla="*/ 5396574 h 6858000"/>
              <a:gd name="connsiteX89" fmla="*/ 2088852 w 7467600"/>
              <a:gd name="connsiteY89" fmla="*/ 5166123 h 6858000"/>
              <a:gd name="connsiteX90" fmla="*/ 1958241 w 7467600"/>
              <a:gd name="connsiteY90" fmla="*/ 5067955 h 6858000"/>
              <a:gd name="connsiteX91" fmla="*/ 1903353 w 7467600"/>
              <a:gd name="connsiteY91" fmla="*/ 5044827 h 6858000"/>
              <a:gd name="connsiteX92" fmla="*/ 1979378 w 7467600"/>
              <a:gd name="connsiteY92" fmla="*/ 4769504 h 6858000"/>
              <a:gd name="connsiteX93" fmla="*/ 2882120 w 7467600"/>
              <a:gd name="connsiteY93" fmla="*/ 5064547 h 6858000"/>
              <a:gd name="connsiteX94" fmla="*/ 2793103 w 7467600"/>
              <a:gd name="connsiteY94" fmla="*/ 5039699 h 6858000"/>
              <a:gd name="connsiteX95" fmla="*/ 2770041 w 7467600"/>
              <a:gd name="connsiteY95" fmla="*/ 5033634 h 6858000"/>
              <a:gd name="connsiteX96" fmla="*/ 1979378 w 7467600"/>
              <a:gd name="connsiteY96" fmla="*/ 4769504 h 6858000"/>
              <a:gd name="connsiteX97" fmla="*/ 1927410 w 7467600"/>
              <a:gd name="connsiteY97" fmla="*/ 4716164 h 6858000"/>
              <a:gd name="connsiteX98" fmla="*/ 1959587 w 7467600"/>
              <a:gd name="connsiteY98" fmla="*/ 4728849 h 6858000"/>
              <a:gd name="connsiteX99" fmla="*/ 2777707 w 7467600"/>
              <a:gd name="connsiteY99" fmla="*/ 5003991 h 6858000"/>
              <a:gd name="connsiteX100" fmla="*/ 2800768 w 7467600"/>
              <a:gd name="connsiteY100" fmla="*/ 5010056 h 6858000"/>
              <a:gd name="connsiteX101" fmla="*/ 2879408 w 7467600"/>
              <a:gd name="connsiteY101" fmla="*/ 5031590 h 6858000"/>
              <a:gd name="connsiteX102" fmla="*/ 2862295 w 7467600"/>
              <a:gd name="connsiteY102" fmla="*/ 5022958 h 6858000"/>
              <a:gd name="connsiteX103" fmla="*/ 2813343 w 7467600"/>
              <a:gd name="connsiteY103" fmla="*/ 4998369 h 6858000"/>
              <a:gd name="connsiteX104" fmla="*/ 2646245 w 7467600"/>
              <a:gd name="connsiteY104" fmla="*/ 4930999 h 6858000"/>
              <a:gd name="connsiteX105" fmla="*/ 1999243 w 7467600"/>
              <a:gd name="connsiteY105" fmla="*/ 4730524 h 6858000"/>
              <a:gd name="connsiteX106" fmla="*/ 1979527 w 7467600"/>
              <a:gd name="connsiteY106" fmla="*/ 4726651 h 6858000"/>
              <a:gd name="connsiteX107" fmla="*/ 1927410 w 7467600"/>
              <a:gd name="connsiteY107" fmla="*/ 4716164 h 6858000"/>
              <a:gd name="connsiteX108" fmla="*/ 1997014 w 7467600"/>
              <a:gd name="connsiteY108" fmla="*/ 4698007 h 6858000"/>
              <a:gd name="connsiteX109" fmla="*/ 2005458 w 7467600"/>
              <a:gd name="connsiteY109" fmla="*/ 4699540 h 6858000"/>
              <a:gd name="connsiteX110" fmla="*/ 2657186 w 7467600"/>
              <a:gd name="connsiteY110" fmla="*/ 4901687 h 6858000"/>
              <a:gd name="connsiteX111" fmla="*/ 2826662 w 7467600"/>
              <a:gd name="connsiteY111" fmla="*/ 4970362 h 6858000"/>
              <a:gd name="connsiteX112" fmla="*/ 2876100 w 7467600"/>
              <a:gd name="connsiteY112" fmla="*/ 4995397 h 6858000"/>
              <a:gd name="connsiteX113" fmla="*/ 3042600 w 7467600"/>
              <a:gd name="connsiteY113" fmla="*/ 5059532 h 6858000"/>
              <a:gd name="connsiteX114" fmla="*/ 1997014 w 7467600"/>
              <a:gd name="connsiteY114" fmla="*/ 4698007 h 6858000"/>
              <a:gd name="connsiteX115" fmla="*/ 2305292 w 7467600"/>
              <a:gd name="connsiteY115" fmla="*/ 4219492 h 6858000"/>
              <a:gd name="connsiteX116" fmla="*/ 3360922 w 7467600"/>
              <a:gd name="connsiteY116" fmla="*/ 4529373 h 6858000"/>
              <a:gd name="connsiteX117" fmla="*/ 3492420 w 7467600"/>
              <a:gd name="connsiteY117" fmla="*/ 4510145 h 6858000"/>
              <a:gd name="connsiteX118" fmla="*/ 3364086 w 7467600"/>
              <a:gd name="connsiteY118" fmla="*/ 4480340 h 6858000"/>
              <a:gd name="connsiteX119" fmla="*/ 3225818 w 7467600"/>
              <a:gd name="connsiteY119" fmla="*/ 4411822 h 6858000"/>
              <a:gd name="connsiteX120" fmla="*/ 3129696 w 7467600"/>
              <a:gd name="connsiteY120" fmla="*/ 4360704 h 6858000"/>
              <a:gd name="connsiteX121" fmla="*/ 2814545 w 7467600"/>
              <a:gd name="connsiteY121" fmla="*/ 4282955 h 6858000"/>
              <a:gd name="connsiteX122" fmla="*/ 2305292 w 7467600"/>
              <a:gd name="connsiteY122" fmla="*/ 4219492 h 6858000"/>
              <a:gd name="connsiteX123" fmla="*/ 2626982 w 7467600"/>
              <a:gd name="connsiteY123" fmla="*/ 4206450 h 6858000"/>
              <a:gd name="connsiteX124" fmla="*/ 2490617 w 7467600"/>
              <a:gd name="connsiteY124" fmla="*/ 4206951 h 6858000"/>
              <a:gd name="connsiteX125" fmla="*/ 2819869 w 7467600"/>
              <a:gd name="connsiteY125" fmla="*/ 4252936 h 6858000"/>
              <a:gd name="connsiteX126" fmla="*/ 3143018 w 7467600"/>
              <a:gd name="connsiteY126" fmla="*/ 4332698 h 6858000"/>
              <a:gd name="connsiteX127" fmla="*/ 3241520 w 7467600"/>
              <a:gd name="connsiteY127" fmla="*/ 4385112 h 6858000"/>
              <a:gd name="connsiteX128" fmla="*/ 3374575 w 7467600"/>
              <a:gd name="connsiteY128" fmla="*/ 4451517 h 6858000"/>
              <a:gd name="connsiteX129" fmla="*/ 3505221 w 7467600"/>
              <a:gd name="connsiteY129" fmla="*/ 4480757 h 6858000"/>
              <a:gd name="connsiteX130" fmla="*/ 2626982 w 7467600"/>
              <a:gd name="connsiteY130" fmla="*/ 4206450 h 6858000"/>
              <a:gd name="connsiteX131" fmla="*/ 1310106 w 7467600"/>
              <a:gd name="connsiteY131" fmla="*/ 3943217 h 6858000"/>
              <a:gd name="connsiteX132" fmla="*/ 854994 w 7467600"/>
              <a:gd name="connsiteY132" fmla="*/ 4399136 h 6858000"/>
              <a:gd name="connsiteX133" fmla="*/ 742462 w 7467600"/>
              <a:gd name="connsiteY133" fmla="*/ 4594648 h 6858000"/>
              <a:gd name="connsiteX134" fmla="*/ 820602 w 7467600"/>
              <a:gd name="connsiteY134" fmla="*/ 4485915 h 6858000"/>
              <a:gd name="connsiteX135" fmla="*/ 878295 w 7467600"/>
              <a:gd name="connsiteY135" fmla="*/ 4403594 h 6858000"/>
              <a:gd name="connsiteX136" fmla="*/ 1240607 w 7467600"/>
              <a:gd name="connsiteY136" fmla="*/ 4010401 h 6858000"/>
              <a:gd name="connsiteX137" fmla="*/ 1310106 w 7467600"/>
              <a:gd name="connsiteY137" fmla="*/ 3943217 h 6858000"/>
              <a:gd name="connsiteX138" fmla="*/ 1423113 w 7467600"/>
              <a:gd name="connsiteY138" fmla="*/ 3874565 h 6858000"/>
              <a:gd name="connsiteX139" fmla="*/ 1260565 w 7467600"/>
              <a:gd name="connsiteY139" fmla="*/ 4031982 h 6858000"/>
              <a:gd name="connsiteX140" fmla="*/ 901900 w 7467600"/>
              <a:gd name="connsiteY140" fmla="*/ 4421236 h 6858000"/>
              <a:gd name="connsiteX141" fmla="*/ 845044 w 7467600"/>
              <a:gd name="connsiteY141" fmla="*/ 4502436 h 6858000"/>
              <a:gd name="connsiteX142" fmla="*/ 685926 w 7467600"/>
              <a:gd name="connsiteY142" fmla="*/ 4703069 h 6858000"/>
              <a:gd name="connsiteX143" fmla="*/ 684248 w 7467600"/>
              <a:gd name="connsiteY143" fmla="*/ 4706721 h 6858000"/>
              <a:gd name="connsiteX144" fmla="*/ 1423113 w 7467600"/>
              <a:gd name="connsiteY144" fmla="*/ 3874565 h 6858000"/>
              <a:gd name="connsiteX145" fmla="*/ 3316479 w 7467600"/>
              <a:gd name="connsiteY145" fmla="*/ 3872136 h 6858000"/>
              <a:gd name="connsiteX146" fmla="*/ 3546806 w 7467600"/>
              <a:gd name="connsiteY146" fmla="*/ 4356139 h 6858000"/>
              <a:gd name="connsiteX147" fmla="*/ 3364433 w 7467600"/>
              <a:gd name="connsiteY147" fmla="*/ 3953121 h 6858000"/>
              <a:gd name="connsiteX148" fmla="*/ 3316479 w 7467600"/>
              <a:gd name="connsiteY148" fmla="*/ 3872136 h 6858000"/>
              <a:gd name="connsiteX149" fmla="*/ 3291335 w 7467600"/>
              <a:gd name="connsiteY149" fmla="*/ 3767420 h 6858000"/>
              <a:gd name="connsiteX150" fmla="*/ 3390805 w 7467600"/>
              <a:gd name="connsiteY150" fmla="*/ 3937163 h 6858000"/>
              <a:gd name="connsiteX151" fmla="*/ 3579062 w 7467600"/>
              <a:gd name="connsiteY151" fmla="*/ 4359040 h 6858000"/>
              <a:gd name="connsiteX152" fmla="*/ 3467355 w 7467600"/>
              <a:gd name="connsiteY152" fmla="*/ 3988130 h 6858000"/>
              <a:gd name="connsiteX153" fmla="*/ 3310753 w 7467600"/>
              <a:gd name="connsiteY153" fmla="*/ 3787140 h 6858000"/>
              <a:gd name="connsiteX154" fmla="*/ 3291335 w 7467600"/>
              <a:gd name="connsiteY154" fmla="*/ 3767420 h 6858000"/>
              <a:gd name="connsiteX155" fmla="*/ 1635889 w 7467600"/>
              <a:gd name="connsiteY155" fmla="*/ 3709494 h 6858000"/>
              <a:gd name="connsiteX156" fmla="*/ 1634800 w 7467600"/>
              <a:gd name="connsiteY156" fmla="*/ 3731111 h 6858000"/>
              <a:gd name="connsiteX157" fmla="*/ 1635889 w 7467600"/>
              <a:gd name="connsiteY157" fmla="*/ 3709494 h 6858000"/>
              <a:gd name="connsiteX158" fmla="*/ 1510397 w 7467600"/>
              <a:gd name="connsiteY158" fmla="*/ 3684705 h 6858000"/>
              <a:gd name="connsiteX159" fmla="*/ 1146550 w 7467600"/>
              <a:gd name="connsiteY159" fmla="*/ 3802012 h 6858000"/>
              <a:gd name="connsiteX160" fmla="*/ 698834 w 7467600"/>
              <a:gd name="connsiteY160" fmla="*/ 3952272 h 6858000"/>
              <a:gd name="connsiteX161" fmla="*/ 34256 w 7467600"/>
              <a:gd name="connsiteY161" fmla="*/ 4347603 h 6858000"/>
              <a:gd name="connsiteX162" fmla="*/ 527241 w 7467600"/>
              <a:gd name="connsiteY162" fmla="*/ 4065078 h 6858000"/>
              <a:gd name="connsiteX163" fmla="*/ 1510397 w 7467600"/>
              <a:gd name="connsiteY163" fmla="*/ 3684705 h 6858000"/>
              <a:gd name="connsiteX164" fmla="*/ 1313114 w 7467600"/>
              <a:gd name="connsiteY164" fmla="*/ 3655216 h 6858000"/>
              <a:gd name="connsiteX165" fmla="*/ 1109304 w 7467600"/>
              <a:gd name="connsiteY165" fmla="*/ 3669030 h 6858000"/>
              <a:gd name="connsiteX166" fmla="*/ 8129 w 7467600"/>
              <a:gd name="connsiteY166" fmla="*/ 4330519 h 6858000"/>
              <a:gd name="connsiteX167" fmla="*/ 687572 w 7467600"/>
              <a:gd name="connsiteY167" fmla="*/ 3925629 h 6858000"/>
              <a:gd name="connsiteX168" fmla="*/ 1138365 w 7467600"/>
              <a:gd name="connsiteY168" fmla="*/ 3774515 h 6858000"/>
              <a:gd name="connsiteX169" fmla="*/ 1505579 w 7467600"/>
              <a:gd name="connsiteY169" fmla="*/ 3655526 h 6858000"/>
              <a:gd name="connsiteX170" fmla="*/ 1313114 w 7467600"/>
              <a:gd name="connsiteY170" fmla="*/ 3655216 h 6858000"/>
              <a:gd name="connsiteX171" fmla="*/ 3655073 w 7467600"/>
              <a:gd name="connsiteY171" fmla="*/ 3650884 h 6858000"/>
              <a:gd name="connsiteX172" fmla="*/ 3989938 w 7467600"/>
              <a:gd name="connsiteY172" fmla="*/ 3991685 h 6858000"/>
              <a:gd name="connsiteX173" fmla="*/ 4393907 w 7467600"/>
              <a:gd name="connsiteY173" fmla="*/ 4261258 h 6858000"/>
              <a:gd name="connsiteX174" fmla="*/ 4648051 w 7467600"/>
              <a:gd name="connsiteY174" fmla="*/ 4374051 h 6858000"/>
              <a:gd name="connsiteX175" fmla="*/ 4383389 w 7467600"/>
              <a:gd name="connsiteY175" fmla="*/ 4184369 h 6858000"/>
              <a:gd name="connsiteX176" fmla="*/ 4165508 w 7467600"/>
              <a:gd name="connsiteY176" fmla="*/ 4035196 h 6858000"/>
              <a:gd name="connsiteX177" fmla="*/ 4068162 w 7467600"/>
              <a:gd name="connsiteY177" fmla="*/ 3953394 h 6858000"/>
              <a:gd name="connsiteX178" fmla="*/ 3981416 w 7467600"/>
              <a:gd name="connsiteY178" fmla="*/ 3880482 h 6858000"/>
              <a:gd name="connsiteX179" fmla="*/ 3800147 w 7467600"/>
              <a:gd name="connsiteY179" fmla="*/ 3749872 h 6858000"/>
              <a:gd name="connsiteX180" fmla="*/ 3655073 w 7467600"/>
              <a:gd name="connsiteY180" fmla="*/ 3650884 h 6858000"/>
              <a:gd name="connsiteX181" fmla="*/ 3670252 w 7467600"/>
              <a:gd name="connsiteY181" fmla="*/ 3622798 h 6858000"/>
              <a:gd name="connsiteX182" fmla="*/ 3817258 w 7467600"/>
              <a:gd name="connsiteY182" fmla="*/ 3723577 h 6858000"/>
              <a:gd name="connsiteX183" fmla="*/ 4000461 w 7467600"/>
              <a:gd name="connsiteY183" fmla="*/ 3855966 h 6858000"/>
              <a:gd name="connsiteX184" fmla="*/ 4088180 w 7467600"/>
              <a:gd name="connsiteY184" fmla="*/ 3929774 h 6858000"/>
              <a:gd name="connsiteX185" fmla="*/ 4184555 w 7467600"/>
              <a:gd name="connsiteY185" fmla="*/ 4010683 h 6858000"/>
              <a:gd name="connsiteX186" fmla="*/ 4399563 w 7467600"/>
              <a:gd name="connsiteY186" fmla="*/ 4158106 h 6858000"/>
              <a:gd name="connsiteX187" fmla="*/ 4684469 w 7467600"/>
              <a:gd name="connsiteY187" fmla="*/ 4364680 h 6858000"/>
              <a:gd name="connsiteX188" fmla="*/ 4690271 w 7467600"/>
              <a:gd name="connsiteY188" fmla="*/ 4370034 h 6858000"/>
              <a:gd name="connsiteX189" fmla="*/ 4136093 w 7467600"/>
              <a:gd name="connsiteY189" fmla="*/ 3858466 h 6858000"/>
              <a:gd name="connsiteX190" fmla="*/ 3670252 w 7467600"/>
              <a:gd name="connsiteY190" fmla="*/ 3622798 h 6858000"/>
              <a:gd name="connsiteX191" fmla="*/ 4440129 w 7467600"/>
              <a:gd name="connsiteY191" fmla="*/ 3448571 h 6858000"/>
              <a:gd name="connsiteX192" fmla="*/ 4856525 w 7467600"/>
              <a:gd name="connsiteY192" fmla="*/ 3915351 h 6858000"/>
              <a:gd name="connsiteX193" fmla="*/ 5059055 w 7467600"/>
              <a:gd name="connsiteY193" fmla="*/ 4108918 h 6858000"/>
              <a:gd name="connsiteX194" fmla="*/ 5290070 w 7467600"/>
              <a:gd name="connsiteY194" fmla="*/ 4263619 h 6858000"/>
              <a:gd name="connsiteX195" fmla="*/ 4834991 w 7467600"/>
              <a:gd name="connsiteY195" fmla="*/ 3830985 h 6858000"/>
              <a:gd name="connsiteX196" fmla="*/ 4440129 w 7467600"/>
              <a:gd name="connsiteY196" fmla="*/ 3448571 h 6858000"/>
              <a:gd name="connsiteX197" fmla="*/ 4441737 w 7467600"/>
              <a:gd name="connsiteY197" fmla="*/ 3399734 h 6858000"/>
              <a:gd name="connsiteX198" fmla="*/ 4431236 w 7467600"/>
              <a:gd name="connsiteY198" fmla="*/ 3400954 h 6858000"/>
              <a:gd name="connsiteX199" fmla="*/ 4557150 w 7467600"/>
              <a:gd name="connsiteY199" fmla="*/ 3510023 h 6858000"/>
              <a:gd name="connsiteX200" fmla="*/ 4856936 w 7467600"/>
              <a:gd name="connsiteY200" fmla="*/ 3809146 h 6858000"/>
              <a:gd name="connsiteX201" fmla="*/ 5111996 w 7467600"/>
              <a:gd name="connsiteY201" fmla="*/ 4065759 h 6858000"/>
              <a:gd name="connsiteX202" fmla="*/ 5388878 w 7467600"/>
              <a:gd name="connsiteY202" fmla="*/ 4300185 h 6858000"/>
              <a:gd name="connsiteX203" fmla="*/ 5425556 w 7467600"/>
              <a:gd name="connsiteY203" fmla="*/ 4308967 h 6858000"/>
              <a:gd name="connsiteX204" fmla="*/ 4943646 w 7467600"/>
              <a:gd name="connsiteY204" fmla="*/ 3822916 h 6858000"/>
              <a:gd name="connsiteX205" fmla="*/ 4594837 w 7467600"/>
              <a:gd name="connsiteY205" fmla="*/ 3532274 h 6858000"/>
              <a:gd name="connsiteX206" fmla="*/ 4441737 w 7467600"/>
              <a:gd name="connsiteY206" fmla="*/ 3399734 h 6858000"/>
              <a:gd name="connsiteX207" fmla="*/ 5425834 w 7467600"/>
              <a:gd name="connsiteY207" fmla="*/ 3162785 h 6858000"/>
              <a:gd name="connsiteX208" fmla="*/ 5401644 w 7467600"/>
              <a:gd name="connsiteY208" fmla="*/ 3617847 h 6858000"/>
              <a:gd name="connsiteX209" fmla="*/ 5467256 w 7467600"/>
              <a:gd name="connsiteY209" fmla="*/ 4175494 h 6858000"/>
              <a:gd name="connsiteX210" fmla="*/ 5448069 w 7467600"/>
              <a:gd name="connsiteY210" fmla="*/ 3567554 h 6858000"/>
              <a:gd name="connsiteX211" fmla="*/ 5425834 w 7467600"/>
              <a:gd name="connsiteY211" fmla="*/ 3162785 h 6858000"/>
              <a:gd name="connsiteX212" fmla="*/ 1318687 w 7467600"/>
              <a:gd name="connsiteY212" fmla="*/ 3113840 h 6858000"/>
              <a:gd name="connsiteX213" fmla="*/ 1066793 w 7467600"/>
              <a:gd name="connsiteY213" fmla="*/ 3212171 h 6858000"/>
              <a:gd name="connsiteX214" fmla="*/ 993319 w 7467600"/>
              <a:gd name="connsiteY214" fmla="*/ 3247648 h 6858000"/>
              <a:gd name="connsiteX215" fmla="*/ 853081 w 7467600"/>
              <a:gd name="connsiteY215" fmla="*/ 3312410 h 6858000"/>
              <a:gd name="connsiteX216" fmla="*/ 805957 w 7467600"/>
              <a:gd name="connsiteY216" fmla="*/ 3330443 h 6858000"/>
              <a:gd name="connsiteX217" fmla="*/ 1318687 w 7467600"/>
              <a:gd name="connsiteY217" fmla="*/ 3113840 h 6858000"/>
              <a:gd name="connsiteX218" fmla="*/ 5453702 w 7467600"/>
              <a:gd name="connsiteY218" fmla="*/ 3090882 h 6858000"/>
              <a:gd name="connsiteX219" fmla="*/ 5480135 w 7467600"/>
              <a:gd name="connsiteY219" fmla="*/ 3565802 h 6858000"/>
              <a:gd name="connsiteX220" fmla="*/ 5499023 w 7467600"/>
              <a:gd name="connsiteY220" fmla="*/ 4166310 h 6858000"/>
              <a:gd name="connsiteX221" fmla="*/ 5547022 w 7467600"/>
              <a:gd name="connsiteY221" fmla="*/ 3607838 h 6858000"/>
              <a:gd name="connsiteX222" fmla="*/ 5515964 w 7467600"/>
              <a:gd name="connsiteY222" fmla="*/ 3378541 h 6858000"/>
              <a:gd name="connsiteX223" fmla="*/ 5453702 w 7467600"/>
              <a:gd name="connsiteY223" fmla="*/ 3090882 h 6858000"/>
              <a:gd name="connsiteX224" fmla="*/ 1238695 w 7467600"/>
              <a:gd name="connsiteY224" fmla="*/ 3076820 h 6858000"/>
              <a:gd name="connsiteX225" fmla="*/ 716371 w 7467600"/>
              <a:gd name="connsiteY225" fmla="*/ 3293249 h 6858000"/>
              <a:gd name="connsiteX226" fmla="*/ 579522 w 7467600"/>
              <a:gd name="connsiteY226" fmla="*/ 3371759 h 6858000"/>
              <a:gd name="connsiteX227" fmla="*/ 600288 w 7467600"/>
              <a:gd name="connsiteY227" fmla="*/ 3365555 h 6858000"/>
              <a:gd name="connsiteX228" fmla="*/ 840692 w 7467600"/>
              <a:gd name="connsiteY228" fmla="*/ 3284921 h 6858000"/>
              <a:gd name="connsiteX229" fmla="*/ 979248 w 7467600"/>
              <a:gd name="connsiteY229" fmla="*/ 3221003 h 6858000"/>
              <a:gd name="connsiteX230" fmla="*/ 1053282 w 7467600"/>
              <a:gd name="connsiteY230" fmla="*/ 3185247 h 6858000"/>
              <a:gd name="connsiteX231" fmla="*/ 1320603 w 7467600"/>
              <a:gd name="connsiteY231" fmla="*/ 3081281 h 6858000"/>
              <a:gd name="connsiteX232" fmla="*/ 1238695 w 7467600"/>
              <a:gd name="connsiteY232" fmla="*/ 3076820 h 6858000"/>
              <a:gd name="connsiteX233" fmla="*/ 5425627 w 7467600"/>
              <a:gd name="connsiteY233" fmla="*/ 2954192 h 6858000"/>
              <a:gd name="connsiteX234" fmla="*/ 5470770 w 7467600"/>
              <a:gd name="connsiteY234" fmla="*/ 3005435 h 6858000"/>
              <a:gd name="connsiteX235" fmla="*/ 5519779 w 7467600"/>
              <a:gd name="connsiteY235" fmla="*/ 4359223 h 6858000"/>
              <a:gd name="connsiteX236" fmla="*/ 5520293 w 7467600"/>
              <a:gd name="connsiteY236" fmla="*/ 4360602 h 6858000"/>
              <a:gd name="connsiteX237" fmla="*/ 5767221 w 7467600"/>
              <a:gd name="connsiteY237" fmla="*/ 4665564 h 6858000"/>
              <a:gd name="connsiteX238" fmla="*/ 6937169 w 7467600"/>
              <a:gd name="connsiteY238" fmla="*/ 4815941 h 6858000"/>
              <a:gd name="connsiteX239" fmla="*/ 6953922 w 7467600"/>
              <a:gd name="connsiteY239" fmla="*/ 4890068 h 6858000"/>
              <a:gd name="connsiteX240" fmla="*/ 6071359 w 7467600"/>
              <a:gd name="connsiteY240" fmla="*/ 4770770 h 6858000"/>
              <a:gd name="connsiteX241" fmla="*/ 6038839 w 7467600"/>
              <a:gd name="connsiteY241" fmla="*/ 4764474 h 6858000"/>
              <a:gd name="connsiteX242" fmla="*/ 6038706 w 7467600"/>
              <a:gd name="connsiteY242" fmla="*/ 4763847 h 6858000"/>
              <a:gd name="connsiteX243" fmla="*/ 6037784 w 7467600"/>
              <a:gd name="connsiteY243" fmla="*/ 4764270 h 6858000"/>
              <a:gd name="connsiteX244" fmla="*/ 6038839 w 7467600"/>
              <a:gd name="connsiteY244" fmla="*/ 4764474 h 6858000"/>
              <a:gd name="connsiteX245" fmla="*/ 6040338 w 7467600"/>
              <a:gd name="connsiteY245" fmla="*/ 4771418 h 6858000"/>
              <a:gd name="connsiteX246" fmla="*/ 6024488 w 7467600"/>
              <a:gd name="connsiteY246" fmla="*/ 4809903 h 6858000"/>
              <a:gd name="connsiteX247" fmla="*/ 5599771 w 7467600"/>
              <a:gd name="connsiteY247" fmla="*/ 5509652 h 6858000"/>
              <a:gd name="connsiteX248" fmla="*/ 5548843 w 7467600"/>
              <a:gd name="connsiteY248" fmla="*/ 5563845 h 6858000"/>
              <a:gd name="connsiteX249" fmla="*/ 5940952 w 7467600"/>
              <a:gd name="connsiteY249" fmla="*/ 6250028 h 6858000"/>
              <a:gd name="connsiteX250" fmla="*/ 6043441 w 7467600"/>
              <a:gd name="connsiteY250" fmla="*/ 6665847 h 6858000"/>
              <a:gd name="connsiteX251" fmla="*/ 6093432 w 7467600"/>
              <a:gd name="connsiteY251" fmla="*/ 6858000 h 6858000"/>
              <a:gd name="connsiteX252" fmla="*/ 6034344 w 7467600"/>
              <a:gd name="connsiteY252" fmla="*/ 6858000 h 6858000"/>
              <a:gd name="connsiteX253" fmla="*/ 6026679 w 7467600"/>
              <a:gd name="connsiteY253" fmla="*/ 6836959 h 6858000"/>
              <a:gd name="connsiteX254" fmla="*/ 5800441 w 7467600"/>
              <a:gd name="connsiteY254" fmla="*/ 6335286 h 6858000"/>
              <a:gd name="connsiteX255" fmla="*/ 5526562 w 7467600"/>
              <a:gd name="connsiteY255" fmla="*/ 5705388 h 6858000"/>
              <a:gd name="connsiteX256" fmla="*/ 5519640 w 7467600"/>
              <a:gd name="connsiteY256" fmla="*/ 5683774 h 6858000"/>
              <a:gd name="connsiteX257" fmla="*/ 5844559 w 7467600"/>
              <a:gd name="connsiteY257" fmla="*/ 6553349 h 6858000"/>
              <a:gd name="connsiteX258" fmla="*/ 5975994 w 7467600"/>
              <a:gd name="connsiteY258" fmla="*/ 6858000 h 6858000"/>
              <a:gd name="connsiteX259" fmla="*/ 5898547 w 7467600"/>
              <a:gd name="connsiteY259" fmla="*/ 6858000 h 6858000"/>
              <a:gd name="connsiteX260" fmla="*/ 5682041 w 7467600"/>
              <a:gd name="connsiteY260" fmla="*/ 6355860 h 6858000"/>
              <a:gd name="connsiteX261" fmla="*/ 5461758 w 7467600"/>
              <a:gd name="connsiteY261" fmla="*/ 5820220 h 6858000"/>
              <a:gd name="connsiteX262" fmla="*/ 5237282 w 7467600"/>
              <a:gd name="connsiteY262" fmla="*/ 6579086 h 6858000"/>
              <a:gd name="connsiteX263" fmla="*/ 5115009 w 7467600"/>
              <a:gd name="connsiteY263" fmla="*/ 6858000 h 6858000"/>
              <a:gd name="connsiteX264" fmla="*/ 5028074 w 7467600"/>
              <a:gd name="connsiteY264" fmla="*/ 6858000 h 6858000"/>
              <a:gd name="connsiteX265" fmla="*/ 5079508 w 7467600"/>
              <a:gd name="connsiteY265" fmla="*/ 6749074 h 6858000"/>
              <a:gd name="connsiteX266" fmla="*/ 5371846 w 7467600"/>
              <a:gd name="connsiteY266" fmla="*/ 5924413 h 6858000"/>
              <a:gd name="connsiteX267" fmla="*/ 5270512 w 7467600"/>
              <a:gd name="connsiteY267" fmla="*/ 6138975 h 6858000"/>
              <a:gd name="connsiteX268" fmla="*/ 5062409 w 7467600"/>
              <a:gd name="connsiteY268" fmla="*/ 6653544 h 6858000"/>
              <a:gd name="connsiteX269" fmla="*/ 5036628 w 7467600"/>
              <a:gd name="connsiteY269" fmla="*/ 6754247 h 6858000"/>
              <a:gd name="connsiteX270" fmla="*/ 5009112 w 7467600"/>
              <a:gd name="connsiteY270" fmla="*/ 6858000 h 6858000"/>
              <a:gd name="connsiteX271" fmla="*/ 4976679 w 7467600"/>
              <a:gd name="connsiteY271" fmla="*/ 6858000 h 6858000"/>
              <a:gd name="connsiteX272" fmla="*/ 5006537 w 7467600"/>
              <a:gd name="connsiteY272" fmla="*/ 6747068 h 6858000"/>
              <a:gd name="connsiteX273" fmla="*/ 5032723 w 7467600"/>
              <a:gd name="connsiteY273" fmla="*/ 6644957 h 6858000"/>
              <a:gd name="connsiteX274" fmla="*/ 5242949 w 7467600"/>
              <a:gd name="connsiteY274" fmla="*/ 6125175 h 6858000"/>
              <a:gd name="connsiteX275" fmla="*/ 5286321 w 7467600"/>
              <a:gd name="connsiteY275" fmla="*/ 6033555 h 6858000"/>
              <a:gd name="connsiteX276" fmla="*/ 5008210 w 7467600"/>
              <a:gd name="connsiteY276" fmla="*/ 6649194 h 6858000"/>
              <a:gd name="connsiteX277" fmla="*/ 4986321 w 7467600"/>
              <a:gd name="connsiteY277" fmla="*/ 6765687 h 6858000"/>
              <a:gd name="connsiteX278" fmla="*/ 4973474 w 7467600"/>
              <a:gd name="connsiteY278" fmla="*/ 6858000 h 6858000"/>
              <a:gd name="connsiteX279" fmla="*/ 4907178 w 7467600"/>
              <a:gd name="connsiteY279" fmla="*/ 6858000 h 6858000"/>
              <a:gd name="connsiteX280" fmla="*/ 4910810 w 7467600"/>
              <a:gd name="connsiteY280" fmla="*/ 6829660 h 6858000"/>
              <a:gd name="connsiteX281" fmla="*/ 4987461 w 7467600"/>
              <a:gd name="connsiteY281" fmla="*/ 6432994 h 6858000"/>
              <a:gd name="connsiteX282" fmla="*/ 5179262 w 7467600"/>
              <a:gd name="connsiteY282" fmla="*/ 6035044 h 6858000"/>
              <a:gd name="connsiteX283" fmla="*/ 4689678 w 7467600"/>
              <a:gd name="connsiteY283" fmla="*/ 6440241 h 6858000"/>
              <a:gd name="connsiteX284" fmla="*/ 4477543 w 7467600"/>
              <a:gd name="connsiteY284" fmla="*/ 6674836 h 6858000"/>
              <a:gd name="connsiteX285" fmla="*/ 4329957 w 7467600"/>
              <a:gd name="connsiteY285" fmla="*/ 6858000 h 6858000"/>
              <a:gd name="connsiteX286" fmla="*/ 4218595 w 7467600"/>
              <a:gd name="connsiteY286" fmla="*/ 6858000 h 6858000"/>
              <a:gd name="connsiteX287" fmla="*/ 4368888 w 7467600"/>
              <a:gd name="connsiteY287" fmla="*/ 6668412 h 6858000"/>
              <a:gd name="connsiteX288" fmla="*/ 4563091 w 7467600"/>
              <a:gd name="connsiteY288" fmla="*/ 6442508 h 6858000"/>
              <a:gd name="connsiteX289" fmla="*/ 5387324 w 7467600"/>
              <a:gd name="connsiteY289" fmla="*/ 5705830 h 6858000"/>
              <a:gd name="connsiteX290" fmla="*/ 5073620 w 7467600"/>
              <a:gd name="connsiteY290" fmla="*/ 5955437 h 6858000"/>
              <a:gd name="connsiteX291" fmla="*/ 4689789 w 7467600"/>
              <a:gd name="connsiteY291" fmla="*/ 6268382 h 6858000"/>
              <a:gd name="connsiteX292" fmla="*/ 4418722 w 7467600"/>
              <a:gd name="connsiteY292" fmla="*/ 6570886 h 6858000"/>
              <a:gd name="connsiteX293" fmla="*/ 4214944 w 7467600"/>
              <a:gd name="connsiteY293" fmla="*/ 6858000 h 6858000"/>
              <a:gd name="connsiteX294" fmla="*/ 4177898 w 7467600"/>
              <a:gd name="connsiteY294" fmla="*/ 6858000 h 6858000"/>
              <a:gd name="connsiteX295" fmla="*/ 4391597 w 7467600"/>
              <a:gd name="connsiteY295" fmla="*/ 6556370 h 6858000"/>
              <a:gd name="connsiteX296" fmla="*/ 4668889 w 7467600"/>
              <a:gd name="connsiteY296" fmla="*/ 6246399 h 6858000"/>
              <a:gd name="connsiteX297" fmla="*/ 5055427 w 7467600"/>
              <a:gd name="connsiteY297" fmla="*/ 5931476 h 6858000"/>
              <a:gd name="connsiteX298" fmla="*/ 5371814 w 7467600"/>
              <a:gd name="connsiteY298" fmla="*/ 5678975 h 6858000"/>
              <a:gd name="connsiteX299" fmla="*/ 4987918 w 7467600"/>
              <a:gd name="connsiteY299" fmla="*/ 5838701 h 6858000"/>
              <a:gd name="connsiteX300" fmla="*/ 4317146 w 7467600"/>
              <a:gd name="connsiteY300" fmla="*/ 6587716 h 6858000"/>
              <a:gd name="connsiteX301" fmla="*/ 4171627 w 7467600"/>
              <a:gd name="connsiteY301" fmla="*/ 6858000 h 6858000"/>
              <a:gd name="connsiteX302" fmla="*/ 4081585 w 7467600"/>
              <a:gd name="connsiteY302" fmla="*/ 6858000 h 6858000"/>
              <a:gd name="connsiteX303" fmla="*/ 4238603 w 7467600"/>
              <a:gd name="connsiteY303" fmla="*/ 6559341 h 6858000"/>
              <a:gd name="connsiteX304" fmla="*/ 4778333 w 7467600"/>
              <a:gd name="connsiteY304" fmla="*/ 5873626 h 6858000"/>
              <a:gd name="connsiteX305" fmla="*/ 5414185 w 7467600"/>
              <a:gd name="connsiteY305" fmla="*/ 5573882 h 6858000"/>
              <a:gd name="connsiteX306" fmla="*/ 5959648 w 7467600"/>
              <a:gd name="connsiteY306" fmla="*/ 4760797 h 6858000"/>
              <a:gd name="connsiteX307" fmla="*/ 5355019 w 7467600"/>
              <a:gd name="connsiteY307" fmla="*/ 4734672 h 6858000"/>
              <a:gd name="connsiteX308" fmla="*/ 5083565 w 7467600"/>
              <a:gd name="connsiteY308" fmla="*/ 5179121 h 6858000"/>
              <a:gd name="connsiteX309" fmla="*/ 4713577 w 7467600"/>
              <a:gd name="connsiteY309" fmla="*/ 5616803 h 6858000"/>
              <a:gd name="connsiteX310" fmla="*/ 3989559 w 7467600"/>
              <a:gd name="connsiteY310" fmla="*/ 6145945 h 6858000"/>
              <a:gd name="connsiteX311" fmla="*/ 3939824 w 7467600"/>
              <a:gd name="connsiteY311" fmla="*/ 6066900 h 6858000"/>
              <a:gd name="connsiteX312" fmla="*/ 4584537 w 7467600"/>
              <a:gd name="connsiteY312" fmla="*/ 5324826 h 6858000"/>
              <a:gd name="connsiteX313" fmla="*/ 5037105 w 7467600"/>
              <a:gd name="connsiteY313" fmla="*/ 5088765 h 6858000"/>
              <a:gd name="connsiteX314" fmla="*/ 5039930 w 7467600"/>
              <a:gd name="connsiteY314" fmla="*/ 5089585 h 6858000"/>
              <a:gd name="connsiteX315" fmla="*/ 5263764 w 7467600"/>
              <a:gd name="connsiteY315" fmla="*/ 4735525 h 6858000"/>
              <a:gd name="connsiteX316" fmla="*/ 4086300 w 7467600"/>
              <a:gd name="connsiteY316" fmla="*/ 4884599 h 6858000"/>
              <a:gd name="connsiteX317" fmla="*/ 4085485 w 7467600"/>
              <a:gd name="connsiteY317" fmla="*/ 4899070 h 6858000"/>
              <a:gd name="connsiteX318" fmla="*/ 3871915 w 7467600"/>
              <a:gd name="connsiteY318" fmla="*/ 5253645 h 6858000"/>
              <a:gd name="connsiteX319" fmla="*/ 3799374 w 7467600"/>
              <a:gd name="connsiteY319" fmla="*/ 5466127 h 6858000"/>
              <a:gd name="connsiteX320" fmla="*/ 3498850 w 7467600"/>
              <a:gd name="connsiteY320" fmla="*/ 6661888 h 6858000"/>
              <a:gd name="connsiteX321" fmla="*/ 3399216 w 7467600"/>
              <a:gd name="connsiteY321" fmla="*/ 6858000 h 6858000"/>
              <a:gd name="connsiteX322" fmla="*/ 3303688 w 7467600"/>
              <a:gd name="connsiteY322" fmla="*/ 6858000 h 6858000"/>
              <a:gd name="connsiteX323" fmla="*/ 3391774 w 7467600"/>
              <a:gd name="connsiteY323" fmla="*/ 6697181 h 6858000"/>
              <a:gd name="connsiteX324" fmla="*/ 3735540 w 7467600"/>
              <a:gd name="connsiteY324" fmla="*/ 5546923 h 6858000"/>
              <a:gd name="connsiteX325" fmla="*/ 3729438 w 7467600"/>
              <a:gd name="connsiteY325" fmla="*/ 5569058 h 6858000"/>
              <a:gd name="connsiteX326" fmla="*/ 3707782 w 7467600"/>
              <a:gd name="connsiteY326" fmla="*/ 5644908 h 6858000"/>
              <a:gd name="connsiteX327" fmla="*/ 3583827 w 7467600"/>
              <a:gd name="connsiteY327" fmla="*/ 6039215 h 6858000"/>
              <a:gd name="connsiteX328" fmla="*/ 3547861 w 7467600"/>
              <a:gd name="connsiteY328" fmla="*/ 6129609 h 6858000"/>
              <a:gd name="connsiteX329" fmla="*/ 3490905 w 7467600"/>
              <a:gd name="connsiteY329" fmla="*/ 6277660 h 6858000"/>
              <a:gd name="connsiteX330" fmla="*/ 3455859 w 7467600"/>
              <a:gd name="connsiteY330" fmla="*/ 6391301 h 6858000"/>
              <a:gd name="connsiteX331" fmla="*/ 3429112 w 7467600"/>
              <a:gd name="connsiteY331" fmla="*/ 6479469 h 6858000"/>
              <a:gd name="connsiteX332" fmla="*/ 3304862 w 7467600"/>
              <a:gd name="connsiteY332" fmla="*/ 6796476 h 6858000"/>
              <a:gd name="connsiteX333" fmla="*/ 3276071 w 7467600"/>
              <a:gd name="connsiteY333" fmla="*/ 6858000 h 6858000"/>
              <a:gd name="connsiteX334" fmla="*/ 3240805 w 7467600"/>
              <a:gd name="connsiteY334" fmla="*/ 6858000 h 6858000"/>
              <a:gd name="connsiteX335" fmla="*/ 3275917 w 7467600"/>
              <a:gd name="connsiteY335" fmla="*/ 6783192 h 6858000"/>
              <a:gd name="connsiteX336" fmla="*/ 3399358 w 7467600"/>
              <a:gd name="connsiteY336" fmla="*/ 6469011 h 6858000"/>
              <a:gd name="connsiteX337" fmla="*/ 3425650 w 7467600"/>
              <a:gd name="connsiteY337" fmla="*/ 6381333 h 6858000"/>
              <a:gd name="connsiteX338" fmla="*/ 3460661 w 7467600"/>
              <a:gd name="connsiteY338" fmla="*/ 6266763 h 6858000"/>
              <a:gd name="connsiteX339" fmla="*/ 3518021 w 7467600"/>
              <a:gd name="connsiteY339" fmla="*/ 6117298 h 6858000"/>
              <a:gd name="connsiteX340" fmla="*/ 3554035 w 7467600"/>
              <a:gd name="connsiteY340" fmla="*/ 6027832 h 6858000"/>
              <a:gd name="connsiteX341" fmla="*/ 3677174 w 7467600"/>
              <a:gd name="connsiteY341" fmla="*/ 5636351 h 6858000"/>
              <a:gd name="connsiteX342" fmla="*/ 3698819 w 7467600"/>
              <a:gd name="connsiteY342" fmla="*/ 5560503 h 6858000"/>
              <a:gd name="connsiteX343" fmla="*/ 3702094 w 7467600"/>
              <a:gd name="connsiteY343" fmla="*/ 5549194 h 6858000"/>
              <a:gd name="connsiteX344" fmla="*/ 3398355 w 7467600"/>
              <a:gd name="connsiteY344" fmla="*/ 6094603 h 6858000"/>
              <a:gd name="connsiteX345" fmla="*/ 3193941 w 7467600"/>
              <a:gd name="connsiteY345" fmla="*/ 6798775 h 6858000"/>
              <a:gd name="connsiteX346" fmla="*/ 3184140 w 7467600"/>
              <a:gd name="connsiteY346" fmla="*/ 6858000 h 6858000"/>
              <a:gd name="connsiteX347" fmla="*/ 3099978 w 7467600"/>
              <a:gd name="connsiteY347" fmla="*/ 6858000 h 6858000"/>
              <a:gd name="connsiteX348" fmla="*/ 3101556 w 7467600"/>
              <a:gd name="connsiteY348" fmla="*/ 6843337 h 6858000"/>
              <a:gd name="connsiteX349" fmla="*/ 3370162 w 7467600"/>
              <a:gd name="connsiteY349" fmla="*/ 5785550 h 6858000"/>
              <a:gd name="connsiteX350" fmla="*/ 3746477 w 7467600"/>
              <a:gd name="connsiteY350" fmla="*/ 5377889 h 6858000"/>
              <a:gd name="connsiteX351" fmla="*/ 3863399 w 7467600"/>
              <a:gd name="connsiteY351" fmla="*/ 5087257 h 6858000"/>
              <a:gd name="connsiteX352" fmla="*/ 3968712 w 7467600"/>
              <a:gd name="connsiteY352" fmla="*/ 4913989 h 6858000"/>
              <a:gd name="connsiteX353" fmla="*/ 2792390 w 7467600"/>
              <a:gd name="connsiteY353" fmla="*/ 5382974 h 6858000"/>
              <a:gd name="connsiteX354" fmla="*/ 2714982 w 7467600"/>
              <a:gd name="connsiteY354" fmla="*/ 5427051 h 6858000"/>
              <a:gd name="connsiteX355" fmla="*/ 2813361 w 7467600"/>
              <a:gd name="connsiteY355" fmla="*/ 6023912 h 6858000"/>
              <a:gd name="connsiteX356" fmla="*/ 2688430 w 7467600"/>
              <a:gd name="connsiteY356" fmla="*/ 6801564 h 6858000"/>
              <a:gd name="connsiteX357" fmla="*/ 2629626 w 7467600"/>
              <a:gd name="connsiteY357" fmla="*/ 6763394 h 6858000"/>
              <a:gd name="connsiteX358" fmla="*/ 2565328 w 7467600"/>
              <a:gd name="connsiteY358" fmla="*/ 5516399 h 6858000"/>
              <a:gd name="connsiteX359" fmla="*/ 1922999 w 7467600"/>
              <a:gd name="connsiteY359" fmla="*/ 5980343 h 6858000"/>
              <a:gd name="connsiteX360" fmla="*/ 1950261 w 7467600"/>
              <a:gd name="connsiteY360" fmla="*/ 6405858 h 6858000"/>
              <a:gd name="connsiteX361" fmla="*/ 2365554 w 7467600"/>
              <a:gd name="connsiteY361" fmla="*/ 6759107 h 6858000"/>
              <a:gd name="connsiteX362" fmla="*/ 2424142 w 7467600"/>
              <a:gd name="connsiteY362" fmla="*/ 6858000 h 6858000"/>
              <a:gd name="connsiteX363" fmla="*/ 2395994 w 7467600"/>
              <a:gd name="connsiteY363" fmla="*/ 6858000 h 6858000"/>
              <a:gd name="connsiteX364" fmla="*/ 2392863 w 7467600"/>
              <a:gd name="connsiteY364" fmla="*/ 6852964 h 6858000"/>
              <a:gd name="connsiteX365" fmla="*/ 2017589 w 7467600"/>
              <a:gd name="connsiteY365" fmla="*/ 6493982 h 6858000"/>
              <a:gd name="connsiteX366" fmla="*/ 2147336 w 7467600"/>
              <a:gd name="connsiteY366" fmla="*/ 6594052 h 6858000"/>
              <a:gd name="connsiteX367" fmla="*/ 2207047 w 7467600"/>
              <a:gd name="connsiteY367" fmla="*/ 6654540 h 6858000"/>
              <a:gd name="connsiteX368" fmla="*/ 2299106 w 7467600"/>
              <a:gd name="connsiteY368" fmla="*/ 6778931 h 6858000"/>
              <a:gd name="connsiteX369" fmla="*/ 2314430 w 7467600"/>
              <a:gd name="connsiteY369" fmla="*/ 6801144 h 6858000"/>
              <a:gd name="connsiteX370" fmla="*/ 2352406 w 7467600"/>
              <a:gd name="connsiteY370" fmla="*/ 6858000 h 6858000"/>
              <a:gd name="connsiteX371" fmla="*/ 2314492 w 7467600"/>
              <a:gd name="connsiteY371" fmla="*/ 6858000 h 6858000"/>
              <a:gd name="connsiteX372" fmla="*/ 2288095 w 7467600"/>
              <a:gd name="connsiteY372" fmla="*/ 6818030 h 6858000"/>
              <a:gd name="connsiteX373" fmla="*/ 2272768 w 7467600"/>
              <a:gd name="connsiteY373" fmla="*/ 6795822 h 6858000"/>
              <a:gd name="connsiteX374" fmla="*/ 2182715 w 7467600"/>
              <a:gd name="connsiteY374" fmla="*/ 6675071 h 6858000"/>
              <a:gd name="connsiteX375" fmla="*/ 2032061 w 7467600"/>
              <a:gd name="connsiteY375" fmla="*/ 6541380 h 6858000"/>
              <a:gd name="connsiteX376" fmla="*/ 2257220 w 7467600"/>
              <a:gd name="connsiteY376" fmla="*/ 6826257 h 6858000"/>
              <a:gd name="connsiteX377" fmla="*/ 2281324 w 7467600"/>
              <a:gd name="connsiteY377" fmla="*/ 6858000 h 6858000"/>
              <a:gd name="connsiteX378" fmla="*/ 2242860 w 7467600"/>
              <a:gd name="connsiteY378" fmla="*/ 6858000 h 6858000"/>
              <a:gd name="connsiteX379" fmla="*/ 2232818 w 7467600"/>
              <a:gd name="connsiteY379" fmla="*/ 6844926 h 6858000"/>
              <a:gd name="connsiteX380" fmla="*/ 1990172 w 7467600"/>
              <a:gd name="connsiteY380" fmla="*/ 6542121 h 6858000"/>
              <a:gd name="connsiteX381" fmla="*/ 2124090 w 7467600"/>
              <a:gd name="connsiteY381" fmla="*/ 6761017 h 6858000"/>
              <a:gd name="connsiteX382" fmla="*/ 2200380 w 7467600"/>
              <a:gd name="connsiteY382" fmla="*/ 6858000 h 6858000"/>
              <a:gd name="connsiteX383" fmla="*/ 2147507 w 7467600"/>
              <a:gd name="connsiteY383" fmla="*/ 6858000 h 6858000"/>
              <a:gd name="connsiteX384" fmla="*/ 2070668 w 7467600"/>
              <a:gd name="connsiteY384" fmla="*/ 6761520 h 6858000"/>
              <a:gd name="connsiteX385" fmla="*/ 1975142 w 7467600"/>
              <a:gd name="connsiteY385" fmla="*/ 6585570 h 6858000"/>
              <a:gd name="connsiteX386" fmla="*/ 2050035 w 7467600"/>
              <a:gd name="connsiteY386" fmla="*/ 6813345 h 6858000"/>
              <a:gd name="connsiteX387" fmla="*/ 2063025 w 7467600"/>
              <a:gd name="connsiteY387" fmla="*/ 6858000 h 6858000"/>
              <a:gd name="connsiteX388" fmla="*/ 2021675 w 7467600"/>
              <a:gd name="connsiteY388" fmla="*/ 6858000 h 6858000"/>
              <a:gd name="connsiteX389" fmla="*/ 2019308 w 7467600"/>
              <a:gd name="connsiteY389" fmla="*/ 6847118 h 6858000"/>
              <a:gd name="connsiteX390" fmla="*/ 1938835 w 7467600"/>
              <a:gd name="connsiteY390" fmla="*/ 6551160 h 6858000"/>
              <a:gd name="connsiteX391" fmla="*/ 1953230 w 7467600"/>
              <a:gd name="connsiteY391" fmla="*/ 6759699 h 6858000"/>
              <a:gd name="connsiteX392" fmla="*/ 1956763 w 7467600"/>
              <a:gd name="connsiteY392" fmla="*/ 6778191 h 6858000"/>
              <a:gd name="connsiteX393" fmla="*/ 1967925 w 7467600"/>
              <a:gd name="connsiteY393" fmla="*/ 6858000 h 6858000"/>
              <a:gd name="connsiteX394" fmla="*/ 1936622 w 7467600"/>
              <a:gd name="connsiteY394" fmla="*/ 6858000 h 6858000"/>
              <a:gd name="connsiteX395" fmla="*/ 1926261 w 7467600"/>
              <a:gd name="connsiteY395" fmla="*/ 6784064 h 6858000"/>
              <a:gd name="connsiteX396" fmla="*/ 1922724 w 7467600"/>
              <a:gd name="connsiteY396" fmla="*/ 6765577 h 6858000"/>
              <a:gd name="connsiteX397" fmla="*/ 1904650 w 7467600"/>
              <a:gd name="connsiteY397" fmla="*/ 6639616 h 6858000"/>
              <a:gd name="connsiteX398" fmla="*/ 1885273 w 7467600"/>
              <a:gd name="connsiteY398" fmla="*/ 6858000 h 6858000"/>
              <a:gd name="connsiteX399" fmla="*/ 1854363 w 7467600"/>
              <a:gd name="connsiteY399" fmla="*/ 6858000 h 6858000"/>
              <a:gd name="connsiteX400" fmla="*/ 1880391 w 7467600"/>
              <a:gd name="connsiteY400" fmla="*/ 6603796 h 6858000"/>
              <a:gd name="connsiteX401" fmla="*/ 1818273 w 7467600"/>
              <a:gd name="connsiteY401" fmla="*/ 6715729 h 6858000"/>
              <a:gd name="connsiteX402" fmla="*/ 1794691 w 7467600"/>
              <a:gd name="connsiteY402" fmla="*/ 6843239 h 6858000"/>
              <a:gd name="connsiteX403" fmla="*/ 1794914 w 7467600"/>
              <a:gd name="connsiteY403" fmla="*/ 6858000 h 6858000"/>
              <a:gd name="connsiteX404" fmla="*/ 1746128 w 7467600"/>
              <a:gd name="connsiteY404" fmla="*/ 6858000 h 6858000"/>
              <a:gd name="connsiteX405" fmla="*/ 1753934 w 7467600"/>
              <a:gd name="connsiteY405" fmla="*/ 6724796 h 6858000"/>
              <a:gd name="connsiteX406" fmla="*/ 1792053 w 7467600"/>
              <a:gd name="connsiteY406" fmla="*/ 6572396 h 6858000"/>
              <a:gd name="connsiteX407" fmla="*/ 1862248 w 7467600"/>
              <a:gd name="connsiteY407" fmla="*/ 6266397 h 6858000"/>
              <a:gd name="connsiteX408" fmla="*/ 1862250 w 7467600"/>
              <a:gd name="connsiteY408" fmla="*/ 6033531 h 6858000"/>
              <a:gd name="connsiteX409" fmla="*/ 1211999 w 7467600"/>
              <a:gd name="connsiteY409" fmla="*/ 6683610 h 6858000"/>
              <a:gd name="connsiteX410" fmla="*/ 1213266 w 7467600"/>
              <a:gd name="connsiteY410" fmla="*/ 6691947 h 6858000"/>
              <a:gd name="connsiteX411" fmla="*/ 1203370 w 7467600"/>
              <a:gd name="connsiteY411" fmla="*/ 6850676 h 6858000"/>
              <a:gd name="connsiteX412" fmla="*/ 1203671 w 7467600"/>
              <a:gd name="connsiteY412" fmla="*/ 6858000 h 6858000"/>
              <a:gd name="connsiteX413" fmla="*/ 1143180 w 7467600"/>
              <a:gd name="connsiteY413" fmla="*/ 6858000 h 6858000"/>
              <a:gd name="connsiteX414" fmla="*/ 1142176 w 7467600"/>
              <a:gd name="connsiteY414" fmla="*/ 6766045 h 6858000"/>
              <a:gd name="connsiteX415" fmla="*/ 1067484 w 7467600"/>
              <a:gd name="connsiteY415" fmla="*/ 6858000 h 6858000"/>
              <a:gd name="connsiteX416" fmla="*/ 953928 w 7467600"/>
              <a:gd name="connsiteY416" fmla="*/ 6858000 h 6858000"/>
              <a:gd name="connsiteX417" fmla="*/ 959715 w 7467600"/>
              <a:gd name="connsiteY417" fmla="*/ 6850185 h 6858000"/>
              <a:gd name="connsiteX418" fmla="*/ 1483788 w 7467600"/>
              <a:gd name="connsiteY418" fmla="*/ 6259174 h 6858000"/>
              <a:gd name="connsiteX419" fmla="*/ 1100671 w 7467600"/>
              <a:gd name="connsiteY419" fmla="*/ 6252137 h 6858000"/>
              <a:gd name="connsiteX420" fmla="*/ 1090144 w 7467600"/>
              <a:gd name="connsiteY420" fmla="*/ 6256748 h 6858000"/>
              <a:gd name="connsiteX421" fmla="*/ 1095872 w 7467600"/>
              <a:gd name="connsiteY421" fmla="*/ 6271892 h 6858000"/>
              <a:gd name="connsiteX422" fmla="*/ 262785 w 7467600"/>
              <a:gd name="connsiteY422" fmla="*/ 6845450 h 6858000"/>
              <a:gd name="connsiteX423" fmla="*/ 209968 w 7467600"/>
              <a:gd name="connsiteY423" fmla="*/ 6770713 h 6858000"/>
              <a:gd name="connsiteX424" fmla="*/ 873460 w 7467600"/>
              <a:gd name="connsiteY424" fmla="*/ 6253768 h 6858000"/>
              <a:gd name="connsiteX425" fmla="*/ 192686 w 7467600"/>
              <a:gd name="connsiteY425" fmla="*/ 5849257 h 6858000"/>
              <a:gd name="connsiteX426" fmla="*/ 4696 w 7467600"/>
              <a:gd name="connsiteY426" fmla="*/ 5697668 h 6858000"/>
              <a:gd name="connsiteX427" fmla="*/ 0 w 7467600"/>
              <a:gd name="connsiteY427" fmla="*/ 5689984 h 6858000"/>
              <a:gd name="connsiteX428" fmla="*/ 0 w 7467600"/>
              <a:gd name="connsiteY428" fmla="*/ 5513472 h 6858000"/>
              <a:gd name="connsiteX429" fmla="*/ 174101 w 7467600"/>
              <a:gd name="connsiteY429" fmla="*/ 5620277 h 6858000"/>
              <a:gd name="connsiteX430" fmla="*/ 891800 w 7467600"/>
              <a:gd name="connsiteY430" fmla="*/ 6036935 h 6858000"/>
              <a:gd name="connsiteX431" fmla="*/ 1072219 w 7467600"/>
              <a:gd name="connsiteY431" fmla="*/ 6169443 h 6858000"/>
              <a:gd name="connsiteX432" fmla="*/ 1074117 w 7467600"/>
              <a:gd name="connsiteY432" fmla="*/ 6170301 h 6858000"/>
              <a:gd name="connsiteX433" fmla="*/ 1083114 w 7467600"/>
              <a:gd name="connsiteY433" fmla="*/ 6174131 h 6858000"/>
              <a:gd name="connsiteX434" fmla="*/ 1543010 w 7467600"/>
              <a:gd name="connsiteY434" fmla="*/ 6191140 h 6858000"/>
              <a:gd name="connsiteX435" fmla="*/ 1551080 w 7467600"/>
              <a:gd name="connsiteY435" fmla="*/ 6195006 h 6858000"/>
              <a:gd name="connsiteX436" fmla="*/ 2345443 w 7467600"/>
              <a:gd name="connsiteY436" fmla="*/ 5549882 h 6858000"/>
              <a:gd name="connsiteX437" fmla="*/ 1721499 w 7467600"/>
              <a:gd name="connsiteY437" fmla="*/ 5599969 h 6858000"/>
              <a:gd name="connsiteX438" fmla="*/ 767716 w 7467600"/>
              <a:gd name="connsiteY438" fmla="*/ 5472768 h 6858000"/>
              <a:gd name="connsiteX439" fmla="*/ 722147 w 7467600"/>
              <a:gd name="connsiteY439" fmla="*/ 5393091 h 6858000"/>
              <a:gd name="connsiteX440" fmla="*/ 1485552 w 7467600"/>
              <a:gd name="connsiteY440" fmla="*/ 5313202 h 6858000"/>
              <a:gd name="connsiteX441" fmla="*/ 2143004 w 7467600"/>
              <a:gd name="connsiteY441" fmla="*/ 5402420 h 6858000"/>
              <a:gd name="connsiteX442" fmla="*/ 1933391 w 7467600"/>
              <a:gd name="connsiteY442" fmla="*/ 5156971 h 6858000"/>
              <a:gd name="connsiteX443" fmla="*/ 1827118 w 7467600"/>
              <a:gd name="connsiteY443" fmla="*/ 4968410 h 6858000"/>
              <a:gd name="connsiteX444" fmla="*/ 1837349 w 7467600"/>
              <a:gd name="connsiteY444" fmla="*/ 4956357 h 6858000"/>
              <a:gd name="connsiteX445" fmla="*/ 2162835 w 7467600"/>
              <a:gd name="connsiteY445" fmla="*/ 5187853 h 6858000"/>
              <a:gd name="connsiteX446" fmla="*/ 2257167 w 7467600"/>
              <a:gd name="connsiteY446" fmla="*/ 5462123 h 6858000"/>
              <a:gd name="connsiteX447" fmla="*/ 2261598 w 7467600"/>
              <a:gd name="connsiteY447" fmla="*/ 5467998 h 6858000"/>
              <a:gd name="connsiteX448" fmla="*/ 2437177 w 7467600"/>
              <a:gd name="connsiteY448" fmla="*/ 5479608 h 6858000"/>
              <a:gd name="connsiteX449" fmla="*/ 2445247 w 7467600"/>
              <a:gd name="connsiteY449" fmla="*/ 5483476 h 6858000"/>
              <a:gd name="connsiteX450" fmla="*/ 2743626 w 7467600"/>
              <a:gd name="connsiteY450" fmla="*/ 5304819 h 6858000"/>
              <a:gd name="connsiteX451" fmla="*/ 3048102 w 7467600"/>
              <a:gd name="connsiteY451" fmla="*/ 5150595 h 6858000"/>
              <a:gd name="connsiteX452" fmla="*/ 1799414 w 7467600"/>
              <a:gd name="connsiteY452" fmla="*/ 4694732 h 6858000"/>
              <a:gd name="connsiteX453" fmla="*/ 1771735 w 7467600"/>
              <a:gd name="connsiteY453" fmla="*/ 4619929 h 6858000"/>
              <a:gd name="connsiteX454" fmla="*/ 3104273 w 7467600"/>
              <a:gd name="connsiteY454" fmla="*/ 5076159 h 6858000"/>
              <a:gd name="connsiteX455" fmla="*/ 3113245 w 7467600"/>
              <a:gd name="connsiteY455" fmla="*/ 5090705 h 6858000"/>
              <a:gd name="connsiteX456" fmla="*/ 3126294 w 7467600"/>
              <a:gd name="connsiteY456" fmla="*/ 5114400 h 6858000"/>
              <a:gd name="connsiteX457" fmla="*/ 3937433 w 7467600"/>
              <a:gd name="connsiteY457" fmla="*/ 4830473 h 6858000"/>
              <a:gd name="connsiteX458" fmla="*/ 3590475 w 7467600"/>
              <a:gd name="connsiteY458" fmla="*/ 4597974 h 6858000"/>
              <a:gd name="connsiteX459" fmla="*/ 3100264 w 7467600"/>
              <a:gd name="connsiteY459" fmla="*/ 4579845 h 6858000"/>
              <a:gd name="connsiteX460" fmla="*/ 2183576 w 7467600"/>
              <a:gd name="connsiteY460" fmla="*/ 4227150 h 6858000"/>
              <a:gd name="connsiteX461" fmla="*/ 2151029 w 7467600"/>
              <a:gd name="connsiteY461" fmla="*/ 4146947 h 6858000"/>
              <a:gd name="connsiteX462" fmla="*/ 3563434 w 7467600"/>
              <a:gd name="connsiteY462" fmla="*/ 4469115 h 6858000"/>
              <a:gd name="connsiteX463" fmla="*/ 3177952 w 7467600"/>
              <a:gd name="connsiteY463" fmla="*/ 3657386 h 6858000"/>
              <a:gd name="connsiteX464" fmla="*/ 3189263 w 7467600"/>
              <a:gd name="connsiteY464" fmla="*/ 3625726 h 6858000"/>
              <a:gd name="connsiteX465" fmla="*/ 3560912 w 7467600"/>
              <a:gd name="connsiteY465" fmla="*/ 4079863 h 6858000"/>
              <a:gd name="connsiteX466" fmla="*/ 3626636 w 7467600"/>
              <a:gd name="connsiteY466" fmla="*/ 4512230 h 6858000"/>
              <a:gd name="connsiteX467" fmla="*/ 3653088 w 7467600"/>
              <a:gd name="connsiteY467" fmla="*/ 4521417 h 6858000"/>
              <a:gd name="connsiteX468" fmla="*/ 3988128 w 7467600"/>
              <a:gd name="connsiteY468" fmla="*/ 4817267 h 6858000"/>
              <a:gd name="connsiteX469" fmla="*/ 4830582 w 7467600"/>
              <a:gd name="connsiteY469" fmla="*/ 4676000 h 6858000"/>
              <a:gd name="connsiteX470" fmla="*/ 4830100 w 7467600"/>
              <a:gd name="connsiteY470" fmla="*/ 4675554 h 6858000"/>
              <a:gd name="connsiteX471" fmla="*/ 4036318 w 7467600"/>
              <a:gd name="connsiteY471" fmla="*/ 4147013 h 6858000"/>
              <a:gd name="connsiteX472" fmla="*/ 3432098 w 7467600"/>
              <a:gd name="connsiteY472" fmla="*/ 3537312 h 6858000"/>
              <a:gd name="connsiteX473" fmla="*/ 3446761 w 7467600"/>
              <a:gd name="connsiteY473" fmla="*/ 3461278 h 6858000"/>
              <a:gd name="connsiteX474" fmla="*/ 4419733 w 7467600"/>
              <a:gd name="connsiteY474" fmla="*/ 3963555 h 6858000"/>
              <a:gd name="connsiteX475" fmla="*/ 4781371 w 7467600"/>
              <a:gd name="connsiteY475" fmla="*/ 4458604 h 6858000"/>
              <a:gd name="connsiteX476" fmla="*/ 4780440 w 7467600"/>
              <a:gd name="connsiteY476" fmla="*/ 4470290 h 6858000"/>
              <a:gd name="connsiteX477" fmla="*/ 4898954 w 7467600"/>
              <a:gd name="connsiteY477" fmla="*/ 4662092 h 6858000"/>
              <a:gd name="connsiteX478" fmla="*/ 4900699 w 7467600"/>
              <a:gd name="connsiteY478" fmla="*/ 4670867 h 6858000"/>
              <a:gd name="connsiteX479" fmla="*/ 5714511 w 7467600"/>
              <a:gd name="connsiteY479" fmla="*/ 4663483 h 6858000"/>
              <a:gd name="connsiteX480" fmla="*/ 5464793 w 7467600"/>
              <a:gd name="connsiteY480" fmla="*/ 4393556 h 6858000"/>
              <a:gd name="connsiteX481" fmla="*/ 5461897 w 7467600"/>
              <a:gd name="connsiteY481" fmla="*/ 4390879 h 6858000"/>
              <a:gd name="connsiteX482" fmla="*/ 4294126 w 7467600"/>
              <a:gd name="connsiteY482" fmla="*/ 3303048 h 6858000"/>
              <a:gd name="connsiteX483" fmla="*/ 4305321 w 7467600"/>
              <a:gd name="connsiteY483" fmla="*/ 3256953 h 6858000"/>
              <a:gd name="connsiteX484" fmla="*/ 4949299 w 7467600"/>
              <a:gd name="connsiteY484" fmla="*/ 3766336 h 6858000"/>
              <a:gd name="connsiteX485" fmla="*/ 5291452 w 7467600"/>
              <a:gd name="connsiteY485" fmla="*/ 4076801 h 6858000"/>
              <a:gd name="connsiteX486" fmla="*/ 5434998 w 7467600"/>
              <a:gd name="connsiteY486" fmla="*/ 4254100 h 6858000"/>
              <a:gd name="connsiteX487" fmla="*/ 5351015 w 7467600"/>
              <a:gd name="connsiteY487" fmla="*/ 3760989 h 6858000"/>
              <a:gd name="connsiteX488" fmla="*/ 5413780 w 7467600"/>
              <a:gd name="connsiteY488" fmla="*/ 2966265 h 6858000"/>
              <a:gd name="connsiteX489" fmla="*/ 5425627 w 7467600"/>
              <a:gd name="connsiteY489" fmla="*/ 2954192 h 6858000"/>
              <a:gd name="connsiteX490" fmla="*/ 6604735 w 7467600"/>
              <a:gd name="connsiteY490" fmla="*/ 2041381 h 6858000"/>
              <a:gd name="connsiteX491" fmla="*/ 7204487 w 7467600"/>
              <a:gd name="connsiteY491" fmla="*/ 2742112 h 6858000"/>
              <a:gd name="connsiteX492" fmla="*/ 7131592 w 7467600"/>
              <a:gd name="connsiteY492" fmla="*/ 2672096 h 6858000"/>
              <a:gd name="connsiteX493" fmla="*/ 6996344 w 7467600"/>
              <a:gd name="connsiteY493" fmla="*/ 2518310 h 6858000"/>
              <a:gd name="connsiteX494" fmla="*/ 6735495 w 7467600"/>
              <a:gd name="connsiteY494" fmla="*/ 2196890 h 6858000"/>
              <a:gd name="connsiteX495" fmla="*/ 6721901 w 7467600"/>
              <a:gd name="connsiteY495" fmla="*/ 2179274 h 6858000"/>
              <a:gd name="connsiteX496" fmla="*/ 6604735 w 7467600"/>
              <a:gd name="connsiteY496" fmla="*/ 2041381 h 6858000"/>
              <a:gd name="connsiteX497" fmla="*/ 6591670 w 7467600"/>
              <a:gd name="connsiteY497" fmla="*/ 1988277 h 6858000"/>
              <a:gd name="connsiteX498" fmla="*/ 6747349 w 7467600"/>
              <a:gd name="connsiteY498" fmla="*/ 2160069 h 6858000"/>
              <a:gd name="connsiteX499" fmla="*/ 6760943 w 7467600"/>
              <a:gd name="connsiteY499" fmla="*/ 2177686 h 6858000"/>
              <a:gd name="connsiteX500" fmla="*/ 7021065 w 7467600"/>
              <a:gd name="connsiteY500" fmla="*/ 2498102 h 6858000"/>
              <a:gd name="connsiteX501" fmla="*/ 7155223 w 7467600"/>
              <a:gd name="connsiteY501" fmla="*/ 2650386 h 6858000"/>
              <a:gd name="connsiteX502" fmla="*/ 7203167 w 7467600"/>
              <a:gd name="connsiteY502" fmla="*/ 2697288 h 6858000"/>
              <a:gd name="connsiteX503" fmla="*/ 6937703 w 7467600"/>
              <a:gd name="connsiteY503" fmla="*/ 2321981 h 6858000"/>
              <a:gd name="connsiteX504" fmla="*/ 6591670 w 7467600"/>
              <a:gd name="connsiteY504" fmla="*/ 1988277 h 6858000"/>
              <a:gd name="connsiteX505" fmla="*/ 5798671 w 7467600"/>
              <a:gd name="connsiteY505" fmla="*/ 1981601 h 6858000"/>
              <a:gd name="connsiteX506" fmla="*/ 5754709 w 7467600"/>
              <a:gd name="connsiteY506" fmla="*/ 2071454 h 6858000"/>
              <a:gd name="connsiteX507" fmla="*/ 5763044 w 7467600"/>
              <a:gd name="connsiteY507" fmla="*/ 2842206 h 6858000"/>
              <a:gd name="connsiteX508" fmla="*/ 5764974 w 7467600"/>
              <a:gd name="connsiteY508" fmla="*/ 2799609 h 6858000"/>
              <a:gd name="connsiteX509" fmla="*/ 5767665 w 7467600"/>
              <a:gd name="connsiteY509" fmla="*/ 2666409 h 6858000"/>
              <a:gd name="connsiteX510" fmla="*/ 5763055 w 7467600"/>
              <a:gd name="connsiteY510" fmla="*/ 2579705 h 6858000"/>
              <a:gd name="connsiteX511" fmla="*/ 5758079 w 7467600"/>
              <a:gd name="connsiteY511" fmla="*/ 2492508 h 6858000"/>
              <a:gd name="connsiteX512" fmla="*/ 5779325 w 7467600"/>
              <a:gd name="connsiteY512" fmla="*/ 2197069 h 6858000"/>
              <a:gd name="connsiteX513" fmla="*/ 5798671 w 7467600"/>
              <a:gd name="connsiteY513" fmla="*/ 1981601 h 6858000"/>
              <a:gd name="connsiteX514" fmla="*/ 5829202 w 7467600"/>
              <a:gd name="connsiteY514" fmla="*/ 1971679 h 6858000"/>
              <a:gd name="connsiteX515" fmla="*/ 5809558 w 7467600"/>
              <a:gd name="connsiteY515" fmla="*/ 2198043 h 6858000"/>
              <a:gd name="connsiteX516" fmla="*/ 5788653 w 7467600"/>
              <a:gd name="connsiteY516" fmla="*/ 2489430 h 6858000"/>
              <a:gd name="connsiteX517" fmla="*/ 5793439 w 7467600"/>
              <a:gd name="connsiteY517" fmla="*/ 2575235 h 6858000"/>
              <a:gd name="connsiteX518" fmla="*/ 5796837 w 7467600"/>
              <a:gd name="connsiteY518" fmla="*/ 2637633 h 6858000"/>
              <a:gd name="connsiteX519" fmla="*/ 5818614 w 7467600"/>
              <a:gd name="connsiteY519" fmla="*/ 2473055 h 6858000"/>
              <a:gd name="connsiteX520" fmla="*/ 5829202 w 7467600"/>
              <a:gd name="connsiteY520" fmla="*/ 1971679 h 6858000"/>
              <a:gd name="connsiteX521" fmla="*/ 5911389 w 7467600"/>
              <a:gd name="connsiteY521" fmla="*/ 1898371 h 6858000"/>
              <a:gd name="connsiteX522" fmla="*/ 6237627 w 7467600"/>
              <a:gd name="connsiteY522" fmla="*/ 2231921 h 6858000"/>
              <a:gd name="connsiteX523" fmla="*/ 5911389 w 7467600"/>
              <a:gd name="connsiteY523" fmla="*/ 1898371 h 6858000"/>
              <a:gd name="connsiteX524" fmla="*/ 6944437 w 7467600"/>
              <a:gd name="connsiteY524" fmla="*/ 1575402 h 6858000"/>
              <a:gd name="connsiteX525" fmla="*/ 6304730 w 7467600"/>
              <a:gd name="connsiteY525" fmla="*/ 1766654 h 6858000"/>
              <a:gd name="connsiteX526" fmla="*/ 6944437 w 7467600"/>
              <a:gd name="connsiteY526" fmla="*/ 1575402 h 6858000"/>
              <a:gd name="connsiteX527" fmla="*/ 7019523 w 7467600"/>
              <a:gd name="connsiteY527" fmla="*/ 1519450 h 6858000"/>
              <a:gd name="connsiteX528" fmla="*/ 6298091 w 7467600"/>
              <a:gd name="connsiteY528" fmla="*/ 1737122 h 6858000"/>
              <a:gd name="connsiteX529" fmla="*/ 7019523 w 7467600"/>
              <a:gd name="connsiteY529" fmla="*/ 1519450 h 6858000"/>
              <a:gd name="connsiteX530" fmla="*/ 2399523 w 7467600"/>
              <a:gd name="connsiteY530" fmla="*/ 1428234 h 6858000"/>
              <a:gd name="connsiteX531" fmla="*/ 2224982 w 7467600"/>
              <a:gd name="connsiteY531" fmla="*/ 1826201 h 6858000"/>
              <a:gd name="connsiteX532" fmla="*/ 2096099 w 7467600"/>
              <a:gd name="connsiteY532" fmla="*/ 2345900 h 6858000"/>
              <a:gd name="connsiteX533" fmla="*/ 2283317 w 7467600"/>
              <a:gd name="connsiteY533" fmla="*/ 1796925 h 6858000"/>
              <a:gd name="connsiteX534" fmla="*/ 2399523 w 7467600"/>
              <a:gd name="connsiteY534" fmla="*/ 1428234 h 6858000"/>
              <a:gd name="connsiteX535" fmla="*/ 2448558 w 7467600"/>
              <a:gd name="connsiteY535" fmla="*/ 1373435 h 6858000"/>
              <a:gd name="connsiteX536" fmla="*/ 2312521 w 7467600"/>
              <a:gd name="connsiteY536" fmla="*/ 1806140 h 6858000"/>
              <a:gd name="connsiteX537" fmla="*/ 2127533 w 7467600"/>
              <a:gd name="connsiteY537" fmla="*/ 2348380 h 6858000"/>
              <a:gd name="connsiteX538" fmla="*/ 2358080 w 7467600"/>
              <a:gd name="connsiteY538" fmla="*/ 1866134 h 6858000"/>
              <a:gd name="connsiteX539" fmla="*/ 2407436 w 7467600"/>
              <a:gd name="connsiteY539" fmla="*/ 1651070 h 6858000"/>
              <a:gd name="connsiteX540" fmla="*/ 2448558 w 7467600"/>
              <a:gd name="connsiteY540" fmla="*/ 1373435 h 6858000"/>
              <a:gd name="connsiteX541" fmla="*/ 278707 w 7467600"/>
              <a:gd name="connsiteY541" fmla="*/ 1352270 h 6858000"/>
              <a:gd name="connsiteX542" fmla="*/ 321570 w 7467600"/>
              <a:gd name="connsiteY542" fmla="*/ 1861610 h 6858000"/>
              <a:gd name="connsiteX543" fmla="*/ 294281 w 7467600"/>
              <a:gd name="connsiteY543" fmla="*/ 1440658 h 6858000"/>
              <a:gd name="connsiteX544" fmla="*/ 278707 w 7467600"/>
              <a:gd name="connsiteY544" fmla="*/ 1352270 h 6858000"/>
              <a:gd name="connsiteX545" fmla="*/ 1423821 w 7467600"/>
              <a:gd name="connsiteY545" fmla="*/ 1351958 h 6858000"/>
              <a:gd name="connsiteX546" fmla="*/ 1638521 w 7467600"/>
              <a:gd name="connsiteY546" fmla="*/ 1908470 h 6858000"/>
              <a:gd name="connsiteX547" fmla="*/ 1754199 w 7467600"/>
              <a:gd name="connsiteY547" fmla="*/ 2149284 h 6858000"/>
              <a:gd name="connsiteX548" fmla="*/ 1908359 w 7467600"/>
              <a:gd name="connsiteY548" fmla="*/ 2364988 h 6858000"/>
              <a:gd name="connsiteX549" fmla="*/ 1647661 w 7467600"/>
              <a:gd name="connsiteY549" fmla="*/ 1825945 h 6858000"/>
              <a:gd name="connsiteX550" fmla="*/ 1423821 w 7467600"/>
              <a:gd name="connsiteY550" fmla="*/ 1351958 h 6858000"/>
              <a:gd name="connsiteX551" fmla="*/ 1431890 w 7467600"/>
              <a:gd name="connsiteY551" fmla="*/ 1306475 h 6858000"/>
              <a:gd name="connsiteX552" fmla="*/ 1507597 w 7467600"/>
              <a:gd name="connsiteY552" fmla="*/ 1446132 h 6858000"/>
              <a:gd name="connsiteX553" fmla="*/ 1674586 w 7467600"/>
              <a:gd name="connsiteY553" fmla="*/ 1813832 h 6858000"/>
              <a:gd name="connsiteX554" fmla="*/ 1815950 w 7467600"/>
              <a:gd name="connsiteY554" fmla="*/ 2128564 h 6858000"/>
              <a:gd name="connsiteX555" fmla="*/ 1984242 w 7467600"/>
              <a:gd name="connsiteY555" fmla="*/ 2430829 h 6858000"/>
              <a:gd name="connsiteX556" fmla="*/ 2014023 w 7467600"/>
              <a:gd name="connsiteY556" fmla="*/ 2450995 h 6858000"/>
              <a:gd name="connsiteX557" fmla="*/ 1747337 w 7467600"/>
              <a:gd name="connsiteY557" fmla="*/ 1855264 h 6858000"/>
              <a:gd name="connsiteX558" fmla="*/ 1533749 w 7467600"/>
              <a:gd name="connsiteY558" fmla="*/ 1478656 h 6858000"/>
              <a:gd name="connsiteX559" fmla="*/ 1431890 w 7467600"/>
              <a:gd name="connsiteY559" fmla="*/ 1306475 h 6858000"/>
              <a:gd name="connsiteX560" fmla="*/ 5052692 w 7467600"/>
              <a:gd name="connsiteY560" fmla="*/ 1292994 h 6858000"/>
              <a:gd name="connsiteX561" fmla="*/ 5200661 w 7467600"/>
              <a:gd name="connsiteY561" fmla="*/ 1635186 h 6858000"/>
              <a:gd name="connsiteX562" fmla="*/ 5297138 w 7467600"/>
              <a:gd name="connsiteY562" fmla="*/ 1906351 h 6858000"/>
              <a:gd name="connsiteX563" fmla="*/ 5052692 w 7467600"/>
              <a:gd name="connsiteY563" fmla="*/ 1292994 h 6858000"/>
              <a:gd name="connsiteX564" fmla="*/ 5009948 w 7467600"/>
              <a:gd name="connsiteY564" fmla="*/ 1273619 h 6858000"/>
              <a:gd name="connsiteX565" fmla="*/ 5121777 w 7467600"/>
              <a:gd name="connsiteY565" fmla="*/ 1654213 h 6858000"/>
              <a:gd name="connsiteX566" fmla="*/ 5293545 w 7467600"/>
              <a:gd name="connsiteY566" fmla="*/ 2072247 h 6858000"/>
              <a:gd name="connsiteX567" fmla="*/ 5294042 w 7467600"/>
              <a:gd name="connsiteY567" fmla="*/ 2065019 h 6858000"/>
              <a:gd name="connsiteX568" fmla="*/ 5171936 w 7467600"/>
              <a:gd name="connsiteY568" fmla="*/ 1647613 h 6858000"/>
              <a:gd name="connsiteX569" fmla="*/ 5009948 w 7467600"/>
              <a:gd name="connsiteY569" fmla="*/ 1273619 h 6858000"/>
              <a:gd name="connsiteX570" fmla="*/ 655236 w 7467600"/>
              <a:gd name="connsiteY570" fmla="*/ 1268632 h 6858000"/>
              <a:gd name="connsiteX571" fmla="*/ 839521 w 7467600"/>
              <a:gd name="connsiteY571" fmla="*/ 1685315 h 6858000"/>
              <a:gd name="connsiteX572" fmla="*/ 1109416 w 7467600"/>
              <a:gd name="connsiteY572" fmla="*/ 2061663 h 6858000"/>
              <a:gd name="connsiteX573" fmla="*/ 1298300 w 7467600"/>
              <a:gd name="connsiteY573" fmla="*/ 2247742 h 6858000"/>
              <a:gd name="connsiteX574" fmla="*/ 1125871 w 7467600"/>
              <a:gd name="connsiteY574" fmla="*/ 1989513 h 6858000"/>
              <a:gd name="connsiteX575" fmla="*/ 981574 w 7467600"/>
              <a:gd name="connsiteY575" fmla="*/ 1783157 h 6858000"/>
              <a:gd name="connsiteX576" fmla="*/ 922198 w 7467600"/>
              <a:gd name="connsiteY576" fmla="*/ 1677437 h 6858000"/>
              <a:gd name="connsiteX577" fmla="*/ 869293 w 7467600"/>
              <a:gd name="connsiteY577" fmla="*/ 1583214 h 6858000"/>
              <a:gd name="connsiteX578" fmla="*/ 751431 w 7467600"/>
              <a:gd name="connsiteY578" fmla="*/ 1405731 h 6858000"/>
              <a:gd name="connsiteX579" fmla="*/ 655236 w 7467600"/>
              <a:gd name="connsiteY579" fmla="*/ 1268632 h 6858000"/>
              <a:gd name="connsiteX580" fmla="*/ 6516292 w 7467600"/>
              <a:gd name="connsiteY580" fmla="*/ 1263064 h 6858000"/>
              <a:gd name="connsiteX581" fmla="*/ 5736320 w 7467600"/>
              <a:gd name="connsiteY581" fmla="*/ 1501803 h 6858000"/>
              <a:gd name="connsiteX582" fmla="*/ 6516292 w 7467600"/>
              <a:gd name="connsiteY582" fmla="*/ 1263064 h 6858000"/>
              <a:gd name="connsiteX583" fmla="*/ 291466 w 7467600"/>
              <a:gd name="connsiteY583" fmla="*/ 1250369 h 6858000"/>
              <a:gd name="connsiteX584" fmla="*/ 323180 w 7467600"/>
              <a:gd name="connsiteY584" fmla="*/ 1435283 h 6858000"/>
              <a:gd name="connsiteX585" fmla="*/ 349381 w 7467600"/>
              <a:gd name="connsiteY585" fmla="*/ 1875041 h 6858000"/>
              <a:gd name="connsiteX586" fmla="*/ 374363 w 7467600"/>
              <a:gd name="connsiteY586" fmla="*/ 1506494 h 6858000"/>
              <a:gd name="connsiteX587" fmla="*/ 302168 w 7467600"/>
              <a:gd name="connsiteY587" fmla="*/ 1274495 h 6858000"/>
              <a:gd name="connsiteX588" fmla="*/ 291466 w 7467600"/>
              <a:gd name="connsiteY588" fmla="*/ 1250369 h 6858000"/>
              <a:gd name="connsiteX589" fmla="*/ 678222 w 7467600"/>
              <a:gd name="connsiteY589" fmla="*/ 1248670 h 6858000"/>
              <a:gd name="connsiteX590" fmla="*/ 775536 w 7467600"/>
              <a:gd name="connsiteY590" fmla="*/ 1388015 h 6858000"/>
              <a:gd name="connsiteX591" fmla="*/ 894529 w 7467600"/>
              <a:gd name="connsiteY591" fmla="*/ 1567739 h 6858000"/>
              <a:gd name="connsiteX592" fmla="*/ 948000 w 7467600"/>
              <a:gd name="connsiteY592" fmla="*/ 1663088 h 6858000"/>
              <a:gd name="connsiteX593" fmla="*/ 1006812 w 7467600"/>
              <a:gd name="connsiteY593" fmla="*/ 1767683 h 6858000"/>
              <a:gd name="connsiteX594" fmla="*/ 1149133 w 7467600"/>
              <a:gd name="connsiteY594" fmla="*/ 1971513 h 6858000"/>
              <a:gd name="connsiteX595" fmla="*/ 1333952 w 7467600"/>
              <a:gd name="connsiteY595" fmla="*/ 2251620 h 6858000"/>
              <a:gd name="connsiteX596" fmla="*/ 1337329 w 7467600"/>
              <a:gd name="connsiteY596" fmla="*/ 2258350 h 6858000"/>
              <a:gd name="connsiteX597" fmla="*/ 1014726 w 7467600"/>
              <a:gd name="connsiteY597" fmla="*/ 1615556 h 6858000"/>
              <a:gd name="connsiteX598" fmla="*/ 678222 w 7467600"/>
              <a:gd name="connsiteY598" fmla="*/ 1248670 h 6858000"/>
              <a:gd name="connsiteX599" fmla="*/ 6691602 w 7467600"/>
              <a:gd name="connsiteY599" fmla="*/ 1140573 h 6858000"/>
              <a:gd name="connsiteX600" fmla="*/ 6571100 w 7467600"/>
              <a:gd name="connsiteY600" fmla="*/ 1183662 h 6858000"/>
              <a:gd name="connsiteX601" fmla="*/ 6241687 w 7467600"/>
              <a:gd name="connsiteY601" fmla="*/ 1257600 h 6858000"/>
              <a:gd name="connsiteX602" fmla="*/ 5693009 w 7467600"/>
              <a:gd name="connsiteY602" fmla="*/ 1478256 h 6858000"/>
              <a:gd name="connsiteX603" fmla="*/ 6548420 w 7467600"/>
              <a:gd name="connsiteY603" fmla="*/ 1214599 h 6858000"/>
              <a:gd name="connsiteX604" fmla="*/ 6605473 w 7467600"/>
              <a:gd name="connsiteY604" fmla="*/ 1184686 h 6858000"/>
              <a:gd name="connsiteX605" fmla="*/ 6691602 w 7467600"/>
              <a:gd name="connsiteY605" fmla="*/ 1140573 h 6858000"/>
              <a:gd name="connsiteX606" fmla="*/ 4002475 w 7467600"/>
              <a:gd name="connsiteY606" fmla="*/ 1037802 h 6858000"/>
              <a:gd name="connsiteX607" fmla="*/ 4000324 w 7467600"/>
              <a:gd name="connsiteY607" fmla="*/ 1039362 h 6858000"/>
              <a:gd name="connsiteX608" fmla="*/ 4002862 w 7467600"/>
              <a:gd name="connsiteY608" fmla="*/ 1042866 h 6858000"/>
              <a:gd name="connsiteX609" fmla="*/ 4002475 w 7467600"/>
              <a:gd name="connsiteY609" fmla="*/ 1037802 h 6858000"/>
              <a:gd name="connsiteX610" fmla="*/ 506322 w 7467600"/>
              <a:gd name="connsiteY610" fmla="*/ 1020997 h 6858000"/>
              <a:gd name="connsiteX611" fmla="*/ 533068 w 7467600"/>
              <a:gd name="connsiteY611" fmla="*/ 1029409 h 6858000"/>
              <a:gd name="connsiteX612" fmla="*/ 1232525 w 7467600"/>
              <a:gd name="connsiteY612" fmla="*/ 1804675 h 6858000"/>
              <a:gd name="connsiteX613" fmla="*/ 1388858 w 7467600"/>
              <a:gd name="connsiteY613" fmla="*/ 2368011 h 6858000"/>
              <a:gd name="connsiteX614" fmla="*/ 1384098 w 7467600"/>
              <a:gd name="connsiteY614" fmla="*/ 2378125 h 6858000"/>
              <a:gd name="connsiteX615" fmla="*/ 1425393 w 7467600"/>
              <a:gd name="connsiteY615" fmla="*/ 2589124 h 6858000"/>
              <a:gd name="connsiteX616" fmla="*/ 1424001 w 7467600"/>
              <a:gd name="connsiteY616" fmla="*/ 2597541 h 6858000"/>
              <a:gd name="connsiteX617" fmla="*/ 2152729 w 7467600"/>
              <a:gd name="connsiteY617" fmla="*/ 2864487 h 6858000"/>
              <a:gd name="connsiteX618" fmla="*/ 2020609 w 7467600"/>
              <a:gd name="connsiteY618" fmla="*/ 2539671 h 6858000"/>
              <a:gd name="connsiteX619" fmla="*/ 2018920 w 7467600"/>
              <a:gd name="connsiteY619" fmla="*/ 2536309 h 6858000"/>
              <a:gd name="connsiteX620" fmla="*/ 1342441 w 7467600"/>
              <a:gd name="connsiteY620" fmla="*/ 1173017 h 6858000"/>
              <a:gd name="connsiteX621" fmla="*/ 1367925 w 7467600"/>
              <a:gd name="connsiteY621" fmla="*/ 1135648 h 6858000"/>
              <a:gd name="connsiteX622" fmla="*/ 1771401 w 7467600"/>
              <a:gd name="connsiteY622" fmla="*/ 1806673 h 6858000"/>
              <a:gd name="connsiteX623" fmla="*/ 1972385 w 7467600"/>
              <a:gd name="connsiteY623" fmla="*/ 2198735 h 6858000"/>
              <a:gd name="connsiteX624" fmla="*/ 2040892 w 7467600"/>
              <a:gd name="connsiteY624" fmla="*/ 2405205 h 6858000"/>
              <a:gd name="connsiteX625" fmla="*/ 2131689 w 7467600"/>
              <a:gd name="connsiteY625" fmla="*/ 1936926 h 6858000"/>
              <a:gd name="connsiteX626" fmla="*/ 2454820 w 7467600"/>
              <a:gd name="connsiteY626" fmla="*/ 1248808 h 6858000"/>
              <a:gd name="connsiteX627" fmla="*/ 2492512 w 7467600"/>
              <a:gd name="connsiteY627" fmla="*/ 1302920 h 6858000"/>
              <a:gd name="connsiteX628" fmla="*/ 2081216 w 7467600"/>
              <a:gd name="connsiteY628" fmla="*/ 2527513 h 6858000"/>
              <a:gd name="connsiteX629" fmla="*/ 2081211 w 7467600"/>
              <a:gd name="connsiteY629" fmla="*/ 2528916 h 6858000"/>
              <a:gd name="connsiteX630" fmla="*/ 2199067 w 7467600"/>
              <a:gd name="connsiteY630" fmla="*/ 2884061 h 6858000"/>
              <a:gd name="connsiteX631" fmla="*/ 3192586 w 7467600"/>
              <a:gd name="connsiteY631" fmla="*/ 3411496 h 6858000"/>
              <a:gd name="connsiteX632" fmla="*/ 3182620 w 7467600"/>
              <a:gd name="connsiteY632" fmla="*/ 3483279 h 6858000"/>
              <a:gd name="connsiteX633" fmla="*/ 2435119 w 7467600"/>
              <a:gd name="connsiteY633" fmla="*/ 3080173 h 6858000"/>
              <a:gd name="connsiteX634" fmla="*/ 2410152 w 7467600"/>
              <a:gd name="connsiteY634" fmla="*/ 3063751 h 6858000"/>
              <a:gd name="connsiteX635" fmla="*/ 2408099 w 7467600"/>
              <a:gd name="connsiteY635" fmla="*/ 3064403 h 6858000"/>
              <a:gd name="connsiteX636" fmla="*/ 2407218 w 7467600"/>
              <a:gd name="connsiteY636" fmla="*/ 3070324 h 6858000"/>
              <a:gd name="connsiteX637" fmla="*/ 2380138 w 7467600"/>
              <a:gd name="connsiteY637" fmla="*/ 3099341 h 6858000"/>
              <a:gd name="connsiteX638" fmla="*/ 1765923 w 7467600"/>
              <a:gd name="connsiteY638" fmla="*/ 3581043 h 6858000"/>
              <a:gd name="connsiteX639" fmla="*/ 1702258 w 7467600"/>
              <a:gd name="connsiteY639" fmla="*/ 3612286 h 6858000"/>
              <a:gd name="connsiteX640" fmla="*/ 1538370 w 7467600"/>
              <a:gd name="connsiteY640" fmla="*/ 3811804 h 6858000"/>
              <a:gd name="connsiteX641" fmla="*/ 542867 w 7467600"/>
              <a:gd name="connsiteY641" fmla="*/ 4944092 h 6858000"/>
              <a:gd name="connsiteX642" fmla="*/ 515800 w 7467600"/>
              <a:gd name="connsiteY642" fmla="*/ 4862180 h 6858000"/>
              <a:gd name="connsiteX643" fmla="*/ 909145 w 7467600"/>
              <a:gd name="connsiteY643" fmla="*/ 4199225 h 6858000"/>
              <a:gd name="connsiteX644" fmla="*/ 1214067 w 7467600"/>
              <a:gd name="connsiteY644" fmla="*/ 3908561 h 6858000"/>
              <a:gd name="connsiteX645" fmla="*/ 640967 w 7467600"/>
              <a:gd name="connsiteY645" fmla="*/ 4105601 h 6858000"/>
              <a:gd name="connsiteX646" fmla="*/ 112563 w 7467600"/>
              <a:gd name="connsiteY646" fmla="*/ 4396952 h 6858000"/>
              <a:gd name="connsiteX647" fmla="*/ 0 w 7467600"/>
              <a:gd name="connsiteY647" fmla="*/ 4466006 h 6858000"/>
              <a:gd name="connsiteX648" fmla="*/ 0 w 7467600"/>
              <a:gd name="connsiteY648" fmla="*/ 4233763 h 6858000"/>
              <a:gd name="connsiteX649" fmla="*/ 36881 w 7467600"/>
              <a:gd name="connsiteY649" fmla="*/ 4200118 h 6858000"/>
              <a:gd name="connsiteX650" fmla="*/ 910534 w 7467600"/>
              <a:gd name="connsiteY650" fmla="*/ 3629753 h 6858000"/>
              <a:gd name="connsiteX651" fmla="*/ 1578717 w 7467600"/>
              <a:gd name="connsiteY651" fmla="*/ 3575982 h 6858000"/>
              <a:gd name="connsiteX652" fmla="*/ 2338780 w 7467600"/>
              <a:gd name="connsiteY652" fmla="*/ 3033725 h 6858000"/>
              <a:gd name="connsiteX653" fmla="*/ 1807991 w 7467600"/>
              <a:gd name="connsiteY653" fmla="*/ 2807184 h 6858000"/>
              <a:gd name="connsiteX654" fmla="*/ 1416358 w 7467600"/>
              <a:gd name="connsiteY654" fmla="*/ 3112571 h 6858000"/>
              <a:gd name="connsiteX655" fmla="*/ 939066 w 7467600"/>
              <a:gd name="connsiteY655" fmla="*/ 3378798 h 6858000"/>
              <a:gd name="connsiteX656" fmla="*/ 115099 w 7467600"/>
              <a:gd name="connsiteY656" fmla="*/ 3607650 h 6858000"/>
              <a:gd name="connsiteX657" fmla="*/ 97284 w 7467600"/>
              <a:gd name="connsiteY657" fmla="*/ 3520393 h 6858000"/>
              <a:gd name="connsiteX658" fmla="*/ 922050 w 7467600"/>
              <a:gd name="connsiteY658" fmla="*/ 3074867 h 6858000"/>
              <a:gd name="connsiteX659" fmla="*/ 1405265 w 7467600"/>
              <a:gd name="connsiteY659" fmla="*/ 3016319 h 6858000"/>
              <a:gd name="connsiteX660" fmla="*/ 1407512 w 7467600"/>
              <a:gd name="connsiteY660" fmla="*/ 3018001 h 6858000"/>
              <a:gd name="connsiteX661" fmla="*/ 1726266 w 7467600"/>
              <a:gd name="connsiteY661" fmla="*/ 2777274 h 6858000"/>
              <a:gd name="connsiteX662" fmla="*/ 625390 w 7467600"/>
              <a:gd name="connsiteY662" fmla="*/ 2514541 h 6858000"/>
              <a:gd name="connsiteX663" fmla="*/ 619799 w 7467600"/>
              <a:gd name="connsiteY663" fmla="*/ 2527180 h 6858000"/>
              <a:gd name="connsiteX664" fmla="*/ 310030 w 7467600"/>
              <a:gd name="connsiteY664" fmla="*/ 2771818 h 6858000"/>
              <a:gd name="connsiteX665" fmla="*/ 173877 w 7467600"/>
              <a:gd name="connsiteY665" fmla="*/ 2937056 h 6858000"/>
              <a:gd name="connsiteX666" fmla="*/ 77889 w 7467600"/>
              <a:gd name="connsiteY666" fmla="*/ 3138440 h 6858000"/>
              <a:gd name="connsiteX667" fmla="*/ 0 w 7467600"/>
              <a:gd name="connsiteY667" fmla="*/ 3271395 h 6858000"/>
              <a:gd name="connsiteX668" fmla="*/ 0 w 7467600"/>
              <a:gd name="connsiteY668" fmla="*/ 3153002 h 6858000"/>
              <a:gd name="connsiteX669" fmla="*/ 2386 w 7467600"/>
              <a:gd name="connsiteY669" fmla="*/ 3149203 h 6858000"/>
              <a:gd name="connsiteX670" fmla="*/ 89753 w 7467600"/>
              <a:gd name="connsiteY670" fmla="*/ 2987702 h 6858000"/>
              <a:gd name="connsiteX671" fmla="*/ 76869 w 7467600"/>
              <a:gd name="connsiteY671" fmla="*/ 3005404 h 6858000"/>
              <a:gd name="connsiteX672" fmla="*/ 32049 w 7467600"/>
              <a:gd name="connsiteY672" fmla="*/ 3065814 h 6858000"/>
              <a:gd name="connsiteX673" fmla="*/ 0 w 7467600"/>
              <a:gd name="connsiteY673" fmla="*/ 3108744 h 6858000"/>
              <a:gd name="connsiteX674" fmla="*/ 0 w 7467600"/>
              <a:gd name="connsiteY674" fmla="*/ 3058059 h 6858000"/>
              <a:gd name="connsiteX675" fmla="*/ 7610 w 7467600"/>
              <a:gd name="connsiteY675" fmla="*/ 3047889 h 6858000"/>
              <a:gd name="connsiteX676" fmla="*/ 52419 w 7467600"/>
              <a:gd name="connsiteY676" fmla="*/ 2987479 h 6858000"/>
              <a:gd name="connsiteX677" fmla="*/ 59142 w 7467600"/>
              <a:gd name="connsiteY677" fmla="*/ 2978488 h 6858000"/>
              <a:gd name="connsiteX678" fmla="*/ 0 w 7467600"/>
              <a:gd name="connsiteY678" fmla="*/ 3015334 h 6858000"/>
              <a:gd name="connsiteX679" fmla="*/ 0 w 7467600"/>
              <a:gd name="connsiteY679" fmla="*/ 2914286 h 6858000"/>
              <a:gd name="connsiteX680" fmla="*/ 36383 w 7467600"/>
              <a:gd name="connsiteY680" fmla="*/ 2901128 h 6858000"/>
              <a:gd name="connsiteX681" fmla="*/ 156329 w 7467600"/>
              <a:gd name="connsiteY681" fmla="*/ 2840533 h 6858000"/>
              <a:gd name="connsiteX682" fmla="*/ 358355 w 7467600"/>
              <a:gd name="connsiteY682" fmla="*/ 2620471 h 6858000"/>
              <a:gd name="connsiteX683" fmla="*/ 510577 w 7467600"/>
              <a:gd name="connsiteY683" fmla="*/ 2501244 h 6858000"/>
              <a:gd name="connsiteX684" fmla="*/ 211967 w 7467600"/>
              <a:gd name="connsiteY684" fmla="*/ 2479171 h 6858000"/>
              <a:gd name="connsiteX685" fmla="*/ 0 w 7467600"/>
              <a:gd name="connsiteY685" fmla="*/ 2476398 h 6858000"/>
              <a:gd name="connsiteX686" fmla="*/ 0 w 7467600"/>
              <a:gd name="connsiteY686" fmla="*/ 2389189 h 6858000"/>
              <a:gd name="connsiteX687" fmla="*/ 103062 w 7467600"/>
              <a:gd name="connsiteY687" fmla="*/ 2389518 h 6858000"/>
              <a:gd name="connsiteX688" fmla="*/ 510734 w 7467600"/>
              <a:gd name="connsiteY688" fmla="*/ 2416201 h 6858000"/>
              <a:gd name="connsiteX689" fmla="*/ 279257 w 7467600"/>
              <a:gd name="connsiteY689" fmla="*/ 2092102 h 6858000"/>
              <a:gd name="connsiteX690" fmla="*/ 65265 w 7467600"/>
              <a:gd name="connsiteY690" fmla="*/ 2006049 h 6858000"/>
              <a:gd name="connsiteX691" fmla="*/ 0 w 7467600"/>
              <a:gd name="connsiteY691" fmla="*/ 1982532 h 6858000"/>
              <a:gd name="connsiteX692" fmla="*/ 0 w 7467600"/>
              <a:gd name="connsiteY692" fmla="*/ 1912789 h 6858000"/>
              <a:gd name="connsiteX693" fmla="*/ 97460 w 7467600"/>
              <a:gd name="connsiteY693" fmla="*/ 1953725 h 6858000"/>
              <a:gd name="connsiteX694" fmla="*/ 221272 w 7467600"/>
              <a:gd name="connsiteY694" fmla="*/ 1980766 h 6858000"/>
              <a:gd name="connsiteX695" fmla="*/ 116765 w 7467600"/>
              <a:gd name="connsiteY695" fmla="*/ 1911033 h 6858000"/>
              <a:gd name="connsiteX696" fmla="*/ 16405 w 7467600"/>
              <a:gd name="connsiteY696" fmla="*/ 1803412 h 6858000"/>
              <a:gd name="connsiteX697" fmla="*/ 0 w 7467600"/>
              <a:gd name="connsiteY697" fmla="*/ 1784777 h 6858000"/>
              <a:gd name="connsiteX698" fmla="*/ 0 w 7467600"/>
              <a:gd name="connsiteY698" fmla="*/ 1740082 h 6858000"/>
              <a:gd name="connsiteX699" fmla="*/ 39394 w 7467600"/>
              <a:gd name="connsiteY699" fmla="*/ 1784856 h 6858000"/>
              <a:gd name="connsiteX700" fmla="*/ 135813 w 7467600"/>
              <a:gd name="connsiteY700" fmla="*/ 1888838 h 6858000"/>
              <a:gd name="connsiteX701" fmla="*/ 242575 w 7467600"/>
              <a:gd name="connsiteY701" fmla="*/ 1958841 h 6858000"/>
              <a:gd name="connsiteX702" fmla="*/ 82197 w 7467600"/>
              <a:gd name="connsiteY702" fmla="*/ 1754826 h 6858000"/>
              <a:gd name="connsiteX703" fmla="*/ 0 w 7467600"/>
              <a:gd name="connsiteY703" fmla="*/ 1679650 h 6858000"/>
              <a:gd name="connsiteX704" fmla="*/ 0 w 7467600"/>
              <a:gd name="connsiteY704" fmla="*/ 1602463 h 6858000"/>
              <a:gd name="connsiteX705" fmla="*/ 84689 w 7467600"/>
              <a:gd name="connsiteY705" fmla="*/ 1677442 h 6858000"/>
              <a:gd name="connsiteX706" fmla="*/ 298437 w 7467600"/>
              <a:gd name="connsiteY706" fmla="*/ 1968019 h 6858000"/>
              <a:gd name="connsiteX707" fmla="*/ 227269 w 7467600"/>
              <a:gd name="connsiteY707" fmla="*/ 1114064 h 6858000"/>
              <a:gd name="connsiteX708" fmla="*/ 248003 w 7467600"/>
              <a:gd name="connsiteY708" fmla="*/ 1089613 h 6858000"/>
              <a:gd name="connsiteX709" fmla="*/ 427020 w 7467600"/>
              <a:gd name="connsiteY709" fmla="*/ 1619803 h 6858000"/>
              <a:gd name="connsiteX710" fmla="*/ 340345 w 7467600"/>
              <a:gd name="connsiteY710" fmla="*/ 2027739 h 6858000"/>
              <a:gd name="connsiteX711" fmla="*/ 360865 w 7467600"/>
              <a:gd name="connsiteY711" fmla="*/ 2044827 h 6858000"/>
              <a:gd name="connsiteX712" fmla="*/ 560414 w 7467600"/>
              <a:gd name="connsiteY712" fmla="*/ 2421457 h 6858000"/>
              <a:gd name="connsiteX713" fmla="*/ 1359703 w 7467600"/>
              <a:gd name="connsiteY713" fmla="*/ 2578554 h 6858000"/>
              <a:gd name="connsiteX714" fmla="*/ 1359422 w 7467600"/>
              <a:gd name="connsiteY714" fmla="*/ 2577994 h 6858000"/>
              <a:gd name="connsiteX715" fmla="*/ 828701 w 7467600"/>
              <a:gd name="connsiteY715" fmla="*/ 1839520 h 6858000"/>
              <a:gd name="connsiteX716" fmla="*/ 494427 w 7467600"/>
              <a:gd name="connsiteY716" fmla="*/ 1092333 h 6858000"/>
              <a:gd name="connsiteX717" fmla="*/ 506322 w 7467600"/>
              <a:gd name="connsiteY717" fmla="*/ 1020997 h 6858000"/>
              <a:gd name="connsiteX718" fmla="*/ 4570198 w 7467600"/>
              <a:gd name="connsiteY718" fmla="*/ 978081 h 6858000"/>
              <a:gd name="connsiteX719" fmla="*/ 4523691 w 7467600"/>
              <a:gd name="connsiteY719" fmla="*/ 1127776 h 6858000"/>
              <a:gd name="connsiteX720" fmla="*/ 4509875 w 7467600"/>
              <a:gd name="connsiteY720" fmla="*/ 1167552 h 6858000"/>
              <a:gd name="connsiteX721" fmla="*/ 4478168 w 7467600"/>
              <a:gd name="connsiteY721" fmla="*/ 1260735 h 6858000"/>
              <a:gd name="connsiteX722" fmla="*/ 4409309 w 7467600"/>
              <a:gd name="connsiteY722" fmla="*/ 1666996 h 6858000"/>
              <a:gd name="connsiteX723" fmla="*/ 4370031 w 7467600"/>
              <a:gd name="connsiteY723" fmla="*/ 1955666 h 6858000"/>
              <a:gd name="connsiteX724" fmla="*/ 4570198 w 7467600"/>
              <a:gd name="connsiteY724" fmla="*/ 978081 h 6858000"/>
              <a:gd name="connsiteX725" fmla="*/ 4557898 w 7467600"/>
              <a:gd name="connsiteY725" fmla="*/ 900011 h 6858000"/>
              <a:gd name="connsiteX726" fmla="*/ 4344840 w 7467600"/>
              <a:gd name="connsiteY726" fmla="*/ 1922038 h 6858000"/>
              <a:gd name="connsiteX727" fmla="*/ 4378710 w 7467600"/>
              <a:gd name="connsiteY727" fmla="*/ 1665516 h 6858000"/>
              <a:gd name="connsiteX728" fmla="*/ 4448798 w 7467600"/>
              <a:gd name="connsiteY728" fmla="*/ 1253024 h 6858000"/>
              <a:gd name="connsiteX729" fmla="*/ 4480315 w 7467600"/>
              <a:gd name="connsiteY729" fmla="*/ 1158454 h 6858000"/>
              <a:gd name="connsiteX730" fmla="*/ 4494133 w 7467600"/>
              <a:gd name="connsiteY730" fmla="*/ 1118676 h 6858000"/>
              <a:gd name="connsiteX731" fmla="*/ 4557898 w 7467600"/>
              <a:gd name="connsiteY731" fmla="*/ 900011 h 6858000"/>
              <a:gd name="connsiteX732" fmla="*/ 5870151 w 7467600"/>
              <a:gd name="connsiteY732" fmla="*/ 898890 h 6858000"/>
              <a:gd name="connsiteX733" fmla="*/ 5861335 w 7467600"/>
              <a:gd name="connsiteY733" fmla="*/ 899177 h 6858000"/>
              <a:gd name="connsiteX734" fmla="*/ 5843702 w 7467600"/>
              <a:gd name="connsiteY734" fmla="*/ 899748 h 6858000"/>
              <a:gd name="connsiteX735" fmla="*/ 5651107 w 7467600"/>
              <a:gd name="connsiteY735" fmla="*/ 920306 h 6858000"/>
              <a:gd name="connsiteX736" fmla="*/ 5459407 w 7467600"/>
              <a:gd name="connsiteY736" fmla="*/ 940975 h 6858000"/>
              <a:gd name="connsiteX737" fmla="*/ 5374846 w 7467600"/>
              <a:gd name="connsiteY737" fmla="*/ 941988 h 6858000"/>
              <a:gd name="connsiteX738" fmla="*/ 5256105 w 7467600"/>
              <a:gd name="connsiteY738" fmla="*/ 945632 h 6858000"/>
              <a:gd name="connsiteX739" fmla="*/ 5107071 w 7467600"/>
              <a:gd name="connsiteY739" fmla="*/ 969720 h 6858000"/>
              <a:gd name="connsiteX740" fmla="*/ 4998681 w 7467600"/>
              <a:gd name="connsiteY740" fmla="*/ 988771 h 6858000"/>
              <a:gd name="connsiteX741" fmla="*/ 5870151 w 7467600"/>
              <a:gd name="connsiteY741" fmla="*/ 898890 h 6858000"/>
              <a:gd name="connsiteX742" fmla="*/ 5504425 w 7467600"/>
              <a:gd name="connsiteY742" fmla="*/ 848067 h 6858000"/>
              <a:gd name="connsiteX743" fmla="*/ 4968849 w 7467600"/>
              <a:gd name="connsiteY743" fmla="*/ 962318 h 6858000"/>
              <a:gd name="connsiteX744" fmla="*/ 5104039 w 7467600"/>
              <a:gd name="connsiteY744" fmla="*/ 940634 h 6858000"/>
              <a:gd name="connsiteX745" fmla="*/ 5256311 w 7467600"/>
              <a:gd name="connsiteY745" fmla="*/ 916490 h 6858000"/>
              <a:gd name="connsiteX746" fmla="*/ 5377381 w 7467600"/>
              <a:gd name="connsiteY746" fmla="*/ 912671 h 6858000"/>
              <a:gd name="connsiteX747" fmla="*/ 5460148 w 7467600"/>
              <a:gd name="connsiteY747" fmla="*/ 911442 h 6858000"/>
              <a:gd name="connsiteX748" fmla="*/ 5648971 w 7467600"/>
              <a:gd name="connsiteY748" fmla="*/ 891331 h 6858000"/>
              <a:gd name="connsiteX749" fmla="*/ 5844807 w 7467600"/>
              <a:gd name="connsiteY749" fmla="*/ 870718 h 6858000"/>
              <a:gd name="connsiteX750" fmla="*/ 5862975 w 7467600"/>
              <a:gd name="connsiteY750" fmla="*/ 869756 h 6858000"/>
              <a:gd name="connsiteX751" fmla="*/ 5920887 w 7467600"/>
              <a:gd name="connsiteY751" fmla="*/ 865929 h 6858000"/>
              <a:gd name="connsiteX752" fmla="*/ 5504425 w 7467600"/>
              <a:gd name="connsiteY752" fmla="*/ 848067 h 6858000"/>
              <a:gd name="connsiteX753" fmla="*/ 3607114 w 7467600"/>
              <a:gd name="connsiteY753" fmla="*/ 467441 h 6858000"/>
              <a:gd name="connsiteX754" fmla="*/ 3296242 w 7467600"/>
              <a:gd name="connsiteY754" fmla="*/ 807991 h 6858000"/>
              <a:gd name="connsiteX755" fmla="*/ 3174674 w 7467600"/>
              <a:gd name="connsiteY755" fmla="*/ 919759 h 6858000"/>
              <a:gd name="connsiteX756" fmla="*/ 3042978 w 7467600"/>
              <a:gd name="connsiteY756" fmla="*/ 1054894 h 6858000"/>
              <a:gd name="connsiteX757" fmla="*/ 2968914 w 7467600"/>
              <a:gd name="connsiteY757" fmla="*/ 1133756 h 6858000"/>
              <a:gd name="connsiteX758" fmla="*/ 3103823 w 7467600"/>
              <a:gd name="connsiteY758" fmla="*/ 1026814 h 6858000"/>
              <a:gd name="connsiteX759" fmla="*/ 3607114 w 7467600"/>
              <a:gd name="connsiteY759" fmla="*/ 467441 h 6858000"/>
              <a:gd name="connsiteX760" fmla="*/ 3744487 w 7467600"/>
              <a:gd name="connsiteY760" fmla="*/ 383136 h 6858000"/>
              <a:gd name="connsiteX761" fmla="*/ 3970213 w 7467600"/>
              <a:gd name="connsiteY761" fmla="*/ 995559 h 6858000"/>
              <a:gd name="connsiteX762" fmla="*/ 3744487 w 7467600"/>
              <a:gd name="connsiteY762" fmla="*/ 383136 h 6858000"/>
              <a:gd name="connsiteX763" fmla="*/ 3624562 w 7467600"/>
              <a:gd name="connsiteY763" fmla="*/ 367041 h 6858000"/>
              <a:gd name="connsiteX764" fmla="*/ 3489712 w 7467600"/>
              <a:gd name="connsiteY764" fmla="*/ 485386 h 6858000"/>
              <a:gd name="connsiteX765" fmla="*/ 3182994 w 7467600"/>
              <a:gd name="connsiteY765" fmla="*/ 828265 h 6858000"/>
              <a:gd name="connsiteX766" fmla="*/ 2892114 w 7467600"/>
              <a:gd name="connsiteY766" fmla="*/ 1172635 h 6858000"/>
              <a:gd name="connsiteX767" fmla="*/ 3021459 w 7467600"/>
              <a:gd name="connsiteY767" fmla="*/ 1035385 h 6858000"/>
              <a:gd name="connsiteX768" fmla="*/ 3153873 w 7467600"/>
              <a:gd name="connsiteY768" fmla="*/ 898971 h 6858000"/>
              <a:gd name="connsiteX769" fmla="*/ 3276511 w 7467600"/>
              <a:gd name="connsiteY769" fmla="*/ 786423 h 6858000"/>
              <a:gd name="connsiteX770" fmla="*/ 3584154 w 7467600"/>
              <a:gd name="connsiteY770" fmla="*/ 448218 h 6858000"/>
              <a:gd name="connsiteX771" fmla="*/ 3624562 w 7467600"/>
              <a:gd name="connsiteY771" fmla="*/ 367041 h 6858000"/>
              <a:gd name="connsiteX772" fmla="*/ 3766672 w 7467600"/>
              <a:gd name="connsiteY772" fmla="*/ 359429 h 6858000"/>
              <a:gd name="connsiteX773" fmla="*/ 3996338 w 7467600"/>
              <a:gd name="connsiteY773" fmla="*/ 968237 h 6858000"/>
              <a:gd name="connsiteX774" fmla="*/ 3766672 w 7467600"/>
              <a:gd name="connsiteY774" fmla="*/ 359429 h 6858000"/>
              <a:gd name="connsiteX775" fmla="*/ 5805386 w 7467600"/>
              <a:gd name="connsiteY775" fmla="*/ 239240 h 6858000"/>
              <a:gd name="connsiteX776" fmla="*/ 5736947 w 7467600"/>
              <a:gd name="connsiteY776" fmla="*/ 261367 h 6858000"/>
              <a:gd name="connsiteX777" fmla="*/ 5427012 w 7467600"/>
              <a:gd name="connsiteY777" fmla="*/ 311272 h 6858000"/>
              <a:gd name="connsiteX778" fmla="*/ 5147818 w 7467600"/>
              <a:gd name="connsiteY778" fmla="*/ 322112 h 6858000"/>
              <a:gd name="connsiteX779" fmla="*/ 5060854 w 7467600"/>
              <a:gd name="connsiteY779" fmla="*/ 311882 h 6858000"/>
              <a:gd name="connsiteX780" fmla="*/ 4945989 w 7467600"/>
              <a:gd name="connsiteY780" fmla="*/ 300516 h 6858000"/>
              <a:gd name="connsiteX781" fmla="*/ 5410479 w 7467600"/>
              <a:gd name="connsiteY781" fmla="*/ 348434 h 6858000"/>
              <a:gd name="connsiteX782" fmla="*/ 5805386 w 7467600"/>
              <a:gd name="connsiteY782" fmla="*/ 239240 h 6858000"/>
              <a:gd name="connsiteX783" fmla="*/ 5905192 w 7467600"/>
              <a:gd name="connsiteY783" fmla="*/ 163079 h 6858000"/>
              <a:gd name="connsiteX784" fmla="*/ 5865655 w 7467600"/>
              <a:gd name="connsiteY784" fmla="*/ 171901 h 6858000"/>
              <a:gd name="connsiteX785" fmla="*/ 5259740 w 7467600"/>
              <a:gd name="connsiteY785" fmla="*/ 257013 h 6858000"/>
              <a:gd name="connsiteX786" fmla="*/ 5208466 w 7467600"/>
              <a:gd name="connsiteY786" fmla="*/ 257550 h 6858000"/>
              <a:gd name="connsiteX787" fmla="*/ 4980204 w 7467600"/>
              <a:gd name="connsiteY787" fmla="*/ 271903 h 6858000"/>
              <a:gd name="connsiteX788" fmla="*/ 5068068 w 7467600"/>
              <a:gd name="connsiteY788" fmla="*/ 282244 h 6858000"/>
              <a:gd name="connsiteX789" fmla="*/ 5153231 w 7467600"/>
              <a:gd name="connsiteY789" fmla="*/ 292240 h 6858000"/>
              <a:gd name="connsiteX790" fmla="*/ 5426491 w 7467600"/>
              <a:gd name="connsiteY790" fmla="*/ 281128 h 6858000"/>
              <a:gd name="connsiteX791" fmla="*/ 5731212 w 7467600"/>
              <a:gd name="connsiteY791" fmla="*/ 231951 h 6858000"/>
              <a:gd name="connsiteX792" fmla="*/ 5905192 w 7467600"/>
              <a:gd name="connsiteY792" fmla="*/ 163079 h 6858000"/>
              <a:gd name="connsiteX793" fmla="*/ 5944437 w 7467600"/>
              <a:gd name="connsiteY793" fmla="*/ 113829 h 6858000"/>
              <a:gd name="connsiteX794" fmla="*/ 5825032 w 7467600"/>
              <a:gd name="connsiteY794" fmla="*/ 146405 h 6858000"/>
              <a:gd name="connsiteX795" fmla="*/ 4955599 w 7467600"/>
              <a:gd name="connsiteY795" fmla="*/ 247008 h 6858000"/>
              <a:gd name="connsiteX796" fmla="*/ 5210104 w 7467600"/>
              <a:gd name="connsiteY796" fmla="*/ 228123 h 6858000"/>
              <a:gd name="connsiteX797" fmla="*/ 5261015 w 7467600"/>
              <a:gd name="connsiteY797" fmla="*/ 227087 h 6858000"/>
              <a:gd name="connsiteX798" fmla="*/ 5861181 w 7467600"/>
              <a:gd name="connsiteY798" fmla="*/ 143093 h 6858000"/>
              <a:gd name="connsiteX799" fmla="*/ 5961252 w 7467600"/>
              <a:gd name="connsiteY799" fmla="*/ 114820 h 6858000"/>
              <a:gd name="connsiteX800" fmla="*/ 5944437 w 7467600"/>
              <a:gd name="connsiteY800" fmla="*/ 113829 h 6858000"/>
              <a:gd name="connsiteX801" fmla="*/ 3882765 w 7467600"/>
              <a:gd name="connsiteY801" fmla="*/ 0 h 6858000"/>
              <a:gd name="connsiteX802" fmla="*/ 3995099 w 7467600"/>
              <a:gd name="connsiteY802" fmla="*/ 0 h 6858000"/>
              <a:gd name="connsiteX803" fmla="*/ 4163818 w 7467600"/>
              <a:gd name="connsiteY803" fmla="*/ 234104 h 6858000"/>
              <a:gd name="connsiteX804" fmla="*/ 4172099 w 7467600"/>
              <a:gd name="connsiteY804" fmla="*/ 234207 h 6858000"/>
              <a:gd name="connsiteX805" fmla="*/ 4784282 w 7467600"/>
              <a:gd name="connsiteY805" fmla="*/ 276561 h 6858000"/>
              <a:gd name="connsiteX806" fmla="*/ 4801687 w 7467600"/>
              <a:gd name="connsiteY806" fmla="*/ 267764 h 6858000"/>
              <a:gd name="connsiteX807" fmla="*/ 6082788 w 7467600"/>
              <a:gd name="connsiteY807" fmla="*/ 64119 h 6858000"/>
              <a:gd name="connsiteX808" fmla="*/ 6099442 w 7467600"/>
              <a:gd name="connsiteY808" fmla="*/ 82568 h 6858000"/>
              <a:gd name="connsiteX809" fmla="*/ 4804137 w 7467600"/>
              <a:gd name="connsiteY809" fmla="*/ 320931 h 6858000"/>
              <a:gd name="connsiteX810" fmla="*/ 4227047 w 7467600"/>
              <a:gd name="connsiteY810" fmla="*/ 313415 h 6858000"/>
              <a:gd name="connsiteX811" fmla="*/ 4346041 w 7467600"/>
              <a:gd name="connsiteY811" fmla="*/ 456086 h 6858000"/>
              <a:gd name="connsiteX812" fmla="*/ 4870967 w 7467600"/>
              <a:gd name="connsiteY812" fmla="*/ 963061 h 6858000"/>
              <a:gd name="connsiteX813" fmla="*/ 4889647 w 7467600"/>
              <a:gd name="connsiteY813" fmla="*/ 957147 h 6858000"/>
              <a:gd name="connsiteX814" fmla="*/ 5422504 w 7467600"/>
              <a:gd name="connsiteY814" fmla="*/ 805191 h 6858000"/>
              <a:gd name="connsiteX815" fmla="*/ 6087656 w 7467600"/>
              <a:gd name="connsiteY815" fmla="*/ 826703 h 6858000"/>
              <a:gd name="connsiteX816" fmla="*/ 6058717 w 7467600"/>
              <a:gd name="connsiteY816" fmla="*/ 865992 h 6858000"/>
              <a:gd name="connsiteX817" fmla="*/ 4974153 w 7467600"/>
              <a:gd name="connsiteY817" fmla="*/ 1045456 h 6858000"/>
              <a:gd name="connsiteX818" fmla="*/ 5627835 w 7467600"/>
              <a:gd name="connsiteY818" fmla="*/ 1472077 h 6858000"/>
              <a:gd name="connsiteX819" fmla="*/ 5629817 w 7467600"/>
              <a:gd name="connsiteY819" fmla="*/ 1471412 h 6858000"/>
              <a:gd name="connsiteX820" fmla="*/ 5634124 w 7467600"/>
              <a:gd name="connsiteY820" fmla="*/ 1470572 h 6858000"/>
              <a:gd name="connsiteX821" fmla="*/ 5755832 w 7467600"/>
              <a:gd name="connsiteY821" fmla="*/ 1383886 h 6858000"/>
              <a:gd name="connsiteX822" fmla="*/ 6014186 w 7467600"/>
              <a:gd name="connsiteY822" fmla="*/ 1279799 h 6858000"/>
              <a:gd name="connsiteX823" fmla="*/ 6901619 w 7467600"/>
              <a:gd name="connsiteY823" fmla="*/ 1047874 h 6858000"/>
              <a:gd name="connsiteX824" fmla="*/ 6931566 w 7467600"/>
              <a:gd name="connsiteY824" fmla="*/ 1062034 h 6858000"/>
              <a:gd name="connsiteX825" fmla="*/ 5790982 w 7467600"/>
              <a:gd name="connsiteY825" fmla="*/ 1561380 h 6858000"/>
              <a:gd name="connsiteX826" fmla="*/ 6188971 w 7467600"/>
              <a:gd name="connsiteY826" fmla="*/ 1755168 h 6858000"/>
              <a:gd name="connsiteX827" fmla="*/ 6202446 w 7467600"/>
              <a:gd name="connsiteY827" fmla="*/ 1752268 h 6858000"/>
              <a:gd name="connsiteX828" fmla="*/ 7179560 w 7467600"/>
              <a:gd name="connsiteY828" fmla="*/ 1467551 h 6858000"/>
              <a:gd name="connsiteX829" fmla="*/ 7158730 w 7467600"/>
              <a:gd name="connsiteY829" fmla="*/ 1507835 h 6858000"/>
              <a:gd name="connsiteX830" fmla="*/ 6326959 w 7467600"/>
              <a:gd name="connsiteY830" fmla="*/ 1817686 h 6858000"/>
              <a:gd name="connsiteX831" fmla="*/ 6537433 w 7467600"/>
              <a:gd name="connsiteY831" fmla="*/ 1907790 h 6858000"/>
              <a:gd name="connsiteX832" fmla="*/ 6550221 w 7467600"/>
              <a:gd name="connsiteY832" fmla="*/ 1910729 h 6858000"/>
              <a:gd name="connsiteX833" fmla="*/ 6964438 w 7467600"/>
              <a:gd name="connsiteY833" fmla="*/ 2209505 h 6858000"/>
              <a:gd name="connsiteX834" fmla="*/ 7367862 w 7467600"/>
              <a:gd name="connsiteY834" fmla="*/ 2806833 h 6858000"/>
              <a:gd name="connsiteX835" fmla="*/ 7364329 w 7467600"/>
              <a:gd name="connsiteY835" fmla="*/ 2826907 h 6858000"/>
              <a:gd name="connsiteX836" fmla="*/ 7290545 w 7467600"/>
              <a:gd name="connsiteY836" fmla="*/ 2850663 h 6858000"/>
              <a:gd name="connsiteX837" fmla="*/ 6472036 w 7467600"/>
              <a:gd name="connsiteY837" fmla="*/ 1959003 h 6858000"/>
              <a:gd name="connsiteX838" fmla="*/ 5792897 w 7467600"/>
              <a:gd name="connsiteY838" fmla="*/ 1647747 h 6858000"/>
              <a:gd name="connsiteX839" fmla="*/ 5842751 w 7467600"/>
              <a:gd name="connsiteY839" fmla="*/ 1816112 h 6858000"/>
              <a:gd name="connsiteX840" fmla="*/ 5847424 w 7467600"/>
              <a:gd name="connsiteY840" fmla="*/ 1815776 h 6858000"/>
              <a:gd name="connsiteX841" fmla="*/ 6399821 w 7467600"/>
              <a:gd name="connsiteY841" fmla="*/ 2344799 h 6858000"/>
              <a:gd name="connsiteX842" fmla="*/ 6323232 w 7467600"/>
              <a:gd name="connsiteY842" fmla="*/ 2389634 h 6858000"/>
              <a:gd name="connsiteX843" fmla="*/ 5942958 w 7467600"/>
              <a:gd name="connsiteY843" fmla="*/ 2077708 h 6858000"/>
              <a:gd name="connsiteX844" fmla="*/ 5921559 w 7467600"/>
              <a:gd name="connsiteY844" fmla="*/ 2378596 h 6858000"/>
              <a:gd name="connsiteX845" fmla="*/ 5817651 w 7467600"/>
              <a:gd name="connsiteY845" fmla="*/ 3023919 h 6858000"/>
              <a:gd name="connsiteX846" fmla="*/ 5729634 w 7467600"/>
              <a:gd name="connsiteY846" fmla="*/ 3051849 h 6858000"/>
              <a:gd name="connsiteX847" fmla="*/ 5611018 w 7467600"/>
              <a:gd name="connsiteY847" fmla="*/ 2316769 h 6858000"/>
              <a:gd name="connsiteX848" fmla="*/ 5687608 w 7467600"/>
              <a:gd name="connsiteY848" fmla="*/ 2039972 h 6858000"/>
              <a:gd name="connsiteX849" fmla="*/ 5657554 w 7467600"/>
              <a:gd name="connsiteY849" fmla="*/ 1576445 h 6858000"/>
              <a:gd name="connsiteX850" fmla="*/ 5150475 w 7467600"/>
              <a:gd name="connsiteY850" fmla="*/ 1274012 h 6858000"/>
              <a:gd name="connsiteX851" fmla="*/ 5349142 w 7467600"/>
              <a:gd name="connsiteY851" fmla="*/ 2204405 h 6858000"/>
              <a:gd name="connsiteX852" fmla="*/ 5262214 w 7467600"/>
              <a:gd name="connsiteY852" fmla="*/ 2233836 h 6858000"/>
              <a:gd name="connsiteX853" fmla="*/ 4981539 w 7467600"/>
              <a:gd name="connsiteY853" fmla="*/ 1542201 h 6858000"/>
              <a:gd name="connsiteX854" fmla="*/ 4958461 w 7467600"/>
              <a:gd name="connsiteY854" fmla="*/ 1136957 h 6858000"/>
              <a:gd name="connsiteX855" fmla="*/ 4655015 w 7467600"/>
              <a:gd name="connsiteY855" fmla="*/ 891426 h 6858000"/>
              <a:gd name="connsiteX856" fmla="*/ 4348002 w 7467600"/>
              <a:gd name="connsiteY856" fmla="*/ 2205895 h 6858000"/>
              <a:gd name="connsiteX857" fmla="*/ 4262250 w 7467600"/>
              <a:gd name="connsiteY857" fmla="*/ 2219972 h 6858000"/>
              <a:gd name="connsiteX858" fmla="*/ 4550611 w 7467600"/>
              <a:gd name="connsiteY858" fmla="*/ 817540 h 6858000"/>
              <a:gd name="connsiteX859" fmla="*/ 4564418 w 7467600"/>
              <a:gd name="connsiteY859" fmla="*/ 808293 h 6858000"/>
              <a:gd name="connsiteX860" fmla="*/ 4266388 w 7467600"/>
              <a:gd name="connsiteY860" fmla="*/ 500083 h 6858000"/>
              <a:gd name="connsiteX861" fmla="*/ 4032842 w 7467600"/>
              <a:gd name="connsiteY861" fmla="*/ 211809 h 6858000"/>
              <a:gd name="connsiteX862" fmla="*/ 3882765 w 7467600"/>
              <a:gd name="connsiteY862" fmla="*/ 0 h 6858000"/>
              <a:gd name="connsiteX863" fmla="*/ 3721337 w 7467600"/>
              <a:gd name="connsiteY863" fmla="*/ 0 h 6858000"/>
              <a:gd name="connsiteX864" fmla="*/ 3797544 w 7467600"/>
              <a:gd name="connsiteY864" fmla="*/ 0 h 6858000"/>
              <a:gd name="connsiteX865" fmla="*/ 3775734 w 7467600"/>
              <a:gd name="connsiteY865" fmla="*/ 95131 h 6858000"/>
              <a:gd name="connsiteX866" fmla="*/ 3724807 w 7467600"/>
              <a:gd name="connsiteY866" fmla="*/ 272257 h 6858000"/>
              <a:gd name="connsiteX867" fmla="*/ 3726844 w 7467600"/>
              <a:gd name="connsiteY867" fmla="*/ 282988 h 6858000"/>
              <a:gd name="connsiteX868" fmla="*/ 3742664 w 7467600"/>
              <a:gd name="connsiteY868" fmla="*/ 279918 h 6858000"/>
              <a:gd name="connsiteX869" fmla="*/ 4103910 w 7467600"/>
              <a:gd name="connsiteY869" fmla="*/ 1161917 h 6858000"/>
              <a:gd name="connsiteX870" fmla="*/ 4020269 w 7467600"/>
              <a:gd name="connsiteY870" fmla="*/ 1200406 h 6858000"/>
              <a:gd name="connsiteX871" fmla="*/ 3674882 w 7467600"/>
              <a:gd name="connsiteY871" fmla="*/ 488524 h 6858000"/>
              <a:gd name="connsiteX872" fmla="*/ 3132682 w 7467600"/>
              <a:gd name="connsiteY872" fmla="*/ 1072284 h 6858000"/>
              <a:gd name="connsiteX873" fmla="*/ 2716346 w 7467600"/>
              <a:gd name="connsiteY873" fmla="*/ 1276376 h 6858000"/>
              <a:gd name="connsiteX874" fmla="*/ 2716772 w 7467600"/>
              <a:gd name="connsiteY874" fmla="*/ 1255462 h 6858000"/>
              <a:gd name="connsiteX875" fmla="*/ 3471096 w 7467600"/>
              <a:gd name="connsiteY875" fmla="*/ 437072 h 6858000"/>
              <a:gd name="connsiteX876" fmla="*/ 3639057 w 7467600"/>
              <a:gd name="connsiteY876" fmla="*/ 286334 h 6858000"/>
              <a:gd name="connsiteX877" fmla="*/ 3640309 w 7467600"/>
              <a:gd name="connsiteY877" fmla="*/ 284664 h 6858000"/>
              <a:gd name="connsiteX878" fmla="*/ 3646022 w 7467600"/>
              <a:gd name="connsiteY878" fmla="*/ 276711 h 6858000"/>
              <a:gd name="connsiteX879" fmla="*/ 3707943 w 7467600"/>
              <a:gd name="connsiteY879" fmla="*/ 65958 h 6858000"/>
              <a:gd name="connsiteX880" fmla="*/ 3721337 w 7467600"/>
              <a:gd name="connsiteY880" fmla="*/ 0 h 6858000"/>
              <a:gd name="connsiteX881" fmla="*/ 2867960 w 7467600"/>
              <a:gd name="connsiteY881" fmla="*/ 0 h 6858000"/>
              <a:gd name="connsiteX882" fmla="*/ 2926351 w 7467600"/>
              <a:gd name="connsiteY882" fmla="*/ 0 h 6858000"/>
              <a:gd name="connsiteX883" fmla="*/ 2902823 w 7467600"/>
              <a:gd name="connsiteY883" fmla="*/ 262929 h 6858000"/>
              <a:gd name="connsiteX884" fmla="*/ 2940663 w 7467600"/>
              <a:gd name="connsiteY884" fmla="*/ 140884 h 6858000"/>
              <a:gd name="connsiteX885" fmla="*/ 2947039 w 7467600"/>
              <a:gd name="connsiteY885" fmla="*/ 122524 h 6858000"/>
              <a:gd name="connsiteX886" fmla="*/ 2984316 w 7467600"/>
              <a:gd name="connsiteY886" fmla="*/ 0 h 6858000"/>
              <a:gd name="connsiteX887" fmla="*/ 3016114 w 7467600"/>
              <a:gd name="connsiteY887" fmla="*/ 0 h 6858000"/>
              <a:gd name="connsiteX888" fmla="*/ 2979949 w 7467600"/>
              <a:gd name="connsiteY888" fmla="*/ 119274 h 6858000"/>
              <a:gd name="connsiteX889" fmla="*/ 3023879 w 7467600"/>
              <a:gd name="connsiteY889" fmla="*/ 0 h 6858000"/>
              <a:gd name="connsiteX890" fmla="*/ 3105400 w 7467600"/>
              <a:gd name="connsiteY890" fmla="*/ 0 h 6858000"/>
              <a:gd name="connsiteX891" fmla="*/ 3094669 w 7467600"/>
              <a:gd name="connsiteY891" fmla="*/ 30308 h 6858000"/>
              <a:gd name="connsiteX892" fmla="*/ 2901945 w 7467600"/>
              <a:gd name="connsiteY892" fmla="*/ 466538 h 6858000"/>
              <a:gd name="connsiteX893" fmla="*/ 2815209 w 7467600"/>
              <a:gd name="connsiteY893" fmla="*/ 497361 h 6858000"/>
              <a:gd name="connsiteX894" fmla="*/ 2844845 w 7467600"/>
              <a:gd name="connsiteY894" fmla="*/ 127638 h 6858000"/>
              <a:gd name="connsiteX895" fmla="*/ 2867960 w 7467600"/>
              <a:gd name="connsiteY895" fmla="*/ 0 h 6858000"/>
              <a:gd name="connsiteX896" fmla="*/ 1057230 w 7467600"/>
              <a:gd name="connsiteY896" fmla="*/ 0 h 6858000"/>
              <a:gd name="connsiteX897" fmla="*/ 1111003 w 7467600"/>
              <a:gd name="connsiteY897" fmla="*/ 0 h 6858000"/>
              <a:gd name="connsiteX898" fmla="*/ 1125553 w 7467600"/>
              <a:gd name="connsiteY898" fmla="*/ 52588 h 6858000"/>
              <a:gd name="connsiteX899" fmla="*/ 1304276 w 7467600"/>
              <a:gd name="connsiteY899" fmla="*/ 476275 h 6858000"/>
              <a:gd name="connsiteX900" fmla="*/ 1492066 w 7467600"/>
              <a:gd name="connsiteY900" fmla="*/ 886333 h 6858000"/>
              <a:gd name="connsiteX901" fmla="*/ 1423698 w 7467600"/>
              <a:gd name="connsiteY901" fmla="*/ 710817 h 6858000"/>
              <a:gd name="connsiteX902" fmla="*/ 1357609 w 7467600"/>
              <a:gd name="connsiteY902" fmla="*/ 532892 h 6858000"/>
              <a:gd name="connsiteX903" fmla="*/ 1309550 w 7467600"/>
              <a:gd name="connsiteY903" fmla="*/ 374031 h 6858000"/>
              <a:gd name="connsiteX904" fmla="*/ 1193673 w 7467600"/>
              <a:gd name="connsiteY904" fmla="*/ 49533 h 6858000"/>
              <a:gd name="connsiteX905" fmla="*/ 1164391 w 7467600"/>
              <a:gd name="connsiteY905" fmla="*/ 0 h 6858000"/>
              <a:gd name="connsiteX906" fmla="*/ 1200666 w 7467600"/>
              <a:gd name="connsiteY906" fmla="*/ 0 h 6858000"/>
              <a:gd name="connsiteX907" fmla="*/ 1223408 w 7467600"/>
              <a:gd name="connsiteY907" fmla="*/ 38996 h 6858000"/>
              <a:gd name="connsiteX908" fmla="*/ 1339635 w 7467600"/>
              <a:gd name="connsiteY908" fmla="*/ 365517 h 6858000"/>
              <a:gd name="connsiteX909" fmla="*/ 1387469 w 7467600"/>
              <a:gd name="connsiteY909" fmla="*/ 523079 h 6858000"/>
              <a:gd name="connsiteX910" fmla="*/ 1452685 w 7467600"/>
              <a:gd name="connsiteY910" fmla="*/ 699806 h 6858000"/>
              <a:gd name="connsiteX911" fmla="*/ 1492092 w 7467600"/>
              <a:gd name="connsiteY911" fmla="*/ 800424 h 6858000"/>
              <a:gd name="connsiteX912" fmla="*/ 1455302 w 7467600"/>
              <a:gd name="connsiteY912" fmla="*/ 632913 h 6858000"/>
              <a:gd name="connsiteX913" fmla="*/ 1222336 w 7467600"/>
              <a:gd name="connsiteY913" fmla="*/ 9480 h 6858000"/>
              <a:gd name="connsiteX914" fmla="*/ 1214634 w 7467600"/>
              <a:gd name="connsiteY914" fmla="*/ 0 h 6858000"/>
              <a:gd name="connsiteX915" fmla="*/ 1289827 w 7467600"/>
              <a:gd name="connsiteY915" fmla="*/ 0 h 6858000"/>
              <a:gd name="connsiteX916" fmla="*/ 1321076 w 7467600"/>
              <a:gd name="connsiteY916" fmla="*/ 59722 h 6858000"/>
              <a:gd name="connsiteX917" fmla="*/ 1512579 w 7467600"/>
              <a:gd name="connsiteY917" fmla="*/ 626441 h 6858000"/>
              <a:gd name="connsiteX918" fmla="*/ 1506076 w 7467600"/>
              <a:gd name="connsiteY918" fmla="*/ 1089289 h 6858000"/>
              <a:gd name="connsiteX919" fmla="*/ 1486346 w 7467600"/>
              <a:gd name="connsiteY919" fmla="*/ 1079919 h 6858000"/>
              <a:gd name="connsiteX920" fmla="*/ 1070511 w 7467600"/>
              <a:gd name="connsiteY920" fmla="*/ 48609 h 6858000"/>
              <a:gd name="connsiteX921" fmla="*/ 1057230 w 7467600"/>
              <a:gd name="connsiteY921" fmla="*/ 0 h 6858000"/>
              <a:gd name="connsiteX922" fmla="*/ 43151 w 7467600"/>
              <a:gd name="connsiteY922" fmla="*/ 0 h 6858000"/>
              <a:gd name="connsiteX923" fmla="*/ 95283 w 7467600"/>
              <a:gd name="connsiteY923" fmla="*/ 0 h 6858000"/>
              <a:gd name="connsiteX924" fmla="*/ 300708 w 7467600"/>
              <a:gd name="connsiteY924" fmla="*/ 154571 h 6858000"/>
              <a:gd name="connsiteX925" fmla="*/ 530414 w 7467600"/>
              <a:gd name="connsiteY925" fmla="*/ 354673 h 6858000"/>
              <a:gd name="connsiteX926" fmla="*/ 333785 w 7467600"/>
              <a:gd name="connsiteY926" fmla="*/ 161564 h 6858000"/>
              <a:gd name="connsiteX927" fmla="*/ 147005 w 7467600"/>
              <a:gd name="connsiteY927" fmla="*/ 0 h 6858000"/>
              <a:gd name="connsiteX928" fmla="*/ 272509 w 7467600"/>
              <a:gd name="connsiteY928" fmla="*/ 0 h 6858000"/>
              <a:gd name="connsiteX929" fmla="*/ 326276 w 7467600"/>
              <a:gd name="connsiteY929" fmla="*/ 45847 h 6858000"/>
              <a:gd name="connsiteX930" fmla="*/ 823759 w 7467600"/>
              <a:gd name="connsiteY930" fmla="*/ 574145 h 6858000"/>
              <a:gd name="connsiteX931" fmla="*/ 811254 w 7467600"/>
              <a:gd name="connsiteY931" fmla="*/ 665546 h 6858000"/>
              <a:gd name="connsiteX932" fmla="*/ 154042 w 7467600"/>
              <a:gd name="connsiteY932" fmla="*/ 261522 h 6858000"/>
              <a:gd name="connsiteX933" fmla="*/ 13550 w 7467600"/>
              <a:gd name="connsiteY933" fmla="*/ 158423 h 6858000"/>
              <a:gd name="connsiteX934" fmla="*/ 0 w 7467600"/>
              <a:gd name="connsiteY934" fmla="*/ 146618 h 6858000"/>
              <a:gd name="connsiteX935" fmla="*/ 0 w 7467600"/>
              <a:gd name="connsiteY935" fmla="*/ 59161 h 6858000"/>
              <a:gd name="connsiteX936" fmla="*/ 45427 w 7467600"/>
              <a:gd name="connsiteY936" fmla="*/ 101078 h 6858000"/>
              <a:gd name="connsiteX937" fmla="*/ 630103 w 7467600"/>
              <a:gd name="connsiteY937" fmla="*/ 485885 h 6858000"/>
              <a:gd name="connsiteX938" fmla="*/ 532040 w 7467600"/>
              <a:gd name="connsiteY938" fmla="*/ 399359 h 6858000"/>
              <a:gd name="connsiteX939" fmla="*/ 517618 w 7467600"/>
              <a:gd name="connsiteY939" fmla="*/ 385726 h 6858000"/>
              <a:gd name="connsiteX940" fmla="*/ 285074 w 7467600"/>
              <a:gd name="connsiteY940" fmla="*/ 182755 h 6858000"/>
              <a:gd name="connsiteX941" fmla="*/ 43151 w 7467600"/>
              <a:gd name="connsiteY941"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289862 w 7467600"/>
              <a:gd name="connsiteY4" fmla="*/ 6659827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289862 w 7467600"/>
              <a:gd name="connsiteY8" fmla="*/ 6659827 h 6858000"/>
              <a:gd name="connsiteX9" fmla="*/ 1019354 w 7467600"/>
              <a:gd name="connsiteY9" fmla="*/ 6315006 h 6858000"/>
              <a:gd name="connsiteX10" fmla="*/ 441046 w 7467600"/>
              <a:gd name="connsiteY10" fmla="*/ 6691153 h 6858000"/>
              <a:gd name="connsiteX11" fmla="*/ 1019354 w 7467600"/>
              <a:gd name="connsiteY11" fmla="*/ 6315006 h 6858000"/>
              <a:gd name="connsiteX12" fmla="*/ 991680 w 7467600"/>
              <a:gd name="connsiteY12" fmla="*/ 6298413 h 6858000"/>
              <a:gd name="connsiteX13" fmla="*/ 409060 w 7467600"/>
              <a:gd name="connsiteY13" fmla="*/ 6671470 h 6858000"/>
              <a:gd name="connsiteX14" fmla="*/ 991680 w 7467600"/>
              <a:gd name="connsiteY14" fmla="*/ 6298413 h 6858000"/>
              <a:gd name="connsiteX15" fmla="*/ 103333 w 7467600"/>
              <a:gd name="connsiteY15" fmla="*/ 5699602 h 6858000"/>
              <a:gd name="connsiteX16" fmla="*/ 233938 w 7467600"/>
              <a:gd name="connsiteY16" fmla="*/ 5809416 h 6858000"/>
              <a:gd name="connsiteX17" fmla="*/ 883580 w 7467600"/>
              <a:gd name="connsiteY17" fmla="*/ 6180710 h 6858000"/>
              <a:gd name="connsiteX18" fmla="*/ 487337 w 7467600"/>
              <a:gd name="connsiteY18" fmla="*/ 5950182 h 6858000"/>
              <a:gd name="connsiteX19" fmla="*/ 354051 w 7467600"/>
              <a:gd name="connsiteY19" fmla="*/ 5854912 h 6858000"/>
              <a:gd name="connsiteX20" fmla="*/ 195436 w 7467600"/>
              <a:gd name="connsiteY20" fmla="*/ 5755068 h 6858000"/>
              <a:gd name="connsiteX21" fmla="*/ 103333 w 7467600"/>
              <a:gd name="connsiteY21" fmla="*/ 5699602 h 6858000"/>
              <a:gd name="connsiteX22" fmla="*/ 5539432 w 7467600"/>
              <a:gd name="connsiteY22" fmla="*/ 5642928 h 6858000"/>
              <a:gd name="connsiteX23" fmla="*/ 5555462 w 7467600"/>
              <a:gd name="connsiteY23" fmla="*/ 5694454 h 6858000"/>
              <a:gd name="connsiteX24" fmla="*/ 5828270 w 7467600"/>
              <a:gd name="connsiteY24" fmla="*/ 6320663 h 6858000"/>
              <a:gd name="connsiteX25" fmla="*/ 5947416 w 7467600"/>
              <a:gd name="connsiteY25" fmla="*/ 6574846 h 6858000"/>
              <a:gd name="connsiteX26" fmla="*/ 5539432 w 7467600"/>
              <a:gd name="connsiteY26" fmla="*/ 5642928 h 6858000"/>
              <a:gd name="connsiteX27" fmla="*/ 51253 w 7467600"/>
              <a:gd name="connsiteY27" fmla="*/ 5631825 h 6858000"/>
              <a:gd name="connsiteX28" fmla="*/ 211622 w 7467600"/>
              <a:gd name="connsiteY28" fmla="*/ 5728803 h 6858000"/>
              <a:gd name="connsiteX29" fmla="*/ 371652 w 7467600"/>
              <a:gd name="connsiteY29" fmla="*/ 5829062 h 6858000"/>
              <a:gd name="connsiteX30" fmla="*/ 505903 w 7467600"/>
              <a:gd name="connsiteY30" fmla="*/ 5925221 h 6858000"/>
              <a:gd name="connsiteX31" fmla="*/ 899240 w 7467600"/>
              <a:gd name="connsiteY31" fmla="*/ 6153068 h 6858000"/>
              <a:gd name="connsiteX32" fmla="*/ 988114 w 7467600"/>
              <a:gd name="connsiteY32" fmla="*/ 6174204 h 6858000"/>
              <a:gd name="connsiteX33" fmla="*/ 845971 w 7467600"/>
              <a:gd name="connsiteY33" fmla="*/ 6067177 h 6858000"/>
              <a:gd name="connsiteX34" fmla="*/ 448057 w 7467600"/>
              <a:gd name="connsiteY34" fmla="*/ 5841376 h 6858000"/>
              <a:gd name="connsiteX35" fmla="*/ 51253 w 7467600"/>
              <a:gd name="connsiteY35" fmla="*/ 5631825 h 6858000"/>
              <a:gd name="connsiteX36" fmla="*/ 2606687 w 7467600"/>
              <a:gd name="connsiteY36" fmla="*/ 5630718 h 6858000"/>
              <a:gd name="connsiteX37" fmla="*/ 2645658 w 7467600"/>
              <a:gd name="connsiteY37" fmla="*/ 6640259 h 6858000"/>
              <a:gd name="connsiteX38" fmla="*/ 2606687 w 7467600"/>
              <a:gd name="connsiteY38" fmla="*/ 5630718 h 6858000"/>
              <a:gd name="connsiteX39" fmla="*/ 3642057 w 7467600"/>
              <a:gd name="connsiteY39" fmla="*/ 5573487 h 6858000"/>
              <a:gd name="connsiteX40" fmla="*/ 3632981 w 7467600"/>
              <a:gd name="connsiteY40" fmla="*/ 5579437 h 6858000"/>
              <a:gd name="connsiteX41" fmla="*/ 3382436 w 7467600"/>
              <a:gd name="connsiteY41" fmla="*/ 5952726 h 6858000"/>
              <a:gd name="connsiteX42" fmla="*/ 3191929 w 7467600"/>
              <a:gd name="connsiteY42" fmla="*/ 6662669 h 6858000"/>
              <a:gd name="connsiteX43" fmla="*/ 3369898 w 7467600"/>
              <a:gd name="connsiteY43" fmla="*/ 6081771 h 6858000"/>
              <a:gd name="connsiteX44" fmla="*/ 3642057 w 7467600"/>
              <a:gd name="connsiteY44" fmla="*/ 5573487 h 6858000"/>
              <a:gd name="connsiteX45" fmla="*/ 2650666 w 7467600"/>
              <a:gd name="connsiteY45" fmla="*/ 5530686 h 6858000"/>
              <a:gd name="connsiteX46" fmla="*/ 2650249 w 7467600"/>
              <a:gd name="connsiteY46" fmla="*/ 5532101 h 6858000"/>
              <a:gd name="connsiteX47" fmla="*/ 2663808 w 7467600"/>
              <a:gd name="connsiteY47" fmla="*/ 6535215 h 6858000"/>
              <a:gd name="connsiteX48" fmla="*/ 2665418 w 7467600"/>
              <a:gd name="connsiteY48" fmla="*/ 6132756 h 6858000"/>
              <a:gd name="connsiteX49" fmla="*/ 2650666 w 7467600"/>
              <a:gd name="connsiteY49" fmla="*/ 5530686 h 6858000"/>
              <a:gd name="connsiteX50" fmla="*/ 2680277 w 7467600"/>
              <a:gd name="connsiteY50" fmla="*/ 5479204 h 6858000"/>
              <a:gd name="connsiteX51" fmla="*/ 2678972 w 7467600"/>
              <a:gd name="connsiteY51" fmla="*/ 5481582 h 6858000"/>
              <a:gd name="connsiteX52" fmla="*/ 2696666 w 7467600"/>
              <a:gd name="connsiteY52" fmla="*/ 6133836 h 6858000"/>
              <a:gd name="connsiteX53" fmla="*/ 2695769 w 7467600"/>
              <a:gd name="connsiteY53" fmla="*/ 6390955 h 6858000"/>
              <a:gd name="connsiteX54" fmla="*/ 2739893 w 7467600"/>
              <a:gd name="connsiteY54" fmla="*/ 6108357 h 6858000"/>
              <a:gd name="connsiteX55" fmla="*/ 2680277 w 7467600"/>
              <a:gd name="connsiteY55" fmla="*/ 5479204 h 6858000"/>
              <a:gd name="connsiteX56" fmla="*/ 1132195 w 7467600"/>
              <a:gd name="connsiteY56" fmla="*/ 5467980 h 6858000"/>
              <a:gd name="connsiteX57" fmla="*/ 1679056 w 7467600"/>
              <a:gd name="connsiteY57" fmla="*/ 5516907 h 6858000"/>
              <a:gd name="connsiteX58" fmla="*/ 2128648 w 7467600"/>
              <a:gd name="connsiteY58" fmla="*/ 5474249 h 6858000"/>
              <a:gd name="connsiteX59" fmla="*/ 1825619 w 7467600"/>
              <a:gd name="connsiteY59" fmla="*/ 5478447 h 6858000"/>
              <a:gd name="connsiteX60" fmla="*/ 1737798 w 7467600"/>
              <a:gd name="connsiteY60" fmla="*/ 5483353 h 6858000"/>
              <a:gd name="connsiteX61" fmla="*/ 1132195 w 7467600"/>
              <a:gd name="connsiteY61" fmla="*/ 5467980 h 6858000"/>
              <a:gd name="connsiteX62" fmla="*/ 1456157 w 7467600"/>
              <a:gd name="connsiteY62" fmla="*/ 5371404 h 6858000"/>
              <a:gd name="connsiteX63" fmla="*/ 1244432 w 7467600"/>
              <a:gd name="connsiteY63" fmla="*/ 5385601 h 6858000"/>
              <a:gd name="connsiteX64" fmla="*/ 973990 w 7467600"/>
              <a:gd name="connsiteY64" fmla="*/ 5424940 h 6858000"/>
              <a:gd name="connsiteX65" fmla="*/ 1103809 w 7467600"/>
              <a:gd name="connsiteY65" fmla="*/ 5433720 h 6858000"/>
              <a:gd name="connsiteX66" fmla="*/ 1123454 w 7467600"/>
              <a:gd name="connsiteY66" fmla="*/ 5435727 h 6858000"/>
              <a:gd name="connsiteX67" fmla="*/ 1737017 w 7467600"/>
              <a:gd name="connsiteY67" fmla="*/ 5452183 h 6858000"/>
              <a:gd name="connsiteX68" fmla="*/ 1824397 w 7467600"/>
              <a:gd name="connsiteY68" fmla="*/ 5447757 h 6858000"/>
              <a:gd name="connsiteX69" fmla="*/ 2070059 w 7467600"/>
              <a:gd name="connsiteY69" fmla="*/ 5441660 h 6858000"/>
              <a:gd name="connsiteX70" fmla="*/ 1456157 w 7467600"/>
              <a:gd name="connsiteY70" fmla="*/ 5371404 h 6858000"/>
              <a:gd name="connsiteX71" fmla="*/ 4988186 w 7467600"/>
              <a:gd name="connsiteY71" fmla="*/ 5216467 h 6858000"/>
              <a:gd name="connsiteX72" fmla="*/ 4777334 w 7467600"/>
              <a:gd name="connsiteY72" fmla="*/ 5406072 h 6858000"/>
              <a:gd name="connsiteX73" fmla="*/ 4718341 w 7467600"/>
              <a:gd name="connsiteY73" fmla="*/ 5468043 h 6858000"/>
              <a:gd name="connsiteX74" fmla="*/ 4604655 w 7467600"/>
              <a:gd name="connsiteY74" fmla="*/ 5583434 h 6858000"/>
              <a:gd name="connsiteX75" fmla="*/ 4565074 w 7467600"/>
              <a:gd name="connsiteY75" fmla="*/ 5618550 h 6858000"/>
              <a:gd name="connsiteX76" fmla="*/ 4988186 w 7467600"/>
              <a:gd name="connsiteY76" fmla="*/ 5216467 h 6858000"/>
              <a:gd name="connsiteX77" fmla="*/ 4978032 w 7467600"/>
              <a:gd name="connsiteY77" fmla="*/ 5183809 h 6858000"/>
              <a:gd name="connsiteX78" fmla="*/ 4463413 w 7467600"/>
              <a:gd name="connsiteY78" fmla="*/ 5615162 h 6858000"/>
              <a:gd name="connsiteX79" fmla="*/ 4358134 w 7467600"/>
              <a:gd name="connsiteY79" fmla="*/ 5742791 h 6858000"/>
              <a:gd name="connsiteX80" fmla="*/ 4376219 w 7467600"/>
              <a:gd name="connsiteY80" fmla="*/ 5729027 h 6858000"/>
              <a:gd name="connsiteX81" fmla="*/ 4582340 w 7467600"/>
              <a:gd name="connsiteY81" fmla="*/ 5561037 h 6858000"/>
              <a:gd name="connsiteX82" fmla="*/ 4694684 w 7467600"/>
              <a:gd name="connsiteY82" fmla="*/ 5447098 h 6858000"/>
              <a:gd name="connsiteX83" fmla="*/ 4754123 w 7467600"/>
              <a:gd name="connsiteY83" fmla="*/ 5384643 h 6858000"/>
              <a:gd name="connsiteX84" fmla="*/ 4978032 w 7467600"/>
              <a:gd name="connsiteY84" fmla="*/ 5183809 h 6858000"/>
              <a:gd name="connsiteX85" fmla="*/ 1903353 w 7467600"/>
              <a:gd name="connsiteY85" fmla="*/ 5044827 h 6858000"/>
              <a:gd name="connsiteX86" fmla="*/ 1936931 w 7467600"/>
              <a:gd name="connsiteY86" fmla="*/ 5093954 h 6858000"/>
              <a:gd name="connsiteX87" fmla="*/ 2195868 w 7467600"/>
              <a:gd name="connsiteY87" fmla="*/ 5396574 h 6858000"/>
              <a:gd name="connsiteX88" fmla="*/ 2088852 w 7467600"/>
              <a:gd name="connsiteY88" fmla="*/ 5166123 h 6858000"/>
              <a:gd name="connsiteX89" fmla="*/ 1958241 w 7467600"/>
              <a:gd name="connsiteY89" fmla="*/ 5067955 h 6858000"/>
              <a:gd name="connsiteX90" fmla="*/ 1903353 w 7467600"/>
              <a:gd name="connsiteY90" fmla="*/ 5044827 h 6858000"/>
              <a:gd name="connsiteX91" fmla="*/ 1979378 w 7467600"/>
              <a:gd name="connsiteY91" fmla="*/ 4769504 h 6858000"/>
              <a:gd name="connsiteX92" fmla="*/ 2882120 w 7467600"/>
              <a:gd name="connsiteY92" fmla="*/ 5064547 h 6858000"/>
              <a:gd name="connsiteX93" fmla="*/ 2793103 w 7467600"/>
              <a:gd name="connsiteY93" fmla="*/ 5039699 h 6858000"/>
              <a:gd name="connsiteX94" fmla="*/ 2770041 w 7467600"/>
              <a:gd name="connsiteY94" fmla="*/ 5033634 h 6858000"/>
              <a:gd name="connsiteX95" fmla="*/ 1979378 w 7467600"/>
              <a:gd name="connsiteY95" fmla="*/ 4769504 h 6858000"/>
              <a:gd name="connsiteX96" fmla="*/ 1927410 w 7467600"/>
              <a:gd name="connsiteY96" fmla="*/ 4716164 h 6858000"/>
              <a:gd name="connsiteX97" fmla="*/ 1959587 w 7467600"/>
              <a:gd name="connsiteY97" fmla="*/ 4728849 h 6858000"/>
              <a:gd name="connsiteX98" fmla="*/ 2777707 w 7467600"/>
              <a:gd name="connsiteY98" fmla="*/ 5003991 h 6858000"/>
              <a:gd name="connsiteX99" fmla="*/ 2800768 w 7467600"/>
              <a:gd name="connsiteY99" fmla="*/ 5010056 h 6858000"/>
              <a:gd name="connsiteX100" fmla="*/ 2879408 w 7467600"/>
              <a:gd name="connsiteY100" fmla="*/ 5031590 h 6858000"/>
              <a:gd name="connsiteX101" fmla="*/ 2862295 w 7467600"/>
              <a:gd name="connsiteY101" fmla="*/ 5022958 h 6858000"/>
              <a:gd name="connsiteX102" fmla="*/ 2813343 w 7467600"/>
              <a:gd name="connsiteY102" fmla="*/ 4998369 h 6858000"/>
              <a:gd name="connsiteX103" fmla="*/ 2646245 w 7467600"/>
              <a:gd name="connsiteY103" fmla="*/ 4930999 h 6858000"/>
              <a:gd name="connsiteX104" fmla="*/ 1999243 w 7467600"/>
              <a:gd name="connsiteY104" fmla="*/ 4730524 h 6858000"/>
              <a:gd name="connsiteX105" fmla="*/ 1979527 w 7467600"/>
              <a:gd name="connsiteY105" fmla="*/ 4726651 h 6858000"/>
              <a:gd name="connsiteX106" fmla="*/ 1927410 w 7467600"/>
              <a:gd name="connsiteY106" fmla="*/ 4716164 h 6858000"/>
              <a:gd name="connsiteX107" fmla="*/ 1997014 w 7467600"/>
              <a:gd name="connsiteY107" fmla="*/ 4698007 h 6858000"/>
              <a:gd name="connsiteX108" fmla="*/ 2005458 w 7467600"/>
              <a:gd name="connsiteY108" fmla="*/ 4699540 h 6858000"/>
              <a:gd name="connsiteX109" fmla="*/ 2657186 w 7467600"/>
              <a:gd name="connsiteY109" fmla="*/ 4901687 h 6858000"/>
              <a:gd name="connsiteX110" fmla="*/ 2826662 w 7467600"/>
              <a:gd name="connsiteY110" fmla="*/ 4970362 h 6858000"/>
              <a:gd name="connsiteX111" fmla="*/ 2876100 w 7467600"/>
              <a:gd name="connsiteY111" fmla="*/ 4995397 h 6858000"/>
              <a:gd name="connsiteX112" fmla="*/ 3042600 w 7467600"/>
              <a:gd name="connsiteY112" fmla="*/ 5059532 h 6858000"/>
              <a:gd name="connsiteX113" fmla="*/ 1997014 w 7467600"/>
              <a:gd name="connsiteY113" fmla="*/ 4698007 h 6858000"/>
              <a:gd name="connsiteX114" fmla="*/ 2305292 w 7467600"/>
              <a:gd name="connsiteY114" fmla="*/ 4219492 h 6858000"/>
              <a:gd name="connsiteX115" fmla="*/ 3360922 w 7467600"/>
              <a:gd name="connsiteY115" fmla="*/ 4529373 h 6858000"/>
              <a:gd name="connsiteX116" fmla="*/ 3492420 w 7467600"/>
              <a:gd name="connsiteY116" fmla="*/ 4510145 h 6858000"/>
              <a:gd name="connsiteX117" fmla="*/ 3364086 w 7467600"/>
              <a:gd name="connsiteY117" fmla="*/ 4480340 h 6858000"/>
              <a:gd name="connsiteX118" fmla="*/ 3225818 w 7467600"/>
              <a:gd name="connsiteY118" fmla="*/ 4411822 h 6858000"/>
              <a:gd name="connsiteX119" fmla="*/ 3129696 w 7467600"/>
              <a:gd name="connsiteY119" fmla="*/ 4360704 h 6858000"/>
              <a:gd name="connsiteX120" fmla="*/ 2814545 w 7467600"/>
              <a:gd name="connsiteY120" fmla="*/ 4282955 h 6858000"/>
              <a:gd name="connsiteX121" fmla="*/ 2305292 w 7467600"/>
              <a:gd name="connsiteY121" fmla="*/ 4219492 h 6858000"/>
              <a:gd name="connsiteX122" fmla="*/ 2626982 w 7467600"/>
              <a:gd name="connsiteY122" fmla="*/ 4206450 h 6858000"/>
              <a:gd name="connsiteX123" fmla="*/ 2490617 w 7467600"/>
              <a:gd name="connsiteY123" fmla="*/ 4206951 h 6858000"/>
              <a:gd name="connsiteX124" fmla="*/ 2819869 w 7467600"/>
              <a:gd name="connsiteY124" fmla="*/ 4252936 h 6858000"/>
              <a:gd name="connsiteX125" fmla="*/ 3143018 w 7467600"/>
              <a:gd name="connsiteY125" fmla="*/ 4332698 h 6858000"/>
              <a:gd name="connsiteX126" fmla="*/ 3241520 w 7467600"/>
              <a:gd name="connsiteY126" fmla="*/ 4385112 h 6858000"/>
              <a:gd name="connsiteX127" fmla="*/ 3374575 w 7467600"/>
              <a:gd name="connsiteY127" fmla="*/ 4451517 h 6858000"/>
              <a:gd name="connsiteX128" fmla="*/ 3505221 w 7467600"/>
              <a:gd name="connsiteY128" fmla="*/ 4480757 h 6858000"/>
              <a:gd name="connsiteX129" fmla="*/ 2626982 w 7467600"/>
              <a:gd name="connsiteY129" fmla="*/ 4206450 h 6858000"/>
              <a:gd name="connsiteX130" fmla="*/ 1310106 w 7467600"/>
              <a:gd name="connsiteY130" fmla="*/ 3943217 h 6858000"/>
              <a:gd name="connsiteX131" fmla="*/ 854994 w 7467600"/>
              <a:gd name="connsiteY131" fmla="*/ 4399136 h 6858000"/>
              <a:gd name="connsiteX132" fmla="*/ 742462 w 7467600"/>
              <a:gd name="connsiteY132" fmla="*/ 4594648 h 6858000"/>
              <a:gd name="connsiteX133" fmla="*/ 820602 w 7467600"/>
              <a:gd name="connsiteY133" fmla="*/ 4485915 h 6858000"/>
              <a:gd name="connsiteX134" fmla="*/ 878295 w 7467600"/>
              <a:gd name="connsiteY134" fmla="*/ 4403594 h 6858000"/>
              <a:gd name="connsiteX135" fmla="*/ 1240607 w 7467600"/>
              <a:gd name="connsiteY135" fmla="*/ 4010401 h 6858000"/>
              <a:gd name="connsiteX136" fmla="*/ 1310106 w 7467600"/>
              <a:gd name="connsiteY136" fmla="*/ 3943217 h 6858000"/>
              <a:gd name="connsiteX137" fmla="*/ 1423113 w 7467600"/>
              <a:gd name="connsiteY137" fmla="*/ 3874565 h 6858000"/>
              <a:gd name="connsiteX138" fmla="*/ 1260565 w 7467600"/>
              <a:gd name="connsiteY138" fmla="*/ 4031982 h 6858000"/>
              <a:gd name="connsiteX139" fmla="*/ 901900 w 7467600"/>
              <a:gd name="connsiteY139" fmla="*/ 4421236 h 6858000"/>
              <a:gd name="connsiteX140" fmla="*/ 845044 w 7467600"/>
              <a:gd name="connsiteY140" fmla="*/ 4502436 h 6858000"/>
              <a:gd name="connsiteX141" fmla="*/ 685926 w 7467600"/>
              <a:gd name="connsiteY141" fmla="*/ 4703069 h 6858000"/>
              <a:gd name="connsiteX142" fmla="*/ 684248 w 7467600"/>
              <a:gd name="connsiteY142" fmla="*/ 4706721 h 6858000"/>
              <a:gd name="connsiteX143" fmla="*/ 1423113 w 7467600"/>
              <a:gd name="connsiteY143" fmla="*/ 3874565 h 6858000"/>
              <a:gd name="connsiteX144" fmla="*/ 3316479 w 7467600"/>
              <a:gd name="connsiteY144" fmla="*/ 3872136 h 6858000"/>
              <a:gd name="connsiteX145" fmla="*/ 3546806 w 7467600"/>
              <a:gd name="connsiteY145" fmla="*/ 4356139 h 6858000"/>
              <a:gd name="connsiteX146" fmla="*/ 3364433 w 7467600"/>
              <a:gd name="connsiteY146" fmla="*/ 3953121 h 6858000"/>
              <a:gd name="connsiteX147" fmla="*/ 3316479 w 7467600"/>
              <a:gd name="connsiteY147" fmla="*/ 3872136 h 6858000"/>
              <a:gd name="connsiteX148" fmla="*/ 3291335 w 7467600"/>
              <a:gd name="connsiteY148" fmla="*/ 3767420 h 6858000"/>
              <a:gd name="connsiteX149" fmla="*/ 3390805 w 7467600"/>
              <a:gd name="connsiteY149" fmla="*/ 3937163 h 6858000"/>
              <a:gd name="connsiteX150" fmla="*/ 3579062 w 7467600"/>
              <a:gd name="connsiteY150" fmla="*/ 4359040 h 6858000"/>
              <a:gd name="connsiteX151" fmla="*/ 3467355 w 7467600"/>
              <a:gd name="connsiteY151" fmla="*/ 3988130 h 6858000"/>
              <a:gd name="connsiteX152" fmla="*/ 3310753 w 7467600"/>
              <a:gd name="connsiteY152" fmla="*/ 3787140 h 6858000"/>
              <a:gd name="connsiteX153" fmla="*/ 3291335 w 7467600"/>
              <a:gd name="connsiteY153" fmla="*/ 3767420 h 6858000"/>
              <a:gd name="connsiteX154" fmla="*/ 1635889 w 7467600"/>
              <a:gd name="connsiteY154" fmla="*/ 3709494 h 6858000"/>
              <a:gd name="connsiteX155" fmla="*/ 1634800 w 7467600"/>
              <a:gd name="connsiteY155" fmla="*/ 3731111 h 6858000"/>
              <a:gd name="connsiteX156" fmla="*/ 1635889 w 7467600"/>
              <a:gd name="connsiteY156" fmla="*/ 3709494 h 6858000"/>
              <a:gd name="connsiteX157" fmla="*/ 1510397 w 7467600"/>
              <a:gd name="connsiteY157" fmla="*/ 3684705 h 6858000"/>
              <a:gd name="connsiteX158" fmla="*/ 1146550 w 7467600"/>
              <a:gd name="connsiteY158" fmla="*/ 3802012 h 6858000"/>
              <a:gd name="connsiteX159" fmla="*/ 698834 w 7467600"/>
              <a:gd name="connsiteY159" fmla="*/ 3952272 h 6858000"/>
              <a:gd name="connsiteX160" fmla="*/ 34256 w 7467600"/>
              <a:gd name="connsiteY160" fmla="*/ 4347603 h 6858000"/>
              <a:gd name="connsiteX161" fmla="*/ 527241 w 7467600"/>
              <a:gd name="connsiteY161" fmla="*/ 4065078 h 6858000"/>
              <a:gd name="connsiteX162" fmla="*/ 1510397 w 7467600"/>
              <a:gd name="connsiteY162" fmla="*/ 3684705 h 6858000"/>
              <a:gd name="connsiteX163" fmla="*/ 1313114 w 7467600"/>
              <a:gd name="connsiteY163" fmla="*/ 3655216 h 6858000"/>
              <a:gd name="connsiteX164" fmla="*/ 1109304 w 7467600"/>
              <a:gd name="connsiteY164" fmla="*/ 3669030 h 6858000"/>
              <a:gd name="connsiteX165" fmla="*/ 8129 w 7467600"/>
              <a:gd name="connsiteY165" fmla="*/ 4330519 h 6858000"/>
              <a:gd name="connsiteX166" fmla="*/ 687572 w 7467600"/>
              <a:gd name="connsiteY166" fmla="*/ 3925629 h 6858000"/>
              <a:gd name="connsiteX167" fmla="*/ 1138365 w 7467600"/>
              <a:gd name="connsiteY167" fmla="*/ 3774515 h 6858000"/>
              <a:gd name="connsiteX168" fmla="*/ 1505579 w 7467600"/>
              <a:gd name="connsiteY168" fmla="*/ 3655526 h 6858000"/>
              <a:gd name="connsiteX169" fmla="*/ 1313114 w 7467600"/>
              <a:gd name="connsiteY169" fmla="*/ 3655216 h 6858000"/>
              <a:gd name="connsiteX170" fmla="*/ 3655073 w 7467600"/>
              <a:gd name="connsiteY170" fmla="*/ 3650884 h 6858000"/>
              <a:gd name="connsiteX171" fmla="*/ 3989938 w 7467600"/>
              <a:gd name="connsiteY171" fmla="*/ 3991685 h 6858000"/>
              <a:gd name="connsiteX172" fmla="*/ 4393907 w 7467600"/>
              <a:gd name="connsiteY172" fmla="*/ 4261258 h 6858000"/>
              <a:gd name="connsiteX173" fmla="*/ 4648051 w 7467600"/>
              <a:gd name="connsiteY173" fmla="*/ 4374051 h 6858000"/>
              <a:gd name="connsiteX174" fmla="*/ 4383389 w 7467600"/>
              <a:gd name="connsiteY174" fmla="*/ 4184369 h 6858000"/>
              <a:gd name="connsiteX175" fmla="*/ 4165508 w 7467600"/>
              <a:gd name="connsiteY175" fmla="*/ 4035196 h 6858000"/>
              <a:gd name="connsiteX176" fmla="*/ 4068162 w 7467600"/>
              <a:gd name="connsiteY176" fmla="*/ 3953394 h 6858000"/>
              <a:gd name="connsiteX177" fmla="*/ 3981416 w 7467600"/>
              <a:gd name="connsiteY177" fmla="*/ 3880482 h 6858000"/>
              <a:gd name="connsiteX178" fmla="*/ 3800147 w 7467600"/>
              <a:gd name="connsiteY178" fmla="*/ 3749872 h 6858000"/>
              <a:gd name="connsiteX179" fmla="*/ 3655073 w 7467600"/>
              <a:gd name="connsiteY179" fmla="*/ 3650884 h 6858000"/>
              <a:gd name="connsiteX180" fmla="*/ 3670252 w 7467600"/>
              <a:gd name="connsiteY180" fmla="*/ 3622798 h 6858000"/>
              <a:gd name="connsiteX181" fmla="*/ 3817258 w 7467600"/>
              <a:gd name="connsiteY181" fmla="*/ 3723577 h 6858000"/>
              <a:gd name="connsiteX182" fmla="*/ 4000461 w 7467600"/>
              <a:gd name="connsiteY182" fmla="*/ 3855966 h 6858000"/>
              <a:gd name="connsiteX183" fmla="*/ 4088180 w 7467600"/>
              <a:gd name="connsiteY183" fmla="*/ 3929774 h 6858000"/>
              <a:gd name="connsiteX184" fmla="*/ 4184555 w 7467600"/>
              <a:gd name="connsiteY184" fmla="*/ 4010683 h 6858000"/>
              <a:gd name="connsiteX185" fmla="*/ 4399563 w 7467600"/>
              <a:gd name="connsiteY185" fmla="*/ 4158106 h 6858000"/>
              <a:gd name="connsiteX186" fmla="*/ 4684469 w 7467600"/>
              <a:gd name="connsiteY186" fmla="*/ 4364680 h 6858000"/>
              <a:gd name="connsiteX187" fmla="*/ 4690271 w 7467600"/>
              <a:gd name="connsiteY187" fmla="*/ 4370034 h 6858000"/>
              <a:gd name="connsiteX188" fmla="*/ 4136093 w 7467600"/>
              <a:gd name="connsiteY188" fmla="*/ 3858466 h 6858000"/>
              <a:gd name="connsiteX189" fmla="*/ 3670252 w 7467600"/>
              <a:gd name="connsiteY189" fmla="*/ 3622798 h 6858000"/>
              <a:gd name="connsiteX190" fmla="*/ 4440129 w 7467600"/>
              <a:gd name="connsiteY190" fmla="*/ 3448571 h 6858000"/>
              <a:gd name="connsiteX191" fmla="*/ 4856525 w 7467600"/>
              <a:gd name="connsiteY191" fmla="*/ 3915351 h 6858000"/>
              <a:gd name="connsiteX192" fmla="*/ 5059055 w 7467600"/>
              <a:gd name="connsiteY192" fmla="*/ 4108918 h 6858000"/>
              <a:gd name="connsiteX193" fmla="*/ 5290070 w 7467600"/>
              <a:gd name="connsiteY193" fmla="*/ 4263619 h 6858000"/>
              <a:gd name="connsiteX194" fmla="*/ 4834991 w 7467600"/>
              <a:gd name="connsiteY194" fmla="*/ 3830985 h 6858000"/>
              <a:gd name="connsiteX195" fmla="*/ 4440129 w 7467600"/>
              <a:gd name="connsiteY195" fmla="*/ 3448571 h 6858000"/>
              <a:gd name="connsiteX196" fmla="*/ 4441737 w 7467600"/>
              <a:gd name="connsiteY196" fmla="*/ 3399734 h 6858000"/>
              <a:gd name="connsiteX197" fmla="*/ 4431236 w 7467600"/>
              <a:gd name="connsiteY197" fmla="*/ 3400954 h 6858000"/>
              <a:gd name="connsiteX198" fmla="*/ 4557150 w 7467600"/>
              <a:gd name="connsiteY198" fmla="*/ 3510023 h 6858000"/>
              <a:gd name="connsiteX199" fmla="*/ 4856936 w 7467600"/>
              <a:gd name="connsiteY199" fmla="*/ 3809146 h 6858000"/>
              <a:gd name="connsiteX200" fmla="*/ 5111996 w 7467600"/>
              <a:gd name="connsiteY200" fmla="*/ 4065759 h 6858000"/>
              <a:gd name="connsiteX201" fmla="*/ 5388878 w 7467600"/>
              <a:gd name="connsiteY201" fmla="*/ 4300185 h 6858000"/>
              <a:gd name="connsiteX202" fmla="*/ 5425556 w 7467600"/>
              <a:gd name="connsiteY202" fmla="*/ 4308967 h 6858000"/>
              <a:gd name="connsiteX203" fmla="*/ 4943646 w 7467600"/>
              <a:gd name="connsiteY203" fmla="*/ 3822916 h 6858000"/>
              <a:gd name="connsiteX204" fmla="*/ 4594837 w 7467600"/>
              <a:gd name="connsiteY204" fmla="*/ 3532274 h 6858000"/>
              <a:gd name="connsiteX205" fmla="*/ 4441737 w 7467600"/>
              <a:gd name="connsiteY205" fmla="*/ 3399734 h 6858000"/>
              <a:gd name="connsiteX206" fmla="*/ 5425834 w 7467600"/>
              <a:gd name="connsiteY206" fmla="*/ 3162785 h 6858000"/>
              <a:gd name="connsiteX207" fmla="*/ 5401644 w 7467600"/>
              <a:gd name="connsiteY207" fmla="*/ 3617847 h 6858000"/>
              <a:gd name="connsiteX208" fmla="*/ 5467256 w 7467600"/>
              <a:gd name="connsiteY208" fmla="*/ 4175494 h 6858000"/>
              <a:gd name="connsiteX209" fmla="*/ 5448069 w 7467600"/>
              <a:gd name="connsiteY209" fmla="*/ 3567554 h 6858000"/>
              <a:gd name="connsiteX210" fmla="*/ 5425834 w 7467600"/>
              <a:gd name="connsiteY210" fmla="*/ 3162785 h 6858000"/>
              <a:gd name="connsiteX211" fmla="*/ 1318687 w 7467600"/>
              <a:gd name="connsiteY211" fmla="*/ 3113840 h 6858000"/>
              <a:gd name="connsiteX212" fmla="*/ 1066793 w 7467600"/>
              <a:gd name="connsiteY212" fmla="*/ 3212171 h 6858000"/>
              <a:gd name="connsiteX213" fmla="*/ 993319 w 7467600"/>
              <a:gd name="connsiteY213" fmla="*/ 3247648 h 6858000"/>
              <a:gd name="connsiteX214" fmla="*/ 853081 w 7467600"/>
              <a:gd name="connsiteY214" fmla="*/ 3312410 h 6858000"/>
              <a:gd name="connsiteX215" fmla="*/ 805957 w 7467600"/>
              <a:gd name="connsiteY215" fmla="*/ 3330443 h 6858000"/>
              <a:gd name="connsiteX216" fmla="*/ 1318687 w 7467600"/>
              <a:gd name="connsiteY216" fmla="*/ 3113840 h 6858000"/>
              <a:gd name="connsiteX217" fmla="*/ 5453702 w 7467600"/>
              <a:gd name="connsiteY217" fmla="*/ 3090882 h 6858000"/>
              <a:gd name="connsiteX218" fmla="*/ 5480135 w 7467600"/>
              <a:gd name="connsiteY218" fmla="*/ 3565802 h 6858000"/>
              <a:gd name="connsiteX219" fmla="*/ 5499023 w 7467600"/>
              <a:gd name="connsiteY219" fmla="*/ 4166310 h 6858000"/>
              <a:gd name="connsiteX220" fmla="*/ 5547022 w 7467600"/>
              <a:gd name="connsiteY220" fmla="*/ 3607838 h 6858000"/>
              <a:gd name="connsiteX221" fmla="*/ 5515964 w 7467600"/>
              <a:gd name="connsiteY221" fmla="*/ 3378541 h 6858000"/>
              <a:gd name="connsiteX222" fmla="*/ 5453702 w 7467600"/>
              <a:gd name="connsiteY222" fmla="*/ 3090882 h 6858000"/>
              <a:gd name="connsiteX223" fmla="*/ 1238695 w 7467600"/>
              <a:gd name="connsiteY223" fmla="*/ 3076820 h 6858000"/>
              <a:gd name="connsiteX224" fmla="*/ 716371 w 7467600"/>
              <a:gd name="connsiteY224" fmla="*/ 3293249 h 6858000"/>
              <a:gd name="connsiteX225" fmla="*/ 579522 w 7467600"/>
              <a:gd name="connsiteY225" fmla="*/ 3371759 h 6858000"/>
              <a:gd name="connsiteX226" fmla="*/ 600288 w 7467600"/>
              <a:gd name="connsiteY226" fmla="*/ 3365555 h 6858000"/>
              <a:gd name="connsiteX227" fmla="*/ 840692 w 7467600"/>
              <a:gd name="connsiteY227" fmla="*/ 3284921 h 6858000"/>
              <a:gd name="connsiteX228" fmla="*/ 979248 w 7467600"/>
              <a:gd name="connsiteY228" fmla="*/ 3221003 h 6858000"/>
              <a:gd name="connsiteX229" fmla="*/ 1053282 w 7467600"/>
              <a:gd name="connsiteY229" fmla="*/ 3185247 h 6858000"/>
              <a:gd name="connsiteX230" fmla="*/ 1320603 w 7467600"/>
              <a:gd name="connsiteY230" fmla="*/ 3081281 h 6858000"/>
              <a:gd name="connsiteX231" fmla="*/ 1238695 w 7467600"/>
              <a:gd name="connsiteY231" fmla="*/ 3076820 h 6858000"/>
              <a:gd name="connsiteX232" fmla="*/ 5425627 w 7467600"/>
              <a:gd name="connsiteY232" fmla="*/ 2954192 h 6858000"/>
              <a:gd name="connsiteX233" fmla="*/ 5470770 w 7467600"/>
              <a:gd name="connsiteY233" fmla="*/ 3005435 h 6858000"/>
              <a:gd name="connsiteX234" fmla="*/ 5519779 w 7467600"/>
              <a:gd name="connsiteY234" fmla="*/ 4359223 h 6858000"/>
              <a:gd name="connsiteX235" fmla="*/ 5520293 w 7467600"/>
              <a:gd name="connsiteY235" fmla="*/ 4360602 h 6858000"/>
              <a:gd name="connsiteX236" fmla="*/ 5767221 w 7467600"/>
              <a:gd name="connsiteY236" fmla="*/ 4665564 h 6858000"/>
              <a:gd name="connsiteX237" fmla="*/ 6937169 w 7467600"/>
              <a:gd name="connsiteY237" fmla="*/ 4815941 h 6858000"/>
              <a:gd name="connsiteX238" fmla="*/ 6953922 w 7467600"/>
              <a:gd name="connsiteY238" fmla="*/ 4890068 h 6858000"/>
              <a:gd name="connsiteX239" fmla="*/ 6071359 w 7467600"/>
              <a:gd name="connsiteY239" fmla="*/ 4770770 h 6858000"/>
              <a:gd name="connsiteX240" fmla="*/ 6038839 w 7467600"/>
              <a:gd name="connsiteY240" fmla="*/ 4764474 h 6858000"/>
              <a:gd name="connsiteX241" fmla="*/ 6038706 w 7467600"/>
              <a:gd name="connsiteY241" fmla="*/ 4763847 h 6858000"/>
              <a:gd name="connsiteX242" fmla="*/ 6037784 w 7467600"/>
              <a:gd name="connsiteY242" fmla="*/ 4764270 h 6858000"/>
              <a:gd name="connsiteX243" fmla="*/ 6038839 w 7467600"/>
              <a:gd name="connsiteY243" fmla="*/ 4764474 h 6858000"/>
              <a:gd name="connsiteX244" fmla="*/ 6040338 w 7467600"/>
              <a:gd name="connsiteY244" fmla="*/ 4771418 h 6858000"/>
              <a:gd name="connsiteX245" fmla="*/ 6024488 w 7467600"/>
              <a:gd name="connsiteY245" fmla="*/ 4809903 h 6858000"/>
              <a:gd name="connsiteX246" fmla="*/ 5599771 w 7467600"/>
              <a:gd name="connsiteY246" fmla="*/ 5509652 h 6858000"/>
              <a:gd name="connsiteX247" fmla="*/ 5548843 w 7467600"/>
              <a:gd name="connsiteY247" fmla="*/ 5563845 h 6858000"/>
              <a:gd name="connsiteX248" fmla="*/ 5940952 w 7467600"/>
              <a:gd name="connsiteY248" fmla="*/ 6250028 h 6858000"/>
              <a:gd name="connsiteX249" fmla="*/ 6043441 w 7467600"/>
              <a:gd name="connsiteY249" fmla="*/ 6665847 h 6858000"/>
              <a:gd name="connsiteX250" fmla="*/ 6093432 w 7467600"/>
              <a:gd name="connsiteY250" fmla="*/ 6858000 h 6858000"/>
              <a:gd name="connsiteX251" fmla="*/ 6034344 w 7467600"/>
              <a:gd name="connsiteY251" fmla="*/ 6858000 h 6858000"/>
              <a:gd name="connsiteX252" fmla="*/ 6026679 w 7467600"/>
              <a:gd name="connsiteY252" fmla="*/ 6836959 h 6858000"/>
              <a:gd name="connsiteX253" fmla="*/ 5800441 w 7467600"/>
              <a:gd name="connsiteY253" fmla="*/ 6335286 h 6858000"/>
              <a:gd name="connsiteX254" fmla="*/ 5526562 w 7467600"/>
              <a:gd name="connsiteY254" fmla="*/ 5705388 h 6858000"/>
              <a:gd name="connsiteX255" fmla="*/ 5519640 w 7467600"/>
              <a:gd name="connsiteY255" fmla="*/ 5683774 h 6858000"/>
              <a:gd name="connsiteX256" fmla="*/ 5844559 w 7467600"/>
              <a:gd name="connsiteY256" fmla="*/ 6553349 h 6858000"/>
              <a:gd name="connsiteX257" fmla="*/ 5975994 w 7467600"/>
              <a:gd name="connsiteY257" fmla="*/ 6858000 h 6858000"/>
              <a:gd name="connsiteX258" fmla="*/ 5898547 w 7467600"/>
              <a:gd name="connsiteY258" fmla="*/ 6858000 h 6858000"/>
              <a:gd name="connsiteX259" fmla="*/ 5682041 w 7467600"/>
              <a:gd name="connsiteY259" fmla="*/ 6355860 h 6858000"/>
              <a:gd name="connsiteX260" fmla="*/ 5461758 w 7467600"/>
              <a:gd name="connsiteY260" fmla="*/ 5820220 h 6858000"/>
              <a:gd name="connsiteX261" fmla="*/ 5237282 w 7467600"/>
              <a:gd name="connsiteY261" fmla="*/ 6579086 h 6858000"/>
              <a:gd name="connsiteX262" fmla="*/ 5115009 w 7467600"/>
              <a:gd name="connsiteY262" fmla="*/ 6858000 h 6858000"/>
              <a:gd name="connsiteX263" fmla="*/ 5028074 w 7467600"/>
              <a:gd name="connsiteY263" fmla="*/ 6858000 h 6858000"/>
              <a:gd name="connsiteX264" fmla="*/ 5079508 w 7467600"/>
              <a:gd name="connsiteY264" fmla="*/ 6749074 h 6858000"/>
              <a:gd name="connsiteX265" fmla="*/ 5371846 w 7467600"/>
              <a:gd name="connsiteY265" fmla="*/ 5924413 h 6858000"/>
              <a:gd name="connsiteX266" fmla="*/ 5270512 w 7467600"/>
              <a:gd name="connsiteY266" fmla="*/ 6138975 h 6858000"/>
              <a:gd name="connsiteX267" fmla="*/ 5062409 w 7467600"/>
              <a:gd name="connsiteY267" fmla="*/ 6653544 h 6858000"/>
              <a:gd name="connsiteX268" fmla="*/ 5036628 w 7467600"/>
              <a:gd name="connsiteY268" fmla="*/ 6754247 h 6858000"/>
              <a:gd name="connsiteX269" fmla="*/ 5009112 w 7467600"/>
              <a:gd name="connsiteY269" fmla="*/ 6858000 h 6858000"/>
              <a:gd name="connsiteX270" fmla="*/ 4976679 w 7467600"/>
              <a:gd name="connsiteY270" fmla="*/ 6858000 h 6858000"/>
              <a:gd name="connsiteX271" fmla="*/ 5006537 w 7467600"/>
              <a:gd name="connsiteY271" fmla="*/ 6747068 h 6858000"/>
              <a:gd name="connsiteX272" fmla="*/ 5032723 w 7467600"/>
              <a:gd name="connsiteY272" fmla="*/ 6644957 h 6858000"/>
              <a:gd name="connsiteX273" fmla="*/ 5242949 w 7467600"/>
              <a:gd name="connsiteY273" fmla="*/ 6125175 h 6858000"/>
              <a:gd name="connsiteX274" fmla="*/ 5286321 w 7467600"/>
              <a:gd name="connsiteY274" fmla="*/ 6033555 h 6858000"/>
              <a:gd name="connsiteX275" fmla="*/ 5008210 w 7467600"/>
              <a:gd name="connsiteY275" fmla="*/ 6649194 h 6858000"/>
              <a:gd name="connsiteX276" fmla="*/ 4986321 w 7467600"/>
              <a:gd name="connsiteY276" fmla="*/ 6765687 h 6858000"/>
              <a:gd name="connsiteX277" fmla="*/ 4973474 w 7467600"/>
              <a:gd name="connsiteY277" fmla="*/ 6858000 h 6858000"/>
              <a:gd name="connsiteX278" fmla="*/ 4907178 w 7467600"/>
              <a:gd name="connsiteY278" fmla="*/ 6858000 h 6858000"/>
              <a:gd name="connsiteX279" fmla="*/ 4910810 w 7467600"/>
              <a:gd name="connsiteY279" fmla="*/ 6829660 h 6858000"/>
              <a:gd name="connsiteX280" fmla="*/ 4987461 w 7467600"/>
              <a:gd name="connsiteY280" fmla="*/ 6432994 h 6858000"/>
              <a:gd name="connsiteX281" fmla="*/ 5179262 w 7467600"/>
              <a:gd name="connsiteY281" fmla="*/ 6035044 h 6858000"/>
              <a:gd name="connsiteX282" fmla="*/ 4689678 w 7467600"/>
              <a:gd name="connsiteY282" fmla="*/ 6440241 h 6858000"/>
              <a:gd name="connsiteX283" fmla="*/ 4477543 w 7467600"/>
              <a:gd name="connsiteY283" fmla="*/ 6674836 h 6858000"/>
              <a:gd name="connsiteX284" fmla="*/ 4329957 w 7467600"/>
              <a:gd name="connsiteY284" fmla="*/ 6858000 h 6858000"/>
              <a:gd name="connsiteX285" fmla="*/ 4218595 w 7467600"/>
              <a:gd name="connsiteY285" fmla="*/ 6858000 h 6858000"/>
              <a:gd name="connsiteX286" fmla="*/ 4368888 w 7467600"/>
              <a:gd name="connsiteY286" fmla="*/ 6668412 h 6858000"/>
              <a:gd name="connsiteX287" fmla="*/ 4563091 w 7467600"/>
              <a:gd name="connsiteY287" fmla="*/ 6442508 h 6858000"/>
              <a:gd name="connsiteX288" fmla="*/ 5387324 w 7467600"/>
              <a:gd name="connsiteY288" fmla="*/ 5705830 h 6858000"/>
              <a:gd name="connsiteX289" fmla="*/ 5073620 w 7467600"/>
              <a:gd name="connsiteY289" fmla="*/ 5955437 h 6858000"/>
              <a:gd name="connsiteX290" fmla="*/ 4689789 w 7467600"/>
              <a:gd name="connsiteY290" fmla="*/ 6268382 h 6858000"/>
              <a:gd name="connsiteX291" fmla="*/ 4418722 w 7467600"/>
              <a:gd name="connsiteY291" fmla="*/ 6570886 h 6858000"/>
              <a:gd name="connsiteX292" fmla="*/ 4214944 w 7467600"/>
              <a:gd name="connsiteY292" fmla="*/ 6858000 h 6858000"/>
              <a:gd name="connsiteX293" fmla="*/ 4177898 w 7467600"/>
              <a:gd name="connsiteY293" fmla="*/ 6858000 h 6858000"/>
              <a:gd name="connsiteX294" fmla="*/ 4391597 w 7467600"/>
              <a:gd name="connsiteY294" fmla="*/ 6556370 h 6858000"/>
              <a:gd name="connsiteX295" fmla="*/ 4668889 w 7467600"/>
              <a:gd name="connsiteY295" fmla="*/ 6246399 h 6858000"/>
              <a:gd name="connsiteX296" fmla="*/ 5055427 w 7467600"/>
              <a:gd name="connsiteY296" fmla="*/ 5931476 h 6858000"/>
              <a:gd name="connsiteX297" fmla="*/ 5371814 w 7467600"/>
              <a:gd name="connsiteY297" fmla="*/ 5678975 h 6858000"/>
              <a:gd name="connsiteX298" fmla="*/ 4987918 w 7467600"/>
              <a:gd name="connsiteY298" fmla="*/ 5838701 h 6858000"/>
              <a:gd name="connsiteX299" fmla="*/ 4317146 w 7467600"/>
              <a:gd name="connsiteY299" fmla="*/ 6587716 h 6858000"/>
              <a:gd name="connsiteX300" fmla="*/ 4171627 w 7467600"/>
              <a:gd name="connsiteY300" fmla="*/ 6858000 h 6858000"/>
              <a:gd name="connsiteX301" fmla="*/ 4081585 w 7467600"/>
              <a:gd name="connsiteY301" fmla="*/ 6858000 h 6858000"/>
              <a:gd name="connsiteX302" fmla="*/ 4238603 w 7467600"/>
              <a:gd name="connsiteY302" fmla="*/ 6559341 h 6858000"/>
              <a:gd name="connsiteX303" fmla="*/ 4778333 w 7467600"/>
              <a:gd name="connsiteY303" fmla="*/ 5873626 h 6858000"/>
              <a:gd name="connsiteX304" fmla="*/ 5414185 w 7467600"/>
              <a:gd name="connsiteY304" fmla="*/ 5573882 h 6858000"/>
              <a:gd name="connsiteX305" fmla="*/ 5959648 w 7467600"/>
              <a:gd name="connsiteY305" fmla="*/ 4760797 h 6858000"/>
              <a:gd name="connsiteX306" fmla="*/ 5355019 w 7467600"/>
              <a:gd name="connsiteY306" fmla="*/ 4734672 h 6858000"/>
              <a:gd name="connsiteX307" fmla="*/ 5083565 w 7467600"/>
              <a:gd name="connsiteY307" fmla="*/ 5179121 h 6858000"/>
              <a:gd name="connsiteX308" fmla="*/ 4713577 w 7467600"/>
              <a:gd name="connsiteY308" fmla="*/ 5616803 h 6858000"/>
              <a:gd name="connsiteX309" fmla="*/ 3989559 w 7467600"/>
              <a:gd name="connsiteY309" fmla="*/ 6145945 h 6858000"/>
              <a:gd name="connsiteX310" fmla="*/ 3939824 w 7467600"/>
              <a:gd name="connsiteY310" fmla="*/ 6066900 h 6858000"/>
              <a:gd name="connsiteX311" fmla="*/ 4584537 w 7467600"/>
              <a:gd name="connsiteY311" fmla="*/ 5324826 h 6858000"/>
              <a:gd name="connsiteX312" fmla="*/ 5037105 w 7467600"/>
              <a:gd name="connsiteY312" fmla="*/ 5088765 h 6858000"/>
              <a:gd name="connsiteX313" fmla="*/ 5039930 w 7467600"/>
              <a:gd name="connsiteY313" fmla="*/ 5089585 h 6858000"/>
              <a:gd name="connsiteX314" fmla="*/ 5263764 w 7467600"/>
              <a:gd name="connsiteY314" fmla="*/ 4735525 h 6858000"/>
              <a:gd name="connsiteX315" fmla="*/ 4086300 w 7467600"/>
              <a:gd name="connsiteY315" fmla="*/ 4884599 h 6858000"/>
              <a:gd name="connsiteX316" fmla="*/ 4085485 w 7467600"/>
              <a:gd name="connsiteY316" fmla="*/ 4899070 h 6858000"/>
              <a:gd name="connsiteX317" fmla="*/ 3871915 w 7467600"/>
              <a:gd name="connsiteY317" fmla="*/ 5253645 h 6858000"/>
              <a:gd name="connsiteX318" fmla="*/ 3799374 w 7467600"/>
              <a:gd name="connsiteY318" fmla="*/ 5466127 h 6858000"/>
              <a:gd name="connsiteX319" fmla="*/ 3498850 w 7467600"/>
              <a:gd name="connsiteY319" fmla="*/ 6661888 h 6858000"/>
              <a:gd name="connsiteX320" fmla="*/ 3399216 w 7467600"/>
              <a:gd name="connsiteY320" fmla="*/ 6858000 h 6858000"/>
              <a:gd name="connsiteX321" fmla="*/ 3303688 w 7467600"/>
              <a:gd name="connsiteY321" fmla="*/ 6858000 h 6858000"/>
              <a:gd name="connsiteX322" fmla="*/ 3391774 w 7467600"/>
              <a:gd name="connsiteY322" fmla="*/ 6697181 h 6858000"/>
              <a:gd name="connsiteX323" fmla="*/ 3735540 w 7467600"/>
              <a:gd name="connsiteY323" fmla="*/ 5546923 h 6858000"/>
              <a:gd name="connsiteX324" fmla="*/ 3729438 w 7467600"/>
              <a:gd name="connsiteY324" fmla="*/ 5569058 h 6858000"/>
              <a:gd name="connsiteX325" fmla="*/ 3707782 w 7467600"/>
              <a:gd name="connsiteY325" fmla="*/ 5644908 h 6858000"/>
              <a:gd name="connsiteX326" fmla="*/ 3583827 w 7467600"/>
              <a:gd name="connsiteY326" fmla="*/ 6039215 h 6858000"/>
              <a:gd name="connsiteX327" fmla="*/ 3547861 w 7467600"/>
              <a:gd name="connsiteY327" fmla="*/ 6129609 h 6858000"/>
              <a:gd name="connsiteX328" fmla="*/ 3490905 w 7467600"/>
              <a:gd name="connsiteY328" fmla="*/ 6277660 h 6858000"/>
              <a:gd name="connsiteX329" fmla="*/ 3455859 w 7467600"/>
              <a:gd name="connsiteY329" fmla="*/ 6391301 h 6858000"/>
              <a:gd name="connsiteX330" fmla="*/ 3429112 w 7467600"/>
              <a:gd name="connsiteY330" fmla="*/ 6479469 h 6858000"/>
              <a:gd name="connsiteX331" fmla="*/ 3304862 w 7467600"/>
              <a:gd name="connsiteY331" fmla="*/ 6796476 h 6858000"/>
              <a:gd name="connsiteX332" fmla="*/ 3276071 w 7467600"/>
              <a:gd name="connsiteY332" fmla="*/ 6858000 h 6858000"/>
              <a:gd name="connsiteX333" fmla="*/ 3240805 w 7467600"/>
              <a:gd name="connsiteY333" fmla="*/ 6858000 h 6858000"/>
              <a:gd name="connsiteX334" fmla="*/ 3275917 w 7467600"/>
              <a:gd name="connsiteY334" fmla="*/ 6783192 h 6858000"/>
              <a:gd name="connsiteX335" fmla="*/ 3399358 w 7467600"/>
              <a:gd name="connsiteY335" fmla="*/ 6469011 h 6858000"/>
              <a:gd name="connsiteX336" fmla="*/ 3425650 w 7467600"/>
              <a:gd name="connsiteY336" fmla="*/ 6381333 h 6858000"/>
              <a:gd name="connsiteX337" fmla="*/ 3460661 w 7467600"/>
              <a:gd name="connsiteY337" fmla="*/ 6266763 h 6858000"/>
              <a:gd name="connsiteX338" fmla="*/ 3518021 w 7467600"/>
              <a:gd name="connsiteY338" fmla="*/ 6117298 h 6858000"/>
              <a:gd name="connsiteX339" fmla="*/ 3554035 w 7467600"/>
              <a:gd name="connsiteY339" fmla="*/ 6027832 h 6858000"/>
              <a:gd name="connsiteX340" fmla="*/ 3677174 w 7467600"/>
              <a:gd name="connsiteY340" fmla="*/ 5636351 h 6858000"/>
              <a:gd name="connsiteX341" fmla="*/ 3698819 w 7467600"/>
              <a:gd name="connsiteY341" fmla="*/ 5560503 h 6858000"/>
              <a:gd name="connsiteX342" fmla="*/ 3702094 w 7467600"/>
              <a:gd name="connsiteY342" fmla="*/ 5549194 h 6858000"/>
              <a:gd name="connsiteX343" fmla="*/ 3398355 w 7467600"/>
              <a:gd name="connsiteY343" fmla="*/ 6094603 h 6858000"/>
              <a:gd name="connsiteX344" fmla="*/ 3193941 w 7467600"/>
              <a:gd name="connsiteY344" fmla="*/ 6798775 h 6858000"/>
              <a:gd name="connsiteX345" fmla="*/ 3184140 w 7467600"/>
              <a:gd name="connsiteY345" fmla="*/ 6858000 h 6858000"/>
              <a:gd name="connsiteX346" fmla="*/ 3099978 w 7467600"/>
              <a:gd name="connsiteY346" fmla="*/ 6858000 h 6858000"/>
              <a:gd name="connsiteX347" fmla="*/ 3101556 w 7467600"/>
              <a:gd name="connsiteY347" fmla="*/ 6843337 h 6858000"/>
              <a:gd name="connsiteX348" fmla="*/ 3370162 w 7467600"/>
              <a:gd name="connsiteY348" fmla="*/ 5785550 h 6858000"/>
              <a:gd name="connsiteX349" fmla="*/ 3746477 w 7467600"/>
              <a:gd name="connsiteY349" fmla="*/ 5377889 h 6858000"/>
              <a:gd name="connsiteX350" fmla="*/ 3863399 w 7467600"/>
              <a:gd name="connsiteY350" fmla="*/ 5087257 h 6858000"/>
              <a:gd name="connsiteX351" fmla="*/ 3968712 w 7467600"/>
              <a:gd name="connsiteY351" fmla="*/ 4913989 h 6858000"/>
              <a:gd name="connsiteX352" fmla="*/ 2792390 w 7467600"/>
              <a:gd name="connsiteY352" fmla="*/ 5382974 h 6858000"/>
              <a:gd name="connsiteX353" fmla="*/ 2714982 w 7467600"/>
              <a:gd name="connsiteY353" fmla="*/ 5427051 h 6858000"/>
              <a:gd name="connsiteX354" fmla="*/ 2813361 w 7467600"/>
              <a:gd name="connsiteY354" fmla="*/ 6023912 h 6858000"/>
              <a:gd name="connsiteX355" fmla="*/ 2688430 w 7467600"/>
              <a:gd name="connsiteY355" fmla="*/ 6801564 h 6858000"/>
              <a:gd name="connsiteX356" fmla="*/ 2629626 w 7467600"/>
              <a:gd name="connsiteY356" fmla="*/ 6763394 h 6858000"/>
              <a:gd name="connsiteX357" fmla="*/ 2565328 w 7467600"/>
              <a:gd name="connsiteY357" fmla="*/ 5516399 h 6858000"/>
              <a:gd name="connsiteX358" fmla="*/ 1922999 w 7467600"/>
              <a:gd name="connsiteY358" fmla="*/ 5980343 h 6858000"/>
              <a:gd name="connsiteX359" fmla="*/ 1950261 w 7467600"/>
              <a:gd name="connsiteY359" fmla="*/ 6405858 h 6858000"/>
              <a:gd name="connsiteX360" fmla="*/ 2365554 w 7467600"/>
              <a:gd name="connsiteY360" fmla="*/ 6759107 h 6858000"/>
              <a:gd name="connsiteX361" fmla="*/ 2424142 w 7467600"/>
              <a:gd name="connsiteY361" fmla="*/ 6858000 h 6858000"/>
              <a:gd name="connsiteX362" fmla="*/ 2395994 w 7467600"/>
              <a:gd name="connsiteY362" fmla="*/ 6858000 h 6858000"/>
              <a:gd name="connsiteX363" fmla="*/ 2392863 w 7467600"/>
              <a:gd name="connsiteY363" fmla="*/ 6852964 h 6858000"/>
              <a:gd name="connsiteX364" fmla="*/ 2017589 w 7467600"/>
              <a:gd name="connsiteY364" fmla="*/ 6493982 h 6858000"/>
              <a:gd name="connsiteX365" fmla="*/ 2147336 w 7467600"/>
              <a:gd name="connsiteY365" fmla="*/ 6594052 h 6858000"/>
              <a:gd name="connsiteX366" fmla="*/ 2207047 w 7467600"/>
              <a:gd name="connsiteY366" fmla="*/ 6654540 h 6858000"/>
              <a:gd name="connsiteX367" fmla="*/ 2299106 w 7467600"/>
              <a:gd name="connsiteY367" fmla="*/ 6778931 h 6858000"/>
              <a:gd name="connsiteX368" fmla="*/ 2314430 w 7467600"/>
              <a:gd name="connsiteY368" fmla="*/ 6801144 h 6858000"/>
              <a:gd name="connsiteX369" fmla="*/ 2352406 w 7467600"/>
              <a:gd name="connsiteY369" fmla="*/ 6858000 h 6858000"/>
              <a:gd name="connsiteX370" fmla="*/ 2314492 w 7467600"/>
              <a:gd name="connsiteY370" fmla="*/ 6858000 h 6858000"/>
              <a:gd name="connsiteX371" fmla="*/ 2288095 w 7467600"/>
              <a:gd name="connsiteY371" fmla="*/ 6818030 h 6858000"/>
              <a:gd name="connsiteX372" fmla="*/ 2272768 w 7467600"/>
              <a:gd name="connsiteY372" fmla="*/ 6795822 h 6858000"/>
              <a:gd name="connsiteX373" fmla="*/ 2182715 w 7467600"/>
              <a:gd name="connsiteY373" fmla="*/ 6675071 h 6858000"/>
              <a:gd name="connsiteX374" fmla="*/ 2032061 w 7467600"/>
              <a:gd name="connsiteY374" fmla="*/ 6541380 h 6858000"/>
              <a:gd name="connsiteX375" fmla="*/ 2257220 w 7467600"/>
              <a:gd name="connsiteY375" fmla="*/ 6826257 h 6858000"/>
              <a:gd name="connsiteX376" fmla="*/ 2281324 w 7467600"/>
              <a:gd name="connsiteY376" fmla="*/ 6858000 h 6858000"/>
              <a:gd name="connsiteX377" fmla="*/ 2242860 w 7467600"/>
              <a:gd name="connsiteY377" fmla="*/ 6858000 h 6858000"/>
              <a:gd name="connsiteX378" fmla="*/ 2232818 w 7467600"/>
              <a:gd name="connsiteY378" fmla="*/ 6844926 h 6858000"/>
              <a:gd name="connsiteX379" fmla="*/ 1990172 w 7467600"/>
              <a:gd name="connsiteY379" fmla="*/ 6542121 h 6858000"/>
              <a:gd name="connsiteX380" fmla="*/ 2124090 w 7467600"/>
              <a:gd name="connsiteY380" fmla="*/ 6761017 h 6858000"/>
              <a:gd name="connsiteX381" fmla="*/ 2200380 w 7467600"/>
              <a:gd name="connsiteY381" fmla="*/ 6858000 h 6858000"/>
              <a:gd name="connsiteX382" fmla="*/ 2147507 w 7467600"/>
              <a:gd name="connsiteY382" fmla="*/ 6858000 h 6858000"/>
              <a:gd name="connsiteX383" fmla="*/ 2070668 w 7467600"/>
              <a:gd name="connsiteY383" fmla="*/ 6761520 h 6858000"/>
              <a:gd name="connsiteX384" fmla="*/ 1975142 w 7467600"/>
              <a:gd name="connsiteY384" fmla="*/ 6585570 h 6858000"/>
              <a:gd name="connsiteX385" fmla="*/ 2050035 w 7467600"/>
              <a:gd name="connsiteY385" fmla="*/ 6813345 h 6858000"/>
              <a:gd name="connsiteX386" fmla="*/ 2063025 w 7467600"/>
              <a:gd name="connsiteY386" fmla="*/ 6858000 h 6858000"/>
              <a:gd name="connsiteX387" fmla="*/ 2021675 w 7467600"/>
              <a:gd name="connsiteY387" fmla="*/ 6858000 h 6858000"/>
              <a:gd name="connsiteX388" fmla="*/ 2019308 w 7467600"/>
              <a:gd name="connsiteY388" fmla="*/ 6847118 h 6858000"/>
              <a:gd name="connsiteX389" fmla="*/ 1938835 w 7467600"/>
              <a:gd name="connsiteY389" fmla="*/ 6551160 h 6858000"/>
              <a:gd name="connsiteX390" fmla="*/ 1953230 w 7467600"/>
              <a:gd name="connsiteY390" fmla="*/ 6759699 h 6858000"/>
              <a:gd name="connsiteX391" fmla="*/ 1956763 w 7467600"/>
              <a:gd name="connsiteY391" fmla="*/ 6778191 h 6858000"/>
              <a:gd name="connsiteX392" fmla="*/ 1967925 w 7467600"/>
              <a:gd name="connsiteY392" fmla="*/ 6858000 h 6858000"/>
              <a:gd name="connsiteX393" fmla="*/ 1936622 w 7467600"/>
              <a:gd name="connsiteY393" fmla="*/ 6858000 h 6858000"/>
              <a:gd name="connsiteX394" fmla="*/ 1926261 w 7467600"/>
              <a:gd name="connsiteY394" fmla="*/ 6784064 h 6858000"/>
              <a:gd name="connsiteX395" fmla="*/ 1922724 w 7467600"/>
              <a:gd name="connsiteY395" fmla="*/ 6765577 h 6858000"/>
              <a:gd name="connsiteX396" fmla="*/ 1904650 w 7467600"/>
              <a:gd name="connsiteY396" fmla="*/ 6639616 h 6858000"/>
              <a:gd name="connsiteX397" fmla="*/ 1885273 w 7467600"/>
              <a:gd name="connsiteY397" fmla="*/ 6858000 h 6858000"/>
              <a:gd name="connsiteX398" fmla="*/ 1854363 w 7467600"/>
              <a:gd name="connsiteY398" fmla="*/ 6858000 h 6858000"/>
              <a:gd name="connsiteX399" fmla="*/ 1880391 w 7467600"/>
              <a:gd name="connsiteY399" fmla="*/ 6603796 h 6858000"/>
              <a:gd name="connsiteX400" fmla="*/ 1818273 w 7467600"/>
              <a:gd name="connsiteY400" fmla="*/ 6715729 h 6858000"/>
              <a:gd name="connsiteX401" fmla="*/ 1794691 w 7467600"/>
              <a:gd name="connsiteY401" fmla="*/ 6843239 h 6858000"/>
              <a:gd name="connsiteX402" fmla="*/ 1794914 w 7467600"/>
              <a:gd name="connsiteY402" fmla="*/ 6858000 h 6858000"/>
              <a:gd name="connsiteX403" fmla="*/ 1746128 w 7467600"/>
              <a:gd name="connsiteY403" fmla="*/ 6858000 h 6858000"/>
              <a:gd name="connsiteX404" fmla="*/ 1753934 w 7467600"/>
              <a:gd name="connsiteY404" fmla="*/ 6724796 h 6858000"/>
              <a:gd name="connsiteX405" fmla="*/ 1792053 w 7467600"/>
              <a:gd name="connsiteY405" fmla="*/ 6572396 h 6858000"/>
              <a:gd name="connsiteX406" fmla="*/ 1862248 w 7467600"/>
              <a:gd name="connsiteY406" fmla="*/ 6266397 h 6858000"/>
              <a:gd name="connsiteX407" fmla="*/ 1862250 w 7467600"/>
              <a:gd name="connsiteY407" fmla="*/ 6033531 h 6858000"/>
              <a:gd name="connsiteX408" fmla="*/ 1211999 w 7467600"/>
              <a:gd name="connsiteY408" fmla="*/ 6683610 h 6858000"/>
              <a:gd name="connsiteX409" fmla="*/ 1213266 w 7467600"/>
              <a:gd name="connsiteY409" fmla="*/ 6691947 h 6858000"/>
              <a:gd name="connsiteX410" fmla="*/ 1203370 w 7467600"/>
              <a:gd name="connsiteY410" fmla="*/ 6850676 h 6858000"/>
              <a:gd name="connsiteX411" fmla="*/ 1203671 w 7467600"/>
              <a:gd name="connsiteY411" fmla="*/ 6858000 h 6858000"/>
              <a:gd name="connsiteX412" fmla="*/ 1143180 w 7467600"/>
              <a:gd name="connsiteY412" fmla="*/ 6858000 h 6858000"/>
              <a:gd name="connsiteX413" fmla="*/ 1142176 w 7467600"/>
              <a:gd name="connsiteY413" fmla="*/ 6766045 h 6858000"/>
              <a:gd name="connsiteX414" fmla="*/ 1067484 w 7467600"/>
              <a:gd name="connsiteY414" fmla="*/ 6858000 h 6858000"/>
              <a:gd name="connsiteX415" fmla="*/ 953928 w 7467600"/>
              <a:gd name="connsiteY415" fmla="*/ 6858000 h 6858000"/>
              <a:gd name="connsiteX416" fmla="*/ 959715 w 7467600"/>
              <a:gd name="connsiteY416" fmla="*/ 6850185 h 6858000"/>
              <a:gd name="connsiteX417" fmla="*/ 1483788 w 7467600"/>
              <a:gd name="connsiteY417" fmla="*/ 6259174 h 6858000"/>
              <a:gd name="connsiteX418" fmla="*/ 1100671 w 7467600"/>
              <a:gd name="connsiteY418" fmla="*/ 6252137 h 6858000"/>
              <a:gd name="connsiteX419" fmla="*/ 1090144 w 7467600"/>
              <a:gd name="connsiteY419" fmla="*/ 6256748 h 6858000"/>
              <a:gd name="connsiteX420" fmla="*/ 1095872 w 7467600"/>
              <a:gd name="connsiteY420" fmla="*/ 6271892 h 6858000"/>
              <a:gd name="connsiteX421" fmla="*/ 262785 w 7467600"/>
              <a:gd name="connsiteY421" fmla="*/ 6845450 h 6858000"/>
              <a:gd name="connsiteX422" fmla="*/ 209968 w 7467600"/>
              <a:gd name="connsiteY422" fmla="*/ 6770713 h 6858000"/>
              <a:gd name="connsiteX423" fmla="*/ 873460 w 7467600"/>
              <a:gd name="connsiteY423" fmla="*/ 6253768 h 6858000"/>
              <a:gd name="connsiteX424" fmla="*/ 192686 w 7467600"/>
              <a:gd name="connsiteY424" fmla="*/ 5849257 h 6858000"/>
              <a:gd name="connsiteX425" fmla="*/ 4696 w 7467600"/>
              <a:gd name="connsiteY425" fmla="*/ 5697668 h 6858000"/>
              <a:gd name="connsiteX426" fmla="*/ 0 w 7467600"/>
              <a:gd name="connsiteY426" fmla="*/ 5689984 h 6858000"/>
              <a:gd name="connsiteX427" fmla="*/ 0 w 7467600"/>
              <a:gd name="connsiteY427" fmla="*/ 5513472 h 6858000"/>
              <a:gd name="connsiteX428" fmla="*/ 174101 w 7467600"/>
              <a:gd name="connsiteY428" fmla="*/ 5620277 h 6858000"/>
              <a:gd name="connsiteX429" fmla="*/ 891800 w 7467600"/>
              <a:gd name="connsiteY429" fmla="*/ 6036935 h 6858000"/>
              <a:gd name="connsiteX430" fmla="*/ 1072219 w 7467600"/>
              <a:gd name="connsiteY430" fmla="*/ 6169443 h 6858000"/>
              <a:gd name="connsiteX431" fmla="*/ 1074117 w 7467600"/>
              <a:gd name="connsiteY431" fmla="*/ 6170301 h 6858000"/>
              <a:gd name="connsiteX432" fmla="*/ 1083114 w 7467600"/>
              <a:gd name="connsiteY432" fmla="*/ 6174131 h 6858000"/>
              <a:gd name="connsiteX433" fmla="*/ 1543010 w 7467600"/>
              <a:gd name="connsiteY433" fmla="*/ 6191140 h 6858000"/>
              <a:gd name="connsiteX434" fmla="*/ 1551080 w 7467600"/>
              <a:gd name="connsiteY434" fmla="*/ 6195006 h 6858000"/>
              <a:gd name="connsiteX435" fmla="*/ 2345443 w 7467600"/>
              <a:gd name="connsiteY435" fmla="*/ 5549882 h 6858000"/>
              <a:gd name="connsiteX436" fmla="*/ 1721499 w 7467600"/>
              <a:gd name="connsiteY436" fmla="*/ 5599969 h 6858000"/>
              <a:gd name="connsiteX437" fmla="*/ 767716 w 7467600"/>
              <a:gd name="connsiteY437" fmla="*/ 5472768 h 6858000"/>
              <a:gd name="connsiteX438" fmla="*/ 722147 w 7467600"/>
              <a:gd name="connsiteY438" fmla="*/ 5393091 h 6858000"/>
              <a:gd name="connsiteX439" fmla="*/ 1485552 w 7467600"/>
              <a:gd name="connsiteY439" fmla="*/ 5313202 h 6858000"/>
              <a:gd name="connsiteX440" fmla="*/ 2143004 w 7467600"/>
              <a:gd name="connsiteY440" fmla="*/ 5402420 h 6858000"/>
              <a:gd name="connsiteX441" fmla="*/ 1933391 w 7467600"/>
              <a:gd name="connsiteY441" fmla="*/ 5156971 h 6858000"/>
              <a:gd name="connsiteX442" fmla="*/ 1827118 w 7467600"/>
              <a:gd name="connsiteY442" fmla="*/ 4968410 h 6858000"/>
              <a:gd name="connsiteX443" fmla="*/ 1837349 w 7467600"/>
              <a:gd name="connsiteY443" fmla="*/ 4956357 h 6858000"/>
              <a:gd name="connsiteX444" fmla="*/ 2162835 w 7467600"/>
              <a:gd name="connsiteY444" fmla="*/ 5187853 h 6858000"/>
              <a:gd name="connsiteX445" fmla="*/ 2257167 w 7467600"/>
              <a:gd name="connsiteY445" fmla="*/ 5462123 h 6858000"/>
              <a:gd name="connsiteX446" fmla="*/ 2261598 w 7467600"/>
              <a:gd name="connsiteY446" fmla="*/ 5467998 h 6858000"/>
              <a:gd name="connsiteX447" fmla="*/ 2437177 w 7467600"/>
              <a:gd name="connsiteY447" fmla="*/ 5479608 h 6858000"/>
              <a:gd name="connsiteX448" fmla="*/ 2445247 w 7467600"/>
              <a:gd name="connsiteY448" fmla="*/ 5483476 h 6858000"/>
              <a:gd name="connsiteX449" fmla="*/ 2743626 w 7467600"/>
              <a:gd name="connsiteY449" fmla="*/ 5304819 h 6858000"/>
              <a:gd name="connsiteX450" fmla="*/ 3048102 w 7467600"/>
              <a:gd name="connsiteY450" fmla="*/ 5150595 h 6858000"/>
              <a:gd name="connsiteX451" fmla="*/ 1799414 w 7467600"/>
              <a:gd name="connsiteY451" fmla="*/ 4694732 h 6858000"/>
              <a:gd name="connsiteX452" fmla="*/ 1771735 w 7467600"/>
              <a:gd name="connsiteY452" fmla="*/ 4619929 h 6858000"/>
              <a:gd name="connsiteX453" fmla="*/ 3104273 w 7467600"/>
              <a:gd name="connsiteY453" fmla="*/ 5076159 h 6858000"/>
              <a:gd name="connsiteX454" fmla="*/ 3113245 w 7467600"/>
              <a:gd name="connsiteY454" fmla="*/ 5090705 h 6858000"/>
              <a:gd name="connsiteX455" fmla="*/ 3126294 w 7467600"/>
              <a:gd name="connsiteY455" fmla="*/ 5114400 h 6858000"/>
              <a:gd name="connsiteX456" fmla="*/ 3937433 w 7467600"/>
              <a:gd name="connsiteY456" fmla="*/ 4830473 h 6858000"/>
              <a:gd name="connsiteX457" fmla="*/ 3590475 w 7467600"/>
              <a:gd name="connsiteY457" fmla="*/ 4597974 h 6858000"/>
              <a:gd name="connsiteX458" fmla="*/ 3100264 w 7467600"/>
              <a:gd name="connsiteY458" fmla="*/ 4579845 h 6858000"/>
              <a:gd name="connsiteX459" fmla="*/ 2183576 w 7467600"/>
              <a:gd name="connsiteY459" fmla="*/ 4227150 h 6858000"/>
              <a:gd name="connsiteX460" fmla="*/ 2151029 w 7467600"/>
              <a:gd name="connsiteY460" fmla="*/ 4146947 h 6858000"/>
              <a:gd name="connsiteX461" fmla="*/ 3563434 w 7467600"/>
              <a:gd name="connsiteY461" fmla="*/ 4469115 h 6858000"/>
              <a:gd name="connsiteX462" fmla="*/ 3177952 w 7467600"/>
              <a:gd name="connsiteY462" fmla="*/ 3657386 h 6858000"/>
              <a:gd name="connsiteX463" fmla="*/ 3189263 w 7467600"/>
              <a:gd name="connsiteY463" fmla="*/ 3625726 h 6858000"/>
              <a:gd name="connsiteX464" fmla="*/ 3560912 w 7467600"/>
              <a:gd name="connsiteY464" fmla="*/ 4079863 h 6858000"/>
              <a:gd name="connsiteX465" fmla="*/ 3626636 w 7467600"/>
              <a:gd name="connsiteY465" fmla="*/ 4512230 h 6858000"/>
              <a:gd name="connsiteX466" fmla="*/ 3653088 w 7467600"/>
              <a:gd name="connsiteY466" fmla="*/ 4521417 h 6858000"/>
              <a:gd name="connsiteX467" fmla="*/ 3988128 w 7467600"/>
              <a:gd name="connsiteY467" fmla="*/ 4817267 h 6858000"/>
              <a:gd name="connsiteX468" fmla="*/ 4830582 w 7467600"/>
              <a:gd name="connsiteY468" fmla="*/ 4676000 h 6858000"/>
              <a:gd name="connsiteX469" fmla="*/ 4830100 w 7467600"/>
              <a:gd name="connsiteY469" fmla="*/ 4675554 h 6858000"/>
              <a:gd name="connsiteX470" fmla="*/ 4036318 w 7467600"/>
              <a:gd name="connsiteY470" fmla="*/ 4147013 h 6858000"/>
              <a:gd name="connsiteX471" fmla="*/ 3432098 w 7467600"/>
              <a:gd name="connsiteY471" fmla="*/ 3537312 h 6858000"/>
              <a:gd name="connsiteX472" fmla="*/ 3446761 w 7467600"/>
              <a:gd name="connsiteY472" fmla="*/ 3461278 h 6858000"/>
              <a:gd name="connsiteX473" fmla="*/ 4419733 w 7467600"/>
              <a:gd name="connsiteY473" fmla="*/ 3963555 h 6858000"/>
              <a:gd name="connsiteX474" fmla="*/ 4781371 w 7467600"/>
              <a:gd name="connsiteY474" fmla="*/ 4458604 h 6858000"/>
              <a:gd name="connsiteX475" fmla="*/ 4780440 w 7467600"/>
              <a:gd name="connsiteY475" fmla="*/ 4470290 h 6858000"/>
              <a:gd name="connsiteX476" fmla="*/ 4898954 w 7467600"/>
              <a:gd name="connsiteY476" fmla="*/ 4662092 h 6858000"/>
              <a:gd name="connsiteX477" fmla="*/ 4900699 w 7467600"/>
              <a:gd name="connsiteY477" fmla="*/ 4670867 h 6858000"/>
              <a:gd name="connsiteX478" fmla="*/ 5714511 w 7467600"/>
              <a:gd name="connsiteY478" fmla="*/ 4663483 h 6858000"/>
              <a:gd name="connsiteX479" fmla="*/ 5464793 w 7467600"/>
              <a:gd name="connsiteY479" fmla="*/ 4393556 h 6858000"/>
              <a:gd name="connsiteX480" fmla="*/ 5461897 w 7467600"/>
              <a:gd name="connsiteY480" fmla="*/ 4390879 h 6858000"/>
              <a:gd name="connsiteX481" fmla="*/ 4294126 w 7467600"/>
              <a:gd name="connsiteY481" fmla="*/ 3303048 h 6858000"/>
              <a:gd name="connsiteX482" fmla="*/ 4305321 w 7467600"/>
              <a:gd name="connsiteY482" fmla="*/ 3256953 h 6858000"/>
              <a:gd name="connsiteX483" fmla="*/ 4949299 w 7467600"/>
              <a:gd name="connsiteY483" fmla="*/ 3766336 h 6858000"/>
              <a:gd name="connsiteX484" fmla="*/ 5291452 w 7467600"/>
              <a:gd name="connsiteY484" fmla="*/ 4076801 h 6858000"/>
              <a:gd name="connsiteX485" fmla="*/ 5434998 w 7467600"/>
              <a:gd name="connsiteY485" fmla="*/ 4254100 h 6858000"/>
              <a:gd name="connsiteX486" fmla="*/ 5351015 w 7467600"/>
              <a:gd name="connsiteY486" fmla="*/ 3760989 h 6858000"/>
              <a:gd name="connsiteX487" fmla="*/ 5413780 w 7467600"/>
              <a:gd name="connsiteY487" fmla="*/ 2966265 h 6858000"/>
              <a:gd name="connsiteX488" fmla="*/ 5425627 w 7467600"/>
              <a:gd name="connsiteY488" fmla="*/ 2954192 h 6858000"/>
              <a:gd name="connsiteX489" fmla="*/ 6604735 w 7467600"/>
              <a:gd name="connsiteY489" fmla="*/ 2041381 h 6858000"/>
              <a:gd name="connsiteX490" fmla="*/ 7204487 w 7467600"/>
              <a:gd name="connsiteY490" fmla="*/ 2742112 h 6858000"/>
              <a:gd name="connsiteX491" fmla="*/ 7131592 w 7467600"/>
              <a:gd name="connsiteY491" fmla="*/ 2672096 h 6858000"/>
              <a:gd name="connsiteX492" fmla="*/ 6996344 w 7467600"/>
              <a:gd name="connsiteY492" fmla="*/ 2518310 h 6858000"/>
              <a:gd name="connsiteX493" fmla="*/ 6735495 w 7467600"/>
              <a:gd name="connsiteY493" fmla="*/ 2196890 h 6858000"/>
              <a:gd name="connsiteX494" fmla="*/ 6721901 w 7467600"/>
              <a:gd name="connsiteY494" fmla="*/ 2179274 h 6858000"/>
              <a:gd name="connsiteX495" fmla="*/ 6604735 w 7467600"/>
              <a:gd name="connsiteY495" fmla="*/ 2041381 h 6858000"/>
              <a:gd name="connsiteX496" fmla="*/ 6591670 w 7467600"/>
              <a:gd name="connsiteY496" fmla="*/ 1988277 h 6858000"/>
              <a:gd name="connsiteX497" fmla="*/ 6747349 w 7467600"/>
              <a:gd name="connsiteY497" fmla="*/ 2160069 h 6858000"/>
              <a:gd name="connsiteX498" fmla="*/ 6760943 w 7467600"/>
              <a:gd name="connsiteY498" fmla="*/ 2177686 h 6858000"/>
              <a:gd name="connsiteX499" fmla="*/ 7021065 w 7467600"/>
              <a:gd name="connsiteY499" fmla="*/ 2498102 h 6858000"/>
              <a:gd name="connsiteX500" fmla="*/ 7155223 w 7467600"/>
              <a:gd name="connsiteY500" fmla="*/ 2650386 h 6858000"/>
              <a:gd name="connsiteX501" fmla="*/ 7203167 w 7467600"/>
              <a:gd name="connsiteY501" fmla="*/ 2697288 h 6858000"/>
              <a:gd name="connsiteX502" fmla="*/ 6937703 w 7467600"/>
              <a:gd name="connsiteY502" fmla="*/ 2321981 h 6858000"/>
              <a:gd name="connsiteX503" fmla="*/ 6591670 w 7467600"/>
              <a:gd name="connsiteY503" fmla="*/ 1988277 h 6858000"/>
              <a:gd name="connsiteX504" fmla="*/ 5798671 w 7467600"/>
              <a:gd name="connsiteY504" fmla="*/ 1981601 h 6858000"/>
              <a:gd name="connsiteX505" fmla="*/ 5754709 w 7467600"/>
              <a:gd name="connsiteY505" fmla="*/ 2071454 h 6858000"/>
              <a:gd name="connsiteX506" fmla="*/ 5763044 w 7467600"/>
              <a:gd name="connsiteY506" fmla="*/ 2842206 h 6858000"/>
              <a:gd name="connsiteX507" fmla="*/ 5764974 w 7467600"/>
              <a:gd name="connsiteY507" fmla="*/ 2799609 h 6858000"/>
              <a:gd name="connsiteX508" fmla="*/ 5767665 w 7467600"/>
              <a:gd name="connsiteY508" fmla="*/ 2666409 h 6858000"/>
              <a:gd name="connsiteX509" fmla="*/ 5763055 w 7467600"/>
              <a:gd name="connsiteY509" fmla="*/ 2579705 h 6858000"/>
              <a:gd name="connsiteX510" fmla="*/ 5758079 w 7467600"/>
              <a:gd name="connsiteY510" fmla="*/ 2492508 h 6858000"/>
              <a:gd name="connsiteX511" fmla="*/ 5779325 w 7467600"/>
              <a:gd name="connsiteY511" fmla="*/ 2197069 h 6858000"/>
              <a:gd name="connsiteX512" fmla="*/ 5798671 w 7467600"/>
              <a:gd name="connsiteY512" fmla="*/ 1981601 h 6858000"/>
              <a:gd name="connsiteX513" fmla="*/ 5829202 w 7467600"/>
              <a:gd name="connsiteY513" fmla="*/ 1971679 h 6858000"/>
              <a:gd name="connsiteX514" fmla="*/ 5809558 w 7467600"/>
              <a:gd name="connsiteY514" fmla="*/ 2198043 h 6858000"/>
              <a:gd name="connsiteX515" fmla="*/ 5788653 w 7467600"/>
              <a:gd name="connsiteY515" fmla="*/ 2489430 h 6858000"/>
              <a:gd name="connsiteX516" fmla="*/ 5793439 w 7467600"/>
              <a:gd name="connsiteY516" fmla="*/ 2575235 h 6858000"/>
              <a:gd name="connsiteX517" fmla="*/ 5796837 w 7467600"/>
              <a:gd name="connsiteY517" fmla="*/ 2637633 h 6858000"/>
              <a:gd name="connsiteX518" fmla="*/ 5818614 w 7467600"/>
              <a:gd name="connsiteY518" fmla="*/ 2473055 h 6858000"/>
              <a:gd name="connsiteX519" fmla="*/ 5829202 w 7467600"/>
              <a:gd name="connsiteY519" fmla="*/ 1971679 h 6858000"/>
              <a:gd name="connsiteX520" fmla="*/ 5911389 w 7467600"/>
              <a:gd name="connsiteY520" fmla="*/ 1898371 h 6858000"/>
              <a:gd name="connsiteX521" fmla="*/ 6237627 w 7467600"/>
              <a:gd name="connsiteY521" fmla="*/ 2231921 h 6858000"/>
              <a:gd name="connsiteX522" fmla="*/ 5911389 w 7467600"/>
              <a:gd name="connsiteY522" fmla="*/ 1898371 h 6858000"/>
              <a:gd name="connsiteX523" fmla="*/ 6944437 w 7467600"/>
              <a:gd name="connsiteY523" fmla="*/ 1575402 h 6858000"/>
              <a:gd name="connsiteX524" fmla="*/ 6304730 w 7467600"/>
              <a:gd name="connsiteY524" fmla="*/ 1766654 h 6858000"/>
              <a:gd name="connsiteX525" fmla="*/ 6944437 w 7467600"/>
              <a:gd name="connsiteY525" fmla="*/ 1575402 h 6858000"/>
              <a:gd name="connsiteX526" fmla="*/ 7019523 w 7467600"/>
              <a:gd name="connsiteY526" fmla="*/ 1519450 h 6858000"/>
              <a:gd name="connsiteX527" fmla="*/ 6298091 w 7467600"/>
              <a:gd name="connsiteY527" fmla="*/ 1737122 h 6858000"/>
              <a:gd name="connsiteX528" fmla="*/ 7019523 w 7467600"/>
              <a:gd name="connsiteY528" fmla="*/ 1519450 h 6858000"/>
              <a:gd name="connsiteX529" fmla="*/ 2399523 w 7467600"/>
              <a:gd name="connsiteY529" fmla="*/ 1428234 h 6858000"/>
              <a:gd name="connsiteX530" fmla="*/ 2224982 w 7467600"/>
              <a:gd name="connsiteY530" fmla="*/ 1826201 h 6858000"/>
              <a:gd name="connsiteX531" fmla="*/ 2096099 w 7467600"/>
              <a:gd name="connsiteY531" fmla="*/ 2345900 h 6858000"/>
              <a:gd name="connsiteX532" fmla="*/ 2283317 w 7467600"/>
              <a:gd name="connsiteY532" fmla="*/ 1796925 h 6858000"/>
              <a:gd name="connsiteX533" fmla="*/ 2399523 w 7467600"/>
              <a:gd name="connsiteY533" fmla="*/ 1428234 h 6858000"/>
              <a:gd name="connsiteX534" fmla="*/ 2448558 w 7467600"/>
              <a:gd name="connsiteY534" fmla="*/ 1373435 h 6858000"/>
              <a:gd name="connsiteX535" fmla="*/ 2312521 w 7467600"/>
              <a:gd name="connsiteY535" fmla="*/ 1806140 h 6858000"/>
              <a:gd name="connsiteX536" fmla="*/ 2127533 w 7467600"/>
              <a:gd name="connsiteY536" fmla="*/ 2348380 h 6858000"/>
              <a:gd name="connsiteX537" fmla="*/ 2358080 w 7467600"/>
              <a:gd name="connsiteY537" fmla="*/ 1866134 h 6858000"/>
              <a:gd name="connsiteX538" fmla="*/ 2407436 w 7467600"/>
              <a:gd name="connsiteY538" fmla="*/ 1651070 h 6858000"/>
              <a:gd name="connsiteX539" fmla="*/ 2448558 w 7467600"/>
              <a:gd name="connsiteY539" fmla="*/ 1373435 h 6858000"/>
              <a:gd name="connsiteX540" fmla="*/ 278707 w 7467600"/>
              <a:gd name="connsiteY540" fmla="*/ 1352270 h 6858000"/>
              <a:gd name="connsiteX541" fmla="*/ 321570 w 7467600"/>
              <a:gd name="connsiteY541" fmla="*/ 1861610 h 6858000"/>
              <a:gd name="connsiteX542" fmla="*/ 294281 w 7467600"/>
              <a:gd name="connsiteY542" fmla="*/ 1440658 h 6858000"/>
              <a:gd name="connsiteX543" fmla="*/ 278707 w 7467600"/>
              <a:gd name="connsiteY543" fmla="*/ 1352270 h 6858000"/>
              <a:gd name="connsiteX544" fmla="*/ 1423821 w 7467600"/>
              <a:gd name="connsiteY544" fmla="*/ 1351958 h 6858000"/>
              <a:gd name="connsiteX545" fmla="*/ 1638521 w 7467600"/>
              <a:gd name="connsiteY545" fmla="*/ 1908470 h 6858000"/>
              <a:gd name="connsiteX546" fmla="*/ 1754199 w 7467600"/>
              <a:gd name="connsiteY546" fmla="*/ 2149284 h 6858000"/>
              <a:gd name="connsiteX547" fmla="*/ 1908359 w 7467600"/>
              <a:gd name="connsiteY547" fmla="*/ 2364988 h 6858000"/>
              <a:gd name="connsiteX548" fmla="*/ 1647661 w 7467600"/>
              <a:gd name="connsiteY548" fmla="*/ 1825945 h 6858000"/>
              <a:gd name="connsiteX549" fmla="*/ 1423821 w 7467600"/>
              <a:gd name="connsiteY549" fmla="*/ 1351958 h 6858000"/>
              <a:gd name="connsiteX550" fmla="*/ 1431890 w 7467600"/>
              <a:gd name="connsiteY550" fmla="*/ 1306475 h 6858000"/>
              <a:gd name="connsiteX551" fmla="*/ 1507597 w 7467600"/>
              <a:gd name="connsiteY551" fmla="*/ 1446132 h 6858000"/>
              <a:gd name="connsiteX552" fmla="*/ 1674586 w 7467600"/>
              <a:gd name="connsiteY552" fmla="*/ 1813832 h 6858000"/>
              <a:gd name="connsiteX553" fmla="*/ 1815950 w 7467600"/>
              <a:gd name="connsiteY553" fmla="*/ 2128564 h 6858000"/>
              <a:gd name="connsiteX554" fmla="*/ 1984242 w 7467600"/>
              <a:gd name="connsiteY554" fmla="*/ 2430829 h 6858000"/>
              <a:gd name="connsiteX555" fmla="*/ 2014023 w 7467600"/>
              <a:gd name="connsiteY555" fmla="*/ 2450995 h 6858000"/>
              <a:gd name="connsiteX556" fmla="*/ 1747337 w 7467600"/>
              <a:gd name="connsiteY556" fmla="*/ 1855264 h 6858000"/>
              <a:gd name="connsiteX557" fmla="*/ 1533749 w 7467600"/>
              <a:gd name="connsiteY557" fmla="*/ 1478656 h 6858000"/>
              <a:gd name="connsiteX558" fmla="*/ 1431890 w 7467600"/>
              <a:gd name="connsiteY558" fmla="*/ 1306475 h 6858000"/>
              <a:gd name="connsiteX559" fmla="*/ 5052692 w 7467600"/>
              <a:gd name="connsiteY559" fmla="*/ 1292994 h 6858000"/>
              <a:gd name="connsiteX560" fmla="*/ 5200661 w 7467600"/>
              <a:gd name="connsiteY560" fmla="*/ 1635186 h 6858000"/>
              <a:gd name="connsiteX561" fmla="*/ 5297138 w 7467600"/>
              <a:gd name="connsiteY561" fmla="*/ 1906351 h 6858000"/>
              <a:gd name="connsiteX562" fmla="*/ 5052692 w 7467600"/>
              <a:gd name="connsiteY562" fmla="*/ 1292994 h 6858000"/>
              <a:gd name="connsiteX563" fmla="*/ 5009948 w 7467600"/>
              <a:gd name="connsiteY563" fmla="*/ 1273619 h 6858000"/>
              <a:gd name="connsiteX564" fmla="*/ 5121777 w 7467600"/>
              <a:gd name="connsiteY564" fmla="*/ 1654213 h 6858000"/>
              <a:gd name="connsiteX565" fmla="*/ 5293545 w 7467600"/>
              <a:gd name="connsiteY565" fmla="*/ 2072247 h 6858000"/>
              <a:gd name="connsiteX566" fmla="*/ 5294042 w 7467600"/>
              <a:gd name="connsiteY566" fmla="*/ 2065019 h 6858000"/>
              <a:gd name="connsiteX567" fmla="*/ 5171936 w 7467600"/>
              <a:gd name="connsiteY567" fmla="*/ 1647613 h 6858000"/>
              <a:gd name="connsiteX568" fmla="*/ 5009948 w 7467600"/>
              <a:gd name="connsiteY568" fmla="*/ 1273619 h 6858000"/>
              <a:gd name="connsiteX569" fmla="*/ 655236 w 7467600"/>
              <a:gd name="connsiteY569" fmla="*/ 1268632 h 6858000"/>
              <a:gd name="connsiteX570" fmla="*/ 839521 w 7467600"/>
              <a:gd name="connsiteY570" fmla="*/ 1685315 h 6858000"/>
              <a:gd name="connsiteX571" fmla="*/ 1109416 w 7467600"/>
              <a:gd name="connsiteY571" fmla="*/ 2061663 h 6858000"/>
              <a:gd name="connsiteX572" fmla="*/ 1298300 w 7467600"/>
              <a:gd name="connsiteY572" fmla="*/ 2247742 h 6858000"/>
              <a:gd name="connsiteX573" fmla="*/ 1125871 w 7467600"/>
              <a:gd name="connsiteY573" fmla="*/ 1989513 h 6858000"/>
              <a:gd name="connsiteX574" fmla="*/ 981574 w 7467600"/>
              <a:gd name="connsiteY574" fmla="*/ 1783157 h 6858000"/>
              <a:gd name="connsiteX575" fmla="*/ 922198 w 7467600"/>
              <a:gd name="connsiteY575" fmla="*/ 1677437 h 6858000"/>
              <a:gd name="connsiteX576" fmla="*/ 869293 w 7467600"/>
              <a:gd name="connsiteY576" fmla="*/ 1583214 h 6858000"/>
              <a:gd name="connsiteX577" fmla="*/ 751431 w 7467600"/>
              <a:gd name="connsiteY577" fmla="*/ 1405731 h 6858000"/>
              <a:gd name="connsiteX578" fmla="*/ 655236 w 7467600"/>
              <a:gd name="connsiteY578" fmla="*/ 1268632 h 6858000"/>
              <a:gd name="connsiteX579" fmla="*/ 6516292 w 7467600"/>
              <a:gd name="connsiteY579" fmla="*/ 1263064 h 6858000"/>
              <a:gd name="connsiteX580" fmla="*/ 5736320 w 7467600"/>
              <a:gd name="connsiteY580" fmla="*/ 1501803 h 6858000"/>
              <a:gd name="connsiteX581" fmla="*/ 6516292 w 7467600"/>
              <a:gd name="connsiteY581" fmla="*/ 1263064 h 6858000"/>
              <a:gd name="connsiteX582" fmla="*/ 291466 w 7467600"/>
              <a:gd name="connsiteY582" fmla="*/ 1250369 h 6858000"/>
              <a:gd name="connsiteX583" fmla="*/ 323180 w 7467600"/>
              <a:gd name="connsiteY583" fmla="*/ 1435283 h 6858000"/>
              <a:gd name="connsiteX584" fmla="*/ 349381 w 7467600"/>
              <a:gd name="connsiteY584" fmla="*/ 1875041 h 6858000"/>
              <a:gd name="connsiteX585" fmla="*/ 374363 w 7467600"/>
              <a:gd name="connsiteY585" fmla="*/ 1506494 h 6858000"/>
              <a:gd name="connsiteX586" fmla="*/ 302168 w 7467600"/>
              <a:gd name="connsiteY586" fmla="*/ 1274495 h 6858000"/>
              <a:gd name="connsiteX587" fmla="*/ 291466 w 7467600"/>
              <a:gd name="connsiteY587" fmla="*/ 1250369 h 6858000"/>
              <a:gd name="connsiteX588" fmla="*/ 678222 w 7467600"/>
              <a:gd name="connsiteY588" fmla="*/ 1248670 h 6858000"/>
              <a:gd name="connsiteX589" fmla="*/ 775536 w 7467600"/>
              <a:gd name="connsiteY589" fmla="*/ 1388015 h 6858000"/>
              <a:gd name="connsiteX590" fmla="*/ 894529 w 7467600"/>
              <a:gd name="connsiteY590" fmla="*/ 1567739 h 6858000"/>
              <a:gd name="connsiteX591" fmla="*/ 948000 w 7467600"/>
              <a:gd name="connsiteY591" fmla="*/ 1663088 h 6858000"/>
              <a:gd name="connsiteX592" fmla="*/ 1006812 w 7467600"/>
              <a:gd name="connsiteY592" fmla="*/ 1767683 h 6858000"/>
              <a:gd name="connsiteX593" fmla="*/ 1149133 w 7467600"/>
              <a:gd name="connsiteY593" fmla="*/ 1971513 h 6858000"/>
              <a:gd name="connsiteX594" fmla="*/ 1333952 w 7467600"/>
              <a:gd name="connsiteY594" fmla="*/ 2251620 h 6858000"/>
              <a:gd name="connsiteX595" fmla="*/ 1337329 w 7467600"/>
              <a:gd name="connsiteY595" fmla="*/ 2258350 h 6858000"/>
              <a:gd name="connsiteX596" fmla="*/ 1014726 w 7467600"/>
              <a:gd name="connsiteY596" fmla="*/ 1615556 h 6858000"/>
              <a:gd name="connsiteX597" fmla="*/ 678222 w 7467600"/>
              <a:gd name="connsiteY597" fmla="*/ 1248670 h 6858000"/>
              <a:gd name="connsiteX598" fmla="*/ 6691602 w 7467600"/>
              <a:gd name="connsiteY598" fmla="*/ 1140573 h 6858000"/>
              <a:gd name="connsiteX599" fmla="*/ 6571100 w 7467600"/>
              <a:gd name="connsiteY599" fmla="*/ 1183662 h 6858000"/>
              <a:gd name="connsiteX600" fmla="*/ 6241687 w 7467600"/>
              <a:gd name="connsiteY600" fmla="*/ 1257600 h 6858000"/>
              <a:gd name="connsiteX601" fmla="*/ 5693009 w 7467600"/>
              <a:gd name="connsiteY601" fmla="*/ 1478256 h 6858000"/>
              <a:gd name="connsiteX602" fmla="*/ 6548420 w 7467600"/>
              <a:gd name="connsiteY602" fmla="*/ 1214599 h 6858000"/>
              <a:gd name="connsiteX603" fmla="*/ 6605473 w 7467600"/>
              <a:gd name="connsiteY603" fmla="*/ 1184686 h 6858000"/>
              <a:gd name="connsiteX604" fmla="*/ 6691602 w 7467600"/>
              <a:gd name="connsiteY604" fmla="*/ 1140573 h 6858000"/>
              <a:gd name="connsiteX605" fmla="*/ 4002475 w 7467600"/>
              <a:gd name="connsiteY605" fmla="*/ 1037802 h 6858000"/>
              <a:gd name="connsiteX606" fmla="*/ 4000324 w 7467600"/>
              <a:gd name="connsiteY606" fmla="*/ 1039362 h 6858000"/>
              <a:gd name="connsiteX607" fmla="*/ 4002862 w 7467600"/>
              <a:gd name="connsiteY607" fmla="*/ 1042866 h 6858000"/>
              <a:gd name="connsiteX608" fmla="*/ 4002475 w 7467600"/>
              <a:gd name="connsiteY608" fmla="*/ 1037802 h 6858000"/>
              <a:gd name="connsiteX609" fmla="*/ 506322 w 7467600"/>
              <a:gd name="connsiteY609" fmla="*/ 1020997 h 6858000"/>
              <a:gd name="connsiteX610" fmla="*/ 533068 w 7467600"/>
              <a:gd name="connsiteY610" fmla="*/ 1029409 h 6858000"/>
              <a:gd name="connsiteX611" fmla="*/ 1232525 w 7467600"/>
              <a:gd name="connsiteY611" fmla="*/ 1804675 h 6858000"/>
              <a:gd name="connsiteX612" fmla="*/ 1388858 w 7467600"/>
              <a:gd name="connsiteY612" fmla="*/ 2368011 h 6858000"/>
              <a:gd name="connsiteX613" fmla="*/ 1384098 w 7467600"/>
              <a:gd name="connsiteY613" fmla="*/ 2378125 h 6858000"/>
              <a:gd name="connsiteX614" fmla="*/ 1425393 w 7467600"/>
              <a:gd name="connsiteY614" fmla="*/ 2589124 h 6858000"/>
              <a:gd name="connsiteX615" fmla="*/ 1424001 w 7467600"/>
              <a:gd name="connsiteY615" fmla="*/ 2597541 h 6858000"/>
              <a:gd name="connsiteX616" fmla="*/ 2152729 w 7467600"/>
              <a:gd name="connsiteY616" fmla="*/ 2864487 h 6858000"/>
              <a:gd name="connsiteX617" fmla="*/ 2020609 w 7467600"/>
              <a:gd name="connsiteY617" fmla="*/ 2539671 h 6858000"/>
              <a:gd name="connsiteX618" fmla="*/ 2018920 w 7467600"/>
              <a:gd name="connsiteY618" fmla="*/ 2536309 h 6858000"/>
              <a:gd name="connsiteX619" fmla="*/ 1342441 w 7467600"/>
              <a:gd name="connsiteY619" fmla="*/ 1173017 h 6858000"/>
              <a:gd name="connsiteX620" fmla="*/ 1367925 w 7467600"/>
              <a:gd name="connsiteY620" fmla="*/ 1135648 h 6858000"/>
              <a:gd name="connsiteX621" fmla="*/ 1771401 w 7467600"/>
              <a:gd name="connsiteY621" fmla="*/ 1806673 h 6858000"/>
              <a:gd name="connsiteX622" fmla="*/ 1972385 w 7467600"/>
              <a:gd name="connsiteY622" fmla="*/ 2198735 h 6858000"/>
              <a:gd name="connsiteX623" fmla="*/ 2040892 w 7467600"/>
              <a:gd name="connsiteY623" fmla="*/ 2405205 h 6858000"/>
              <a:gd name="connsiteX624" fmla="*/ 2131689 w 7467600"/>
              <a:gd name="connsiteY624" fmla="*/ 1936926 h 6858000"/>
              <a:gd name="connsiteX625" fmla="*/ 2454820 w 7467600"/>
              <a:gd name="connsiteY625" fmla="*/ 1248808 h 6858000"/>
              <a:gd name="connsiteX626" fmla="*/ 2492512 w 7467600"/>
              <a:gd name="connsiteY626" fmla="*/ 1302920 h 6858000"/>
              <a:gd name="connsiteX627" fmla="*/ 2081216 w 7467600"/>
              <a:gd name="connsiteY627" fmla="*/ 2527513 h 6858000"/>
              <a:gd name="connsiteX628" fmla="*/ 2081211 w 7467600"/>
              <a:gd name="connsiteY628" fmla="*/ 2528916 h 6858000"/>
              <a:gd name="connsiteX629" fmla="*/ 2199067 w 7467600"/>
              <a:gd name="connsiteY629" fmla="*/ 2884061 h 6858000"/>
              <a:gd name="connsiteX630" fmla="*/ 3192586 w 7467600"/>
              <a:gd name="connsiteY630" fmla="*/ 3411496 h 6858000"/>
              <a:gd name="connsiteX631" fmla="*/ 3182620 w 7467600"/>
              <a:gd name="connsiteY631" fmla="*/ 3483279 h 6858000"/>
              <a:gd name="connsiteX632" fmla="*/ 2435119 w 7467600"/>
              <a:gd name="connsiteY632" fmla="*/ 3080173 h 6858000"/>
              <a:gd name="connsiteX633" fmla="*/ 2410152 w 7467600"/>
              <a:gd name="connsiteY633" fmla="*/ 3063751 h 6858000"/>
              <a:gd name="connsiteX634" fmla="*/ 2408099 w 7467600"/>
              <a:gd name="connsiteY634" fmla="*/ 3064403 h 6858000"/>
              <a:gd name="connsiteX635" fmla="*/ 2407218 w 7467600"/>
              <a:gd name="connsiteY635" fmla="*/ 3070324 h 6858000"/>
              <a:gd name="connsiteX636" fmla="*/ 2380138 w 7467600"/>
              <a:gd name="connsiteY636" fmla="*/ 3099341 h 6858000"/>
              <a:gd name="connsiteX637" fmla="*/ 1765923 w 7467600"/>
              <a:gd name="connsiteY637" fmla="*/ 3581043 h 6858000"/>
              <a:gd name="connsiteX638" fmla="*/ 1702258 w 7467600"/>
              <a:gd name="connsiteY638" fmla="*/ 3612286 h 6858000"/>
              <a:gd name="connsiteX639" fmla="*/ 1538370 w 7467600"/>
              <a:gd name="connsiteY639" fmla="*/ 3811804 h 6858000"/>
              <a:gd name="connsiteX640" fmla="*/ 542867 w 7467600"/>
              <a:gd name="connsiteY640" fmla="*/ 4944092 h 6858000"/>
              <a:gd name="connsiteX641" fmla="*/ 515800 w 7467600"/>
              <a:gd name="connsiteY641" fmla="*/ 4862180 h 6858000"/>
              <a:gd name="connsiteX642" fmla="*/ 909145 w 7467600"/>
              <a:gd name="connsiteY642" fmla="*/ 4199225 h 6858000"/>
              <a:gd name="connsiteX643" fmla="*/ 1214067 w 7467600"/>
              <a:gd name="connsiteY643" fmla="*/ 3908561 h 6858000"/>
              <a:gd name="connsiteX644" fmla="*/ 640967 w 7467600"/>
              <a:gd name="connsiteY644" fmla="*/ 4105601 h 6858000"/>
              <a:gd name="connsiteX645" fmla="*/ 112563 w 7467600"/>
              <a:gd name="connsiteY645" fmla="*/ 4396952 h 6858000"/>
              <a:gd name="connsiteX646" fmla="*/ 0 w 7467600"/>
              <a:gd name="connsiteY646" fmla="*/ 4466006 h 6858000"/>
              <a:gd name="connsiteX647" fmla="*/ 0 w 7467600"/>
              <a:gd name="connsiteY647" fmla="*/ 4233763 h 6858000"/>
              <a:gd name="connsiteX648" fmla="*/ 36881 w 7467600"/>
              <a:gd name="connsiteY648" fmla="*/ 4200118 h 6858000"/>
              <a:gd name="connsiteX649" fmla="*/ 910534 w 7467600"/>
              <a:gd name="connsiteY649" fmla="*/ 3629753 h 6858000"/>
              <a:gd name="connsiteX650" fmla="*/ 1578717 w 7467600"/>
              <a:gd name="connsiteY650" fmla="*/ 3575982 h 6858000"/>
              <a:gd name="connsiteX651" fmla="*/ 2338780 w 7467600"/>
              <a:gd name="connsiteY651" fmla="*/ 3033725 h 6858000"/>
              <a:gd name="connsiteX652" fmla="*/ 1807991 w 7467600"/>
              <a:gd name="connsiteY652" fmla="*/ 2807184 h 6858000"/>
              <a:gd name="connsiteX653" fmla="*/ 1416358 w 7467600"/>
              <a:gd name="connsiteY653" fmla="*/ 3112571 h 6858000"/>
              <a:gd name="connsiteX654" fmla="*/ 939066 w 7467600"/>
              <a:gd name="connsiteY654" fmla="*/ 3378798 h 6858000"/>
              <a:gd name="connsiteX655" fmla="*/ 115099 w 7467600"/>
              <a:gd name="connsiteY655" fmla="*/ 3607650 h 6858000"/>
              <a:gd name="connsiteX656" fmla="*/ 97284 w 7467600"/>
              <a:gd name="connsiteY656" fmla="*/ 3520393 h 6858000"/>
              <a:gd name="connsiteX657" fmla="*/ 922050 w 7467600"/>
              <a:gd name="connsiteY657" fmla="*/ 3074867 h 6858000"/>
              <a:gd name="connsiteX658" fmla="*/ 1405265 w 7467600"/>
              <a:gd name="connsiteY658" fmla="*/ 3016319 h 6858000"/>
              <a:gd name="connsiteX659" fmla="*/ 1407512 w 7467600"/>
              <a:gd name="connsiteY659" fmla="*/ 3018001 h 6858000"/>
              <a:gd name="connsiteX660" fmla="*/ 1726266 w 7467600"/>
              <a:gd name="connsiteY660" fmla="*/ 2777274 h 6858000"/>
              <a:gd name="connsiteX661" fmla="*/ 625390 w 7467600"/>
              <a:gd name="connsiteY661" fmla="*/ 2514541 h 6858000"/>
              <a:gd name="connsiteX662" fmla="*/ 619799 w 7467600"/>
              <a:gd name="connsiteY662" fmla="*/ 2527180 h 6858000"/>
              <a:gd name="connsiteX663" fmla="*/ 310030 w 7467600"/>
              <a:gd name="connsiteY663" fmla="*/ 2771818 h 6858000"/>
              <a:gd name="connsiteX664" fmla="*/ 173877 w 7467600"/>
              <a:gd name="connsiteY664" fmla="*/ 2937056 h 6858000"/>
              <a:gd name="connsiteX665" fmla="*/ 77889 w 7467600"/>
              <a:gd name="connsiteY665" fmla="*/ 3138440 h 6858000"/>
              <a:gd name="connsiteX666" fmla="*/ 0 w 7467600"/>
              <a:gd name="connsiteY666" fmla="*/ 3271395 h 6858000"/>
              <a:gd name="connsiteX667" fmla="*/ 0 w 7467600"/>
              <a:gd name="connsiteY667" fmla="*/ 3153002 h 6858000"/>
              <a:gd name="connsiteX668" fmla="*/ 2386 w 7467600"/>
              <a:gd name="connsiteY668" fmla="*/ 3149203 h 6858000"/>
              <a:gd name="connsiteX669" fmla="*/ 89753 w 7467600"/>
              <a:gd name="connsiteY669" fmla="*/ 2987702 h 6858000"/>
              <a:gd name="connsiteX670" fmla="*/ 76869 w 7467600"/>
              <a:gd name="connsiteY670" fmla="*/ 3005404 h 6858000"/>
              <a:gd name="connsiteX671" fmla="*/ 32049 w 7467600"/>
              <a:gd name="connsiteY671" fmla="*/ 3065814 h 6858000"/>
              <a:gd name="connsiteX672" fmla="*/ 0 w 7467600"/>
              <a:gd name="connsiteY672" fmla="*/ 3108744 h 6858000"/>
              <a:gd name="connsiteX673" fmla="*/ 0 w 7467600"/>
              <a:gd name="connsiteY673" fmla="*/ 3058059 h 6858000"/>
              <a:gd name="connsiteX674" fmla="*/ 7610 w 7467600"/>
              <a:gd name="connsiteY674" fmla="*/ 3047889 h 6858000"/>
              <a:gd name="connsiteX675" fmla="*/ 52419 w 7467600"/>
              <a:gd name="connsiteY675" fmla="*/ 2987479 h 6858000"/>
              <a:gd name="connsiteX676" fmla="*/ 59142 w 7467600"/>
              <a:gd name="connsiteY676" fmla="*/ 2978488 h 6858000"/>
              <a:gd name="connsiteX677" fmla="*/ 0 w 7467600"/>
              <a:gd name="connsiteY677" fmla="*/ 3015334 h 6858000"/>
              <a:gd name="connsiteX678" fmla="*/ 0 w 7467600"/>
              <a:gd name="connsiteY678" fmla="*/ 2914286 h 6858000"/>
              <a:gd name="connsiteX679" fmla="*/ 36383 w 7467600"/>
              <a:gd name="connsiteY679" fmla="*/ 2901128 h 6858000"/>
              <a:gd name="connsiteX680" fmla="*/ 156329 w 7467600"/>
              <a:gd name="connsiteY680" fmla="*/ 2840533 h 6858000"/>
              <a:gd name="connsiteX681" fmla="*/ 358355 w 7467600"/>
              <a:gd name="connsiteY681" fmla="*/ 2620471 h 6858000"/>
              <a:gd name="connsiteX682" fmla="*/ 510577 w 7467600"/>
              <a:gd name="connsiteY682" fmla="*/ 2501244 h 6858000"/>
              <a:gd name="connsiteX683" fmla="*/ 211967 w 7467600"/>
              <a:gd name="connsiteY683" fmla="*/ 2479171 h 6858000"/>
              <a:gd name="connsiteX684" fmla="*/ 0 w 7467600"/>
              <a:gd name="connsiteY684" fmla="*/ 2476398 h 6858000"/>
              <a:gd name="connsiteX685" fmla="*/ 0 w 7467600"/>
              <a:gd name="connsiteY685" fmla="*/ 2389189 h 6858000"/>
              <a:gd name="connsiteX686" fmla="*/ 103062 w 7467600"/>
              <a:gd name="connsiteY686" fmla="*/ 2389518 h 6858000"/>
              <a:gd name="connsiteX687" fmla="*/ 510734 w 7467600"/>
              <a:gd name="connsiteY687" fmla="*/ 2416201 h 6858000"/>
              <a:gd name="connsiteX688" fmla="*/ 279257 w 7467600"/>
              <a:gd name="connsiteY688" fmla="*/ 2092102 h 6858000"/>
              <a:gd name="connsiteX689" fmla="*/ 65265 w 7467600"/>
              <a:gd name="connsiteY689" fmla="*/ 2006049 h 6858000"/>
              <a:gd name="connsiteX690" fmla="*/ 0 w 7467600"/>
              <a:gd name="connsiteY690" fmla="*/ 1982532 h 6858000"/>
              <a:gd name="connsiteX691" fmla="*/ 0 w 7467600"/>
              <a:gd name="connsiteY691" fmla="*/ 1912789 h 6858000"/>
              <a:gd name="connsiteX692" fmla="*/ 97460 w 7467600"/>
              <a:gd name="connsiteY692" fmla="*/ 1953725 h 6858000"/>
              <a:gd name="connsiteX693" fmla="*/ 221272 w 7467600"/>
              <a:gd name="connsiteY693" fmla="*/ 1980766 h 6858000"/>
              <a:gd name="connsiteX694" fmla="*/ 116765 w 7467600"/>
              <a:gd name="connsiteY694" fmla="*/ 1911033 h 6858000"/>
              <a:gd name="connsiteX695" fmla="*/ 16405 w 7467600"/>
              <a:gd name="connsiteY695" fmla="*/ 1803412 h 6858000"/>
              <a:gd name="connsiteX696" fmla="*/ 0 w 7467600"/>
              <a:gd name="connsiteY696" fmla="*/ 1784777 h 6858000"/>
              <a:gd name="connsiteX697" fmla="*/ 0 w 7467600"/>
              <a:gd name="connsiteY697" fmla="*/ 1740082 h 6858000"/>
              <a:gd name="connsiteX698" fmla="*/ 39394 w 7467600"/>
              <a:gd name="connsiteY698" fmla="*/ 1784856 h 6858000"/>
              <a:gd name="connsiteX699" fmla="*/ 135813 w 7467600"/>
              <a:gd name="connsiteY699" fmla="*/ 1888838 h 6858000"/>
              <a:gd name="connsiteX700" fmla="*/ 242575 w 7467600"/>
              <a:gd name="connsiteY700" fmla="*/ 1958841 h 6858000"/>
              <a:gd name="connsiteX701" fmla="*/ 82197 w 7467600"/>
              <a:gd name="connsiteY701" fmla="*/ 1754826 h 6858000"/>
              <a:gd name="connsiteX702" fmla="*/ 0 w 7467600"/>
              <a:gd name="connsiteY702" fmla="*/ 1679650 h 6858000"/>
              <a:gd name="connsiteX703" fmla="*/ 0 w 7467600"/>
              <a:gd name="connsiteY703" fmla="*/ 1602463 h 6858000"/>
              <a:gd name="connsiteX704" fmla="*/ 84689 w 7467600"/>
              <a:gd name="connsiteY704" fmla="*/ 1677442 h 6858000"/>
              <a:gd name="connsiteX705" fmla="*/ 298437 w 7467600"/>
              <a:gd name="connsiteY705" fmla="*/ 1968019 h 6858000"/>
              <a:gd name="connsiteX706" fmla="*/ 227269 w 7467600"/>
              <a:gd name="connsiteY706" fmla="*/ 1114064 h 6858000"/>
              <a:gd name="connsiteX707" fmla="*/ 248003 w 7467600"/>
              <a:gd name="connsiteY707" fmla="*/ 1089613 h 6858000"/>
              <a:gd name="connsiteX708" fmla="*/ 427020 w 7467600"/>
              <a:gd name="connsiteY708" fmla="*/ 1619803 h 6858000"/>
              <a:gd name="connsiteX709" fmla="*/ 340345 w 7467600"/>
              <a:gd name="connsiteY709" fmla="*/ 2027739 h 6858000"/>
              <a:gd name="connsiteX710" fmla="*/ 360865 w 7467600"/>
              <a:gd name="connsiteY710" fmla="*/ 2044827 h 6858000"/>
              <a:gd name="connsiteX711" fmla="*/ 560414 w 7467600"/>
              <a:gd name="connsiteY711" fmla="*/ 2421457 h 6858000"/>
              <a:gd name="connsiteX712" fmla="*/ 1359703 w 7467600"/>
              <a:gd name="connsiteY712" fmla="*/ 2578554 h 6858000"/>
              <a:gd name="connsiteX713" fmla="*/ 1359422 w 7467600"/>
              <a:gd name="connsiteY713" fmla="*/ 2577994 h 6858000"/>
              <a:gd name="connsiteX714" fmla="*/ 828701 w 7467600"/>
              <a:gd name="connsiteY714" fmla="*/ 1839520 h 6858000"/>
              <a:gd name="connsiteX715" fmla="*/ 494427 w 7467600"/>
              <a:gd name="connsiteY715" fmla="*/ 1092333 h 6858000"/>
              <a:gd name="connsiteX716" fmla="*/ 506322 w 7467600"/>
              <a:gd name="connsiteY716" fmla="*/ 1020997 h 6858000"/>
              <a:gd name="connsiteX717" fmla="*/ 4570198 w 7467600"/>
              <a:gd name="connsiteY717" fmla="*/ 978081 h 6858000"/>
              <a:gd name="connsiteX718" fmla="*/ 4523691 w 7467600"/>
              <a:gd name="connsiteY718" fmla="*/ 1127776 h 6858000"/>
              <a:gd name="connsiteX719" fmla="*/ 4509875 w 7467600"/>
              <a:gd name="connsiteY719" fmla="*/ 1167552 h 6858000"/>
              <a:gd name="connsiteX720" fmla="*/ 4478168 w 7467600"/>
              <a:gd name="connsiteY720" fmla="*/ 1260735 h 6858000"/>
              <a:gd name="connsiteX721" fmla="*/ 4409309 w 7467600"/>
              <a:gd name="connsiteY721" fmla="*/ 1666996 h 6858000"/>
              <a:gd name="connsiteX722" fmla="*/ 4370031 w 7467600"/>
              <a:gd name="connsiteY722" fmla="*/ 1955666 h 6858000"/>
              <a:gd name="connsiteX723" fmla="*/ 4570198 w 7467600"/>
              <a:gd name="connsiteY723" fmla="*/ 978081 h 6858000"/>
              <a:gd name="connsiteX724" fmla="*/ 4557898 w 7467600"/>
              <a:gd name="connsiteY724" fmla="*/ 900011 h 6858000"/>
              <a:gd name="connsiteX725" fmla="*/ 4344840 w 7467600"/>
              <a:gd name="connsiteY725" fmla="*/ 1922038 h 6858000"/>
              <a:gd name="connsiteX726" fmla="*/ 4378710 w 7467600"/>
              <a:gd name="connsiteY726" fmla="*/ 1665516 h 6858000"/>
              <a:gd name="connsiteX727" fmla="*/ 4448798 w 7467600"/>
              <a:gd name="connsiteY727" fmla="*/ 1253024 h 6858000"/>
              <a:gd name="connsiteX728" fmla="*/ 4480315 w 7467600"/>
              <a:gd name="connsiteY728" fmla="*/ 1158454 h 6858000"/>
              <a:gd name="connsiteX729" fmla="*/ 4494133 w 7467600"/>
              <a:gd name="connsiteY729" fmla="*/ 1118676 h 6858000"/>
              <a:gd name="connsiteX730" fmla="*/ 4557898 w 7467600"/>
              <a:gd name="connsiteY730" fmla="*/ 900011 h 6858000"/>
              <a:gd name="connsiteX731" fmla="*/ 5870151 w 7467600"/>
              <a:gd name="connsiteY731" fmla="*/ 898890 h 6858000"/>
              <a:gd name="connsiteX732" fmla="*/ 5861335 w 7467600"/>
              <a:gd name="connsiteY732" fmla="*/ 899177 h 6858000"/>
              <a:gd name="connsiteX733" fmla="*/ 5843702 w 7467600"/>
              <a:gd name="connsiteY733" fmla="*/ 899748 h 6858000"/>
              <a:gd name="connsiteX734" fmla="*/ 5651107 w 7467600"/>
              <a:gd name="connsiteY734" fmla="*/ 920306 h 6858000"/>
              <a:gd name="connsiteX735" fmla="*/ 5459407 w 7467600"/>
              <a:gd name="connsiteY735" fmla="*/ 940975 h 6858000"/>
              <a:gd name="connsiteX736" fmla="*/ 5374846 w 7467600"/>
              <a:gd name="connsiteY736" fmla="*/ 941988 h 6858000"/>
              <a:gd name="connsiteX737" fmla="*/ 5256105 w 7467600"/>
              <a:gd name="connsiteY737" fmla="*/ 945632 h 6858000"/>
              <a:gd name="connsiteX738" fmla="*/ 5107071 w 7467600"/>
              <a:gd name="connsiteY738" fmla="*/ 969720 h 6858000"/>
              <a:gd name="connsiteX739" fmla="*/ 4998681 w 7467600"/>
              <a:gd name="connsiteY739" fmla="*/ 988771 h 6858000"/>
              <a:gd name="connsiteX740" fmla="*/ 5870151 w 7467600"/>
              <a:gd name="connsiteY740" fmla="*/ 898890 h 6858000"/>
              <a:gd name="connsiteX741" fmla="*/ 5504425 w 7467600"/>
              <a:gd name="connsiteY741" fmla="*/ 848067 h 6858000"/>
              <a:gd name="connsiteX742" fmla="*/ 4968849 w 7467600"/>
              <a:gd name="connsiteY742" fmla="*/ 962318 h 6858000"/>
              <a:gd name="connsiteX743" fmla="*/ 5104039 w 7467600"/>
              <a:gd name="connsiteY743" fmla="*/ 940634 h 6858000"/>
              <a:gd name="connsiteX744" fmla="*/ 5256311 w 7467600"/>
              <a:gd name="connsiteY744" fmla="*/ 916490 h 6858000"/>
              <a:gd name="connsiteX745" fmla="*/ 5377381 w 7467600"/>
              <a:gd name="connsiteY745" fmla="*/ 912671 h 6858000"/>
              <a:gd name="connsiteX746" fmla="*/ 5460148 w 7467600"/>
              <a:gd name="connsiteY746" fmla="*/ 911442 h 6858000"/>
              <a:gd name="connsiteX747" fmla="*/ 5648971 w 7467600"/>
              <a:gd name="connsiteY747" fmla="*/ 891331 h 6858000"/>
              <a:gd name="connsiteX748" fmla="*/ 5844807 w 7467600"/>
              <a:gd name="connsiteY748" fmla="*/ 870718 h 6858000"/>
              <a:gd name="connsiteX749" fmla="*/ 5862975 w 7467600"/>
              <a:gd name="connsiteY749" fmla="*/ 869756 h 6858000"/>
              <a:gd name="connsiteX750" fmla="*/ 5920887 w 7467600"/>
              <a:gd name="connsiteY750" fmla="*/ 865929 h 6858000"/>
              <a:gd name="connsiteX751" fmla="*/ 5504425 w 7467600"/>
              <a:gd name="connsiteY751" fmla="*/ 848067 h 6858000"/>
              <a:gd name="connsiteX752" fmla="*/ 3607114 w 7467600"/>
              <a:gd name="connsiteY752" fmla="*/ 467441 h 6858000"/>
              <a:gd name="connsiteX753" fmla="*/ 3296242 w 7467600"/>
              <a:gd name="connsiteY753" fmla="*/ 807991 h 6858000"/>
              <a:gd name="connsiteX754" fmla="*/ 3174674 w 7467600"/>
              <a:gd name="connsiteY754" fmla="*/ 919759 h 6858000"/>
              <a:gd name="connsiteX755" fmla="*/ 3042978 w 7467600"/>
              <a:gd name="connsiteY755" fmla="*/ 1054894 h 6858000"/>
              <a:gd name="connsiteX756" fmla="*/ 2968914 w 7467600"/>
              <a:gd name="connsiteY756" fmla="*/ 1133756 h 6858000"/>
              <a:gd name="connsiteX757" fmla="*/ 3103823 w 7467600"/>
              <a:gd name="connsiteY757" fmla="*/ 1026814 h 6858000"/>
              <a:gd name="connsiteX758" fmla="*/ 3607114 w 7467600"/>
              <a:gd name="connsiteY758" fmla="*/ 467441 h 6858000"/>
              <a:gd name="connsiteX759" fmla="*/ 3744487 w 7467600"/>
              <a:gd name="connsiteY759" fmla="*/ 383136 h 6858000"/>
              <a:gd name="connsiteX760" fmla="*/ 3970213 w 7467600"/>
              <a:gd name="connsiteY760" fmla="*/ 995559 h 6858000"/>
              <a:gd name="connsiteX761" fmla="*/ 3744487 w 7467600"/>
              <a:gd name="connsiteY761" fmla="*/ 383136 h 6858000"/>
              <a:gd name="connsiteX762" fmla="*/ 3624562 w 7467600"/>
              <a:gd name="connsiteY762" fmla="*/ 367041 h 6858000"/>
              <a:gd name="connsiteX763" fmla="*/ 3489712 w 7467600"/>
              <a:gd name="connsiteY763" fmla="*/ 485386 h 6858000"/>
              <a:gd name="connsiteX764" fmla="*/ 3182994 w 7467600"/>
              <a:gd name="connsiteY764" fmla="*/ 828265 h 6858000"/>
              <a:gd name="connsiteX765" fmla="*/ 2892114 w 7467600"/>
              <a:gd name="connsiteY765" fmla="*/ 1172635 h 6858000"/>
              <a:gd name="connsiteX766" fmla="*/ 3021459 w 7467600"/>
              <a:gd name="connsiteY766" fmla="*/ 1035385 h 6858000"/>
              <a:gd name="connsiteX767" fmla="*/ 3153873 w 7467600"/>
              <a:gd name="connsiteY767" fmla="*/ 898971 h 6858000"/>
              <a:gd name="connsiteX768" fmla="*/ 3276511 w 7467600"/>
              <a:gd name="connsiteY768" fmla="*/ 786423 h 6858000"/>
              <a:gd name="connsiteX769" fmla="*/ 3584154 w 7467600"/>
              <a:gd name="connsiteY769" fmla="*/ 448218 h 6858000"/>
              <a:gd name="connsiteX770" fmla="*/ 3624562 w 7467600"/>
              <a:gd name="connsiteY770" fmla="*/ 367041 h 6858000"/>
              <a:gd name="connsiteX771" fmla="*/ 3766672 w 7467600"/>
              <a:gd name="connsiteY771" fmla="*/ 359429 h 6858000"/>
              <a:gd name="connsiteX772" fmla="*/ 3996338 w 7467600"/>
              <a:gd name="connsiteY772" fmla="*/ 968237 h 6858000"/>
              <a:gd name="connsiteX773" fmla="*/ 3766672 w 7467600"/>
              <a:gd name="connsiteY773" fmla="*/ 359429 h 6858000"/>
              <a:gd name="connsiteX774" fmla="*/ 5805386 w 7467600"/>
              <a:gd name="connsiteY774" fmla="*/ 239240 h 6858000"/>
              <a:gd name="connsiteX775" fmla="*/ 5736947 w 7467600"/>
              <a:gd name="connsiteY775" fmla="*/ 261367 h 6858000"/>
              <a:gd name="connsiteX776" fmla="*/ 5427012 w 7467600"/>
              <a:gd name="connsiteY776" fmla="*/ 311272 h 6858000"/>
              <a:gd name="connsiteX777" fmla="*/ 5147818 w 7467600"/>
              <a:gd name="connsiteY777" fmla="*/ 322112 h 6858000"/>
              <a:gd name="connsiteX778" fmla="*/ 5060854 w 7467600"/>
              <a:gd name="connsiteY778" fmla="*/ 311882 h 6858000"/>
              <a:gd name="connsiteX779" fmla="*/ 4945989 w 7467600"/>
              <a:gd name="connsiteY779" fmla="*/ 300516 h 6858000"/>
              <a:gd name="connsiteX780" fmla="*/ 5410479 w 7467600"/>
              <a:gd name="connsiteY780" fmla="*/ 348434 h 6858000"/>
              <a:gd name="connsiteX781" fmla="*/ 5805386 w 7467600"/>
              <a:gd name="connsiteY781" fmla="*/ 239240 h 6858000"/>
              <a:gd name="connsiteX782" fmla="*/ 5905192 w 7467600"/>
              <a:gd name="connsiteY782" fmla="*/ 163079 h 6858000"/>
              <a:gd name="connsiteX783" fmla="*/ 5865655 w 7467600"/>
              <a:gd name="connsiteY783" fmla="*/ 171901 h 6858000"/>
              <a:gd name="connsiteX784" fmla="*/ 5259740 w 7467600"/>
              <a:gd name="connsiteY784" fmla="*/ 257013 h 6858000"/>
              <a:gd name="connsiteX785" fmla="*/ 5208466 w 7467600"/>
              <a:gd name="connsiteY785" fmla="*/ 257550 h 6858000"/>
              <a:gd name="connsiteX786" fmla="*/ 4980204 w 7467600"/>
              <a:gd name="connsiteY786" fmla="*/ 271903 h 6858000"/>
              <a:gd name="connsiteX787" fmla="*/ 5068068 w 7467600"/>
              <a:gd name="connsiteY787" fmla="*/ 282244 h 6858000"/>
              <a:gd name="connsiteX788" fmla="*/ 5153231 w 7467600"/>
              <a:gd name="connsiteY788" fmla="*/ 292240 h 6858000"/>
              <a:gd name="connsiteX789" fmla="*/ 5426491 w 7467600"/>
              <a:gd name="connsiteY789" fmla="*/ 281128 h 6858000"/>
              <a:gd name="connsiteX790" fmla="*/ 5731212 w 7467600"/>
              <a:gd name="connsiteY790" fmla="*/ 231951 h 6858000"/>
              <a:gd name="connsiteX791" fmla="*/ 5905192 w 7467600"/>
              <a:gd name="connsiteY791" fmla="*/ 163079 h 6858000"/>
              <a:gd name="connsiteX792" fmla="*/ 5944437 w 7467600"/>
              <a:gd name="connsiteY792" fmla="*/ 113829 h 6858000"/>
              <a:gd name="connsiteX793" fmla="*/ 5825032 w 7467600"/>
              <a:gd name="connsiteY793" fmla="*/ 146405 h 6858000"/>
              <a:gd name="connsiteX794" fmla="*/ 4955599 w 7467600"/>
              <a:gd name="connsiteY794" fmla="*/ 247008 h 6858000"/>
              <a:gd name="connsiteX795" fmla="*/ 5210104 w 7467600"/>
              <a:gd name="connsiteY795" fmla="*/ 228123 h 6858000"/>
              <a:gd name="connsiteX796" fmla="*/ 5261015 w 7467600"/>
              <a:gd name="connsiteY796" fmla="*/ 227087 h 6858000"/>
              <a:gd name="connsiteX797" fmla="*/ 5861181 w 7467600"/>
              <a:gd name="connsiteY797" fmla="*/ 143093 h 6858000"/>
              <a:gd name="connsiteX798" fmla="*/ 5961252 w 7467600"/>
              <a:gd name="connsiteY798" fmla="*/ 114820 h 6858000"/>
              <a:gd name="connsiteX799" fmla="*/ 5944437 w 7467600"/>
              <a:gd name="connsiteY799" fmla="*/ 113829 h 6858000"/>
              <a:gd name="connsiteX800" fmla="*/ 3882765 w 7467600"/>
              <a:gd name="connsiteY800" fmla="*/ 0 h 6858000"/>
              <a:gd name="connsiteX801" fmla="*/ 3995099 w 7467600"/>
              <a:gd name="connsiteY801" fmla="*/ 0 h 6858000"/>
              <a:gd name="connsiteX802" fmla="*/ 4163818 w 7467600"/>
              <a:gd name="connsiteY802" fmla="*/ 234104 h 6858000"/>
              <a:gd name="connsiteX803" fmla="*/ 4172099 w 7467600"/>
              <a:gd name="connsiteY803" fmla="*/ 234207 h 6858000"/>
              <a:gd name="connsiteX804" fmla="*/ 4784282 w 7467600"/>
              <a:gd name="connsiteY804" fmla="*/ 276561 h 6858000"/>
              <a:gd name="connsiteX805" fmla="*/ 4801687 w 7467600"/>
              <a:gd name="connsiteY805" fmla="*/ 267764 h 6858000"/>
              <a:gd name="connsiteX806" fmla="*/ 6082788 w 7467600"/>
              <a:gd name="connsiteY806" fmla="*/ 64119 h 6858000"/>
              <a:gd name="connsiteX807" fmla="*/ 6099442 w 7467600"/>
              <a:gd name="connsiteY807" fmla="*/ 82568 h 6858000"/>
              <a:gd name="connsiteX808" fmla="*/ 4804137 w 7467600"/>
              <a:gd name="connsiteY808" fmla="*/ 320931 h 6858000"/>
              <a:gd name="connsiteX809" fmla="*/ 4227047 w 7467600"/>
              <a:gd name="connsiteY809" fmla="*/ 313415 h 6858000"/>
              <a:gd name="connsiteX810" fmla="*/ 4346041 w 7467600"/>
              <a:gd name="connsiteY810" fmla="*/ 456086 h 6858000"/>
              <a:gd name="connsiteX811" fmla="*/ 4870967 w 7467600"/>
              <a:gd name="connsiteY811" fmla="*/ 963061 h 6858000"/>
              <a:gd name="connsiteX812" fmla="*/ 4889647 w 7467600"/>
              <a:gd name="connsiteY812" fmla="*/ 957147 h 6858000"/>
              <a:gd name="connsiteX813" fmla="*/ 5422504 w 7467600"/>
              <a:gd name="connsiteY813" fmla="*/ 805191 h 6858000"/>
              <a:gd name="connsiteX814" fmla="*/ 6087656 w 7467600"/>
              <a:gd name="connsiteY814" fmla="*/ 826703 h 6858000"/>
              <a:gd name="connsiteX815" fmla="*/ 6058717 w 7467600"/>
              <a:gd name="connsiteY815" fmla="*/ 865992 h 6858000"/>
              <a:gd name="connsiteX816" fmla="*/ 4974153 w 7467600"/>
              <a:gd name="connsiteY816" fmla="*/ 1045456 h 6858000"/>
              <a:gd name="connsiteX817" fmla="*/ 5627835 w 7467600"/>
              <a:gd name="connsiteY817" fmla="*/ 1472077 h 6858000"/>
              <a:gd name="connsiteX818" fmla="*/ 5629817 w 7467600"/>
              <a:gd name="connsiteY818" fmla="*/ 1471412 h 6858000"/>
              <a:gd name="connsiteX819" fmla="*/ 5634124 w 7467600"/>
              <a:gd name="connsiteY819" fmla="*/ 1470572 h 6858000"/>
              <a:gd name="connsiteX820" fmla="*/ 5755832 w 7467600"/>
              <a:gd name="connsiteY820" fmla="*/ 1383886 h 6858000"/>
              <a:gd name="connsiteX821" fmla="*/ 6014186 w 7467600"/>
              <a:gd name="connsiteY821" fmla="*/ 1279799 h 6858000"/>
              <a:gd name="connsiteX822" fmla="*/ 6901619 w 7467600"/>
              <a:gd name="connsiteY822" fmla="*/ 1047874 h 6858000"/>
              <a:gd name="connsiteX823" fmla="*/ 6931566 w 7467600"/>
              <a:gd name="connsiteY823" fmla="*/ 1062034 h 6858000"/>
              <a:gd name="connsiteX824" fmla="*/ 5790982 w 7467600"/>
              <a:gd name="connsiteY824" fmla="*/ 1561380 h 6858000"/>
              <a:gd name="connsiteX825" fmla="*/ 6188971 w 7467600"/>
              <a:gd name="connsiteY825" fmla="*/ 1755168 h 6858000"/>
              <a:gd name="connsiteX826" fmla="*/ 6202446 w 7467600"/>
              <a:gd name="connsiteY826" fmla="*/ 1752268 h 6858000"/>
              <a:gd name="connsiteX827" fmla="*/ 7179560 w 7467600"/>
              <a:gd name="connsiteY827" fmla="*/ 1467551 h 6858000"/>
              <a:gd name="connsiteX828" fmla="*/ 7158730 w 7467600"/>
              <a:gd name="connsiteY828" fmla="*/ 1507835 h 6858000"/>
              <a:gd name="connsiteX829" fmla="*/ 6326959 w 7467600"/>
              <a:gd name="connsiteY829" fmla="*/ 1817686 h 6858000"/>
              <a:gd name="connsiteX830" fmla="*/ 6537433 w 7467600"/>
              <a:gd name="connsiteY830" fmla="*/ 1907790 h 6858000"/>
              <a:gd name="connsiteX831" fmla="*/ 6550221 w 7467600"/>
              <a:gd name="connsiteY831" fmla="*/ 1910729 h 6858000"/>
              <a:gd name="connsiteX832" fmla="*/ 6964438 w 7467600"/>
              <a:gd name="connsiteY832" fmla="*/ 2209505 h 6858000"/>
              <a:gd name="connsiteX833" fmla="*/ 7367862 w 7467600"/>
              <a:gd name="connsiteY833" fmla="*/ 2806833 h 6858000"/>
              <a:gd name="connsiteX834" fmla="*/ 7364329 w 7467600"/>
              <a:gd name="connsiteY834" fmla="*/ 2826907 h 6858000"/>
              <a:gd name="connsiteX835" fmla="*/ 7290545 w 7467600"/>
              <a:gd name="connsiteY835" fmla="*/ 2850663 h 6858000"/>
              <a:gd name="connsiteX836" fmla="*/ 6472036 w 7467600"/>
              <a:gd name="connsiteY836" fmla="*/ 1959003 h 6858000"/>
              <a:gd name="connsiteX837" fmla="*/ 5792897 w 7467600"/>
              <a:gd name="connsiteY837" fmla="*/ 1647747 h 6858000"/>
              <a:gd name="connsiteX838" fmla="*/ 5842751 w 7467600"/>
              <a:gd name="connsiteY838" fmla="*/ 1816112 h 6858000"/>
              <a:gd name="connsiteX839" fmla="*/ 5847424 w 7467600"/>
              <a:gd name="connsiteY839" fmla="*/ 1815776 h 6858000"/>
              <a:gd name="connsiteX840" fmla="*/ 6399821 w 7467600"/>
              <a:gd name="connsiteY840" fmla="*/ 2344799 h 6858000"/>
              <a:gd name="connsiteX841" fmla="*/ 6323232 w 7467600"/>
              <a:gd name="connsiteY841" fmla="*/ 2389634 h 6858000"/>
              <a:gd name="connsiteX842" fmla="*/ 5942958 w 7467600"/>
              <a:gd name="connsiteY842" fmla="*/ 2077708 h 6858000"/>
              <a:gd name="connsiteX843" fmla="*/ 5921559 w 7467600"/>
              <a:gd name="connsiteY843" fmla="*/ 2378596 h 6858000"/>
              <a:gd name="connsiteX844" fmla="*/ 5817651 w 7467600"/>
              <a:gd name="connsiteY844" fmla="*/ 3023919 h 6858000"/>
              <a:gd name="connsiteX845" fmla="*/ 5729634 w 7467600"/>
              <a:gd name="connsiteY845" fmla="*/ 3051849 h 6858000"/>
              <a:gd name="connsiteX846" fmla="*/ 5611018 w 7467600"/>
              <a:gd name="connsiteY846" fmla="*/ 2316769 h 6858000"/>
              <a:gd name="connsiteX847" fmla="*/ 5687608 w 7467600"/>
              <a:gd name="connsiteY847" fmla="*/ 2039972 h 6858000"/>
              <a:gd name="connsiteX848" fmla="*/ 5657554 w 7467600"/>
              <a:gd name="connsiteY848" fmla="*/ 1576445 h 6858000"/>
              <a:gd name="connsiteX849" fmla="*/ 5150475 w 7467600"/>
              <a:gd name="connsiteY849" fmla="*/ 1274012 h 6858000"/>
              <a:gd name="connsiteX850" fmla="*/ 5349142 w 7467600"/>
              <a:gd name="connsiteY850" fmla="*/ 2204405 h 6858000"/>
              <a:gd name="connsiteX851" fmla="*/ 5262214 w 7467600"/>
              <a:gd name="connsiteY851" fmla="*/ 2233836 h 6858000"/>
              <a:gd name="connsiteX852" fmla="*/ 4981539 w 7467600"/>
              <a:gd name="connsiteY852" fmla="*/ 1542201 h 6858000"/>
              <a:gd name="connsiteX853" fmla="*/ 4958461 w 7467600"/>
              <a:gd name="connsiteY853" fmla="*/ 1136957 h 6858000"/>
              <a:gd name="connsiteX854" fmla="*/ 4655015 w 7467600"/>
              <a:gd name="connsiteY854" fmla="*/ 891426 h 6858000"/>
              <a:gd name="connsiteX855" fmla="*/ 4348002 w 7467600"/>
              <a:gd name="connsiteY855" fmla="*/ 2205895 h 6858000"/>
              <a:gd name="connsiteX856" fmla="*/ 4262250 w 7467600"/>
              <a:gd name="connsiteY856" fmla="*/ 2219972 h 6858000"/>
              <a:gd name="connsiteX857" fmla="*/ 4550611 w 7467600"/>
              <a:gd name="connsiteY857" fmla="*/ 817540 h 6858000"/>
              <a:gd name="connsiteX858" fmla="*/ 4564418 w 7467600"/>
              <a:gd name="connsiteY858" fmla="*/ 808293 h 6858000"/>
              <a:gd name="connsiteX859" fmla="*/ 4266388 w 7467600"/>
              <a:gd name="connsiteY859" fmla="*/ 500083 h 6858000"/>
              <a:gd name="connsiteX860" fmla="*/ 4032842 w 7467600"/>
              <a:gd name="connsiteY860" fmla="*/ 211809 h 6858000"/>
              <a:gd name="connsiteX861" fmla="*/ 3882765 w 7467600"/>
              <a:gd name="connsiteY861" fmla="*/ 0 h 6858000"/>
              <a:gd name="connsiteX862" fmla="*/ 3721337 w 7467600"/>
              <a:gd name="connsiteY862" fmla="*/ 0 h 6858000"/>
              <a:gd name="connsiteX863" fmla="*/ 3797544 w 7467600"/>
              <a:gd name="connsiteY863" fmla="*/ 0 h 6858000"/>
              <a:gd name="connsiteX864" fmla="*/ 3775734 w 7467600"/>
              <a:gd name="connsiteY864" fmla="*/ 95131 h 6858000"/>
              <a:gd name="connsiteX865" fmla="*/ 3724807 w 7467600"/>
              <a:gd name="connsiteY865" fmla="*/ 272257 h 6858000"/>
              <a:gd name="connsiteX866" fmla="*/ 3726844 w 7467600"/>
              <a:gd name="connsiteY866" fmla="*/ 282988 h 6858000"/>
              <a:gd name="connsiteX867" fmla="*/ 3742664 w 7467600"/>
              <a:gd name="connsiteY867" fmla="*/ 279918 h 6858000"/>
              <a:gd name="connsiteX868" fmla="*/ 4103910 w 7467600"/>
              <a:gd name="connsiteY868" fmla="*/ 1161917 h 6858000"/>
              <a:gd name="connsiteX869" fmla="*/ 4020269 w 7467600"/>
              <a:gd name="connsiteY869" fmla="*/ 1200406 h 6858000"/>
              <a:gd name="connsiteX870" fmla="*/ 3674882 w 7467600"/>
              <a:gd name="connsiteY870" fmla="*/ 488524 h 6858000"/>
              <a:gd name="connsiteX871" fmla="*/ 3132682 w 7467600"/>
              <a:gd name="connsiteY871" fmla="*/ 1072284 h 6858000"/>
              <a:gd name="connsiteX872" fmla="*/ 2716346 w 7467600"/>
              <a:gd name="connsiteY872" fmla="*/ 1276376 h 6858000"/>
              <a:gd name="connsiteX873" fmla="*/ 2716772 w 7467600"/>
              <a:gd name="connsiteY873" fmla="*/ 1255462 h 6858000"/>
              <a:gd name="connsiteX874" fmla="*/ 3471096 w 7467600"/>
              <a:gd name="connsiteY874" fmla="*/ 437072 h 6858000"/>
              <a:gd name="connsiteX875" fmla="*/ 3639057 w 7467600"/>
              <a:gd name="connsiteY875" fmla="*/ 286334 h 6858000"/>
              <a:gd name="connsiteX876" fmla="*/ 3640309 w 7467600"/>
              <a:gd name="connsiteY876" fmla="*/ 284664 h 6858000"/>
              <a:gd name="connsiteX877" fmla="*/ 3646022 w 7467600"/>
              <a:gd name="connsiteY877" fmla="*/ 276711 h 6858000"/>
              <a:gd name="connsiteX878" fmla="*/ 3707943 w 7467600"/>
              <a:gd name="connsiteY878" fmla="*/ 65958 h 6858000"/>
              <a:gd name="connsiteX879" fmla="*/ 3721337 w 7467600"/>
              <a:gd name="connsiteY879" fmla="*/ 0 h 6858000"/>
              <a:gd name="connsiteX880" fmla="*/ 2867960 w 7467600"/>
              <a:gd name="connsiteY880" fmla="*/ 0 h 6858000"/>
              <a:gd name="connsiteX881" fmla="*/ 2926351 w 7467600"/>
              <a:gd name="connsiteY881" fmla="*/ 0 h 6858000"/>
              <a:gd name="connsiteX882" fmla="*/ 2902823 w 7467600"/>
              <a:gd name="connsiteY882" fmla="*/ 262929 h 6858000"/>
              <a:gd name="connsiteX883" fmla="*/ 2940663 w 7467600"/>
              <a:gd name="connsiteY883" fmla="*/ 140884 h 6858000"/>
              <a:gd name="connsiteX884" fmla="*/ 2947039 w 7467600"/>
              <a:gd name="connsiteY884" fmla="*/ 122524 h 6858000"/>
              <a:gd name="connsiteX885" fmla="*/ 2984316 w 7467600"/>
              <a:gd name="connsiteY885" fmla="*/ 0 h 6858000"/>
              <a:gd name="connsiteX886" fmla="*/ 3016114 w 7467600"/>
              <a:gd name="connsiteY886" fmla="*/ 0 h 6858000"/>
              <a:gd name="connsiteX887" fmla="*/ 2979949 w 7467600"/>
              <a:gd name="connsiteY887" fmla="*/ 119274 h 6858000"/>
              <a:gd name="connsiteX888" fmla="*/ 3023879 w 7467600"/>
              <a:gd name="connsiteY888" fmla="*/ 0 h 6858000"/>
              <a:gd name="connsiteX889" fmla="*/ 3105400 w 7467600"/>
              <a:gd name="connsiteY889" fmla="*/ 0 h 6858000"/>
              <a:gd name="connsiteX890" fmla="*/ 3094669 w 7467600"/>
              <a:gd name="connsiteY890" fmla="*/ 30308 h 6858000"/>
              <a:gd name="connsiteX891" fmla="*/ 2901945 w 7467600"/>
              <a:gd name="connsiteY891" fmla="*/ 466538 h 6858000"/>
              <a:gd name="connsiteX892" fmla="*/ 2815209 w 7467600"/>
              <a:gd name="connsiteY892" fmla="*/ 497361 h 6858000"/>
              <a:gd name="connsiteX893" fmla="*/ 2844845 w 7467600"/>
              <a:gd name="connsiteY893" fmla="*/ 127638 h 6858000"/>
              <a:gd name="connsiteX894" fmla="*/ 2867960 w 7467600"/>
              <a:gd name="connsiteY894" fmla="*/ 0 h 6858000"/>
              <a:gd name="connsiteX895" fmla="*/ 1057230 w 7467600"/>
              <a:gd name="connsiteY895" fmla="*/ 0 h 6858000"/>
              <a:gd name="connsiteX896" fmla="*/ 1111003 w 7467600"/>
              <a:gd name="connsiteY896" fmla="*/ 0 h 6858000"/>
              <a:gd name="connsiteX897" fmla="*/ 1125553 w 7467600"/>
              <a:gd name="connsiteY897" fmla="*/ 52588 h 6858000"/>
              <a:gd name="connsiteX898" fmla="*/ 1304276 w 7467600"/>
              <a:gd name="connsiteY898" fmla="*/ 476275 h 6858000"/>
              <a:gd name="connsiteX899" fmla="*/ 1492066 w 7467600"/>
              <a:gd name="connsiteY899" fmla="*/ 886333 h 6858000"/>
              <a:gd name="connsiteX900" fmla="*/ 1423698 w 7467600"/>
              <a:gd name="connsiteY900" fmla="*/ 710817 h 6858000"/>
              <a:gd name="connsiteX901" fmla="*/ 1357609 w 7467600"/>
              <a:gd name="connsiteY901" fmla="*/ 532892 h 6858000"/>
              <a:gd name="connsiteX902" fmla="*/ 1309550 w 7467600"/>
              <a:gd name="connsiteY902" fmla="*/ 374031 h 6858000"/>
              <a:gd name="connsiteX903" fmla="*/ 1193673 w 7467600"/>
              <a:gd name="connsiteY903" fmla="*/ 49533 h 6858000"/>
              <a:gd name="connsiteX904" fmla="*/ 1164391 w 7467600"/>
              <a:gd name="connsiteY904" fmla="*/ 0 h 6858000"/>
              <a:gd name="connsiteX905" fmla="*/ 1200666 w 7467600"/>
              <a:gd name="connsiteY905" fmla="*/ 0 h 6858000"/>
              <a:gd name="connsiteX906" fmla="*/ 1223408 w 7467600"/>
              <a:gd name="connsiteY906" fmla="*/ 38996 h 6858000"/>
              <a:gd name="connsiteX907" fmla="*/ 1339635 w 7467600"/>
              <a:gd name="connsiteY907" fmla="*/ 365517 h 6858000"/>
              <a:gd name="connsiteX908" fmla="*/ 1387469 w 7467600"/>
              <a:gd name="connsiteY908" fmla="*/ 523079 h 6858000"/>
              <a:gd name="connsiteX909" fmla="*/ 1452685 w 7467600"/>
              <a:gd name="connsiteY909" fmla="*/ 699806 h 6858000"/>
              <a:gd name="connsiteX910" fmla="*/ 1492092 w 7467600"/>
              <a:gd name="connsiteY910" fmla="*/ 800424 h 6858000"/>
              <a:gd name="connsiteX911" fmla="*/ 1455302 w 7467600"/>
              <a:gd name="connsiteY911" fmla="*/ 632913 h 6858000"/>
              <a:gd name="connsiteX912" fmla="*/ 1222336 w 7467600"/>
              <a:gd name="connsiteY912" fmla="*/ 9480 h 6858000"/>
              <a:gd name="connsiteX913" fmla="*/ 1214634 w 7467600"/>
              <a:gd name="connsiteY913" fmla="*/ 0 h 6858000"/>
              <a:gd name="connsiteX914" fmla="*/ 1289827 w 7467600"/>
              <a:gd name="connsiteY914" fmla="*/ 0 h 6858000"/>
              <a:gd name="connsiteX915" fmla="*/ 1321076 w 7467600"/>
              <a:gd name="connsiteY915" fmla="*/ 59722 h 6858000"/>
              <a:gd name="connsiteX916" fmla="*/ 1512579 w 7467600"/>
              <a:gd name="connsiteY916" fmla="*/ 626441 h 6858000"/>
              <a:gd name="connsiteX917" fmla="*/ 1506076 w 7467600"/>
              <a:gd name="connsiteY917" fmla="*/ 1089289 h 6858000"/>
              <a:gd name="connsiteX918" fmla="*/ 1486346 w 7467600"/>
              <a:gd name="connsiteY918" fmla="*/ 1079919 h 6858000"/>
              <a:gd name="connsiteX919" fmla="*/ 1070511 w 7467600"/>
              <a:gd name="connsiteY919" fmla="*/ 48609 h 6858000"/>
              <a:gd name="connsiteX920" fmla="*/ 1057230 w 7467600"/>
              <a:gd name="connsiteY920" fmla="*/ 0 h 6858000"/>
              <a:gd name="connsiteX921" fmla="*/ 43151 w 7467600"/>
              <a:gd name="connsiteY921" fmla="*/ 0 h 6858000"/>
              <a:gd name="connsiteX922" fmla="*/ 95283 w 7467600"/>
              <a:gd name="connsiteY922" fmla="*/ 0 h 6858000"/>
              <a:gd name="connsiteX923" fmla="*/ 300708 w 7467600"/>
              <a:gd name="connsiteY923" fmla="*/ 154571 h 6858000"/>
              <a:gd name="connsiteX924" fmla="*/ 530414 w 7467600"/>
              <a:gd name="connsiteY924" fmla="*/ 354673 h 6858000"/>
              <a:gd name="connsiteX925" fmla="*/ 333785 w 7467600"/>
              <a:gd name="connsiteY925" fmla="*/ 161564 h 6858000"/>
              <a:gd name="connsiteX926" fmla="*/ 147005 w 7467600"/>
              <a:gd name="connsiteY926" fmla="*/ 0 h 6858000"/>
              <a:gd name="connsiteX927" fmla="*/ 272509 w 7467600"/>
              <a:gd name="connsiteY927" fmla="*/ 0 h 6858000"/>
              <a:gd name="connsiteX928" fmla="*/ 326276 w 7467600"/>
              <a:gd name="connsiteY928" fmla="*/ 45847 h 6858000"/>
              <a:gd name="connsiteX929" fmla="*/ 823759 w 7467600"/>
              <a:gd name="connsiteY929" fmla="*/ 574145 h 6858000"/>
              <a:gd name="connsiteX930" fmla="*/ 811254 w 7467600"/>
              <a:gd name="connsiteY930" fmla="*/ 665546 h 6858000"/>
              <a:gd name="connsiteX931" fmla="*/ 154042 w 7467600"/>
              <a:gd name="connsiteY931" fmla="*/ 261522 h 6858000"/>
              <a:gd name="connsiteX932" fmla="*/ 13550 w 7467600"/>
              <a:gd name="connsiteY932" fmla="*/ 158423 h 6858000"/>
              <a:gd name="connsiteX933" fmla="*/ 0 w 7467600"/>
              <a:gd name="connsiteY933" fmla="*/ 146618 h 6858000"/>
              <a:gd name="connsiteX934" fmla="*/ 0 w 7467600"/>
              <a:gd name="connsiteY934" fmla="*/ 59161 h 6858000"/>
              <a:gd name="connsiteX935" fmla="*/ 45427 w 7467600"/>
              <a:gd name="connsiteY935" fmla="*/ 101078 h 6858000"/>
              <a:gd name="connsiteX936" fmla="*/ 630103 w 7467600"/>
              <a:gd name="connsiteY936" fmla="*/ 485885 h 6858000"/>
              <a:gd name="connsiteX937" fmla="*/ 532040 w 7467600"/>
              <a:gd name="connsiteY937" fmla="*/ 399359 h 6858000"/>
              <a:gd name="connsiteX938" fmla="*/ 517618 w 7467600"/>
              <a:gd name="connsiteY938" fmla="*/ 385726 h 6858000"/>
              <a:gd name="connsiteX939" fmla="*/ 285074 w 7467600"/>
              <a:gd name="connsiteY939" fmla="*/ 182755 h 6858000"/>
              <a:gd name="connsiteX940" fmla="*/ 43151 w 7467600"/>
              <a:gd name="connsiteY940"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67600 w 7467600"/>
              <a:gd name="connsiteY4" fmla="*/ 666857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1019354 w 7467600"/>
              <a:gd name="connsiteY8" fmla="*/ 6315006 h 6858000"/>
              <a:gd name="connsiteX9" fmla="*/ 441046 w 7467600"/>
              <a:gd name="connsiteY9" fmla="*/ 6691153 h 6858000"/>
              <a:gd name="connsiteX10" fmla="*/ 1019354 w 7467600"/>
              <a:gd name="connsiteY10" fmla="*/ 6315006 h 6858000"/>
              <a:gd name="connsiteX11" fmla="*/ 991680 w 7467600"/>
              <a:gd name="connsiteY11" fmla="*/ 6298413 h 6858000"/>
              <a:gd name="connsiteX12" fmla="*/ 409060 w 7467600"/>
              <a:gd name="connsiteY12" fmla="*/ 6671470 h 6858000"/>
              <a:gd name="connsiteX13" fmla="*/ 991680 w 7467600"/>
              <a:gd name="connsiteY13" fmla="*/ 6298413 h 6858000"/>
              <a:gd name="connsiteX14" fmla="*/ 103333 w 7467600"/>
              <a:gd name="connsiteY14" fmla="*/ 5699602 h 6858000"/>
              <a:gd name="connsiteX15" fmla="*/ 233938 w 7467600"/>
              <a:gd name="connsiteY15" fmla="*/ 5809416 h 6858000"/>
              <a:gd name="connsiteX16" fmla="*/ 883580 w 7467600"/>
              <a:gd name="connsiteY16" fmla="*/ 6180710 h 6858000"/>
              <a:gd name="connsiteX17" fmla="*/ 487337 w 7467600"/>
              <a:gd name="connsiteY17" fmla="*/ 5950182 h 6858000"/>
              <a:gd name="connsiteX18" fmla="*/ 354051 w 7467600"/>
              <a:gd name="connsiteY18" fmla="*/ 5854912 h 6858000"/>
              <a:gd name="connsiteX19" fmla="*/ 195436 w 7467600"/>
              <a:gd name="connsiteY19" fmla="*/ 5755068 h 6858000"/>
              <a:gd name="connsiteX20" fmla="*/ 103333 w 7467600"/>
              <a:gd name="connsiteY20" fmla="*/ 5699602 h 6858000"/>
              <a:gd name="connsiteX21" fmla="*/ 5539432 w 7467600"/>
              <a:gd name="connsiteY21" fmla="*/ 5642928 h 6858000"/>
              <a:gd name="connsiteX22" fmla="*/ 5555462 w 7467600"/>
              <a:gd name="connsiteY22" fmla="*/ 5694454 h 6858000"/>
              <a:gd name="connsiteX23" fmla="*/ 5828270 w 7467600"/>
              <a:gd name="connsiteY23" fmla="*/ 6320663 h 6858000"/>
              <a:gd name="connsiteX24" fmla="*/ 5947416 w 7467600"/>
              <a:gd name="connsiteY24" fmla="*/ 6574846 h 6858000"/>
              <a:gd name="connsiteX25" fmla="*/ 5539432 w 7467600"/>
              <a:gd name="connsiteY25" fmla="*/ 5642928 h 6858000"/>
              <a:gd name="connsiteX26" fmla="*/ 51253 w 7467600"/>
              <a:gd name="connsiteY26" fmla="*/ 5631825 h 6858000"/>
              <a:gd name="connsiteX27" fmla="*/ 211622 w 7467600"/>
              <a:gd name="connsiteY27" fmla="*/ 5728803 h 6858000"/>
              <a:gd name="connsiteX28" fmla="*/ 371652 w 7467600"/>
              <a:gd name="connsiteY28" fmla="*/ 5829062 h 6858000"/>
              <a:gd name="connsiteX29" fmla="*/ 505903 w 7467600"/>
              <a:gd name="connsiteY29" fmla="*/ 5925221 h 6858000"/>
              <a:gd name="connsiteX30" fmla="*/ 899240 w 7467600"/>
              <a:gd name="connsiteY30" fmla="*/ 6153068 h 6858000"/>
              <a:gd name="connsiteX31" fmla="*/ 988114 w 7467600"/>
              <a:gd name="connsiteY31" fmla="*/ 6174204 h 6858000"/>
              <a:gd name="connsiteX32" fmla="*/ 845971 w 7467600"/>
              <a:gd name="connsiteY32" fmla="*/ 6067177 h 6858000"/>
              <a:gd name="connsiteX33" fmla="*/ 448057 w 7467600"/>
              <a:gd name="connsiteY33" fmla="*/ 5841376 h 6858000"/>
              <a:gd name="connsiteX34" fmla="*/ 51253 w 7467600"/>
              <a:gd name="connsiteY34" fmla="*/ 5631825 h 6858000"/>
              <a:gd name="connsiteX35" fmla="*/ 2606687 w 7467600"/>
              <a:gd name="connsiteY35" fmla="*/ 5630718 h 6858000"/>
              <a:gd name="connsiteX36" fmla="*/ 2645658 w 7467600"/>
              <a:gd name="connsiteY36" fmla="*/ 6640259 h 6858000"/>
              <a:gd name="connsiteX37" fmla="*/ 2606687 w 7467600"/>
              <a:gd name="connsiteY37" fmla="*/ 5630718 h 6858000"/>
              <a:gd name="connsiteX38" fmla="*/ 3642057 w 7467600"/>
              <a:gd name="connsiteY38" fmla="*/ 5573487 h 6858000"/>
              <a:gd name="connsiteX39" fmla="*/ 3632981 w 7467600"/>
              <a:gd name="connsiteY39" fmla="*/ 5579437 h 6858000"/>
              <a:gd name="connsiteX40" fmla="*/ 3382436 w 7467600"/>
              <a:gd name="connsiteY40" fmla="*/ 5952726 h 6858000"/>
              <a:gd name="connsiteX41" fmla="*/ 3191929 w 7467600"/>
              <a:gd name="connsiteY41" fmla="*/ 6662669 h 6858000"/>
              <a:gd name="connsiteX42" fmla="*/ 3369898 w 7467600"/>
              <a:gd name="connsiteY42" fmla="*/ 6081771 h 6858000"/>
              <a:gd name="connsiteX43" fmla="*/ 3642057 w 7467600"/>
              <a:gd name="connsiteY43" fmla="*/ 5573487 h 6858000"/>
              <a:gd name="connsiteX44" fmla="*/ 2650666 w 7467600"/>
              <a:gd name="connsiteY44" fmla="*/ 5530686 h 6858000"/>
              <a:gd name="connsiteX45" fmla="*/ 2650249 w 7467600"/>
              <a:gd name="connsiteY45" fmla="*/ 5532101 h 6858000"/>
              <a:gd name="connsiteX46" fmla="*/ 2663808 w 7467600"/>
              <a:gd name="connsiteY46" fmla="*/ 6535215 h 6858000"/>
              <a:gd name="connsiteX47" fmla="*/ 2665418 w 7467600"/>
              <a:gd name="connsiteY47" fmla="*/ 6132756 h 6858000"/>
              <a:gd name="connsiteX48" fmla="*/ 2650666 w 7467600"/>
              <a:gd name="connsiteY48" fmla="*/ 5530686 h 6858000"/>
              <a:gd name="connsiteX49" fmla="*/ 2680277 w 7467600"/>
              <a:gd name="connsiteY49" fmla="*/ 5479204 h 6858000"/>
              <a:gd name="connsiteX50" fmla="*/ 2678972 w 7467600"/>
              <a:gd name="connsiteY50" fmla="*/ 5481582 h 6858000"/>
              <a:gd name="connsiteX51" fmla="*/ 2696666 w 7467600"/>
              <a:gd name="connsiteY51" fmla="*/ 6133836 h 6858000"/>
              <a:gd name="connsiteX52" fmla="*/ 2695769 w 7467600"/>
              <a:gd name="connsiteY52" fmla="*/ 6390955 h 6858000"/>
              <a:gd name="connsiteX53" fmla="*/ 2739893 w 7467600"/>
              <a:gd name="connsiteY53" fmla="*/ 6108357 h 6858000"/>
              <a:gd name="connsiteX54" fmla="*/ 2680277 w 7467600"/>
              <a:gd name="connsiteY54" fmla="*/ 5479204 h 6858000"/>
              <a:gd name="connsiteX55" fmla="*/ 1132195 w 7467600"/>
              <a:gd name="connsiteY55" fmla="*/ 5467980 h 6858000"/>
              <a:gd name="connsiteX56" fmla="*/ 1679056 w 7467600"/>
              <a:gd name="connsiteY56" fmla="*/ 5516907 h 6858000"/>
              <a:gd name="connsiteX57" fmla="*/ 2128648 w 7467600"/>
              <a:gd name="connsiteY57" fmla="*/ 5474249 h 6858000"/>
              <a:gd name="connsiteX58" fmla="*/ 1825619 w 7467600"/>
              <a:gd name="connsiteY58" fmla="*/ 5478447 h 6858000"/>
              <a:gd name="connsiteX59" fmla="*/ 1737798 w 7467600"/>
              <a:gd name="connsiteY59" fmla="*/ 5483353 h 6858000"/>
              <a:gd name="connsiteX60" fmla="*/ 1132195 w 7467600"/>
              <a:gd name="connsiteY60" fmla="*/ 5467980 h 6858000"/>
              <a:gd name="connsiteX61" fmla="*/ 1456157 w 7467600"/>
              <a:gd name="connsiteY61" fmla="*/ 5371404 h 6858000"/>
              <a:gd name="connsiteX62" fmla="*/ 1244432 w 7467600"/>
              <a:gd name="connsiteY62" fmla="*/ 5385601 h 6858000"/>
              <a:gd name="connsiteX63" fmla="*/ 973990 w 7467600"/>
              <a:gd name="connsiteY63" fmla="*/ 5424940 h 6858000"/>
              <a:gd name="connsiteX64" fmla="*/ 1103809 w 7467600"/>
              <a:gd name="connsiteY64" fmla="*/ 5433720 h 6858000"/>
              <a:gd name="connsiteX65" fmla="*/ 1123454 w 7467600"/>
              <a:gd name="connsiteY65" fmla="*/ 5435727 h 6858000"/>
              <a:gd name="connsiteX66" fmla="*/ 1737017 w 7467600"/>
              <a:gd name="connsiteY66" fmla="*/ 5452183 h 6858000"/>
              <a:gd name="connsiteX67" fmla="*/ 1824397 w 7467600"/>
              <a:gd name="connsiteY67" fmla="*/ 5447757 h 6858000"/>
              <a:gd name="connsiteX68" fmla="*/ 2070059 w 7467600"/>
              <a:gd name="connsiteY68" fmla="*/ 5441660 h 6858000"/>
              <a:gd name="connsiteX69" fmla="*/ 1456157 w 7467600"/>
              <a:gd name="connsiteY69" fmla="*/ 5371404 h 6858000"/>
              <a:gd name="connsiteX70" fmla="*/ 4988186 w 7467600"/>
              <a:gd name="connsiteY70" fmla="*/ 5216467 h 6858000"/>
              <a:gd name="connsiteX71" fmla="*/ 4777334 w 7467600"/>
              <a:gd name="connsiteY71" fmla="*/ 5406072 h 6858000"/>
              <a:gd name="connsiteX72" fmla="*/ 4718341 w 7467600"/>
              <a:gd name="connsiteY72" fmla="*/ 5468043 h 6858000"/>
              <a:gd name="connsiteX73" fmla="*/ 4604655 w 7467600"/>
              <a:gd name="connsiteY73" fmla="*/ 5583434 h 6858000"/>
              <a:gd name="connsiteX74" fmla="*/ 4565074 w 7467600"/>
              <a:gd name="connsiteY74" fmla="*/ 5618550 h 6858000"/>
              <a:gd name="connsiteX75" fmla="*/ 4988186 w 7467600"/>
              <a:gd name="connsiteY75" fmla="*/ 5216467 h 6858000"/>
              <a:gd name="connsiteX76" fmla="*/ 4978032 w 7467600"/>
              <a:gd name="connsiteY76" fmla="*/ 5183809 h 6858000"/>
              <a:gd name="connsiteX77" fmla="*/ 4463413 w 7467600"/>
              <a:gd name="connsiteY77" fmla="*/ 5615162 h 6858000"/>
              <a:gd name="connsiteX78" fmla="*/ 4358134 w 7467600"/>
              <a:gd name="connsiteY78" fmla="*/ 5742791 h 6858000"/>
              <a:gd name="connsiteX79" fmla="*/ 4376219 w 7467600"/>
              <a:gd name="connsiteY79" fmla="*/ 5729027 h 6858000"/>
              <a:gd name="connsiteX80" fmla="*/ 4582340 w 7467600"/>
              <a:gd name="connsiteY80" fmla="*/ 5561037 h 6858000"/>
              <a:gd name="connsiteX81" fmla="*/ 4694684 w 7467600"/>
              <a:gd name="connsiteY81" fmla="*/ 5447098 h 6858000"/>
              <a:gd name="connsiteX82" fmla="*/ 4754123 w 7467600"/>
              <a:gd name="connsiteY82" fmla="*/ 5384643 h 6858000"/>
              <a:gd name="connsiteX83" fmla="*/ 4978032 w 7467600"/>
              <a:gd name="connsiteY83" fmla="*/ 5183809 h 6858000"/>
              <a:gd name="connsiteX84" fmla="*/ 1903353 w 7467600"/>
              <a:gd name="connsiteY84" fmla="*/ 5044827 h 6858000"/>
              <a:gd name="connsiteX85" fmla="*/ 1936931 w 7467600"/>
              <a:gd name="connsiteY85" fmla="*/ 5093954 h 6858000"/>
              <a:gd name="connsiteX86" fmla="*/ 2195868 w 7467600"/>
              <a:gd name="connsiteY86" fmla="*/ 5396574 h 6858000"/>
              <a:gd name="connsiteX87" fmla="*/ 2088852 w 7467600"/>
              <a:gd name="connsiteY87" fmla="*/ 5166123 h 6858000"/>
              <a:gd name="connsiteX88" fmla="*/ 1958241 w 7467600"/>
              <a:gd name="connsiteY88" fmla="*/ 5067955 h 6858000"/>
              <a:gd name="connsiteX89" fmla="*/ 1903353 w 7467600"/>
              <a:gd name="connsiteY89" fmla="*/ 5044827 h 6858000"/>
              <a:gd name="connsiteX90" fmla="*/ 1979378 w 7467600"/>
              <a:gd name="connsiteY90" fmla="*/ 4769504 h 6858000"/>
              <a:gd name="connsiteX91" fmla="*/ 2882120 w 7467600"/>
              <a:gd name="connsiteY91" fmla="*/ 5064547 h 6858000"/>
              <a:gd name="connsiteX92" fmla="*/ 2793103 w 7467600"/>
              <a:gd name="connsiteY92" fmla="*/ 5039699 h 6858000"/>
              <a:gd name="connsiteX93" fmla="*/ 2770041 w 7467600"/>
              <a:gd name="connsiteY93" fmla="*/ 5033634 h 6858000"/>
              <a:gd name="connsiteX94" fmla="*/ 1979378 w 7467600"/>
              <a:gd name="connsiteY94" fmla="*/ 4769504 h 6858000"/>
              <a:gd name="connsiteX95" fmla="*/ 1927410 w 7467600"/>
              <a:gd name="connsiteY95" fmla="*/ 4716164 h 6858000"/>
              <a:gd name="connsiteX96" fmla="*/ 1959587 w 7467600"/>
              <a:gd name="connsiteY96" fmla="*/ 4728849 h 6858000"/>
              <a:gd name="connsiteX97" fmla="*/ 2777707 w 7467600"/>
              <a:gd name="connsiteY97" fmla="*/ 5003991 h 6858000"/>
              <a:gd name="connsiteX98" fmla="*/ 2800768 w 7467600"/>
              <a:gd name="connsiteY98" fmla="*/ 5010056 h 6858000"/>
              <a:gd name="connsiteX99" fmla="*/ 2879408 w 7467600"/>
              <a:gd name="connsiteY99" fmla="*/ 5031590 h 6858000"/>
              <a:gd name="connsiteX100" fmla="*/ 2862295 w 7467600"/>
              <a:gd name="connsiteY100" fmla="*/ 5022958 h 6858000"/>
              <a:gd name="connsiteX101" fmla="*/ 2813343 w 7467600"/>
              <a:gd name="connsiteY101" fmla="*/ 4998369 h 6858000"/>
              <a:gd name="connsiteX102" fmla="*/ 2646245 w 7467600"/>
              <a:gd name="connsiteY102" fmla="*/ 4930999 h 6858000"/>
              <a:gd name="connsiteX103" fmla="*/ 1999243 w 7467600"/>
              <a:gd name="connsiteY103" fmla="*/ 4730524 h 6858000"/>
              <a:gd name="connsiteX104" fmla="*/ 1979527 w 7467600"/>
              <a:gd name="connsiteY104" fmla="*/ 4726651 h 6858000"/>
              <a:gd name="connsiteX105" fmla="*/ 1927410 w 7467600"/>
              <a:gd name="connsiteY105" fmla="*/ 4716164 h 6858000"/>
              <a:gd name="connsiteX106" fmla="*/ 1997014 w 7467600"/>
              <a:gd name="connsiteY106" fmla="*/ 4698007 h 6858000"/>
              <a:gd name="connsiteX107" fmla="*/ 2005458 w 7467600"/>
              <a:gd name="connsiteY107" fmla="*/ 4699540 h 6858000"/>
              <a:gd name="connsiteX108" fmla="*/ 2657186 w 7467600"/>
              <a:gd name="connsiteY108" fmla="*/ 4901687 h 6858000"/>
              <a:gd name="connsiteX109" fmla="*/ 2826662 w 7467600"/>
              <a:gd name="connsiteY109" fmla="*/ 4970362 h 6858000"/>
              <a:gd name="connsiteX110" fmla="*/ 2876100 w 7467600"/>
              <a:gd name="connsiteY110" fmla="*/ 4995397 h 6858000"/>
              <a:gd name="connsiteX111" fmla="*/ 3042600 w 7467600"/>
              <a:gd name="connsiteY111" fmla="*/ 5059532 h 6858000"/>
              <a:gd name="connsiteX112" fmla="*/ 1997014 w 7467600"/>
              <a:gd name="connsiteY112" fmla="*/ 4698007 h 6858000"/>
              <a:gd name="connsiteX113" fmla="*/ 2305292 w 7467600"/>
              <a:gd name="connsiteY113" fmla="*/ 4219492 h 6858000"/>
              <a:gd name="connsiteX114" fmla="*/ 3360922 w 7467600"/>
              <a:gd name="connsiteY114" fmla="*/ 4529373 h 6858000"/>
              <a:gd name="connsiteX115" fmla="*/ 3492420 w 7467600"/>
              <a:gd name="connsiteY115" fmla="*/ 4510145 h 6858000"/>
              <a:gd name="connsiteX116" fmla="*/ 3364086 w 7467600"/>
              <a:gd name="connsiteY116" fmla="*/ 4480340 h 6858000"/>
              <a:gd name="connsiteX117" fmla="*/ 3225818 w 7467600"/>
              <a:gd name="connsiteY117" fmla="*/ 4411822 h 6858000"/>
              <a:gd name="connsiteX118" fmla="*/ 3129696 w 7467600"/>
              <a:gd name="connsiteY118" fmla="*/ 4360704 h 6858000"/>
              <a:gd name="connsiteX119" fmla="*/ 2814545 w 7467600"/>
              <a:gd name="connsiteY119" fmla="*/ 4282955 h 6858000"/>
              <a:gd name="connsiteX120" fmla="*/ 2305292 w 7467600"/>
              <a:gd name="connsiteY120" fmla="*/ 4219492 h 6858000"/>
              <a:gd name="connsiteX121" fmla="*/ 2626982 w 7467600"/>
              <a:gd name="connsiteY121" fmla="*/ 4206450 h 6858000"/>
              <a:gd name="connsiteX122" fmla="*/ 2490617 w 7467600"/>
              <a:gd name="connsiteY122" fmla="*/ 4206951 h 6858000"/>
              <a:gd name="connsiteX123" fmla="*/ 2819869 w 7467600"/>
              <a:gd name="connsiteY123" fmla="*/ 4252936 h 6858000"/>
              <a:gd name="connsiteX124" fmla="*/ 3143018 w 7467600"/>
              <a:gd name="connsiteY124" fmla="*/ 4332698 h 6858000"/>
              <a:gd name="connsiteX125" fmla="*/ 3241520 w 7467600"/>
              <a:gd name="connsiteY125" fmla="*/ 4385112 h 6858000"/>
              <a:gd name="connsiteX126" fmla="*/ 3374575 w 7467600"/>
              <a:gd name="connsiteY126" fmla="*/ 4451517 h 6858000"/>
              <a:gd name="connsiteX127" fmla="*/ 3505221 w 7467600"/>
              <a:gd name="connsiteY127" fmla="*/ 4480757 h 6858000"/>
              <a:gd name="connsiteX128" fmla="*/ 2626982 w 7467600"/>
              <a:gd name="connsiteY128" fmla="*/ 4206450 h 6858000"/>
              <a:gd name="connsiteX129" fmla="*/ 1310106 w 7467600"/>
              <a:gd name="connsiteY129" fmla="*/ 3943217 h 6858000"/>
              <a:gd name="connsiteX130" fmla="*/ 854994 w 7467600"/>
              <a:gd name="connsiteY130" fmla="*/ 4399136 h 6858000"/>
              <a:gd name="connsiteX131" fmla="*/ 742462 w 7467600"/>
              <a:gd name="connsiteY131" fmla="*/ 4594648 h 6858000"/>
              <a:gd name="connsiteX132" fmla="*/ 820602 w 7467600"/>
              <a:gd name="connsiteY132" fmla="*/ 4485915 h 6858000"/>
              <a:gd name="connsiteX133" fmla="*/ 878295 w 7467600"/>
              <a:gd name="connsiteY133" fmla="*/ 4403594 h 6858000"/>
              <a:gd name="connsiteX134" fmla="*/ 1240607 w 7467600"/>
              <a:gd name="connsiteY134" fmla="*/ 4010401 h 6858000"/>
              <a:gd name="connsiteX135" fmla="*/ 1310106 w 7467600"/>
              <a:gd name="connsiteY135" fmla="*/ 3943217 h 6858000"/>
              <a:gd name="connsiteX136" fmla="*/ 1423113 w 7467600"/>
              <a:gd name="connsiteY136" fmla="*/ 3874565 h 6858000"/>
              <a:gd name="connsiteX137" fmla="*/ 1260565 w 7467600"/>
              <a:gd name="connsiteY137" fmla="*/ 4031982 h 6858000"/>
              <a:gd name="connsiteX138" fmla="*/ 901900 w 7467600"/>
              <a:gd name="connsiteY138" fmla="*/ 4421236 h 6858000"/>
              <a:gd name="connsiteX139" fmla="*/ 845044 w 7467600"/>
              <a:gd name="connsiteY139" fmla="*/ 4502436 h 6858000"/>
              <a:gd name="connsiteX140" fmla="*/ 685926 w 7467600"/>
              <a:gd name="connsiteY140" fmla="*/ 4703069 h 6858000"/>
              <a:gd name="connsiteX141" fmla="*/ 684248 w 7467600"/>
              <a:gd name="connsiteY141" fmla="*/ 4706721 h 6858000"/>
              <a:gd name="connsiteX142" fmla="*/ 1423113 w 7467600"/>
              <a:gd name="connsiteY142" fmla="*/ 3874565 h 6858000"/>
              <a:gd name="connsiteX143" fmla="*/ 3316479 w 7467600"/>
              <a:gd name="connsiteY143" fmla="*/ 3872136 h 6858000"/>
              <a:gd name="connsiteX144" fmla="*/ 3546806 w 7467600"/>
              <a:gd name="connsiteY144" fmla="*/ 4356139 h 6858000"/>
              <a:gd name="connsiteX145" fmla="*/ 3364433 w 7467600"/>
              <a:gd name="connsiteY145" fmla="*/ 3953121 h 6858000"/>
              <a:gd name="connsiteX146" fmla="*/ 3316479 w 7467600"/>
              <a:gd name="connsiteY146" fmla="*/ 3872136 h 6858000"/>
              <a:gd name="connsiteX147" fmla="*/ 3291335 w 7467600"/>
              <a:gd name="connsiteY147" fmla="*/ 3767420 h 6858000"/>
              <a:gd name="connsiteX148" fmla="*/ 3390805 w 7467600"/>
              <a:gd name="connsiteY148" fmla="*/ 3937163 h 6858000"/>
              <a:gd name="connsiteX149" fmla="*/ 3579062 w 7467600"/>
              <a:gd name="connsiteY149" fmla="*/ 4359040 h 6858000"/>
              <a:gd name="connsiteX150" fmla="*/ 3467355 w 7467600"/>
              <a:gd name="connsiteY150" fmla="*/ 3988130 h 6858000"/>
              <a:gd name="connsiteX151" fmla="*/ 3310753 w 7467600"/>
              <a:gd name="connsiteY151" fmla="*/ 3787140 h 6858000"/>
              <a:gd name="connsiteX152" fmla="*/ 3291335 w 7467600"/>
              <a:gd name="connsiteY152" fmla="*/ 3767420 h 6858000"/>
              <a:gd name="connsiteX153" fmla="*/ 1635889 w 7467600"/>
              <a:gd name="connsiteY153" fmla="*/ 3709494 h 6858000"/>
              <a:gd name="connsiteX154" fmla="*/ 1634800 w 7467600"/>
              <a:gd name="connsiteY154" fmla="*/ 3731111 h 6858000"/>
              <a:gd name="connsiteX155" fmla="*/ 1635889 w 7467600"/>
              <a:gd name="connsiteY155" fmla="*/ 3709494 h 6858000"/>
              <a:gd name="connsiteX156" fmla="*/ 1510397 w 7467600"/>
              <a:gd name="connsiteY156" fmla="*/ 3684705 h 6858000"/>
              <a:gd name="connsiteX157" fmla="*/ 1146550 w 7467600"/>
              <a:gd name="connsiteY157" fmla="*/ 3802012 h 6858000"/>
              <a:gd name="connsiteX158" fmla="*/ 698834 w 7467600"/>
              <a:gd name="connsiteY158" fmla="*/ 3952272 h 6858000"/>
              <a:gd name="connsiteX159" fmla="*/ 34256 w 7467600"/>
              <a:gd name="connsiteY159" fmla="*/ 4347603 h 6858000"/>
              <a:gd name="connsiteX160" fmla="*/ 527241 w 7467600"/>
              <a:gd name="connsiteY160" fmla="*/ 4065078 h 6858000"/>
              <a:gd name="connsiteX161" fmla="*/ 1510397 w 7467600"/>
              <a:gd name="connsiteY161" fmla="*/ 3684705 h 6858000"/>
              <a:gd name="connsiteX162" fmla="*/ 1313114 w 7467600"/>
              <a:gd name="connsiteY162" fmla="*/ 3655216 h 6858000"/>
              <a:gd name="connsiteX163" fmla="*/ 1109304 w 7467600"/>
              <a:gd name="connsiteY163" fmla="*/ 3669030 h 6858000"/>
              <a:gd name="connsiteX164" fmla="*/ 8129 w 7467600"/>
              <a:gd name="connsiteY164" fmla="*/ 4330519 h 6858000"/>
              <a:gd name="connsiteX165" fmla="*/ 687572 w 7467600"/>
              <a:gd name="connsiteY165" fmla="*/ 3925629 h 6858000"/>
              <a:gd name="connsiteX166" fmla="*/ 1138365 w 7467600"/>
              <a:gd name="connsiteY166" fmla="*/ 3774515 h 6858000"/>
              <a:gd name="connsiteX167" fmla="*/ 1505579 w 7467600"/>
              <a:gd name="connsiteY167" fmla="*/ 3655526 h 6858000"/>
              <a:gd name="connsiteX168" fmla="*/ 1313114 w 7467600"/>
              <a:gd name="connsiteY168" fmla="*/ 3655216 h 6858000"/>
              <a:gd name="connsiteX169" fmla="*/ 3655073 w 7467600"/>
              <a:gd name="connsiteY169" fmla="*/ 3650884 h 6858000"/>
              <a:gd name="connsiteX170" fmla="*/ 3989938 w 7467600"/>
              <a:gd name="connsiteY170" fmla="*/ 3991685 h 6858000"/>
              <a:gd name="connsiteX171" fmla="*/ 4393907 w 7467600"/>
              <a:gd name="connsiteY171" fmla="*/ 4261258 h 6858000"/>
              <a:gd name="connsiteX172" fmla="*/ 4648051 w 7467600"/>
              <a:gd name="connsiteY172" fmla="*/ 4374051 h 6858000"/>
              <a:gd name="connsiteX173" fmla="*/ 4383389 w 7467600"/>
              <a:gd name="connsiteY173" fmla="*/ 4184369 h 6858000"/>
              <a:gd name="connsiteX174" fmla="*/ 4165508 w 7467600"/>
              <a:gd name="connsiteY174" fmla="*/ 4035196 h 6858000"/>
              <a:gd name="connsiteX175" fmla="*/ 4068162 w 7467600"/>
              <a:gd name="connsiteY175" fmla="*/ 3953394 h 6858000"/>
              <a:gd name="connsiteX176" fmla="*/ 3981416 w 7467600"/>
              <a:gd name="connsiteY176" fmla="*/ 3880482 h 6858000"/>
              <a:gd name="connsiteX177" fmla="*/ 3800147 w 7467600"/>
              <a:gd name="connsiteY177" fmla="*/ 3749872 h 6858000"/>
              <a:gd name="connsiteX178" fmla="*/ 3655073 w 7467600"/>
              <a:gd name="connsiteY178" fmla="*/ 3650884 h 6858000"/>
              <a:gd name="connsiteX179" fmla="*/ 3670252 w 7467600"/>
              <a:gd name="connsiteY179" fmla="*/ 3622798 h 6858000"/>
              <a:gd name="connsiteX180" fmla="*/ 3817258 w 7467600"/>
              <a:gd name="connsiteY180" fmla="*/ 3723577 h 6858000"/>
              <a:gd name="connsiteX181" fmla="*/ 4000461 w 7467600"/>
              <a:gd name="connsiteY181" fmla="*/ 3855966 h 6858000"/>
              <a:gd name="connsiteX182" fmla="*/ 4088180 w 7467600"/>
              <a:gd name="connsiteY182" fmla="*/ 3929774 h 6858000"/>
              <a:gd name="connsiteX183" fmla="*/ 4184555 w 7467600"/>
              <a:gd name="connsiteY183" fmla="*/ 4010683 h 6858000"/>
              <a:gd name="connsiteX184" fmla="*/ 4399563 w 7467600"/>
              <a:gd name="connsiteY184" fmla="*/ 4158106 h 6858000"/>
              <a:gd name="connsiteX185" fmla="*/ 4684469 w 7467600"/>
              <a:gd name="connsiteY185" fmla="*/ 4364680 h 6858000"/>
              <a:gd name="connsiteX186" fmla="*/ 4690271 w 7467600"/>
              <a:gd name="connsiteY186" fmla="*/ 4370034 h 6858000"/>
              <a:gd name="connsiteX187" fmla="*/ 4136093 w 7467600"/>
              <a:gd name="connsiteY187" fmla="*/ 3858466 h 6858000"/>
              <a:gd name="connsiteX188" fmla="*/ 3670252 w 7467600"/>
              <a:gd name="connsiteY188" fmla="*/ 3622798 h 6858000"/>
              <a:gd name="connsiteX189" fmla="*/ 4440129 w 7467600"/>
              <a:gd name="connsiteY189" fmla="*/ 3448571 h 6858000"/>
              <a:gd name="connsiteX190" fmla="*/ 4856525 w 7467600"/>
              <a:gd name="connsiteY190" fmla="*/ 3915351 h 6858000"/>
              <a:gd name="connsiteX191" fmla="*/ 5059055 w 7467600"/>
              <a:gd name="connsiteY191" fmla="*/ 4108918 h 6858000"/>
              <a:gd name="connsiteX192" fmla="*/ 5290070 w 7467600"/>
              <a:gd name="connsiteY192" fmla="*/ 4263619 h 6858000"/>
              <a:gd name="connsiteX193" fmla="*/ 4834991 w 7467600"/>
              <a:gd name="connsiteY193" fmla="*/ 3830985 h 6858000"/>
              <a:gd name="connsiteX194" fmla="*/ 4440129 w 7467600"/>
              <a:gd name="connsiteY194" fmla="*/ 3448571 h 6858000"/>
              <a:gd name="connsiteX195" fmla="*/ 4441737 w 7467600"/>
              <a:gd name="connsiteY195" fmla="*/ 3399734 h 6858000"/>
              <a:gd name="connsiteX196" fmla="*/ 4431236 w 7467600"/>
              <a:gd name="connsiteY196" fmla="*/ 3400954 h 6858000"/>
              <a:gd name="connsiteX197" fmla="*/ 4557150 w 7467600"/>
              <a:gd name="connsiteY197" fmla="*/ 3510023 h 6858000"/>
              <a:gd name="connsiteX198" fmla="*/ 4856936 w 7467600"/>
              <a:gd name="connsiteY198" fmla="*/ 3809146 h 6858000"/>
              <a:gd name="connsiteX199" fmla="*/ 5111996 w 7467600"/>
              <a:gd name="connsiteY199" fmla="*/ 4065759 h 6858000"/>
              <a:gd name="connsiteX200" fmla="*/ 5388878 w 7467600"/>
              <a:gd name="connsiteY200" fmla="*/ 4300185 h 6858000"/>
              <a:gd name="connsiteX201" fmla="*/ 5425556 w 7467600"/>
              <a:gd name="connsiteY201" fmla="*/ 4308967 h 6858000"/>
              <a:gd name="connsiteX202" fmla="*/ 4943646 w 7467600"/>
              <a:gd name="connsiteY202" fmla="*/ 3822916 h 6858000"/>
              <a:gd name="connsiteX203" fmla="*/ 4594837 w 7467600"/>
              <a:gd name="connsiteY203" fmla="*/ 3532274 h 6858000"/>
              <a:gd name="connsiteX204" fmla="*/ 4441737 w 7467600"/>
              <a:gd name="connsiteY204" fmla="*/ 3399734 h 6858000"/>
              <a:gd name="connsiteX205" fmla="*/ 5425834 w 7467600"/>
              <a:gd name="connsiteY205" fmla="*/ 3162785 h 6858000"/>
              <a:gd name="connsiteX206" fmla="*/ 5401644 w 7467600"/>
              <a:gd name="connsiteY206" fmla="*/ 3617847 h 6858000"/>
              <a:gd name="connsiteX207" fmla="*/ 5467256 w 7467600"/>
              <a:gd name="connsiteY207" fmla="*/ 4175494 h 6858000"/>
              <a:gd name="connsiteX208" fmla="*/ 5448069 w 7467600"/>
              <a:gd name="connsiteY208" fmla="*/ 3567554 h 6858000"/>
              <a:gd name="connsiteX209" fmla="*/ 5425834 w 7467600"/>
              <a:gd name="connsiteY209" fmla="*/ 3162785 h 6858000"/>
              <a:gd name="connsiteX210" fmla="*/ 1318687 w 7467600"/>
              <a:gd name="connsiteY210" fmla="*/ 3113840 h 6858000"/>
              <a:gd name="connsiteX211" fmla="*/ 1066793 w 7467600"/>
              <a:gd name="connsiteY211" fmla="*/ 3212171 h 6858000"/>
              <a:gd name="connsiteX212" fmla="*/ 993319 w 7467600"/>
              <a:gd name="connsiteY212" fmla="*/ 3247648 h 6858000"/>
              <a:gd name="connsiteX213" fmla="*/ 853081 w 7467600"/>
              <a:gd name="connsiteY213" fmla="*/ 3312410 h 6858000"/>
              <a:gd name="connsiteX214" fmla="*/ 805957 w 7467600"/>
              <a:gd name="connsiteY214" fmla="*/ 3330443 h 6858000"/>
              <a:gd name="connsiteX215" fmla="*/ 1318687 w 7467600"/>
              <a:gd name="connsiteY215" fmla="*/ 3113840 h 6858000"/>
              <a:gd name="connsiteX216" fmla="*/ 5453702 w 7467600"/>
              <a:gd name="connsiteY216" fmla="*/ 3090882 h 6858000"/>
              <a:gd name="connsiteX217" fmla="*/ 5480135 w 7467600"/>
              <a:gd name="connsiteY217" fmla="*/ 3565802 h 6858000"/>
              <a:gd name="connsiteX218" fmla="*/ 5499023 w 7467600"/>
              <a:gd name="connsiteY218" fmla="*/ 4166310 h 6858000"/>
              <a:gd name="connsiteX219" fmla="*/ 5547022 w 7467600"/>
              <a:gd name="connsiteY219" fmla="*/ 3607838 h 6858000"/>
              <a:gd name="connsiteX220" fmla="*/ 5515964 w 7467600"/>
              <a:gd name="connsiteY220" fmla="*/ 3378541 h 6858000"/>
              <a:gd name="connsiteX221" fmla="*/ 5453702 w 7467600"/>
              <a:gd name="connsiteY221" fmla="*/ 3090882 h 6858000"/>
              <a:gd name="connsiteX222" fmla="*/ 1238695 w 7467600"/>
              <a:gd name="connsiteY222" fmla="*/ 3076820 h 6858000"/>
              <a:gd name="connsiteX223" fmla="*/ 716371 w 7467600"/>
              <a:gd name="connsiteY223" fmla="*/ 3293249 h 6858000"/>
              <a:gd name="connsiteX224" fmla="*/ 579522 w 7467600"/>
              <a:gd name="connsiteY224" fmla="*/ 3371759 h 6858000"/>
              <a:gd name="connsiteX225" fmla="*/ 600288 w 7467600"/>
              <a:gd name="connsiteY225" fmla="*/ 3365555 h 6858000"/>
              <a:gd name="connsiteX226" fmla="*/ 840692 w 7467600"/>
              <a:gd name="connsiteY226" fmla="*/ 3284921 h 6858000"/>
              <a:gd name="connsiteX227" fmla="*/ 979248 w 7467600"/>
              <a:gd name="connsiteY227" fmla="*/ 3221003 h 6858000"/>
              <a:gd name="connsiteX228" fmla="*/ 1053282 w 7467600"/>
              <a:gd name="connsiteY228" fmla="*/ 3185247 h 6858000"/>
              <a:gd name="connsiteX229" fmla="*/ 1320603 w 7467600"/>
              <a:gd name="connsiteY229" fmla="*/ 3081281 h 6858000"/>
              <a:gd name="connsiteX230" fmla="*/ 1238695 w 7467600"/>
              <a:gd name="connsiteY230" fmla="*/ 3076820 h 6858000"/>
              <a:gd name="connsiteX231" fmla="*/ 5425627 w 7467600"/>
              <a:gd name="connsiteY231" fmla="*/ 2954192 h 6858000"/>
              <a:gd name="connsiteX232" fmla="*/ 5470770 w 7467600"/>
              <a:gd name="connsiteY232" fmla="*/ 3005435 h 6858000"/>
              <a:gd name="connsiteX233" fmla="*/ 5519779 w 7467600"/>
              <a:gd name="connsiteY233" fmla="*/ 4359223 h 6858000"/>
              <a:gd name="connsiteX234" fmla="*/ 5520293 w 7467600"/>
              <a:gd name="connsiteY234" fmla="*/ 4360602 h 6858000"/>
              <a:gd name="connsiteX235" fmla="*/ 5767221 w 7467600"/>
              <a:gd name="connsiteY235" fmla="*/ 4665564 h 6858000"/>
              <a:gd name="connsiteX236" fmla="*/ 6937169 w 7467600"/>
              <a:gd name="connsiteY236" fmla="*/ 4815941 h 6858000"/>
              <a:gd name="connsiteX237" fmla="*/ 6953922 w 7467600"/>
              <a:gd name="connsiteY237" fmla="*/ 4890068 h 6858000"/>
              <a:gd name="connsiteX238" fmla="*/ 6071359 w 7467600"/>
              <a:gd name="connsiteY238" fmla="*/ 4770770 h 6858000"/>
              <a:gd name="connsiteX239" fmla="*/ 6038839 w 7467600"/>
              <a:gd name="connsiteY239" fmla="*/ 4764474 h 6858000"/>
              <a:gd name="connsiteX240" fmla="*/ 6038706 w 7467600"/>
              <a:gd name="connsiteY240" fmla="*/ 4763847 h 6858000"/>
              <a:gd name="connsiteX241" fmla="*/ 6037784 w 7467600"/>
              <a:gd name="connsiteY241" fmla="*/ 4764270 h 6858000"/>
              <a:gd name="connsiteX242" fmla="*/ 6038839 w 7467600"/>
              <a:gd name="connsiteY242" fmla="*/ 4764474 h 6858000"/>
              <a:gd name="connsiteX243" fmla="*/ 6040338 w 7467600"/>
              <a:gd name="connsiteY243" fmla="*/ 4771418 h 6858000"/>
              <a:gd name="connsiteX244" fmla="*/ 6024488 w 7467600"/>
              <a:gd name="connsiteY244" fmla="*/ 4809903 h 6858000"/>
              <a:gd name="connsiteX245" fmla="*/ 5599771 w 7467600"/>
              <a:gd name="connsiteY245" fmla="*/ 5509652 h 6858000"/>
              <a:gd name="connsiteX246" fmla="*/ 5548843 w 7467600"/>
              <a:gd name="connsiteY246" fmla="*/ 5563845 h 6858000"/>
              <a:gd name="connsiteX247" fmla="*/ 5940952 w 7467600"/>
              <a:gd name="connsiteY247" fmla="*/ 6250028 h 6858000"/>
              <a:gd name="connsiteX248" fmla="*/ 6043441 w 7467600"/>
              <a:gd name="connsiteY248" fmla="*/ 6665847 h 6858000"/>
              <a:gd name="connsiteX249" fmla="*/ 6093432 w 7467600"/>
              <a:gd name="connsiteY249" fmla="*/ 6858000 h 6858000"/>
              <a:gd name="connsiteX250" fmla="*/ 6034344 w 7467600"/>
              <a:gd name="connsiteY250" fmla="*/ 6858000 h 6858000"/>
              <a:gd name="connsiteX251" fmla="*/ 6026679 w 7467600"/>
              <a:gd name="connsiteY251" fmla="*/ 6836959 h 6858000"/>
              <a:gd name="connsiteX252" fmla="*/ 5800441 w 7467600"/>
              <a:gd name="connsiteY252" fmla="*/ 6335286 h 6858000"/>
              <a:gd name="connsiteX253" fmla="*/ 5526562 w 7467600"/>
              <a:gd name="connsiteY253" fmla="*/ 5705388 h 6858000"/>
              <a:gd name="connsiteX254" fmla="*/ 5519640 w 7467600"/>
              <a:gd name="connsiteY254" fmla="*/ 5683774 h 6858000"/>
              <a:gd name="connsiteX255" fmla="*/ 5844559 w 7467600"/>
              <a:gd name="connsiteY255" fmla="*/ 6553349 h 6858000"/>
              <a:gd name="connsiteX256" fmla="*/ 5975994 w 7467600"/>
              <a:gd name="connsiteY256" fmla="*/ 6858000 h 6858000"/>
              <a:gd name="connsiteX257" fmla="*/ 5898547 w 7467600"/>
              <a:gd name="connsiteY257" fmla="*/ 6858000 h 6858000"/>
              <a:gd name="connsiteX258" fmla="*/ 5682041 w 7467600"/>
              <a:gd name="connsiteY258" fmla="*/ 6355860 h 6858000"/>
              <a:gd name="connsiteX259" fmla="*/ 5461758 w 7467600"/>
              <a:gd name="connsiteY259" fmla="*/ 5820220 h 6858000"/>
              <a:gd name="connsiteX260" fmla="*/ 5237282 w 7467600"/>
              <a:gd name="connsiteY260" fmla="*/ 6579086 h 6858000"/>
              <a:gd name="connsiteX261" fmla="*/ 5115009 w 7467600"/>
              <a:gd name="connsiteY261" fmla="*/ 6858000 h 6858000"/>
              <a:gd name="connsiteX262" fmla="*/ 5028074 w 7467600"/>
              <a:gd name="connsiteY262" fmla="*/ 6858000 h 6858000"/>
              <a:gd name="connsiteX263" fmla="*/ 5079508 w 7467600"/>
              <a:gd name="connsiteY263" fmla="*/ 6749074 h 6858000"/>
              <a:gd name="connsiteX264" fmla="*/ 5371846 w 7467600"/>
              <a:gd name="connsiteY264" fmla="*/ 5924413 h 6858000"/>
              <a:gd name="connsiteX265" fmla="*/ 5270512 w 7467600"/>
              <a:gd name="connsiteY265" fmla="*/ 6138975 h 6858000"/>
              <a:gd name="connsiteX266" fmla="*/ 5062409 w 7467600"/>
              <a:gd name="connsiteY266" fmla="*/ 6653544 h 6858000"/>
              <a:gd name="connsiteX267" fmla="*/ 5036628 w 7467600"/>
              <a:gd name="connsiteY267" fmla="*/ 6754247 h 6858000"/>
              <a:gd name="connsiteX268" fmla="*/ 5009112 w 7467600"/>
              <a:gd name="connsiteY268" fmla="*/ 6858000 h 6858000"/>
              <a:gd name="connsiteX269" fmla="*/ 4976679 w 7467600"/>
              <a:gd name="connsiteY269" fmla="*/ 6858000 h 6858000"/>
              <a:gd name="connsiteX270" fmla="*/ 5006537 w 7467600"/>
              <a:gd name="connsiteY270" fmla="*/ 6747068 h 6858000"/>
              <a:gd name="connsiteX271" fmla="*/ 5032723 w 7467600"/>
              <a:gd name="connsiteY271" fmla="*/ 6644957 h 6858000"/>
              <a:gd name="connsiteX272" fmla="*/ 5242949 w 7467600"/>
              <a:gd name="connsiteY272" fmla="*/ 6125175 h 6858000"/>
              <a:gd name="connsiteX273" fmla="*/ 5286321 w 7467600"/>
              <a:gd name="connsiteY273" fmla="*/ 6033555 h 6858000"/>
              <a:gd name="connsiteX274" fmla="*/ 5008210 w 7467600"/>
              <a:gd name="connsiteY274" fmla="*/ 6649194 h 6858000"/>
              <a:gd name="connsiteX275" fmla="*/ 4986321 w 7467600"/>
              <a:gd name="connsiteY275" fmla="*/ 6765687 h 6858000"/>
              <a:gd name="connsiteX276" fmla="*/ 4973474 w 7467600"/>
              <a:gd name="connsiteY276" fmla="*/ 6858000 h 6858000"/>
              <a:gd name="connsiteX277" fmla="*/ 4907178 w 7467600"/>
              <a:gd name="connsiteY277" fmla="*/ 6858000 h 6858000"/>
              <a:gd name="connsiteX278" fmla="*/ 4910810 w 7467600"/>
              <a:gd name="connsiteY278" fmla="*/ 6829660 h 6858000"/>
              <a:gd name="connsiteX279" fmla="*/ 4987461 w 7467600"/>
              <a:gd name="connsiteY279" fmla="*/ 6432994 h 6858000"/>
              <a:gd name="connsiteX280" fmla="*/ 5179262 w 7467600"/>
              <a:gd name="connsiteY280" fmla="*/ 6035044 h 6858000"/>
              <a:gd name="connsiteX281" fmla="*/ 4689678 w 7467600"/>
              <a:gd name="connsiteY281" fmla="*/ 6440241 h 6858000"/>
              <a:gd name="connsiteX282" fmla="*/ 4477543 w 7467600"/>
              <a:gd name="connsiteY282" fmla="*/ 6674836 h 6858000"/>
              <a:gd name="connsiteX283" fmla="*/ 4329957 w 7467600"/>
              <a:gd name="connsiteY283" fmla="*/ 6858000 h 6858000"/>
              <a:gd name="connsiteX284" fmla="*/ 4218595 w 7467600"/>
              <a:gd name="connsiteY284" fmla="*/ 6858000 h 6858000"/>
              <a:gd name="connsiteX285" fmla="*/ 4368888 w 7467600"/>
              <a:gd name="connsiteY285" fmla="*/ 6668412 h 6858000"/>
              <a:gd name="connsiteX286" fmla="*/ 4563091 w 7467600"/>
              <a:gd name="connsiteY286" fmla="*/ 6442508 h 6858000"/>
              <a:gd name="connsiteX287" fmla="*/ 5387324 w 7467600"/>
              <a:gd name="connsiteY287" fmla="*/ 5705830 h 6858000"/>
              <a:gd name="connsiteX288" fmla="*/ 5073620 w 7467600"/>
              <a:gd name="connsiteY288" fmla="*/ 5955437 h 6858000"/>
              <a:gd name="connsiteX289" fmla="*/ 4689789 w 7467600"/>
              <a:gd name="connsiteY289" fmla="*/ 6268382 h 6858000"/>
              <a:gd name="connsiteX290" fmla="*/ 4418722 w 7467600"/>
              <a:gd name="connsiteY290" fmla="*/ 6570886 h 6858000"/>
              <a:gd name="connsiteX291" fmla="*/ 4214944 w 7467600"/>
              <a:gd name="connsiteY291" fmla="*/ 6858000 h 6858000"/>
              <a:gd name="connsiteX292" fmla="*/ 4177898 w 7467600"/>
              <a:gd name="connsiteY292" fmla="*/ 6858000 h 6858000"/>
              <a:gd name="connsiteX293" fmla="*/ 4391597 w 7467600"/>
              <a:gd name="connsiteY293" fmla="*/ 6556370 h 6858000"/>
              <a:gd name="connsiteX294" fmla="*/ 4668889 w 7467600"/>
              <a:gd name="connsiteY294" fmla="*/ 6246399 h 6858000"/>
              <a:gd name="connsiteX295" fmla="*/ 5055427 w 7467600"/>
              <a:gd name="connsiteY295" fmla="*/ 5931476 h 6858000"/>
              <a:gd name="connsiteX296" fmla="*/ 5371814 w 7467600"/>
              <a:gd name="connsiteY296" fmla="*/ 5678975 h 6858000"/>
              <a:gd name="connsiteX297" fmla="*/ 4987918 w 7467600"/>
              <a:gd name="connsiteY297" fmla="*/ 5838701 h 6858000"/>
              <a:gd name="connsiteX298" fmla="*/ 4317146 w 7467600"/>
              <a:gd name="connsiteY298" fmla="*/ 6587716 h 6858000"/>
              <a:gd name="connsiteX299" fmla="*/ 4171627 w 7467600"/>
              <a:gd name="connsiteY299" fmla="*/ 6858000 h 6858000"/>
              <a:gd name="connsiteX300" fmla="*/ 4081585 w 7467600"/>
              <a:gd name="connsiteY300" fmla="*/ 6858000 h 6858000"/>
              <a:gd name="connsiteX301" fmla="*/ 4238603 w 7467600"/>
              <a:gd name="connsiteY301" fmla="*/ 6559341 h 6858000"/>
              <a:gd name="connsiteX302" fmla="*/ 4778333 w 7467600"/>
              <a:gd name="connsiteY302" fmla="*/ 5873626 h 6858000"/>
              <a:gd name="connsiteX303" fmla="*/ 5414185 w 7467600"/>
              <a:gd name="connsiteY303" fmla="*/ 5573882 h 6858000"/>
              <a:gd name="connsiteX304" fmla="*/ 5959648 w 7467600"/>
              <a:gd name="connsiteY304" fmla="*/ 4760797 h 6858000"/>
              <a:gd name="connsiteX305" fmla="*/ 5355019 w 7467600"/>
              <a:gd name="connsiteY305" fmla="*/ 4734672 h 6858000"/>
              <a:gd name="connsiteX306" fmla="*/ 5083565 w 7467600"/>
              <a:gd name="connsiteY306" fmla="*/ 5179121 h 6858000"/>
              <a:gd name="connsiteX307" fmla="*/ 4713577 w 7467600"/>
              <a:gd name="connsiteY307" fmla="*/ 5616803 h 6858000"/>
              <a:gd name="connsiteX308" fmla="*/ 3989559 w 7467600"/>
              <a:gd name="connsiteY308" fmla="*/ 6145945 h 6858000"/>
              <a:gd name="connsiteX309" fmla="*/ 3939824 w 7467600"/>
              <a:gd name="connsiteY309" fmla="*/ 6066900 h 6858000"/>
              <a:gd name="connsiteX310" fmla="*/ 4584537 w 7467600"/>
              <a:gd name="connsiteY310" fmla="*/ 5324826 h 6858000"/>
              <a:gd name="connsiteX311" fmla="*/ 5037105 w 7467600"/>
              <a:gd name="connsiteY311" fmla="*/ 5088765 h 6858000"/>
              <a:gd name="connsiteX312" fmla="*/ 5039930 w 7467600"/>
              <a:gd name="connsiteY312" fmla="*/ 5089585 h 6858000"/>
              <a:gd name="connsiteX313" fmla="*/ 5263764 w 7467600"/>
              <a:gd name="connsiteY313" fmla="*/ 4735525 h 6858000"/>
              <a:gd name="connsiteX314" fmla="*/ 4086300 w 7467600"/>
              <a:gd name="connsiteY314" fmla="*/ 4884599 h 6858000"/>
              <a:gd name="connsiteX315" fmla="*/ 4085485 w 7467600"/>
              <a:gd name="connsiteY315" fmla="*/ 4899070 h 6858000"/>
              <a:gd name="connsiteX316" fmla="*/ 3871915 w 7467600"/>
              <a:gd name="connsiteY316" fmla="*/ 5253645 h 6858000"/>
              <a:gd name="connsiteX317" fmla="*/ 3799374 w 7467600"/>
              <a:gd name="connsiteY317" fmla="*/ 5466127 h 6858000"/>
              <a:gd name="connsiteX318" fmla="*/ 3498850 w 7467600"/>
              <a:gd name="connsiteY318" fmla="*/ 6661888 h 6858000"/>
              <a:gd name="connsiteX319" fmla="*/ 3399216 w 7467600"/>
              <a:gd name="connsiteY319" fmla="*/ 6858000 h 6858000"/>
              <a:gd name="connsiteX320" fmla="*/ 3303688 w 7467600"/>
              <a:gd name="connsiteY320" fmla="*/ 6858000 h 6858000"/>
              <a:gd name="connsiteX321" fmla="*/ 3391774 w 7467600"/>
              <a:gd name="connsiteY321" fmla="*/ 6697181 h 6858000"/>
              <a:gd name="connsiteX322" fmla="*/ 3735540 w 7467600"/>
              <a:gd name="connsiteY322" fmla="*/ 5546923 h 6858000"/>
              <a:gd name="connsiteX323" fmla="*/ 3729438 w 7467600"/>
              <a:gd name="connsiteY323" fmla="*/ 5569058 h 6858000"/>
              <a:gd name="connsiteX324" fmla="*/ 3707782 w 7467600"/>
              <a:gd name="connsiteY324" fmla="*/ 5644908 h 6858000"/>
              <a:gd name="connsiteX325" fmla="*/ 3583827 w 7467600"/>
              <a:gd name="connsiteY325" fmla="*/ 6039215 h 6858000"/>
              <a:gd name="connsiteX326" fmla="*/ 3547861 w 7467600"/>
              <a:gd name="connsiteY326" fmla="*/ 6129609 h 6858000"/>
              <a:gd name="connsiteX327" fmla="*/ 3490905 w 7467600"/>
              <a:gd name="connsiteY327" fmla="*/ 6277660 h 6858000"/>
              <a:gd name="connsiteX328" fmla="*/ 3455859 w 7467600"/>
              <a:gd name="connsiteY328" fmla="*/ 6391301 h 6858000"/>
              <a:gd name="connsiteX329" fmla="*/ 3429112 w 7467600"/>
              <a:gd name="connsiteY329" fmla="*/ 6479469 h 6858000"/>
              <a:gd name="connsiteX330" fmla="*/ 3304862 w 7467600"/>
              <a:gd name="connsiteY330" fmla="*/ 6796476 h 6858000"/>
              <a:gd name="connsiteX331" fmla="*/ 3276071 w 7467600"/>
              <a:gd name="connsiteY331" fmla="*/ 6858000 h 6858000"/>
              <a:gd name="connsiteX332" fmla="*/ 3240805 w 7467600"/>
              <a:gd name="connsiteY332" fmla="*/ 6858000 h 6858000"/>
              <a:gd name="connsiteX333" fmla="*/ 3275917 w 7467600"/>
              <a:gd name="connsiteY333" fmla="*/ 6783192 h 6858000"/>
              <a:gd name="connsiteX334" fmla="*/ 3399358 w 7467600"/>
              <a:gd name="connsiteY334" fmla="*/ 6469011 h 6858000"/>
              <a:gd name="connsiteX335" fmla="*/ 3425650 w 7467600"/>
              <a:gd name="connsiteY335" fmla="*/ 6381333 h 6858000"/>
              <a:gd name="connsiteX336" fmla="*/ 3460661 w 7467600"/>
              <a:gd name="connsiteY336" fmla="*/ 6266763 h 6858000"/>
              <a:gd name="connsiteX337" fmla="*/ 3518021 w 7467600"/>
              <a:gd name="connsiteY337" fmla="*/ 6117298 h 6858000"/>
              <a:gd name="connsiteX338" fmla="*/ 3554035 w 7467600"/>
              <a:gd name="connsiteY338" fmla="*/ 6027832 h 6858000"/>
              <a:gd name="connsiteX339" fmla="*/ 3677174 w 7467600"/>
              <a:gd name="connsiteY339" fmla="*/ 5636351 h 6858000"/>
              <a:gd name="connsiteX340" fmla="*/ 3698819 w 7467600"/>
              <a:gd name="connsiteY340" fmla="*/ 5560503 h 6858000"/>
              <a:gd name="connsiteX341" fmla="*/ 3702094 w 7467600"/>
              <a:gd name="connsiteY341" fmla="*/ 5549194 h 6858000"/>
              <a:gd name="connsiteX342" fmla="*/ 3398355 w 7467600"/>
              <a:gd name="connsiteY342" fmla="*/ 6094603 h 6858000"/>
              <a:gd name="connsiteX343" fmla="*/ 3193941 w 7467600"/>
              <a:gd name="connsiteY343" fmla="*/ 6798775 h 6858000"/>
              <a:gd name="connsiteX344" fmla="*/ 3184140 w 7467600"/>
              <a:gd name="connsiteY344" fmla="*/ 6858000 h 6858000"/>
              <a:gd name="connsiteX345" fmla="*/ 3099978 w 7467600"/>
              <a:gd name="connsiteY345" fmla="*/ 6858000 h 6858000"/>
              <a:gd name="connsiteX346" fmla="*/ 3101556 w 7467600"/>
              <a:gd name="connsiteY346" fmla="*/ 6843337 h 6858000"/>
              <a:gd name="connsiteX347" fmla="*/ 3370162 w 7467600"/>
              <a:gd name="connsiteY347" fmla="*/ 5785550 h 6858000"/>
              <a:gd name="connsiteX348" fmla="*/ 3746477 w 7467600"/>
              <a:gd name="connsiteY348" fmla="*/ 5377889 h 6858000"/>
              <a:gd name="connsiteX349" fmla="*/ 3863399 w 7467600"/>
              <a:gd name="connsiteY349" fmla="*/ 5087257 h 6858000"/>
              <a:gd name="connsiteX350" fmla="*/ 3968712 w 7467600"/>
              <a:gd name="connsiteY350" fmla="*/ 4913989 h 6858000"/>
              <a:gd name="connsiteX351" fmla="*/ 2792390 w 7467600"/>
              <a:gd name="connsiteY351" fmla="*/ 5382974 h 6858000"/>
              <a:gd name="connsiteX352" fmla="*/ 2714982 w 7467600"/>
              <a:gd name="connsiteY352" fmla="*/ 5427051 h 6858000"/>
              <a:gd name="connsiteX353" fmla="*/ 2813361 w 7467600"/>
              <a:gd name="connsiteY353" fmla="*/ 6023912 h 6858000"/>
              <a:gd name="connsiteX354" fmla="*/ 2688430 w 7467600"/>
              <a:gd name="connsiteY354" fmla="*/ 6801564 h 6858000"/>
              <a:gd name="connsiteX355" fmla="*/ 2629626 w 7467600"/>
              <a:gd name="connsiteY355" fmla="*/ 6763394 h 6858000"/>
              <a:gd name="connsiteX356" fmla="*/ 2565328 w 7467600"/>
              <a:gd name="connsiteY356" fmla="*/ 5516399 h 6858000"/>
              <a:gd name="connsiteX357" fmla="*/ 1922999 w 7467600"/>
              <a:gd name="connsiteY357" fmla="*/ 5980343 h 6858000"/>
              <a:gd name="connsiteX358" fmla="*/ 1950261 w 7467600"/>
              <a:gd name="connsiteY358" fmla="*/ 6405858 h 6858000"/>
              <a:gd name="connsiteX359" fmla="*/ 2365554 w 7467600"/>
              <a:gd name="connsiteY359" fmla="*/ 6759107 h 6858000"/>
              <a:gd name="connsiteX360" fmla="*/ 2424142 w 7467600"/>
              <a:gd name="connsiteY360" fmla="*/ 6858000 h 6858000"/>
              <a:gd name="connsiteX361" fmla="*/ 2395994 w 7467600"/>
              <a:gd name="connsiteY361" fmla="*/ 6858000 h 6858000"/>
              <a:gd name="connsiteX362" fmla="*/ 2392863 w 7467600"/>
              <a:gd name="connsiteY362" fmla="*/ 6852964 h 6858000"/>
              <a:gd name="connsiteX363" fmla="*/ 2017589 w 7467600"/>
              <a:gd name="connsiteY363" fmla="*/ 6493982 h 6858000"/>
              <a:gd name="connsiteX364" fmla="*/ 2147336 w 7467600"/>
              <a:gd name="connsiteY364" fmla="*/ 6594052 h 6858000"/>
              <a:gd name="connsiteX365" fmla="*/ 2207047 w 7467600"/>
              <a:gd name="connsiteY365" fmla="*/ 6654540 h 6858000"/>
              <a:gd name="connsiteX366" fmla="*/ 2299106 w 7467600"/>
              <a:gd name="connsiteY366" fmla="*/ 6778931 h 6858000"/>
              <a:gd name="connsiteX367" fmla="*/ 2314430 w 7467600"/>
              <a:gd name="connsiteY367" fmla="*/ 6801144 h 6858000"/>
              <a:gd name="connsiteX368" fmla="*/ 2352406 w 7467600"/>
              <a:gd name="connsiteY368" fmla="*/ 6858000 h 6858000"/>
              <a:gd name="connsiteX369" fmla="*/ 2314492 w 7467600"/>
              <a:gd name="connsiteY369" fmla="*/ 6858000 h 6858000"/>
              <a:gd name="connsiteX370" fmla="*/ 2288095 w 7467600"/>
              <a:gd name="connsiteY370" fmla="*/ 6818030 h 6858000"/>
              <a:gd name="connsiteX371" fmla="*/ 2272768 w 7467600"/>
              <a:gd name="connsiteY371" fmla="*/ 6795822 h 6858000"/>
              <a:gd name="connsiteX372" fmla="*/ 2182715 w 7467600"/>
              <a:gd name="connsiteY372" fmla="*/ 6675071 h 6858000"/>
              <a:gd name="connsiteX373" fmla="*/ 2032061 w 7467600"/>
              <a:gd name="connsiteY373" fmla="*/ 6541380 h 6858000"/>
              <a:gd name="connsiteX374" fmla="*/ 2257220 w 7467600"/>
              <a:gd name="connsiteY374" fmla="*/ 6826257 h 6858000"/>
              <a:gd name="connsiteX375" fmla="*/ 2281324 w 7467600"/>
              <a:gd name="connsiteY375" fmla="*/ 6858000 h 6858000"/>
              <a:gd name="connsiteX376" fmla="*/ 2242860 w 7467600"/>
              <a:gd name="connsiteY376" fmla="*/ 6858000 h 6858000"/>
              <a:gd name="connsiteX377" fmla="*/ 2232818 w 7467600"/>
              <a:gd name="connsiteY377" fmla="*/ 6844926 h 6858000"/>
              <a:gd name="connsiteX378" fmla="*/ 1990172 w 7467600"/>
              <a:gd name="connsiteY378" fmla="*/ 6542121 h 6858000"/>
              <a:gd name="connsiteX379" fmla="*/ 2124090 w 7467600"/>
              <a:gd name="connsiteY379" fmla="*/ 6761017 h 6858000"/>
              <a:gd name="connsiteX380" fmla="*/ 2200380 w 7467600"/>
              <a:gd name="connsiteY380" fmla="*/ 6858000 h 6858000"/>
              <a:gd name="connsiteX381" fmla="*/ 2147507 w 7467600"/>
              <a:gd name="connsiteY381" fmla="*/ 6858000 h 6858000"/>
              <a:gd name="connsiteX382" fmla="*/ 2070668 w 7467600"/>
              <a:gd name="connsiteY382" fmla="*/ 6761520 h 6858000"/>
              <a:gd name="connsiteX383" fmla="*/ 1975142 w 7467600"/>
              <a:gd name="connsiteY383" fmla="*/ 6585570 h 6858000"/>
              <a:gd name="connsiteX384" fmla="*/ 2050035 w 7467600"/>
              <a:gd name="connsiteY384" fmla="*/ 6813345 h 6858000"/>
              <a:gd name="connsiteX385" fmla="*/ 2063025 w 7467600"/>
              <a:gd name="connsiteY385" fmla="*/ 6858000 h 6858000"/>
              <a:gd name="connsiteX386" fmla="*/ 2021675 w 7467600"/>
              <a:gd name="connsiteY386" fmla="*/ 6858000 h 6858000"/>
              <a:gd name="connsiteX387" fmla="*/ 2019308 w 7467600"/>
              <a:gd name="connsiteY387" fmla="*/ 6847118 h 6858000"/>
              <a:gd name="connsiteX388" fmla="*/ 1938835 w 7467600"/>
              <a:gd name="connsiteY388" fmla="*/ 6551160 h 6858000"/>
              <a:gd name="connsiteX389" fmla="*/ 1953230 w 7467600"/>
              <a:gd name="connsiteY389" fmla="*/ 6759699 h 6858000"/>
              <a:gd name="connsiteX390" fmla="*/ 1956763 w 7467600"/>
              <a:gd name="connsiteY390" fmla="*/ 6778191 h 6858000"/>
              <a:gd name="connsiteX391" fmla="*/ 1967925 w 7467600"/>
              <a:gd name="connsiteY391" fmla="*/ 6858000 h 6858000"/>
              <a:gd name="connsiteX392" fmla="*/ 1936622 w 7467600"/>
              <a:gd name="connsiteY392" fmla="*/ 6858000 h 6858000"/>
              <a:gd name="connsiteX393" fmla="*/ 1926261 w 7467600"/>
              <a:gd name="connsiteY393" fmla="*/ 6784064 h 6858000"/>
              <a:gd name="connsiteX394" fmla="*/ 1922724 w 7467600"/>
              <a:gd name="connsiteY394" fmla="*/ 6765577 h 6858000"/>
              <a:gd name="connsiteX395" fmla="*/ 1904650 w 7467600"/>
              <a:gd name="connsiteY395" fmla="*/ 6639616 h 6858000"/>
              <a:gd name="connsiteX396" fmla="*/ 1885273 w 7467600"/>
              <a:gd name="connsiteY396" fmla="*/ 6858000 h 6858000"/>
              <a:gd name="connsiteX397" fmla="*/ 1854363 w 7467600"/>
              <a:gd name="connsiteY397" fmla="*/ 6858000 h 6858000"/>
              <a:gd name="connsiteX398" fmla="*/ 1880391 w 7467600"/>
              <a:gd name="connsiteY398" fmla="*/ 6603796 h 6858000"/>
              <a:gd name="connsiteX399" fmla="*/ 1818273 w 7467600"/>
              <a:gd name="connsiteY399" fmla="*/ 6715729 h 6858000"/>
              <a:gd name="connsiteX400" fmla="*/ 1794691 w 7467600"/>
              <a:gd name="connsiteY400" fmla="*/ 6843239 h 6858000"/>
              <a:gd name="connsiteX401" fmla="*/ 1794914 w 7467600"/>
              <a:gd name="connsiteY401" fmla="*/ 6858000 h 6858000"/>
              <a:gd name="connsiteX402" fmla="*/ 1746128 w 7467600"/>
              <a:gd name="connsiteY402" fmla="*/ 6858000 h 6858000"/>
              <a:gd name="connsiteX403" fmla="*/ 1753934 w 7467600"/>
              <a:gd name="connsiteY403" fmla="*/ 6724796 h 6858000"/>
              <a:gd name="connsiteX404" fmla="*/ 1792053 w 7467600"/>
              <a:gd name="connsiteY404" fmla="*/ 6572396 h 6858000"/>
              <a:gd name="connsiteX405" fmla="*/ 1862248 w 7467600"/>
              <a:gd name="connsiteY405" fmla="*/ 6266397 h 6858000"/>
              <a:gd name="connsiteX406" fmla="*/ 1862250 w 7467600"/>
              <a:gd name="connsiteY406" fmla="*/ 6033531 h 6858000"/>
              <a:gd name="connsiteX407" fmla="*/ 1211999 w 7467600"/>
              <a:gd name="connsiteY407" fmla="*/ 6683610 h 6858000"/>
              <a:gd name="connsiteX408" fmla="*/ 1213266 w 7467600"/>
              <a:gd name="connsiteY408" fmla="*/ 6691947 h 6858000"/>
              <a:gd name="connsiteX409" fmla="*/ 1203370 w 7467600"/>
              <a:gd name="connsiteY409" fmla="*/ 6850676 h 6858000"/>
              <a:gd name="connsiteX410" fmla="*/ 1203671 w 7467600"/>
              <a:gd name="connsiteY410" fmla="*/ 6858000 h 6858000"/>
              <a:gd name="connsiteX411" fmla="*/ 1143180 w 7467600"/>
              <a:gd name="connsiteY411" fmla="*/ 6858000 h 6858000"/>
              <a:gd name="connsiteX412" fmla="*/ 1142176 w 7467600"/>
              <a:gd name="connsiteY412" fmla="*/ 6766045 h 6858000"/>
              <a:gd name="connsiteX413" fmla="*/ 1067484 w 7467600"/>
              <a:gd name="connsiteY413" fmla="*/ 6858000 h 6858000"/>
              <a:gd name="connsiteX414" fmla="*/ 953928 w 7467600"/>
              <a:gd name="connsiteY414" fmla="*/ 6858000 h 6858000"/>
              <a:gd name="connsiteX415" fmla="*/ 959715 w 7467600"/>
              <a:gd name="connsiteY415" fmla="*/ 6850185 h 6858000"/>
              <a:gd name="connsiteX416" fmla="*/ 1483788 w 7467600"/>
              <a:gd name="connsiteY416" fmla="*/ 6259174 h 6858000"/>
              <a:gd name="connsiteX417" fmla="*/ 1100671 w 7467600"/>
              <a:gd name="connsiteY417" fmla="*/ 6252137 h 6858000"/>
              <a:gd name="connsiteX418" fmla="*/ 1090144 w 7467600"/>
              <a:gd name="connsiteY418" fmla="*/ 6256748 h 6858000"/>
              <a:gd name="connsiteX419" fmla="*/ 1095872 w 7467600"/>
              <a:gd name="connsiteY419" fmla="*/ 6271892 h 6858000"/>
              <a:gd name="connsiteX420" fmla="*/ 262785 w 7467600"/>
              <a:gd name="connsiteY420" fmla="*/ 6845450 h 6858000"/>
              <a:gd name="connsiteX421" fmla="*/ 209968 w 7467600"/>
              <a:gd name="connsiteY421" fmla="*/ 6770713 h 6858000"/>
              <a:gd name="connsiteX422" fmla="*/ 873460 w 7467600"/>
              <a:gd name="connsiteY422" fmla="*/ 6253768 h 6858000"/>
              <a:gd name="connsiteX423" fmla="*/ 192686 w 7467600"/>
              <a:gd name="connsiteY423" fmla="*/ 5849257 h 6858000"/>
              <a:gd name="connsiteX424" fmla="*/ 4696 w 7467600"/>
              <a:gd name="connsiteY424" fmla="*/ 5697668 h 6858000"/>
              <a:gd name="connsiteX425" fmla="*/ 0 w 7467600"/>
              <a:gd name="connsiteY425" fmla="*/ 5689984 h 6858000"/>
              <a:gd name="connsiteX426" fmla="*/ 0 w 7467600"/>
              <a:gd name="connsiteY426" fmla="*/ 5513472 h 6858000"/>
              <a:gd name="connsiteX427" fmla="*/ 174101 w 7467600"/>
              <a:gd name="connsiteY427" fmla="*/ 5620277 h 6858000"/>
              <a:gd name="connsiteX428" fmla="*/ 891800 w 7467600"/>
              <a:gd name="connsiteY428" fmla="*/ 6036935 h 6858000"/>
              <a:gd name="connsiteX429" fmla="*/ 1072219 w 7467600"/>
              <a:gd name="connsiteY429" fmla="*/ 6169443 h 6858000"/>
              <a:gd name="connsiteX430" fmla="*/ 1074117 w 7467600"/>
              <a:gd name="connsiteY430" fmla="*/ 6170301 h 6858000"/>
              <a:gd name="connsiteX431" fmla="*/ 1083114 w 7467600"/>
              <a:gd name="connsiteY431" fmla="*/ 6174131 h 6858000"/>
              <a:gd name="connsiteX432" fmla="*/ 1543010 w 7467600"/>
              <a:gd name="connsiteY432" fmla="*/ 6191140 h 6858000"/>
              <a:gd name="connsiteX433" fmla="*/ 1551080 w 7467600"/>
              <a:gd name="connsiteY433" fmla="*/ 6195006 h 6858000"/>
              <a:gd name="connsiteX434" fmla="*/ 2345443 w 7467600"/>
              <a:gd name="connsiteY434" fmla="*/ 5549882 h 6858000"/>
              <a:gd name="connsiteX435" fmla="*/ 1721499 w 7467600"/>
              <a:gd name="connsiteY435" fmla="*/ 5599969 h 6858000"/>
              <a:gd name="connsiteX436" fmla="*/ 767716 w 7467600"/>
              <a:gd name="connsiteY436" fmla="*/ 5472768 h 6858000"/>
              <a:gd name="connsiteX437" fmla="*/ 722147 w 7467600"/>
              <a:gd name="connsiteY437" fmla="*/ 5393091 h 6858000"/>
              <a:gd name="connsiteX438" fmla="*/ 1485552 w 7467600"/>
              <a:gd name="connsiteY438" fmla="*/ 5313202 h 6858000"/>
              <a:gd name="connsiteX439" fmla="*/ 2143004 w 7467600"/>
              <a:gd name="connsiteY439" fmla="*/ 5402420 h 6858000"/>
              <a:gd name="connsiteX440" fmla="*/ 1933391 w 7467600"/>
              <a:gd name="connsiteY440" fmla="*/ 5156971 h 6858000"/>
              <a:gd name="connsiteX441" fmla="*/ 1827118 w 7467600"/>
              <a:gd name="connsiteY441" fmla="*/ 4968410 h 6858000"/>
              <a:gd name="connsiteX442" fmla="*/ 1837349 w 7467600"/>
              <a:gd name="connsiteY442" fmla="*/ 4956357 h 6858000"/>
              <a:gd name="connsiteX443" fmla="*/ 2162835 w 7467600"/>
              <a:gd name="connsiteY443" fmla="*/ 5187853 h 6858000"/>
              <a:gd name="connsiteX444" fmla="*/ 2257167 w 7467600"/>
              <a:gd name="connsiteY444" fmla="*/ 5462123 h 6858000"/>
              <a:gd name="connsiteX445" fmla="*/ 2261598 w 7467600"/>
              <a:gd name="connsiteY445" fmla="*/ 5467998 h 6858000"/>
              <a:gd name="connsiteX446" fmla="*/ 2437177 w 7467600"/>
              <a:gd name="connsiteY446" fmla="*/ 5479608 h 6858000"/>
              <a:gd name="connsiteX447" fmla="*/ 2445247 w 7467600"/>
              <a:gd name="connsiteY447" fmla="*/ 5483476 h 6858000"/>
              <a:gd name="connsiteX448" fmla="*/ 2743626 w 7467600"/>
              <a:gd name="connsiteY448" fmla="*/ 5304819 h 6858000"/>
              <a:gd name="connsiteX449" fmla="*/ 3048102 w 7467600"/>
              <a:gd name="connsiteY449" fmla="*/ 5150595 h 6858000"/>
              <a:gd name="connsiteX450" fmla="*/ 1799414 w 7467600"/>
              <a:gd name="connsiteY450" fmla="*/ 4694732 h 6858000"/>
              <a:gd name="connsiteX451" fmla="*/ 1771735 w 7467600"/>
              <a:gd name="connsiteY451" fmla="*/ 4619929 h 6858000"/>
              <a:gd name="connsiteX452" fmla="*/ 3104273 w 7467600"/>
              <a:gd name="connsiteY452" fmla="*/ 5076159 h 6858000"/>
              <a:gd name="connsiteX453" fmla="*/ 3113245 w 7467600"/>
              <a:gd name="connsiteY453" fmla="*/ 5090705 h 6858000"/>
              <a:gd name="connsiteX454" fmla="*/ 3126294 w 7467600"/>
              <a:gd name="connsiteY454" fmla="*/ 5114400 h 6858000"/>
              <a:gd name="connsiteX455" fmla="*/ 3937433 w 7467600"/>
              <a:gd name="connsiteY455" fmla="*/ 4830473 h 6858000"/>
              <a:gd name="connsiteX456" fmla="*/ 3590475 w 7467600"/>
              <a:gd name="connsiteY456" fmla="*/ 4597974 h 6858000"/>
              <a:gd name="connsiteX457" fmla="*/ 3100264 w 7467600"/>
              <a:gd name="connsiteY457" fmla="*/ 4579845 h 6858000"/>
              <a:gd name="connsiteX458" fmla="*/ 2183576 w 7467600"/>
              <a:gd name="connsiteY458" fmla="*/ 4227150 h 6858000"/>
              <a:gd name="connsiteX459" fmla="*/ 2151029 w 7467600"/>
              <a:gd name="connsiteY459" fmla="*/ 4146947 h 6858000"/>
              <a:gd name="connsiteX460" fmla="*/ 3563434 w 7467600"/>
              <a:gd name="connsiteY460" fmla="*/ 4469115 h 6858000"/>
              <a:gd name="connsiteX461" fmla="*/ 3177952 w 7467600"/>
              <a:gd name="connsiteY461" fmla="*/ 3657386 h 6858000"/>
              <a:gd name="connsiteX462" fmla="*/ 3189263 w 7467600"/>
              <a:gd name="connsiteY462" fmla="*/ 3625726 h 6858000"/>
              <a:gd name="connsiteX463" fmla="*/ 3560912 w 7467600"/>
              <a:gd name="connsiteY463" fmla="*/ 4079863 h 6858000"/>
              <a:gd name="connsiteX464" fmla="*/ 3626636 w 7467600"/>
              <a:gd name="connsiteY464" fmla="*/ 4512230 h 6858000"/>
              <a:gd name="connsiteX465" fmla="*/ 3653088 w 7467600"/>
              <a:gd name="connsiteY465" fmla="*/ 4521417 h 6858000"/>
              <a:gd name="connsiteX466" fmla="*/ 3988128 w 7467600"/>
              <a:gd name="connsiteY466" fmla="*/ 4817267 h 6858000"/>
              <a:gd name="connsiteX467" fmla="*/ 4830582 w 7467600"/>
              <a:gd name="connsiteY467" fmla="*/ 4676000 h 6858000"/>
              <a:gd name="connsiteX468" fmla="*/ 4830100 w 7467600"/>
              <a:gd name="connsiteY468" fmla="*/ 4675554 h 6858000"/>
              <a:gd name="connsiteX469" fmla="*/ 4036318 w 7467600"/>
              <a:gd name="connsiteY469" fmla="*/ 4147013 h 6858000"/>
              <a:gd name="connsiteX470" fmla="*/ 3432098 w 7467600"/>
              <a:gd name="connsiteY470" fmla="*/ 3537312 h 6858000"/>
              <a:gd name="connsiteX471" fmla="*/ 3446761 w 7467600"/>
              <a:gd name="connsiteY471" fmla="*/ 3461278 h 6858000"/>
              <a:gd name="connsiteX472" fmla="*/ 4419733 w 7467600"/>
              <a:gd name="connsiteY472" fmla="*/ 3963555 h 6858000"/>
              <a:gd name="connsiteX473" fmla="*/ 4781371 w 7467600"/>
              <a:gd name="connsiteY473" fmla="*/ 4458604 h 6858000"/>
              <a:gd name="connsiteX474" fmla="*/ 4780440 w 7467600"/>
              <a:gd name="connsiteY474" fmla="*/ 4470290 h 6858000"/>
              <a:gd name="connsiteX475" fmla="*/ 4898954 w 7467600"/>
              <a:gd name="connsiteY475" fmla="*/ 4662092 h 6858000"/>
              <a:gd name="connsiteX476" fmla="*/ 4900699 w 7467600"/>
              <a:gd name="connsiteY476" fmla="*/ 4670867 h 6858000"/>
              <a:gd name="connsiteX477" fmla="*/ 5714511 w 7467600"/>
              <a:gd name="connsiteY477" fmla="*/ 4663483 h 6858000"/>
              <a:gd name="connsiteX478" fmla="*/ 5464793 w 7467600"/>
              <a:gd name="connsiteY478" fmla="*/ 4393556 h 6858000"/>
              <a:gd name="connsiteX479" fmla="*/ 5461897 w 7467600"/>
              <a:gd name="connsiteY479" fmla="*/ 4390879 h 6858000"/>
              <a:gd name="connsiteX480" fmla="*/ 4294126 w 7467600"/>
              <a:gd name="connsiteY480" fmla="*/ 3303048 h 6858000"/>
              <a:gd name="connsiteX481" fmla="*/ 4305321 w 7467600"/>
              <a:gd name="connsiteY481" fmla="*/ 3256953 h 6858000"/>
              <a:gd name="connsiteX482" fmla="*/ 4949299 w 7467600"/>
              <a:gd name="connsiteY482" fmla="*/ 3766336 h 6858000"/>
              <a:gd name="connsiteX483" fmla="*/ 5291452 w 7467600"/>
              <a:gd name="connsiteY483" fmla="*/ 4076801 h 6858000"/>
              <a:gd name="connsiteX484" fmla="*/ 5434998 w 7467600"/>
              <a:gd name="connsiteY484" fmla="*/ 4254100 h 6858000"/>
              <a:gd name="connsiteX485" fmla="*/ 5351015 w 7467600"/>
              <a:gd name="connsiteY485" fmla="*/ 3760989 h 6858000"/>
              <a:gd name="connsiteX486" fmla="*/ 5413780 w 7467600"/>
              <a:gd name="connsiteY486" fmla="*/ 2966265 h 6858000"/>
              <a:gd name="connsiteX487" fmla="*/ 5425627 w 7467600"/>
              <a:gd name="connsiteY487" fmla="*/ 2954192 h 6858000"/>
              <a:gd name="connsiteX488" fmla="*/ 6604735 w 7467600"/>
              <a:gd name="connsiteY488" fmla="*/ 2041381 h 6858000"/>
              <a:gd name="connsiteX489" fmla="*/ 7204487 w 7467600"/>
              <a:gd name="connsiteY489" fmla="*/ 2742112 h 6858000"/>
              <a:gd name="connsiteX490" fmla="*/ 7131592 w 7467600"/>
              <a:gd name="connsiteY490" fmla="*/ 2672096 h 6858000"/>
              <a:gd name="connsiteX491" fmla="*/ 6996344 w 7467600"/>
              <a:gd name="connsiteY491" fmla="*/ 2518310 h 6858000"/>
              <a:gd name="connsiteX492" fmla="*/ 6735495 w 7467600"/>
              <a:gd name="connsiteY492" fmla="*/ 2196890 h 6858000"/>
              <a:gd name="connsiteX493" fmla="*/ 6721901 w 7467600"/>
              <a:gd name="connsiteY493" fmla="*/ 2179274 h 6858000"/>
              <a:gd name="connsiteX494" fmla="*/ 6604735 w 7467600"/>
              <a:gd name="connsiteY494" fmla="*/ 2041381 h 6858000"/>
              <a:gd name="connsiteX495" fmla="*/ 6591670 w 7467600"/>
              <a:gd name="connsiteY495" fmla="*/ 1988277 h 6858000"/>
              <a:gd name="connsiteX496" fmla="*/ 6747349 w 7467600"/>
              <a:gd name="connsiteY496" fmla="*/ 2160069 h 6858000"/>
              <a:gd name="connsiteX497" fmla="*/ 6760943 w 7467600"/>
              <a:gd name="connsiteY497" fmla="*/ 2177686 h 6858000"/>
              <a:gd name="connsiteX498" fmla="*/ 7021065 w 7467600"/>
              <a:gd name="connsiteY498" fmla="*/ 2498102 h 6858000"/>
              <a:gd name="connsiteX499" fmla="*/ 7155223 w 7467600"/>
              <a:gd name="connsiteY499" fmla="*/ 2650386 h 6858000"/>
              <a:gd name="connsiteX500" fmla="*/ 7203167 w 7467600"/>
              <a:gd name="connsiteY500" fmla="*/ 2697288 h 6858000"/>
              <a:gd name="connsiteX501" fmla="*/ 6937703 w 7467600"/>
              <a:gd name="connsiteY501" fmla="*/ 2321981 h 6858000"/>
              <a:gd name="connsiteX502" fmla="*/ 6591670 w 7467600"/>
              <a:gd name="connsiteY502" fmla="*/ 1988277 h 6858000"/>
              <a:gd name="connsiteX503" fmla="*/ 5798671 w 7467600"/>
              <a:gd name="connsiteY503" fmla="*/ 1981601 h 6858000"/>
              <a:gd name="connsiteX504" fmla="*/ 5754709 w 7467600"/>
              <a:gd name="connsiteY504" fmla="*/ 2071454 h 6858000"/>
              <a:gd name="connsiteX505" fmla="*/ 5763044 w 7467600"/>
              <a:gd name="connsiteY505" fmla="*/ 2842206 h 6858000"/>
              <a:gd name="connsiteX506" fmla="*/ 5764974 w 7467600"/>
              <a:gd name="connsiteY506" fmla="*/ 2799609 h 6858000"/>
              <a:gd name="connsiteX507" fmla="*/ 5767665 w 7467600"/>
              <a:gd name="connsiteY507" fmla="*/ 2666409 h 6858000"/>
              <a:gd name="connsiteX508" fmla="*/ 5763055 w 7467600"/>
              <a:gd name="connsiteY508" fmla="*/ 2579705 h 6858000"/>
              <a:gd name="connsiteX509" fmla="*/ 5758079 w 7467600"/>
              <a:gd name="connsiteY509" fmla="*/ 2492508 h 6858000"/>
              <a:gd name="connsiteX510" fmla="*/ 5779325 w 7467600"/>
              <a:gd name="connsiteY510" fmla="*/ 2197069 h 6858000"/>
              <a:gd name="connsiteX511" fmla="*/ 5798671 w 7467600"/>
              <a:gd name="connsiteY511" fmla="*/ 1981601 h 6858000"/>
              <a:gd name="connsiteX512" fmla="*/ 5829202 w 7467600"/>
              <a:gd name="connsiteY512" fmla="*/ 1971679 h 6858000"/>
              <a:gd name="connsiteX513" fmla="*/ 5809558 w 7467600"/>
              <a:gd name="connsiteY513" fmla="*/ 2198043 h 6858000"/>
              <a:gd name="connsiteX514" fmla="*/ 5788653 w 7467600"/>
              <a:gd name="connsiteY514" fmla="*/ 2489430 h 6858000"/>
              <a:gd name="connsiteX515" fmla="*/ 5793439 w 7467600"/>
              <a:gd name="connsiteY515" fmla="*/ 2575235 h 6858000"/>
              <a:gd name="connsiteX516" fmla="*/ 5796837 w 7467600"/>
              <a:gd name="connsiteY516" fmla="*/ 2637633 h 6858000"/>
              <a:gd name="connsiteX517" fmla="*/ 5818614 w 7467600"/>
              <a:gd name="connsiteY517" fmla="*/ 2473055 h 6858000"/>
              <a:gd name="connsiteX518" fmla="*/ 5829202 w 7467600"/>
              <a:gd name="connsiteY518" fmla="*/ 1971679 h 6858000"/>
              <a:gd name="connsiteX519" fmla="*/ 5911389 w 7467600"/>
              <a:gd name="connsiteY519" fmla="*/ 1898371 h 6858000"/>
              <a:gd name="connsiteX520" fmla="*/ 6237627 w 7467600"/>
              <a:gd name="connsiteY520" fmla="*/ 2231921 h 6858000"/>
              <a:gd name="connsiteX521" fmla="*/ 5911389 w 7467600"/>
              <a:gd name="connsiteY521" fmla="*/ 1898371 h 6858000"/>
              <a:gd name="connsiteX522" fmla="*/ 6944437 w 7467600"/>
              <a:gd name="connsiteY522" fmla="*/ 1575402 h 6858000"/>
              <a:gd name="connsiteX523" fmla="*/ 6304730 w 7467600"/>
              <a:gd name="connsiteY523" fmla="*/ 1766654 h 6858000"/>
              <a:gd name="connsiteX524" fmla="*/ 6944437 w 7467600"/>
              <a:gd name="connsiteY524" fmla="*/ 1575402 h 6858000"/>
              <a:gd name="connsiteX525" fmla="*/ 7019523 w 7467600"/>
              <a:gd name="connsiteY525" fmla="*/ 1519450 h 6858000"/>
              <a:gd name="connsiteX526" fmla="*/ 6298091 w 7467600"/>
              <a:gd name="connsiteY526" fmla="*/ 1737122 h 6858000"/>
              <a:gd name="connsiteX527" fmla="*/ 7019523 w 7467600"/>
              <a:gd name="connsiteY527" fmla="*/ 1519450 h 6858000"/>
              <a:gd name="connsiteX528" fmla="*/ 2399523 w 7467600"/>
              <a:gd name="connsiteY528" fmla="*/ 1428234 h 6858000"/>
              <a:gd name="connsiteX529" fmla="*/ 2224982 w 7467600"/>
              <a:gd name="connsiteY529" fmla="*/ 1826201 h 6858000"/>
              <a:gd name="connsiteX530" fmla="*/ 2096099 w 7467600"/>
              <a:gd name="connsiteY530" fmla="*/ 2345900 h 6858000"/>
              <a:gd name="connsiteX531" fmla="*/ 2283317 w 7467600"/>
              <a:gd name="connsiteY531" fmla="*/ 1796925 h 6858000"/>
              <a:gd name="connsiteX532" fmla="*/ 2399523 w 7467600"/>
              <a:gd name="connsiteY532" fmla="*/ 1428234 h 6858000"/>
              <a:gd name="connsiteX533" fmla="*/ 2448558 w 7467600"/>
              <a:gd name="connsiteY533" fmla="*/ 1373435 h 6858000"/>
              <a:gd name="connsiteX534" fmla="*/ 2312521 w 7467600"/>
              <a:gd name="connsiteY534" fmla="*/ 1806140 h 6858000"/>
              <a:gd name="connsiteX535" fmla="*/ 2127533 w 7467600"/>
              <a:gd name="connsiteY535" fmla="*/ 2348380 h 6858000"/>
              <a:gd name="connsiteX536" fmla="*/ 2358080 w 7467600"/>
              <a:gd name="connsiteY536" fmla="*/ 1866134 h 6858000"/>
              <a:gd name="connsiteX537" fmla="*/ 2407436 w 7467600"/>
              <a:gd name="connsiteY537" fmla="*/ 1651070 h 6858000"/>
              <a:gd name="connsiteX538" fmla="*/ 2448558 w 7467600"/>
              <a:gd name="connsiteY538" fmla="*/ 1373435 h 6858000"/>
              <a:gd name="connsiteX539" fmla="*/ 278707 w 7467600"/>
              <a:gd name="connsiteY539" fmla="*/ 1352270 h 6858000"/>
              <a:gd name="connsiteX540" fmla="*/ 321570 w 7467600"/>
              <a:gd name="connsiteY540" fmla="*/ 1861610 h 6858000"/>
              <a:gd name="connsiteX541" fmla="*/ 294281 w 7467600"/>
              <a:gd name="connsiteY541" fmla="*/ 1440658 h 6858000"/>
              <a:gd name="connsiteX542" fmla="*/ 278707 w 7467600"/>
              <a:gd name="connsiteY542" fmla="*/ 1352270 h 6858000"/>
              <a:gd name="connsiteX543" fmla="*/ 1423821 w 7467600"/>
              <a:gd name="connsiteY543" fmla="*/ 1351958 h 6858000"/>
              <a:gd name="connsiteX544" fmla="*/ 1638521 w 7467600"/>
              <a:gd name="connsiteY544" fmla="*/ 1908470 h 6858000"/>
              <a:gd name="connsiteX545" fmla="*/ 1754199 w 7467600"/>
              <a:gd name="connsiteY545" fmla="*/ 2149284 h 6858000"/>
              <a:gd name="connsiteX546" fmla="*/ 1908359 w 7467600"/>
              <a:gd name="connsiteY546" fmla="*/ 2364988 h 6858000"/>
              <a:gd name="connsiteX547" fmla="*/ 1647661 w 7467600"/>
              <a:gd name="connsiteY547" fmla="*/ 1825945 h 6858000"/>
              <a:gd name="connsiteX548" fmla="*/ 1423821 w 7467600"/>
              <a:gd name="connsiteY548" fmla="*/ 1351958 h 6858000"/>
              <a:gd name="connsiteX549" fmla="*/ 1431890 w 7467600"/>
              <a:gd name="connsiteY549" fmla="*/ 1306475 h 6858000"/>
              <a:gd name="connsiteX550" fmla="*/ 1507597 w 7467600"/>
              <a:gd name="connsiteY550" fmla="*/ 1446132 h 6858000"/>
              <a:gd name="connsiteX551" fmla="*/ 1674586 w 7467600"/>
              <a:gd name="connsiteY551" fmla="*/ 1813832 h 6858000"/>
              <a:gd name="connsiteX552" fmla="*/ 1815950 w 7467600"/>
              <a:gd name="connsiteY552" fmla="*/ 2128564 h 6858000"/>
              <a:gd name="connsiteX553" fmla="*/ 1984242 w 7467600"/>
              <a:gd name="connsiteY553" fmla="*/ 2430829 h 6858000"/>
              <a:gd name="connsiteX554" fmla="*/ 2014023 w 7467600"/>
              <a:gd name="connsiteY554" fmla="*/ 2450995 h 6858000"/>
              <a:gd name="connsiteX555" fmla="*/ 1747337 w 7467600"/>
              <a:gd name="connsiteY555" fmla="*/ 1855264 h 6858000"/>
              <a:gd name="connsiteX556" fmla="*/ 1533749 w 7467600"/>
              <a:gd name="connsiteY556" fmla="*/ 1478656 h 6858000"/>
              <a:gd name="connsiteX557" fmla="*/ 1431890 w 7467600"/>
              <a:gd name="connsiteY557" fmla="*/ 1306475 h 6858000"/>
              <a:gd name="connsiteX558" fmla="*/ 5052692 w 7467600"/>
              <a:gd name="connsiteY558" fmla="*/ 1292994 h 6858000"/>
              <a:gd name="connsiteX559" fmla="*/ 5200661 w 7467600"/>
              <a:gd name="connsiteY559" fmla="*/ 1635186 h 6858000"/>
              <a:gd name="connsiteX560" fmla="*/ 5297138 w 7467600"/>
              <a:gd name="connsiteY560" fmla="*/ 1906351 h 6858000"/>
              <a:gd name="connsiteX561" fmla="*/ 5052692 w 7467600"/>
              <a:gd name="connsiteY561" fmla="*/ 1292994 h 6858000"/>
              <a:gd name="connsiteX562" fmla="*/ 5009948 w 7467600"/>
              <a:gd name="connsiteY562" fmla="*/ 1273619 h 6858000"/>
              <a:gd name="connsiteX563" fmla="*/ 5121777 w 7467600"/>
              <a:gd name="connsiteY563" fmla="*/ 1654213 h 6858000"/>
              <a:gd name="connsiteX564" fmla="*/ 5293545 w 7467600"/>
              <a:gd name="connsiteY564" fmla="*/ 2072247 h 6858000"/>
              <a:gd name="connsiteX565" fmla="*/ 5294042 w 7467600"/>
              <a:gd name="connsiteY565" fmla="*/ 2065019 h 6858000"/>
              <a:gd name="connsiteX566" fmla="*/ 5171936 w 7467600"/>
              <a:gd name="connsiteY566" fmla="*/ 1647613 h 6858000"/>
              <a:gd name="connsiteX567" fmla="*/ 5009948 w 7467600"/>
              <a:gd name="connsiteY567" fmla="*/ 1273619 h 6858000"/>
              <a:gd name="connsiteX568" fmla="*/ 655236 w 7467600"/>
              <a:gd name="connsiteY568" fmla="*/ 1268632 h 6858000"/>
              <a:gd name="connsiteX569" fmla="*/ 839521 w 7467600"/>
              <a:gd name="connsiteY569" fmla="*/ 1685315 h 6858000"/>
              <a:gd name="connsiteX570" fmla="*/ 1109416 w 7467600"/>
              <a:gd name="connsiteY570" fmla="*/ 2061663 h 6858000"/>
              <a:gd name="connsiteX571" fmla="*/ 1298300 w 7467600"/>
              <a:gd name="connsiteY571" fmla="*/ 2247742 h 6858000"/>
              <a:gd name="connsiteX572" fmla="*/ 1125871 w 7467600"/>
              <a:gd name="connsiteY572" fmla="*/ 1989513 h 6858000"/>
              <a:gd name="connsiteX573" fmla="*/ 981574 w 7467600"/>
              <a:gd name="connsiteY573" fmla="*/ 1783157 h 6858000"/>
              <a:gd name="connsiteX574" fmla="*/ 922198 w 7467600"/>
              <a:gd name="connsiteY574" fmla="*/ 1677437 h 6858000"/>
              <a:gd name="connsiteX575" fmla="*/ 869293 w 7467600"/>
              <a:gd name="connsiteY575" fmla="*/ 1583214 h 6858000"/>
              <a:gd name="connsiteX576" fmla="*/ 751431 w 7467600"/>
              <a:gd name="connsiteY576" fmla="*/ 1405731 h 6858000"/>
              <a:gd name="connsiteX577" fmla="*/ 655236 w 7467600"/>
              <a:gd name="connsiteY577" fmla="*/ 1268632 h 6858000"/>
              <a:gd name="connsiteX578" fmla="*/ 6516292 w 7467600"/>
              <a:gd name="connsiteY578" fmla="*/ 1263064 h 6858000"/>
              <a:gd name="connsiteX579" fmla="*/ 5736320 w 7467600"/>
              <a:gd name="connsiteY579" fmla="*/ 1501803 h 6858000"/>
              <a:gd name="connsiteX580" fmla="*/ 6516292 w 7467600"/>
              <a:gd name="connsiteY580" fmla="*/ 1263064 h 6858000"/>
              <a:gd name="connsiteX581" fmla="*/ 291466 w 7467600"/>
              <a:gd name="connsiteY581" fmla="*/ 1250369 h 6858000"/>
              <a:gd name="connsiteX582" fmla="*/ 323180 w 7467600"/>
              <a:gd name="connsiteY582" fmla="*/ 1435283 h 6858000"/>
              <a:gd name="connsiteX583" fmla="*/ 349381 w 7467600"/>
              <a:gd name="connsiteY583" fmla="*/ 1875041 h 6858000"/>
              <a:gd name="connsiteX584" fmla="*/ 374363 w 7467600"/>
              <a:gd name="connsiteY584" fmla="*/ 1506494 h 6858000"/>
              <a:gd name="connsiteX585" fmla="*/ 302168 w 7467600"/>
              <a:gd name="connsiteY585" fmla="*/ 1274495 h 6858000"/>
              <a:gd name="connsiteX586" fmla="*/ 291466 w 7467600"/>
              <a:gd name="connsiteY586" fmla="*/ 1250369 h 6858000"/>
              <a:gd name="connsiteX587" fmla="*/ 678222 w 7467600"/>
              <a:gd name="connsiteY587" fmla="*/ 1248670 h 6858000"/>
              <a:gd name="connsiteX588" fmla="*/ 775536 w 7467600"/>
              <a:gd name="connsiteY588" fmla="*/ 1388015 h 6858000"/>
              <a:gd name="connsiteX589" fmla="*/ 894529 w 7467600"/>
              <a:gd name="connsiteY589" fmla="*/ 1567739 h 6858000"/>
              <a:gd name="connsiteX590" fmla="*/ 948000 w 7467600"/>
              <a:gd name="connsiteY590" fmla="*/ 1663088 h 6858000"/>
              <a:gd name="connsiteX591" fmla="*/ 1006812 w 7467600"/>
              <a:gd name="connsiteY591" fmla="*/ 1767683 h 6858000"/>
              <a:gd name="connsiteX592" fmla="*/ 1149133 w 7467600"/>
              <a:gd name="connsiteY592" fmla="*/ 1971513 h 6858000"/>
              <a:gd name="connsiteX593" fmla="*/ 1333952 w 7467600"/>
              <a:gd name="connsiteY593" fmla="*/ 2251620 h 6858000"/>
              <a:gd name="connsiteX594" fmla="*/ 1337329 w 7467600"/>
              <a:gd name="connsiteY594" fmla="*/ 2258350 h 6858000"/>
              <a:gd name="connsiteX595" fmla="*/ 1014726 w 7467600"/>
              <a:gd name="connsiteY595" fmla="*/ 1615556 h 6858000"/>
              <a:gd name="connsiteX596" fmla="*/ 678222 w 7467600"/>
              <a:gd name="connsiteY596" fmla="*/ 1248670 h 6858000"/>
              <a:gd name="connsiteX597" fmla="*/ 6691602 w 7467600"/>
              <a:gd name="connsiteY597" fmla="*/ 1140573 h 6858000"/>
              <a:gd name="connsiteX598" fmla="*/ 6571100 w 7467600"/>
              <a:gd name="connsiteY598" fmla="*/ 1183662 h 6858000"/>
              <a:gd name="connsiteX599" fmla="*/ 6241687 w 7467600"/>
              <a:gd name="connsiteY599" fmla="*/ 1257600 h 6858000"/>
              <a:gd name="connsiteX600" fmla="*/ 5693009 w 7467600"/>
              <a:gd name="connsiteY600" fmla="*/ 1478256 h 6858000"/>
              <a:gd name="connsiteX601" fmla="*/ 6548420 w 7467600"/>
              <a:gd name="connsiteY601" fmla="*/ 1214599 h 6858000"/>
              <a:gd name="connsiteX602" fmla="*/ 6605473 w 7467600"/>
              <a:gd name="connsiteY602" fmla="*/ 1184686 h 6858000"/>
              <a:gd name="connsiteX603" fmla="*/ 6691602 w 7467600"/>
              <a:gd name="connsiteY603" fmla="*/ 1140573 h 6858000"/>
              <a:gd name="connsiteX604" fmla="*/ 4002475 w 7467600"/>
              <a:gd name="connsiteY604" fmla="*/ 1037802 h 6858000"/>
              <a:gd name="connsiteX605" fmla="*/ 4000324 w 7467600"/>
              <a:gd name="connsiteY605" fmla="*/ 1039362 h 6858000"/>
              <a:gd name="connsiteX606" fmla="*/ 4002862 w 7467600"/>
              <a:gd name="connsiteY606" fmla="*/ 1042866 h 6858000"/>
              <a:gd name="connsiteX607" fmla="*/ 4002475 w 7467600"/>
              <a:gd name="connsiteY607" fmla="*/ 1037802 h 6858000"/>
              <a:gd name="connsiteX608" fmla="*/ 506322 w 7467600"/>
              <a:gd name="connsiteY608" fmla="*/ 1020997 h 6858000"/>
              <a:gd name="connsiteX609" fmla="*/ 533068 w 7467600"/>
              <a:gd name="connsiteY609" fmla="*/ 1029409 h 6858000"/>
              <a:gd name="connsiteX610" fmla="*/ 1232525 w 7467600"/>
              <a:gd name="connsiteY610" fmla="*/ 1804675 h 6858000"/>
              <a:gd name="connsiteX611" fmla="*/ 1388858 w 7467600"/>
              <a:gd name="connsiteY611" fmla="*/ 2368011 h 6858000"/>
              <a:gd name="connsiteX612" fmla="*/ 1384098 w 7467600"/>
              <a:gd name="connsiteY612" fmla="*/ 2378125 h 6858000"/>
              <a:gd name="connsiteX613" fmla="*/ 1425393 w 7467600"/>
              <a:gd name="connsiteY613" fmla="*/ 2589124 h 6858000"/>
              <a:gd name="connsiteX614" fmla="*/ 1424001 w 7467600"/>
              <a:gd name="connsiteY614" fmla="*/ 2597541 h 6858000"/>
              <a:gd name="connsiteX615" fmla="*/ 2152729 w 7467600"/>
              <a:gd name="connsiteY615" fmla="*/ 2864487 h 6858000"/>
              <a:gd name="connsiteX616" fmla="*/ 2020609 w 7467600"/>
              <a:gd name="connsiteY616" fmla="*/ 2539671 h 6858000"/>
              <a:gd name="connsiteX617" fmla="*/ 2018920 w 7467600"/>
              <a:gd name="connsiteY617" fmla="*/ 2536309 h 6858000"/>
              <a:gd name="connsiteX618" fmla="*/ 1342441 w 7467600"/>
              <a:gd name="connsiteY618" fmla="*/ 1173017 h 6858000"/>
              <a:gd name="connsiteX619" fmla="*/ 1367925 w 7467600"/>
              <a:gd name="connsiteY619" fmla="*/ 1135648 h 6858000"/>
              <a:gd name="connsiteX620" fmla="*/ 1771401 w 7467600"/>
              <a:gd name="connsiteY620" fmla="*/ 1806673 h 6858000"/>
              <a:gd name="connsiteX621" fmla="*/ 1972385 w 7467600"/>
              <a:gd name="connsiteY621" fmla="*/ 2198735 h 6858000"/>
              <a:gd name="connsiteX622" fmla="*/ 2040892 w 7467600"/>
              <a:gd name="connsiteY622" fmla="*/ 2405205 h 6858000"/>
              <a:gd name="connsiteX623" fmla="*/ 2131689 w 7467600"/>
              <a:gd name="connsiteY623" fmla="*/ 1936926 h 6858000"/>
              <a:gd name="connsiteX624" fmla="*/ 2454820 w 7467600"/>
              <a:gd name="connsiteY624" fmla="*/ 1248808 h 6858000"/>
              <a:gd name="connsiteX625" fmla="*/ 2492512 w 7467600"/>
              <a:gd name="connsiteY625" fmla="*/ 1302920 h 6858000"/>
              <a:gd name="connsiteX626" fmla="*/ 2081216 w 7467600"/>
              <a:gd name="connsiteY626" fmla="*/ 2527513 h 6858000"/>
              <a:gd name="connsiteX627" fmla="*/ 2081211 w 7467600"/>
              <a:gd name="connsiteY627" fmla="*/ 2528916 h 6858000"/>
              <a:gd name="connsiteX628" fmla="*/ 2199067 w 7467600"/>
              <a:gd name="connsiteY628" fmla="*/ 2884061 h 6858000"/>
              <a:gd name="connsiteX629" fmla="*/ 3192586 w 7467600"/>
              <a:gd name="connsiteY629" fmla="*/ 3411496 h 6858000"/>
              <a:gd name="connsiteX630" fmla="*/ 3182620 w 7467600"/>
              <a:gd name="connsiteY630" fmla="*/ 3483279 h 6858000"/>
              <a:gd name="connsiteX631" fmla="*/ 2435119 w 7467600"/>
              <a:gd name="connsiteY631" fmla="*/ 3080173 h 6858000"/>
              <a:gd name="connsiteX632" fmla="*/ 2410152 w 7467600"/>
              <a:gd name="connsiteY632" fmla="*/ 3063751 h 6858000"/>
              <a:gd name="connsiteX633" fmla="*/ 2408099 w 7467600"/>
              <a:gd name="connsiteY633" fmla="*/ 3064403 h 6858000"/>
              <a:gd name="connsiteX634" fmla="*/ 2407218 w 7467600"/>
              <a:gd name="connsiteY634" fmla="*/ 3070324 h 6858000"/>
              <a:gd name="connsiteX635" fmla="*/ 2380138 w 7467600"/>
              <a:gd name="connsiteY635" fmla="*/ 3099341 h 6858000"/>
              <a:gd name="connsiteX636" fmla="*/ 1765923 w 7467600"/>
              <a:gd name="connsiteY636" fmla="*/ 3581043 h 6858000"/>
              <a:gd name="connsiteX637" fmla="*/ 1702258 w 7467600"/>
              <a:gd name="connsiteY637" fmla="*/ 3612286 h 6858000"/>
              <a:gd name="connsiteX638" fmla="*/ 1538370 w 7467600"/>
              <a:gd name="connsiteY638" fmla="*/ 3811804 h 6858000"/>
              <a:gd name="connsiteX639" fmla="*/ 542867 w 7467600"/>
              <a:gd name="connsiteY639" fmla="*/ 4944092 h 6858000"/>
              <a:gd name="connsiteX640" fmla="*/ 515800 w 7467600"/>
              <a:gd name="connsiteY640" fmla="*/ 4862180 h 6858000"/>
              <a:gd name="connsiteX641" fmla="*/ 909145 w 7467600"/>
              <a:gd name="connsiteY641" fmla="*/ 4199225 h 6858000"/>
              <a:gd name="connsiteX642" fmla="*/ 1214067 w 7467600"/>
              <a:gd name="connsiteY642" fmla="*/ 3908561 h 6858000"/>
              <a:gd name="connsiteX643" fmla="*/ 640967 w 7467600"/>
              <a:gd name="connsiteY643" fmla="*/ 4105601 h 6858000"/>
              <a:gd name="connsiteX644" fmla="*/ 112563 w 7467600"/>
              <a:gd name="connsiteY644" fmla="*/ 4396952 h 6858000"/>
              <a:gd name="connsiteX645" fmla="*/ 0 w 7467600"/>
              <a:gd name="connsiteY645" fmla="*/ 4466006 h 6858000"/>
              <a:gd name="connsiteX646" fmla="*/ 0 w 7467600"/>
              <a:gd name="connsiteY646" fmla="*/ 4233763 h 6858000"/>
              <a:gd name="connsiteX647" fmla="*/ 36881 w 7467600"/>
              <a:gd name="connsiteY647" fmla="*/ 4200118 h 6858000"/>
              <a:gd name="connsiteX648" fmla="*/ 910534 w 7467600"/>
              <a:gd name="connsiteY648" fmla="*/ 3629753 h 6858000"/>
              <a:gd name="connsiteX649" fmla="*/ 1578717 w 7467600"/>
              <a:gd name="connsiteY649" fmla="*/ 3575982 h 6858000"/>
              <a:gd name="connsiteX650" fmla="*/ 2338780 w 7467600"/>
              <a:gd name="connsiteY650" fmla="*/ 3033725 h 6858000"/>
              <a:gd name="connsiteX651" fmla="*/ 1807991 w 7467600"/>
              <a:gd name="connsiteY651" fmla="*/ 2807184 h 6858000"/>
              <a:gd name="connsiteX652" fmla="*/ 1416358 w 7467600"/>
              <a:gd name="connsiteY652" fmla="*/ 3112571 h 6858000"/>
              <a:gd name="connsiteX653" fmla="*/ 939066 w 7467600"/>
              <a:gd name="connsiteY653" fmla="*/ 3378798 h 6858000"/>
              <a:gd name="connsiteX654" fmla="*/ 115099 w 7467600"/>
              <a:gd name="connsiteY654" fmla="*/ 3607650 h 6858000"/>
              <a:gd name="connsiteX655" fmla="*/ 97284 w 7467600"/>
              <a:gd name="connsiteY655" fmla="*/ 3520393 h 6858000"/>
              <a:gd name="connsiteX656" fmla="*/ 922050 w 7467600"/>
              <a:gd name="connsiteY656" fmla="*/ 3074867 h 6858000"/>
              <a:gd name="connsiteX657" fmla="*/ 1405265 w 7467600"/>
              <a:gd name="connsiteY657" fmla="*/ 3016319 h 6858000"/>
              <a:gd name="connsiteX658" fmla="*/ 1407512 w 7467600"/>
              <a:gd name="connsiteY658" fmla="*/ 3018001 h 6858000"/>
              <a:gd name="connsiteX659" fmla="*/ 1726266 w 7467600"/>
              <a:gd name="connsiteY659" fmla="*/ 2777274 h 6858000"/>
              <a:gd name="connsiteX660" fmla="*/ 625390 w 7467600"/>
              <a:gd name="connsiteY660" fmla="*/ 2514541 h 6858000"/>
              <a:gd name="connsiteX661" fmla="*/ 619799 w 7467600"/>
              <a:gd name="connsiteY661" fmla="*/ 2527180 h 6858000"/>
              <a:gd name="connsiteX662" fmla="*/ 310030 w 7467600"/>
              <a:gd name="connsiteY662" fmla="*/ 2771818 h 6858000"/>
              <a:gd name="connsiteX663" fmla="*/ 173877 w 7467600"/>
              <a:gd name="connsiteY663" fmla="*/ 2937056 h 6858000"/>
              <a:gd name="connsiteX664" fmla="*/ 77889 w 7467600"/>
              <a:gd name="connsiteY664" fmla="*/ 3138440 h 6858000"/>
              <a:gd name="connsiteX665" fmla="*/ 0 w 7467600"/>
              <a:gd name="connsiteY665" fmla="*/ 3271395 h 6858000"/>
              <a:gd name="connsiteX666" fmla="*/ 0 w 7467600"/>
              <a:gd name="connsiteY666" fmla="*/ 3153002 h 6858000"/>
              <a:gd name="connsiteX667" fmla="*/ 2386 w 7467600"/>
              <a:gd name="connsiteY667" fmla="*/ 3149203 h 6858000"/>
              <a:gd name="connsiteX668" fmla="*/ 89753 w 7467600"/>
              <a:gd name="connsiteY668" fmla="*/ 2987702 h 6858000"/>
              <a:gd name="connsiteX669" fmla="*/ 76869 w 7467600"/>
              <a:gd name="connsiteY669" fmla="*/ 3005404 h 6858000"/>
              <a:gd name="connsiteX670" fmla="*/ 32049 w 7467600"/>
              <a:gd name="connsiteY670" fmla="*/ 3065814 h 6858000"/>
              <a:gd name="connsiteX671" fmla="*/ 0 w 7467600"/>
              <a:gd name="connsiteY671" fmla="*/ 3108744 h 6858000"/>
              <a:gd name="connsiteX672" fmla="*/ 0 w 7467600"/>
              <a:gd name="connsiteY672" fmla="*/ 3058059 h 6858000"/>
              <a:gd name="connsiteX673" fmla="*/ 7610 w 7467600"/>
              <a:gd name="connsiteY673" fmla="*/ 3047889 h 6858000"/>
              <a:gd name="connsiteX674" fmla="*/ 52419 w 7467600"/>
              <a:gd name="connsiteY674" fmla="*/ 2987479 h 6858000"/>
              <a:gd name="connsiteX675" fmla="*/ 59142 w 7467600"/>
              <a:gd name="connsiteY675" fmla="*/ 2978488 h 6858000"/>
              <a:gd name="connsiteX676" fmla="*/ 0 w 7467600"/>
              <a:gd name="connsiteY676" fmla="*/ 3015334 h 6858000"/>
              <a:gd name="connsiteX677" fmla="*/ 0 w 7467600"/>
              <a:gd name="connsiteY677" fmla="*/ 2914286 h 6858000"/>
              <a:gd name="connsiteX678" fmla="*/ 36383 w 7467600"/>
              <a:gd name="connsiteY678" fmla="*/ 2901128 h 6858000"/>
              <a:gd name="connsiteX679" fmla="*/ 156329 w 7467600"/>
              <a:gd name="connsiteY679" fmla="*/ 2840533 h 6858000"/>
              <a:gd name="connsiteX680" fmla="*/ 358355 w 7467600"/>
              <a:gd name="connsiteY680" fmla="*/ 2620471 h 6858000"/>
              <a:gd name="connsiteX681" fmla="*/ 510577 w 7467600"/>
              <a:gd name="connsiteY681" fmla="*/ 2501244 h 6858000"/>
              <a:gd name="connsiteX682" fmla="*/ 211967 w 7467600"/>
              <a:gd name="connsiteY682" fmla="*/ 2479171 h 6858000"/>
              <a:gd name="connsiteX683" fmla="*/ 0 w 7467600"/>
              <a:gd name="connsiteY683" fmla="*/ 2476398 h 6858000"/>
              <a:gd name="connsiteX684" fmla="*/ 0 w 7467600"/>
              <a:gd name="connsiteY684" fmla="*/ 2389189 h 6858000"/>
              <a:gd name="connsiteX685" fmla="*/ 103062 w 7467600"/>
              <a:gd name="connsiteY685" fmla="*/ 2389518 h 6858000"/>
              <a:gd name="connsiteX686" fmla="*/ 510734 w 7467600"/>
              <a:gd name="connsiteY686" fmla="*/ 2416201 h 6858000"/>
              <a:gd name="connsiteX687" fmla="*/ 279257 w 7467600"/>
              <a:gd name="connsiteY687" fmla="*/ 2092102 h 6858000"/>
              <a:gd name="connsiteX688" fmla="*/ 65265 w 7467600"/>
              <a:gd name="connsiteY688" fmla="*/ 2006049 h 6858000"/>
              <a:gd name="connsiteX689" fmla="*/ 0 w 7467600"/>
              <a:gd name="connsiteY689" fmla="*/ 1982532 h 6858000"/>
              <a:gd name="connsiteX690" fmla="*/ 0 w 7467600"/>
              <a:gd name="connsiteY690" fmla="*/ 1912789 h 6858000"/>
              <a:gd name="connsiteX691" fmla="*/ 97460 w 7467600"/>
              <a:gd name="connsiteY691" fmla="*/ 1953725 h 6858000"/>
              <a:gd name="connsiteX692" fmla="*/ 221272 w 7467600"/>
              <a:gd name="connsiteY692" fmla="*/ 1980766 h 6858000"/>
              <a:gd name="connsiteX693" fmla="*/ 116765 w 7467600"/>
              <a:gd name="connsiteY693" fmla="*/ 1911033 h 6858000"/>
              <a:gd name="connsiteX694" fmla="*/ 16405 w 7467600"/>
              <a:gd name="connsiteY694" fmla="*/ 1803412 h 6858000"/>
              <a:gd name="connsiteX695" fmla="*/ 0 w 7467600"/>
              <a:gd name="connsiteY695" fmla="*/ 1784777 h 6858000"/>
              <a:gd name="connsiteX696" fmla="*/ 0 w 7467600"/>
              <a:gd name="connsiteY696" fmla="*/ 1740082 h 6858000"/>
              <a:gd name="connsiteX697" fmla="*/ 39394 w 7467600"/>
              <a:gd name="connsiteY697" fmla="*/ 1784856 h 6858000"/>
              <a:gd name="connsiteX698" fmla="*/ 135813 w 7467600"/>
              <a:gd name="connsiteY698" fmla="*/ 1888838 h 6858000"/>
              <a:gd name="connsiteX699" fmla="*/ 242575 w 7467600"/>
              <a:gd name="connsiteY699" fmla="*/ 1958841 h 6858000"/>
              <a:gd name="connsiteX700" fmla="*/ 82197 w 7467600"/>
              <a:gd name="connsiteY700" fmla="*/ 1754826 h 6858000"/>
              <a:gd name="connsiteX701" fmla="*/ 0 w 7467600"/>
              <a:gd name="connsiteY701" fmla="*/ 1679650 h 6858000"/>
              <a:gd name="connsiteX702" fmla="*/ 0 w 7467600"/>
              <a:gd name="connsiteY702" fmla="*/ 1602463 h 6858000"/>
              <a:gd name="connsiteX703" fmla="*/ 84689 w 7467600"/>
              <a:gd name="connsiteY703" fmla="*/ 1677442 h 6858000"/>
              <a:gd name="connsiteX704" fmla="*/ 298437 w 7467600"/>
              <a:gd name="connsiteY704" fmla="*/ 1968019 h 6858000"/>
              <a:gd name="connsiteX705" fmla="*/ 227269 w 7467600"/>
              <a:gd name="connsiteY705" fmla="*/ 1114064 h 6858000"/>
              <a:gd name="connsiteX706" fmla="*/ 248003 w 7467600"/>
              <a:gd name="connsiteY706" fmla="*/ 1089613 h 6858000"/>
              <a:gd name="connsiteX707" fmla="*/ 427020 w 7467600"/>
              <a:gd name="connsiteY707" fmla="*/ 1619803 h 6858000"/>
              <a:gd name="connsiteX708" fmla="*/ 340345 w 7467600"/>
              <a:gd name="connsiteY708" fmla="*/ 2027739 h 6858000"/>
              <a:gd name="connsiteX709" fmla="*/ 360865 w 7467600"/>
              <a:gd name="connsiteY709" fmla="*/ 2044827 h 6858000"/>
              <a:gd name="connsiteX710" fmla="*/ 560414 w 7467600"/>
              <a:gd name="connsiteY710" fmla="*/ 2421457 h 6858000"/>
              <a:gd name="connsiteX711" fmla="*/ 1359703 w 7467600"/>
              <a:gd name="connsiteY711" fmla="*/ 2578554 h 6858000"/>
              <a:gd name="connsiteX712" fmla="*/ 1359422 w 7467600"/>
              <a:gd name="connsiteY712" fmla="*/ 2577994 h 6858000"/>
              <a:gd name="connsiteX713" fmla="*/ 828701 w 7467600"/>
              <a:gd name="connsiteY713" fmla="*/ 1839520 h 6858000"/>
              <a:gd name="connsiteX714" fmla="*/ 494427 w 7467600"/>
              <a:gd name="connsiteY714" fmla="*/ 1092333 h 6858000"/>
              <a:gd name="connsiteX715" fmla="*/ 506322 w 7467600"/>
              <a:gd name="connsiteY715" fmla="*/ 1020997 h 6858000"/>
              <a:gd name="connsiteX716" fmla="*/ 4570198 w 7467600"/>
              <a:gd name="connsiteY716" fmla="*/ 978081 h 6858000"/>
              <a:gd name="connsiteX717" fmla="*/ 4523691 w 7467600"/>
              <a:gd name="connsiteY717" fmla="*/ 1127776 h 6858000"/>
              <a:gd name="connsiteX718" fmla="*/ 4509875 w 7467600"/>
              <a:gd name="connsiteY718" fmla="*/ 1167552 h 6858000"/>
              <a:gd name="connsiteX719" fmla="*/ 4478168 w 7467600"/>
              <a:gd name="connsiteY719" fmla="*/ 1260735 h 6858000"/>
              <a:gd name="connsiteX720" fmla="*/ 4409309 w 7467600"/>
              <a:gd name="connsiteY720" fmla="*/ 1666996 h 6858000"/>
              <a:gd name="connsiteX721" fmla="*/ 4370031 w 7467600"/>
              <a:gd name="connsiteY721" fmla="*/ 1955666 h 6858000"/>
              <a:gd name="connsiteX722" fmla="*/ 4570198 w 7467600"/>
              <a:gd name="connsiteY722" fmla="*/ 978081 h 6858000"/>
              <a:gd name="connsiteX723" fmla="*/ 4557898 w 7467600"/>
              <a:gd name="connsiteY723" fmla="*/ 900011 h 6858000"/>
              <a:gd name="connsiteX724" fmla="*/ 4344840 w 7467600"/>
              <a:gd name="connsiteY724" fmla="*/ 1922038 h 6858000"/>
              <a:gd name="connsiteX725" fmla="*/ 4378710 w 7467600"/>
              <a:gd name="connsiteY725" fmla="*/ 1665516 h 6858000"/>
              <a:gd name="connsiteX726" fmla="*/ 4448798 w 7467600"/>
              <a:gd name="connsiteY726" fmla="*/ 1253024 h 6858000"/>
              <a:gd name="connsiteX727" fmla="*/ 4480315 w 7467600"/>
              <a:gd name="connsiteY727" fmla="*/ 1158454 h 6858000"/>
              <a:gd name="connsiteX728" fmla="*/ 4494133 w 7467600"/>
              <a:gd name="connsiteY728" fmla="*/ 1118676 h 6858000"/>
              <a:gd name="connsiteX729" fmla="*/ 4557898 w 7467600"/>
              <a:gd name="connsiteY729" fmla="*/ 900011 h 6858000"/>
              <a:gd name="connsiteX730" fmla="*/ 5870151 w 7467600"/>
              <a:gd name="connsiteY730" fmla="*/ 898890 h 6858000"/>
              <a:gd name="connsiteX731" fmla="*/ 5861335 w 7467600"/>
              <a:gd name="connsiteY731" fmla="*/ 899177 h 6858000"/>
              <a:gd name="connsiteX732" fmla="*/ 5843702 w 7467600"/>
              <a:gd name="connsiteY732" fmla="*/ 899748 h 6858000"/>
              <a:gd name="connsiteX733" fmla="*/ 5651107 w 7467600"/>
              <a:gd name="connsiteY733" fmla="*/ 920306 h 6858000"/>
              <a:gd name="connsiteX734" fmla="*/ 5459407 w 7467600"/>
              <a:gd name="connsiteY734" fmla="*/ 940975 h 6858000"/>
              <a:gd name="connsiteX735" fmla="*/ 5374846 w 7467600"/>
              <a:gd name="connsiteY735" fmla="*/ 941988 h 6858000"/>
              <a:gd name="connsiteX736" fmla="*/ 5256105 w 7467600"/>
              <a:gd name="connsiteY736" fmla="*/ 945632 h 6858000"/>
              <a:gd name="connsiteX737" fmla="*/ 5107071 w 7467600"/>
              <a:gd name="connsiteY737" fmla="*/ 969720 h 6858000"/>
              <a:gd name="connsiteX738" fmla="*/ 4998681 w 7467600"/>
              <a:gd name="connsiteY738" fmla="*/ 988771 h 6858000"/>
              <a:gd name="connsiteX739" fmla="*/ 5870151 w 7467600"/>
              <a:gd name="connsiteY739" fmla="*/ 898890 h 6858000"/>
              <a:gd name="connsiteX740" fmla="*/ 5504425 w 7467600"/>
              <a:gd name="connsiteY740" fmla="*/ 848067 h 6858000"/>
              <a:gd name="connsiteX741" fmla="*/ 4968849 w 7467600"/>
              <a:gd name="connsiteY741" fmla="*/ 962318 h 6858000"/>
              <a:gd name="connsiteX742" fmla="*/ 5104039 w 7467600"/>
              <a:gd name="connsiteY742" fmla="*/ 940634 h 6858000"/>
              <a:gd name="connsiteX743" fmla="*/ 5256311 w 7467600"/>
              <a:gd name="connsiteY743" fmla="*/ 916490 h 6858000"/>
              <a:gd name="connsiteX744" fmla="*/ 5377381 w 7467600"/>
              <a:gd name="connsiteY744" fmla="*/ 912671 h 6858000"/>
              <a:gd name="connsiteX745" fmla="*/ 5460148 w 7467600"/>
              <a:gd name="connsiteY745" fmla="*/ 911442 h 6858000"/>
              <a:gd name="connsiteX746" fmla="*/ 5648971 w 7467600"/>
              <a:gd name="connsiteY746" fmla="*/ 891331 h 6858000"/>
              <a:gd name="connsiteX747" fmla="*/ 5844807 w 7467600"/>
              <a:gd name="connsiteY747" fmla="*/ 870718 h 6858000"/>
              <a:gd name="connsiteX748" fmla="*/ 5862975 w 7467600"/>
              <a:gd name="connsiteY748" fmla="*/ 869756 h 6858000"/>
              <a:gd name="connsiteX749" fmla="*/ 5920887 w 7467600"/>
              <a:gd name="connsiteY749" fmla="*/ 865929 h 6858000"/>
              <a:gd name="connsiteX750" fmla="*/ 5504425 w 7467600"/>
              <a:gd name="connsiteY750" fmla="*/ 848067 h 6858000"/>
              <a:gd name="connsiteX751" fmla="*/ 3607114 w 7467600"/>
              <a:gd name="connsiteY751" fmla="*/ 467441 h 6858000"/>
              <a:gd name="connsiteX752" fmla="*/ 3296242 w 7467600"/>
              <a:gd name="connsiteY752" fmla="*/ 807991 h 6858000"/>
              <a:gd name="connsiteX753" fmla="*/ 3174674 w 7467600"/>
              <a:gd name="connsiteY753" fmla="*/ 919759 h 6858000"/>
              <a:gd name="connsiteX754" fmla="*/ 3042978 w 7467600"/>
              <a:gd name="connsiteY754" fmla="*/ 1054894 h 6858000"/>
              <a:gd name="connsiteX755" fmla="*/ 2968914 w 7467600"/>
              <a:gd name="connsiteY755" fmla="*/ 1133756 h 6858000"/>
              <a:gd name="connsiteX756" fmla="*/ 3103823 w 7467600"/>
              <a:gd name="connsiteY756" fmla="*/ 1026814 h 6858000"/>
              <a:gd name="connsiteX757" fmla="*/ 3607114 w 7467600"/>
              <a:gd name="connsiteY757" fmla="*/ 467441 h 6858000"/>
              <a:gd name="connsiteX758" fmla="*/ 3744487 w 7467600"/>
              <a:gd name="connsiteY758" fmla="*/ 383136 h 6858000"/>
              <a:gd name="connsiteX759" fmla="*/ 3970213 w 7467600"/>
              <a:gd name="connsiteY759" fmla="*/ 995559 h 6858000"/>
              <a:gd name="connsiteX760" fmla="*/ 3744487 w 7467600"/>
              <a:gd name="connsiteY760" fmla="*/ 383136 h 6858000"/>
              <a:gd name="connsiteX761" fmla="*/ 3624562 w 7467600"/>
              <a:gd name="connsiteY761" fmla="*/ 367041 h 6858000"/>
              <a:gd name="connsiteX762" fmla="*/ 3489712 w 7467600"/>
              <a:gd name="connsiteY762" fmla="*/ 485386 h 6858000"/>
              <a:gd name="connsiteX763" fmla="*/ 3182994 w 7467600"/>
              <a:gd name="connsiteY763" fmla="*/ 828265 h 6858000"/>
              <a:gd name="connsiteX764" fmla="*/ 2892114 w 7467600"/>
              <a:gd name="connsiteY764" fmla="*/ 1172635 h 6858000"/>
              <a:gd name="connsiteX765" fmla="*/ 3021459 w 7467600"/>
              <a:gd name="connsiteY765" fmla="*/ 1035385 h 6858000"/>
              <a:gd name="connsiteX766" fmla="*/ 3153873 w 7467600"/>
              <a:gd name="connsiteY766" fmla="*/ 898971 h 6858000"/>
              <a:gd name="connsiteX767" fmla="*/ 3276511 w 7467600"/>
              <a:gd name="connsiteY767" fmla="*/ 786423 h 6858000"/>
              <a:gd name="connsiteX768" fmla="*/ 3584154 w 7467600"/>
              <a:gd name="connsiteY768" fmla="*/ 448218 h 6858000"/>
              <a:gd name="connsiteX769" fmla="*/ 3624562 w 7467600"/>
              <a:gd name="connsiteY769" fmla="*/ 367041 h 6858000"/>
              <a:gd name="connsiteX770" fmla="*/ 3766672 w 7467600"/>
              <a:gd name="connsiteY770" fmla="*/ 359429 h 6858000"/>
              <a:gd name="connsiteX771" fmla="*/ 3996338 w 7467600"/>
              <a:gd name="connsiteY771" fmla="*/ 968237 h 6858000"/>
              <a:gd name="connsiteX772" fmla="*/ 3766672 w 7467600"/>
              <a:gd name="connsiteY772" fmla="*/ 359429 h 6858000"/>
              <a:gd name="connsiteX773" fmla="*/ 5805386 w 7467600"/>
              <a:gd name="connsiteY773" fmla="*/ 239240 h 6858000"/>
              <a:gd name="connsiteX774" fmla="*/ 5736947 w 7467600"/>
              <a:gd name="connsiteY774" fmla="*/ 261367 h 6858000"/>
              <a:gd name="connsiteX775" fmla="*/ 5427012 w 7467600"/>
              <a:gd name="connsiteY775" fmla="*/ 311272 h 6858000"/>
              <a:gd name="connsiteX776" fmla="*/ 5147818 w 7467600"/>
              <a:gd name="connsiteY776" fmla="*/ 322112 h 6858000"/>
              <a:gd name="connsiteX777" fmla="*/ 5060854 w 7467600"/>
              <a:gd name="connsiteY777" fmla="*/ 311882 h 6858000"/>
              <a:gd name="connsiteX778" fmla="*/ 4945989 w 7467600"/>
              <a:gd name="connsiteY778" fmla="*/ 300516 h 6858000"/>
              <a:gd name="connsiteX779" fmla="*/ 5410479 w 7467600"/>
              <a:gd name="connsiteY779" fmla="*/ 348434 h 6858000"/>
              <a:gd name="connsiteX780" fmla="*/ 5805386 w 7467600"/>
              <a:gd name="connsiteY780" fmla="*/ 239240 h 6858000"/>
              <a:gd name="connsiteX781" fmla="*/ 5905192 w 7467600"/>
              <a:gd name="connsiteY781" fmla="*/ 163079 h 6858000"/>
              <a:gd name="connsiteX782" fmla="*/ 5865655 w 7467600"/>
              <a:gd name="connsiteY782" fmla="*/ 171901 h 6858000"/>
              <a:gd name="connsiteX783" fmla="*/ 5259740 w 7467600"/>
              <a:gd name="connsiteY783" fmla="*/ 257013 h 6858000"/>
              <a:gd name="connsiteX784" fmla="*/ 5208466 w 7467600"/>
              <a:gd name="connsiteY784" fmla="*/ 257550 h 6858000"/>
              <a:gd name="connsiteX785" fmla="*/ 4980204 w 7467600"/>
              <a:gd name="connsiteY785" fmla="*/ 271903 h 6858000"/>
              <a:gd name="connsiteX786" fmla="*/ 5068068 w 7467600"/>
              <a:gd name="connsiteY786" fmla="*/ 282244 h 6858000"/>
              <a:gd name="connsiteX787" fmla="*/ 5153231 w 7467600"/>
              <a:gd name="connsiteY787" fmla="*/ 292240 h 6858000"/>
              <a:gd name="connsiteX788" fmla="*/ 5426491 w 7467600"/>
              <a:gd name="connsiteY788" fmla="*/ 281128 h 6858000"/>
              <a:gd name="connsiteX789" fmla="*/ 5731212 w 7467600"/>
              <a:gd name="connsiteY789" fmla="*/ 231951 h 6858000"/>
              <a:gd name="connsiteX790" fmla="*/ 5905192 w 7467600"/>
              <a:gd name="connsiteY790" fmla="*/ 163079 h 6858000"/>
              <a:gd name="connsiteX791" fmla="*/ 5944437 w 7467600"/>
              <a:gd name="connsiteY791" fmla="*/ 113829 h 6858000"/>
              <a:gd name="connsiteX792" fmla="*/ 5825032 w 7467600"/>
              <a:gd name="connsiteY792" fmla="*/ 146405 h 6858000"/>
              <a:gd name="connsiteX793" fmla="*/ 4955599 w 7467600"/>
              <a:gd name="connsiteY793" fmla="*/ 247008 h 6858000"/>
              <a:gd name="connsiteX794" fmla="*/ 5210104 w 7467600"/>
              <a:gd name="connsiteY794" fmla="*/ 228123 h 6858000"/>
              <a:gd name="connsiteX795" fmla="*/ 5261015 w 7467600"/>
              <a:gd name="connsiteY795" fmla="*/ 227087 h 6858000"/>
              <a:gd name="connsiteX796" fmla="*/ 5861181 w 7467600"/>
              <a:gd name="connsiteY796" fmla="*/ 143093 h 6858000"/>
              <a:gd name="connsiteX797" fmla="*/ 5961252 w 7467600"/>
              <a:gd name="connsiteY797" fmla="*/ 114820 h 6858000"/>
              <a:gd name="connsiteX798" fmla="*/ 5944437 w 7467600"/>
              <a:gd name="connsiteY798" fmla="*/ 113829 h 6858000"/>
              <a:gd name="connsiteX799" fmla="*/ 3882765 w 7467600"/>
              <a:gd name="connsiteY799" fmla="*/ 0 h 6858000"/>
              <a:gd name="connsiteX800" fmla="*/ 3995099 w 7467600"/>
              <a:gd name="connsiteY800" fmla="*/ 0 h 6858000"/>
              <a:gd name="connsiteX801" fmla="*/ 4163818 w 7467600"/>
              <a:gd name="connsiteY801" fmla="*/ 234104 h 6858000"/>
              <a:gd name="connsiteX802" fmla="*/ 4172099 w 7467600"/>
              <a:gd name="connsiteY802" fmla="*/ 234207 h 6858000"/>
              <a:gd name="connsiteX803" fmla="*/ 4784282 w 7467600"/>
              <a:gd name="connsiteY803" fmla="*/ 276561 h 6858000"/>
              <a:gd name="connsiteX804" fmla="*/ 4801687 w 7467600"/>
              <a:gd name="connsiteY804" fmla="*/ 267764 h 6858000"/>
              <a:gd name="connsiteX805" fmla="*/ 6082788 w 7467600"/>
              <a:gd name="connsiteY805" fmla="*/ 64119 h 6858000"/>
              <a:gd name="connsiteX806" fmla="*/ 6099442 w 7467600"/>
              <a:gd name="connsiteY806" fmla="*/ 82568 h 6858000"/>
              <a:gd name="connsiteX807" fmla="*/ 4804137 w 7467600"/>
              <a:gd name="connsiteY807" fmla="*/ 320931 h 6858000"/>
              <a:gd name="connsiteX808" fmla="*/ 4227047 w 7467600"/>
              <a:gd name="connsiteY808" fmla="*/ 313415 h 6858000"/>
              <a:gd name="connsiteX809" fmla="*/ 4346041 w 7467600"/>
              <a:gd name="connsiteY809" fmla="*/ 456086 h 6858000"/>
              <a:gd name="connsiteX810" fmla="*/ 4870967 w 7467600"/>
              <a:gd name="connsiteY810" fmla="*/ 963061 h 6858000"/>
              <a:gd name="connsiteX811" fmla="*/ 4889647 w 7467600"/>
              <a:gd name="connsiteY811" fmla="*/ 957147 h 6858000"/>
              <a:gd name="connsiteX812" fmla="*/ 5422504 w 7467600"/>
              <a:gd name="connsiteY812" fmla="*/ 805191 h 6858000"/>
              <a:gd name="connsiteX813" fmla="*/ 6087656 w 7467600"/>
              <a:gd name="connsiteY813" fmla="*/ 826703 h 6858000"/>
              <a:gd name="connsiteX814" fmla="*/ 6058717 w 7467600"/>
              <a:gd name="connsiteY814" fmla="*/ 865992 h 6858000"/>
              <a:gd name="connsiteX815" fmla="*/ 4974153 w 7467600"/>
              <a:gd name="connsiteY815" fmla="*/ 1045456 h 6858000"/>
              <a:gd name="connsiteX816" fmla="*/ 5627835 w 7467600"/>
              <a:gd name="connsiteY816" fmla="*/ 1472077 h 6858000"/>
              <a:gd name="connsiteX817" fmla="*/ 5629817 w 7467600"/>
              <a:gd name="connsiteY817" fmla="*/ 1471412 h 6858000"/>
              <a:gd name="connsiteX818" fmla="*/ 5634124 w 7467600"/>
              <a:gd name="connsiteY818" fmla="*/ 1470572 h 6858000"/>
              <a:gd name="connsiteX819" fmla="*/ 5755832 w 7467600"/>
              <a:gd name="connsiteY819" fmla="*/ 1383886 h 6858000"/>
              <a:gd name="connsiteX820" fmla="*/ 6014186 w 7467600"/>
              <a:gd name="connsiteY820" fmla="*/ 1279799 h 6858000"/>
              <a:gd name="connsiteX821" fmla="*/ 6901619 w 7467600"/>
              <a:gd name="connsiteY821" fmla="*/ 1047874 h 6858000"/>
              <a:gd name="connsiteX822" fmla="*/ 6931566 w 7467600"/>
              <a:gd name="connsiteY822" fmla="*/ 1062034 h 6858000"/>
              <a:gd name="connsiteX823" fmla="*/ 5790982 w 7467600"/>
              <a:gd name="connsiteY823" fmla="*/ 1561380 h 6858000"/>
              <a:gd name="connsiteX824" fmla="*/ 6188971 w 7467600"/>
              <a:gd name="connsiteY824" fmla="*/ 1755168 h 6858000"/>
              <a:gd name="connsiteX825" fmla="*/ 6202446 w 7467600"/>
              <a:gd name="connsiteY825" fmla="*/ 1752268 h 6858000"/>
              <a:gd name="connsiteX826" fmla="*/ 7179560 w 7467600"/>
              <a:gd name="connsiteY826" fmla="*/ 1467551 h 6858000"/>
              <a:gd name="connsiteX827" fmla="*/ 7158730 w 7467600"/>
              <a:gd name="connsiteY827" fmla="*/ 1507835 h 6858000"/>
              <a:gd name="connsiteX828" fmla="*/ 6326959 w 7467600"/>
              <a:gd name="connsiteY828" fmla="*/ 1817686 h 6858000"/>
              <a:gd name="connsiteX829" fmla="*/ 6537433 w 7467600"/>
              <a:gd name="connsiteY829" fmla="*/ 1907790 h 6858000"/>
              <a:gd name="connsiteX830" fmla="*/ 6550221 w 7467600"/>
              <a:gd name="connsiteY830" fmla="*/ 1910729 h 6858000"/>
              <a:gd name="connsiteX831" fmla="*/ 6964438 w 7467600"/>
              <a:gd name="connsiteY831" fmla="*/ 2209505 h 6858000"/>
              <a:gd name="connsiteX832" fmla="*/ 7367862 w 7467600"/>
              <a:gd name="connsiteY832" fmla="*/ 2806833 h 6858000"/>
              <a:gd name="connsiteX833" fmla="*/ 7364329 w 7467600"/>
              <a:gd name="connsiteY833" fmla="*/ 2826907 h 6858000"/>
              <a:gd name="connsiteX834" fmla="*/ 7290545 w 7467600"/>
              <a:gd name="connsiteY834" fmla="*/ 2850663 h 6858000"/>
              <a:gd name="connsiteX835" fmla="*/ 6472036 w 7467600"/>
              <a:gd name="connsiteY835" fmla="*/ 1959003 h 6858000"/>
              <a:gd name="connsiteX836" fmla="*/ 5792897 w 7467600"/>
              <a:gd name="connsiteY836" fmla="*/ 1647747 h 6858000"/>
              <a:gd name="connsiteX837" fmla="*/ 5842751 w 7467600"/>
              <a:gd name="connsiteY837" fmla="*/ 1816112 h 6858000"/>
              <a:gd name="connsiteX838" fmla="*/ 5847424 w 7467600"/>
              <a:gd name="connsiteY838" fmla="*/ 1815776 h 6858000"/>
              <a:gd name="connsiteX839" fmla="*/ 6399821 w 7467600"/>
              <a:gd name="connsiteY839" fmla="*/ 2344799 h 6858000"/>
              <a:gd name="connsiteX840" fmla="*/ 6323232 w 7467600"/>
              <a:gd name="connsiteY840" fmla="*/ 2389634 h 6858000"/>
              <a:gd name="connsiteX841" fmla="*/ 5942958 w 7467600"/>
              <a:gd name="connsiteY841" fmla="*/ 2077708 h 6858000"/>
              <a:gd name="connsiteX842" fmla="*/ 5921559 w 7467600"/>
              <a:gd name="connsiteY842" fmla="*/ 2378596 h 6858000"/>
              <a:gd name="connsiteX843" fmla="*/ 5817651 w 7467600"/>
              <a:gd name="connsiteY843" fmla="*/ 3023919 h 6858000"/>
              <a:gd name="connsiteX844" fmla="*/ 5729634 w 7467600"/>
              <a:gd name="connsiteY844" fmla="*/ 3051849 h 6858000"/>
              <a:gd name="connsiteX845" fmla="*/ 5611018 w 7467600"/>
              <a:gd name="connsiteY845" fmla="*/ 2316769 h 6858000"/>
              <a:gd name="connsiteX846" fmla="*/ 5687608 w 7467600"/>
              <a:gd name="connsiteY846" fmla="*/ 2039972 h 6858000"/>
              <a:gd name="connsiteX847" fmla="*/ 5657554 w 7467600"/>
              <a:gd name="connsiteY847" fmla="*/ 1576445 h 6858000"/>
              <a:gd name="connsiteX848" fmla="*/ 5150475 w 7467600"/>
              <a:gd name="connsiteY848" fmla="*/ 1274012 h 6858000"/>
              <a:gd name="connsiteX849" fmla="*/ 5349142 w 7467600"/>
              <a:gd name="connsiteY849" fmla="*/ 2204405 h 6858000"/>
              <a:gd name="connsiteX850" fmla="*/ 5262214 w 7467600"/>
              <a:gd name="connsiteY850" fmla="*/ 2233836 h 6858000"/>
              <a:gd name="connsiteX851" fmla="*/ 4981539 w 7467600"/>
              <a:gd name="connsiteY851" fmla="*/ 1542201 h 6858000"/>
              <a:gd name="connsiteX852" fmla="*/ 4958461 w 7467600"/>
              <a:gd name="connsiteY852" fmla="*/ 1136957 h 6858000"/>
              <a:gd name="connsiteX853" fmla="*/ 4655015 w 7467600"/>
              <a:gd name="connsiteY853" fmla="*/ 891426 h 6858000"/>
              <a:gd name="connsiteX854" fmla="*/ 4348002 w 7467600"/>
              <a:gd name="connsiteY854" fmla="*/ 2205895 h 6858000"/>
              <a:gd name="connsiteX855" fmla="*/ 4262250 w 7467600"/>
              <a:gd name="connsiteY855" fmla="*/ 2219972 h 6858000"/>
              <a:gd name="connsiteX856" fmla="*/ 4550611 w 7467600"/>
              <a:gd name="connsiteY856" fmla="*/ 817540 h 6858000"/>
              <a:gd name="connsiteX857" fmla="*/ 4564418 w 7467600"/>
              <a:gd name="connsiteY857" fmla="*/ 808293 h 6858000"/>
              <a:gd name="connsiteX858" fmla="*/ 4266388 w 7467600"/>
              <a:gd name="connsiteY858" fmla="*/ 500083 h 6858000"/>
              <a:gd name="connsiteX859" fmla="*/ 4032842 w 7467600"/>
              <a:gd name="connsiteY859" fmla="*/ 211809 h 6858000"/>
              <a:gd name="connsiteX860" fmla="*/ 3882765 w 7467600"/>
              <a:gd name="connsiteY860" fmla="*/ 0 h 6858000"/>
              <a:gd name="connsiteX861" fmla="*/ 3721337 w 7467600"/>
              <a:gd name="connsiteY861" fmla="*/ 0 h 6858000"/>
              <a:gd name="connsiteX862" fmla="*/ 3797544 w 7467600"/>
              <a:gd name="connsiteY862" fmla="*/ 0 h 6858000"/>
              <a:gd name="connsiteX863" fmla="*/ 3775734 w 7467600"/>
              <a:gd name="connsiteY863" fmla="*/ 95131 h 6858000"/>
              <a:gd name="connsiteX864" fmla="*/ 3724807 w 7467600"/>
              <a:gd name="connsiteY864" fmla="*/ 272257 h 6858000"/>
              <a:gd name="connsiteX865" fmla="*/ 3726844 w 7467600"/>
              <a:gd name="connsiteY865" fmla="*/ 282988 h 6858000"/>
              <a:gd name="connsiteX866" fmla="*/ 3742664 w 7467600"/>
              <a:gd name="connsiteY866" fmla="*/ 279918 h 6858000"/>
              <a:gd name="connsiteX867" fmla="*/ 4103910 w 7467600"/>
              <a:gd name="connsiteY867" fmla="*/ 1161917 h 6858000"/>
              <a:gd name="connsiteX868" fmla="*/ 4020269 w 7467600"/>
              <a:gd name="connsiteY868" fmla="*/ 1200406 h 6858000"/>
              <a:gd name="connsiteX869" fmla="*/ 3674882 w 7467600"/>
              <a:gd name="connsiteY869" fmla="*/ 488524 h 6858000"/>
              <a:gd name="connsiteX870" fmla="*/ 3132682 w 7467600"/>
              <a:gd name="connsiteY870" fmla="*/ 1072284 h 6858000"/>
              <a:gd name="connsiteX871" fmla="*/ 2716346 w 7467600"/>
              <a:gd name="connsiteY871" fmla="*/ 1276376 h 6858000"/>
              <a:gd name="connsiteX872" fmla="*/ 2716772 w 7467600"/>
              <a:gd name="connsiteY872" fmla="*/ 1255462 h 6858000"/>
              <a:gd name="connsiteX873" fmla="*/ 3471096 w 7467600"/>
              <a:gd name="connsiteY873" fmla="*/ 437072 h 6858000"/>
              <a:gd name="connsiteX874" fmla="*/ 3639057 w 7467600"/>
              <a:gd name="connsiteY874" fmla="*/ 286334 h 6858000"/>
              <a:gd name="connsiteX875" fmla="*/ 3640309 w 7467600"/>
              <a:gd name="connsiteY875" fmla="*/ 284664 h 6858000"/>
              <a:gd name="connsiteX876" fmla="*/ 3646022 w 7467600"/>
              <a:gd name="connsiteY876" fmla="*/ 276711 h 6858000"/>
              <a:gd name="connsiteX877" fmla="*/ 3707943 w 7467600"/>
              <a:gd name="connsiteY877" fmla="*/ 65958 h 6858000"/>
              <a:gd name="connsiteX878" fmla="*/ 3721337 w 7467600"/>
              <a:gd name="connsiteY878" fmla="*/ 0 h 6858000"/>
              <a:gd name="connsiteX879" fmla="*/ 2867960 w 7467600"/>
              <a:gd name="connsiteY879" fmla="*/ 0 h 6858000"/>
              <a:gd name="connsiteX880" fmla="*/ 2926351 w 7467600"/>
              <a:gd name="connsiteY880" fmla="*/ 0 h 6858000"/>
              <a:gd name="connsiteX881" fmla="*/ 2902823 w 7467600"/>
              <a:gd name="connsiteY881" fmla="*/ 262929 h 6858000"/>
              <a:gd name="connsiteX882" fmla="*/ 2940663 w 7467600"/>
              <a:gd name="connsiteY882" fmla="*/ 140884 h 6858000"/>
              <a:gd name="connsiteX883" fmla="*/ 2947039 w 7467600"/>
              <a:gd name="connsiteY883" fmla="*/ 122524 h 6858000"/>
              <a:gd name="connsiteX884" fmla="*/ 2984316 w 7467600"/>
              <a:gd name="connsiteY884" fmla="*/ 0 h 6858000"/>
              <a:gd name="connsiteX885" fmla="*/ 3016114 w 7467600"/>
              <a:gd name="connsiteY885" fmla="*/ 0 h 6858000"/>
              <a:gd name="connsiteX886" fmla="*/ 2979949 w 7467600"/>
              <a:gd name="connsiteY886" fmla="*/ 119274 h 6858000"/>
              <a:gd name="connsiteX887" fmla="*/ 3023879 w 7467600"/>
              <a:gd name="connsiteY887" fmla="*/ 0 h 6858000"/>
              <a:gd name="connsiteX888" fmla="*/ 3105400 w 7467600"/>
              <a:gd name="connsiteY888" fmla="*/ 0 h 6858000"/>
              <a:gd name="connsiteX889" fmla="*/ 3094669 w 7467600"/>
              <a:gd name="connsiteY889" fmla="*/ 30308 h 6858000"/>
              <a:gd name="connsiteX890" fmla="*/ 2901945 w 7467600"/>
              <a:gd name="connsiteY890" fmla="*/ 466538 h 6858000"/>
              <a:gd name="connsiteX891" fmla="*/ 2815209 w 7467600"/>
              <a:gd name="connsiteY891" fmla="*/ 497361 h 6858000"/>
              <a:gd name="connsiteX892" fmla="*/ 2844845 w 7467600"/>
              <a:gd name="connsiteY892" fmla="*/ 127638 h 6858000"/>
              <a:gd name="connsiteX893" fmla="*/ 2867960 w 7467600"/>
              <a:gd name="connsiteY893" fmla="*/ 0 h 6858000"/>
              <a:gd name="connsiteX894" fmla="*/ 1057230 w 7467600"/>
              <a:gd name="connsiteY894" fmla="*/ 0 h 6858000"/>
              <a:gd name="connsiteX895" fmla="*/ 1111003 w 7467600"/>
              <a:gd name="connsiteY895" fmla="*/ 0 h 6858000"/>
              <a:gd name="connsiteX896" fmla="*/ 1125553 w 7467600"/>
              <a:gd name="connsiteY896" fmla="*/ 52588 h 6858000"/>
              <a:gd name="connsiteX897" fmla="*/ 1304276 w 7467600"/>
              <a:gd name="connsiteY897" fmla="*/ 476275 h 6858000"/>
              <a:gd name="connsiteX898" fmla="*/ 1492066 w 7467600"/>
              <a:gd name="connsiteY898" fmla="*/ 886333 h 6858000"/>
              <a:gd name="connsiteX899" fmla="*/ 1423698 w 7467600"/>
              <a:gd name="connsiteY899" fmla="*/ 710817 h 6858000"/>
              <a:gd name="connsiteX900" fmla="*/ 1357609 w 7467600"/>
              <a:gd name="connsiteY900" fmla="*/ 532892 h 6858000"/>
              <a:gd name="connsiteX901" fmla="*/ 1309550 w 7467600"/>
              <a:gd name="connsiteY901" fmla="*/ 374031 h 6858000"/>
              <a:gd name="connsiteX902" fmla="*/ 1193673 w 7467600"/>
              <a:gd name="connsiteY902" fmla="*/ 49533 h 6858000"/>
              <a:gd name="connsiteX903" fmla="*/ 1164391 w 7467600"/>
              <a:gd name="connsiteY903" fmla="*/ 0 h 6858000"/>
              <a:gd name="connsiteX904" fmla="*/ 1200666 w 7467600"/>
              <a:gd name="connsiteY904" fmla="*/ 0 h 6858000"/>
              <a:gd name="connsiteX905" fmla="*/ 1223408 w 7467600"/>
              <a:gd name="connsiteY905" fmla="*/ 38996 h 6858000"/>
              <a:gd name="connsiteX906" fmla="*/ 1339635 w 7467600"/>
              <a:gd name="connsiteY906" fmla="*/ 365517 h 6858000"/>
              <a:gd name="connsiteX907" fmla="*/ 1387469 w 7467600"/>
              <a:gd name="connsiteY907" fmla="*/ 523079 h 6858000"/>
              <a:gd name="connsiteX908" fmla="*/ 1452685 w 7467600"/>
              <a:gd name="connsiteY908" fmla="*/ 699806 h 6858000"/>
              <a:gd name="connsiteX909" fmla="*/ 1492092 w 7467600"/>
              <a:gd name="connsiteY909" fmla="*/ 800424 h 6858000"/>
              <a:gd name="connsiteX910" fmla="*/ 1455302 w 7467600"/>
              <a:gd name="connsiteY910" fmla="*/ 632913 h 6858000"/>
              <a:gd name="connsiteX911" fmla="*/ 1222336 w 7467600"/>
              <a:gd name="connsiteY911" fmla="*/ 9480 h 6858000"/>
              <a:gd name="connsiteX912" fmla="*/ 1214634 w 7467600"/>
              <a:gd name="connsiteY912" fmla="*/ 0 h 6858000"/>
              <a:gd name="connsiteX913" fmla="*/ 1289827 w 7467600"/>
              <a:gd name="connsiteY913" fmla="*/ 0 h 6858000"/>
              <a:gd name="connsiteX914" fmla="*/ 1321076 w 7467600"/>
              <a:gd name="connsiteY914" fmla="*/ 59722 h 6858000"/>
              <a:gd name="connsiteX915" fmla="*/ 1512579 w 7467600"/>
              <a:gd name="connsiteY915" fmla="*/ 626441 h 6858000"/>
              <a:gd name="connsiteX916" fmla="*/ 1506076 w 7467600"/>
              <a:gd name="connsiteY916" fmla="*/ 1089289 h 6858000"/>
              <a:gd name="connsiteX917" fmla="*/ 1486346 w 7467600"/>
              <a:gd name="connsiteY917" fmla="*/ 1079919 h 6858000"/>
              <a:gd name="connsiteX918" fmla="*/ 1070511 w 7467600"/>
              <a:gd name="connsiteY918" fmla="*/ 48609 h 6858000"/>
              <a:gd name="connsiteX919" fmla="*/ 1057230 w 7467600"/>
              <a:gd name="connsiteY919" fmla="*/ 0 h 6858000"/>
              <a:gd name="connsiteX920" fmla="*/ 43151 w 7467600"/>
              <a:gd name="connsiteY920" fmla="*/ 0 h 6858000"/>
              <a:gd name="connsiteX921" fmla="*/ 95283 w 7467600"/>
              <a:gd name="connsiteY921" fmla="*/ 0 h 6858000"/>
              <a:gd name="connsiteX922" fmla="*/ 300708 w 7467600"/>
              <a:gd name="connsiteY922" fmla="*/ 154571 h 6858000"/>
              <a:gd name="connsiteX923" fmla="*/ 530414 w 7467600"/>
              <a:gd name="connsiteY923" fmla="*/ 354673 h 6858000"/>
              <a:gd name="connsiteX924" fmla="*/ 333785 w 7467600"/>
              <a:gd name="connsiteY924" fmla="*/ 161564 h 6858000"/>
              <a:gd name="connsiteX925" fmla="*/ 147005 w 7467600"/>
              <a:gd name="connsiteY925" fmla="*/ 0 h 6858000"/>
              <a:gd name="connsiteX926" fmla="*/ 272509 w 7467600"/>
              <a:gd name="connsiteY926" fmla="*/ 0 h 6858000"/>
              <a:gd name="connsiteX927" fmla="*/ 326276 w 7467600"/>
              <a:gd name="connsiteY927" fmla="*/ 45847 h 6858000"/>
              <a:gd name="connsiteX928" fmla="*/ 823759 w 7467600"/>
              <a:gd name="connsiteY928" fmla="*/ 574145 h 6858000"/>
              <a:gd name="connsiteX929" fmla="*/ 811254 w 7467600"/>
              <a:gd name="connsiteY929" fmla="*/ 665546 h 6858000"/>
              <a:gd name="connsiteX930" fmla="*/ 154042 w 7467600"/>
              <a:gd name="connsiteY930" fmla="*/ 261522 h 6858000"/>
              <a:gd name="connsiteX931" fmla="*/ 13550 w 7467600"/>
              <a:gd name="connsiteY931" fmla="*/ 158423 h 6858000"/>
              <a:gd name="connsiteX932" fmla="*/ 0 w 7467600"/>
              <a:gd name="connsiteY932" fmla="*/ 146618 h 6858000"/>
              <a:gd name="connsiteX933" fmla="*/ 0 w 7467600"/>
              <a:gd name="connsiteY933" fmla="*/ 59161 h 6858000"/>
              <a:gd name="connsiteX934" fmla="*/ 45427 w 7467600"/>
              <a:gd name="connsiteY934" fmla="*/ 101078 h 6858000"/>
              <a:gd name="connsiteX935" fmla="*/ 630103 w 7467600"/>
              <a:gd name="connsiteY935" fmla="*/ 485885 h 6858000"/>
              <a:gd name="connsiteX936" fmla="*/ 532040 w 7467600"/>
              <a:gd name="connsiteY936" fmla="*/ 399359 h 6858000"/>
              <a:gd name="connsiteX937" fmla="*/ 517618 w 7467600"/>
              <a:gd name="connsiteY937" fmla="*/ 385726 h 6858000"/>
              <a:gd name="connsiteX938" fmla="*/ 285074 w 7467600"/>
              <a:gd name="connsiteY938" fmla="*/ 182755 h 6858000"/>
              <a:gd name="connsiteX939" fmla="*/ 43151 w 7467600"/>
              <a:gd name="connsiteY939"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67600 w 7467600"/>
              <a:gd name="connsiteY4" fmla="*/ 6628217 h 6858000"/>
              <a:gd name="connsiteX5" fmla="*/ 7440138 w 7467600"/>
              <a:gd name="connsiteY5" fmla="*/ 6622648 h 6858000"/>
              <a:gd name="connsiteX6" fmla="*/ 7467600 w 7467600"/>
              <a:gd name="connsiteY6" fmla="*/ 6628217 h 6858000"/>
              <a:gd name="connsiteX7" fmla="*/ 1019354 w 7467600"/>
              <a:gd name="connsiteY7" fmla="*/ 6315006 h 6858000"/>
              <a:gd name="connsiteX8" fmla="*/ 441046 w 7467600"/>
              <a:gd name="connsiteY8" fmla="*/ 6691153 h 6858000"/>
              <a:gd name="connsiteX9" fmla="*/ 1019354 w 7467600"/>
              <a:gd name="connsiteY9" fmla="*/ 6315006 h 6858000"/>
              <a:gd name="connsiteX10" fmla="*/ 991680 w 7467600"/>
              <a:gd name="connsiteY10" fmla="*/ 6298413 h 6858000"/>
              <a:gd name="connsiteX11" fmla="*/ 409060 w 7467600"/>
              <a:gd name="connsiteY11" fmla="*/ 6671470 h 6858000"/>
              <a:gd name="connsiteX12" fmla="*/ 991680 w 7467600"/>
              <a:gd name="connsiteY12" fmla="*/ 6298413 h 6858000"/>
              <a:gd name="connsiteX13" fmla="*/ 103333 w 7467600"/>
              <a:gd name="connsiteY13" fmla="*/ 5699602 h 6858000"/>
              <a:gd name="connsiteX14" fmla="*/ 233938 w 7467600"/>
              <a:gd name="connsiteY14" fmla="*/ 5809416 h 6858000"/>
              <a:gd name="connsiteX15" fmla="*/ 883580 w 7467600"/>
              <a:gd name="connsiteY15" fmla="*/ 6180710 h 6858000"/>
              <a:gd name="connsiteX16" fmla="*/ 487337 w 7467600"/>
              <a:gd name="connsiteY16" fmla="*/ 5950182 h 6858000"/>
              <a:gd name="connsiteX17" fmla="*/ 354051 w 7467600"/>
              <a:gd name="connsiteY17" fmla="*/ 5854912 h 6858000"/>
              <a:gd name="connsiteX18" fmla="*/ 195436 w 7467600"/>
              <a:gd name="connsiteY18" fmla="*/ 5755068 h 6858000"/>
              <a:gd name="connsiteX19" fmla="*/ 103333 w 7467600"/>
              <a:gd name="connsiteY19" fmla="*/ 5699602 h 6858000"/>
              <a:gd name="connsiteX20" fmla="*/ 5539432 w 7467600"/>
              <a:gd name="connsiteY20" fmla="*/ 5642928 h 6858000"/>
              <a:gd name="connsiteX21" fmla="*/ 5555462 w 7467600"/>
              <a:gd name="connsiteY21" fmla="*/ 5694454 h 6858000"/>
              <a:gd name="connsiteX22" fmla="*/ 5828270 w 7467600"/>
              <a:gd name="connsiteY22" fmla="*/ 6320663 h 6858000"/>
              <a:gd name="connsiteX23" fmla="*/ 5947416 w 7467600"/>
              <a:gd name="connsiteY23" fmla="*/ 6574846 h 6858000"/>
              <a:gd name="connsiteX24" fmla="*/ 5539432 w 7467600"/>
              <a:gd name="connsiteY24" fmla="*/ 5642928 h 6858000"/>
              <a:gd name="connsiteX25" fmla="*/ 51253 w 7467600"/>
              <a:gd name="connsiteY25" fmla="*/ 5631825 h 6858000"/>
              <a:gd name="connsiteX26" fmla="*/ 211622 w 7467600"/>
              <a:gd name="connsiteY26" fmla="*/ 5728803 h 6858000"/>
              <a:gd name="connsiteX27" fmla="*/ 371652 w 7467600"/>
              <a:gd name="connsiteY27" fmla="*/ 5829062 h 6858000"/>
              <a:gd name="connsiteX28" fmla="*/ 505903 w 7467600"/>
              <a:gd name="connsiteY28" fmla="*/ 5925221 h 6858000"/>
              <a:gd name="connsiteX29" fmla="*/ 899240 w 7467600"/>
              <a:gd name="connsiteY29" fmla="*/ 6153068 h 6858000"/>
              <a:gd name="connsiteX30" fmla="*/ 988114 w 7467600"/>
              <a:gd name="connsiteY30" fmla="*/ 6174204 h 6858000"/>
              <a:gd name="connsiteX31" fmla="*/ 845971 w 7467600"/>
              <a:gd name="connsiteY31" fmla="*/ 6067177 h 6858000"/>
              <a:gd name="connsiteX32" fmla="*/ 448057 w 7467600"/>
              <a:gd name="connsiteY32" fmla="*/ 5841376 h 6858000"/>
              <a:gd name="connsiteX33" fmla="*/ 51253 w 7467600"/>
              <a:gd name="connsiteY33" fmla="*/ 5631825 h 6858000"/>
              <a:gd name="connsiteX34" fmla="*/ 2606687 w 7467600"/>
              <a:gd name="connsiteY34" fmla="*/ 5630718 h 6858000"/>
              <a:gd name="connsiteX35" fmla="*/ 2645658 w 7467600"/>
              <a:gd name="connsiteY35" fmla="*/ 6640259 h 6858000"/>
              <a:gd name="connsiteX36" fmla="*/ 2606687 w 7467600"/>
              <a:gd name="connsiteY36" fmla="*/ 5630718 h 6858000"/>
              <a:gd name="connsiteX37" fmla="*/ 3642057 w 7467600"/>
              <a:gd name="connsiteY37" fmla="*/ 5573487 h 6858000"/>
              <a:gd name="connsiteX38" fmla="*/ 3632981 w 7467600"/>
              <a:gd name="connsiteY38" fmla="*/ 5579437 h 6858000"/>
              <a:gd name="connsiteX39" fmla="*/ 3382436 w 7467600"/>
              <a:gd name="connsiteY39" fmla="*/ 5952726 h 6858000"/>
              <a:gd name="connsiteX40" fmla="*/ 3191929 w 7467600"/>
              <a:gd name="connsiteY40" fmla="*/ 6662669 h 6858000"/>
              <a:gd name="connsiteX41" fmla="*/ 3369898 w 7467600"/>
              <a:gd name="connsiteY41" fmla="*/ 6081771 h 6858000"/>
              <a:gd name="connsiteX42" fmla="*/ 3642057 w 7467600"/>
              <a:gd name="connsiteY42" fmla="*/ 5573487 h 6858000"/>
              <a:gd name="connsiteX43" fmla="*/ 2650666 w 7467600"/>
              <a:gd name="connsiteY43" fmla="*/ 5530686 h 6858000"/>
              <a:gd name="connsiteX44" fmla="*/ 2650249 w 7467600"/>
              <a:gd name="connsiteY44" fmla="*/ 5532101 h 6858000"/>
              <a:gd name="connsiteX45" fmla="*/ 2663808 w 7467600"/>
              <a:gd name="connsiteY45" fmla="*/ 6535215 h 6858000"/>
              <a:gd name="connsiteX46" fmla="*/ 2665418 w 7467600"/>
              <a:gd name="connsiteY46" fmla="*/ 6132756 h 6858000"/>
              <a:gd name="connsiteX47" fmla="*/ 2650666 w 7467600"/>
              <a:gd name="connsiteY47" fmla="*/ 5530686 h 6858000"/>
              <a:gd name="connsiteX48" fmla="*/ 2680277 w 7467600"/>
              <a:gd name="connsiteY48" fmla="*/ 5479204 h 6858000"/>
              <a:gd name="connsiteX49" fmla="*/ 2678972 w 7467600"/>
              <a:gd name="connsiteY49" fmla="*/ 5481582 h 6858000"/>
              <a:gd name="connsiteX50" fmla="*/ 2696666 w 7467600"/>
              <a:gd name="connsiteY50" fmla="*/ 6133836 h 6858000"/>
              <a:gd name="connsiteX51" fmla="*/ 2695769 w 7467600"/>
              <a:gd name="connsiteY51" fmla="*/ 6390955 h 6858000"/>
              <a:gd name="connsiteX52" fmla="*/ 2739893 w 7467600"/>
              <a:gd name="connsiteY52" fmla="*/ 6108357 h 6858000"/>
              <a:gd name="connsiteX53" fmla="*/ 2680277 w 7467600"/>
              <a:gd name="connsiteY53" fmla="*/ 5479204 h 6858000"/>
              <a:gd name="connsiteX54" fmla="*/ 1132195 w 7467600"/>
              <a:gd name="connsiteY54" fmla="*/ 5467980 h 6858000"/>
              <a:gd name="connsiteX55" fmla="*/ 1679056 w 7467600"/>
              <a:gd name="connsiteY55" fmla="*/ 5516907 h 6858000"/>
              <a:gd name="connsiteX56" fmla="*/ 2128648 w 7467600"/>
              <a:gd name="connsiteY56" fmla="*/ 5474249 h 6858000"/>
              <a:gd name="connsiteX57" fmla="*/ 1825619 w 7467600"/>
              <a:gd name="connsiteY57" fmla="*/ 5478447 h 6858000"/>
              <a:gd name="connsiteX58" fmla="*/ 1737798 w 7467600"/>
              <a:gd name="connsiteY58" fmla="*/ 5483353 h 6858000"/>
              <a:gd name="connsiteX59" fmla="*/ 1132195 w 7467600"/>
              <a:gd name="connsiteY59" fmla="*/ 5467980 h 6858000"/>
              <a:gd name="connsiteX60" fmla="*/ 1456157 w 7467600"/>
              <a:gd name="connsiteY60" fmla="*/ 5371404 h 6858000"/>
              <a:gd name="connsiteX61" fmla="*/ 1244432 w 7467600"/>
              <a:gd name="connsiteY61" fmla="*/ 5385601 h 6858000"/>
              <a:gd name="connsiteX62" fmla="*/ 973990 w 7467600"/>
              <a:gd name="connsiteY62" fmla="*/ 5424940 h 6858000"/>
              <a:gd name="connsiteX63" fmla="*/ 1103809 w 7467600"/>
              <a:gd name="connsiteY63" fmla="*/ 5433720 h 6858000"/>
              <a:gd name="connsiteX64" fmla="*/ 1123454 w 7467600"/>
              <a:gd name="connsiteY64" fmla="*/ 5435727 h 6858000"/>
              <a:gd name="connsiteX65" fmla="*/ 1737017 w 7467600"/>
              <a:gd name="connsiteY65" fmla="*/ 5452183 h 6858000"/>
              <a:gd name="connsiteX66" fmla="*/ 1824397 w 7467600"/>
              <a:gd name="connsiteY66" fmla="*/ 5447757 h 6858000"/>
              <a:gd name="connsiteX67" fmla="*/ 2070059 w 7467600"/>
              <a:gd name="connsiteY67" fmla="*/ 5441660 h 6858000"/>
              <a:gd name="connsiteX68" fmla="*/ 1456157 w 7467600"/>
              <a:gd name="connsiteY68" fmla="*/ 5371404 h 6858000"/>
              <a:gd name="connsiteX69" fmla="*/ 4988186 w 7467600"/>
              <a:gd name="connsiteY69" fmla="*/ 5216467 h 6858000"/>
              <a:gd name="connsiteX70" fmla="*/ 4777334 w 7467600"/>
              <a:gd name="connsiteY70" fmla="*/ 5406072 h 6858000"/>
              <a:gd name="connsiteX71" fmla="*/ 4718341 w 7467600"/>
              <a:gd name="connsiteY71" fmla="*/ 5468043 h 6858000"/>
              <a:gd name="connsiteX72" fmla="*/ 4604655 w 7467600"/>
              <a:gd name="connsiteY72" fmla="*/ 5583434 h 6858000"/>
              <a:gd name="connsiteX73" fmla="*/ 4565074 w 7467600"/>
              <a:gd name="connsiteY73" fmla="*/ 5618550 h 6858000"/>
              <a:gd name="connsiteX74" fmla="*/ 4988186 w 7467600"/>
              <a:gd name="connsiteY74" fmla="*/ 5216467 h 6858000"/>
              <a:gd name="connsiteX75" fmla="*/ 4978032 w 7467600"/>
              <a:gd name="connsiteY75" fmla="*/ 5183809 h 6858000"/>
              <a:gd name="connsiteX76" fmla="*/ 4463413 w 7467600"/>
              <a:gd name="connsiteY76" fmla="*/ 5615162 h 6858000"/>
              <a:gd name="connsiteX77" fmla="*/ 4358134 w 7467600"/>
              <a:gd name="connsiteY77" fmla="*/ 5742791 h 6858000"/>
              <a:gd name="connsiteX78" fmla="*/ 4376219 w 7467600"/>
              <a:gd name="connsiteY78" fmla="*/ 5729027 h 6858000"/>
              <a:gd name="connsiteX79" fmla="*/ 4582340 w 7467600"/>
              <a:gd name="connsiteY79" fmla="*/ 5561037 h 6858000"/>
              <a:gd name="connsiteX80" fmla="*/ 4694684 w 7467600"/>
              <a:gd name="connsiteY80" fmla="*/ 5447098 h 6858000"/>
              <a:gd name="connsiteX81" fmla="*/ 4754123 w 7467600"/>
              <a:gd name="connsiteY81" fmla="*/ 5384643 h 6858000"/>
              <a:gd name="connsiteX82" fmla="*/ 4978032 w 7467600"/>
              <a:gd name="connsiteY82" fmla="*/ 5183809 h 6858000"/>
              <a:gd name="connsiteX83" fmla="*/ 1903353 w 7467600"/>
              <a:gd name="connsiteY83" fmla="*/ 5044827 h 6858000"/>
              <a:gd name="connsiteX84" fmla="*/ 1936931 w 7467600"/>
              <a:gd name="connsiteY84" fmla="*/ 5093954 h 6858000"/>
              <a:gd name="connsiteX85" fmla="*/ 2195868 w 7467600"/>
              <a:gd name="connsiteY85" fmla="*/ 5396574 h 6858000"/>
              <a:gd name="connsiteX86" fmla="*/ 2088852 w 7467600"/>
              <a:gd name="connsiteY86" fmla="*/ 5166123 h 6858000"/>
              <a:gd name="connsiteX87" fmla="*/ 1958241 w 7467600"/>
              <a:gd name="connsiteY87" fmla="*/ 5067955 h 6858000"/>
              <a:gd name="connsiteX88" fmla="*/ 1903353 w 7467600"/>
              <a:gd name="connsiteY88" fmla="*/ 5044827 h 6858000"/>
              <a:gd name="connsiteX89" fmla="*/ 1979378 w 7467600"/>
              <a:gd name="connsiteY89" fmla="*/ 4769504 h 6858000"/>
              <a:gd name="connsiteX90" fmla="*/ 2882120 w 7467600"/>
              <a:gd name="connsiteY90" fmla="*/ 5064547 h 6858000"/>
              <a:gd name="connsiteX91" fmla="*/ 2793103 w 7467600"/>
              <a:gd name="connsiteY91" fmla="*/ 5039699 h 6858000"/>
              <a:gd name="connsiteX92" fmla="*/ 2770041 w 7467600"/>
              <a:gd name="connsiteY92" fmla="*/ 5033634 h 6858000"/>
              <a:gd name="connsiteX93" fmla="*/ 1979378 w 7467600"/>
              <a:gd name="connsiteY93" fmla="*/ 4769504 h 6858000"/>
              <a:gd name="connsiteX94" fmla="*/ 1927410 w 7467600"/>
              <a:gd name="connsiteY94" fmla="*/ 4716164 h 6858000"/>
              <a:gd name="connsiteX95" fmla="*/ 1959587 w 7467600"/>
              <a:gd name="connsiteY95" fmla="*/ 4728849 h 6858000"/>
              <a:gd name="connsiteX96" fmla="*/ 2777707 w 7467600"/>
              <a:gd name="connsiteY96" fmla="*/ 5003991 h 6858000"/>
              <a:gd name="connsiteX97" fmla="*/ 2800768 w 7467600"/>
              <a:gd name="connsiteY97" fmla="*/ 5010056 h 6858000"/>
              <a:gd name="connsiteX98" fmla="*/ 2879408 w 7467600"/>
              <a:gd name="connsiteY98" fmla="*/ 5031590 h 6858000"/>
              <a:gd name="connsiteX99" fmla="*/ 2862295 w 7467600"/>
              <a:gd name="connsiteY99" fmla="*/ 5022958 h 6858000"/>
              <a:gd name="connsiteX100" fmla="*/ 2813343 w 7467600"/>
              <a:gd name="connsiteY100" fmla="*/ 4998369 h 6858000"/>
              <a:gd name="connsiteX101" fmla="*/ 2646245 w 7467600"/>
              <a:gd name="connsiteY101" fmla="*/ 4930999 h 6858000"/>
              <a:gd name="connsiteX102" fmla="*/ 1999243 w 7467600"/>
              <a:gd name="connsiteY102" fmla="*/ 4730524 h 6858000"/>
              <a:gd name="connsiteX103" fmla="*/ 1979527 w 7467600"/>
              <a:gd name="connsiteY103" fmla="*/ 4726651 h 6858000"/>
              <a:gd name="connsiteX104" fmla="*/ 1927410 w 7467600"/>
              <a:gd name="connsiteY104" fmla="*/ 4716164 h 6858000"/>
              <a:gd name="connsiteX105" fmla="*/ 1997014 w 7467600"/>
              <a:gd name="connsiteY105" fmla="*/ 4698007 h 6858000"/>
              <a:gd name="connsiteX106" fmla="*/ 2005458 w 7467600"/>
              <a:gd name="connsiteY106" fmla="*/ 4699540 h 6858000"/>
              <a:gd name="connsiteX107" fmla="*/ 2657186 w 7467600"/>
              <a:gd name="connsiteY107" fmla="*/ 4901687 h 6858000"/>
              <a:gd name="connsiteX108" fmla="*/ 2826662 w 7467600"/>
              <a:gd name="connsiteY108" fmla="*/ 4970362 h 6858000"/>
              <a:gd name="connsiteX109" fmla="*/ 2876100 w 7467600"/>
              <a:gd name="connsiteY109" fmla="*/ 4995397 h 6858000"/>
              <a:gd name="connsiteX110" fmla="*/ 3042600 w 7467600"/>
              <a:gd name="connsiteY110" fmla="*/ 5059532 h 6858000"/>
              <a:gd name="connsiteX111" fmla="*/ 1997014 w 7467600"/>
              <a:gd name="connsiteY111" fmla="*/ 4698007 h 6858000"/>
              <a:gd name="connsiteX112" fmla="*/ 2305292 w 7467600"/>
              <a:gd name="connsiteY112" fmla="*/ 4219492 h 6858000"/>
              <a:gd name="connsiteX113" fmla="*/ 3360922 w 7467600"/>
              <a:gd name="connsiteY113" fmla="*/ 4529373 h 6858000"/>
              <a:gd name="connsiteX114" fmla="*/ 3492420 w 7467600"/>
              <a:gd name="connsiteY114" fmla="*/ 4510145 h 6858000"/>
              <a:gd name="connsiteX115" fmla="*/ 3364086 w 7467600"/>
              <a:gd name="connsiteY115" fmla="*/ 4480340 h 6858000"/>
              <a:gd name="connsiteX116" fmla="*/ 3225818 w 7467600"/>
              <a:gd name="connsiteY116" fmla="*/ 4411822 h 6858000"/>
              <a:gd name="connsiteX117" fmla="*/ 3129696 w 7467600"/>
              <a:gd name="connsiteY117" fmla="*/ 4360704 h 6858000"/>
              <a:gd name="connsiteX118" fmla="*/ 2814545 w 7467600"/>
              <a:gd name="connsiteY118" fmla="*/ 4282955 h 6858000"/>
              <a:gd name="connsiteX119" fmla="*/ 2305292 w 7467600"/>
              <a:gd name="connsiteY119" fmla="*/ 4219492 h 6858000"/>
              <a:gd name="connsiteX120" fmla="*/ 2626982 w 7467600"/>
              <a:gd name="connsiteY120" fmla="*/ 4206450 h 6858000"/>
              <a:gd name="connsiteX121" fmla="*/ 2490617 w 7467600"/>
              <a:gd name="connsiteY121" fmla="*/ 4206951 h 6858000"/>
              <a:gd name="connsiteX122" fmla="*/ 2819869 w 7467600"/>
              <a:gd name="connsiteY122" fmla="*/ 4252936 h 6858000"/>
              <a:gd name="connsiteX123" fmla="*/ 3143018 w 7467600"/>
              <a:gd name="connsiteY123" fmla="*/ 4332698 h 6858000"/>
              <a:gd name="connsiteX124" fmla="*/ 3241520 w 7467600"/>
              <a:gd name="connsiteY124" fmla="*/ 4385112 h 6858000"/>
              <a:gd name="connsiteX125" fmla="*/ 3374575 w 7467600"/>
              <a:gd name="connsiteY125" fmla="*/ 4451517 h 6858000"/>
              <a:gd name="connsiteX126" fmla="*/ 3505221 w 7467600"/>
              <a:gd name="connsiteY126" fmla="*/ 4480757 h 6858000"/>
              <a:gd name="connsiteX127" fmla="*/ 2626982 w 7467600"/>
              <a:gd name="connsiteY127" fmla="*/ 4206450 h 6858000"/>
              <a:gd name="connsiteX128" fmla="*/ 1310106 w 7467600"/>
              <a:gd name="connsiteY128" fmla="*/ 3943217 h 6858000"/>
              <a:gd name="connsiteX129" fmla="*/ 854994 w 7467600"/>
              <a:gd name="connsiteY129" fmla="*/ 4399136 h 6858000"/>
              <a:gd name="connsiteX130" fmla="*/ 742462 w 7467600"/>
              <a:gd name="connsiteY130" fmla="*/ 4594648 h 6858000"/>
              <a:gd name="connsiteX131" fmla="*/ 820602 w 7467600"/>
              <a:gd name="connsiteY131" fmla="*/ 4485915 h 6858000"/>
              <a:gd name="connsiteX132" fmla="*/ 878295 w 7467600"/>
              <a:gd name="connsiteY132" fmla="*/ 4403594 h 6858000"/>
              <a:gd name="connsiteX133" fmla="*/ 1240607 w 7467600"/>
              <a:gd name="connsiteY133" fmla="*/ 4010401 h 6858000"/>
              <a:gd name="connsiteX134" fmla="*/ 1310106 w 7467600"/>
              <a:gd name="connsiteY134" fmla="*/ 3943217 h 6858000"/>
              <a:gd name="connsiteX135" fmla="*/ 1423113 w 7467600"/>
              <a:gd name="connsiteY135" fmla="*/ 3874565 h 6858000"/>
              <a:gd name="connsiteX136" fmla="*/ 1260565 w 7467600"/>
              <a:gd name="connsiteY136" fmla="*/ 4031982 h 6858000"/>
              <a:gd name="connsiteX137" fmla="*/ 901900 w 7467600"/>
              <a:gd name="connsiteY137" fmla="*/ 4421236 h 6858000"/>
              <a:gd name="connsiteX138" fmla="*/ 845044 w 7467600"/>
              <a:gd name="connsiteY138" fmla="*/ 4502436 h 6858000"/>
              <a:gd name="connsiteX139" fmla="*/ 685926 w 7467600"/>
              <a:gd name="connsiteY139" fmla="*/ 4703069 h 6858000"/>
              <a:gd name="connsiteX140" fmla="*/ 684248 w 7467600"/>
              <a:gd name="connsiteY140" fmla="*/ 4706721 h 6858000"/>
              <a:gd name="connsiteX141" fmla="*/ 1423113 w 7467600"/>
              <a:gd name="connsiteY141" fmla="*/ 3874565 h 6858000"/>
              <a:gd name="connsiteX142" fmla="*/ 3316479 w 7467600"/>
              <a:gd name="connsiteY142" fmla="*/ 3872136 h 6858000"/>
              <a:gd name="connsiteX143" fmla="*/ 3546806 w 7467600"/>
              <a:gd name="connsiteY143" fmla="*/ 4356139 h 6858000"/>
              <a:gd name="connsiteX144" fmla="*/ 3364433 w 7467600"/>
              <a:gd name="connsiteY144" fmla="*/ 3953121 h 6858000"/>
              <a:gd name="connsiteX145" fmla="*/ 3316479 w 7467600"/>
              <a:gd name="connsiteY145" fmla="*/ 3872136 h 6858000"/>
              <a:gd name="connsiteX146" fmla="*/ 3291335 w 7467600"/>
              <a:gd name="connsiteY146" fmla="*/ 3767420 h 6858000"/>
              <a:gd name="connsiteX147" fmla="*/ 3390805 w 7467600"/>
              <a:gd name="connsiteY147" fmla="*/ 3937163 h 6858000"/>
              <a:gd name="connsiteX148" fmla="*/ 3579062 w 7467600"/>
              <a:gd name="connsiteY148" fmla="*/ 4359040 h 6858000"/>
              <a:gd name="connsiteX149" fmla="*/ 3467355 w 7467600"/>
              <a:gd name="connsiteY149" fmla="*/ 3988130 h 6858000"/>
              <a:gd name="connsiteX150" fmla="*/ 3310753 w 7467600"/>
              <a:gd name="connsiteY150" fmla="*/ 3787140 h 6858000"/>
              <a:gd name="connsiteX151" fmla="*/ 3291335 w 7467600"/>
              <a:gd name="connsiteY151" fmla="*/ 3767420 h 6858000"/>
              <a:gd name="connsiteX152" fmla="*/ 1635889 w 7467600"/>
              <a:gd name="connsiteY152" fmla="*/ 3709494 h 6858000"/>
              <a:gd name="connsiteX153" fmla="*/ 1634800 w 7467600"/>
              <a:gd name="connsiteY153" fmla="*/ 3731111 h 6858000"/>
              <a:gd name="connsiteX154" fmla="*/ 1635889 w 7467600"/>
              <a:gd name="connsiteY154" fmla="*/ 3709494 h 6858000"/>
              <a:gd name="connsiteX155" fmla="*/ 1510397 w 7467600"/>
              <a:gd name="connsiteY155" fmla="*/ 3684705 h 6858000"/>
              <a:gd name="connsiteX156" fmla="*/ 1146550 w 7467600"/>
              <a:gd name="connsiteY156" fmla="*/ 3802012 h 6858000"/>
              <a:gd name="connsiteX157" fmla="*/ 698834 w 7467600"/>
              <a:gd name="connsiteY157" fmla="*/ 3952272 h 6858000"/>
              <a:gd name="connsiteX158" fmla="*/ 34256 w 7467600"/>
              <a:gd name="connsiteY158" fmla="*/ 4347603 h 6858000"/>
              <a:gd name="connsiteX159" fmla="*/ 527241 w 7467600"/>
              <a:gd name="connsiteY159" fmla="*/ 4065078 h 6858000"/>
              <a:gd name="connsiteX160" fmla="*/ 1510397 w 7467600"/>
              <a:gd name="connsiteY160" fmla="*/ 3684705 h 6858000"/>
              <a:gd name="connsiteX161" fmla="*/ 1313114 w 7467600"/>
              <a:gd name="connsiteY161" fmla="*/ 3655216 h 6858000"/>
              <a:gd name="connsiteX162" fmla="*/ 1109304 w 7467600"/>
              <a:gd name="connsiteY162" fmla="*/ 3669030 h 6858000"/>
              <a:gd name="connsiteX163" fmla="*/ 8129 w 7467600"/>
              <a:gd name="connsiteY163" fmla="*/ 4330519 h 6858000"/>
              <a:gd name="connsiteX164" fmla="*/ 687572 w 7467600"/>
              <a:gd name="connsiteY164" fmla="*/ 3925629 h 6858000"/>
              <a:gd name="connsiteX165" fmla="*/ 1138365 w 7467600"/>
              <a:gd name="connsiteY165" fmla="*/ 3774515 h 6858000"/>
              <a:gd name="connsiteX166" fmla="*/ 1505579 w 7467600"/>
              <a:gd name="connsiteY166" fmla="*/ 3655526 h 6858000"/>
              <a:gd name="connsiteX167" fmla="*/ 1313114 w 7467600"/>
              <a:gd name="connsiteY167" fmla="*/ 3655216 h 6858000"/>
              <a:gd name="connsiteX168" fmla="*/ 3655073 w 7467600"/>
              <a:gd name="connsiteY168" fmla="*/ 3650884 h 6858000"/>
              <a:gd name="connsiteX169" fmla="*/ 3989938 w 7467600"/>
              <a:gd name="connsiteY169" fmla="*/ 3991685 h 6858000"/>
              <a:gd name="connsiteX170" fmla="*/ 4393907 w 7467600"/>
              <a:gd name="connsiteY170" fmla="*/ 4261258 h 6858000"/>
              <a:gd name="connsiteX171" fmla="*/ 4648051 w 7467600"/>
              <a:gd name="connsiteY171" fmla="*/ 4374051 h 6858000"/>
              <a:gd name="connsiteX172" fmla="*/ 4383389 w 7467600"/>
              <a:gd name="connsiteY172" fmla="*/ 4184369 h 6858000"/>
              <a:gd name="connsiteX173" fmla="*/ 4165508 w 7467600"/>
              <a:gd name="connsiteY173" fmla="*/ 4035196 h 6858000"/>
              <a:gd name="connsiteX174" fmla="*/ 4068162 w 7467600"/>
              <a:gd name="connsiteY174" fmla="*/ 3953394 h 6858000"/>
              <a:gd name="connsiteX175" fmla="*/ 3981416 w 7467600"/>
              <a:gd name="connsiteY175" fmla="*/ 3880482 h 6858000"/>
              <a:gd name="connsiteX176" fmla="*/ 3800147 w 7467600"/>
              <a:gd name="connsiteY176" fmla="*/ 3749872 h 6858000"/>
              <a:gd name="connsiteX177" fmla="*/ 3655073 w 7467600"/>
              <a:gd name="connsiteY177" fmla="*/ 3650884 h 6858000"/>
              <a:gd name="connsiteX178" fmla="*/ 3670252 w 7467600"/>
              <a:gd name="connsiteY178" fmla="*/ 3622798 h 6858000"/>
              <a:gd name="connsiteX179" fmla="*/ 3817258 w 7467600"/>
              <a:gd name="connsiteY179" fmla="*/ 3723577 h 6858000"/>
              <a:gd name="connsiteX180" fmla="*/ 4000461 w 7467600"/>
              <a:gd name="connsiteY180" fmla="*/ 3855966 h 6858000"/>
              <a:gd name="connsiteX181" fmla="*/ 4088180 w 7467600"/>
              <a:gd name="connsiteY181" fmla="*/ 3929774 h 6858000"/>
              <a:gd name="connsiteX182" fmla="*/ 4184555 w 7467600"/>
              <a:gd name="connsiteY182" fmla="*/ 4010683 h 6858000"/>
              <a:gd name="connsiteX183" fmla="*/ 4399563 w 7467600"/>
              <a:gd name="connsiteY183" fmla="*/ 4158106 h 6858000"/>
              <a:gd name="connsiteX184" fmla="*/ 4684469 w 7467600"/>
              <a:gd name="connsiteY184" fmla="*/ 4364680 h 6858000"/>
              <a:gd name="connsiteX185" fmla="*/ 4690271 w 7467600"/>
              <a:gd name="connsiteY185" fmla="*/ 4370034 h 6858000"/>
              <a:gd name="connsiteX186" fmla="*/ 4136093 w 7467600"/>
              <a:gd name="connsiteY186" fmla="*/ 3858466 h 6858000"/>
              <a:gd name="connsiteX187" fmla="*/ 3670252 w 7467600"/>
              <a:gd name="connsiteY187" fmla="*/ 3622798 h 6858000"/>
              <a:gd name="connsiteX188" fmla="*/ 4440129 w 7467600"/>
              <a:gd name="connsiteY188" fmla="*/ 3448571 h 6858000"/>
              <a:gd name="connsiteX189" fmla="*/ 4856525 w 7467600"/>
              <a:gd name="connsiteY189" fmla="*/ 3915351 h 6858000"/>
              <a:gd name="connsiteX190" fmla="*/ 5059055 w 7467600"/>
              <a:gd name="connsiteY190" fmla="*/ 4108918 h 6858000"/>
              <a:gd name="connsiteX191" fmla="*/ 5290070 w 7467600"/>
              <a:gd name="connsiteY191" fmla="*/ 4263619 h 6858000"/>
              <a:gd name="connsiteX192" fmla="*/ 4834991 w 7467600"/>
              <a:gd name="connsiteY192" fmla="*/ 3830985 h 6858000"/>
              <a:gd name="connsiteX193" fmla="*/ 4440129 w 7467600"/>
              <a:gd name="connsiteY193" fmla="*/ 3448571 h 6858000"/>
              <a:gd name="connsiteX194" fmla="*/ 4441737 w 7467600"/>
              <a:gd name="connsiteY194" fmla="*/ 3399734 h 6858000"/>
              <a:gd name="connsiteX195" fmla="*/ 4431236 w 7467600"/>
              <a:gd name="connsiteY195" fmla="*/ 3400954 h 6858000"/>
              <a:gd name="connsiteX196" fmla="*/ 4557150 w 7467600"/>
              <a:gd name="connsiteY196" fmla="*/ 3510023 h 6858000"/>
              <a:gd name="connsiteX197" fmla="*/ 4856936 w 7467600"/>
              <a:gd name="connsiteY197" fmla="*/ 3809146 h 6858000"/>
              <a:gd name="connsiteX198" fmla="*/ 5111996 w 7467600"/>
              <a:gd name="connsiteY198" fmla="*/ 4065759 h 6858000"/>
              <a:gd name="connsiteX199" fmla="*/ 5388878 w 7467600"/>
              <a:gd name="connsiteY199" fmla="*/ 4300185 h 6858000"/>
              <a:gd name="connsiteX200" fmla="*/ 5425556 w 7467600"/>
              <a:gd name="connsiteY200" fmla="*/ 4308967 h 6858000"/>
              <a:gd name="connsiteX201" fmla="*/ 4943646 w 7467600"/>
              <a:gd name="connsiteY201" fmla="*/ 3822916 h 6858000"/>
              <a:gd name="connsiteX202" fmla="*/ 4594837 w 7467600"/>
              <a:gd name="connsiteY202" fmla="*/ 3532274 h 6858000"/>
              <a:gd name="connsiteX203" fmla="*/ 4441737 w 7467600"/>
              <a:gd name="connsiteY203" fmla="*/ 3399734 h 6858000"/>
              <a:gd name="connsiteX204" fmla="*/ 5425834 w 7467600"/>
              <a:gd name="connsiteY204" fmla="*/ 3162785 h 6858000"/>
              <a:gd name="connsiteX205" fmla="*/ 5401644 w 7467600"/>
              <a:gd name="connsiteY205" fmla="*/ 3617847 h 6858000"/>
              <a:gd name="connsiteX206" fmla="*/ 5467256 w 7467600"/>
              <a:gd name="connsiteY206" fmla="*/ 4175494 h 6858000"/>
              <a:gd name="connsiteX207" fmla="*/ 5448069 w 7467600"/>
              <a:gd name="connsiteY207" fmla="*/ 3567554 h 6858000"/>
              <a:gd name="connsiteX208" fmla="*/ 5425834 w 7467600"/>
              <a:gd name="connsiteY208" fmla="*/ 3162785 h 6858000"/>
              <a:gd name="connsiteX209" fmla="*/ 1318687 w 7467600"/>
              <a:gd name="connsiteY209" fmla="*/ 3113840 h 6858000"/>
              <a:gd name="connsiteX210" fmla="*/ 1066793 w 7467600"/>
              <a:gd name="connsiteY210" fmla="*/ 3212171 h 6858000"/>
              <a:gd name="connsiteX211" fmla="*/ 993319 w 7467600"/>
              <a:gd name="connsiteY211" fmla="*/ 3247648 h 6858000"/>
              <a:gd name="connsiteX212" fmla="*/ 853081 w 7467600"/>
              <a:gd name="connsiteY212" fmla="*/ 3312410 h 6858000"/>
              <a:gd name="connsiteX213" fmla="*/ 805957 w 7467600"/>
              <a:gd name="connsiteY213" fmla="*/ 3330443 h 6858000"/>
              <a:gd name="connsiteX214" fmla="*/ 1318687 w 7467600"/>
              <a:gd name="connsiteY214" fmla="*/ 3113840 h 6858000"/>
              <a:gd name="connsiteX215" fmla="*/ 5453702 w 7467600"/>
              <a:gd name="connsiteY215" fmla="*/ 3090882 h 6858000"/>
              <a:gd name="connsiteX216" fmla="*/ 5480135 w 7467600"/>
              <a:gd name="connsiteY216" fmla="*/ 3565802 h 6858000"/>
              <a:gd name="connsiteX217" fmla="*/ 5499023 w 7467600"/>
              <a:gd name="connsiteY217" fmla="*/ 4166310 h 6858000"/>
              <a:gd name="connsiteX218" fmla="*/ 5547022 w 7467600"/>
              <a:gd name="connsiteY218" fmla="*/ 3607838 h 6858000"/>
              <a:gd name="connsiteX219" fmla="*/ 5515964 w 7467600"/>
              <a:gd name="connsiteY219" fmla="*/ 3378541 h 6858000"/>
              <a:gd name="connsiteX220" fmla="*/ 5453702 w 7467600"/>
              <a:gd name="connsiteY220" fmla="*/ 3090882 h 6858000"/>
              <a:gd name="connsiteX221" fmla="*/ 1238695 w 7467600"/>
              <a:gd name="connsiteY221" fmla="*/ 3076820 h 6858000"/>
              <a:gd name="connsiteX222" fmla="*/ 716371 w 7467600"/>
              <a:gd name="connsiteY222" fmla="*/ 3293249 h 6858000"/>
              <a:gd name="connsiteX223" fmla="*/ 579522 w 7467600"/>
              <a:gd name="connsiteY223" fmla="*/ 3371759 h 6858000"/>
              <a:gd name="connsiteX224" fmla="*/ 600288 w 7467600"/>
              <a:gd name="connsiteY224" fmla="*/ 3365555 h 6858000"/>
              <a:gd name="connsiteX225" fmla="*/ 840692 w 7467600"/>
              <a:gd name="connsiteY225" fmla="*/ 3284921 h 6858000"/>
              <a:gd name="connsiteX226" fmla="*/ 979248 w 7467600"/>
              <a:gd name="connsiteY226" fmla="*/ 3221003 h 6858000"/>
              <a:gd name="connsiteX227" fmla="*/ 1053282 w 7467600"/>
              <a:gd name="connsiteY227" fmla="*/ 3185247 h 6858000"/>
              <a:gd name="connsiteX228" fmla="*/ 1320603 w 7467600"/>
              <a:gd name="connsiteY228" fmla="*/ 3081281 h 6858000"/>
              <a:gd name="connsiteX229" fmla="*/ 1238695 w 7467600"/>
              <a:gd name="connsiteY229" fmla="*/ 3076820 h 6858000"/>
              <a:gd name="connsiteX230" fmla="*/ 5425627 w 7467600"/>
              <a:gd name="connsiteY230" fmla="*/ 2954192 h 6858000"/>
              <a:gd name="connsiteX231" fmla="*/ 5470770 w 7467600"/>
              <a:gd name="connsiteY231" fmla="*/ 3005435 h 6858000"/>
              <a:gd name="connsiteX232" fmla="*/ 5519779 w 7467600"/>
              <a:gd name="connsiteY232" fmla="*/ 4359223 h 6858000"/>
              <a:gd name="connsiteX233" fmla="*/ 5520293 w 7467600"/>
              <a:gd name="connsiteY233" fmla="*/ 4360602 h 6858000"/>
              <a:gd name="connsiteX234" fmla="*/ 5767221 w 7467600"/>
              <a:gd name="connsiteY234" fmla="*/ 4665564 h 6858000"/>
              <a:gd name="connsiteX235" fmla="*/ 6937169 w 7467600"/>
              <a:gd name="connsiteY235" fmla="*/ 4815941 h 6858000"/>
              <a:gd name="connsiteX236" fmla="*/ 6953922 w 7467600"/>
              <a:gd name="connsiteY236" fmla="*/ 4890068 h 6858000"/>
              <a:gd name="connsiteX237" fmla="*/ 6071359 w 7467600"/>
              <a:gd name="connsiteY237" fmla="*/ 4770770 h 6858000"/>
              <a:gd name="connsiteX238" fmla="*/ 6038839 w 7467600"/>
              <a:gd name="connsiteY238" fmla="*/ 4764474 h 6858000"/>
              <a:gd name="connsiteX239" fmla="*/ 6038706 w 7467600"/>
              <a:gd name="connsiteY239" fmla="*/ 4763847 h 6858000"/>
              <a:gd name="connsiteX240" fmla="*/ 6037784 w 7467600"/>
              <a:gd name="connsiteY240" fmla="*/ 4764270 h 6858000"/>
              <a:gd name="connsiteX241" fmla="*/ 6038839 w 7467600"/>
              <a:gd name="connsiteY241" fmla="*/ 4764474 h 6858000"/>
              <a:gd name="connsiteX242" fmla="*/ 6040338 w 7467600"/>
              <a:gd name="connsiteY242" fmla="*/ 4771418 h 6858000"/>
              <a:gd name="connsiteX243" fmla="*/ 6024488 w 7467600"/>
              <a:gd name="connsiteY243" fmla="*/ 4809903 h 6858000"/>
              <a:gd name="connsiteX244" fmla="*/ 5599771 w 7467600"/>
              <a:gd name="connsiteY244" fmla="*/ 5509652 h 6858000"/>
              <a:gd name="connsiteX245" fmla="*/ 5548843 w 7467600"/>
              <a:gd name="connsiteY245" fmla="*/ 5563845 h 6858000"/>
              <a:gd name="connsiteX246" fmla="*/ 5940952 w 7467600"/>
              <a:gd name="connsiteY246" fmla="*/ 6250028 h 6858000"/>
              <a:gd name="connsiteX247" fmla="*/ 6043441 w 7467600"/>
              <a:gd name="connsiteY247" fmla="*/ 6665847 h 6858000"/>
              <a:gd name="connsiteX248" fmla="*/ 6093432 w 7467600"/>
              <a:gd name="connsiteY248" fmla="*/ 6858000 h 6858000"/>
              <a:gd name="connsiteX249" fmla="*/ 6034344 w 7467600"/>
              <a:gd name="connsiteY249" fmla="*/ 6858000 h 6858000"/>
              <a:gd name="connsiteX250" fmla="*/ 6026679 w 7467600"/>
              <a:gd name="connsiteY250" fmla="*/ 6836959 h 6858000"/>
              <a:gd name="connsiteX251" fmla="*/ 5800441 w 7467600"/>
              <a:gd name="connsiteY251" fmla="*/ 6335286 h 6858000"/>
              <a:gd name="connsiteX252" fmla="*/ 5526562 w 7467600"/>
              <a:gd name="connsiteY252" fmla="*/ 5705388 h 6858000"/>
              <a:gd name="connsiteX253" fmla="*/ 5519640 w 7467600"/>
              <a:gd name="connsiteY253" fmla="*/ 5683774 h 6858000"/>
              <a:gd name="connsiteX254" fmla="*/ 5844559 w 7467600"/>
              <a:gd name="connsiteY254" fmla="*/ 6553349 h 6858000"/>
              <a:gd name="connsiteX255" fmla="*/ 5975994 w 7467600"/>
              <a:gd name="connsiteY255" fmla="*/ 6858000 h 6858000"/>
              <a:gd name="connsiteX256" fmla="*/ 5898547 w 7467600"/>
              <a:gd name="connsiteY256" fmla="*/ 6858000 h 6858000"/>
              <a:gd name="connsiteX257" fmla="*/ 5682041 w 7467600"/>
              <a:gd name="connsiteY257" fmla="*/ 6355860 h 6858000"/>
              <a:gd name="connsiteX258" fmla="*/ 5461758 w 7467600"/>
              <a:gd name="connsiteY258" fmla="*/ 5820220 h 6858000"/>
              <a:gd name="connsiteX259" fmla="*/ 5237282 w 7467600"/>
              <a:gd name="connsiteY259" fmla="*/ 6579086 h 6858000"/>
              <a:gd name="connsiteX260" fmla="*/ 5115009 w 7467600"/>
              <a:gd name="connsiteY260" fmla="*/ 6858000 h 6858000"/>
              <a:gd name="connsiteX261" fmla="*/ 5028074 w 7467600"/>
              <a:gd name="connsiteY261" fmla="*/ 6858000 h 6858000"/>
              <a:gd name="connsiteX262" fmla="*/ 5079508 w 7467600"/>
              <a:gd name="connsiteY262" fmla="*/ 6749074 h 6858000"/>
              <a:gd name="connsiteX263" fmla="*/ 5371846 w 7467600"/>
              <a:gd name="connsiteY263" fmla="*/ 5924413 h 6858000"/>
              <a:gd name="connsiteX264" fmla="*/ 5270512 w 7467600"/>
              <a:gd name="connsiteY264" fmla="*/ 6138975 h 6858000"/>
              <a:gd name="connsiteX265" fmla="*/ 5062409 w 7467600"/>
              <a:gd name="connsiteY265" fmla="*/ 6653544 h 6858000"/>
              <a:gd name="connsiteX266" fmla="*/ 5036628 w 7467600"/>
              <a:gd name="connsiteY266" fmla="*/ 6754247 h 6858000"/>
              <a:gd name="connsiteX267" fmla="*/ 5009112 w 7467600"/>
              <a:gd name="connsiteY267" fmla="*/ 6858000 h 6858000"/>
              <a:gd name="connsiteX268" fmla="*/ 4976679 w 7467600"/>
              <a:gd name="connsiteY268" fmla="*/ 6858000 h 6858000"/>
              <a:gd name="connsiteX269" fmla="*/ 5006537 w 7467600"/>
              <a:gd name="connsiteY269" fmla="*/ 6747068 h 6858000"/>
              <a:gd name="connsiteX270" fmla="*/ 5032723 w 7467600"/>
              <a:gd name="connsiteY270" fmla="*/ 6644957 h 6858000"/>
              <a:gd name="connsiteX271" fmla="*/ 5242949 w 7467600"/>
              <a:gd name="connsiteY271" fmla="*/ 6125175 h 6858000"/>
              <a:gd name="connsiteX272" fmla="*/ 5286321 w 7467600"/>
              <a:gd name="connsiteY272" fmla="*/ 6033555 h 6858000"/>
              <a:gd name="connsiteX273" fmla="*/ 5008210 w 7467600"/>
              <a:gd name="connsiteY273" fmla="*/ 6649194 h 6858000"/>
              <a:gd name="connsiteX274" fmla="*/ 4986321 w 7467600"/>
              <a:gd name="connsiteY274" fmla="*/ 6765687 h 6858000"/>
              <a:gd name="connsiteX275" fmla="*/ 4973474 w 7467600"/>
              <a:gd name="connsiteY275" fmla="*/ 6858000 h 6858000"/>
              <a:gd name="connsiteX276" fmla="*/ 4907178 w 7467600"/>
              <a:gd name="connsiteY276" fmla="*/ 6858000 h 6858000"/>
              <a:gd name="connsiteX277" fmla="*/ 4910810 w 7467600"/>
              <a:gd name="connsiteY277" fmla="*/ 6829660 h 6858000"/>
              <a:gd name="connsiteX278" fmla="*/ 4987461 w 7467600"/>
              <a:gd name="connsiteY278" fmla="*/ 6432994 h 6858000"/>
              <a:gd name="connsiteX279" fmla="*/ 5179262 w 7467600"/>
              <a:gd name="connsiteY279" fmla="*/ 6035044 h 6858000"/>
              <a:gd name="connsiteX280" fmla="*/ 4689678 w 7467600"/>
              <a:gd name="connsiteY280" fmla="*/ 6440241 h 6858000"/>
              <a:gd name="connsiteX281" fmla="*/ 4477543 w 7467600"/>
              <a:gd name="connsiteY281" fmla="*/ 6674836 h 6858000"/>
              <a:gd name="connsiteX282" fmla="*/ 4329957 w 7467600"/>
              <a:gd name="connsiteY282" fmla="*/ 6858000 h 6858000"/>
              <a:gd name="connsiteX283" fmla="*/ 4218595 w 7467600"/>
              <a:gd name="connsiteY283" fmla="*/ 6858000 h 6858000"/>
              <a:gd name="connsiteX284" fmla="*/ 4368888 w 7467600"/>
              <a:gd name="connsiteY284" fmla="*/ 6668412 h 6858000"/>
              <a:gd name="connsiteX285" fmla="*/ 4563091 w 7467600"/>
              <a:gd name="connsiteY285" fmla="*/ 6442508 h 6858000"/>
              <a:gd name="connsiteX286" fmla="*/ 5387324 w 7467600"/>
              <a:gd name="connsiteY286" fmla="*/ 5705830 h 6858000"/>
              <a:gd name="connsiteX287" fmla="*/ 5073620 w 7467600"/>
              <a:gd name="connsiteY287" fmla="*/ 5955437 h 6858000"/>
              <a:gd name="connsiteX288" fmla="*/ 4689789 w 7467600"/>
              <a:gd name="connsiteY288" fmla="*/ 6268382 h 6858000"/>
              <a:gd name="connsiteX289" fmla="*/ 4418722 w 7467600"/>
              <a:gd name="connsiteY289" fmla="*/ 6570886 h 6858000"/>
              <a:gd name="connsiteX290" fmla="*/ 4214944 w 7467600"/>
              <a:gd name="connsiteY290" fmla="*/ 6858000 h 6858000"/>
              <a:gd name="connsiteX291" fmla="*/ 4177898 w 7467600"/>
              <a:gd name="connsiteY291" fmla="*/ 6858000 h 6858000"/>
              <a:gd name="connsiteX292" fmla="*/ 4391597 w 7467600"/>
              <a:gd name="connsiteY292" fmla="*/ 6556370 h 6858000"/>
              <a:gd name="connsiteX293" fmla="*/ 4668889 w 7467600"/>
              <a:gd name="connsiteY293" fmla="*/ 6246399 h 6858000"/>
              <a:gd name="connsiteX294" fmla="*/ 5055427 w 7467600"/>
              <a:gd name="connsiteY294" fmla="*/ 5931476 h 6858000"/>
              <a:gd name="connsiteX295" fmla="*/ 5371814 w 7467600"/>
              <a:gd name="connsiteY295" fmla="*/ 5678975 h 6858000"/>
              <a:gd name="connsiteX296" fmla="*/ 4987918 w 7467600"/>
              <a:gd name="connsiteY296" fmla="*/ 5838701 h 6858000"/>
              <a:gd name="connsiteX297" fmla="*/ 4317146 w 7467600"/>
              <a:gd name="connsiteY297" fmla="*/ 6587716 h 6858000"/>
              <a:gd name="connsiteX298" fmla="*/ 4171627 w 7467600"/>
              <a:gd name="connsiteY298" fmla="*/ 6858000 h 6858000"/>
              <a:gd name="connsiteX299" fmla="*/ 4081585 w 7467600"/>
              <a:gd name="connsiteY299" fmla="*/ 6858000 h 6858000"/>
              <a:gd name="connsiteX300" fmla="*/ 4238603 w 7467600"/>
              <a:gd name="connsiteY300" fmla="*/ 6559341 h 6858000"/>
              <a:gd name="connsiteX301" fmla="*/ 4778333 w 7467600"/>
              <a:gd name="connsiteY301" fmla="*/ 5873626 h 6858000"/>
              <a:gd name="connsiteX302" fmla="*/ 5414185 w 7467600"/>
              <a:gd name="connsiteY302" fmla="*/ 5573882 h 6858000"/>
              <a:gd name="connsiteX303" fmla="*/ 5959648 w 7467600"/>
              <a:gd name="connsiteY303" fmla="*/ 4760797 h 6858000"/>
              <a:gd name="connsiteX304" fmla="*/ 5355019 w 7467600"/>
              <a:gd name="connsiteY304" fmla="*/ 4734672 h 6858000"/>
              <a:gd name="connsiteX305" fmla="*/ 5083565 w 7467600"/>
              <a:gd name="connsiteY305" fmla="*/ 5179121 h 6858000"/>
              <a:gd name="connsiteX306" fmla="*/ 4713577 w 7467600"/>
              <a:gd name="connsiteY306" fmla="*/ 5616803 h 6858000"/>
              <a:gd name="connsiteX307" fmla="*/ 3989559 w 7467600"/>
              <a:gd name="connsiteY307" fmla="*/ 6145945 h 6858000"/>
              <a:gd name="connsiteX308" fmla="*/ 3939824 w 7467600"/>
              <a:gd name="connsiteY308" fmla="*/ 6066900 h 6858000"/>
              <a:gd name="connsiteX309" fmla="*/ 4584537 w 7467600"/>
              <a:gd name="connsiteY309" fmla="*/ 5324826 h 6858000"/>
              <a:gd name="connsiteX310" fmla="*/ 5037105 w 7467600"/>
              <a:gd name="connsiteY310" fmla="*/ 5088765 h 6858000"/>
              <a:gd name="connsiteX311" fmla="*/ 5039930 w 7467600"/>
              <a:gd name="connsiteY311" fmla="*/ 5089585 h 6858000"/>
              <a:gd name="connsiteX312" fmla="*/ 5263764 w 7467600"/>
              <a:gd name="connsiteY312" fmla="*/ 4735525 h 6858000"/>
              <a:gd name="connsiteX313" fmla="*/ 4086300 w 7467600"/>
              <a:gd name="connsiteY313" fmla="*/ 4884599 h 6858000"/>
              <a:gd name="connsiteX314" fmla="*/ 4085485 w 7467600"/>
              <a:gd name="connsiteY314" fmla="*/ 4899070 h 6858000"/>
              <a:gd name="connsiteX315" fmla="*/ 3871915 w 7467600"/>
              <a:gd name="connsiteY315" fmla="*/ 5253645 h 6858000"/>
              <a:gd name="connsiteX316" fmla="*/ 3799374 w 7467600"/>
              <a:gd name="connsiteY316" fmla="*/ 5466127 h 6858000"/>
              <a:gd name="connsiteX317" fmla="*/ 3498850 w 7467600"/>
              <a:gd name="connsiteY317" fmla="*/ 6661888 h 6858000"/>
              <a:gd name="connsiteX318" fmla="*/ 3399216 w 7467600"/>
              <a:gd name="connsiteY318" fmla="*/ 6858000 h 6858000"/>
              <a:gd name="connsiteX319" fmla="*/ 3303688 w 7467600"/>
              <a:gd name="connsiteY319" fmla="*/ 6858000 h 6858000"/>
              <a:gd name="connsiteX320" fmla="*/ 3391774 w 7467600"/>
              <a:gd name="connsiteY320" fmla="*/ 6697181 h 6858000"/>
              <a:gd name="connsiteX321" fmla="*/ 3735540 w 7467600"/>
              <a:gd name="connsiteY321" fmla="*/ 5546923 h 6858000"/>
              <a:gd name="connsiteX322" fmla="*/ 3729438 w 7467600"/>
              <a:gd name="connsiteY322" fmla="*/ 5569058 h 6858000"/>
              <a:gd name="connsiteX323" fmla="*/ 3707782 w 7467600"/>
              <a:gd name="connsiteY323" fmla="*/ 5644908 h 6858000"/>
              <a:gd name="connsiteX324" fmla="*/ 3583827 w 7467600"/>
              <a:gd name="connsiteY324" fmla="*/ 6039215 h 6858000"/>
              <a:gd name="connsiteX325" fmla="*/ 3547861 w 7467600"/>
              <a:gd name="connsiteY325" fmla="*/ 6129609 h 6858000"/>
              <a:gd name="connsiteX326" fmla="*/ 3490905 w 7467600"/>
              <a:gd name="connsiteY326" fmla="*/ 6277660 h 6858000"/>
              <a:gd name="connsiteX327" fmla="*/ 3455859 w 7467600"/>
              <a:gd name="connsiteY327" fmla="*/ 6391301 h 6858000"/>
              <a:gd name="connsiteX328" fmla="*/ 3429112 w 7467600"/>
              <a:gd name="connsiteY328" fmla="*/ 6479469 h 6858000"/>
              <a:gd name="connsiteX329" fmla="*/ 3304862 w 7467600"/>
              <a:gd name="connsiteY329" fmla="*/ 6796476 h 6858000"/>
              <a:gd name="connsiteX330" fmla="*/ 3276071 w 7467600"/>
              <a:gd name="connsiteY330" fmla="*/ 6858000 h 6858000"/>
              <a:gd name="connsiteX331" fmla="*/ 3240805 w 7467600"/>
              <a:gd name="connsiteY331" fmla="*/ 6858000 h 6858000"/>
              <a:gd name="connsiteX332" fmla="*/ 3275917 w 7467600"/>
              <a:gd name="connsiteY332" fmla="*/ 6783192 h 6858000"/>
              <a:gd name="connsiteX333" fmla="*/ 3399358 w 7467600"/>
              <a:gd name="connsiteY333" fmla="*/ 6469011 h 6858000"/>
              <a:gd name="connsiteX334" fmla="*/ 3425650 w 7467600"/>
              <a:gd name="connsiteY334" fmla="*/ 6381333 h 6858000"/>
              <a:gd name="connsiteX335" fmla="*/ 3460661 w 7467600"/>
              <a:gd name="connsiteY335" fmla="*/ 6266763 h 6858000"/>
              <a:gd name="connsiteX336" fmla="*/ 3518021 w 7467600"/>
              <a:gd name="connsiteY336" fmla="*/ 6117298 h 6858000"/>
              <a:gd name="connsiteX337" fmla="*/ 3554035 w 7467600"/>
              <a:gd name="connsiteY337" fmla="*/ 6027832 h 6858000"/>
              <a:gd name="connsiteX338" fmla="*/ 3677174 w 7467600"/>
              <a:gd name="connsiteY338" fmla="*/ 5636351 h 6858000"/>
              <a:gd name="connsiteX339" fmla="*/ 3698819 w 7467600"/>
              <a:gd name="connsiteY339" fmla="*/ 5560503 h 6858000"/>
              <a:gd name="connsiteX340" fmla="*/ 3702094 w 7467600"/>
              <a:gd name="connsiteY340" fmla="*/ 5549194 h 6858000"/>
              <a:gd name="connsiteX341" fmla="*/ 3398355 w 7467600"/>
              <a:gd name="connsiteY341" fmla="*/ 6094603 h 6858000"/>
              <a:gd name="connsiteX342" fmla="*/ 3193941 w 7467600"/>
              <a:gd name="connsiteY342" fmla="*/ 6798775 h 6858000"/>
              <a:gd name="connsiteX343" fmla="*/ 3184140 w 7467600"/>
              <a:gd name="connsiteY343" fmla="*/ 6858000 h 6858000"/>
              <a:gd name="connsiteX344" fmla="*/ 3099978 w 7467600"/>
              <a:gd name="connsiteY344" fmla="*/ 6858000 h 6858000"/>
              <a:gd name="connsiteX345" fmla="*/ 3101556 w 7467600"/>
              <a:gd name="connsiteY345" fmla="*/ 6843337 h 6858000"/>
              <a:gd name="connsiteX346" fmla="*/ 3370162 w 7467600"/>
              <a:gd name="connsiteY346" fmla="*/ 5785550 h 6858000"/>
              <a:gd name="connsiteX347" fmla="*/ 3746477 w 7467600"/>
              <a:gd name="connsiteY347" fmla="*/ 5377889 h 6858000"/>
              <a:gd name="connsiteX348" fmla="*/ 3863399 w 7467600"/>
              <a:gd name="connsiteY348" fmla="*/ 5087257 h 6858000"/>
              <a:gd name="connsiteX349" fmla="*/ 3968712 w 7467600"/>
              <a:gd name="connsiteY349" fmla="*/ 4913989 h 6858000"/>
              <a:gd name="connsiteX350" fmla="*/ 2792390 w 7467600"/>
              <a:gd name="connsiteY350" fmla="*/ 5382974 h 6858000"/>
              <a:gd name="connsiteX351" fmla="*/ 2714982 w 7467600"/>
              <a:gd name="connsiteY351" fmla="*/ 5427051 h 6858000"/>
              <a:gd name="connsiteX352" fmla="*/ 2813361 w 7467600"/>
              <a:gd name="connsiteY352" fmla="*/ 6023912 h 6858000"/>
              <a:gd name="connsiteX353" fmla="*/ 2688430 w 7467600"/>
              <a:gd name="connsiteY353" fmla="*/ 6801564 h 6858000"/>
              <a:gd name="connsiteX354" fmla="*/ 2629626 w 7467600"/>
              <a:gd name="connsiteY354" fmla="*/ 6763394 h 6858000"/>
              <a:gd name="connsiteX355" fmla="*/ 2565328 w 7467600"/>
              <a:gd name="connsiteY355" fmla="*/ 5516399 h 6858000"/>
              <a:gd name="connsiteX356" fmla="*/ 1922999 w 7467600"/>
              <a:gd name="connsiteY356" fmla="*/ 5980343 h 6858000"/>
              <a:gd name="connsiteX357" fmla="*/ 1950261 w 7467600"/>
              <a:gd name="connsiteY357" fmla="*/ 6405858 h 6858000"/>
              <a:gd name="connsiteX358" fmla="*/ 2365554 w 7467600"/>
              <a:gd name="connsiteY358" fmla="*/ 6759107 h 6858000"/>
              <a:gd name="connsiteX359" fmla="*/ 2424142 w 7467600"/>
              <a:gd name="connsiteY359" fmla="*/ 6858000 h 6858000"/>
              <a:gd name="connsiteX360" fmla="*/ 2395994 w 7467600"/>
              <a:gd name="connsiteY360" fmla="*/ 6858000 h 6858000"/>
              <a:gd name="connsiteX361" fmla="*/ 2392863 w 7467600"/>
              <a:gd name="connsiteY361" fmla="*/ 6852964 h 6858000"/>
              <a:gd name="connsiteX362" fmla="*/ 2017589 w 7467600"/>
              <a:gd name="connsiteY362" fmla="*/ 6493982 h 6858000"/>
              <a:gd name="connsiteX363" fmla="*/ 2147336 w 7467600"/>
              <a:gd name="connsiteY363" fmla="*/ 6594052 h 6858000"/>
              <a:gd name="connsiteX364" fmla="*/ 2207047 w 7467600"/>
              <a:gd name="connsiteY364" fmla="*/ 6654540 h 6858000"/>
              <a:gd name="connsiteX365" fmla="*/ 2299106 w 7467600"/>
              <a:gd name="connsiteY365" fmla="*/ 6778931 h 6858000"/>
              <a:gd name="connsiteX366" fmla="*/ 2314430 w 7467600"/>
              <a:gd name="connsiteY366" fmla="*/ 6801144 h 6858000"/>
              <a:gd name="connsiteX367" fmla="*/ 2352406 w 7467600"/>
              <a:gd name="connsiteY367" fmla="*/ 6858000 h 6858000"/>
              <a:gd name="connsiteX368" fmla="*/ 2314492 w 7467600"/>
              <a:gd name="connsiteY368" fmla="*/ 6858000 h 6858000"/>
              <a:gd name="connsiteX369" fmla="*/ 2288095 w 7467600"/>
              <a:gd name="connsiteY369" fmla="*/ 6818030 h 6858000"/>
              <a:gd name="connsiteX370" fmla="*/ 2272768 w 7467600"/>
              <a:gd name="connsiteY370" fmla="*/ 6795822 h 6858000"/>
              <a:gd name="connsiteX371" fmla="*/ 2182715 w 7467600"/>
              <a:gd name="connsiteY371" fmla="*/ 6675071 h 6858000"/>
              <a:gd name="connsiteX372" fmla="*/ 2032061 w 7467600"/>
              <a:gd name="connsiteY372" fmla="*/ 6541380 h 6858000"/>
              <a:gd name="connsiteX373" fmla="*/ 2257220 w 7467600"/>
              <a:gd name="connsiteY373" fmla="*/ 6826257 h 6858000"/>
              <a:gd name="connsiteX374" fmla="*/ 2281324 w 7467600"/>
              <a:gd name="connsiteY374" fmla="*/ 6858000 h 6858000"/>
              <a:gd name="connsiteX375" fmla="*/ 2242860 w 7467600"/>
              <a:gd name="connsiteY375" fmla="*/ 6858000 h 6858000"/>
              <a:gd name="connsiteX376" fmla="*/ 2232818 w 7467600"/>
              <a:gd name="connsiteY376" fmla="*/ 6844926 h 6858000"/>
              <a:gd name="connsiteX377" fmla="*/ 1990172 w 7467600"/>
              <a:gd name="connsiteY377" fmla="*/ 6542121 h 6858000"/>
              <a:gd name="connsiteX378" fmla="*/ 2124090 w 7467600"/>
              <a:gd name="connsiteY378" fmla="*/ 6761017 h 6858000"/>
              <a:gd name="connsiteX379" fmla="*/ 2200380 w 7467600"/>
              <a:gd name="connsiteY379" fmla="*/ 6858000 h 6858000"/>
              <a:gd name="connsiteX380" fmla="*/ 2147507 w 7467600"/>
              <a:gd name="connsiteY380" fmla="*/ 6858000 h 6858000"/>
              <a:gd name="connsiteX381" fmla="*/ 2070668 w 7467600"/>
              <a:gd name="connsiteY381" fmla="*/ 6761520 h 6858000"/>
              <a:gd name="connsiteX382" fmla="*/ 1975142 w 7467600"/>
              <a:gd name="connsiteY382" fmla="*/ 6585570 h 6858000"/>
              <a:gd name="connsiteX383" fmla="*/ 2050035 w 7467600"/>
              <a:gd name="connsiteY383" fmla="*/ 6813345 h 6858000"/>
              <a:gd name="connsiteX384" fmla="*/ 2063025 w 7467600"/>
              <a:gd name="connsiteY384" fmla="*/ 6858000 h 6858000"/>
              <a:gd name="connsiteX385" fmla="*/ 2021675 w 7467600"/>
              <a:gd name="connsiteY385" fmla="*/ 6858000 h 6858000"/>
              <a:gd name="connsiteX386" fmla="*/ 2019308 w 7467600"/>
              <a:gd name="connsiteY386" fmla="*/ 6847118 h 6858000"/>
              <a:gd name="connsiteX387" fmla="*/ 1938835 w 7467600"/>
              <a:gd name="connsiteY387" fmla="*/ 6551160 h 6858000"/>
              <a:gd name="connsiteX388" fmla="*/ 1953230 w 7467600"/>
              <a:gd name="connsiteY388" fmla="*/ 6759699 h 6858000"/>
              <a:gd name="connsiteX389" fmla="*/ 1956763 w 7467600"/>
              <a:gd name="connsiteY389" fmla="*/ 6778191 h 6858000"/>
              <a:gd name="connsiteX390" fmla="*/ 1967925 w 7467600"/>
              <a:gd name="connsiteY390" fmla="*/ 6858000 h 6858000"/>
              <a:gd name="connsiteX391" fmla="*/ 1936622 w 7467600"/>
              <a:gd name="connsiteY391" fmla="*/ 6858000 h 6858000"/>
              <a:gd name="connsiteX392" fmla="*/ 1926261 w 7467600"/>
              <a:gd name="connsiteY392" fmla="*/ 6784064 h 6858000"/>
              <a:gd name="connsiteX393" fmla="*/ 1922724 w 7467600"/>
              <a:gd name="connsiteY393" fmla="*/ 6765577 h 6858000"/>
              <a:gd name="connsiteX394" fmla="*/ 1904650 w 7467600"/>
              <a:gd name="connsiteY394" fmla="*/ 6639616 h 6858000"/>
              <a:gd name="connsiteX395" fmla="*/ 1885273 w 7467600"/>
              <a:gd name="connsiteY395" fmla="*/ 6858000 h 6858000"/>
              <a:gd name="connsiteX396" fmla="*/ 1854363 w 7467600"/>
              <a:gd name="connsiteY396" fmla="*/ 6858000 h 6858000"/>
              <a:gd name="connsiteX397" fmla="*/ 1880391 w 7467600"/>
              <a:gd name="connsiteY397" fmla="*/ 6603796 h 6858000"/>
              <a:gd name="connsiteX398" fmla="*/ 1818273 w 7467600"/>
              <a:gd name="connsiteY398" fmla="*/ 6715729 h 6858000"/>
              <a:gd name="connsiteX399" fmla="*/ 1794691 w 7467600"/>
              <a:gd name="connsiteY399" fmla="*/ 6843239 h 6858000"/>
              <a:gd name="connsiteX400" fmla="*/ 1794914 w 7467600"/>
              <a:gd name="connsiteY400" fmla="*/ 6858000 h 6858000"/>
              <a:gd name="connsiteX401" fmla="*/ 1746128 w 7467600"/>
              <a:gd name="connsiteY401" fmla="*/ 6858000 h 6858000"/>
              <a:gd name="connsiteX402" fmla="*/ 1753934 w 7467600"/>
              <a:gd name="connsiteY402" fmla="*/ 6724796 h 6858000"/>
              <a:gd name="connsiteX403" fmla="*/ 1792053 w 7467600"/>
              <a:gd name="connsiteY403" fmla="*/ 6572396 h 6858000"/>
              <a:gd name="connsiteX404" fmla="*/ 1862248 w 7467600"/>
              <a:gd name="connsiteY404" fmla="*/ 6266397 h 6858000"/>
              <a:gd name="connsiteX405" fmla="*/ 1862250 w 7467600"/>
              <a:gd name="connsiteY405" fmla="*/ 6033531 h 6858000"/>
              <a:gd name="connsiteX406" fmla="*/ 1211999 w 7467600"/>
              <a:gd name="connsiteY406" fmla="*/ 6683610 h 6858000"/>
              <a:gd name="connsiteX407" fmla="*/ 1213266 w 7467600"/>
              <a:gd name="connsiteY407" fmla="*/ 6691947 h 6858000"/>
              <a:gd name="connsiteX408" fmla="*/ 1203370 w 7467600"/>
              <a:gd name="connsiteY408" fmla="*/ 6850676 h 6858000"/>
              <a:gd name="connsiteX409" fmla="*/ 1203671 w 7467600"/>
              <a:gd name="connsiteY409" fmla="*/ 6858000 h 6858000"/>
              <a:gd name="connsiteX410" fmla="*/ 1143180 w 7467600"/>
              <a:gd name="connsiteY410" fmla="*/ 6858000 h 6858000"/>
              <a:gd name="connsiteX411" fmla="*/ 1142176 w 7467600"/>
              <a:gd name="connsiteY411" fmla="*/ 6766045 h 6858000"/>
              <a:gd name="connsiteX412" fmla="*/ 1067484 w 7467600"/>
              <a:gd name="connsiteY412" fmla="*/ 6858000 h 6858000"/>
              <a:gd name="connsiteX413" fmla="*/ 953928 w 7467600"/>
              <a:gd name="connsiteY413" fmla="*/ 6858000 h 6858000"/>
              <a:gd name="connsiteX414" fmla="*/ 959715 w 7467600"/>
              <a:gd name="connsiteY414" fmla="*/ 6850185 h 6858000"/>
              <a:gd name="connsiteX415" fmla="*/ 1483788 w 7467600"/>
              <a:gd name="connsiteY415" fmla="*/ 6259174 h 6858000"/>
              <a:gd name="connsiteX416" fmla="*/ 1100671 w 7467600"/>
              <a:gd name="connsiteY416" fmla="*/ 6252137 h 6858000"/>
              <a:gd name="connsiteX417" fmla="*/ 1090144 w 7467600"/>
              <a:gd name="connsiteY417" fmla="*/ 6256748 h 6858000"/>
              <a:gd name="connsiteX418" fmla="*/ 1095872 w 7467600"/>
              <a:gd name="connsiteY418" fmla="*/ 6271892 h 6858000"/>
              <a:gd name="connsiteX419" fmla="*/ 262785 w 7467600"/>
              <a:gd name="connsiteY419" fmla="*/ 6845450 h 6858000"/>
              <a:gd name="connsiteX420" fmla="*/ 209968 w 7467600"/>
              <a:gd name="connsiteY420" fmla="*/ 6770713 h 6858000"/>
              <a:gd name="connsiteX421" fmla="*/ 873460 w 7467600"/>
              <a:gd name="connsiteY421" fmla="*/ 6253768 h 6858000"/>
              <a:gd name="connsiteX422" fmla="*/ 192686 w 7467600"/>
              <a:gd name="connsiteY422" fmla="*/ 5849257 h 6858000"/>
              <a:gd name="connsiteX423" fmla="*/ 4696 w 7467600"/>
              <a:gd name="connsiteY423" fmla="*/ 5697668 h 6858000"/>
              <a:gd name="connsiteX424" fmla="*/ 0 w 7467600"/>
              <a:gd name="connsiteY424" fmla="*/ 5689984 h 6858000"/>
              <a:gd name="connsiteX425" fmla="*/ 0 w 7467600"/>
              <a:gd name="connsiteY425" fmla="*/ 5513472 h 6858000"/>
              <a:gd name="connsiteX426" fmla="*/ 174101 w 7467600"/>
              <a:gd name="connsiteY426" fmla="*/ 5620277 h 6858000"/>
              <a:gd name="connsiteX427" fmla="*/ 891800 w 7467600"/>
              <a:gd name="connsiteY427" fmla="*/ 6036935 h 6858000"/>
              <a:gd name="connsiteX428" fmla="*/ 1072219 w 7467600"/>
              <a:gd name="connsiteY428" fmla="*/ 6169443 h 6858000"/>
              <a:gd name="connsiteX429" fmla="*/ 1074117 w 7467600"/>
              <a:gd name="connsiteY429" fmla="*/ 6170301 h 6858000"/>
              <a:gd name="connsiteX430" fmla="*/ 1083114 w 7467600"/>
              <a:gd name="connsiteY430" fmla="*/ 6174131 h 6858000"/>
              <a:gd name="connsiteX431" fmla="*/ 1543010 w 7467600"/>
              <a:gd name="connsiteY431" fmla="*/ 6191140 h 6858000"/>
              <a:gd name="connsiteX432" fmla="*/ 1551080 w 7467600"/>
              <a:gd name="connsiteY432" fmla="*/ 6195006 h 6858000"/>
              <a:gd name="connsiteX433" fmla="*/ 2345443 w 7467600"/>
              <a:gd name="connsiteY433" fmla="*/ 5549882 h 6858000"/>
              <a:gd name="connsiteX434" fmla="*/ 1721499 w 7467600"/>
              <a:gd name="connsiteY434" fmla="*/ 5599969 h 6858000"/>
              <a:gd name="connsiteX435" fmla="*/ 767716 w 7467600"/>
              <a:gd name="connsiteY435" fmla="*/ 5472768 h 6858000"/>
              <a:gd name="connsiteX436" fmla="*/ 722147 w 7467600"/>
              <a:gd name="connsiteY436" fmla="*/ 5393091 h 6858000"/>
              <a:gd name="connsiteX437" fmla="*/ 1485552 w 7467600"/>
              <a:gd name="connsiteY437" fmla="*/ 5313202 h 6858000"/>
              <a:gd name="connsiteX438" fmla="*/ 2143004 w 7467600"/>
              <a:gd name="connsiteY438" fmla="*/ 5402420 h 6858000"/>
              <a:gd name="connsiteX439" fmla="*/ 1933391 w 7467600"/>
              <a:gd name="connsiteY439" fmla="*/ 5156971 h 6858000"/>
              <a:gd name="connsiteX440" fmla="*/ 1827118 w 7467600"/>
              <a:gd name="connsiteY440" fmla="*/ 4968410 h 6858000"/>
              <a:gd name="connsiteX441" fmla="*/ 1837349 w 7467600"/>
              <a:gd name="connsiteY441" fmla="*/ 4956357 h 6858000"/>
              <a:gd name="connsiteX442" fmla="*/ 2162835 w 7467600"/>
              <a:gd name="connsiteY442" fmla="*/ 5187853 h 6858000"/>
              <a:gd name="connsiteX443" fmla="*/ 2257167 w 7467600"/>
              <a:gd name="connsiteY443" fmla="*/ 5462123 h 6858000"/>
              <a:gd name="connsiteX444" fmla="*/ 2261598 w 7467600"/>
              <a:gd name="connsiteY444" fmla="*/ 5467998 h 6858000"/>
              <a:gd name="connsiteX445" fmla="*/ 2437177 w 7467600"/>
              <a:gd name="connsiteY445" fmla="*/ 5479608 h 6858000"/>
              <a:gd name="connsiteX446" fmla="*/ 2445247 w 7467600"/>
              <a:gd name="connsiteY446" fmla="*/ 5483476 h 6858000"/>
              <a:gd name="connsiteX447" fmla="*/ 2743626 w 7467600"/>
              <a:gd name="connsiteY447" fmla="*/ 5304819 h 6858000"/>
              <a:gd name="connsiteX448" fmla="*/ 3048102 w 7467600"/>
              <a:gd name="connsiteY448" fmla="*/ 5150595 h 6858000"/>
              <a:gd name="connsiteX449" fmla="*/ 1799414 w 7467600"/>
              <a:gd name="connsiteY449" fmla="*/ 4694732 h 6858000"/>
              <a:gd name="connsiteX450" fmla="*/ 1771735 w 7467600"/>
              <a:gd name="connsiteY450" fmla="*/ 4619929 h 6858000"/>
              <a:gd name="connsiteX451" fmla="*/ 3104273 w 7467600"/>
              <a:gd name="connsiteY451" fmla="*/ 5076159 h 6858000"/>
              <a:gd name="connsiteX452" fmla="*/ 3113245 w 7467600"/>
              <a:gd name="connsiteY452" fmla="*/ 5090705 h 6858000"/>
              <a:gd name="connsiteX453" fmla="*/ 3126294 w 7467600"/>
              <a:gd name="connsiteY453" fmla="*/ 5114400 h 6858000"/>
              <a:gd name="connsiteX454" fmla="*/ 3937433 w 7467600"/>
              <a:gd name="connsiteY454" fmla="*/ 4830473 h 6858000"/>
              <a:gd name="connsiteX455" fmla="*/ 3590475 w 7467600"/>
              <a:gd name="connsiteY455" fmla="*/ 4597974 h 6858000"/>
              <a:gd name="connsiteX456" fmla="*/ 3100264 w 7467600"/>
              <a:gd name="connsiteY456" fmla="*/ 4579845 h 6858000"/>
              <a:gd name="connsiteX457" fmla="*/ 2183576 w 7467600"/>
              <a:gd name="connsiteY457" fmla="*/ 4227150 h 6858000"/>
              <a:gd name="connsiteX458" fmla="*/ 2151029 w 7467600"/>
              <a:gd name="connsiteY458" fmla="*/ 4146947 h 6858000"/>
              <a:gd name="connsiteX459" fmla="*/ 3563434 w 7467600"/>
              <a:gd name="connsiteY459" fmla="*/ 4469115 h 6858000"/>
              <a:gd name="connsiteX460" fmla="*/ 3177952 w 7467600"/>
              <a:gd name="connsiteY460" fmla="*/ 3657386 h 6858000"/>
              <a:gd name="connsiteX461" fmla="*/ 3189263 w 7467600"/>
              <a:gd name="connsiteY461" fmla="*/ 3625726 h 6858000"/>
              <a:gd name="connsiteX462" fmla="*/ 3560912 w 7467600"/>
              <a:gd name="connsiteY462" fmla="*/ 4079863 h 6858000"/>
              <a:gd name="connsiteX463" fmla="*/ 3626636 w 7467600"/>
              <a:gd name="connsiteY463" fmla="*/ 4512230 h 6858000"/>
              <a:gd name="connsiteX464" fmla="*/ 3653088 w 7467600"/>
              <a:gd name="connsiteY464" fmla="*/ 4521417 h 6858000"/>
              <a:gd name="connsiteX465" fmla="*/ 3988128 w 7467600"/>
              <a:gd name="connsiteY465" fmla="*/ 4817267 h 6858000"/>
              <a:gd name="connsiteX466" fmla="*/ 4830582 w 7467600"/>
              <a:gd name="connsiteY466" fmla="*/ 4676000 h 6858000"/>
              <a:gd name="connsiteX467" fmla="*/ 4830100 w 7467600"/>
              <a:gd name="connsiteY467" fmla="*/ 4675554 h 6858000"/>
              <a:gd name="connsiteX468" fmla="*/ 4036318 w 7467600"/>
              <a:gd name="connsiteY468" fmla="*/ 4147013 h 6858000"/>
              <a:gd name="connsiteX469" fmla="*/ 3432098 w 7467600"/>
              <a:gd name="connsiteY469" fmla="*/ 3537312 h 6858000"/>
              <a:gd name="connsiteX470" fmla="*/ 3446761 w 7467600"/>
              <a:gd name="connsiteY470" fmla="*/ 3461278 h 6858000"/>
              <a:gd name="connsiteX471" fmla="*/ 4419733 w 7467600"/>
              <a:gd name="connsiteY471" fmla="*/ 3963555 h 6858000"/>
              <a:gd name="connsiteX472" fmla="*/ 4781371 w 7467600"/>
              <a:gd name="connsiteY472" fmla="*/ 4458604 h 6858000"/>
              <a:gd name="connsiteX473" fmla="*/ 4780440 w 7467600"/>
              <a:gd name="connsiteY473" fmla="*/ 4470290 h 6858000"/>
              <a:gd name="connsiteX474" fmla="*/ 4898954 w 7467600"/>
              <a:gd name="connsiteY474" fmla="*/ 4662092 h 6858000"/>
              <a:gd name="connsiteX475" fmla="*/ 4900699 w 7467600"/>
              <a:gd name="connsiteY475" fmla="*/ 4670867 h 6858000"/>
              <a:gd name="connsiteX476" fmla="*/ 5714511 w 7467600"/>
              <a:gd name="connsiteY476" fmla="*/ 4663483 h 6858000"/>
              <a:gd name="connsiteX477" fmla="*/ 5464793 w 7467600"/>
              <a:gd name="connsiteY477" fmla="*/ 4393556 h 6858000"/>
              <a:gd name="connsiteX478" fmla="*/ 5461897 w 7467600"/>
              <a:gd name="connsiteY478" fmla="*/ 4390879 h 6858000"/>
              <a:gd name="connsiteX479" fmla="*/ 4294126 w 7467600"/>
              <a:gd name="connsiteY479" fmla="*/ 3303048 h 6858000"/>
              <a:gd name="connsiteX480" fmla="*/ 4305321 w 7467600"/>
              <a:gd name="connsiteY480" fmla="*/ 3256953 h 6858000"/>
              <a:gd name="connsiteX481" fmla="*/ 4949299 w 7467600"/>
              <a:gd name="connsiteY481" fmla="*/ 3766336 h 6858000"/>
              <a:gd name="connsiteX482" fmla="*/ 5291452 w 7467600"/>
              <a:gd name="connsiteY482" fmla="*/ 4076801 h 6858000"/>
              <a:gd name="connsiteX483" fmla="*/ 5434998 w 7467600"/>
              <a:gd name="connsiteY483" fmla="*/ 4254100 h 6858000"/>
              <a:gd name="connsiteX484" fmla="*/ 5351015 w 7467600"/>
              <a:gd name="connsiteY484" fmla="*/ 3760989 h 6858000"/>
              <a:gd name="connsiteX485" fmla="*/ 5413780 w 7467600"/>
              <a:gd name="connsiteY485" fmla="*/ 2966265 h 6858000"/>
              <a:gd name="connsiteX486" fmla="*/ 5425627 w 7467600"/>
              <a:gd name="connsiteY486" fmla="*/ 2954192 h 6858000"/>
              <a:gd name="connsiteX487" fmla="*/ 6604735 w 7467600"/>
              <a:gd name="connsiteY487" fmla="*/ 2041381 h 6858000"/>
              <a:gd name="connsiteX488" fmla="*/ 7204487 w 7467600"/>
              <a:gd name="connsiteY488" fmla="*/ 2742112 h 6858000"/>
              <a:gd name="connsiteX489" fmla="*/ 7131592 w 7467600"/>
              <a:gd name="connsiteY489" fmla="*/ 2672096 h 6858000"/>
              <a:gd name="connsiteX490" fmla="*/ 6996344 w 7467600"/>
              <a:gd name="connsiteY490" fmla="*/ 2518310 h 6858000"/>
              <a:gd name="connsiteX491" fmla="*/ 6735495 w 7467600"/>
              <a:gd name="connsiteY491" fmla="*/ 2196890 h 6858000"/>
              <a:gd name="connsiteX492" fmla="*/ 6721901 w 7467600"/>
              <a:gd name="connsiteY492" fmla="*/ 2179274 h 6858000"/>
              <a:gd name="connsiteX493" fmla="*/ 6604735 w 7467600"/>
              <a:gd name="connsiteY493" fmla="*/ 2041381 h 6858000"/>
              <a:gd name="connsiteX494" fmla="*/ 6591670 w 7467600"/>
              <a:gd name="connsiteY494" fmla="*/ 1988277 h 6858000"/>
              <a:gd name="connsiteX495" fmla="*/ 6747349 w 7467600"/>
              <a:gd name="connsiteY495" fmla="*/ 2160069 h 6858000"/>
              <a:gd name="connsiteX496" fmla="*/ 6760943 w 7467600"/>
              <a:gd name="connsiteY496" fmla="*/ 2177686 h 6858000"/>
              <a:gd name="connsiteX497" fmla="*/ 7021065 w 7467600"/>
              <a:gd name="connsiteY497" fmla="*/ 2498102 h 6858000"/>
              <a:gd name="connsiteX498" fmla="*/ 7155223 w 7467600"/>
              <a:gd name="connsiteY498" fmla="*/ 2650386 h 6858000"/>
              <a:gd name="connsiteX499" fmla="*/ 7203167 w 7467600"/>
              <a:gd name="connsiteY499" fmla="*/ 2697288 h 6858000"/>
              <a:gd name="connsiteX500" fmla="*/ 6937703 w 7467600"/>
              <a:gd name="connsiteY500" fmla="*/ 2321981 h 6858000"/>
              <a:gd name="connsiteX501" fmla="*/ 6591670 w 7467600"/>
              <a:gd name="connsiteY501" fmla="*/ 1988277 h 6858000"/>
              <a:gd name="connsiteX502" fmla="*/ 5798671 w 7467600"/>
              <a:gd name="connsiteY502" fmla="*/ 1981601 h 6858000"/>
              <a:gd name="connsiteX503" fmla="*/ 5754709 w 7467600"/>
              <a:gd name="connsiteY503" fmla="*/ 2071454 h 6858000"/>
              <a:gd name="connsiteX504" fmla="*/ 5763044 w 7467600"/>
              <a:gd name="connsiteY504" fmla="*/ 2842206 h 6858000"/>
              <a:gd name="connsiteX505" fmla="*/ 5764974 w 7467600"/>
              <a:gd name="connsiteY505" fmla="*/ 2799609 h 6858000"/>
              <a:gd name="connsiteX506" fmla="*/ 5767665 w 7467600"/>
              <a:gd name="connsiteY506" fmla="*/ 2666409 h 6858000"/>
              <a:gd name="connsiteX507" fmla="*/ 5763055 w 7467600"/>
              <a:gd name="connsiteY507" fmla="*/ 2579705 h 6858000"/>
              <a:gd name="connsiteX508" fmla="*/ 5758079 w 7467600"/>
              <a:gd name="connsiteY508" fmla="*/ 2492508 h 6858000"/>
              <a:gd name="connsiteX509" fmla="*/ 5779325 w 7467600"/>
              <a:gd name="connsiteY509" fmla="*/ 2197069 h 6858000"/>
              <a:gd name="connsiteX510" fmla="*/ 5798671 w 7467600"/>
              <a:gd name="connsiteY510" fmla="*/ 1981601 h 6858000"/>
              <a:gd name="connsiteX511" fmla="*/ 5829202 w 7467600"/>
              <a:gd name="connsiteY511" fmla="*/ 1971679 h 6858000"/>
              <a:gd name="connsiteX512" fmla="*/ 5809558 w 7467600"/>
              <a:gd name="connsiteY512" fmla="*/ 2198043 h 6858000"/>
              <a:gd name="connsiteX513" fmla="*/ 5788653 w 7467600"/>
              <a:gd name="connsiteY513" fmla="*/ 2489430 h 6858000"/>
              <a:gd name="connsiteX514" fmla="*/ 5793439 w 7467600"/>
              <a:gd name="connsiteY514" fmla="*/ 2575235 h 6858000"/>
              <a:gd name="connsiteX515" fmla="*/ 5796837 w 7467600"/>
              <a:gd name="connsiteY515" fmla="*/ 2637633 h 6858000"/>
              <a:gd name="connsiteX516" fmla="*/ 5818614 w 7467600"/>
              <a:gd name="connsiteY516" fmla="*/ 2473055 h 6858000"/>
              <a:gd name="connsiteX517" fmla="*/ 5829202 w 7467600"/>
              <a:gd name="connsiteY517" fmla="*/ 1971679 h 6858000"/>
              <a:gd name="connsiteX518" fmla="*/ 5911389 w 7467600"/>
              <a:gd name="connsiteY518" fmla="*/ 1898371 h 6858000"/>
              <a:gd name="connsiteX519" fmla="*/ 6237627 w 7467600"/>
              <a:gd name="connsiteY519" fmla="*/ 2231921 h 6858000"/>
              <a:gd name="connsiteX520" fmla="*/ 5911389 w 7467600"/>
              <a:gd name="connsiteY520" fmla="*/ 1898371 h 6858000"/>
              <a:gd name="connsiteX521" fmla="*/ 6944437 w 7467600"/>
              <a:gd name="connsiteY521" fmla="*/ 1575402 h 6858000"/>
              <a:gd name="connsiteX522" fmla="*/ 6304730 w 7467600"/>
              <a:gd name="connsiteY522" fmla="*/ 1766654 h 6858000"/>
              <a:gd name="connsiteX523" fmla="*/ 6944437 w 7467600"/>
              <a:gd name="connsiteY523" fmla="*/ 1575402 h 6858000"/>
              <a:gd name="connsiteX524" fmla="*/ 7019523 w 7467600"/>
              <a:gd name="connsiteY524" fmla="*/ 1519450 h 6858000"/>
              <a:gd name="connsiteX525" fmla="*/ 6298091 w 7467600"/>
              <a:gd name="connsiteY525" fmla="*/ 1737122 h 6858000"/>
              <a:gd name="connsiteX526" fmla="*/ 7019523 w 7467600"/>
              <a:gd name="connsiteY526" fmla="*/ 1519450 h 6858000"/>
              <a:gd name="connsiteX527" fmla="*/ 2399523 w 7467600"/>
              <a:gd name="connsiteY527" fmla="*/ 1428234 h 6858000"/>
              <a:gd name="connsiteX528" fmla="*/ 2224982 w 7467600"/>
              <a:gd name="connsiteY528" fmla="*/ 1826201 h 6858000"/>
              <a:gd name="connsiteX529" fmla="*/ 2096099 w 7467600"/>
              <a:gd name="connsiteY529" fmla="*/ 2345900 h 6858000"/>
              <a:gd name="connsiteX530" fmla="*/ 2283317 w 7467600"/>
              <a:gd name="connsiteY530" fmla="*/ 1796925 h 6858000"/>
              <a:gd name="connsiteX531" fmla="*/ 2399523 w 7467600"/>
              <a:gd name="connsiteY531" fmla="*/ 1428234 h 6858000"/>
              <a:gd name="connsiteX532" fmla="*/ 2448558 w 7467600"/>
              <a:gd name="connsiteY532" fmla="*/ 1373435 h 6858000"/>
              <a:gd name="connsiteX533" fmla="*/ 2312521 w 7467600"/>
              <a:gd name="connsiteY533" fmla="*/ 1806140 h 6858000"/>
              <a:gd name="connsiteX534" fmla="*/ 2127533 w 7467600"/>
              <a:gd name="connsiteY534" fmla="*/ 2348380 h 6858000"/>
              <a:gd name="connsiteX535" fmla="*/ 2358080 w 7467600"/>
              <a:gd name="connsiteY535" fmla="*/ 1866134 h 6858000"/>
              <a:gd name="connsiteX536" fmla="*/ 2407436 w 7467600"/>
              <a:gd name="connsiteY536" fmla="*/ 1651070 h 6858000"/>
              <a:gd name="connsiteX537" fmla="*/ 2448558 w 7467600"/>
              <a:gd name="connsiteY537" fmla="*/ 1373435 h 6858000"/>
              <a:gd name="connsiteX538" fmla="*/ 278707 w 7467600"/>
              <a:gd name="connsiteY538" fmla="*/ 1352270 h 6858000"/>
              <a:gd name="connsiteX539" fmla="*/ 321570 w 7467600"/>
              <a:gd name="connsiteY539" fmla="*/ 1861610 h 6858000"/>
              <a:gd name="connsiteX540" fmla="*/ 294281 w 7467600"/>
              <a:gd name="connsiteY540" fmla="*/ 1440658 h 6858000"/>
              <a:gd name="connsiteX541" fmla="*/ 278707 w 7467600"/>
              <a:gd name="connsiteY541" fmla="*/ 1352270 h 6858000"/>
              <a:gd name="connsiteX542" fmla="*/ 1423821 w 7467600"/>
              <a:gd name="connsiteY542" fmla="*/ 1351958 h 6858000"/>
              <a:gd name="connsiteX543" fmla="*/ 1638521 w 7467600"/>
              <a:gd name="connsiteY543" fmla="*/ 1908470 h 6858000"/>
              <a:gd name="connsiteX544" fmla="*/ 1754199 w 7467600"/>
              <a:gd name="connsiteY544" fmla="*/ 2149284 h 6858000"/>
              <a:gd name="connsiteX545" fmla="*/ 1908359 w 7467600"/>
              <a:gd name="connsiteY545" fmla="*/ 2364988 h 6858000"/>
              <a:gd name="connsiteX546" fmla="*/ 1647661 w 7467600"/>
              <a:gd name="connsiteY546" fmla="*/ 1825945 h 6858000"/>
              <a:gd name="connsiteX547" fmla="*/ 1423821 w 7467600"/>
              <a:gd name="connsiteY547" fmla="*/ 1351958 h 6858000"/>
              <a:gd name="connsiteX548" fmla="*/ 1431890 w 7467600"/>
              <a:gd name="connsiteY548" fmla="*/ 1306475 h 6858000"/>
              <a:gd name="connsiteX549" fmla="*/ 1507597 w 7467600"/>
              <a:gd name="connsiteY549" fmla="*/ 1446132 h 6858000"/>
              <a:gd name="connsiteX550" fmla="*/ 1674586 w 7467600"/>
              <a:gd name="connsiteY550" fmla="*/ 1813832 h 6858000"/>
              <a:gd name="connsiteX551" fmla="*/ 1815950 w 7467600"/>
              <a:gd name="connsiteY551" fmla="*/ 2128564 h 6858000"/>
              <a:gd name="connsiteX552" fmla="*/ 1984242 w 7467600"/>
              <a:gd name="connsiteY552" fmla="*/ 2430829 h 6858000"/>
              <a:gd name="connsiteX553" fmla="*/ 2014023 w 7467600"/>
              <a:gd name="connsiteY553" fmla="*/ 2450995 h 6858000"/>
              <a:gd name="connsiteX554" fmla="*/ 1747337 w 7467600"/>
              <a:gd name="connsiteY554" fmla="*/ 1855264 h 6858000"/>
              <a:gd name="connsiteX555" fmla="*/ 1533749 w 7467600"/>
              <a:gd name="connsiteY555" fmla="*/ 1478656 h 6858000"/>
              <a:gd name="connsiteX556" fmla="*/ 1431890 w 7467600"/>
              <a:gd name="connsiteY556" fmla="*/ 1306475 h 6858000"/>
              <a:gd name="connsiteX557" fmla="*/ 5052692 w 7467600"/>
              <a:gd name="connsiteY557" fmla="*/ 1292994 h 6858000"/>
              <a:gd name="connsiteX558" fmla="*/ 5200661 w 7467600"/>
              <a:gd name="connsiteY558" fmla="*/ 1635186 h 6858000"/>
              <a:gd name="connsiteX559" fmla="*/ 5297138 w 7467600"/>
              <a:gd name="connsiteY559" fmla="*/ 1906351 h 6858000"/>
              <a:gd name="connsiteX560" fmla="*/ 5052692 w 7467600"/>
              <a:gd name="connsiteY560" fmla="*/ 1292994 h 6858000"/>
              <a:gd name="connsiteX561" fmla="*/ 5009948 w 7467600"/>
              <a:gd name="connsiteY561" fmla="*/ 1273619 h 6858000"/>
              <a:gd name="connsiteX562" fmla="*/ 5121777 w 7467600"/>
              <a:gd name="connsiteY562" fmla="*/ 1654213 h 6858000"/>
              <a:gd name="connsiteX563" fmla="*/ 5293545 w 7467600"/>
              <a:gd name="connsiteY563" fmla="*/ 2072247 h 6858000"/>
              <a:gd name="connsiteX564" fmla="*/ 5294042 w 7467600"/>
              <a:gd name="connsiteY564" fmla="*/ 2065019 h 6858000"/>
              <a:gd name="connsiteX565" fmla="*/ 5171936 w 7467600"/>
              <a:gd name="connsiteY565" fmla="*/ 1647613 h 6858000"/>
              <a:gd name="connsiteX566" fmla="*/ 5009948 w 7467600"/>
              <a:gd name="connsiteY566" fmla="*/ 1273619 h 6858000"/>
              <a:gd name="connsiteX567" fmla="*/ 655236 w 7467600"/>
              <a:gd name="connsiteY567" fmla="*/ 1268632 h 6858000"/>
              <a:gd name="connsiteX568" fmla="*/ 839521 w 7467600"/>
              <a:gd name="connsiteY568" fmla="*/ 1685315 h 6858000"/>
              <a:gd name="connsiteX569" fmla="*/ 1109416 w 7467600"/>
              <a:gd name="connsiteY569" fmla="*/ 2061663 h 6858000"/>
              <a:gd name="connsiteX570" fmla="*/ 1298300 w 7467600"/>
              <a:gd name="connsiteY570" fmla="*/ 2247742 h 6858000"/>
              <a:gd name="connsiteX571" fmla="*/ 1125871 w 7467600"/>
              <a:gd name="connsiteY571" fmla="*/ 1989513 h 6858000"/>
              <a:gd name="connsiteX572" fmla="*/ 981574 w 7467600"/>
              <a:gd name="connsiteY572" fmla="*/ 1783157 h 6858000"/>
              <a:gd name="connsiteX573" fmla="*/ 922198 w 7467600"/>
              <a:gd name="connsiteY573" fmla="*/ 1677437 h 6858000"/>
              <a:gd name="connsiteX574" fmla="*/ 869293 w 7467600"/>
              <a:gd name="connsiteY574" fmla="*/ 1583214 h 6858000"/>
              <a:gd name="connsiteX575" fmla="*/ 751431 w 7467600"/>
              <a:gd name="connsiteY575" fmla="*/ 1405731 h 6858000"/>
              <a:gd name="connsiteX576" fmla="*/ 655236 w 7467600"/>
              <a:gd name="connsiteY576" fmla="*/ 1268632 h 6858000"/>
              <a:gd name="connsiteX577" fmla="*/ 6516292 w 7467600"/>
              <a:gd name="connsiteY577" fmla="*/ 1263064 h 6858000"/>
              <a:gd name="connsiteX578" fmla="*/ 5736320 w 7467600"/>
              <a:gd name="connsiteY578" fmla="*/ 1501803 h 6858000"/>
              <a:gd name="connsiteX579" fmla="*/ 6516292 w 7467600"/>
              <a:gd name="connsiteY579" fmla="*/ 1263064 h 6858000"/>
              <a:gd name="connsiteX580" fmla="*/ 291466 w 7467600"/>
              <a:gd name="connsiteY580" fmla="*/ 1250369 h 6858000"/>
              <a:gd name="connsiteX581" fmla="*/ 323180 w 7467600"/>
              <a:gd name="connsiteY581" fmla="*/ 1435283 h 6858000"/>
              <a:gd name="connsiteX582" fmla="*/ 349381 w 7467600"/>
              <a:gd name="connsiteY582" fmla="*/ 1875041 h 6858000"/>
              <a:gd name="connsiteX583" fmla="*/ 374363 w 7467600"/>
              <a:gd name="connsiteY583" fmla="*/ 1506494 h 6858000"/>
              <a:gd name="connsiteX584" fmla="*/ 302168 w 7467600"/>
              <a:gd name="connsiteY584" fmla="*/ 1274495 h 6858000"/>
              <a:gd name="connsiteX585" fmla="*/ 291466 w 7467600"/>
              <a:gd name="connsiteY585" fmla="*/ 1250369 h 6858000"/>
              <a:gd name="connsiteX586" fmla="*/ 678222 w 7467600"/>
              <a:gd name="connsiteY586" fmla="*/ 1248670 h 6858000"/>
              <a:gd name="connsiteX587" fmla="*/ 775536 w 7467600"/>
              <a:gd name="connsiteY587" fmla="*/ 1388015 h 6858000"/>
              <a:gd name="connsiteX588" fmla="*/ 894529 w 7467600"/>
              <a:gd name="connsiteY588" fmla="*/ 1567739 h 6858000"/>
              <a:gd name="connsiteX589" fmla="*/ 948000 w 7467600"/>
              <a:gd name="connsiteY589" fmla="*/ 1663088 h 6858000"/>
              <a:gd name="connsiteX590" fmla="*/ 1006812 w 7467600"/>
              <a:gd name="connsiteY590" fmla="*/ 1767683 h 6858000"/>
              <a:gd name="connsiteX591" fmla="*/ 1149133 w 7467600"/>
              <a:gd name="connsiteY591" fmla="*/ 1971513 h 6858000"/>
              <a:gd name="connsiteX592" fmla="*/ 1333952 w 7467600"/>
              <a:gd name="connsiteY592" fmla="*/ 2251620 h 6858000"/>
              <a:gd name="connsiteX593" fmla="*/ 1337329 w 7467600"/>
              <a:gd name="connsiteY593" fmla="*/ 2258350 h 6858000"/>
              <a:gd name="connsiteX594" fmla="*/ 1014726 w 7467600"/>
              <a:gd name="connsiteY594" fmla="*/ 1615556 h 6858000"/>
              <a:gd name="connsiteX595" fmla="*/ 678222 w 7467600"/>
              <a:gd name="connsiteY595" fmla="*/ 1248670 h 6858000"/>
              <a:gd name="connsiteX596" fmla="*/ 6691602 w 7467600"/>
              <a:gd name="connsiteY596" fmla="*/ 1140573 h 6858000"/>
              <a:gd name="connsiteX597" fmla="*/ 6571100 w 7467600"/>
              <a:gd name="connsiteY597" fmla="*/ 1183662 h 6858000"/>
              <a:gd name="connsiteX598" fmla="*/ 6241687 w 7467600"/>
              <a:gd name="connsiteY598" fmla="*/ 1257600 h 6858000"/>
              <a:gd name="connsiteX599" fmla="*/ 5693009 w 7467600"/>
              <a:gd name="connsiteY599" fmla="*/ 1478256 h 6858000"/>
              <a:gd name="connsiteX600" fmla="*/ 6548420 w 7467600"/>
              <a:gd name="connsiteY600" fmla="*/ 1214599 h 6858000"/>
              <a:gd name="connsiteX601" fmla="*/ 6605473 w 7467600"/>
              <a:gd name="connsiteY601" fmla="*/ 1184686 h 6858000"/>
              <a:gd name="connsiteX602" fmla="*/ 6691602 w 7467600"/>
              <a:gd name="connsiteY602" fmla="*/ 1140573 h 6858000"/>
              <a:gd name="connsiteX603" fmla="*/ 4002475 w 7467600"/>
              <a:gd name="connsiteY603" fmla="*/ 1037802 h 6858000"/>
              <a:gd name="connsiteX604" fmla="*/ 4000324 w 7467600"/>
              <a:gd name="connsiteY604" fmla="*/ 1039362 h 6858000"/>
              <a:gd name="connsiteX605" fmla="*/ 4002862 w 7467600"/>
              <a:gd name="connsiteY605" fmla="*/ 1042866 h 6858000"/>
              <a:gd name="connsiteX606" fmla="*/ 4002475 w 7467600"/>
              <a:gd name="connsiteY606" fmla="*/ 1037802 h 6858000"/>
              <a:gd name="connsiteX607" fmla="*/ 506322 w 7467600"/>
              <a:gd name="connsiteY607" fmla="*/ 1020997 h 6858000"/>
              <a:gd name="connsiteX608" fmla="*/ 533068 w 7467600"/>
              <a:gd name="connsiteY608" fmla="*/ 1029409 h 6858000"/>
              <a:gd name="connsiteX609" fmla="*/ 1232525 w 7467600"/>
              <a:gd name="connsiteY609" fmla="*/ 1804675 h 6858000"/>
              <a:gd name="connsiteX610" fmla="*/ 1388858 w 7467600"/>
              <a:gd name="connsiteY610" fmla="*/ 2368011 h 6858000"/>
              <a:gd name="connsiteX611" fmla="*/ 1384098 w 7467600"/>
              <a:gd name="connsiteY611" fmla="*/ 2378125 h 6858000"/>
              <a:gd name="connsiteX612" fmla="*/ 1425393 w 7467600"/>
              <a:gd name="connsiteY612" fmla="*/ 2589124 h 6858000"/>
              <a:gd name="connsiteX613" fmla="*/ 1424001 w 7467600"/>
              <a:gd name="connsiteY613" fmla="*/ 2597541 h 6858000"/>
              <a:gd name="connsiteX614" fmla="*/ 2152729 w 7467600"/>
              <a:gd name="connsiteY614" fmla="*/ 2864487 h 6858000"/>
              <a:gd name="connsiteX615" fmla="*/ 2020609 w 7467600"/>
              <a:gd name="connsiteY615" fmla="*/ 2539671 h 6858000"/>
              <a:gd name="connsiteX616" fmla="*/ 2018920 w 7467600"/>
              <a:gd name="connsiteY616" fmla="*/ 2536309 h 6858000"/>
              <a:gd name="connsiteX617" fmla="*/ 1342441 w 7467600"/>
              <a:gd name="connsiteY617" fmla="*/ 1173017 h 6858000"/>
              <a:gd name="connsiteX618" fmla="*/ 1367925 w 7467600"/>
              <a:gd name="connsiteY618" fmla="*/ 1135648 h 6858000"/>
              <a:gd name="connsiteX619" fmla="*/ 1771401 w 7467600"/>
              <a:gd name="connsiteY619" fmla="*/ 1806673 h 6858000"/>
              <a:gd name="connsiteX620" fmla="*/ 1972385 w 7467600"/>
              <a:gd name="connsiteY620" fmla="*/ 2198735 h 6858000"/>
              <a:gd name="connsiteX621" fmla="*/ 2040892 w 7467600"/>
              <a:gd name="connsiteY621" fmla="*/ 2405205 h 6858000"/>
              <a:gd name="connsiteX622" fmla="*/ 2131689 w 7467600"/>
              <a:gd name="connsiteY622" fmla="*/ 1936926 h 6858000"/>
              <a:gd name="connsiteX623" fmla="*/ 2454820 w 7467600"/>
              <a:gd name="connsiteY623" fmla="*/ 1248808 h 6858000"/>
              <a:gd name="connsiteX624" fmla="*/ 2492512 w 7467600"/>
              <a:gd name="connsiteY624" fmla="*/ 1302920 h 6858000"/>
              <a:gd name="connsiteX625" fmla="*/ 2081216 w 7467600"/>
              <a:gd name="connsiteY625" fmla="*/ 2527513 h 6858000"/>
              <a:gd name="connsiteX626" fmla="*/ 2081211 w 7467600"/>
              <a:gd name="connsiteY626" fmla="*/ 2528916 h 6858000"/>
              <a:gd name="connsiteX627" fmla="*/ 2199067 w 7467600"/>
              <a:gd name="connsiteY627" fmla="*/ 2884061 h 6858000"/>
              <a:gd name="connsiteX628" fmla="*/ 3192586 w 7467600"/>
              <a:gd name="connsiteY628" fmla="*/ 3411496 h 6858000"/>
              <a:gd name="connsiteX629" fmla="*/ 3182620 w 7467600"/>
              <a:gd name="connsiteY629" fmla="*/ 3483279 h 6858000"/>
              <a:gd name="connsiteX630" fmla="*/ 2435119 w 7467600"/>
              <a:gd name="connsiteY630" fmla="*/ 3080173 h 6858000"/>
              <a:gd name="connsiteX631" fmla="*/ 2410152 w 7467600"/>
              <a:gd name="connsiteY631" fmla="*/ 3063751 h 6858000"/>
              <a:gd name="connsiteX632" fmla="*/ 2408099 w 7467600"/>
              <a:gd name="connsiteY632" fmla="*/ 3064403 h 6858000"/>
              <a:gd name="connsiteX633" fmla="*/ 2407218 w 7467600"/>
              <a:gd name="connsiteY633" fmla="*/ 3070324 h 6858000"/>
              <a:gd name="connsiteX634" fmla="*/ 2380138 w 7467600"/>
              <a:gd name="connsiteY634" fmla="*/ 3099341 h 6858000"/>
              <a:gd name="connsiteX635" fmla="*/ 1765923 w 7467600"/>
              <a:gd name="connsiteY635" fmla="*/ 3581043 h 6858000"/>
              <a:gd name="connsiteX636" fmla="*/ 1702258 w 7467600"/>
              <a:gd name="connsiteY636" fmla="*/ 3612286 h 6858000"/>
              <a:gd name="connsiteX637" fmla="*/ 1538370 w 7467600"/>
              <a:gd name="connsiteY637" fmla="*/ 3811804 h 6858000"/>
              <a:gd name="connsiteX638" fmla="*/ 542867 w 7467600"/>
              <a:gd name="connsiteY638" fmla="*/ 4944092 h 6858000"/>
              <a:gd name="connsiteX639" fmla="*/ 515800 w 7467600"/>
              <a:gd name="connsiteY639" fmla="*/ 4862180 h 6858000"/>
              <a:gd name="connsiteX640" fmla="*/ 909145 w 7467600"/>
              <a:gd name="connsiteY640" fmla="*/ 4199225 h 6858000"/>
              <a:gd name="connsiteX641" fmla="*/ 1214067 w 7467600"/>
              <a:gd name="connsiteY641" fmla="*/ 3908561 h 6858000"/>
              <a:gd name="connsiteX642" fmla="*/ 640967 w 7467600"/>
              <a:gd name="connsiteY642" fmla="*/ 4105601 h 6858000"/>
              <a:gd name="connsiteX643" fmla="*/ 112563 w 7467600"/>
              <a:gd name="connsiteY643" fmla="*/ 4396952 h 6858000"/>
              <a:gd name="connsiteX644" fmla="*/ 0 w 7467600"/>
              <a:gd name="connsiteY644" fmla="*/ 4466006 h 6858000"/>
              <a:gd name="connsiteX645" fmla="*/ 0 w 7467600"/>
              <a:gd name="connsiteY645" fmla="*/ 4233763 h 6858000"/>
              <a:gd name="connsiteX646" fmla="*/ 36881 w 7467600"/>
              <a:gd name="connsiteY646" fmla="*/ 4200118 h 6858000"/>
              <a:gd name="connsiteX647" fmla="*/ 910534 w 7467600"/>
              <a:gd name="connsiteY647" fmla="*/ 3629753 h 6858000"/>
              <a:gd name="connsiteX648" fmla="*/ 1578717 w 7467600"/>
              <a:gd name="connsiteY648" fmla="*/ 3575982 h 6858000"/>
              <a:gd name="connsiteX649" fmla="*/ 2338780 w 7467600"/>
              <a:gd name="connsiteY649" fmla="*/ 3033725 h 6858000"/>
              <a:gd name="connsiteX650" fmla="*/ 1807991 w 7467600"/>
              <a:gd name="connsiteY650" fmla="*/ 2807184 h 6858000"/>
              <a:gd name="connsiteX651" fmla="*/ 1416358 w 7467600"/>
              <a:gd name="connsiteY651" fmla="*/ 3112571 h 6858000"/>
              <a:gd name="connsiteX652" fmla="*/ 939066 w 7467600"/>
              <a:gd name="connsiteY652" fmla="*/ 3378798 h 6858000"/>
              <a:gd name="connsiteX653" fmla="*/ 115099 w 7467600"/>
              <a:gd name="connsiteY653" fmla="*/ 3607650 h 6858000"/>
              <a:gd name="connsiteX654" fmla="*/ 97284 w 7467600"/>
              <a:gd name="connsiteY654" fmla="*/ 3520393 h 6858000"/>
              <a:gd name="connsiteX655" fmla="*/ 922050 w 7467600"/>
              <a:gd name="connsiteY655" fmla="*/ 3074867 h 6858000"/>
              <a:gd name="connsiteX656" fmla="*/ 1405265 w 7467600"/>
              <a:gd name="connsiteY656" fmla="*/ 3016319 h 6858000"/>
              <a:gd name="connsiteX657" fmla="*/ 1407512 w 7467600"/>
              <a:gd name="connsiteY657" fmla="*/ 3018001 h 6858000"/>
              <a:gd name="connsiteX658" fmla="*/ 1726266 w 7467600"/>
              <a:gd name="connsiteY658" fmla="*/ 2777274 h 6858000"/>
              <a:gd name="connsiteX659" fmla="*/ 625390 w 7467600"/>
              <a:gd name="connsiteY659" fmla="*/ 2514541 h 6858000"/>
              <a:gd name="connsiteX660" fmla="*/ 619799 w 7467600"/>
              <a:gd name="connsiteY660" fmla="*/ 2527180 h 6858000"/>
              <a:gd name="connsiteX661" fmla="*/ 310030 w 7467600"/>
              <a:gd name="connsiteY661" fmla="*/ 2771818 h 6858000"/>
              <a:gd name="connsiteX662" fmla="*/ 173877 w 7467600"/>
              <a:gd name="connsiteY662" fmla="*/ 2937056 h 6858000"/>
              <a:gd name="connsiteX663" fmla="*/ 77889 w 7467600"/>
              <a:gd name="connsiteY663" fmla="*/ 3138440 h 6858000"/>
              <a:gd name="connsiteX664" fmla="*/ 0 w 7467600"/>
              <a:gd name="connsiteY664" fmla="*/ 3271395 h 6858000"/>
              <a:gd name="connsiteX665" fmla="*/ 0 w 7467600"/>
              <a:gd name="connsiteY665" fmla="*/ 3153002 h 6858000"/>
              <a:gd name="connsiteX666" fmla="*/ 2386 w 7467600"/>
              <a:gd name="connsiteY666" fmla="*/ 3149203 h 6858000"/>
              <a:gd name="connsiteX667" fmla="*/ 89753 w 7467600"/>
              <a:gd name="connsiteY667" fmla="*/ 2987702 h 6858000"/>
              <a:gd name="connsiteX668" fmla="*/ 76869 w 7467600"/>
              <a:gd name="connsiteY668" fmla="*/ 3005404 h 6858000"/>
              <a:gd name="connsiteX669" fmla="*/ 32049 w 7467600"/>
              <a:gd name="connsiteY669" fmla="*/ 3065814 h 6858000"/>
              <a:gd name="connsiteX670" fmla="*/ 0 w 7467600"/>
              <a:gd name="connsiteY670" fmla="*/ 3108744 h 6858000"/>
              <a:gd name="connsiteX671" fmla="*/ 0 w 7467600"/>
              <a:gd name="connsiteY671" fmla="*/ 3058059 h 6858000"/>
              <a:gd name="connsiteX672" fmla="*/ 7610 w 7467600"/>
              <a:gd name="connsiteY672" fmla="*/ 3047889 h 6858000"/>
              <a:gd name="connsiteX673" fmla="*/ 52419 w 7467600"/>
              <a:gd name="connsiteY673" fmla="*/ 2987479 h 6858000"/>
              <a:gd name="connsiteX674" fmla="*/ 59142 w 7467600"/>
              <a:gd name="connsiteY674" fmla="*/ 2978488 h 6858000"/>
              <a:gd name="connsiteX675" fmla="*/ 0 w 7467600"/>
              <a:gd name="connsiteY675" fmla="*/ 3015334 h 6858000"/>
              <a:gd name="connsiteX676" fmla="*/ 0 w 7467600"/>
              <a:gd name="connsiteY676" fmla="*/ 2914286 h 6858000"/>
              <a:gd name="connsiteX677" fmla="*/ 36383 w 7467600"/>
              <a:gd name="connsiteY677" fmla="*/ 2901128 h 6858000"/>
              <a:gd name="connsiteX678" fmla="*/ 156329 w 7467600"/>
              <a:gd name="connsiteY678" fmla="*/ 2840533 h 6858000"/>
              <a:gd name="connsiteX679" fmla="*/ 358355 w 7467600"/>
              <a:gd name="connsiteY679" fmla="*/ 2620471 h 6858000"/>
              <a:gd name="connsiteX680" fmla="*/ 510577 w 7467600"/>
              <a:gd name="connsiteY680" fmla="*/ 2501244 h 6858000"/>
              <a:gd name="connsiteX681" fmla="*/ 211967 w 7467600"/>
              <a:gd name="connsiteY681" fmla="*/ 2479171 h 6858000"/>
              <a:gd name="connsiteX682" fmla="*/ 0 w 7467600"/>
              <a:gd name="connsiteY682" fmla="*/ 2476398 h 6858000"/>
              <a:gd name="connsiteX683" fmla="*/ 0 w 7467600"/>
              <a:gd name="connsiteY683" fmla="*/ 2389189 h 6858000"/>
              <a:gd name="connsiteX684" fmla="*/ 103062 w 7467600"/>
              <a:gd name="connsiteY684" fmla="*/ 2389518 h 6858000"/>
              <a:gd name="connsiteX685" fmla="*/ 510734 w 7467600"/>
              <a:gd name="connsiteY685" fmla="*/ 2416201 h 6858000"/>
              <a:gd name="connsiteX686" fmla="*/ 279257 w 7467600"/>
              <a:gd name="connsiteY686" fmla="*/ 2092102 h 6858000"/>
              <a:gd name="connsiteX687" fmla="*/ 65265 w 7467600"/>
              <a:gd name="connsiteY687" fmla="*/ 2006049 h 6858000"/>
              <a:gd name="connsiteX688" fmla="*/ 0 w 7467600"/>
              <a:gd name="connsiteY688" fmla="*/ 1982532 h 6858000"/>
              <a:gd name="connsiteX689" fmla="*/ 0 w 7467600"/>
              <a:gd name="connsiteY689" fmla="*/ 1912789 h 6858000"/>
              <a:gd name="connsiteX690" fmla="*/ 97460 w 7467600"/>
              <a:gd name="connsiteY690" fmla="*/ 1953725 h 6858000"/>
              <a:gd name="connsiteX691" fmla="*/ 221272 w 7467600"/>
              <a:gd name="connsiteY691" fmla="*/ 1980766 h 6858000"/>
              <a:gd name="connsiteX692" fmla="*/ 116765 w 7467600"/>
              <a:gd name="connsiteY692" fmla="*/ 1911033 h 6858000"/>
              <a:gd name="connsiteX693" fmla="*/ 16405 w 7467600"/>
              <a:gd name="connsiteY693" fmla="*/ 1803412 h 6858000"/>
              <a:gd name="connsiteX694" fmla="*/ 0 w 7467600"/>
              <a:gd name="connsiteY694" fmla="*/ 1784777 h 6858000"/>
              <a:gd name="connsiteX695" fmla="*/ 0 w 7467600"/>
              <a:gd name="connsiteY695" fmla="*/ 1740082 h 6858000"/>
              <a:gd name="connsiteX696" fmla="*/ 39394 w 7467600"/>
              <a:gd name="connsiteY696" fmla="*/ 1784856 h 6858000"/>
              <a:gd name="connsiteX697" fmla="*/ 135813 w 7467600"/>
              <a:gd name="connsiteY697" fmla="*/ 1888838 h 6858000"/>
              <a:gd name="connsiteX698" fmla="*/ 242575 w 7467600"/>
              <a:gd name="connsiteY698" fmla="*/ 1958841 h 6858000"/>
              <a:gd name="connsiteX699" fmla="*/ 82197 w 7467600"/>
              <a:gd name="connsiteY699" fmla="*/ 1754826 h 6858000"/>
              <a:gd name="connsiteX700" fmla="*/ 0 w 7467600"/>
              <a:gd name="connsiteY700" fmla="*/ 1679650 h 6858000"/>
              <a:gd name="connsiteX701" fmla="*/ 0 w 7467600"/>
              <a:gd name="connsiteY701" fmla="*/ 1602463 h 6858000"/>
              <a:gd name="connsiteX702" fmla="*/ 84689 w 7467600"/>
              <a:gd name="connsiteY702" fmla="*/ 1677442 h 6858000"/>
              <a:gd name="connsiteX703" fmla="*/ 298437 w 7467600"/>
              <a:gd name="connsiteY703" fmla="*/ 1968019 h 6858000"/>
              <a:gd name="connsiteX704" fmla="*/ 227269 w 7467600"/>
              <a:gd name="connsiteY704" fmla="*/ 1114064 h 6858000"/>
              <a:gd name="connsiteX705" fmla="*/ 248003 w 7467600"/>
              <a:gd name="connsiteY705" fmla="*/ 1089613 h 6858000"/>
              <a:gd name="connsiteX706" fmla="*/ 427020 w 7467600"/>
              <a:gd name="connsiteY706" fmla="*/ 1619803 h 6858000"/>
              <a:gd name="connsiteX707" fmla="*/ 340345 w 7467600"/>
              <a:gd name="connsiteY707" fmla="*/ 2027739 h 6858000"/>
              <a:gd name="connsiteX708" fmla="*/ 360865 w 7467600"/>
              <a:gd name="connsiteY708" fmla="*/ 2044827 h 6858000"/>
              <a:gd name="connsiteX709" fmla="*/ 560414 w 7467600"/>
              <a:gd name="connsiteY709" fmla="*/ 2421457 h 6858000"/>
              <a:gd name="connsiteX710" fmla="*/ 1359703 w 7467600"/>
              <a:gd name="connsiteY710" fmla="*/ 2578554 h 6858000"/>
              <a:gd name="connsiteX711" fmla="*/ 1359422 w 7467600"/>
              <a:gd name="connsiteY711" fmla="*/ 2577994 h 6858000"/>
              <a:gd name="connsiteX712" fmla="*/ 828701 w 7467600"/>
              <a:gd name="connsiteY712" fmla="*/ 1839520 h 6858000"/>
              <a:gd name="connsiteX713" fmla="*/ 494427 w 7467600"/>
              <a:gd name="connsiteY713" fmla="*/ 1092333 h 6858000"/>
              <a:gd name="connsiteX714" fmla="*/ 506322 w 7467600"/>
              <a:gd name="connsiteY714" fmla="*/ 1020997 h 6858000"/>
              <a:gd name="connsiteX715" fmla="*/ 4570198 w 7467600"/>
              <a:gd name="connsiteY715" fmla="*/ 978081 h 6858000"/>
              <a:gd name="connsiteX716" fmla="*/ 4523691 w 7467600"/>
              <a:gd name="connsiteY716" fmla="*/ 1127776 h 6858000"/>
              <a:gd name="connsiteX717" fmla="*/ 4509875 w 7467600"/>
              <a:gd name="connsiteY717" fmla="*/ 1167552 h 6858000"/>
              <a:gd name="connsiteX718" fmla="*/ 4478168 w 7467600"/>
              <a:gd name="connsiteY718" fmla="*/ 1260735 h 6858000"/>
              <a:gd name="connsiteX719" fmla="*/ 4409309 w 7467600"/>
              <a:gd name="connsiteY719" fmla="*/ 1666996 h 6858000"/>
              <a:gd name="connsiteX720" fmla="*/ 4370031 w 7467600"/>
              <a:gd name="connsiteY720" fmla="*/ 1955666 h 6858000"/>
              <a:gd name="connsiteX721" fmla="*/ 4570198 w 7467600"/>
              <a:gd name="connsiteY721" fmla="*/ 978081 h 6858000"/>
              <a:gd name="connsiteX722" fmla="*/ 4557898 w 7467600"/>
              <a:gd name="connsiteY722" fmla="*/ 900011 h 6858000"/>
              <a:gd name="connsiteX723" fmla="*/ 4344840 w 7467600"/>
              <a:gd name="connsiteY723" fmla="*/ 1922038 h 6858000"/>
              <a:gd name="connsiteX724" fmla="*/ 4378710 w 7467600"/>
              <a:gd name="connsiteY724" fmla="*/ 1665516 h 6858000"/>
              <a:gd name="connsiteX725" fmla="*/ 4448798 w 7467600"/>
              <a:gd name="connsiteY725" fmla="*/ 1253024 h 6858000"/>
              <a:gd name="connsiteX726" fmla="*/ 4480315 w 7467600"/>
              <a:gd name="connsiteY726" fmla="*/ 1158454 h 6858000"/>
              <a:gd name="connsiteX727" fmla="*/ 4494133 w 7467600"/>
              <a:gd name="connsiteY727" fmla="*/ 1118676 h 6858000"/>
              <a:gd name="connsiteX728" fmla="*/ 4557898 w 7467600"/>
              <a:gd name="connsiteY728" fmla="*/ 900011 h 6858000"/>
              <a:gd name="connsiteX729" fmla="*/ 5870151 w 7467600"/>
              <a:gd name="connsiteY729" fmla="*/ 898890 h 6858000"/>
              <a:gd name="connsiteX730" fmla="*/ 5861335 w 7467600"/>
              <a:gd name="connsiteY730" fmla="*/ 899177 h 6858000"/>
              <a:gd name="connsiteX731" fmla="*/ 5843702 w 7467600"/>
              <a:gd name="connsiteY731" fmla="*/ 899748 h 6858000"/>
              <a:gd name="connsiteX732" fmla="*/ 5651107 w 7467600"/>
              <a:gd name="connsiteY732" fmla="*/ 920306 h 6858000"/>
              <a:gd name="connsiteX733" fmla="*/ 5459407 w 7467600"/>
              <a:gd name="connsiteY733" fmla="*/ 940975 h 6858000"/>
              <a:gd name="connsiteX734" fmla="*/ 5374846 w 7467600"/>
              <a:gd name="connsiteY734" fmla="*/ 941988 h 6858000"/>
              <a:gd name="connsiteX735" fmla="*/ 5256105 w 7467600"/>
              <a:gd name="connsiteY735" fmla="*/ 945632 h 6858000"/>
              <a:gd name="connsiteX736" fmla="*/ 5107071 w 7467600"/>
              <a:gd name="connsiteY736" fmla="*/ 969720 h 6858000"/>
              <a:gd name="connsiteX737" fmla="*/ 4998681 w 7467600"/>
              <a:gd name="connsiteY737" fmla="*/ 988771 h 6858000"/>
              <a:gd name="connsiteX738" fmla="*/ 5870151 w 7467600"/>
              <a:gd name="connsiteY738" fmla="*/ 898890 h 6858000"/>
              <a:gd name="connsiteX739" fmla="*/ 5504425 w 7467600"/>
              <a:gd name="connsiteY739" fmla="*/ 848067 h 6858000"/>
              <a:gd name="connsiteX740" fmla="*/ 4968849 w 7467600"/>
              <a:gd name="connsiteY740" fmla="*/ 962318 h 6858000"/>
              <a:gd name="connsiteX741" fmla="*/ 5104039 w 7467600"/>
              <a:gd name="connsiteY741" fmla="*/ 940634 h 6858000"/>
              <a:gd name="connsiteX742" fmla="*/ 5256311 w 7467600"/>
              <a:gd name="connsiteY742" fmla="*/ 916490 h 6858000"/>
              <a:gd name="connsiteX743" fmla="*/ 5377381 w 7467600"/>
              <a:gd name="connsiteY743" fmla="*/ 912671 h 6858000"/>
              <a:gd name="connsiteX744" fmla="*/ 5460148 w 7467600"/>
              <a:gd name="connsiteY744" fmla="*/ 911442 h 6858000"/>
              <a:gd name="connsiteX745" fmla="*/ 5648971 w 7467600"/>
              <a:gd name="connsiteY745" fmla="*/ 891331 h 6858000"/>
              <a:gd name="connsiteX746" fmla="*/ 5844807 w 7467600"/>
              <a:gd name="connsiteY746" fmla="*/ 870718 h 6858000"/>
              <a:gd name="connsiteX747" fmla="*/ 5862975 w 7467600"/>
              <a:gd name="connsiteY747" fmla="*/ 869756 h 6858000"/>
              <a:gd name="connsiteX748" fmla="*/ 5920887 w 7467600"/>
              <a:gd name="connsiteY748" fmla="*/ 865929 h 6858000"/>
              <a:gd name="connsiteX749" fmla="*/ 5504425 w 7467600"/>
              <a:gd name="connsiteY749" fmla="*/ 848067 h 6858000"/>
              <a:gd name="connsiteX750" fmla="*/ 3607114 w 7467600"/>
              <a:gd name="connsiteY750" fmla="*/ 467441 h 6858000"/>
              <a:gd name="connsiteX751" fmla="*/ 3296242 w 7467600"/>
              <a:gd name="connsiteY751" fmla="*/ 807991 h 6858000"/>
              <a:gd name="connsiteX752" fmla="*/ 3174674 w 7467600"/>
              <a:gd name="connsiteY752" fmla="*/ 919759 h 6858000"/>
              <a:gd name="connsiteX753" fmla="*/ 3042978 w 7467600"/>
              <a:gd name="connsiteY753" fmla="*/ 1054894 h 6858000"/>
              <a:gd name="connsiteX754" fmla="*/ 2968914 w 7467600"/>
              <a:gd name="connsiteY754" fmla="*/ 1133756 h 6858000"/>
              <a:gd name="connsiteX755" fmla="*/ 3103823 w 7467600"/>
              <a:gd name="connsiteY755" fmla="*/ 1026814 h 6858000"/>
              <a:gd name="connsiteX756" fmla="*/ 3607114 w 7467600"/>
              <a:gd name="connsiteY756" fmla="*/ 467441 h 6858000"/>
              <a:gd name="connsiteX757" fmla="*/ 3744487 w 7467600"/>
              <a:gd name="connsiteY757" fmla="*/ 383136 h 6858000"/>
              <a:gd name="connsiteX758" fmla="*/ 3970213 w 7467600"/>
              <a:gd name="connsiteY758" fmla="*/ 995559 h 6858000"/>
              <a:gd name="connsiteX759" fmla="*/ 3744487 w 7467600"/>
              <a:gd name="connsiteY759" fmla="*/ 383136 h 6858000"/>
              <a:gd name="connsiteX760" fmla="*/ 3624562 w 7467600"/>
              <a:gd name="connsiteY760" fmla="*/ 367041 h 6858000"/>
              <a:gd name="connsiteX761" fmla="*/ 3489712 w 7467600"/>
              <a:gd name="connsiteY761" fmla="*/ 485386 h 6858000"/>
              <a:gd name="connsiteX762" fmla="*/ 3182994 w 7467600"/>
              <a:gd name="connsiteY762" fmla="*/ 828265 h 6858000"/>
              <a:gd name="connsiteX763" fmla="*/ 2892114 w 7467600"/>
              <a:gd name="connsiteY763" fmla="*/ 1172635 h 6858000"/>
              <a:gd name="connsiteX764" fmla="*/ 3021459 w 7467600"/>
              <a:gd name="connsiteY764" fmla="*/ 1035385 h 6858000"/>
              <a:gd name="connsiteX765" fmla="*/ 3153873 w 7467600"/>
              <a:gd name="connsiteY765" fmla="*/ 898971 h 6858000"/>
              <a:gd name="connsiteX766" fmla="*/ 3276511 w 7467600"/>
              <a:gd name="connsiteY766" fmla="*/ 786423 h 6858000"/>
              <a:gd name="connsiteX767" fmla="*/ 3584154 w 7467600"/>
              <a:gd name="connsiteY767" fmla="*/ 448218 h 6858000"/>
              <a:gd name="connsiteX768" fmla="*/ 3624562 w 7467600"/>
              <a:gd name="connsiteY768" fmla="*/ 367041 h 6858000"/>
              <a:gd name="connsiteX769" fmla="*/ 3766672 w 7467600"/>
              <a:gd name="connsiteY769" fmla="*/ 359429 h 6858000"/>
              <a:gd name="connsiteX770" fmla="*/ 3996338 w 7467600"/>
              <a:gd name="connsiteY770" fmla="*/ 968237 h 6858000"/>
              <a:gd name="connsiteX771" fmla="*/ 3766672 w 7467600"/>
              <a:gd name="connsiteY771" fmla="*/ 359429 h 6858000"/>
              <a:gd name="connsiteX772" fmla="*/ 5805386 w 7467600"/>
              <a:gd name="connsiteY772" fmla="*/ 239240 h 6858000"/>
              <a:gd name="connsiteX773" fmla="*/ 5736947 w 7467600"/>
              <a:gd name="connsiteY773" fmla="*/ 261367 h 6858000"/>
              <a:gd name="connsiteX774" fmla="*/ 5427012 w 7467600"/>
              <a:gd name="connsiteY774" fmla="*/ 311272 h 6858000"/>
              <a:gd name="connsiteX775" fmla="*/ 5147818 w 7467600"/>
              <a:gd name="connsiteY775" fmla="*/ 322112 h 6858000"/>
              <a:gd name="connsiteX776" fmla="*/ 5060854 w 7467600"/>
              <a:gd name="connsiteY776" fmla="*/ 311882 h 6858000"/>
              <a:gd name="connsiteX777" fmla="*/ 4945989 w 7467600"/>
              <a:gd name="connsiteY777" fmla="*/ 300516 h 6858000"/>
              <a:gd name="connsiteX778" fmla="*/ 5410479 w 7467600"/>
              <a:gd name="connsiteY778" fmla="*/ 348434 h 6858000"/>
              <a:gd name="connsiteX779" fmla="*/ 5805386 w 7467600"/>
              <a:gd name="connsiteY779" fmla="*/ 239240 h 6858000"/>
              <a:gd name="connsiteX780" fmla="*/ 5905192 w 7467600"/>
              <a:gd name="connsiteY780" fmla="*/ 163079 h 6858000"/>
              <a:gd name="connsiteX781" fmla="*/ 5865655 w 7467600"/>
              <a:gd name="connsiteY781" fmla="*/ 171901 h 6858000"/>
              <a:gd name="connsiteX782" fmla="*/ 5259740 w 7467600"/>
              <a:gd name="connsiteY782" fmla="*/ 257013 h 6858000"/>
              <a:gd name="connsiteX783" fmla="*/ 5208466 w 7467600"/>
              <a:gd name="connsiteY783" fmla="*/ 257550 h 6858000"/>
              <a:gd name="connsiteX784" fmla="*/ 4980204 w 7467600"/>
              <a:gd name="connsiteY784" fmla="*/ 271903 h 6858000"/>
              <a:gd name="connsiteX785" fmla="*/ 5068068 w 7467600"/>
              <a:gd name="connsiteY785" fmla="*/ 282244 h 6858000"/>
              <a:gd name="connsiteX786" fmla="*/ 5153231 w 7467600"/>
              <a:gd name="connsiteY786" fmla="*/ 292240 h 6858000"/>
              <a:gd name="connsiteX787" fmla="*/ 5426491 w 7467600"/>
              <a:gd name="connsiteY787" fmla="*/ 281128 h 6858000"/>
              <a:gd name="connsiteX788" fmla="*/ 5731212 w 7467600"/>
              <a:gd name="connsiteY788" fmla="*/ 231951 h 6858000"/>
              <a:gd name="connsiteX789" fmla="*/ 5905192 w 7467600"/>
              <a:gd name="connsiteY789" fmla="*/ 163079 h 6858000"/>
              <a:gd name="connsiteX790" fmla="*/ 5944437 w 7467600"/>
              <a:gd name="connsiteY790" fmla="*/ 113829 h 6858000"/>
              <a:gd name="connsiteX791" fmla="*/ 5825032 w 7467600"/>
              <a:gd name="connsiteY791" fmla="*/ 146405 h 6858000"/>
              <a:gd name="connsiteX792" fmla="*/ 4955599 w 7467600"/>
              <a:gd name="connsiteY792" fmla="*/ 247008 h 6858000"/>
              <a:gd name="connsiteX793" fmla="*/ 5210104 w 7467600"/>
              <a:gd name="connsiteY793" fmla="*/ 228123 h 6858000"/>
              <a:gd name="connsiteX794" fmla="*/ 5261015 w 7467600"/>
              <a:gd name="connsiteY794" fmla="*/ 227087 h 6858000"/>
              <a:gd name="connsiteX795" fmla="*/ 5861181 w 7467600"/>
              <a:gd name="connsiteY795" fmla="*/ 143093 h 6858000"/>
              <a:gd name="connsiteX796" fmla="*/ 5961252 w 7467600"/>
              <a:gd name="connsiteY796" fmla="*/ 114820 h 6858000"/>
              <a:gd name="connsiteX797" fmla="*/ 5944437 w 7467600"/>
              <a:gd name="connsiteY797" fmla="*/ 113829 h 6858000"/>
              <a:gd name="connsiteX798" fmla="*/ 3882765 w 7467600"/>
              <a:gd name="connsiteY798" fmla="*/ 0 h 6858000"/>
              <a:gd name="connsiteX799" fmla="*/ 3995099 w 7467600"/>
              <a:gd name="connsiteY799" fmla="*/ 0 h 6858000"/>
              <a:gd name="connsiteX800" fmla="*/ 4163818 w 7467600"/>
              <a:gd name="connsiteY800" fmla="*/ 234104 h 6858000"/>
              <a:gd name="connsiteX801" fmla="*/ 4172099 w 7467600"/>
              <a:gd name="connsiteY801" fmla="*/ 234207 h 6858000"/>
              <a:gd name="connsiteX802" fmla="*/ 4784282 w 7467600"/>
              <a:gd name="connsiteY802" fmla="*/ 276561 h 6858000"/>
              <a:gd name="connsiteX803" fmla="*/ 4801687 w 7467600"/>
              <a:gd name="connsiteY803" fmla="*/ 267764 h 6858000"/>
              <a:gd name="connsiteX804" fmla="*/ 6082788 w 7467600"/>
              <a:gd name="connsiteY804" fmla="*/ 64119 h 6858000"/>
              <a:gd name="connsiteX805" fmla="*/ 6099442 w 7467600"/>
              <a:gd name="connsiteY805" fmla="*/ 82568 h 6858000"/>
              <a:gd name="connsiteX806" fmla="*/ 4804137 w 7467600"/>
              <a:gd name="connsiteY806" fmla="*/ 320931 h 6858000"/>
              <a:gd name="connsiteX807" fmla="*/ 4227047 w 7467600"/>
              <a:gd name="connsiteY807" fmla="*/ 313415 h 6858000"/>
              <a:gd name="connsiteX808" fmla="*/ 4346041 w 7467600"/>
              <a:gd name="connsiteY808" fmla="*/ 456086 h 6858000"/>
              <a:gd name="connsiteX809" fmla="*/ 4870967 w 7467600"/>
              <a:gd name="connsiteY809" fmla="*/ 963061 h 6858000"/>
              <a:gd name="connsiteX810" fmla="*/ 4889647 w 7467600"/>
              <a:gd name="connsiteY810" fmla="*/ 957147 h 6858000"/>
              <a:gd name="connsiteX811" fmla="*/ 5422504 w 7467600"/>
              <a:gd name="connsiteY811" fmla="*/ 805191 h 6858000"/>
              <a:gd name="connsiteX812" fmla="*/ 6087656 w 7467600"/>
              <a:gd name="connsiteY812" fmla="*/ 826703 h 6858000"/>
              <a:gd name="connsiteX813" fmla="*/ 6058717 w 7467600"/>
              <a:gd name="connsiteY813" fmla="*/ 865992 h 6858000"/>
              <a:gd name="connsiteX814" fmla="*/ 4974153 w 7467600"/>
              <a:gd name="connsiteY814" fmla="*/ 1045456 h 6858000"/>
              <a:gd name="connsiteX815" fmla="*/ 5627835 w 7467600"/>
              <a:gd name="connsiteY815" fmla="*/ 1472077 h 6858000"/>
              <a:gd name="connsiteX816" fmla="*/ 5629817 w 7467600"/>
              <a:gd name="connsiteY816" fmla="*/ 1471412 h 6858000"/>
              <a:gd name="connsiteX817" fmla="*/ 5634124 w 7467600"/>
              <a:gd name="connsiteY817" fmla="*/ 1470572 h 6858000"/>
              <a:gd name="connsiteX818" fmla="*/ 5755832 w 7467600"/>
              <a:gd name="connsiteY818" fmla="*/ 1383886 h 6858000"/>
              <a:gd name="connsiteX819" fmla="*/ 6014186 w 7467600"/>
              <a:gd name="connsiteY819" fmla="*/ 1279799 h 6858000"/>
              <a:gd name="connsiteX820" fmla="*/ 6901619 w 7467600"/>
              <a:gd name="connsiteY820" fmla="*/ 1047874 h 6858000"/>
              <a:gd name="connsiteX821" fmla="*/ 6931566 w 7467600"/>
              <a:gd name="connsiteY821" fmla="*/ 1062034 h 6858000"/>
              <a:gd name="connsiteX822" fmla="*/ 5790982 w 7467600"/>
              <a:gd name="connsiteY822" fmla="*/ 1561380 h 6858000"/>
              <a:gd name="connsiteX823" fmla="*/ 6188971 w 7467600"/>
              <a:gd name="connsiteY823" fmla="*/ 1755168 h 6858000"/>
              <a:gd name="connsiteX824" fmla="*/ 6202446 w 7467600"/>
              <a:gd name="connsiteY824" fmla="*/ 1752268 h 6858000"/>
              <a:gd name="connsiteX825" fmla="*/ 7179560 w 7467600"/>
              <a:gd name="connsiteY825" fmla="*/ 1467551 h 6858000"/>
              <a:gd name="connsiteX826" fmla="*/ 7158730 w 7467600"/>
              <a:gd name="connsiteY826" fmla="*/ 1507835 h 6858000"/>
              <a:gd name="connsiteX827" fmla="*/ 6326959 w 7467600"/>
              <a:gd name="connsiteY827" fmla="*/ 1817686 h 6858000"/>
              <a:gd name="connsiteX828" fmla="*/ 6537433 w 7467600"/>
              <a:gd name="connsiteY828" fmla="*/ 1907790 h 6858000"/>
              <a:gd name="connsiteX829" fmla="*/ 6550221 w 7467600"/>
              <a:gd name="connsiteY829" fmla="*/ 1910729 h 6858000"/>
              <a:gd name="connsiteX830" fmla="*/ 6964438 w 7467600"/>
              <a:gd name="connsiteY830" fmla="*/ 2209505 h 6858000"/>
              <a:gd name="connsiteX831" fmla="*/ 7367862 w 7467600"/>
              <a:gd name="connsiteY831" fmla="*/ 2806833 h 6858000"/>
              <a:gd name="connsiteX832" fmla="*/ 7364329 w 7467600"/>
              <a:gd name="connsiteY832" fmla="*/ 2826907 h 6858000"/>
              <a:gd name="connsiteX833" fmla="*/ 7290545 w 7467600"/>
              <a:gd name="connsiteY833" fmla="*/ 2850663 h 6858000"/>
              <a:gd name="connsiteX834" fmla="*/ 6472036 w 7467600"/>
              <a:gd name="connsiteY834" fmla="*/ 1959003 h 6858000"/>
              <a:gd name="connsiteX835" fmla="*/ 5792897 w 7467600"/>
              <a:gd name="connsiteY835" fmla="*/ 1647747 h 6858000"/>
              <a:gd name="connsiteX836" fmla="*/ 5842751 w 7467600"/>
              <a:gd name="connsiteY836" fmla="*/ 1816112 h 6858000"/>
              <a:gd name="connsiteX837" fmla="*/ 5847424 w 7467600"/>
              <a:gd name="connsiteY837" fmla="*/ 1815776 h 6858000"/>
              <a:gd name="connsiteX838" fmla="*/ 6399821 w 7467600"/>
              <a:gd name="connsiteY838" fmla="*/ 2344799 h 6858000"/>
              <a:gd name="connsiteX839" fmla="*/ 6323232 w 7467600"/>
              <a:gd name="connsiteY839" fmla="*/ 2389634 h 6858000"/>
              <a:gd name="connsiteX840" fmla="*/ 5942958 w 7467600"/>
              <a:gd name="connsiteY840" fmla="*/ 2077708 h 6858000"/>
              <a:gd name="connsiteX841" fmla="*/ 5921559 w 7467600"/>
              <a:gd name="connsiteY841" fmla="*/ 2378596 h 6858000"/>
              <a:gd name="connsiteX842" fmla="*/ 5817651 w 7467600"/>
              <a:gd name="connsiteY842" fmla="*/ 3023919 h 6858000"/>
              <a:gd name="connsiteX843" fmla="*/ 5729634 w 7467600"/>
              <a:gd name="connsiteY843" fmla="*/ 3051849 h 6858000"/>
              <a:gd name="connsiteX844" fmla="*/ 5611018 w 7467600"/>
              <a:gd name="connsiteY844" fmla="*/ 2316769 h 6858000"/>
              <a:gd name="connsiteX845" fmla="*/ 5687608 w 7467600"/>
              <a:gd name="connsiteY845" fmla="*/ 2039972 h 6858000"/>
              <a:gd name="connsiteX846" fmla="*/ 5657554 w 7467600"/>
              <a:gd name="connsiteY846" fmla="*/ 1576445 h 6858000"/>
              <a:gd name="connsiteX847" fmla="*/ 5150475 w 7467600"/>
              <a:gd name="connsiteY847" fmla="*/ 1274012 h 6858000"/>
              <a:gd name="connsiteX848" fmla="*/ 5349142 w 7467600"/>
              <a:gd name="connsiteY848" fmla="*/ 2204405 h 6858000"/>
              <a:gd name="connsiteX849" fmla="*/ 5262214 w 7467600"/>
              <a:gd name="connsiteY849" fmla="*/ 2233836 h 6858000"/>
              <a:gd name="connsiteX850" fmla="*/ 4981539 w 7467600"/>
              <a:gd name="connsiteY850" fmla="*/ 1542201 h 6858000"/>
              <a:gd name="connsiteX851" fmla="*/ 4958461 w 7467600"/>
              <a:gd name="connsiteY851" fmla="*/ 1136957 h 6858000"/>
              <a:gd name="connsiteX852" fmla="*/ 4655015 w 7467600"/>
              <a:gd name="connsiteY852" fmla="*/ 891426 h 6858000"/>
              <a:gd name="connsiteX853" fmla="*/ 4348002 w 7467600"/>
              <a:gd name="connsiteY853" fmla="*/ 2205895 h 6858000"/>
              <a:gd name="connsiteX854" fmla="*/ 4262250 w 7467600"/>
              <a:gd name="connsiteY854" fmla="*/ 2219972 h 6858000"/>
              <a:gd name="connsiteX855" fmla="*/ 4550611 w 7467600"/>
              <a:gd name="connsiteY855" fmla="*/ 817540 h 6858000"/>
              <a:gd name="connsiteX856" fmla="*/ 4564418 w 7467600"/>
              <a:gd name="connsiteY856" fmla="*/ 808293 h 6858000"/>
              <a:gd name="connsiteX857" fmla="*/ 4266388 w 7467600"/>
              <a:gd name="connsiteY857" fmla="*/ 500083 h 6858000"/>
              <a:gd name="connsiteX858" fmla="*/ 4032842 w 7467600"/>
              <a:gd name="connsiteY858" fmla="*/ 211809 h 6858000"/>
              <a:gd name="connsiteX859" fmla="*/ 3882765 w 7467600"/>
              <a:gd name="connsiteY859" fmla="*/ 0 h 6858000"/>
              <a:gd name="connsiteX860" fmla="*/ 3721337 w 7467600"/>
              <a:gd name="connsiteY860" fmla="*/ 0 h 6858000"/>
              <a:gd name="connsiteX861" fmla="*/ 3797544 w 7467600"/>
              <a:gd name="connsiteY861" fmla="*/ 0 h 6858000"/>
              <a:gd name="connsiteX862" fmla="*/ 3775734 w 7467600"/>
              <a:gd name="connsiteY862" fmla="*/ 95131 h 6858000"/>
              <a:gd name="connsiteX863" fmla="*/ 3724807 w 7467600"/>
              <a:gd name="connsiteY863" fmla="*/ 272257 h 6858000"/>
              <a:gd name="connsiteX864" fmla="*/ 3726844 w 7467600"/>
              <a:gd name="connsiteY864" fmla="*/ 282988 h 6858000"/>
              <a:gd name="connsiteX865" fmla="*/ 3742664 w 7467600"/>
              <a:gd name="connsiteY865" fmla="*/ 279918 h 6858000"/>
              <a:gd name="connsiteX866" fmla="*/ 4103910 w 7467600"/>
              <a:gd name="connsiteY866" fmla="*/ 1161917 h 6858000"/>
              <a:gd name="connsiteX867" fmla="*/ 4020269 w 7467600"/>
              <a:gd name="connsiteY867" fmla="*/ 1200406 h 6858000"/>
              <a:gd name="connsiteX868" fmla="*/ 3674882 w 7467600"/>
              <a:gd name="connsiteY868" fmla="*/ 488524 h 6858000"/>
              <a:gd name="connsiteX869" fmla="*/ 3132682 w 7467600"/>
              <a:gd name="connsiteY869" fmla="*/ 1072284 h 6858000"/>
              <a:gd name="connsiteX870" fmla="*/ 2716346 w 7467600"/>
              <a:gd name="connsiteY870" fmla="*/ 1276376 h 6858000"/>
              <a:gd name="connsiteX871" fmla="*/ 2716772 w 7467600"/>
              <a:gd name="connsiteY871" fmla="*/ 1255462 h 6858000"/>
              <a:gd name="connsiteX872" fmla="*/ 3471096 w 7467600"/>
              <a:gd name="connsiteY872" fmla="*/ 437072 h 6858000"/>
              <a:gd name="connsiteX873" fmla="*/ 3639057 w 7467600"/>
              <a:gd name="connsiteY873" fmla="*/ 286334 h 6858000"/>
              <a:gd name="connsiteX874" fmla="*/ 3640309 w 7467600"/>
              <a:gd name="connsiteY874" fmla="*/ 284664 h 6858000"/>
              <a:gd name="connsiteX875" fmla="*/ 3646022 w 7467600"/>
              <a:gd name="connsiteY875" fmla="*/ 276711 h 6858000"/>
              <a:gd name="connsiteX876" fmla="*/ 3707943 w 7467600"/>
              <a:gd name="connsiteY876" fmla="*/ 65958 h 6858000"/>
              <a:gd name="connsiteX877" fmla="*/ 3721337 w 7467600"/>
              <a:gd name="connsiteY877" fmla="*/ 0 h 6858000"/>
              <a:gd name="connsiteX878" fmla="*/ 2867960 w 7467600"/>
              <a:gd name="connsiteY878" fmla="*/ 0 h 6858000"/>
              <a:gd name="connsiteX879" fmla="*/ 2926351 w 7467600"/>
              <a:gd name="connsiteY879" fmla="*/ 0 h 6858000"/>
              <a:gd name="connsiteX880" fmla="*/ 2902823 w 7467600"/>
              <a:gd name="connsiteY880" fmla="*/ 262929 h 6858000"/>
              <a:gd name="connsiteX881" fmla="*/ 2940663 w 7467600"/>
              <a:gd name="connsiteY881" fmla="*/ 140884 h 6858000"/>
              <a:gd name="connsiteX882" fmla="*/ 2947039 w 7467600"/>
              <a:gd name="connsiteY882" fmla="*/ 122524 h 6858000"/>
              <a:gd name="connsiteX883" fmla="*/ 2984316 w 7467600"/>
              <a:gd name="connsiteY883" fmla="*/ 0 h 6858000"/>
              <a:gd name="connsiteX884" fmla="*/ 3016114 w 7467600"/>
              <a:gd name="connsiteY884" fmla="*/ 0 h 6858000"/>
              <a:gd name="connsiteX885" fmla="*/ 2979949 w 7467600"/>
              <a:gd name="connsiteY885" fmla="*/ 119274 h 6858000"/>
              <a:gd name="connsiteX886" fmla="*/ 3023879 w 7467600"/>
              <a:gd name="connsiteY886" fmla="*/ 0 h 6858000"/>
              <a:gd name="connsiteX887" fmla="*/ 3105400 w 7467600"/>
              <a:gd name="connsiteY887" fmla="*/ 0 h 6858000"/>
              <a:gd name="connsiteX888" fmla="*/ 3094669 w 7467600"/>
              <a:gd name="connsiteY888" fmla="*/ 30308 h 6858000"/>
              <a:gd name="connsiteX889" fmla="*/ 2901945 w 7467600"/>
              <a:gd name="connsiteY889" fmla="*/ 466538 h 6858000"/>
              <a:gd name="connsiteX890" fmla="*/ 2815209 w 7467600"/>
              <a:gd name="connsiteY890" fmla="*/ 497361 h 6858000"/>
              <a:gd name="connsiteX891" fmla="*/ 2844845 w 7467600"/>
              <a:gd name="connsiteY891" fmla="*/ 127638 h 6858000"/>
              <a:gd name="connsiteX892" fmla="*/ 2867960 w 7467600"/>
              <a:gd name="connsiteY892" fmla="*/ 0 h 6858000"/>
              <a:gd name="connsiteX893" fmla="*/ 1057230 w 7467600"/>
              <a:gd name="connsiteY893" fmla="*/ 0 h 6858000"/>
              <a:gd name="connsiteX894" fmla="*/ 1111003 w 7467600"/>
              <a:gd name="connsiteY894" fmla="*/ 0 h 6858000"/>
              <a:gd name="connsiteX895" fmla="*/ 1125553 w 7467600"/>
              <a:gd name="connsiteY895" fmla="*/ 52588 h 6858000"/>
              <a:gd name="connsiteX896" fmla="*/ 1304276 w 7467600"/>
              <a:gd name="connsiteY896" fmla="*/ 476275 h 6858000"/>
              <a:gd name="connsiteX897" fmla="*/ 1492066 w 7467600"/>
              <a:gd name="connsiteY897" fmla="*/ 886333 h 6858000"/>
              <a:gd name="connsiteX898" fmla="*/ 1423698 w 7467600"/>
              <a:gd name="connsiteY898" fmla="*/ 710817 h 6858000"/>
              <a:gd name="connsiteX899" fmla="*/ 1357609 w 7467600"/>
              <a:gd name="connsiteY899" fmla="*/ 532892 h 6858000"/>
              <a:gd name="connsiteX900" fmla="*/ 1309550 w 7467600"/>
              <a:gd name="connsiteY900" fmla="*/ 374031 h 6858000"/>
              <a:gd name="connsiteX901" fmla="*/ 1193673 w 7467600"/>
              <a:gd name="connsiteY901" fmla="*/ 49533 h 6858000"/>
              <a:gd name="connsiteX902" fmla="*/ 1164391 w 7467600"/>
              <a:gd name="connsiteY902" fmla="*/ 0 h 6858000"/>
              <a:gd name="connsiteX903" fmla="*/ 1200666 w 7467600"/>
              <a:gd name="connsiteY903" fmla="*/ 0 h 6858000"/>
              <a:gd name="connsiteX904" fmla="*/ 1223408 w 7467600"/>
              <a:gd name="connsiteY904" fmla="*/ 38996 h 6858000"/>
              <a:gd name="connsiteX905" fmla="*/ 1339635 w 7467600"/>
              <a:gd name="connsiteY905" fmla="*/ 365517 h 6858000"/>
              <a:gd name="connsiteX906" fmla="*/ 1387469 w 7467600"/>
              <a:gd name="connsiteY906" fmla="*/ 523079 h 6858000"/>
              <a:gd name="connsiteX907" fmla="*/ 1452685 w 7467600"/>
              <a:gd name="connsiteY907" fmla="*/ 699806 h 6858000"/>
              <a:gd name="connsiteX908" fmla="*/ 1492092 w 7467600"/>
              <a:gd name="connsiteY908" fmla="*/ 800424 h 6858000"/>
              <a:gd name="connsiteX909" fmla="*/ 1455302 w 7467600"/>
              <a:gd name="connsiteY909" fmla="*/ 632913 h 6858000"/>
              <a:gd name="connsiteX910" fmla="*/ 1222336 w 7467600"/>
              <a:gd name="connsiteY910" fmla="*/ 9480 h 6858000"/>
              <a:gd name="connsiteX911" fmla="*/ 1214634 w 7467600"/>
              <a:gd name="connsiteY911" fmla="*/ 0 h 6858000"/>
              <a:gd name="connsiteX912" fmla="*/ 1289827 w 7467600"/>
              <a:gd name="connsiteY912" fmla="*/ 0 h 6858000"/>
              <a:gd name="connsiteX913" fmla="*/ 1321076 w 7467600"/>
              <a:gd name="connsiteY913" fmla="*/ 59722 h 6858000"/>
              <a:gd name="connsiteX914" fmla="*/ 1512579 w 7467600"/>
              <a:gd name="connsiteY914" fmla="*/ 626441 h 6858000"/>
              <a:gd name="connsiteX915" fmla="*/ 1506076 w 7467600"/>
              <a:gd name="connsiteY915" fmla="*/ 1089289 h 6858000"/>
              <a:gd name="connsiteX916" fmla="*/ 1486346 w 7467600"/>
              <a:gd name="connsiteY916" fmla="*/ 1079919 h 6858000"/>
              <a:gd name="connsiteX917" fmla="*/ 1070511 w 7467600"/>
              <a:gd name="connsiteY917" fmla="*/ 48609 h 6858000"/>
              <a:gd name="connsiteX918" fmla="*/ 1057230 w 7467600"/>
              <a:gd name="connsiteY918" fmla="*/ 0 h 6858000"/>
              <a:gd name="connsiteX919" fmla="*/ 43151 w 7467600"/>
              <a:gd name="connsiteY919" fmla="*/ 0 h 6858000"/>
              <a:gd name="connsiteX920" fmla="*/ 95283 w 7467600"/>
              <a:gd name="connsiteY920" fmla="*/ 0 h 6858000"/>
              <a:gd name="connsiteX921" fmla="*/ 300708 w 7467600"/>
              <a:gd name="connsiteY921" fmla="*/ 154571 h 6858000"/>
              <a:gd name="connsiteX922" fmla="*/ 530414 w 7467600"/>
              <a:gd name="connsiteY922" fmla="*/ 354673 h 6858000"/>
              <a:gd name="connsiteX923" fmla="*/ 333785 w 7467600"/>
              <a:gd name="connsiteY923" fmla="*/ 161564 h 6858000"/>
              <a:gd name="connsiteX924" fmla="*/ 147005 w 7467600"/>
              <a:gd name="connsiteY924" fmla="*/ 0 h 6858000"/>
              <a:gd name="connsiteX925" fmla="*/ 272509 w 7467600"/>
              <a:gd name="connsiteY925" fmla="*/ 0 h 6858000"/>
              <a:gd name="connsiteX926" fmla="*/ 326276 w 7467600"/>
              <a:gd name="connsiteY926" fmla="*/ 45847 h 6858000"/>
              <a:gd name="connsiteX927" fmla="*/ 823759 w 7467600"/>
              <a:gd name="connsiteY927" fmla="*/ 574145 h 6858000"/>
              <a:gd name="connsiteX928" fmla="*/ 811254 w 7467600"/>
              <a:gd name="connsiteY928" fmla="*/ 665546 h 6858000"/>
              <a:gd name="connsiteX929" fmla="*/ 154042 w 7467600"/>
              <a:gd name="connsiteY929" fmla="*/ 261522 h 6858000"/>
              <a:gd name="connsiteX930" fmla="*/ 13550 w 7467600"/>
              <a:gd name="connsiteY930" fmla="*/ 158423 h 6858000"/>
              <a:gd name="connsiteX931" fmla="*/ 0 w 7467600"/>
              <a:gd name="connsiteY931" fmla="*/ 146618 h 6858000"/>
              <a:gd name="connsiteX932" fmla="*/ 0 w 7467600"/>
              <a:gd name="connsiteY932" fmla="*/ 59161 h 6858000"/>
              <a:gd name="connsiteX933" fmla="*/ 45427 w 7467600"/>
              <a:gd name="connsiteY933" fmla="*/ 101078 h 6858000"/>
              <a:gd name="connsiteX934" fmla="*/ 630103 w 7467600"/>
              <a:gd name="connsiteY934" fmla="*/ 485885 h 6858000"/>
              <a:gd name="connsiteX935" fmla="*/ 532040 w 7467600"/>
              <a:gd name="connsiteY935" fmla="*/ 399359 h 6858000"/>
              <a:gd name="connsiteX936" fmla="*/ 517618 w 7467600"/>
              <a:gd name="connsiteY936" fmla="*/ 385726 h 6858000"/>
              <a:gd name="connsiteX937" fmla="*/ 285074 w 7467600"/>
              <a:gd name="connsiteY937" fmla="*/ 182755 h 6858000"/>
              <a:gd name="connsiteX938" fmla="*/ 43151 w 7467600"/>
              <a:gd name="connsiteY938" fmla="*/ 0 h 6858000"/>
              <a:gd name="connsiteX0" fmla="*/ 369702 w 7369701"/>
              <a:gd name="connsiteY0" fmla="*/ 6712169 h 6858000"/>
              <a:gd name="connsiteX1" fmla="*/ 366575 w 7369701"/>
              <a:gd name="connsiteY1" fmla="*/ 6715556 h 6858000"/>
              <a:gd name="connsiteX2" fmla="*/ 371637 w 7369701"/>
              <a:gd name="connsiteY2" fmla="*/ 6713954 h 6858000"/>
              <a:gd name="connsiteX3" fmla="*/ 369702 w 7369701"/>
              <a:gd name="connsiteY3" fmla="*/ 6712169 h 6858000"/>
              <a:gd name="connsiteX4" fmla="*/ 1019354 w 7369701"/>
              <a:gd name="connsiteY4" fmla="*/ 6315006 h 6858000"/>
              <a:gd name="connsiteX5" fmla="*/ 441046 w 7369701"/>
              <a:gd name="connsiteY5" fmla="*/ 6691153 h 6858000"/>
              <a:gd name="connsiteX6" fmla="*/ 1019354 w 7369701"/>
              <a:gd name="connsiteY6" fmla="*/ 6315006 h 6858000"/>
              <a:gd name="connsiteX7" fmla="*/ 991680 w 7369701"/>
              <a:gd name="connsiteY7" fmla="*/ 6298413 h 6858000"/>
              <a:gd name="connsiteX8" fmla="*/ 409060 w 7369701"/>
              <a:gd name="connsiteY8" fmla="*/ 6671470 h 6858000"/>
              <a:gd name="connsiteX9" fmla="*/ 991680 w 7369701"/>
              <a:gd name="connsiteY9" fmla="*/ 6298413 h 6858000"/>
              <a:gd name="connsiteX10" fmla="*/ 103333 w 7369701"/>
              <a:gd name="connsiteY10" fmla="*/ 5699602 h 6858000"/>
              <a:gd name="connsiteX11" fmla="*/ 233938 w 7369701"/>
              <a:gd name="connsiteY11" fmla="*/ 5809416 h 6858000"/>
              <a:gd name="connsiteX12" fmla="*/ 883580 w 7369701"/>
              <a:gd name="connsiteY12" fmla="*/ 6180710 h 6858000"/>
              <a:gd name="connsiteX13" fmla="*/ 487337 w 7369701"/>
              <a:gd name="connsiteY13" fmla="*/ 5950182 h 6858000"/>
              <a:gd name="connsiteX14" fmla="*/ 354051 w 7369701"/>
              <a:gd name="connsiteY14" fmla="*/ 5854912 h 6858000"/>
              <a:gd name="connsiteX15" fmla="*/ 195436 w 7369701"/>
              <a:gd name="connsiteY15" fmla="*/ 5755068 h 6858000"/>
              <a:gd name="connsiteX16" fmla="*/ 103333 w 7369701"/>
              <a:gd name="connsiteY16" fmla="*/ 5699602 h 6858000"/>
              <a:gd name="connsiteX17" fmla="*/ 5539432 w 7369701"/>
              <a:gd name="connsiteY17" fmla="*/ 5642928 h 6858000"/>
              <a:gd name="connsiteX18" fmla="*/ 5555462 w 7369701"/>
              <a:gd name="connsiteY18" fmla="*/ 5694454 h 6858000"/>
              <a:gd name="connsiteX19" fmla="*/ 5828270 w 7369701"/>
              <a:gd name="connsiteY19" fmla="*/ 6320663 h 6858000"/>
              <a:gd name="connsiteX20" fmla="*/ 5947416 w 7369701"/>
              <a:gd name="connsiteY20" fmla="*/ 6574846 h 6858000"/>
              <a:gd name="connsiteX21" fmla="*/ 5539432 w 7369701"/>
              <a:gd name="connsiteY21" fmla="*/ 5642928 h 6858000"/>
              <a:gd name="connsiteX22" fmla="*/ 51253 w 7369701"/>
              <a:gd name="connsiteY22" fmla="*/ 5631825 h 6858000"/>
              <a:gd name="connsiteX23" fmla="*/ 211622 w 7369701"/>
              <a:gd name="connsiteY23" fmla="*/ 5728803 h 6858000"/>
              <a:gd name="connsiteX24" fmla="*/ 371652 w 7369701"/>
              <a:gd name="connsiteY24" fmla="*/ 5829062 h 6858000"/>
              <a:gd name="connsiteX25" fmla="*/ 505903 w 7369701"/>
              <a:gd name="connsiteY25" fmla="*/ 5925221 h 6858000"/>
              <a:gd name="connsiteX26" fmla="*/ 899240 w 7369701"/>
              <a:gd name="connsiteY26" fmla="*/ 6153068 h 6858000"/>
              <a:gd name="connsiteX27" fmla="*/ 988114 w 7369701"/>
              <a:gd name="connsiteY27" fmla="*/ 6174204 h 6858000"/>
              <a:gd name="connsiteX28" fmla="*/ 845971 w 7369701"/>
              <a:gd name="connsiteY28" fmla="*/ 6067177 h 6858000"/>
              <a:gd name="connsiteX29" fmla="*/ 448057 w 7369701"/>
              <a:gd name="connsiteY29" fmla="*/ 5841376 h 6858000"/>
              <a:gd name="connsiteX30" fmla="*/ 51253 w 7369701"/>
              <a:gd name="connsiteY30" fmla="*/ 5631825 h 6858000"/>
              <a:gd name="connsiteX31" fmla="*/ 2606687 w 7369701"/>
              <a:gd name="connsiteY31" fmla="*/ 5630718 h 6858000"/>
              <a:gd name="connsiteX32" fmla="*/ 2645658 w 7369701"/>
              <a:gd name="connsiteY32" fmla="*/ 6640259 h 6858000"/>
              <a:gd name="connsiteX33" fmla="*/ 2606687 w 7369701"/>
              <a:gd name="connsiteY33" fmla="*/ 5630718 h 6858000"/>
              <a:gd name="connsiteX34" fmla="*/ 3642057 w 7369701"/>
              <a:gd name="connsiteY34" fmla="*/ 5573487 h 6858000"/>
              <a:gd name="connsiteX35" fmla="*/ 3632981 w 7369701"/>
              <a:gd name="connsiteY35" fmla="*/ 5579437 h 6858000"/>
              <a:gd name="connsiteX36" fmla="*/ 3382436 w 7369701"/>
              <a:gd name="connsiteY36" fmla="*/ 5952726 h 6858000"/>
              <a:gd name="connsiteX37" fmla="*/ 3191929 w 7369701"/>
              <a:gd name="connsiteY37" fmla="*/ 6662669 h 6858000"/>
              <a:gd name="connsiteX38" fmla="*/ 3369898 w 7369701"/>
              <a:gd name="connsiteY38" fmla="*/ 6081771 h 6858000"/>
              <a:gd name="connsiteX39" fmla="*/ 3642057 w 7369701"/>
              <a:gd name="connsiteY39" fmla="*/ 5573487 h 6858000"/>
              <a:gd name="connsiteX40" fmla="*/ 2650666 w 7369701"/>
              <a:gd name="connsiteY40" fmla="*/ 5530686 h 6858000"/>
              <a:gd name="connsiteX41" fmla="*/ 2650249 w 7369701"/>
              <a:gd name="connsiteY41" fmla="*/ 5532101 h 6858000"/>
              <a:gd name="connsiteX42" fmla="*/ 2663808 w 7369701"/>
              <a:gd name="connsiteY42" fmla="*/ 6535215 h 6858000"/>
              <a:gd name="connsiteX43" fmla="*/ 2665418 w 7369701"/>
              <a:gd name="connsiteY43" fmla="*/ 6132756 h 6858000"/>
              <a:gd name="connsiteX44" fmla="*/ 2650666 w 7369701"/>
              <a:gd name="connsiteY44" fmla="*/ 5530686 h 6858000"/>
              <a:gd name="connsiteX45" fmla="*/ 2680277 w 7369701"/>
              <a:gd name="connsiteY45" fmla="*/ 5479204 h 6858000"/>
              <a:gd name="connsiteX46" fmla="*/ 2678972 w 7369701"/>
              <a:gd name="connsiteY46" fmla="*/ 5481582 h 6858000"/>
              <a:gd name="connsiteX47" fmla="*/ 2696666 w 7369701"/>
              <a:gd name="connsiteY47" fmla="*/ 6133836 h 6858000"/>
              <a:gd name="connsiteX48" fmla="*/ 2695769 w 7369701"/>
              <a:gd name="connsiteY48" fmla="*/ 6390955 h 6858000"/>
              <a:gd name="connsiteX49" fmla="*/ 2739893 w 7369701"/>
              <a:gd name="connsiteY49" fmla="*/ 6108357 h 6858000"/>
              <a:gd name="connsiteX50" fmla="*/ 2680277 w 7369701"/>
              <a:gd name="connsiteY50" fmla="*/ 5479204 h 6858000"/>
              <a:gd name="connsiteX51" fmla="*/ 1132195 w 7369701"/>
              <a:gd name="connsiteY51" fmla="*/ 5467980 h 6858000"/>
              <a:gd name="connsiteX52" fmla="*/ 1679056 w 7369701"/>
              <a:gd name="connsiteY52" fmla="*/ 5516907 h 6858000"/>
              <a:gd name="connsiteX53" fmla="*/ 2128648 w 7369701"/>
              <a:gd name="connsiteY53" fmla="*/ 5474249 h 6858000"/>
              <a:gd name="connsiteX54" fmla="*/ 1825619 w 7369701"/>
              <a:gd name="connsiteY54" fmla="*/ 5478447 h 6858000"/>
              <a:gd name="connsiteX55" fmla="*/ 1737798 w 7369701"/>
              <a:gd name="connsiteY55" fmla="*/ 5483353 h 6858000"/>
              <a:gd name="connsiteX56" fmla="*/ 1132195 w 7369701"/>
              <a:gd name="connsiteY56" fmla="*/ 5467980 h 6858000"/>
              <a:gd name="connsiteX57" fmla="*/ 1456157 w 7369701"/>
              <a:gd name="connsiteY57" fmla="*/ 5371404 h 6858000"/>
              <a:gd name="connsiteX58" fmla="*/ 1244432 w 7369701"/>
              <a:gd name="connsiteY58" fmla="*/ 5385601 h 6858000"/>
              <a:gd name="connsiteX59" fmla="*/ 973990 w 7369701"/>
              <a:gd name="connsiteY59" fmla="*/ 5424940 h 6858000"/>
              <a:gd name="connsiteX60" fmla="*/ 1103809 w 7369701"/>
              <a:gd name="connsiteY60" fmla="*/ 5433720 h 6858000"/>
              <a:gd name="connsiteX61" fmla="*/ 1123454 w 7369701"/>
              <a:gd name="connsiteY61" fmla="*/ 5435727 h 6858000"/>
              <a:gd name="connsiteX62" fmla="*/ 1737017 w 7369701"/>
              <a:gd name="connsiteY62" fmla="*/ 5452183 h 6858000"/>
              <a:gd name="connsiteX63" fmla="*/ 1824397 w 7369701"/>
              <a:gd name="connsiteY63" fmla="*/ 5447757 h 6858000"/>
              <a:gd name="connsiteX64" fmla="*/ 2070059 w 7369701"/>
              <a:gd name="connsiteY64" fmla="*/ 5441660 h 6858000"/>
              <a:gd name="connsiteX65" fmla="*/ 1456157 w 7369701"/>
              <a:gd name="connsiteY65" fmla="*/ 5371404 h 6858000"/>
              <a:gd name="connsiteX66" fmla="*/ 4988186 w 7369701"/>
              <a:gd name="connsiteY66" fmla="*/ 5216467 h 6858000"/>
              <a:gd name="connsiteX67" fmla="*/ 4777334 w 7369701"/>
              <a:gd name="connsiteY67" fmla="*/ 5406072 h 6858000"/>
              <a:gd name="connsiteX68" fmla="*/ 4718341 w 7369701"/>
              <a:gd name="connsiteY68" fmla="*/ 5468043 h 6858000"/>
              <a:gd name="connsiteX69" fmla="*/ 4604655 w 7369701"/>
              <a:gd name="connsiteY69" fmla="*/ 5583434 h 6858000"/>
              <a:gd name="connsiteX70" fmla="*/ 4565074 w 7369701"/>
              <a:gd name="connsiteY70" fmla="*/ 5618550 h 6858000"/>
              <a:gd name="connsiteX71" fmla="*/ 4988186 w 7369701"/>
              <a:gd name="connsiteY71" fmla="*/ 5216467 h 6858000"/>
              <a:gd name="connsiteX72" fmla="*/ 4978032 w 7369701"/>
              <a:gd name="connsiteY72" fmla="*/ 5183809 h 6858000"/>
              <a:gd name="connsiteX73" fmla="*/ 4463413 w 7369701"/>
              <a:gd name="connsiteY73" fmla="*/ 5615162 h 6858000"/>
              <a:gd name="connsiteX74" fmla="*/ 4358134 w 7369701"/>
              <a:gd name="connsiteY74" fmla="*/ 5742791 h 6858000"/>
              <a:gd name="connsiteX75" fmla="*/ 4376219 w 7369701"/>
              <a:gd name="connsiteY75" fmla="*/ 5729027 h 6858000"/>
              <a:gd name="connsiteX76" fmla="*/ 4582340 w 7369701"/>
              <a:gd name="connsiteY76" fmla="*/ 5561037 h 6858000"/>
              <a:gd name="connsiteX77" fmla="*/ 4694684 w 7369701"/>
              <a:gd name="connsiteY77" fmla="*/ 5447098 h 6858000"/>
              <a:gd name="connsiteX78" fmla="*/ 4754123 w 7369701"/>
              <a:gd name="connsiteY78" fmla="*/ 5384643 h 6858000"/>
              <a:gd name="connsiteX79" fmla="*/ 4978032 w 7369701"/>
              <a:gd name="connsiteY79" fmla="*/ 5183809 h 6858000"/>
              <a:gd name="connsiteX80" fmla="*/ 1903353 w 7369701"/>
              <a:gd name="connsiteY80" fmla="*/ 5044827 h 6858000"/>
              <a:gd name="connsiteX81" fmla="*/ 1936931 w 7369701"/>
              <a:gd name="connsiteY81" fmla="*/ 5093954 h 6858000"/>
              <a:gd name="connsiteX82" fmla="*/ 2195868 w 7369701"/>
              <a:gd name="connsiteY82" fmla="*/ 5396574 h 6858000"/>
              <a:gd name="connsiteX83" fmla="*/ 2088852 w 7369701"/>
              <a:gd name="connsiteY83" fmla="*/ 5166123 h 6858000"/>
              <a:gd name="connsiteX84" fmla="*/ 1958241 w 7369701"/>
              <a:gd name="connsiteY84" fmla="*/ 5067955 h 6858000"/>
              <a:gd name="connsiteX85" fmla="*/ 1903353 w 7369701"/>
              <a:gd name="connsiteY85" fmla="*/ 5044827 h 6858000"/>
              <a:gd name="connsiteX86" fmla="*/ 1979378 w 7369701"/>
              <a:gd name="connsiteY86" fmla="*/ 4769504 h 6858000"/>
              <a:gd name="connsiteX87" fmla="*/ 2882120 w 7369701"/>
              <a:gd name="connsiteY87" fmla="*/ 5064547 h 6858000"/>
              <a:gd name="connsiteX88" fmla="*/ 2793103 w 7369701"/>
              <a:gd name="connsiteY88" fmla="*/ 5039699 h 6858000"/>
              <a:gd name="connsiteX89" fmla="*/ 2770041 w 7369701"/>
              <a:gd name="connsiteY89" fmla="*/ 5033634 h 6858000"/>
              <a:gd name="connsiteX90" fmla="*/ 1979378 w 7369701"/>
              <a:gd name="connsiteY90" fmla="*/ 4769504 h 6858000"/>
              <a:gd name="connsiteX91" fmla="*/ 1927410 w 7369701"/>
              <a:gd name="connsiteY91" fmla="*/ 4716164 h 6858000"/>
              <a:gd name="connsiteX92" fmla="*/ 1959587 w 7369701"/>
              <a:gd name="connsiteY92" fmla="*/ 4728849 h 6858000"/>
              <a:gd name="connsiteX93" fmla="*/ 2777707 w 7369701"/>
              <a:gd name="connsiteY93" fmla="*/ 5003991 h 6858000"/>
              <a:gd name="connsiteX94" fmla="*/ 2800768 w 7369701"/>
              <a:gd name="connsiteY94" fmla="*/ 5010056 h 6858000"/>
              <a:gd name="connsiteX95" fmla="*/ 2879408 w 7369701"/>
              <a:gd name="connsiteY95" fmla="*/ 5031590 h 6858000"/>
              <a:gd name="connsiteX96" fmla="*/ 2862295 w 7369701"/>
              <a:gd name="connsiteY96" fmla="*/ 5022958 h 6858000"/>
              <a:gd name="connsiteX97" fmla="*/ 2813343 w 7369701"/>
              <a:gd name="connsiteY97" fmla="*/ 4998369 h 6858000"/>
              <a:gd name="connsiteX98" fmla="*/ 2646245 w 7369701"/>
              <a:gd name="connsiteY98" fmla="*/ 4930999 h 6858000"/>
              <a:gd name="connsiteX99" fmla="*/ 1999243 w 7369701"/>
              <a:gd name="connsiteY99" fmla="*/ 4730524 h 6858000"/>
              <a:gd name="connsiteX100" fmla="*/ 1979527 w 7369701"/>
              <a:gd name="connsiteY100" fmla="*/ 4726651 h 6858000"/>
              <a:gd name="connsiteX101" fmla="*/ 1927410 w 7369701"/>
              <a:gd name="connsiteY101" fmla="*/ 4716164 h 6858000"/>
              <a:gd name="connsiteX102" fmla="*/ 1997014 w 7369701"/>
              <a:gd name="connsiteY102" fmla="*/ 4698007 h 6858000"/>
              <a:gd name="connsiteX103" fmla="*/ 2005458 w 7369701"/>
              <a:gd name="connsiteY103" fmla="*/ 4699540 h 6858000"/>
              <a:gd name="connsiteX104" fmla="*/ 2657186 w 7369701"/>
              <a:gd name="connsiteY104" fmla="*/ 4901687 h 6858000"/>
              <a:gd name="connsiteX105" fmla="*/ 2826662 w 7369701"/>
              <a:gd name="connsiteY105" fmla="*/ 4970362 h 6858000"/>
              <a:gd name="connsiteX106" fmla="*/ 2876100 w 7369701"/>
              <a:gd name="connsiteY106" fmla="*/ 4995397 h 6858000"/>
              <a:gd name="connsiteX107" fmla="*/ 3042600 w 7369701"/>
              <a:gd name="connsiteY107" fmla="*/ 5059532 h 6858000"/>
              <a:gd name="connsiteX108" fmla="*/ 1997014 w 7369701"/>
              <a:gd name="connsiteY108" fmla="*/ 4698007 h 6858000"/>
              <a:gd name="connsiteX109" fmla="*/ 2305292 w 7369701"/>
              <a:gd name="connsiteY109" fmla="*/ 4219492 h 6858000"/>
              <a:gd name="connsiteX110" fmla="*/ 3360922 w 7369701"/>
              <a:gd name="connsiteY110" fmla="*/ 4529373 h 6858000"/>
              <a:gd name="connsiteX111" fmla="*/ 3492420 w 7369701"/>
              <a:gd name="connsiteY111" fmla="*/ 4510145 h 6858000"/>
              <a:gd name="connsiteX112" fmla="*/ 3364086 w 7369701"/>
              <a:gd name="connsiteY112" fmla="*/ 4480340 h 6858000"/>
              <a:gd name="connsiteX113" fmla="*/ 3225818 w 7369701"/>
              <a:gd name="connsiteY113" fmla="*/ 4411822 h 6858000"/>
              <a:gd name="connsiteX114" fmla="*/ 3129696 w 7369701"/>
              <a:gd name="connsiteY114" fmla="*/ 4360704 h 6858000"/>
              <a:gd name="connsiteX115" fmla="*/ 2814545 w 7369701"/>
              <a:gd name="connsiteY115" fmla="*/ 4282955 h 6858000"/>
              <a:gd name="connsiteX116" fmla="*/ 2305292 w 7369701"/>
              <a:gd name="connsiteY116" fmla="*/ 4219492 h 6858000"/>
              <a:gd name="connsiteX117" fmla="*/ 2626982 w 7369701"/>
              <a:gd name="connsiteY117" fmla="*/ 4206450 h 6858000"/>
              <a:gd name="connsiteX118" fmla="*/ 2490617 w 7369701"/>
              <a:gd name="connsiteY118" fmla="*/ 4206951 h 6858000"/>
              <a:gd name="connsiteX119" fmla="*/ 2819869 w 7369701"/>
              <a:gd name="connsiteY119" fmla="*/ 4252936 h 6858000"/>
              <a:gd name="connsiteX120" fmla="*/ 3143018 w 7369701"/>
              <a:gd name="connsiteY120" fmla="*/ 4332698 h 6858000"/>
              <a:gd name="connsiteX121" fmla="*/ 3241520 w 7369701"/>
              <a:gd name="connsiteY121" fmla="*/ 4385112 h 6858000"/>
              <a:gd name="connsiteX122" fmla="*/ 3374575 w 7369701"/>
              <a:gd name="connsiteY122" fmla="*/ 4451517 h 6858000"/>
              <a:gd name="connsiteX123" fmla="*/ 3505221 w 7369701"/>
              <a:gd name="connsiteY123" fmla="*/ 4480757 h 6858000"/>
              <a:gd name="connsiteX124" fmla="*/ 2626982 w 7369701"/>
              <a:gd name="connsiteY124" fmla="*/ 4206450 h 6858000"/>
              <a:gd name="connsiteX125" fmla="*/ 1310106 w 7369701"/>
              <a:gd name="connsiteY125" fmla="*/ 3943217 h 6858000"/>
              <a:gd name="connsiteX126" fmla="*/ 854994 w 7369701"/>
              <a:gd name="connsiteY126" fmla="*/ 4399136 h 6858000"/>
              <a:gd name="connsiteX127" fmla="*/ 742462 w 7369701"/>
              <a:gd name="connsiteY127" fmla="*/ 4594648 h 6858000"/>
              <a:gd name="connsiteX128" fmla="*/ 820602 w 7369701"/>
              <a:gd name="connsiteY128" fmla="*/ 4485915 h 6858000"/>
              <a:gd name="connsiteX129" fmla="*/ 878295 w 7369701"/>
              <a:gd name="connsiteY129" fmla="*/ 4403594 h 6858000"/>
              <a:gd name="connsiteX130" fmla="*/ 1240607 w 7369701"/>
              <a:gd name="connsiteY130" fmla="*/ 4010401 h 6858000"/>
              <a:gd name="connsiteX131" fmla="*/ 1310106 w 7369701"/>
              <a:gd name="connsiteY131" fmla="*/ 3943217 h 6858000"/>
              <a:gd name="connsiteX132" fmla="*/ 1423113 w 7369701"/>
              <a:gd name="connsiteY132" fmla="*/ 3874565 h 6858000"/>
              <a:gd name="connsiteX133" fmla="*/ 1260565 w 7369701"/>
              <a:gd name="connsiteY133" fmla="*/ 4031982 h 6858000"/>
              <a:gd name="connsiteX134" fmla="*/ 901900 w 7369701"/>
              <a:gd name="connsiteY134" fmla="*/ 4421236 h 6858000"/>
              <a:gd name="connsiteX135" fmla="*/ 845044 w 7369701"/>
              <a:gd name="connsiteY135" fmla="*/ 4502436 h 6858000"/>
              <a:gd name="connsiteX136" fmla="*/ 685926 w 7369701"/>
              <a:gd name="connsiteY136" fmla="*/ 4703069 h 6858000"/>
              <a:gd name="connsiteX137" fmla="*/ 684248 w 7369701"/>
              <a:gd name="connsiteY137" fmla="*/ 4706721 h 6858000"/>
              <a:gd name="connsiteX138" fmla="*/ 1423113 w 7369701"/>
              <a:gd name="connsiteY138" fmla="*/ 3874565 h 6858000"/>
              <a:gd name="connsiteX139" fmla="*/ 3316479 w 7369701"/>
              <a:gd name="connsiteY139" fmla="*/ 3872136 h 6858000"/>
              <a:gd name="connsiteX140" fmla="*/ 3546806 w 7369701"/>
              <a:gd name="connsiteY140" fmla="*/ 4356139 h 6858000"/>
              <a:gd name="connsiteX141" fmla="*/ 3364433 w 7369701"/>
              <a:gd name="connsiteY141" fmla="*/ 3953121 h 6858000"/>
              <a:gd name="connsiteX142" fmla="*/ 3316479 w 7369701"/>
              <a:gd name="connsiteY142" fmla="*/ 3872136 h 6858000"/>
              <a:gd name="connsiteX143" fmla="*/ 3291335 w 7369701"/>
              <a:gd name="connsiteY143" fmla="*/ 3767420 h 6858000"/>
              <a:gd name="connsiteX144" fmla="*/ 3390805 w 7369701"/>
              <a:gd name="connsiteY144" fmla="*/ 3937163 h 6858000"/>
              <a:gd name="connsiteX145" fmla="*/ 3579062 w 7369701"/>
              <a:gd name="connsiteY145" fmla="*/ 4359040 h 6858000"/>
              <a:gd name="connsiteX146" fmla="*/ 3467355 w 7369701"/>
              <a:gd name="connsiteY146" fmla="*/ 3988130 h 6858000"/>
              <a:gd name="connsiteX147" fmla="*/ 3310753 w 7369701"/>
              <a:gd name="connsiteY147" fmla="*/ 3787140 h 6858000"/>
              <a:gd name="connsiteX148" fmla="*/ 3291335 w 7369701"/>
              <a:gd name="connsiteY148" fmla="*/ 3767420 h 6858000"/>
              <a:gd name="connsiteX149" fmla="*/ 1635889 w 7369701"/>
              <a:gd name="connsiteY149" fmla="*/ 3709494 h 6858000"/>
              <a:gd name="connsiteX150" fmla="*/ 1634800 w 7369701"/>
              <a:gd name="connsiteY150" fmla="*/ 3731111 h 6858000"/>
              <a:gd name="connsiteX151" fmla="*/ 1635889 w 7369701"/>
              <a:gd name="connsiteY151" fmla="*/ 3709494 h 6858000"/>
              <a:gd name="connsiteX152" fmla="*/ 1510397 w 7369701"/>
              <a:gd name="connsiteY152" fmla="*/ 3684705 h 6858000"/>
              <a:gd name="connsiteX153" fmla="*/ 1146550 w 7369701"/>
              <a:gd name="connsiteY153" fmla="*/ 3802012 h 6858000"/>
              <a:gd name="connsiteX154" fmla="*/ 698834 w 7369701"/>
              <a:gd name="connsiteY154" fmla="*/ 3952272 h 6858000"/>
              <a:gd name="connsiteX155" fmla="*/ 34256 w 7369701"/>
              <a:gd name="connsiteY155" fmla="*/ 4347603 h 6858000"/>
              <a:gd name="connsiteX156" fmla="*/ 527241 w 7369701"/>
              <a:gd name="connsiteY156" fmla="*/ 4065078 h 6858000"/>
              <a:gd name="connsiteX157" fmla="*/ 1510397 w 7369701"/>
              <a:gd name="connsiteY157" fmla="*/ 3684705 h 6858000"/>
              <a:gd name="connsiteX158" fmla="*/ 1313114 w 7369701"/>
              <a:gd name="connsiteY158" fmla="*/ 3655216 h 6858000"/>
              <a:gd name="connsiteX159" fmla="*/ 1109304 w 7369701"/>
              <a:gd name="connsiteY159" fmla="*/ 3669030 h 6858000"/>
              <a:gd name="connsiteX160" fmla="*/ 8129 w 7369701"/>
              <a:gd name="connsiteY160" fmla="*/ 4330519 h 6858000"/>
              <a:gd name="connsiteX161" fmla="*/ 687572 w 7369701"/>
              <a:gd name="connsiteY161" fmla="*/ 3925629 h 6858000"/>
              <a:gd name="connsiteX162" fmla="*/ 1138365 w 7369701"/>
              <a:gd name="connsiteY162" fmla="*/ 3774515 h 6858000"/>
              <a:gd name="connsiteX163" fmla="*/ 1505579 w 7369701"/>
              <a:gd name="connsiteY163" fmla="*/ 3655526 h 6858000"/>
              <a:gd name="connsiteX164" fmla="*/ 1313114 w 7369701"/>
              <a:gd name="connsiteY164" fmla="*/ 3655216 h 6858000"/>
              <a:gd name="connsiteX165" fmla="*/ 3655073 w 7369701"/>
              <a:gd name="connsiteY165" fmla="*/ 3650884 h 6858000"/>
              <a:gd name="connsiteX166" fmla="*/ 3989938 w 7369701"/>
              <a:gd name="connsiteY166" fmla="*/ 3991685 h 6858000"/>
              <a:gd name="connsiteX167" fmla="*/ 4393907 w 7369701"/>
              <a:gd name="connsiteY167" fmla="*/ 4261258 h 6858000"/>
              <a:gd name="connsiteX168" fmla="*/ 4648051 w 7369701"/>
              <a:gd name="connsiteY168" fmla="*/ 4374051 h 6858000"/>
              <a:gd name="connsiteX169" fmla="*/ 4383389 w 7369701"/>
              <a:gd name="connsiteY169" fmla="*/ 4184369 h 6858000"/>
              <a:gd name="connsiteX170" fmla="*/ 4165508 w 7369701"/>
              <a:gd name="connsiteY170" fmla="*/ 4035196 h 6858000"/>
              <a:gd name="connsiteX171" fmla="*/ 4068162 w 7369701"/>
              <a:gd name="connsiteY171" fmla="*/ 3953394 h 6858000"/>
              <a:gd name="connsiteX172" fmla="*/ 3981416 w 7369701"/>
              <a:gd name="connsiteY172" fmla="*/ 3880482 h 6858000"/>
              <a:gd name="connsiteX173" fmla="*/ 3800147 w 7369701"/>
              <a:gd name="connsiteY173" fmla="*/ 3749872 h 6858000"/>
              <a:gd name="connsiteX174" fmla="*/ 3655073 w 7369701"/>
              <a:gd name="connsiteY174" fmla="*/ 3650884 h 6858000"/>
              <a:gd name="connsiteX175" fmla="*/ 3670252 w 7369701"/>
              <a:gd name="connsiteY175" fmla="*/ 3622798 h 6858000"/>
              <a:gd name="connsiteX176" fmla="*/ 3817258 w 7369701"/>
              <a:gd name="connsiteY176" fmla="*/ 3723577 h 6858000"/>
              <a:gd name="connsiteX177" fmla="*/ 4000461 w 7369701"/>
              <a:gd name="connsiteY177" fmla="*/ 3855966 h 6858000"/>
              <a:gd name="connsiteX178" fmla="*/ 4088180 w 7369701"/>
              <a:gd name="connsiteY178" fmla="*/ 3929774 h 6858000"/>
              <a:gd name="connsiteX179" fmla="*/ 4184555 w 7369701"/>
              <a:gd name="connsiteY179" fmla="*/ 4010683 h 6858000"/>
              <a:gd name="connsiteX180" fmla="*/ 4399563 w 7369701"/>
              <a:gd name="connsiteY180" fmla="*/ 4158106 h 6858000"/>
              <a:gd name="connsiteX181" fmla="*/ 4684469 w 7369701"/>
              <a:gd name="connsiteY181" fmla="*/ 4364680 h 6858000"/>
              <a:gd name="connsiteX182" fmla="*/ 4690271 w 7369701"/>
              <a:gd name="connsiteY182" fmla="*/ 4370034 h 6858000"/>
              <a:gd name="connsiteX183" fmla="*/ 4136093 w 7369701"/>
              <a:gd name="connsiteY183" fmla="*/ 3858466 h 6858000"/>
              <a:gd name="connsiteX184" fmla="*/ 3670252 w 7369701"/>
              <a:gd name="connsiteY184" fmla="*/ 3622798 h 6858000"/>
              <a:gd name="connsiteX185" fmla="*/ 4440129 w 7369701"/>
              <a:gd name="connsiteY185" fmla="*/ 3448571 h 6858000"/>
              <a:gd name="connsiteX186" fmla="*/ 4856525 w 7369701"/>
              <a:gd name="connsiteY186" fmla="*/ 3915351 h 6858000"/>
              <a:gd name="connsiteX187" fmla="*/ 5059055 w 7369701"/>
              <a:gd name="connsiteY187" fmla="*/ 4108918 h 6858000"/>
              <a:gd name="connsiteX188" fmla="*/ 5290070 w 7369701"/>
              <a:gd name="connsiteY188" fmla="*/ 4263619 h 6858000"/>
              <a:gd name="connsiteX189" fmla="*/ 4834991 w 7369701"/>
              <a:gd name="connsiteY189" fmla="*/ 3830985 h 6858000"/>
              <a:gd name="connsiteX190" fmla="*/ 4440129 w 7369701"/>
              <a:gd name="connsiteY190" fmla="*/ 3448571 h 6858000"/>
              <a:gd name="connsiteX191" fmla="*/ 4441737 w 7369701"/>
              <a:gd name="connsiteY191" fmla="*/ 3399734 h 6858000"/>
              <a:gd name="connsiteX192" fmla="*/ 4431236 w 7369701"/>
              <a:gd name="connsiteY192" fmla="*/ 3400954 h 6858000"/>
              <a:gd name="connsiteX193" fmla="*/ 4557150 w 7369701"/>
              <a:gd name="connsiteY193" fmla="*/ 3510023 h 6858000"/>
              <a:gd name="connsiteX194" fmla="*/ 4856936 w 7369701"/>
              <a:gd name="connsiteY194" fmla="*/ 3809146 h 6858000"/>
              <a:gd name="connsiteX195" fmla="*/ 5111996 w 7369701"/>
              <a:gd name="connsiteY195" fmla="*/ 4065759 h 6858000"/>
              <a:gd name="connsiteX196" fmla="*/ 5388878 w 7369701"/>
              <a:gd name="connsiteY196" fmla="*/ 4300185 h 6858000"/>
              <a:gd name="connsiteX197" fmla="*/ 5425556 w 7369701"/>
              <a:gd name="connsiteY197" fmla="*/ 4308967 h 6858000"/>
              <a:gd name="connsiteX198" fmla="*/ 4943646 w 7369701"/>
              <a:gd name="connsiteY198" fmla="*/ 3822916 h 6858000"/>
              <a:gd name="connsiteX199" fmla="*/ 4594837 w 7369701"/>
              <a:gd name="connsiteY199" fmla="*/ 3532274 h 6858000"/>
              <a:gd name="connsiteX200" fmla="*/ 4441737 w 7369701"/>
              <a:gd name="connsiteY200" fmla="*/ 3399734 h 6858000"/>
              <a:gd name="connsiteX201" fmla="*/ 5425834 w 7369701"/>
              <a:gd name="connsiteY201" fmla="*/ 3162785 h 6858000"/>
              <a:gd name="connsiteX202" fmla="*/ 5401644 w 7369701"/>
              <a:gd name="connsiteY202" fmla="*/ 3617847 h 6858000"/>
              <a:gd name="connsiteX203" fmla="*/ 5467256 w 7369701"/>
              <a:gd name="connsiteY203" fmla="*/ 4175494 h 6858000"/>
              <a:gd name="connsiteX204" fmla="*/ 5448069 w 7369701"/>
              <a:gd name="connsiteY204" fmla="*/ 3567554 h 6858000"/>
              <a:gd name="connsiteX205" fmla="*/ 5425834 w 7369701"/>
              <a:gd name="connsiteY205" fmla="*/ 3162785 h 6858000"/>
              <a:gd name="connsiteX206" fmla="*/ 1318687 w 7369701"/>
              <a:gd name="connsiteY206" fmla="*/ 3113840 h 6858000"/>
              <a:gd name="connsiteX207" fmla="*/ 1066793 w 7369701"/>
              <a:gd name="connsiteY207" fmla="*/ 3212171 h 6858000"/>
              <a:gd name="connsiteX208" fmla="*/ 993319 w 7369701"/>
              <a:gd name="connsiteY208" fmla="*/ 3247648 h 6858000"/>
              <a:gd name="connsiteX209" fmla="*/ 853081 w 7369701"/>
              <a:gd name="connsiteY209" fmla="*/ 3312410 h 6858000"/>
              <a:gd name="connsiteX210" fmla="*/ 805957 w 7369701"/>
              <a:gd name="connsiteY210" fmla="*/ 3330443 h 6858000"/>
              <a:gd name="connsiteX211" fmla="*/ 1318687 w 7369701"/>
              <a:gd name="connsiteY211" fmla="*/ 3113840 h 6858000"/>
              <a:gd name="connsiteX212" fmla="*/ 5453702 w 7369701"/>
              <a:gd name="connsiteY212" fmla="*/ 3090882 h 6858000"/>
              <a:gd name="connsiteX213" fmla="*/ 5480135 w 7369701"/>
              <a:gd name="connsiteY213" fmla="*/ 3565802 h 6858000"/>
              <a:gd name="connsiteX214" fmla="*/ 5499023 w 7369701"/>
              <a:gd name="connsiteY214" fmla="*/ 4166310 h 6858000"/>
              <a:gd name="connsiteX215" fmla="*/ 5547022 w 7369701"/>
              <a:gd name="connsiteY215" fmla="*/ 3607838 h 6858000"/>
              <a:gd name="connsiteX216" fmla="*/ 5515964 w 7369701"/>
              <a:gd name="connsiteY216" fmla="*/ 3378541 h 6858000"/>
              <a:gd name="connsiteX217" fmla="*/ 5453702 w 7369701"/>
              <a:gd name="connsiteY217" fmla="*/ 3090882 h 6858000"/>
              <a:gd name="connsiteX218" fmla="*/ 1238695 w 7369701"/>
              <a:gd name="connsiteY218" fmla="*/ 3076820 h 6858000"/>
              <a:gd name="connsiteX219" fmla="*/ 716371 w 7369701"/>
              <a:gd name="connsiteY219" fmla="*/ 3293249 h 6858000"/>
              <a:gd name="connsiteX220" fmla="*/ 579522 w 7369701"/>
              <a:gd name="connsiteY220" fmla="*/ 3371759 h 6858000"/>
              <a:gd name="connsiteX221" fmla="*/ 600288 w 7369701"/>
              <a:gd name="connsiteY221" fmla="*/ 3365555 h 6858000"/>
              <a:gd name="connsiteX222" fmla="*/ 840692 w 7369701"/>
              <a:gd name="connsiteY222" fmla="*/ 3284921 h 6858000"/>
              <a:gd name="connsiteX223" fmla="*/ 979248 w 7369701"/>
              <a:gd name="connsiteY223" fmla="*/ 3221003 h 6858000"/>
              <a:gd name="connsiteX224" fmla="*/ 1053282 w 7369701"/>
              <a:gd name="connsiteY224" fmla="*/ 3185247 h 6858000"/>
              <a:gd name="connsiteX225" fmla="*/ 1320603 w 7369701"/>
              <a:gd name="connsiteY225" fmla="*/ 3081281 h 6858000"/>
              <a:gd name="connsiteX226" fmla="*/ 1238695 w 7369701"/>
              <a:gd name="connsiteY226" fmla="*/ 3076820 h 6858000"/>
              <a:gd name="connsiteX227" fmla="*/ 5425627 w 7369701"/>
              <a:gd name="connsiteY227" fmla="*/ 2954192 h 6858000"/>
              <a:gd name="connsiteX228" fmla="*/ 5470770 w 7369701"/>
              <a:gd name="connsiteY228" fmla="*/ 3005435 h 6858000"/>
              <a:gd name="connsiteX229" fmla="*/ 5519779 w 7369701"/>
              <a:gd name="connsiteY229" fmla="*/ 4359223 h 6858000"/>
              <a:gd name="connsiteX230" fmla="*/ 5520293 w 7369701"/>
              <a:gd name="connsiteY230" fmla="*/ 4360602 h 6858000"/>
              <a:gd name="connsiteX231" fmla="*/ 5767221 w 7369701"/>
              <a:gd name="connsiteY231" fmla="*/ 4665564 h 6858000"/>
              <a:gd name="connsiteX232" fmla="*/ 6937169 w 7369701"/>
              <a:gd name="connsiteY232" fmla="*/ 4815941 h 6858000"/>
              <a:gd name="connsiteX233" fmla="*/ 6953922 w 7369701"/>
              <a:gd name="connsiteY233" fmla="*/ 4890068 h 6858000"/>
              <a:gd name="connsiteX234" fmla="*/ 6071359 w 7369701"/>
              <a:gd name="connsiteY234" fmla="*/ 4770770 h 6858000"/>
              <a:gd name="connsiteX235" fmla="*/ 6038839 w 7369701"/>
              <a:gd name="connsiteY235" fmla="*/ 4764474 h 6858000"/>
              <a:gd name="connsiteX236" fmla="*/ 6038706 w 7369701"/>
              <a:gd name="connsiteY236" fmla="*/ 4763847 h 6858000"/>
              <a:gd name="connsiteX237" fmla="*/ 6037784 w 7369701"/>
              <a:gd name="connsiteY237" fmla="*/ 4764270 h 6858000"/>
              <a:gd name="connsiteX238" fmla="*/ 6038839 w 7369701"/>
              <a:gd name="connsiteY238" fmla="*/ 4764474 h 6858000"/>
              <a:gd name="connsiteX239" fmla="*/ 6040338 w 7369701"/>
              <a:gd name="connsiteY239" fmla="*/ 4771418 h 6858000"/>
              <a:gd name="connsiteX240" fmla="*/ 6024488 w 7369701"/>
              <a:gd name="connsiteY240" fmla="*/ 4809903 h 6858000"/>
              <a:gd name="connsiteX241" fmla="*/ 5599771 w 7369701"/>
              <a:gd name="connsiteY241" fmla="*/ 5509652 h 6858000"/>
              <a:gd name="connsiteX242" fmla="*/ 5548843 w 7369701"/>
              <a:gd name="connsiteY242" fmla="*/ 5563845 h 6858000"/>
              <a:gd name="connsiteX243" fmla="*/ 5940952 w 7369701"/>
              <a:gd name="connsiteY243" fmla="*/ 6250028 h 6858000"/>
              <a:gd name="connsiteX244" fmla="*/ 6043441 w 7369701"/>
              <a:gd name="connsiteY244" fmla="*/ 6665847 h 6858000"/>
              <a:gd name="connsiteX245" fmla="*/ 6093432 w 7369701"/>
              <a:gd name="connsiteY245" fmla="*/ 6858000 h 6858000"/>
              <a:gd name="connsiteX246" fmla="*/ 6034344 w 7369701"/>
              <a:gd name="connsiteY246" fmla="*/ 6858000 h 6858000"/>
              <a:gd name="connsiteX247" fmla="*/ 6026679 w 7369701"/>
              <a:gd name="connsiteY247" fmla="*/ 6836959 h 6858000"/>
              <a:gd name="connsiteX248" fmla="*/ 5800441 w 7369701"/>
              <a:gd name="connsiteY248" fmla="*/ 6335286 h 6858000"/>
              <a:gd name="connsiteX249" fmla="*/ 5526562 w 7369701"/>
              <a:gd name="connsiteY249" fmla="*/ 5705388 h 6858000"/>
              <a:gd name="connsiteX250" fmla="*/ 5519640 w 7369701"/>
              <a:gd name="connsiteY250" fmla="*/ 5683774 h 6858000"/>
              <a:gd name="connsiteX251" fmla="*/ 5844559 w 7369701"/>
              <a:gd name="connsiteY251" fmla="*/ 6553349 h 6858000"/>
              <a:gd name="connsiteX252" fmla="*/ 5975994 w 7369701"/>
              <a:gd name="connsiteY252" fmla="*/ 6858000 h 6858000"/>
              <a:gd name="connsiteX253" fmla="*/ 5898547 w 7369701"/>
              <a:gd name="connsiteY253" fmla="*/ 6858000 h 6858000"/>
              <a:gd name="connsiteX254" fmla="*/ 5682041 w 7369701"/>
              <a:gd name="connsiteY254" fmla="*/ 6355860 h 6858000"/>
              <a:gd name="connsiteX255" fmla="*/ 5461758 w 7369701"/>
              <a:gd name="connsiteY255" fmla="*/ 5820220 h 6858000"/>
              <a:gd name="connsiteX256" fmla="*/ 5237282 w 7369701"/>
              <a:gd name="connsiteY256" fmla="*/ 6579086 h 6858000"/>
              <a:gd name="connsiteX257" fmla="*/ 5115009 w 7369701"/>
              <a:gd name="connsiteY257" fmla="*/ 6858000 h 6858000"/>
              <a:gd name="connsiteX258" fmla="*/ 5028074 w 7369701"/>
              <a:gd name="connsiteY258" fmla="*/ 6858000 h 6858000"/>
              <a:gd name="connsiteX259" fmla="*/ 5079508 w 7369701"/>
              <a:gd name="connsiteY259" fmla="*/ 6749074 h 6858000"/>
              <a:gd name="connsiteX260" fmla="*/ 5371846 w 7369701"/>
              <a:gd name="connsiteY260" fmla="*/ 5924413 h 6858000"/>
              <a:gd name="connsiteX261" fmla="*/ 5270512 w 7369701"/>
              <a:gd name="connsiteY261" fmla="*/ 6138975 h 6858000"/>
              <a:gd name="connsiteX262" fmla="*/ 5062409 w 7369701"/>
              <a:gd name="connsiteY262" fmla="*/ 6653544 h 6858000"/>
              <a:gd name="connsiteX263" fmla="*/ 5036628 w 7369701"/>
              <a:gd name="connsiteY263" fmla="*/ 6754247 h 6858000"/>
              <a:gd name="connsiteX264" fmla="*/ 5009112 w 7369701"/>
              <a:gd name="connsiteY264" fmla="*/ 6858000 h 6858000"/>
              <a:gd name="connsiteX265" fmla="*/ 4976679 w 7369701"/>
              <a:gd name="connsiteY265" fmla="*/ 6858000 h 6858000"/>
              <a:gd name="connsiteX266" fmla="*/ 5006537 w 7369701"/>
              <a:gd name="connsiteY266" fmla="*/ 6747068 h 6858000"/>
              <a:gd name="connsiteX267" fmla="*/ 5032723 w 7369701"/>
              <a:gd name="connsiteY267" fmla="*/ 6644957 h 6858000"/>
              <a:gd name="connsiteX268" fmla="*/ 5242949 w 7369701"/>
              <a:gd name="connsiteY268" fmla="*/ 6125175 h 6858000"/>
              <a:gd name="connsiteX269" fmla="*/ 5286321 w 7369701"/>
              <a:gd name="connsiteY269" fmla="*/ 6033555 h 6858000"/>
              <a:gd name="connsiteX270" fmla="*/ 5008210 w 7369701"/>
              <a:gd name="connsiteY270" fmla="*/ 6649194 h 6858000"/>
              <a:gd name="connsiteX271" fmla="*/ 4986321 w 7369701"/>
              <a:gd name="connsiteY271" fmla="*/ 6765687 h 6858000"/>
              <a:gd name="connsiteX272" fmla="*/ 4973474 w 7369701"/>
              <a:gd name="connsiteY272" fmla="*/ 6858000 h 6858000"/>
              <a:gd name="connsiteX273" fmla="*/ 4907178 w 7369701"/>
              <a:gd name="connsiteY273" fmla="*/ 6858000 h 6858000"/>
              <a:gd name="connsiteX274" fmla="*/ 4910810 w 7369701"/>
              <a:gd name="connsiteY274" fmla="*/ 6829660 h 6858000"/>
              <a:gd name="connsiteX275" fmla="*/ 4987461 w 7369701"/>
              <a:gd name="connsiteY275" fmla="*/ 6432994 h 6858000"/>
              <a:gd name="connsiteX276" fmla="*/ 5179262 w 7369701"/>
              <a:gd name="connsiteY276" fmla="*/ 6035044 h 6858000"/>
              <a:gd name="connsiteX277" fmla="*/ 4689678 w 7369701"/>
              <a:gd name="connsiteY277" fmla="*/ 6440241 h 6858000"/>
              <a:gd name="connsiteX278" fmla="*/ 4477543 w 7369701"/>
              <a:gd name="connsiteY278" fmla="*/ 6674836 h 6858000"/>
              <a:gd name="connsiteX279" fmla="*/ 4329957 w 7369701"/>
              <a:gd name="connsiteY279" fmla="*/ 6858000 h 6858000"/>
              <a:gd name="connsiteX280" fmla="*/ 4218595 w 7369701"/>
              <a:gd name="connsiteY280" fmla="*/ 6858000 h 6858000"/>
              <a:gd name="connsiteX281" fmla="*/ 4368888 w 7369701"/>
              <a:gd name="connsiteY281" fmla="*/ 6668412 h 6858000"/>
              <a:gd name="connsiteX282" fmla="*/ 4563091 w 7369701"/>
              <a:gd name="connsiteY282" fmla="*/ 6442508 h 6858000"/>
              <a:gd name="connsiteX283" fmla="*/ 5387324 w 7369701"/>
              <a:gd name="connsiteY283" fmla="*/ 5705830 h 6858000"/>
              <a:gd name="connsiteX284" fmla="*/ 5073620 w 7369701"/>
              <a:gd name="connsiteY284" fmla="*/ 5955437 h 6858000"/>
              <a:gd name="connsiteX285" fmla="*/ 4689789 w 7369701"/>
              <a:gd name="connsiteY285" fmla="*/ 6268382 h 6858000"/>
              <a:gd name="connsiteX286" fmla="*/ 4418722 w 7369701"/>
              <a:gd name="connsiteY286" fmla="*/ 6570886 h 6858000"/>
              <a:gd name="connsiteX287" fmla="*/ 4214944 w 7369701"/>
              <a:gd name="connsiteY287" fmla="*/ 6858000 h 6858000"/>
              <a:gd name="connsiteX288" fmla="*/ 4177898 w 7369701"/>
              <a:gd name="connsiteY288" fmla="*/ 6858000 h 6858000"/>
              <a:gd name="connsiteX289" fmla="*/ 4391597 w 7369701"/>
              <a:gd name="connsiteY289" fmla="*/ 6556370 h 6858000"/>
              <a:gd name="connsiteX290" fmla="*/ 4668889 w 7369701"/>
              <a:gd name="connsiteY290" fmla="*/ 6246399 h 6858000"/>
              <a:gd name="connsiteX291" fmla="*/ 5055427 w 7369701"/>
              <a:gd name="connsiteY291" fmla="*/ 5931476 h 6858000"/>
              <a:gd name="connsiteX292" fmla="*/ 5371814 w 7369701"/>
              <a:gd name="connsiteY292" fmla="*/ 5678975 h 6858000"/>
              <a:gd name="connsiteX293" fmla="*/ 4987918 w 7369701"/>
              <a:gd name="connsiteY293" fmla="*/ 5838701 h 6858000"/>
              <a:gd name="connsiteX294" fmla="*/ 4317146 w 7369701"/>
              <a:gd name="connsiteY294" fmla="*/ 6587716 h 6858000"/>
              <a:gd name="connsiteX295" fmla="*/ 4171627 w 7369701"/>
              <a:gd name="connsiteY295" fmla="*/ 6858000 h 6858000"/>
              <a:gd name="connsiteX296" fmla="*/ 4081585 w 7369701"/>
              <a:gd name="connsiteY296" fmla="*/ 6858000 h 6858000"/>
              <a:gd name="connsiteX297" fmla="*/ 4238603 w 7369701"/>
              <a:gd name="connsiteY297" fmla="*/ 6559341 h 6858000"/>
              <a:gd name="connsiteX298" fmla="*/ 4778333 w 7369701"/>
              <a:gd name="connsiteY298" fmla="*/ 5873626 h 6858000"/>
              <a:gd name="connsiteX299" fmla="*/ 5414185 w 7369701"/>
              <a:gd name="connsiteY299" fmla="*/ 5573882 h 6858000"/>
              <a:gd name="connsiteX300" fmla="*/ 5959648 w 7369701"/>
              <a:gd name="connsiteY300" fmla="*/ 4760797 h 6858000"/>
              <a:gd name="connsiteX301" fmla="*/ 5355019 w 7369701"/>
              <a:gd name="connsiteY301" fmla="*/ 4734672 h 6858000"/>
              <a:gd name="connsiteX302" fmla="*/ 5083565 w 7369701"/>
              <a:gd name="connsiteY302" fmla="*/ 5179121 h 6858000"/>
              <a:gd name="connsiteX303" fmla="*/ 4713577 w 7369701"/>
              <a:gd name="connsiteY303" fmla="*/ 5616803 h 6858000"/>
              <a:gd name="connsiteX304" fmla="*/ 3989559 w 7369701"/>
              <a:gd name="connsiteY304" fmla="*/ 6145945 h 6858000"/>
              <a:gd name="connsiteX305" fmla="*/ 3939824 w 7369701"/>
              <a:gd name="connsiteY305" fmla="*/ 6066900 h 6858000"/>
              <a:gd name="connsiteX306" fmla="*/ 4584537 w 7369701"/>
              <a:gd name="connsiteY306" fmla="*/ 5324826 h 6858000"/>
              <a:gd name="connsiteX307" fmla="*/ 5037105 w 7369701"/>
              <a:gd name="connsiteY307" fmla="*/ 5088765 h 6858000"/>
              <a:gd name="connsiteX308" fmla="*/ 5039930 w 7369701"/>
              <a:gd name="connsiteY308" fmla="*/ 5089585 h 6858000"/>
              <a:gd name="connsiteX309" fmla="*/ 5263764 w 7369701"/>
              <a:gd name="connsiteY309" fmla="*/ 4735525 h 6858000"/>
              <a:gd name="connsiteX310" fmla="*/ 4086300 w 7369701"/>
              <a:gd name="connsiteY310" fmla="*/ 4884599 h 6858000"/>
              <a:gd name="connsiteX311" fmla="*/ 4085485 w 7369701"/>
              <a:gd name="connsiteY311" fmla="*/ 4899070 h 6858000"/>
              <a:gd name="connsiteX312" fmla="*/ 3871915 w 7369701"/>
              <a:gd name="connsiteY312" fmla="*/ 5253645 h 6858000"/>
              <a:gd name="connsiteX313" fmla="*/ 3799374 w 7369701"/>
              <a:gd name="connsiteY313" fmla="*/ 5466127 h 6858000"/>
              <a:gd name="connsiteX314" fmla="*/ 3498850 w 7369701"/>
              <a:gd name="connsiteY314" fmla="*/ 6661888 h 6858000"/>
              <a:gd name="connsiteX315" fmla="*/ 3399216 w 7369701"/>
              <a:gd name="connsiteY315" fmla="*/ 6858000 h 6858000"/>
              <a:gd name="connsiteX316" fmla="*/ 3303688 w 7369701"/>
              <a:gd name="connsiteY316" fmla="*/ 6858000 h 6858000"/>
              <a:gd name="connsiteX317" fmla="*/ 3391774 w 7369701"/>
              <a:gd name="connsiteY317" fmla="*/ 6697181 h 6858000"/>
              <a:gd name="connsiteX318" fmla="*/ 3735540 w 7369701"/>
              <a:gd name="connsiteY318" fmla="*/ 5546923 h 6858000"/>
              <a:gd name="connsiteX319" fmla="*/ 3729438 w 7369701"/>
              <a:gd name="connsiteY319" fmla="*/ 5569058 h 6858000"/>
              <a:gd name="connsiteX320" fmla="*/ 3707782 w 7369701"/>
              <a:gd name="connsiteY320" fmla="*/ 5644908 h 6858000"/>
              <a:gd name="connsiteX321" fmla="*/ 3583827 w 7369701"/>
              <a:gd name="connsiteY321" fmla="*/ 6039215 h 6858000"/>
              <a:gd name="connsiteX322" fmla="*/ 3547861 w 7369701"/>
              <a:gd name="connsiteY322" fmla="*/ 6129609 h 6858000"/>
              <a:gd name="connsiteX323" fmla="*/ 3490905 w 7369701"/>
              <a:gd name="connsiteY323" fmla="*/ 6277660 h 6858000"/>
              <a:gd name="connsiteX324" fmla="*/ 3455859 w 7369701"/>
              <a:gd name="connsiteY324" fmla="*/ 6391301 h 6858000"/>
              <a:gd name="connsiteX325" fmla="*/ 3429112 w 7369701"/>
              <a:gd name="connsiteY325" fmla="*/ 6479469 h 6858000"/>
              <a:gd name="connsiteX326" fmla="*/ 3304862 w 7369701"/>
              <a:gd name="connsiteY326" fmla="*/ 6796476 h 6858000"/>
              <a:gd name="connsiteX327" fmla="*/ 3276071 w 7369701"/>
              <a:gd name="connsiteY327" fmla="*/ 6858000 h 6858000"/>
              <a:gd name="connsiteX328" fmla="*/ 3240805 w 7369701"/>
              <a:gd name="connsiteY328" fmla="*/ 6858000 h 6858000"/>
              <a:gd name="connsiteX329" fmla="*/ 3275917 w 7369701"/>
              <a:gd name="connsiteY329" fmla="*/ 6783192 h 6858000"/>
              <a:gd name="connsiteX330" fmla="*/ 3399358 w 7369701"/>
              <a:gd name="connsiteY330" fmla="*/ 6469011 h 6858000"/>
              <a:gd name="connsiteX331" fmla="*/ 3425650 w 7369701"/>
              <a:gd name="connsiteY331" fmla="*/ 6381333 h 6858000"/>
              <a:gd name="connsiteX332" fmla="*/ 3460661 w 7369701"/>
              <a:gd name="connsiteY332" fmla="*/ 6266763 h 6858000"/>
              <a:gd name="connsiteX333" fmla="*/ 3518021 w 7369701"/>
              <a:gd name="connsiteY333" fmla="*/ 6117298 h 6858000"/>
              <a:gd name="connsiteX334" fmla="*/ 3554035 w 7369701"/>
              <a:gd name="connsiteY334" fmla="*/ 6027832 h 6858000"/>
              <a:gd name="connsiteX335" fmla="*/ 3677174 w 7369701"/>
              <a:gd name="connsiteY335" fmla="*/ 5636351 h 6858000"/>
              <a:gd name="connsiteX336" fmla="*/ 3698819 w 7369701"/>
              <a:gd name="connsiteY336" fmla="*/ 5560503 h 6858000"/>
              <a:gd name="connsiteX337" fmla="*/ 3702094 w 7369701"/>
              <a:gd name="connsiteY337" fmla="*/ 5549194 h 6858000"/>
              <a:gd name="connsiteX338" fmla="*/ 3398355 w 7369701"/>
              <a:gd name="connsiteY338" fmla="*/ 6094603 h 6858000"/>
              <a:gd name="connsiteX339" fmla="*/ 3193941 w 7369701"/>
              <a:gd name="connsiteY339" fmla="*/ 6798775 h 6858000"/>
              <a:gd name="connsiteX340" fmla="*/ 3184140 w 7369701"/>
              <a:gd name="connsiteY340" fmla="*/ 6858000 h 6858000"/>
              <a:gd name="connsiteX341" fmla="*/ 3099978 w 7369701"/>
              <a:gd name="connsiteY341" fmla="*/ 6858000 h 6858000"/>
              <a:gd name="connsiteX342" fmla="*/ 3101556 w 7369701"/>
              <a:gd name="connsiteY342" fmla="*/ 6843337 h 6858000"/>
              <a:gd name="connsiteX343" fmla="*/ 3370162 w 7369701"/>
              <a:gd name="connsiteY343" fmla="*/ 5785550 h 6858000"/>
              <a:gd name="connsiteX344" fmla="*/ 3746477 w 7369701"/>
              <a:gd name="connsiteY344" fmla="*/ 5377889 h 6858000"/>
              <a:gd name="connsiteX345" fmla="*/ 3863399 w 7369701"/>
              <a:gd name="connsiteY345" fmla="*/ 5087257 h 6858000"/>
              <a:gd name="connsiteX346" fmla="*/ 3968712 w 7369701"/>
              <a:gd name="connsiteY346" fmla="*/ 4913989 h 6858000"/>
              <a:gd name="connsiteX347" fmla="*/ 2792390 w 7369701"/>
              <a:gd name="connsiteY347" fmla="*/ 5382974 h 6858000"/>
              <a:gd name="connsiteX348" fmla="*/ 2714982 w 7369701"/>
              <a:gd name="connsiteY348" fmla="*/ 5427051 h 6858000"/>
              <a:gd name="connsiteX349" fmla="*/ 2813361 w 7369701"/>
              <a:gd name="connsiteY349" fmla="*/ 6023912 h 6858000"/>
              <a:gd name="connsiteX350" fmla="*/ 2688430 w 7369701"/>
              <a:gd name="connsiteY350" fmla="*/ 6801564 h 6858000"/>
              <a:gd name="connsiteX351" fmla="*/ 2629626 w 7369701"/>
              <a:gd name="connsiteY351" fmla="*/ 6763394 h 6858000"/>
              <a:gd name="connsiteX352" fmla="*/ 2565328 w 7369701"/>
              <a:gd name="connsiteY352" fmla="*/ 5516399 h 6858000"/>
              <a:gd name="connsiteX353" fmla="*/ 1922999 w 7369701"/>
              <a:gd name="connsiteY353" fmla="*/ 5980343 h 6858000"/>
              <a:gd name="connsiteX354" fmla="*/ 1950261 w 7369701"/>
              <a:gd name="connsiteY354" fmla="*/ 6405858 h 6858000"/>
              <a:gd name="connsiteX355" fmla="*/ 2365554 w 7369701"/>
              <a:gd name="connsiteY355" fmla="*/ 6759107 h 6858000"/>
              <a:gd name="connsiteX356" fmla="*/ 2424142 w 7369701"/>
              <a:gd name="connsiteY356" fmla="*/ 6858000 h 6858000"/>
              <a:gd name="connsiteX357" fmla="*/ 2395994 w 7369701"/>
              <a:gd name="connsiteY357" fmla="*/ 6858000 h 6858000"/>
              <a:gd name="connsiteX358" fmla="*/ 2392863 w 7369701"/>
              <a:gd name="connsiteY358" fmla="*/ 6852964 h 6858000"/>
              <a:gd name="connsiteX359" fmla="*/ 2017589 w 7369701"/>
              <a:gd name="connsiteY359" fmla="*/ 6493982 h 6858000"/>
              <a:gd name="connsiteX360" fmla="*/ 2147336 w 7369701"/>
              <a:gd name="connsiteY360" fmla="*/ 6594052 h 6858000"/>
              <a:gd name="connsiteX361" fmla="*/ 2207047 w 7369701"/>
              <a:gd name="connsiteY361" fmla="*/ 6654540 h 6858000"/>
              <a:gd name="connsiteX362" fmla="*/ 2299106 w 7369701"/>
              <a:gd name="connsiteY362" fmla="*/ 6778931 h 6858000"/>
              <a:gd name="connsiteX363" fmla="*/ 2314430 w 7369701"/>
              <a:gd name="connsiteY363" fmla="*/ 6801144 h 6858000"/>
              <a:gd name="connsiteX364" fmla="*/ 2352406 w 7369701"/>
              <a:gd name="connsiteY364" fmla="*/ 6858000 h 6858000"/>
              <a:gd name="connsiteX365" fmla="*/ 2314492 w 7369701"/>
              <a:gd name="connsiteY365" fmla="*/ 6858000 h 6858000"/>
              <a:gd name="connsiteX366" fmla="*/ 2288095 w 7369701"/>
              <a:gd name="connsiteY366" fmla="*/ 6818030 h 6858000"/>
              <a:gd name="connsiteX367" fmla="*/ 2272768 w 7369701"/>
              <a:gd name="connsiteY367" fmla="*/ 6795822 h 6858000"/>
              <a:gd name="connsiteX368" fmla="*/ 2182715 w 7369701"/>
              <a:gd name="connsiteY368" fmla="*/ 6675071 h 6858000"/>
              <a:gd name="connsiteX369" fmla="*/ 2032061 w 7369701"/>
              <a:gd name="connsiteY369" fmla="*/ 6541380 h 6858000"/>
              <a:gd name="connsiteX370" fmla="*/ 2257220 w 7369701"/>
              <a:gd name="connsiteY370" fmla="*/ 6826257 h 6858000"/>
              <a:gd name="connsiteX371" fmla="*/ 2281324 w 7369701"/>
              <a:gd name="connsiteY371" fmla="*/ 6858000 h 6858000"/>
              <a:gd name="connsiteX372" fmla="*/ 2242860 w 7369701"/>
              <a:gd name="connsiteY372" fmla="*/ 6858000 h 6858000"/>
              <a:gd name="connsiteX373" fmla="*/ 2232818 w 7369701"/>
              <a:gd name="connsiteY373" fmla="*/ 6844926 h 6858000"/>
              <a:gd name="connsiteX374" fmla="*/ 1990172 w 7369701"/>
              <a:gd name="connsiteY374" fmla="*/ 6542121 h 6858000"/>
              <a:gd name="connsiteX375" fmla="*/ 2124090 w 7369701"/>
              <a:gd name="connsiteY375" fmla="*/ 6761017 h 6858000"/>
              <a:gd name="connsiteX376" fmla="*/ 2200380 w 7369701"/>
              <a:gd name="connsiteY376" fmla="*/ 6858000 h 6858000"/>
              <a:gd name="connsiteX377" fmla="*/ 2147507 w 7369701"/>
              <a:gd name="connsiteY377" fmla="*/ 6858000 h 6858000"/>
              <a:gd name="connsiteX378" fmla="*/ 2070668 w 7369701"/>
              <a:gd name="connsiteY378" fmla="*/ 6761520 h 6858000"/>
              <a:gd name="connsiteX379" fmla="*/ 1975142 w 7369701"/>
              <a:gd name="connsiteY379" fmla="*/ 6585570 h 6858000"/>
              <a:gd name="connsiteX380" fmla="*/ 2050035 w 7369701"/>
              <a:gd name="connsiteY380" fmla="*/ 6813345 h 6858000"/>
              <a:gd name="connsiteX381" fmla="*/ 2063025 w 7369701"/>
              <a:gd name="connsiteY381" fmla="*/ 6858000 h 6858000"/>
              <a:gd name="connsiteX382" fmla="*/ 2021675 w 7369701"/>
              <a:gd name="connsiteY382" fmla="*/ 6858000 h 6858000"/>
              <a:gd name="connsiteX383" fmla="*/ 2019308 w 7369701"/>
              <a:gd name="connsiteY383" fmla="*/ 6847118 h 6858000"/>
              <a:gd name="connsiteX384" fmla="*/ 1938835 w 7369701"/>
              <a:gd name="connsiteY384" fmla="*/ 6551160 h 6858000"/>
              <a:gd name="connsiteX385" fmla="*/ 1953230 w 7369701"/>
              <a:gd name="connsiteY385" fmla="*/ 6759699 h 6858000"/>
              <a:gd name="connsiteX386" fmla="*/ 1956763 w 7369701"/>
              <a:gd name="connsiteY386" fmla="*/ 6778191 h 6858000"/>
              <a:gd name="connsiteX387" fmla="*/ 1967925 w 7369701"/>
              <a:gd name="connsiteY387" fmla="*/ 6858000 h 6858000"/>
              <a:gd name="connsiteX388" fmla="*/ 1936622 w 7369701"/>
              <a:gd name="connsiteY388" fmla="*/ 6858000 h 6858000"/>
              <a:gd name="connsiteX389" fmla="*/ 1926261 w 7369701"/>
              <a:gd name="connsiteY389" fmla="*/ 6784064 h 6858000"/>
              <a:gd name="connsiteX390" fmla="*/ 1922724 w 7369701"/>
              <a:gd name="connsiteY390" fmla="*/ 6765577 h 6858000"/>
              <a:gd name="connsiteX391" fmla="*/ 1904650 w 7369701"/>
              <a:gd name="connsiteY391" fmla="*/ 6639616 h 6858000"/>
              <a:gd name="connsiteX392" fmla="*/ 1885273 w 7369701"/>
              <a:gd name="connsiteY392" fmla="*/ 6858000 h 6858000"/>
              <a:gd name="connsiteX393" fmla="*/ 1854363 w 7369701"/>
              <a:gd name="connsiteY393" fmla="*/ 6858000 h 6858000"/>
              <a:gd name="connsiteX394" fmla="*/ 1880391 w 7369701"/>
              <a:gd name="connsiteY394" fmla="*/ 6603796 h 6858000"/>
              <a:gd name="connsiteX395" fmla="*/ 1818273 w 7369701"/>
              <a:gd name="connsiteY395" fmla="*/ 6715729 h 6858000"/>
              <a:gd name="connsiteX396" fmla="*/ 1794691 w 7369701"/>
              <a:gd name="connsiteY396" fmla="*/ 6843239 h 6858000"/>
              <a:gd name="connsiteX397" fmla="*/ 1794914 w 7369701"/>
              <a:gd name="connsiteY397" fmla="*/ 6858000 h 6858000"/>
              <a:gd name="connsiteX398" fmla="*/ 1746128 w 7369701"/>
              <a:gd name="connsiteY398" fmla="*/ 6858000 h 6858000"/>
              <a:gd name="connsiteX399" fmla="*/ 1753934 w 7369701"/>
              <a:gd name="connsiteY399" fmla="*/ 6724796 h 6858000"/>
              <a:gd name="connsiteX400" fmla="*/ 1792053 w 7369701"/>
              <a:gd name="connsiteY400" fmla="*/ 6572396 h 6858000"/>
              <a:gd name="connsiteX401" fmla="*/ 1862248 w 7369701"/>
              <a:gd name="connsiteY401" fmla="*/ 6266397 h 6858000"/>
              <a:gd name="connsiteX402" fmla="*/ 1862250 w 7369701"/>
              <a:gd name="connsiteY402" fmla="*/ 6033531 h 6858000"/>
              <a:gd name="connsiteX403" fmla="*/ 1211999 w 7369701"/>
              <a:gd name="connsiteY403" fmla="*/ 6683610 h 6858000"/>
              <a:gd name="connsiteX404" fmla="*/ 1213266 w 7369701"/>
              <a:gd name="connsiteY404" fmla="*/ 6691947 h 6858000"/>
              <a:gd name="connsiteX405" fmla="*/ 1203370 w 7369701"/>
              <a:gd name="connsiteY405" fmla="*/ 6850676 h 6858000"/>
              <a:gd name="connsiteX406" fmla="*/ 1203671 w 7369701"/>
              <a:gd name="connsiteY406" fmla="*/ 6858000 h 6858000"/>
              <a:gd name="connsiteX407" fmla="*/ 1143180 w 7369701"/>
              <a:gd name="connsiteY407" fmla="*/ 6858000 h 6858000"/>
              <a:gd name="connsiteX408" fmla="*/ 1142176 w 7369701"/>
              <a:gd name="connsiteY408" fmla="*/ 6766045 h 6858000"/>
              <a:gd name="connsiteX409" fmla="*/ 1067484 w 7369701"/>
              <a:gd name="connsiteY409" fmla="*/ 6858000 h 6858000"/>
              <a:gd name="connsiteX410" fmla="*/ 953928 w 7369701"/>
              <a:gd name="connsiteY410" fmla="*/ 6858000 h 6858000"/>
              <a:gd name="connsiteX411" fmla="*/ 959715 w 7369701"/>
              <a:gd name="connsiteY411" fmla="*/ 6850185 h 6858000"/>
              <a:gd name="connsiteX412" fmla="*/ 1483788 w 7369701"/>
              <a:gd name="connsiteY412" fmla="*/ 6259174 h 6858000"/>
              <a:gd name="connsiteX413" fmla="*/ 1100671 w 7369701"/>
              <a:gd name="connsiteY413" fmla="*/ 6252137 h 6858000"/>
              <a:gd name="connsiteX414" fmla="*/ 1090144 w 7369701"/>
              <a:gd name="connsiteY414" fmla="*/ 6256748 h 6858000"/>
              <a:gd name="connsiteX415" fmla="*/ 1095872 w 7369701"/>
              <a:gd name="connsiteY415" fmla="*/ 6271892 h 6858000"/>
              <a:gd name="connsiteX416" fmla="*/ 262785 w 7369701"/>
              <a:gd name="connsiteY416" fmla="*/ 6845450 h 6858000"/>
              <a:gd name="connsiteX417" fmla="*/ 209968 w 7369701"/>
              <a:gd name="connsiteY417" fmla="*/ 6770713 h 6858000"/>
              <a:gd name="connsiteX418" fmla="*/ 873460 w 7369701"/>
              <a:gd name="connsiteY418" fmla="*/ 6253768 h 6858000"/>
              <a:gd name="connsiteX419" fmla="*/ 192686 w 7369701"/>
              <a:gd name="connsiteY419" fmla="*/ 5849257 h 6858000"/>
              <a:gd name="connsiteX420" fmla="*/ 4696 w 7369701"/>
              <a:gd name="connsiteY420" fmla="*/ 5697668 h 6858000"/>
              <a:gd name="connsiteX421" fmla="*/ 0 w 7369701"/>
              <a:gd name="connsiteY421" fmla="*/ 5689984 h 6858000"/>
              <a:gd name="connsiteX422" fmla="*/ 0 w 7369701"/>
              <a:gd name="connsiteY422" fmla="*/ 5513472 h 6858000"/>
              <a:gd name="connsiteX423" fmla="*/ 174101 w 7369701"/>
              <a:gd name="connsiteY423" fmla="*/ 5620277 h 6858000"/>
              <a:gd name="connsiteX424" fmla="*/ 891800 w 7369701"/>
              <a:gd name="connsiteY424" fmla="*/ 6036935 h 6858000"/>
              <a:gd name="connsiteX425" fmla="*/ 1072219 w 7369701"/>
              <a:gd name="connsiteY425" fmla="*/ 6169443 h 6858000"/>
              <a:gd name="connsiteX426" fmla="*/ 1074117 w 7369701"/>
              <a:gd name="connsiteY426" fmla="*/ 6170301 h 6858000"/>
              <a:gd name="connsiteX427" fmla="*/ 1083114 w 7369701"/>
              <a:gd name="connsiteY427" fmla="*/ 6174131 h 6858000"/>
              <a:gd name="connsiteX428" fmla="*/ 1543010 w 7369701"/>
              <a:gd name="connsiteY428" fmla="*/ 6191140 h 6858000"/>
              <a:gd name="connsiteX429" fmla="*/ 1551080 w 7369701"/>
              <a:gd name="connsiteY429" fmla="*/ 6195006 h 6858000"/>
              <a:gd name="connsiteX430" fmla="*/ 2345443 w 7369701"/>
              <a:gd name="connsiteY430" fmla="*/ 5549882 h 6858000"/>
              <a:gd name="connsiteX431" fmla="*/ 1721499 w 7369701"/>
              <a:gd name="connsiteY431" fmla="*/ 5599969 h 6858000"/>
              <a:gd name="connsiteX432" fmla="*/ 767716 w 7369701"/>
              <a:gd name="connsiteY432" fmla="*/ 5472768 h 6858000"/>
              <a:gd name="connsiteX433" fmla="*/ 722147 w 7369701"/>
              <a:gd name="connsiteY433" fmla="*/ 5393091 h 6858000"/>
              <a:gd name="connsiteX434" fmla="*/ 1485552 w 7369701"/>
              <a:gd name="connsiteY434" fmla="*/ 5313202 h 6858000"/>
              <a:gd name="connsiteX435" fmla="*/ 2143004 w 7369701"/>
              <a:gd name="connsiteY435" fmla="*/ 5402420 h 6858000"/>
              <a:gd name="connsiteX436" fmla="*/ 1933391 w 7369701"/>
              <a:gd name="connsiteY436" fmla="*/ 5156971 h 6858000"/>
              <a:gd name="connsiteX437" fmla="*/ 1827118 w 7369701"/>
              <a:gd name="connsiteY437" fmla="*/ 4968410 h 6858000"/>
              <a:gd name="connsiteX438" fmla="*/ 1837349 w 7369701"/>
              <a:gd name="connsiteY438" fmla="*/ 4956357 h 6858000"/>
              <a:gd name="connsiteX439" fmla="*/ 2162835 w 7369701"/>
              <a:gd name="connsiteY439" fmla="*/ 5187853 h 6858000"/>
              <a:gd name="connsiteX440" fmla="*/ 2257167 w 7369701"/>
              <a:gd name="connsiteY440" fmla="*/ 5462123 h 6858000"/>
              <a:gd name="connsiteX441" fmla="*/ 2261598 w 7369701"/>
              <a:gd name="connsiteY441" fmla="*/ 5467998 h 6858000"/>
              <a:gd name="connsiteX442" fmla="*/ 2437177 w 7369701"/>
              <a:gd name="connsiteY442" fmla="*/ 5479608 h 6858000"/>
              <a:gd name="connsiteX443" fmla="*/ 2445247 w 7369701"/>
              <a:gd name="connsiteY443" fmla="*/ 5483476 h 6858000"/>
              <a:gd name="connsiteX444" fmla="*/ 2743626 w 7369701"/>
              <a:gd name="connsiteY444" fmla="*/ 5304819 h 6858000"/>
              <a:gd name="connsiteX445" fmla="*/ 3048102 w 7369701"/>
              <a:gd name="connsiteY445" fmla="*/ 5150595 h 6858000"/>
              <a:gd name="connsiteX446" fmla="*/ 1799414 w 7369701"/>
              <a:gd name="connsiteY446" fmla="*/ 4694732 h 6858000"/>
              <a:gd name="connsiteX447" fmla="*/ 1771735 w 7369701"/>
              <a:gd name="connsiteY447" fmla="*/ 4619929 h 6858000"/>
              <a:gd name="connsiteX448" fmla="*/ 3104273 w 7369701"/>
              <a:gd name="connsiteY448" fmla="*/ 5076159 h 6858000"/>
              <a:gd name="connsiteX449" fmla="*/ 3113245 w 7369701"/>
              <a:gd name="connsiteY449" fmla="*/ 5090705 h 6858000"/>
              <a:gd name="connsiteX450" fmla="*/ 3126294 w 7369701"/>
              <a:gd name="connsiteY450" fmla="*/ 5114400 h 6858000"/>
              <a:gd name="connsiteX451" fmla="*/ 3937433 w 7369701"/>
              <a:gd name="connsiteY451" fmla="*/ 4830473 h 6858000"/>
              <a:gd name="connsiteX452" fmla="*/ 3590475 w 7369701"/>
              <a:gd name="connsiteY452" fmla="*/ 4597974 h 6858000"/>
              <a:gd name="connsiteX453" fmla="*/ 3100264 w 7369701"/>
              <a:gd name="connsiteY453" fmla="*/ 4579845 h 6858000"/>
              <a:gd name="connsiteX454" fmla="*/ 2183576 w 7369701"/>
              <a:gd name="connsiteY454" fmla="*/ 4227150 h 6858000"/>
              <a:gd name="connsiteX455" fmla="*/ 2151029 w 7369701"/>
              <a:gd name="connsiteY455" fmla="*/ 4146947 h 6858000"/>
              <a:gd name="connsiteX456" fmla="*/ 3563434 w 7369701"/>
              <a:gd name="connsiteY456" fmla="*/ 4469115 h 6858000"/>
              <a:gd name="connsiteX457" fmla="*/ 3177952 w 7369701"/>
              <a:gd name="connsiteY457" fmla="*/ 3657386 h 6858000"/>
              <a:gd name="connsiteX458" fmla="*/ 3189263 w 7369701"/>
              <a:gd name="connsiteY458" fmla="*/ 3625726 h 6858000"/>
              <a:gd name="connsiteX459" fmla="*/ 3560912 w 7369701"/>
              <a:gd name="connsiteY459" fmla="*/ 4079863 h 6858000"/>
              <a:gd name="connsiteX460" fmla="*/ 3626636 w 7369701"/>
              <a:gd name="connsiteY460" fmla="*/ 4512230 h 6858000"/>
              <a:gd name="connsiteX461" fmla="*/ 3653088 w 7369701"/>
              <a:gd name="connsiteY461" fmla="*/ 4521417 h 6858000"/>
              <a:gd name="connsiteX462" fmla="*/ 3988128 w 7369701"/>
              <a:gd name="connsiteY462" fmla="*/ 4817267 h 6858000"/>
              <a:gd name="connsiteX463" fmla="*/ 4830582 w 7369701"/>
              <a:gd name="connsiteY463" fmla="*/ 4676000 h 6858000"/>
              <a:gd name="connsiteX464" fmla="*/ 4830100 w 7369701"/>
              <a:gd name="connsiteY464" fmla="*/ 4675554 h 6858000"/>
              <a:gd name="connsiteX465" fmla="*/ 4036318 w 7369701"/>
              <a:gd name="connsiteY465" fmla="*/ 4147013 h 6858000"/>
              <a:gd name="connsiteX466" fmla="*/ 3432098 w 7369701"/>
              <a:gd name="connsiteY466" fmla="*/ 3537312 h 6858000"/>
              <a:gd name="connsiteX467" fmla="*/ 3446761 w 7369701"/>
              <a:gd name="connsiteY467" fmla="*/ 3461278 h 6858000"/>
              <a:gd name="connsiteX468" fmla="*/ 4419733 w 7369701"/>
              <a:gd name="connsiteY468" fmla="*/ 3963555 h 6858000"/>
              <a:gd name="connsiteX469" fmla="*/ 4781371 w 7369701"/>
              <a:gd name="connsiteY469" fmla="*/ 4458604 h 6858000"/>
              <a:gd name="connsiteX470" fmla="*/ 4780440 w 7369701"/>
              <a:gd name="connsiteY470" fmla="*/ 4470290 h 6858000"/>
              <a:gd name="connsiteX471" fmla="*/ 4898954 w 7369701"/>
              <a:gd name="connsiteY471" fmla="*/ 4662092 h 6858000"/>
              <a:gd name="connsiteX472" fmla="*/ 4900699 w 7369701"/>
              <a:gd name="connsiteY472" fmla="*/ 4670867 h 6858000"/>
              <a:gd name="connsiteX473" fmla="*/ 5714511 w 7369701"/>
              <a:gd name="connsiteY473" fmla="*/ 4663483 h 6858000"/>
              <a:gd name="connsiteX474" fmla="*/ 5464793 w 7369701"/>
              <a:gd name="connsiteY474" fmla="*/ 4393556 h 6858000"/>
              <a:gd name="connsiteX475" fmla="*/ 5461897 w 7369701"/>
              <a:gd name="connsiteY475" fmla="*/ 4390879 h 6858000"/>
              <a:gd name="connsiteX476" fmla="*/ 4294126 w 7369701"/>
              <a:gd name="connsiteY476" fmla="*/ 3303048 h 6858000"/>
              <a:gd name="connsiteX477" fmla="*/ 4305321 w 7369701"/>
              <a:gd name="connsiteY477" fmla="*/ 3256953 h 6858000"/>
              <a:gd name="connsiteX478" fmla="*/ 4949299 w 7369701"/>
              <a:gd name="connsiteY478" fmla="*/ 3766336 h 6858000"/>
              <a:gd name="connsiteX479" fmla="*/ 5291452 w 7369701"/>
              <a:gd name="connsiteY479" fmla="*/ 4076801 h 6858000"/>
              <a:gd name="connsiteX480" fmla="*/ 5434998 w 7369701"/>
              <a:gd name="connsiteY480" fmla="*/ 4254100 h 6858000"/>
              <a:gd name="connsiteX481" fmla="*/ 5351015 w 7369701"/>
              <a:gd name="connsiteY481" fmla="*/ 3760989 h 6858000"/>
              <a:gd name="connsiteX482" fmla="*/ 5413780 w 7369701"/>
              <a:gd name="connsiteY482" fmla="*/ 2966265 h 6858000"/>
              <a:gd name="connsiteX483" fmla="*/ 5425627 w 7369701"/>
              <a:gd name="connsiteY483" fmla="*/ 2954192 h 6858000"/>
              <a:gd name="connsiteX484" fmla="*/ 6604735 w 7369701"/>
              <a:gd name="connsiteY484" fmla="*/ 2041381 h 6858000"/>
              <a:gd name="connsiteX485" fmla="*/ 7204487 w 7369701"/>
              <a:gd name="connsiteY485" fmla="*/ 2742112 h 6858000"/>
              <a:gd name="connsiteX486" fmla="*/ 7131592 w 7369701"/>
              <a:gd name="connsiteY486" fmla="*/ 2672096 h 6858000"/>
              <a:gd name="connsiteX487" fmla="*/ 6996344 w 7369701"/>
              <a:gd name="connsiteY487" fmla="*/ 2518310 h 6858000"/>
              <a:gd name="connsiteX488" fmla="*/ 6735495 w 7369701"/>
              <a:gd name="connsiteY488" fmla="*/ 2196890 h 6858000"/>
              <a:gd name="connsiteX489" fmla="*/ 6721901 w 7369701"/>
              <a:gd name="connsiteY489" fmla="*/ 2179274 h 6858000"/>
              <a:gd name="connsiteX490" fmla="*/ 6604735 w 7369701"/>
              <a:gd name="connsiteY490" fmla="*/ 2041381 h 6858000"/>
              <a:gd name="connsiteX491" fmla="*/ 6591670 w 7369701"/>
              <a:gd name="connsiteY491" fmla="*/ 1988277 h 6858000"/>
              <a:gd name="connsiteX492" fmla="*/ 6747349 w 7369701"/>
              <a:gd name="connsiteY492" fmla="*/ 2160069 h 6858000"/>
              <a:gd name="connsiteX493" fmla="*/ 6760943 w 7369701"/>
              <a:gd name="connsiteY493" fmla="*/ 2177686 h 6858000"/>
              <a:gd name="connsiteX494" fmla="*/ 7021065 w 7369701"/>
              <a:gd name="connsiteY494" fmla="*/ 2498102 h 6858000"/>
              <a:gd name="connsiteX495" fmla="*/ 7155223 w 7369701"/>
              <a:gd name="connsiteY495" fmla="*/ 2650386 h 6858000"/>
              <a:gd name="connsiteX496" fmla="*/ 7203167 w 7369701"/>
              <a:gd name="connsiteY496" fmla="*/ 2697288 h 6858000"/>
              <a:gd name="connsiteX497" fmla="*/ 6937703 w 7369701"/>
              <a:gd name="connsiteY497" fmla="*/ 2321981 h 6858000"/>
              <a:gd name="connsiteX498" fmla="*/ 6591670 w 7369701"/>
              <a:gd name="connsiteY498" fmla="*/ 1988277 h 6858000"/>
              <a:gd name="connsiteX499" fmla="*/ 5798671 w 7369701"/>
              <a:gd name="connsiteY499" fmla="*/ 1981601 h 6858000"/>
              <a:gd name="connsiteX500" fmla="*/ 5754709 w 7369701"/>
              <a:gd name="connsiteY500" fmla="*/ 2071454 h 6858000"/>
              <a:gd name="connsiteX501" fmla="*/ 5763044 w 7369701"/>
              <a:gd name="connsiteY501" fmla="*/ 2842206 h 6858000"/>
              <a:gd name="connsiteX502" fmla="*/ 5764974 w 7369701"/>
              <a:gd name="connsiteY502" fmla="*/ 2799609 h 6858000"/>
              <a:gd name="connsiteX503" fmla="*/ 5767665 w 7369701"/>
              <a:gd name="connsiteY503" fmla="*/ 2666409 h 6858000"/>
              <a:gd name="connsiteX504" fmla="*/ 5763055 w 7369701"/>
              <a:gd name="connsiteY504" fmla="*/ 2579705 h 6858000"/>
              <a:gd name="connsiteX505" fmla="*/ 5758079 w 7369701"/>
              <a:gd name="connsiteY505" fmla="*/ 2492508 h 6858000"/>
              <a:gd name="connsiteX506" fmla="*/ 5779325 w 7369701"/>
              <a:gd name="connsiteY506" fmla="*/ 2197069 h 6858000"/>
              <a:gd name="connsiteX507" fmla="*/ 5798671 w 7369701"/>
              <a:gd name="connsiteY507" fmla="*/ 1981601 h 6858000"/>
              <a:gd name="connsiteX508" fmla="*/ 5829202 w 7369701"/>
              <a:gd name="connsiteY508" fmla="*/ 1971679 h 6858000"/>
              <a:gd name="connsiteX509" fmla="*/ 5809558 w 7369701"/>
              <a:gd name="connsiteY509" fmla="*/ 2198043 h 6858000"/>
              <a:gd name="connsiteX510" fmla="*/ 5788653 w 7369701"/>
              <a:gd name="connsiteY510" fmla="*/ 2489430 h 6858000"/>
              <a:gd name="connsiteX511" fmla="*/ 5793439 w 7369701"/>
              <a:gd name="connsiteY511" fmla="*/ 2575235 h 6858000"/>
              <a:gd name="connsiteX512" fmla="*/ 5796837 w 7369701"/>
              <a:gd name="connsiteY512" fmla="*/ 2637633 h 6858000"/>
              <a:gd name="connsiteX513" fmla="*/ 5818614 w 7369701"/>
              <a:gd name="connsiteY513" fmla="*/ 2473055 h 6858000"/>
              <a:gd name="connsiteX514" fmla="*/ 5829202 w 7369701"/>
              <a:gd name="connsiteY514" fmla="*/ 1971679 h 6858000"/>
              <a:gd name="connsiteX515" fmla="*/ 5911389 w 7369701"/>
              <a:gd name="connsiteY515" fmla="*/ 1898371 h 6858000"/>
              <a:gd name="connsiteX516" fmla="*/ 6237627 w 7369701"/>
              <a:gd name="connsiteY516" fmla="*/ 2231921 h 6858000"/>
              <a:gd name="connsiteX517" fmla="*/ 5911389 w 7369701"/>
              <a:gd name="connsiteY517" fmla="*/ 1898371 h 6858000"/>
              <a:gd name="connsiteX518" fmla="*/ 6944437 w 7369701"/>
              <a:gd name="connsiteY518" fmla="*/ 1575402 h 6858000"/>
              <a:gd name="connsiteX519" fmla="*/ 6304730 w 7369701"/>
              <a:gd name="connsiteY519" fmla="*/ 1766654 h 6858000"/>
              <a:gd name="connsiteX520" fmla="*/ 6944437 w 7369701"/>
              <a:gd name="connsiteY520" fmla="*/ 1575402 h 6858000"/>
              <a:gd name="connsiteX521" fmla="*/ 7019523 w 7369701"/>
              <a:gd name="connsiteY521" fmla="*/ 1519450 h 6858000"/>
              <a:gd name="connsiteX522" fmla="*/ 6298091 w 7369701"/>
              <a:gd name="connsiteY522" fmla="*/ 1737122 h 6858000"/>
              <a:gd name="connsiteX523" fmla="*/ 7019523 w 7369701"/>
              <a:gd name="connsiteY523" fmla="*/ 1519450 h 6858000"/>
              <a:gd name="connsiteX524" fmla="*/ 2399523 w 7369701"/>
              <a:gd name="connsiteY524" fmla="*/ 1428234 h 6858000"/>
              <a:gd name="connsiteX525" fmla="*/ 2224982 w 7369701"/>
              <a:gd name="connsiteY525" fmla="*/ 1826201 h 6858000"/>
              <a:gd name="connsiteX526" fmla="*/ 2096099 w 7369701"/>
              <a:gd name="connsiteY526" fmla="*/ 2345900 h 6858000"/>
              <a:gd name="connsiteX527" fmla="*/ 2283317 w 7369701"/>
              <a:gd name="connsiteY527" fmla="*/ 1796925 h 6858000"/>
              <a:gd name="connsiteX528" fmla="*/ 2399523 w 7369701"/>
              <a:gd name="connsiteY528" fmla="*/ 1428234 h 6858000"/>
              <a:gd name="connsiteX529" fmla="*/ 2448558 w 7369701"/>
              <a:gd name="connsiteY529" fmla="*/ 1373435 h 6858000"/>
              <a:gd name="connsiteX530" fmla="*/ 2312521 w 7369701"/>
              <a:gd name="connsiteY530" fmla="*/ 1806140 h 6858000"/>
              <a:gd name="connsiteX531" fmla="*/ 2127533 w 7369701"/>
              <a:gd name="connsiteY531" fmla="*/ 2348380 h 6858000"/>
              <a:gd name="connsiteX532" fmla="*/ 2358080 w 7369701"/>
              <a:gd name="connsiteY532" fmla="*/ 1866134 h 6858000"/>
              <a:gd name="connsiteX533" fmla="*/ 2407436 w 7369701"/>
              <a:gd name="connsiteY533" fmla="*/ 1651070 h 6858000"/>
              <a:gd name="connsiteX534" fmla="*/ 2448558 w 7369701"/>
              <a:gd name="connsiteY534" fmla="*/ 1373435 h 6858000"/>
              <a:gd name="connsiteX535" fmla="*/ 278707 w 7369701"/>
              <a:gd name="connsiteY535" fmla="*/ 1352270 h 6858000"/>
              <a:gd name="connsiteX536" fmla="*/ 321570 w 7369701"/>
              <a:gd name="connsiteY536" fmla="*/ 1861610 h 6858000"/>
              <a:gd name="connsiteX537" fmla="*/ 294281 w 7369701"/>
              <a:gd name="connsiteY537" fmla="*/ 1440658 h 6858000"/>
              <a:gd name="connsiteX538" fmla="*/ 278707 w 7369701"/>
              <a:gd name="connsiteY538" fmla="*/ 1352270 h 6858000"/>
              <a:gd name="connsiteX539" fmla="*/ 1423821 w 7369701"/>
              <a:gd name="connsiteY539" fmla="*/ 1351958 h 6858000"/>
              <a:gd name="connsiteX540" fmla="*/ 1638521 w 7369701"/>
              <a:gd name="connsiteY540" fmla="*/ 1908470 h 6858000"/>
              <a:gd name="connsiteX541" fmla="*/ 1754199 w 7369701"/>
              <a:gd name="connsiteY541" fmla="*/ 2149284 h 6858000"/>
              <a:gd name="connsiteX542" fmla="*/ 1908359 w 7369701"/>
              <a:gd name="connsiteY542" fmla="*/ 2364988 h 6858000"/>
              <a:gd name="connsiteX543" fmla="*/ 1647661 w 7369701"/>
              <a:gd name="connsiteY543" fmla="*/ 1825945 h 6858000"/>
              <a:gd name="connsiteX544" fmla="*/ 1423821 w 7369701"/>
              <a:gd name="connsiteY544" fmla="*/ 1351958 h 6858000"/>
              <a:gd name="connsiteX545" fmla="*/ 1431890 w 7369701"/>
              <a:gd name="connsiteY545" fmla="*/ 1306475 h 6858000"/>
              <a:gd name="connsiteX546" fmla="*/ 1507597 w 7369701"/>
              <a:gd name="connsiteY546" fmla="*/ 1446132 h 6858000"/>
              <a:gd name="connsiteX547" fmla="*/ 1674586 w 7369701"/>
              <a:gd name="connsiteY547" fmla="*/ 1813832 h 6858000"/>
              <a:gd name="connsiteX548" fmla="*/ 1815950 w 7369701"/>
              <a:gd name="connsiteY548" fmla="*/ 2128564 h 6858000"/>
              <a:gd name="connsiteX549" fmla="*/ 1984242 w 7369701"/>
              <a:gd name="connsiteY549" fmla="*/ 2430829 h 6858000"/>
              <a:gd name="connsiteX550" fmla="*/ 2014023 w 7369701"/>
              <a:gd name="connsiteY550" fmla="*/ 2450995 h 6858000"/>
              <a:gd name="connsiteX551" fmla="*/ 1747337 w 7369701"/>
              <a:gd name="connsiteY551" fmla="*/ 1855264 h 6858000"/>
              <a:gd name="connsiteX552" fmla="*/ 1533749 w 7369701"/>
              <a:gd name="connsiteY552" fmla="*/ 1478656 h 6858000"/>
              <a:gd name="connsiteX553" fmla="*/ 1431890 w 7369701"/>
              <a:gd name="connsiteY553" fmla="*/ 1306475 h 6858000"/>
              <a:gd name="connsiteX554" fmla="*/ 5052692 w 7369701"/>
              <a:gd name="connsiteY554" fmla="*/ 1292994 h 6858000"/>
              <a:gd name="connsiteX555" fmla="*/ 5200661 w 7369701"/>
              <a:gd name="connsiteY555" fmla="*/ 1635186 h 6858000"/>
              <a:gd name="connsiteX556" fmla="*/ 5297138 w 7369701"/>
              <a:gd name="connsiteY556" fmla="*/ 1906351 h 6858000"/>
              <a:gd name="connsiteX557" fmla="*/ 5052692 w 7369701"/>
              <a:gd name="connsiteY557" fmla="*/ 1292994 h 6858000"/>
              <a:gd name="connsiteX558" fmla="*/ 5009948 w 7369701"/>
              <a:gd name="connsiteY558" fmla="*/ 1273619 h 6858000"/>
              <a:gd name="connsiteX559" fmla="*/ 5121777 w 7369701"/>
              <a:gd name="connsiteY559" fmla="*/ 1654213 h 6858000"/>
              <a:gd name="connsiteX560" fmla="*/ 5293545 w 7369701"/>
              <a:gd name="connsiteY560" fmla="*/ 2072247 h 6858000"/>
              <a:gd name="connsiteX561" fmla="*/ 5294042 w 7369701"/>
              <a:gd name="connsiteY561" fmla="*/ 2065019 h 6858000"/>
              <a:gd name="connsiteX562" fmla="*/ 5171936 w 7369701"/>
              <a:gd name="connsiteY562" fmla="*/ 1647613 h 6858000"/>
              <a:gd name="connsiteX563" fmla="*/ 5009948 w 7369701"/>
              <a:gd name="connsiteY563" fmla="*/ 1273619 h 6858000"/>
              <a:gd name="connsiteX564" fmla="*/ 655236 w 7369701"/>
              <a:gd name="connsiteY564" fmla="*/ 1268632 h 6858000"/>
              <a:gd name="connsiteX565" fmla="*/ 839521 w 7369701"/>
              <a:gd name="connsiteY565" fmla="*/ 1685315 h 6858000"/>
              <a:gd name="connsiteX566" fmla="*/ 1109416 w 7369701"/>
              <a:gd name="connsiteY566" fmla="*/ 2061663 h 6858000"/>
              <a:gd name="connsiteX567" fmla="*/ 1298300 w 7369701"/>
              <a:gd name="connsiteY567" fmla="*/ 2247742 h 6858000"/>
              <a:gd name="connsiteX568" fmla="*/ 1125871 w 7369701"/>
              <a:gd name="connsiteY568" fmla="*/ 1989513 h 6858000"/>
              <a:gd name="connsiteX569" fmla="*/ 981574 w 7369701"/>
              <a:gd name="connsiteY569" fmla="*/ 1783157 h 6858000"/>
              <a:gd name="connsiteX570" fmla="*/ 922198 w 7369701"/>
              <a:gd name="connsiteY570" fmla="*/ 1677437 h 6858000"/>
              <a:gd name="connsiteX571" fmla="*/ 869293 w 7369701"/>
              <a:gd name="connsiteY571" fmla="*/ 1583214 h 6858000"/>
              <a:gd name="connsiteX572" fmla="*/ 751431 w 7369701"/>
              <a:gd name="connsiteY572" fmla="*/ 1405731 h 6858000"/>
              <a:gd name="connsiteX573" fmla="*/ 655236 w 7369701"/>
              <a:gd name="connsiteY573" fmla="*/ 1268632 h 6858000"/>
              <a:gd name="connsiteX574" fmla="*/ 6516292 w 7369701"/>
              <a:gd name="connsiteY574" fmla="*/ 1263064 h 6858000"/>
              <a:gd name="connsiteX575" fmla="*/ 5736320 w 7369701"/>
              <a:gd name="connsiteY575" fmla="*/ 1501803 h 6858000"/>
              <a:gd name="connsiteX576" fmla="*/ 6516292 w 7369701"/>
              <a:gd name="connsiteY576" fmla="*/ 1263064 h 6858000"/>
              <a:gd name="connsiteX577" fmla="*/ 291466 w 7369701"/>
              <a:gd name="connsiteY577" fmla="*/ 1250369 h 6858000"/>
              <a:gd name="connsiteX578" fmla="*/ 323180 w 7369701"/>
              <a:gd name="connsiteY578" fmla="*/ 1435283 h 6858000"/>
              <a:gd name="connsiteX579" fmla="*/ 349381 w 7369701"/>
              <a:gd name="connsiteY579" fmla="*/ 1875041 h 6858000"/>
              <a:gd name="connsiteX580" fmla="*/ 374363 w 7369701"/>
              <a:gd name="connsiteY580" fmla="*/ 1506494 h 6858000"/>
              <a:gd name="connsiteX581" fmla="*/ 302168 w 7369701"/>
              <a:gd name="connsiteY581" fmla="*/ 1274495 h 6858000"/>
              <a:gd name="connsiteX582" fmla="*/ 291466 w 7369701"/>
              <a:gd name="connsiteY582" fmla="*/ 1250369 h 6858000"/>
              <a:gd name="connsiteX583" fmla="*/ 678222 w 7369701"/>
              <a:gd name="connsiteY583" fmla="*/ 1248670 h 6858000"/>
              <a:gd name="connsiteX584" fmla="*/ 775536 w 7369701"/>
              <a:gd name="connsiteY584" fmla="*/ 1388015 h 6858000"/>
              <a:gd name="connsiteX585" fmla="*/ 894529 w 7369701"/>
              <a:gd name="connsiteY585" fmla="*/ 1567739 h 6858000"/>
              <a:gd name="connsiteX586" fmla="*/ 948000 w 7369701"/>
              <a:gd name="connsiteY586" fmla="*/ 1663088 h 6858000"/>
              <a:gd name="connsiteX587" fmla="*/ 1006812 w 7369701"/>
              <a:gd name="connsiteY587" fmla="*/ 1767683 h 6858000"/>
              <a:gd name="connsiteX588" fmla="*/ 1149133 w 7369701"/>
              <a:gd name="connsiteY588" fmla="*/ 1971513 h 6858000"/>
              <a:gd name="connsiteX589" fmla="*/ 1333952 w 7369701"/>
              <a:gd name="connsiteY589" fmla="*/ 2251620 h 6858000"/>
              <a:gd name="connsiteX590" fmla="*/ 1337329 w 7369701"/>
              <a:gd name="connsiteY590" fmla="*/ 2258350 h 6858000"/>
              <a:gd name="connsiteX591" fmla="*/ 1014726 w 7369701"/>
              <a:gd name="connsiteY591" fmla="*/ 1615556 h 6858000"/>
              <a:gd name="connsiteX592" fmla="*/ 678222 w 7369701"/>
              <a:gd name="connsiteY592" fmla="*/ 1248670 h 6858000"/>
              <a:gd name="connsiteX593" fmla="*/ 6691602 w 7369701"/>
              <a:gd name="connsiteY593" fmla="*/ 1140573 h 6858000"/>
              <a:gd name="connsiteX594" fmla="*/ 6571100 w 7369701"/>
              <a:gd name="connsiteY594" fmla="*/ 1183662 h 6858000"/>
              <a:gd name="connsiteX595" fmla="*/ 6241687 w 7369701"/>
              <a:gd name="connsiteY595" fmla="*/ 1257600 h 6858000"/>
              <a:gd name="connsiteX596" fmla="*/ 5693009 w 7369701"/>
              <a:gd name="connsiteY596" fmla="*/ 1478256 h 6858000"/>
              <a:gd name="connsiteX597" fmla="*/ 6548420 w 7369701"/>
              <a:gd name="connsiteY597" fmla="*/ 1214599 h 6858000"/>
              <a:gd name="connsiteX598" fmla="*/ 6605473 w 7369701"/>
              <a:gd name="connsiteY598" fmla="*/ 1184686 h 6858000"/>
              <a:gd name="connsiteX599" fmla="*/ 6691602 w 7369701"/>
              <a:gd name="connsiteY599" fmla="*/ 1140573 h 6858000"/>
              <a:gd name="connsiteX600" fmla="*/ 4002475 w 7369701"/>
              <a:gd name="connsiteY600" fmla="*/ 1037802 h 6858000"/>
              <a:gd name="connsiteX601" fmla="*/ 4000324 w 7369701"/>
              <a:gd name="connsiteY601" fmla="*/ 1039362 h 6858000"/>
              <a:gd name="connsiteX602" fmla="*/ 4002862 w 7369701"/>
              <a:gd name="connsiteY602" fmla="*/ 1042866 h 6858000"/>
              <a:gd name="connsiteX603" fmla="*/ 4002475 w 7369701"/>
              <a:gd name="connsiteY603" fmla="*/ 1037802 h 6858000"/>
              <a:gd name="connsiteX604" fmla="*/ 506322 w 7369701"/>
              <a:gd name="connsiteY604" fmla="*/ 1020997 h 6858000"/>
              <a:gd name="connsiteX605" fmla="*/ 533068 w 7369701"/>
              <a:gd name="connsiteY605" fmla="*/ 1029409 h 6858000"/>
              <a:gd name="connsiteX606" fmla="*/ 1232525 w 7369701"/>
              <a:gd name="connsiteY606" fmla="*/ 1804675 h 6858000"/>
              <a:gd name="connsiteX607" fmla="*/ 1388858 w 7369701"/>
              <a:gd name="connsiteY607" fmla="*/ 2368011 h 6858000"/>
              <a:gd name="connsiteX608" fmla="*/ 1384098 w 7369701"/>
              <a:gd name="connsiteY608" fmla="*/ 2378125 h 6858000"/>
              <a:gd name="connsiteX609" fmla="*/ 1425393 w 7369701"/>
              <a:gd name="connsiteY609" fmla="*/ 2589124 h 6858000"/>
              <a:gd name="connsiteX610" fmla="*/ 1424001 w 7369701"/>
              <a:gd name="connsiteY610" fmla="*/ 2597541 h 6858000"/>
              <a:gd name="connsiteX611" fmla="*/ 2152729 w 7369701"/>
              <a:gd name="connsiteY611" fmla="*/ 2864487 h 6858000"/>
              <a:gd name="connsiteX612" fmla="*/ 2020609 w 7369701"/>
              <a:gd name="connsiteY612" fmla="*/ 2539671 h 6858000"/>
              <a:gd name="connsiteX613" fmla="*/ 2018920 w 7369701"/>
              <a:gd name="connsiteY613" fmla="*/ 2536309 h 6858000"/>
              <a:gd name="connsiteX614" fmla="*/ 1342441 w 7369701"/>
              <a:gd name="connsiteY614" fmla="*/ 1173017 h 6858000"/>
              <a:gd name="connsiteX615" fmla="*/ 1367925 w 7369701"/>
              <a:gd name="connsiteY615" fmla="*/ 1135648 h 6858000"/>
              <a:gd name="connsiteX616" fmla="*/ 1771401 w 7369701"/>
              <a:gd name="connsiteY616" fmla="*/ 1806673 h 6858000"/>
              <a:gd name="connsiteX617" fmla="*/ 1972385 w 7369701"/>
              <a:gd name="connsiteY617" fmla="*/ 2198735 h 6858000"/>
              <a:gd name="connsiteX618" fmla="*/ 2040892 w 7369701"/>
              <a:gd name="connsiteY618" fmla="*/ 2405205 h 6858000"/>
              <a:gd name="connsiteX619" fmla="*/ 2131689 w 7369701"/>
              <a:gd name="connsiteY619" fmla="*/ 1936926 h 6858000"/>
              <a:gd name="connsiteX620" fmla="*/ 2454820 w 7369701"/>
              <a:gd name="connsiteY620" fmla="*/ 1248808 h 6858000"/>
              <a:gd name="connsiteX621" fmla="*/ 2492512 w 7369701"/>
              <a:gd name="connsiteY621" fmla="*/ 1302920 h 6858000"/>
              <a:gd name="connsiteX622" fmla="*/ 2081216 w 7369701"/>
              <a:gd name="connsiteY622" fmla="*/ 2527513 h 6858000"/>
              <a:gd name="connsiteX623" fmla="*/ 2081211 w 7369701"/>
              <a:gd name="connsiteY623" fmla="*/ 2528916 h 6858000"/>
              <a:gd name="connsiteX624" fmla="*/ 2199067 w 7369701"/>
              <a:gd name="connsiteY624" fmla="*/ 2884061 h 6858000"/>
              <a:gd name="connsiteX625" fmla="*/ 3192586 w 7369701"/>
              <a:gd name="connsiteY625" fmla="*/ 3411496 h 6858000"/>
              <a:gd name="connsiteX626" fmla="*/ 3182620 w 7369701"/>
              <a:gd name="connsiteY626" fmla="*/ 3483279 h 6858000"/>
              <a:gd name="connsiteX627" fmla="*/ 2435119 w 7369701"/>
              <a:gd name="connsiteY627" fmla="*/ 3080173 h 6858000"/>
              <a:gd name="connsiteX628" fmla="*/ 2410152 w 7369701"/>
              <a:gd name="connsiteY628" fmla="*/ 3063751 h 6858000"/>
              <a:gd name="connsiteX629" fmla="*/ 2408099 w 7369701"/>
              <a:gd name="connsiteY629" fmla="*/ 3064403 h 6858000"/>
              <a:gd name="connsiteX630" fmla="*/ 2407218 w 7369701"/>
              <a:gd name="connsiteY630" fmla="*/ 3070324 h 6858000"/>
              <a:gd name="connsiteX631" fmla="*/ 2380138 w 7369701"/>
              <a:gd name="connsiteY631" fmla="*/ 3099341 h 6858000"/>
              <a:gd name="connsiteX632" fmla="*/ 1765923 w 7369701"/>
              <a:gd name="connsiteY632" fmla="*/ 3581043 h 6858000"/>
              <a:gd name="connsiteX633" fmla="*/ 1702258 w 7369701"/>
              <a:gd name="connsiteY633" fmla="*/ 3612286 h 6858000"/>
              <a:gd name="connsiteX634" fmla="*/ 1538370 w 7369701"/>
              <a:gd name="connsiteY634" fmla="*/ 3811804 h 6858000"/>
              <a:gd name="connsiteX635" fmla="*/ 542867 w 7369701"/>
              <a:gd name="connsiteY635" fmla="*/ 4944092 h 6858000"/>
              <a:gd name="connsiteX636" fmla="*/ 515800 w 7369701"/>
              <a:gd name="connsiteY636" fmla="*/ 4862180 h 6858000"/>
              <a:gd name="connsiteX637" fmla="*/ 909145 w 7369701"/>
              <a:gd name="connsiteY637" fmla="*/ 4199225 h 6858000"/>
              <a:gd name="connsiteX638" fmla="*/ 1214067 w 7369701"/>
              <a:gd name="connsiteY638" fmla="*/ 3908561 h 6858000"/>
              <a:gd name="connsiteX639" fmla="*/ 640967 w 7369701"/>
              <a:gd name="connsiteY639" fmla="*/ 4105601 h 6858000"/>
              <a:gd name="connsiteX640" fmla="*/ 112563 w 7369701"/>
              <a:gd name="connsiteY640" fmla="*/ 4396952 h 6858000"/>
              <a:gd name="connsiteX641" fmla="*/ 0 w 7369701"/>
              <a:gd name="connsiteY641" fmla="*/ 4466006 h 6858000"/>
              <a:gd name="connsiteX642" fmla="*/ 0 w 7369701"/>
              <a:gd name="connsiteY642" fmla="*/ 4233763 h 6858000"/>
              <a:gd name="connsiteX643" fmla="*/ 36881 w 7369701"/>
              <a:gd name="connsiteY643" fmla="*/ 4200118 h 6858000"/>
              <a:gd name="connsiteX644" fmla="*/ 910534 w 7369701"/>
              <a:gd name="connsiteY644" fmla="*/ 3629753 h 6858000"/>
              <a:gd name="connsiteX645" fmla="*/ 1578717 w 7369701"/>
              <a:gd name="connsiteY645" fmla="*/ 3575982 h 6858000"/>
              <a:gd name="connsiteX646" fmla="*/ 2338780 w 7369701"/>
              <a:gd name="connsiteY646" fmla="*/ 3033725 h 6858000"/>
              <a:gd name="connsiteX647" fmla="*/ 1807991 w 7369701"/>
              <a:gd name="connsiteY647" fmla="*/ 2807184 h 6858000"/>
              <a:gd name="connsiteX648" fmla="*/ 1416358 w 7369701"/>
              <a:gd name="connsiteY648" fmla="*/ 3112571 h 6858000"/>
              <a:gd name="connsiteX649" fmla="*/ 939066 w 7369701"/>
              <a:gd name="connsiteY649" fmla="*/ 3378798 h 6858000"/>
              <a:gd name="connsiteX650" fmla="*/ 115099 w 7369701"/>
              <a:gd name="connsiteY650" fmla="*/ 3607650 h 6858000"/>
              <a:gd name="connsiteX651" fmla="*/ 97284 w 7369701"/>
              <a:gd name="connsiteY651" fmla="*/ 3520393 h 6858000"/>
              <a:gd name="connsiteX652" fmla="*/ 922050 w 7369701"/>
              <a:gd name="connsiteY652" fmla="*/ 3074867 h 6858000"/>
              <a:gd name="connsiteX653" fmla="*/ 1405265 w 7369701"/>
              <a:gd name="connsiteY653" fmla="*/ 3016319 h 6858000"/>
              <a:gd name="connsiteX654" fmla="*/ 1407512 w 7369701"/>
              <a:gd name="connsiteY654" fmla="*/ 3018001 h 6858000"/>
              <a:gd name="connsiteX655" fmla="*/ 1726266 w 7369701"/>
              <a:gd name="connsiteY655" fmla="*/ 2777274 h 6858000"/>
              <a:gd name="connsiteX656" fmla="*/ 625390 w 7369701"/>
              <a:gd name="connsiteY656" fmla="*/ 2514541 h 6858000"/>
              <a:gd name="connsiteX657" fmla="*/ 619799 w 7369701"/>
              <a:gd name="connsiteY657" fmla="*/ 2527180 h 6858000"/>
              <a:gd name="connsiteX658" fmla="*/ 310030 w 7369701"/>
              <a:gd name="connsiteY658" fmla="*/ 2771818 h 6858000"/>
              <a:gd name="connsiteX659" fmla="*/ 173877 w 7369701"/>
              <a:gd name="connsiteY659" fmla="*/ 2937056 h 6858000"/>
              <a:gd name="connsiteX660" fmla="*/ 77889 w 7369701"/>
              <a:gd name="connsiteY660" fmla="*/ 3138440 h 6858000"/>
              <a:gd name="connsiteX661" fmla="*/ 0 w 7369701"/>
              <a:gd name="connsiteY661" fmla="*/ 3271395 h 6858000"/>
              <a:gd name="connsiteX662" fmla="*/ 0 w 7369701"/>
              <a:gd name="connsiteY662" fmla="*/ 3153002 h 6858000"/>
              <a:gd name="connsiteX663" fmla="*/ 2386 w 7369701"/>
              <a:gd name="connsiteY663" fmla="*/ 3149203 h 6858000"/>
              <a:gd name="connsiteX664" fmla="*/ 89753 w 7369701"/>
              <a:gd name="connsiteY664" fmla="*/ 2987702 h 6858000"/>
              <a:gd name="connsiteX665" fmla="*/ 76869 w 7369701"/>
              <a:gd name="connsiteY665" fmla="*/ 3005404 h 6858000"/>
              <a:gd name="connsiteX666" fmla="*/ 32049 w 7369701"/>
              <a:gd name="connsiteY666" fmla="*/ 3065814 h 6858000"/>
              <a:gd name="connsiteX667" fmla="*/ 0 w 7369701"/>
              <a:gd name="connsiteY667" fmla="*/ 3108744 h 6858000"/>
              <a:gd name="connsiteX668" fmla="*/ 0 w 7369701"/>
              <a:gd name="connsiteY668" fmla="*/ 3058059 h 6858000"/>
              <a:gd name="connsiteX669" fmla="*/ 7610 w 7369701"/>
              <a:gd name="connsiteY669" fmla="*/ 3047889 h 6858000"/>
              <a:gd name="connsiteX670" fmla="*/ 52419 w 7369701"/>
              <a:gd name="connsiteY670" fmla="*/ 2987479 h 6858000"/>
              <a:gd name="connsiteX671" fmla="*/ 59142 w 7369701"/>
              <a:gd name="connsiteY671" fmla="*/ 2978488 h 6858000"/>
              <a:gd name="connsiteX672" fmla="*/ 0 w 7369701"/>
              <a:gd name="connsiteY672" fmla="*/ 3015334 h 6858000"/>
              <a:gd name="connsiteX673" fmla="*/ 0 w 7369701"/>
              <a:gd name="connsiteY673" fmla="*/ 2914286 h 6858000"/>
              <a:gd name="connsiteX674" fmla="*/ 36383 w 7369701"/>
              <a:gd name="connsiteY674" fmla="*/ 2901128 h 6858000"/>
              <a:gd name="connsiteX675" fmla="*/ 156329 w 7369701"/>
              <a:gd name="connsiteY675" fmla="*/ 2840533 h 6858000"/>
              <a:gd name="connsiteX676" fmla="*/ 358355 w 7369701"/>
              <a:gd name="connsiteY676" fmla="*/ 2620471 h 6858000"/>
              <a:gd name="connsiteX677" fmla="*/ 510577 w 7369701"/>
              <a:gd name="connsiteY677" fmla="*/ 2501244 h 6858000"/>
              <a:gd name="connsiteX678" fmla="*/ 211967 w 7369701"/>
              <a:gd name="connsiteY678" fmla="*/ 2479171 h 6858000"/>
              <a:gd name="connsiteX679" fmla="*/ 0 w 7369701"/>
              <a:gd name="connsiteY679" fmla="*/ 2476398 h 6858000"/>
              <a:gd name="connsiteX680" fmla="*/ 0 w 7369701"/>
              <a:gd name="connsiteY680" fmla="*/ 2389189 h 6858000"/>
              <a:gd name="connsiteX681" fmla="*/ 103062 w 7369701"/>
              <a:gd name="connsiteY681" fmla="*/ 2389518 h 6858000"/>
              <a:gd name="connsiteX682" fmla="*/ 510734 w 7369701"/>
              <a:gd name="connsiteY682" fmla="*/ 2416201 h 6858000"/>
              <a:gd name="connsiteX683" fmla="*/ 279257 w 7369701"/>
              <a:gd name="connsiteY683" fmla="*/ 2092102 h 6858000"/>
              <a:gd name="connsiteX684" fmla="*/ 65265 w 7369701"/>
              <a:gd name="connsiteY684" fmla="*/ 2006049 h 6858000"/>
              <a:gd name="connsiteX685" fmla="*/ 0 w 7369701"/>
              <a:gd name="connsiteY685" fmla="*/ 1982532 h 6858000"/>
              <a:gd name="connsiteX686" fmla="*/ 0 w 7369701"/>
              <a:gd name="connsiteY686" fmla="*/ 1912789 h 6858000"/>
              <a:gd name="connsiteX687" fmla="*/ 97460 w 7369701"/>
              <a:gd name="connsiteY687" fmla="*/ 1953725 h 6858000"/>
              <a:gd name="connsiteX688" fmla="*/ 221272 w 7369701"/>
              <a:gd name="connsiteY688" fmla="*/ 1980766 h 6858000"/>
              <a:gd name="connsiteX689" fmla="*/ 116765 w 7369701"/>
              <a:gd name="connsiteY689" fmla="*/ 1911033 h 6858000"/>
              <a:gd name="connsiteX690" fmla="*/ 16405 w 7369701"/>
              <a:gd name="connsiteY690" fmla="*/ 1803412 h 6858000"/>
              <a:gd name="connsiteX691" fmla="*/ 0 w 7369701"/>
              <a:gd name="connsiteY691" fmla="*/ 1784777 h 6858000"/>
              <a:gd name="connsiteX692" fmla="*/ 0 w 7369701"/>
              <a:gd name="connsiteY692" fmla="*/ 1740082 h 6858000"/>
              <a:gd name="connsiteX693" fmla="*/ 39394 w 7369701"/>
              <a:gd name="connsiteY693" fmla="*/ 1784856 h 6858000"/>
              <a:gd name="connsiteX694" fmla="*/ 135813 w 7369701"/>
              <a:gd name="connsiteY694" fmla="*/ 1888838 h 6858000"/>
              <a:gd name="connsiteX695" fmla="*/ 242575 w 7369701"/>
              <a:gd name="connsiteY695" fmla="*/ 1958841 h 6858000"/>
              <a:gd name="connsiteX696" fmla="*/ 82197 w 7369701"/>
              <a:gd name="connsiteY696" fmla="*/ 1754826 h 6858000"/>
              <a:gd name="connsiteX697" fmla="*/ 0 w 7369701"/>
              <a:gd name="connsiteY697" fmla="*/ 1679650 h 6858000"/>
              <a:gd name="connsiteX698" fmla="*/ 0 w 7369701"/>
              <a:gd name="connsiteY698" fmla="*/ 1602463 h 6858000"/>
              <a:gd name="connsiteX699" fmla="*/ 84689 w 7369701"/>
              <a:gd name="connsiteY699" fmla="*/ 1677442 h 6858000"/>
              <a:gd name="connsiteX700" fmla="*/ 298437 w 7369701"/>
              <a:gd name="connsiteY700" fmla="*/ 1968019 h 6858000"/>
              <a:gd name="connsiteX701" fmla="*/ 227269 w 7369701"/>
              <a:gd name="connsiteY701" fmla="*/ 1114064 h 6858000"/>
              <a:gd name="connsiteX702" fmla="*/ 248003 w 7369701"/>
              <a:gd name="connsiteY702" fmla="*/ 1089613 h 6858000"/>
              <a:gd name="connsiteX703" fmla="*/ 427020 w 7369701"/>
              <a:gd name="connsiteY703" fmla="*/ 1619803 h 6858000"/>
              <a:gd name="connsiteX704" fmla="*/ 340345 w 7369701"/>
              <a:gd name="connsiteY704" fmla="*/ 2027739 h 6858000"/>
              <a:gd name="connsiteX705" fmla="*/ 360865 w 7369701"/>
              <a:gd name="connsiteY705" fmla="*/ 2044827 h 6858000"/>
              <a:gd name="connsiteX706" fmla="*/ 560414 w 7369701"/>
              <a:gd name="connsiteY706" fmla="*/ 2421457 h 6858000"/>
              <a:gd name="connsiteX707" fmla="*/ 1359703 w 7369701"/>
              <a:gd name="connsiteY707" fmla="*/ 2578554 h 6858000"/>
              <a:gd name="connsiteX708" fmla="*/ 1359422 w 7369701"/>
              <a:gd name="connsiteY708" fmla="*/ 2577994 h 6858000"/>
              <a:gd name="connsiteX709" fmla="*/ 828701 w 7369701"/>
              <a:gd name="connsiteY709" fmla="*/ 1839520 h 6858000"/>
              <a:gd name="connsiteX710" fmla="*/ 494427 w 7369701"/>
              <a:gd name="connsiteY710" fmla="*/ 1092333 h 6858000"/>
              <a:gd name="connsiteX711" fmla="*/ 506322 w 7369701"/>
              <a:gd name="connsiteY711" fmla="*/ 1020997 h 6858000"/>
              <a:gd name="connsiteX712" fmla="*/ 4570198 w 7369701"/>
              <a:gd name="connsiteY712" fmla="*/ 978081 h 6858000"/>
              <a:gd name="connsiteX713" fmla="*/ 4523691 w 7369701"/>
              <a:gd name="connsiteY713" fmla="*/ 1127776 h 6858000"/>
              <a:gd name="connsiteX714" fmla="*/ 4509875 w 7369701"/>
              <a:gd name="connsiteY714" fmla="*/ 1167552 h 6858000"/>
              <a:gd name="connsiteX715" fmla="*/ 4478168 w 7369701"/>
              <a:gd name="connsiteY715" fmla="*/ 1260735 h 6858000"/>
              <a:gd name="connsiteX716" fmla="*/ 4409309 w 7369701"/>
              <a:gd name="connsiteY716" fmla="*/ 1666996 h 6858000"/>
              <a:gd name="connsiteX717" fmla="*/ 4370031 w 7369701"/>
              <a:gd name="connsiteY717" fmla="*/ 1955666 h 6858000"/>
              <a:gd name="connsiteX718" fmla="*/ 4570198 w 7369701"/>
              <a:gd name="connsiteY718" fmla="*/ 978081 h 6858000"/>
              <a:gd name="connsiteX719" fmla="*/ 4557898 w 7369701"/>
              <a:gd name="connsiteY719" fmla="*/ 900011 h 6858000"/>
              <a:gd name="connsiteX720" fmla="*/ 4344840 w 7369701"/>
              <a:gd name="connsiteY720" fmla="*/ 1922038 h 6858000"/>
              <a:gd name="connsiteX721" fmla="*/ 4378710 w 7369701"/>
              <a:gd name="connsiteY721" fmla="*/ 1665516 h 6858000"/>
              <a:gd name="connsiteX722" fmla="*/ 4448798 w 7369701"/>
              <a:gd name="connsiteY722" fmla="*/ 1253024 h 6858000"/>
              <a:gd name="connsiteX723" fmla="*/ 4480315 w 7369701"/>
              <a:gd name="connsiteY723" fmla="*/ 1158454 h 6858000"/>
              <a:gd name="connsiteX724" fmla="*/ 4494133 w 7369701"/>
              <a:gd name="connsiteY724" fmla="*/ 1118676 h 6858000"/>
              <a:gd name="connsiteX725" fmla="*/ 4557898 w 7369701"/>
              <a:gd name="connsiteY725" fmla="*/ 900011 h 6858000"/>
              <a:gd name="connsiteX726" fmla="*/ 5870151 w 7369701"/>
              <a:gd name="connsiteY726" fmla="*/ 898890 h 6858000"/>
              <a:gd name="connsiteX727" fmla="*/ 5861335 w 7369701"/>
              <a:gd name="connsiteY727" fmla="*/ 899177 h 6858000"/>
              <a:gd name="connsiteX728" fmla="*/ 5843702 w 7369701"/>
              <a:gd name="connsiteY728" fmla="*/ 899748 h 6858000"/>
              <a:gd name="connsiteX729" fmla="*/ 5651107 w 7369701"/>
              <a:gd name="connsiteY729" fmla="*/ 920306 h 6858000"/>
              <a:gd name="connsiteX730" fmla="*/ 5459407 w 7369701"/>
              <a:gd name="connsiteY730" fmla="*/ 940975 h 6858000"/>
              <a:gd name="connsiteX731" fmla="*/ 5374846 w 7369701"/>
              <a:gd name="connsiteY731" fmla="*/ 941988 h 6858000"/>
              <a:gd name="connsiteX732" fmla="*/ 5256105 w 7369701"/>
              <a:gd name="connsiteY732" fmla="*/ 945632 h 6858000"/>
              <a:gd name="connsiteX733" fmla="*/ 5107071 w 7369701"/>
              <a:gd name="connsiteY733" fmla="*/ 969720 h 6858000"/>
              <a:gd name="connsiteX734" fmla="*/ 4998681 w 7369701"/>
              <a:gd name="connsiteY734" fmla="*/ 988771 h 6858000"/>
              <a:gd name="connsiteX735" fmla="*/ 5870151 w 7369701"/>
              <a:gd name="connsiteY735" fmla="*/ 898890 h 6858000"/>
              <a:gd name="connsiteX736" fmla="*/ 5504425 w 7369701"/>
              <a:gd name="connsiteY736" fmla="*/ 848067 h 6858000"/>
              <a:gd name="connsiteX737" fmla="*/ 4968849 w 7369701"/>
              <a:gd name="connsiteY737" fmla="*/ 962318 h 6858000"/>
              <a:gd name="connsiteX738" fmla="*/ 5104039 w 7369701"/>
              <a:gd name="connsiteY738" fmla="*/ 940634 h 6858000"/>
              <a:gd name="connsiteX739" fmla="*/ 5256311 w 7369701"/>
              <a:gd name="connsiteY739" fmla="*/ 916490 h 6858000"/>
              <a:gd name="connsiteX740" fmla="*/ 5377381 w 7369701"/>
              <a:gd name="connsiteY740" fmla="*/ 912671 h 6858000"/>
              <a:gd name="connsiteX741" fmla="*/ 5460148 w 7369701"/>
              <a:gd name="connsiteY741" fmla="*/ 911442 h 6858000"/>
              <a:gd name="connsiteX742" fmla="*/ 5648971 w 7369701"/>
              <a:gd name="connsiteY742" fmla="*/ 891331 h 6858000"/>
              <a:gd name="connsiteX743" fmla="*/ 5844807 w 7369701"/>
              <a:gd name="connsiteY743" fmla="*/ 870718 h 6858000"/>
              <a:gd name="connsiteX744" fmla="*/ 5862975 w 7369701"/>
              <a:gd name="connsiteY744" fmla="*/ 869756 h 6858000"/>
              <a:gd name="connsiteX745" fmla="*/ 5920887 w 7369701"/>
              <a:gd name="connsiteY745" fmla="*/ 865929 h 6858000"/>
              <a:gd name="connsiteX746" fmla="*/ 5504425 w 7369701"/>
              <a:gd name="connsiteY746" fmla="*/ 848067 h 6858000"/>
              <a:gd name="connsiteX747" fmla="*/ 3607114 w 7369701"/>
              <a:gd name="connsiteY747" fmla="*/ 467441 h 6858000"/>
              <a:gd name="connsiteX748" fmla="*/ 3296242 w 7369701"/>
              <a:gd name="connsiteY748" fmla="*/ 807991 h 6858000"/>
              <a:gd name="connsiteX749" fmla="*/ 3174674 w 7369701"/>
              <a:gd name="connsiteY749" fmla="*/ 919759 h 6858000"/>
              <a:gd name="connsiteX750" fmla="*/ 3042978 w 7369701"/>
              <a:gd name="connsiteY750" fmla="*/ 1054894 h 6858000"/>
              <a:gd name="connsiteX751" fmla="*/ 2968914 w 7369701"/>
              <a:gd name="connsiteY751" fmla="*/ 1133756 h 6858000"/>
              <a:gd name="connsiteX752" fmla="*/ 3103823 w 7369701"/>
              <a:gd name="connsiteY752" fmla="*/ 1026814 h 6858000"/>
              <a:gd name="connsiteX753" fmla="*/ 3607114 w 7369701"/>
              <a:gd name="connsiteY753" fmla="*/ 467441 h 6858000"/>
              <a:gd name="connsiteX754" fmla="*/ 3744487 w 7369701"/>
              <a:gd name="connsiteY754" fmla="*/ 383136 h 6858000"/>
              <a:gd name="connsiteX755" fmla="*/ 3970213 w 7369701"/>
              <a:gd name="connsiteY755" fmla="*/ 995559 h 6858000"/>
              <a:gd name="connsiteX756" fmla="*/ 3744487 w 7369701"/>
              <a:gd name="connsiteY756" fmla="*/ 383136 h 6858000"/>
              <a:gd name="connsiteX757" fmla="*/ 3624562 w 7369701"/>
              <a:gd name="connsiteY757" fmla="*/ 367041 h 6858000"/>
              <a:gd name="connsiteX758" fmla="*/ 3489712 w 7369701"/>
              <a:gd name="connsiteY758" fmla="*/ 485386 h 6858000"/>
              <a:gd name="connsiteX759" fmla="*/ 3182994 w 7369701"/>
              <a:gd name="connsiteY759" fmla="*/ 828265 h 6858000"/>
              <a:gd name="connsiteX760" fmla="*/ 2892114 w 7369701"/>
              <a:gd name="connsiteY760" fmla="*/ 1172635 h 6858000"/>
              <a:gd name="connsiteX761" fmla="*/ 3021459 w 7369701"/>
              <a:gd name="connsiteY761" fmla="*/ 1035385 h 6858000"/>
              <a:gd name="connsiteX762" fmla="*/ 3153873 w 7369701"/>
              <a:gd name="connsiteY762" fmla="*/ 898971 h 6858000"/>
              <a:gd name="connsiteX763" fmla="*/ 3276511 w 7369701"/>
              <a:gd name="connsiteY763" fmla="*/ 786423 h 6858000"/>
              <a:gd name="connsiteX764" fmla="*/ 3584154 w 7369701"/>
              <a:gd name="connsiteY764" fmla="*/ 448218 h 6858000"/>
              <a:gd name="connsiteX765" fmla="*/ 3624562 w 7369701"/>
              <a:gd name="connsiteY765" fmla="*/ 367041 h 6858000"/>
              <a:gd name="connsiteX766" fmla="*/ 3766672 w 7369701"/>
              <a:gd name="connsiteY766" fmla="*/ 359429 h 6858000"/>
              <a:gd name="connsiteX767" fmla="*/ 3996338 w 7369701"/>
              <a:gd name="connsiteY767" fmla="*/ 968237 h 6858000"/>
              <a:gd name="connsiteX768" fmla="*/ 3766672 w 7369701"/>
              <a:gd name="connsiteY768" fmla="*/ 359429 h 6858000"/>
              <a:gd name="connsiteX769" fmla="*/ 5805386 w 7369701"/>
              <a:gd name="connsiteY769" fmla="*/ 239240 h 6858000"/>
              <a:gd name="connsiteX770" fmla="*/ 5736947 w 7369701"/>
              <a:gd name="connsiteY770" fmla="*/ 261367 h 6858000"/>
              <a:gd name="connsiteX771" fmla="*/ 5427012 w 7369701"/>
              <a:gd name="connsiteY771" fmla="*/ 311272 h 6858000"/>
              <a:gd name="connsiteX772" fmla="*/ 5147818 w 7369701"/>
              <a:gd name="connsiteY772" fmla="*/ 322112 h 6858000"/>
              <a:gd name="connsiteX773" fmla="*/ 5060854 w 7369701"/>
              <a:gd name="connsiteY773" fmla="*/ 311882 h 6858000"/>
              <a:gd name="connsiteX774" fmla="*/ 4945989 w 7369701"/>
              <a:gd name="connsiteY774" fmla="*/ 300516 h 6858000"/>
              <a:gd name="connsiteX775" fmla="*/ 5410479 w 7369701"/>
              <a:gd name="connsiteY775" fmla="*/ 348434 h 6858000"/>
              <a:gd name="connsiteX776" fmla="*/ 5805386 w 7369701"/>
              <a:gd name="connsiteY776" fmla="*/ 239240 h 6858000"/>
              <a:gd name="connsiteX777" fmla="*/ 5905192 w 7369701"/>
              <a:gd name="connsiteY777" fmla="*/ 163079 h 6858000"/>
              <a:gd name="connsiteX778" fmla="*/ 5865655 w 7369701"/>
              <a:gd name="connsiteY778" fmla="*/ 171901 h 6858000"/>
              <a:gd name="connsiteX779" fmla="*/ 5259740 w 7369701"/>
              <a:gd name="connsiteY779" fmla="*/ 257013 h 6858000"/>
              <a:gd name="connsiteX780" fmla="*/ 5208466 w 7369701"/>
              <a:gd name="connsiteY780" fmla="*/ 257550 h 6858000"/>
              <a:gd name="connsiteX781" fmla="*/ 4980204 w 7369701"/>
              <a:gd name="connsiteY781" fmla="*/ 271903 h 6858000"/>
              <a:gd name="connsiteX782" fmla="*/ 5068068 w 7369701"/>
              <a:gd name="connsiteY782" fmla="*/ 282244 h 6858000"/>
              <a:gd name="connsiteX783" fmla="*/ 5153231 w 7369701"/>
              <a:gd name="connsiteY783" fmla="*/ 292240 h 6858000"/>
              <a:gd name="connsiteX784" fmla="*/ 5426491 w 7369701"/>
              <a:gd name="connsiteY784" fmla="*/ 281128 h 6858000"/>
              <a:gd name="connsiteX785" fmla="*/ 5731212 w 7369701"/>
              <a:gd name="connsiteY785" fmla="*/ 231951 h 6858000"/>
              <a:gd name="connsiteX786" fmla="*/ 5905192 w 7369701"/>
              <a:gd name="connsiteY786" fmla="*/ 163079 h 6858000"/>
              <a:gd name="connsiteX787" fmla="*/ 5944437 w 7369701"/>
              <a:gd name="connsiteY787" fmla="*/ 113829 h 6858000"/>
              <a:gd name="connsiteX788" fmla="*/ 5825032 w 7369701"/>
              <a:gd name="connsiteY788" fmla="*/ 146405 h 6858000"/>
              <a:gd name="connsiteX789" fmla="*/ 4955599 w 7369701"/>
              <a:gd name="connsiteY789" fmla="*/ 247008 h 6858000"/>
              <a:gd name="connsiteX790" fmla="*/ 5210104 w 7369701"/>
              <a:gd name="connsiteY790" fmla="*/ 228123 h 6858000"/>
              <a:gd name="connsiteX791" fmla="*/ 5261015 w 7369701"/>
              <a:gd name="connsiteY791" fmla="*/ 227087 h 6858000"/>
              <a:gd name="connsiteX792" fmla="*/ 5861181 w 7369701"/>
              <a:gd name="connsiteY792" fmla="*/ 143093 h 6858000"/>
              <a:gd name="connsiteX793" fmla="*/ 5961252 w 7369701"/>
              <a:gd name="connsiteY793" fmla="*/ 114820 h 6858000"/>
              <a:gd name="connsiteX794" fmla="*/ 5944437 w 7369701"/>
              <a:gd name="connsiteY794" fmla="*/ 113829 h 6858000"/>
              <a:gd name="connsiteX795" fmla="*/ 3882765 w 7369701"/>
              <a:gd name="connsiteY795" fmla="*/ 0 h 6858000"/>
              <a:gd name="connsiteX796" fmla="*/ 3995099 w 7369701"/>
              <a:gd name="connsiteY796" fmla="*/ 0 h 6858000"/>
              <a:gd name="connsiteX797" fmla="*/ 4163818 w 7369701"/>
              <a:gd name="connsiteY797" fmla="*/ 234104 h 6858000"/>
              <a:gd name="connsiteX798" fmla="*/ 4172099 w 7369701"/>
              <a:gd name="connsiteY798" fmla="*/ 234207 h 6858000"/>
              <a:gd name="connsiteX799" fmla="*/ 4784282 w 7369701"/>
              <a:gd name="connsiteY799" fmla="*/ 276561 h 6858000"/>
              <a:gd name="connsiteX800" fmla="*/ 4801687 w 7369701"/>
              <a:gd name="connsiteY800" fmla="*/ 267764 h 6858000"/>
              <a:gd name="connsiteX801" fmla="*/ 6082788 w 7369701"/>
              <a:gd name="connsiteY801" fmla="*/ 64119 h 6858000"/>
              <a:gd name="connsiteX802" fmla="*/ 6099442 w 7369701"/>
              <a:gd name="connsiteY802" fmla="*/ 82568 h 6858000"/>
              <a:gd name="connsiteX803" fmla="*/ 4804137 w 7369701"/>
              <a:gd name="connsiteY803" fmla="*/ 320931 h 6858000"/>
              <a:gd name="connsiteX804" fmla="*/ 4227047 w 7369701"/>
              <a:gd name="connsiteY804" fmla="*/ 313415 h 6858000"/>
              <a:gd name="connsiteX805" fmla="*/ 4346041 w 7369701"/>
              <a:gd name="connsiteY805" fmla="*/ 456086 h 6858000"/>
              <a:gd name="connsiteX806" fmla="*/ 4870967 w 7369701"/>
              <a:gd name="connsiteY806" fmla="*/ 963061 h 6858000"/>
              <a:gd name="connsiteX807" fmla="*/ 4889647 w 7369701"/>
              <a:gd name="connsiteY807" fmla="*/ 957147 h 6858000"/>
              <a:gd name="connsiteX808" fmla="*/ 5422504 w 7369701"/>
              <a:gd name="connsiteY808" fmla="*/ 805191 h 6858000"/>
              <a:gd name="connsiteX809" fmla="*/ 6087656 w 7369701"/>
              <a:gd name="connsiteY809" fmla="*/ 826703 h 6858000"/>
              <a:gd name="connsiteX810" fmla="*/ 6058717 w 7369701"/>
              <a:gd name="connsiteY810" fmla="*/ 865992 h 6858000"/>
              <a:gd name="connsiteX811" fmla="*/ 4974153 w 7369701"/>
              <a:gd name="connsiteY811" fmla="*/ 1045456 h 6858000"/>
              <a:gd name="connsiteX812" fmla="*/ 5627835 w 7369701"/>
              <a:gd name="connsiteY812" fmla="*/ 1472077 h 6858000"/>
              <a:gd name="connsiteX813" fmla="*/ 5629817 w 7369701"/>
              <a:gd name="connsiteY813" fmla="*/ 1471412 h 6858000"/>
              <a:gd name="connsiteX814" fmla="*/ 5634124 w 7369701"/>
              <a:gd name="connsiteY814" fmla="*/ 1470572 h 6858000"/>
              <a:gd name="connsiteX815" fmla="*/ 5755832 w 7369701"/>
              <a:gd name="connsiteY815" fmla="*/ 1383886 h 6858000"/>
              <a:gd name="connsiteX816" fmla="*/ 6014186 w 7369701"/>
              <a:gd name="connsiteY816" fmla="*/ 1279799 h 6858000"/>
              <a:gd name="connsiteX817" fmla="*/ 6901619 w 7369701"/>
              <a:gd name="connsiteY817" fmla="*/ 1047874 h 6858000"/>
              <a:gd name="connsiteX818" fmla="*/ 6931566 w 7369701"/>
              <a:gd name="connsiteY818" fmla="*/ 1062034 h 6858000"/>
              <a:gd name="connsiteX819" fmla="*/ 5790982 w 7369701"/>
              <a:gd name="connsiteY819" fmla="*/ 1561380 h 6858000"/>
              <a:gd name="connsiteX820" fmla="*/ 6188971 w 7369701"/>
              <a:gd name="connsiteY820" fmla="*/ 1755168 h 6858000"/>
              <a:gd name="connsiteX821" fmla="*/ 6202446 w 7369701"/>
              <a:gd name="connsiteY821" fmla="*/ 1752268 h 6858000"/>
              <a:gd name="connsiteX822" fmla="*/ 7179560 w 7369701"/>
              <a:gd name="connsiteY822" fmla="*/ 1467551 h 6858000"/>
              <a:gd name="connsiteX823" fmla="*/ 7158730 w 7369701"/>
              <a:gd name="connsiteY823" fmla="*/ 1507835 h 6858000"/>
              <a:gd name="connsiteX824" fmla="*/ 6326959 w 7369701"/>
              <a:gd name="connsiteY824" fmla="*/ 1817686 h 6858000"/>
              <a:gd name="connsiteX825" fmla="*/ 6537433 w 7369701"/>
              <a:gd name="connsiteY825" fmla="*/ 1907790 h 6858000"/>
              <a:gd name="connsiteX826" fmla="*/ 6550221 w 7369701"/>
              <a:gd name="connsiteY826" fmla="*/ 1910729 h 6858000"/>
              <a:gd name="connsiteX827" fmla="*/ 6964438 w 7369701"/>
              <a:gd name="connsiteY827" fmla="*/ 2209505 h 6858000"/>
              <a:gd name="connsiteX828" fmla="*/ 7367862 w 7369701"/>
              <a:gd name="connsiteY828" fmla="*/ 2806833 h 6858000"/>
              <a:gd name="connsiteX829" fmla="*/ 7364329 w 7369701"/>
              <a:gd name="connsiteY829" fmla="*/ 2826907 h 6858000"/>
              <a:gd name="connsiteX830" fmla="*/ 7290545 w 7369701"/>
              <a:gd name="connsiteY830" fmla="*/ 2850663 h 6858000"/>
              <a:gd name="connsiteX831" fmla="*/ 6472036 w 7369701"/>
              <a:gd name="connsiteY831" fmla="*/ 1959003 h 6858000"/>
              <a:gd name="connsiteX832" fmla="*/ 5792897 w 7369701"/>
              <a:gd name="connsiteY832" fmla="*/ 1647747 h 6858000"/>
              <a:gd name="connsiteX833" fmla="*/ 5842751 w 7369701"/>
              <a:gd name="connsiteY833" fmla="*/ 1816112 h 6858000"/>
              <a:gd name="connsiteX834" fmla="*/ 5847424 w 7369701"/>
              <a:gd name="connsiteY834" fmla="*/ 1815776 h 6858000"/>
              <a:gd name="connsiteX835" fmla="*/ 6399821 w 7369701"/>
              <a:gd name="connsiteY835" fmla="*/ 2344799 h 6858000"/>
              <a:gd name="connsiteX836" fmla="*/ 6323232 w 7369701"/>
              <a:gd name="connsiteY836" fmla="*/ 2389634 h 6858000"/>
              <a:gd name="connsiteX837" fmla="*/ 5942958 w 7369701"/>
              <a:gd name="connsiteY837" fmla="*/ 2077708 h 6858000"/>
              <a:gd name="connsiteX838" fmla="*/ 5921559 w 7369701"/>
              <a:gd name="connsiteY838" fmla="*/ 2378596 h 6858000"/>
              <a:gd name="connsiteX839" fmla="*/ 5817651 w 7369701"/>
              <a:gd name="connsiteY839" fmla="*/ 3023919 h 6858000"/>
              <a:gd name="connsiteX840" fmla="*/ 5729634 w 7369701"/>
              <a:gd name="connsiteY840" fmla="*/ 3051849 h 6858000"/>
              <a:gd name="connsiteX841" fmla="*/ 5611018 w 7369701"/>
              <a:gd name="connsiteY841" fmla="*/ 2316769 h 6858000"/>
              <a:gd name="connsiteX842" fmla="*/ 5687608 w 7369701"/>
              <a:gd name="connsiteY842" fmla="*/ 2039972 h 6858000"/>
              <a:gd name="connsiteX843" fmla="*/ 5657554 w 7369701"/>
              <a:gd name="connsiteY843" fmla="*/ 1576445 h 6858000"/>
              <a:gd name="connsiteX844" fmla="*/ 5150475 w 7369701"/>
              <a:gd name="connsiteY844" fmla="*/ 1274012 h 6858000"/>
              <a:gd name="connsiteX845" fmla="*/ 5349142 w 7369701"/>
              <a:gd name="connsiteY845" fmla="*/ 2204405 h 6858000"/>
              <a:gd name="connsiteX846" fmla="*/ 5262214 w 7369701"/>
              <a:gd name="connsiteY846" fmla="*/ 2233836 h 6858000"/>
              <a:gd name="connsiteX847" fmla="*/ 4981539 w 7369701"/>
              <a:gd name="connsiteY847" fmla="*/ 1542201 h 6858000"/>
              <a:gd name="connsiteX848" fmla="*/ 4958461 w 7369701"/>
              <a:gd name="connsiteY848" fmla="*/ 1136957 h 6858000"/>
              <a:gd name="connsiteX849" fmla="*/ 4655015 w 7369701"/>
              <a:gd name="connsiteY849" fmla="*/ 891426 h 6858000"/>
              <a:gd name="connsiteX850" fmla="*/ 4348002 w 7369701"/>
              <a:gd name="connsiteY850" fmla="*/ 2205895 h 6858000"/>
              <a:gd name="connsiteX851" fmla="*/ 4262250 w 7369701"/>
              <a:gd name="connsiteY851" fmla="*/ 2219972 h 6858000"/>
              <a:gd name="connsiteX852" fmla="*/ 4550611 w 7369701"/>
              <a:gd name="connsiteY852" fmla="*/ 817540 h 6858000"/>
              <a:gd name="connsiteX853" fmla="*/ 4564418 w 7369701"/>
              <a:gd name="connsiteY853" fmla="*/ 808293 h 6858000"/>
              <a:gd name="connsiteX854" fmla="*/ 4266388 w 7369701"/>
              <a:gd name="connsiteY854" fmla="*/ 500083 h 6858000"/>
              <a:gd name="connsiteX855" fmla="*/ 4032842 w 7369701"/>
              <a:gd name="connsiteY855" fmla="*/ 211809 h 6858000"/>
              <a:gd name="connsiteX856" fmla="*/ 3882765 w 7369701"/>
              <a:gd name="connsiteY856" fmla="*/ 0 h 6858000"/>
              <a:gd name="connsiteX857" fmla="*/ 3721337 w 7369701"/>
              <a:gd name="connsiteY857" fmla="*/ 0 h 6858000"/>
              <a:gd name="connsiteX858" fmla="*/ 3797544 w 7369701"/>
              <a:gd name="connsiteY858" fmla="*/ 0 h 6858000"/>
              <a:gd name="connsiteX859" fmla="*/ 3775734 w 7369701"/>
              <a:gd name="connsiteY859" fmla="*/ 95131 h 6858000"/>
              <a:gd name="connsiteX860" fmla="*/ 3724807 w 7369701"/>
              <a:gd name="connsiteY860" fmla="*/ 272257 h 6858000"/>
              <a:gd name="connsiteX861" fmla="*/ 3726844 w 7369701"/>
              <a:gd name="connsiteY861" fmla="*/ 282988 h 6858000"/>
              <a:gd name="connsiteX862" fmla="*/ 3742664 w 7369701"/>
              <a:gd name="connsiteY862" fmla="*/ 279918 h 6858000"/>
              <a:gd name="connsiteX863" fmla="*/ 4103910 w 7369701"/>
              <a:gd name="connsiteY863" fmla="*/ 1161917 h 6858000"/>
              <a:gd name="connsiteX864" fmla="*/ 4020269 w 7369701"/>
              <a:gd name="connsiteY864" fmla="*/ 1200406 h 6858000"/>
              <a:gd name="connsiteX865" fmla="*/ 3674882 w 7369701"/>
              <a:gd name="connsiteY865" fmla="*/ 488524 h 6858000"/>
              <a:gd name="connsiteX866" fmla="*/ 3132682 w 7369701"/>
              <a:gd name="connsiteY866" fmla="*/ 1072284 h 6858000"/>
              <a:gd name="connsiteX867" fmla="*/ 2716346 w 7369701"/>
              <a:gd name="connsiteY867" fmla="*/ 1276376 h 6858000"/>
              <a:gd name="connsiteX868" fmla="*/ 2716772 w 7369701"/>
              <a:gd name="connsiteY868" fmla="*/ 1255462 h 6858000"/>
              <a:gd name="connsiteX869" fmla="*/ 3471096 w 7369701"/>
              <a:gd name="connsiteY869" fmla="*/ 437072 h 6858000"/>
              <a:gd name="connsiteX870" fmla="*/ 3639057 w 7369701"/>
              <a:gd name="connsiteY870" fmla="*/ 286334 h 6858000"/>
              <a:gd name="connsiteX871" fmla="*/ 3640309 w 7369701"/>
              <a:gd name="connsiteY871" fmla="*/ 284664 h 6858000"/>
              <a:gd name="connsiteX872" fmla="*/ 3646022 w 7369701"/>
              <a:gd name="connsiteY872" fmla="*/ 276711 h 6858000"/>
              <a:gd name="connsiteX873" fmla="*/ 3707943 w 7369701"/>
              <a:gd name="connsiteY873" fmla="*/ 65958 h 6858000"/>
              <a:gd name="connsiteX874" fmla="*/ 3721337 w 7369701"/>
              <a:gd name="connsiteY874" fmla="*/ 0 h 6858000"/>
              <a:gd name="connsiteX875" fmla="*/ 2867960 w 7369701"/>
              <a:gd name="connsiteY875" fmla="*/ 0 h 6858000"/>
              <a:gd name="connsiteX876" fmla="*/ 2926351 w 7369701"/>
              <a:gd name="connsiteY876" fmla="*/ 0 h 6858000"/>
              <a:gd name="connsiteX877" fmla="*/ 2902823 w 7369701"/>
              <a:gd name="connsiteY877" fmla="*/ 262929 h 6858000"/>
              <a:gd name="connsiteX878" fmla="*/ 2940663 w 7369701"/>
              <a:gd name="connsiteY878" fmla="*/ 140884 h 6858000"/>
              <a:gd name="connsiteX879" fmla="*/ 2947039 w 7369701"/>
              <a:gd name="connsiteY879" fmla="*/ 122524 h 6858000"/>
              <a:gd name="connsiteX880" fmla="*/ 2984316 w 7369701"/>
              <a:gd name="connsiteY880" fmla="*/ 0 h 6858000"/>
              <a:gd name="connsiteX881" fmla="*/ 3016114 w 7369701"/>
              <a:gd name="connsiteY881" fmla="*/ 0 h 6858000"/>
              <a:gd name="connsiteX882" fmla="*/ 2979949 w 7369701"/>
              <a:gd name="connsiteY882" fmla="*/ 119274 h 6858000"/>
              <a:gd name="connsiteX883" fmla="*/ 3023879 w 7369701"/>
              <a:gd name="connsiteY883" fmla="*/ 0 h 6858000"/>
              <a:gd name="connsiteX884" fmla="*/ 3105400 w 7369701"/>
              <a:gd name="connsiteY884" fmla="*/ 0 h 6858000"/>
              <a:gd name="connsiteX885" fmla="*/ 3094669 w 7369701"/>
              <a:gd name="connsiteY885" fmla="*/ 30308 h 6858000"/>
              <a:gd name="connsiteX886" fmla="*/ 2901945 w 7369701"/>
              <a:gd name="connsiteY886" fmla="*/ 466538 h 6858000"/>
              <a:gd name="connsiteX887" fmla="*/ 2815209 w 7369701"/>
              <a:gd name="connsiteY887" fmla="*/ 497361 h 6858000"/>
              <a:gd name="connsiteX888" fmla="*/ 2844845 w 7369701"/>
              <a:gd name="connsiteY888" fmla="*/ 127638 h 6858000"/>
              <a:gd name="connsiteX889" fmla="*/ 2867960 w 7369701"/>
              <a:gd name="connsiteY889" fmla="*/ 0 h 6858000"/>
              <a:gd name="connsiteX890" fmla="*/ 1057230 w 7369701"/>
              <a:gd name="connsiteY890" fmla="*/ 0 h 6858000"/>
              <a:gd name="connsiteX891" fmla="*/ 1111003 w 7369701"/>
              <a:gd name="connsiteY891" fmla="*/ 0 h 6858000"/>
              <a:gd name="connsiteX892" fmla="*/ 1125553 w 7369701"/>
              <a:gd name="connsiteY892" fmla="*/ 52588 h 6858000"/>
              <a:gd name="connsiteX893" fmla="*/ 1304276 w 7369701"/>
              <a:gd name="connsiteY893" fmla="*/ 476275 h 6858000"/>
              <a:gd name="connsiteX894" fmla="*/ 1492066 w 7369701"/>
              <a:gd name="connsiteY894" fmla="*/ 886333 h 6858000"/>
              <a:gd name="connsiteX895" fmla="*/ 1423698 w 7369701"/>
              <a:gd name="connsiteY895" fmla="*/ 710817 h 6858000"/>
              <a:gd name="connsiteX896" fmla="*/ 1357609 w 7369701"/>
              <a:gd name="connsiteY896" fmla="*/ 532892 h 6858000"/>
              <a:gd name="connsiteX897" fmla="*/ 1309550 w 7369701"/>
              <a:gd name="connsiteY897" fmla="*/ 374031 h 6858000"/>
              <a:gd name="connsiteX898" fmla="*/ 1193673 w 7369701"/>
              <a:gd name="connsiteY898" fmla="*/ 49533 h 6858000"/>
              <a:gd name="connsiteX899" fmla="*/ 1164391 w 7369701"/>
              <a:gd name="connsiteY899" fmla="*/ 0 h 6858000"/>
              <a:gd name="connsiteX900" fmla="*/ 1200666 w 7369701"/>
              <a:gd name="connsiteY900" fmla="*/ 0 h 6858000"/>
              <a:gd name="connsiteX901" fmla="*/ 1223408 w 7369701"/>
              <a:gd name="connsiteY901" fmla="*/ 38996 h 6858000"/>
              <a:gd name="connsiteX902" fmla="*/ 1339635 w 7369701"/>
              <a:gd name="connsiteY902" fmla="*/ 365517 h 6858000"/>
              <a:gd name="connsiteX903" fmla="*/ 1387469 w 7369701"/>
              <a:gd name="connsiteY903" fmla="*/ 523079 h 6858000"/>
              <a:gd name="connsiteX904" fmla="*/ 1452685 w 7369701"/>
              <a:gd name="connsiteY904" fmla="*/ 699806 h 6858000"/>
              <a:gd name="connsiteX905" fmla="*/ 1492092 w 7369701"/>
              <a:gd name="connsiteY905" fmla="*/ 800424 h 6858000"/>
              <a:gd name="connsiteX906" fmla="*/ 1455302 w 7369701"/>
              <a:gd name="connsiteY906" fmla="*/ 632913 h 6858000"/>
              <a:gd name="connsiteX907" fmla="*/ 1222336 w 7369701"/>
              <a:gd name="connsiteY907" fmla="*/ 9480 h 6858000"/>
              <a:gd name="connsiteX908" fmla="*/ 1214634 w 7369701"/>
              <a:gd name="connsiteY908" fmla="*/ 0 h 6858000"/>
              <a:gd name="connsiteX909" fmla="*/ 1289827 w 7369701"/>
              <a:gd name="connsiteY909" fmla="*/ 0 h 6858000"/>
              <a:gd name="connsiteX910" fmla="*/ 1321076 w 7369701"/>
              <a:gd name="connsiteY910" fmla="*/ 59722 h 6858000"/>
              <a:gd name="connsiteX911" fmla="*/ 1512579 w 7369701"/>
              <a:gd name="connsiteY911" fmla="*/ 626441 h 6858000"/>
              <a:gd name="connsiteX912" fmla="*/ 1506076 w 7369701"/>
              <a:gd name="connsiteY912" fmla="*/ 1089289 h 6858000"/>
              <a:gd name="connsiteX913" fmla="*/ 1486346 w 7369701"/>
              <a:gd name="connsiteY913" fmla="*/ 1079919 h 6858000"/>
              <a:gd name="connsiteX914" fmla="*/ 1070511 w 7369701"/>
              <a:gd name="connsiteY914" fmla="*/ 48609 h 6858000"/>
              <a:gd name="connsiteX915" fmla="*/ 1057230 w 7369701"/>
              <a:gd name="connsiteY915" fmla="*/ 0 h 6858000"/>
              <a:gd name="connsiteX916" fmla="*/ 43151 w 7369701"/>
              <a:gd name="connsiteY916" fmla="*/ 0 h 6858000"/>
              <a:gd name="connsiteX917" fmla="*/ 95283 w 7369701"/>
              <a:gd name="connsiteY917" fmla="*/ 0 h 6858000"/>
              <a:gd name="connsiteX918" fmla="*/ 300708 w 7369701"/>
              <a:gd name="connsiteY918" fmla="*/ 154571 h 6858000"/>
              <a:gd name="connsiteX919" fmla="*/ 530414 w 7369701"/>
              <a:gd name="connsiteY919" fmla="*/ 354673 h 6858000"/>
              <a:gd name="connsiteX920" fmla="*/ 333785 w 7369701"/>
              <a:gd name="connsiteY920" fmla="*/ 161564 h 6858000"/>
              <a:gd name="connsiteX921" fmla="*/ 147005 w 7369701"/>
              <a:gd name="connsiteY921" fmla="*/ 0 h 6858000"/>
              <a:gd name="connsiteX922" fmla="*/ 272509 w 7369701"/>
              <a:gd name="connsiteY922" fmla="*/ 0 h 6858000"/>
              <a:gd name="connsiteX923" fmla="*/ 326276 w 7369701"/>
              <a:gd name="connsiteY923" fmla="*/ 45847 h 6858000"/>
              <a:gd name="connsiteX924" fmla="*/ 823759 w 7369701"/>
              <a:gd name="connsiteY924" fmla="*/ 574145 h 6858000"/>
              <a:gd name="connsiteX925" fmla="*/ 811254 w 7369701"/>
              <a:gd name="connsiteY925" fmla="*/ 665546 h 6858000"/>
              <a:gd name="connsiteX926" fmla="*/ 154042 w 7369701"/>
              <a:gd name="connsiteY926" fmla="*/ 261522 h 6858000"/>
              <a:gd name="connsiteX927" fmla="*/ 13550 w 7369701"/>
              <a:gd name="connsiteY927" fmla="*/ 158423 h 6858000"/>
              <a:gd name="connsiteX928" fmla="*/ 0 w 7369701"/>
              <a:gd name="connsiteY928" fmla="*/ 146618 h 6858000"/>
              <a:gd name="connsiteX929" fmla="*/ 0 w 7369701"/>
              <a:gd name="connsiteY929" fmla="*/ 59161 h 6858000"/>
              <a:gd name="connsiteX930" fmla="*/ 45427 w 7369701"/>
              <a:gd name="connsiteY930" fmla="*/ 101078 h 6858000"/>
              <a:gd name="connsiteX931" fmla="*/ 630103 w 7369701"/>
              <a:gd name="connsiteY931" fmla="*/ 485885 h 6858000"/>
              <a:gd name="connsiteX932" fmla="*/ 532040 w 7369701"/>
              <a:gd name="connsiteY932" fmla="*/ 399359 h 6858000"/>
              <a:gd name="connsiteX933" fmla="*/ 517618 w 7369701"/>
              <a:gd name="connsiteY933" fmla="*/ 385726 h 6858000"/>
              <a:gd name="connsiteX934" fmla="*/ 285074 w 7369701"/>
              <a:gd name="connsiteY934" fmla="*/ 182755 h 6858000"/>
              <a:gd name="connsiteX935" fmla="*/ 43151 w 7369701"/>
              <a:gd name="connsiteY93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Lst>
            <a:rect l="l" t="t" r="r" b="b"/>
            <a:pathLst>
              <a:path w="7369701" h="6858000">
                <a:moveTo>
                  <a:pt x="369702" y="6712169"/>
                </a:moveTo>
                <a:lnTo>
                  <a:pt x="366575" y="6715556"/>
                </a:lnTo>
                <a:cubicBezTo>
                  <a:pt x="367954" y="6715031"/>
                  <a:pt x="369326" y="6714512"/>
                  <a:pt x="371637" y="6713954"/>
                </a:cubicBezTo>
                <a:lnTo>
                  <a:pt x="369702" y="6712169"/>
                </a:lnTo>
                <a:close/>
                <a:moveTo>
                  <a:pt x="1019354" y="6315006"/>
                </a:moveTo>
                <a:cubicBezTo>
                  <a:pt x="847231" y="6483030"/>
                  <a:pt x="636234" y="6599053"/>
                  <a:pt x="441046" y="6691153"/>
                </a:cubicBezTo>
                <a:cubicBezTo>
                  <a:pt x="668934" y="6613112"/>
                  <a:pt x="947819" y="6494377"/>
                  <a:pt x="1019354" y="6315006"/>
                </a:cubicBezTo>
                <a:close/>
                <a:moveTo>
                  <a:pt x="991680" y="6298413"/>
                </a:moveTo>
                <a:cubicBezTo>
                  <a:pt x="775775" y="6396465"/>
                  <a:pt x="575302" y="6507871"/>
                  <a:pt x="409060" y="6671470"/>
                </a:cubicBezTo>
                <a:cubicBezTo>
                  <a:pt x="603834" y="6580783"/>
                  <a:pt x="817655" y="6465584"/>
                  <a:pt x="991680" y="6298413"/>
                </a:cubicBezTo>
                <a:close/>
                <a:moveTo>
                  <a:pt x="103333" y="5699602"/>
                </a:moveTo>
                <a:cubicBezTo>
                  <a:pt x="133282" y="5726353"/>
                  <a:pt x="175725" y="5762843"/>
                  <a:pt x="233938" y="5809416"/>
                </a:cubicBezTo>
                <a:cubicBezTo>
                  <a:pt x="390802" y="5935412"/>
                  <a:pt x="652575" y="6145703"/>
                  <a:pt x="883580" y="6180710"/>
                </a:cubicBezTo>
                <a:cubicBezTo>
                  <a:pt x="736829" y="6133021"/>
                  <a:pt x="610173" y="6040280"/>
                  <a:pt x="487337" y="5950182"/>
                </a:cubicBezTo>
                <a:cubicBezTo>
                  <a:pt x="443670" y="5917932"/>
                  <a:pt x="398584" y="5885270"/>
                  <a:pt x="354051" y="5854912"/>
                </a:cubicBezTo>
                <a:cubicBezTo>
                  <a:pt x="302352" y="5819720"/>
                  <a:pt x="247963" y="5787429"/>
                  <a:pt x="195436" y="5755068"/>
                </a:cubicBezTo>
                <a:lnTo>
                  <a:pt x="103333" y="5699602"/>
                </a:lnTo>
                <a:close/>
                <a:moveTo>
                  <a:pt x="5539432" y="5642928"/>
                </a:moveTo>
                <a:cubicBezTo>
                  <a:pt x="5544304" y="5659969"/>
                  <a:pt x="5549664" y="5677449"/>
                  <a:pt x="5555462" y="5694454"/>
                </a:cubicBezTo>
                <a:cubicBezTo>
                  <a:pt x="5631122" y="5909386"/>
                  <a:pt x="5731219" y="6118228"/>
                  <a:pt x="5828270" y="6320663"/>
                </a:cubicBezTo>
                <a:cubicBezTo>
                  <a:pt x="5868407" y="6404290"/>
                  <a:pt x="5908582" y="6488842"/>
                  <a:pt x="5947416" y="6574846"/>
                </a:cubicBezTo>
                <a:cubicBezTo>
                  <a:pt x="5894674" y="6327329"/>
                  <a:pt x="5793018" y="5718484"/>
                  <a:pt x="5539432" y="5642928"/>
                </a:cubicBezTo>
                <a:close/>
                <a:moveTo>
                  <a:pt x="51253" y="5631825"/>
                </a:moveTo>
                <a:lnTo>
                  <a:pt x="211622" y="5728803"/>
                </a:lnTo>
                <a:cubicBezTo>
                  <a:pt x="264592" y="5760684"/>
                  <a:pt x="319013" y="5793908"/>
                  <a:pt x="371652" y="5829062"/>
                </a:cubicBezTo>
                <a:cubicBezTo>
                  <a:pt x="417589" y="5859824"/>
                  <a:pt x="462230" y="5892964"/>
                  <a:pt x="505903" y="5925221"/>
                </a:cubicBezTo>
                <a:cubicBezTo>
                  <a:pt x="628246" y="6014875"/>
                  <a:pt x="754907" y="6107611"/>
                  <a:pt x="899240" y="6153068"/>
                </a:cubicBezTo>
                <a:cubicBezTo>
                  <a:pt x="928476" y="6162153"/>
                  <a:pt x="958088" y="6168887"/>
                  <a:pt x="988114" y="6174204"/>
                </a:cubicBezTo>
                <a:cubicBezTo>
                  <a:pt x="943280" y="6136411"/>
                  <a:pt x="896194" y="6100100"/>
                  <a:pt x="845971" y="6067177"/>
                </a:cubicBezTo>
                <a:cubicBezTo>
                  <a:pt x="720131" y="5983257"/>
                  <a:pt x="580034" y="5915740"/>
                  <a:pt x="448057" y="5841376"/>
                </a:cubicBezTo>
                <a:cubicBezTo>
                  <a:pt x="341781" y="5780886"/>
                  <a:pt x="90319" y="5630263"/>
                  <a:pt x="51253" y="5631825"/>
                </a:cubicBezTo>
                <a:close/>
                <a:moveTo>
                  <a:pt x="2606687" y="5630718"/>
                </a:moveTo>
                <a:cubicBezTo>
                  <a:pt x="2484040" y="5952782"/>
                  <a:pt x="2550772" y="6305470"/>
                  <a:pt x="2645658" y="6640259"/>
                </a:cubicBezTo>
                <a:cubicBezTo>
                  <a:pt x="2605413" y="6320984"/>
                  <a:pt x="2566733" y="5970903"/>
                  <a:pt x="2606687" y="5630718"/>
                </a:cubicBezTo>
                <a:close/>
                <a:moveTo>
                  <a:pt x="3642057" y="5573487"/>
                </a:moveTo>
                <a:cubicBezTo>
                  <a:pt x="3639338" y="5575453"/>
                  <a:pt x="3635693" y="5577466"/>
                  <a:pt x="3632981" y="5579437"/>
                </a:cubicBezTo>
                <a:cubicBezTo>
                  <a:pt x="3509182" y="5674738"/>
                  <a:pt x="3441993" y="5811556"/>
                  <a:pt x="3382436" y="5952726"/>
                </a:cubicBezTo>
                <a:cubicBezTo>
                  <a:pt x="3286719" y="6179641"/>
                  <a:pt x="3231101" y="6419386"/>
                  <a:pt x="3191929" y="6662669"/>
                </a:cubicBezTo>
                <a:cubicBezTo>
                  <a:pt x="3237125" y="6465250"/>
                  <a:pt x="3296425" y="6271000"/>
                  <a:pt x="3369898" y="6081771"/>
                </a:cubicBezTo>
                <a:cubicBezTo>
                  <a:pt x="3454377" y="5865084"/>
                  <a:pt x="3540614" y="5703753"/>
                  <a:pt x="3642057" y="5573487"/>
                </a:cubicBezTo>
                <a:close/>
                <a:moveTo>
                  <a:pt x="2650666" y="5530686"/>
                </a:moveTo>
                <a:cubicBezTo>
                  <a:pt x="2650695" y="5531619"/>
                  <a:pt x="2650695" y="5531619"/>
                  <a:pt x="2650249" y="5532101"/>
                </a:cubicBezTo>
                <a:cubicBezTo>
                  <a:pt x="2594633" y="5864991"/>
                  <a:pt x="2624834" y="6212617"/>
                  <a:pt x="2663808" y="6535215"/>
                </a:cubicBezTo>
                <a:cubicBezTo>
                  <a:pt x="2664345" y="6401062"/>
                  <a:pt x="2664881" y="6266909"/>
                  <a:pt x="2665418" y="6132756"/>
                </a:cubicBezTo>
                <a:cubicBezTo>
                  <a:pt x="2666315" y="5945493"/>
                  <a:pt x="2661038" y="5743579"/>
                  <a:pt x="2650666" y="5530686"/>
                </a:cubicBezTo>
                <a:close/>
                <a:moveTo>
                  <a:pt x="2680277" y="5479204"/>
                </a:moveTo>
                <a:cubicBezTo>
                  <a:pt x="2679826" y="5479692"/>
                  <a:pt x="2679381" y="5480173"/>
                  <a:pt x="2678972" y="5481582"/>
                </a:cubicBezTo>
                <a:cubicBezTo>
                  <a:pt x="2691463" y="5712555"/>
                  <a:pt x="2697451" y="5932139"/>
                  <a:pt x="2696666" y="6133836"/>
                </a:cubicBezTo>
                <a:lnTo>
                  <a:pt x="2695769" y="6390955"/>
                </a:lnTo>
                <a:cubicBezTo>
                  <a:pt x="2712509" y="6297144"/>
                  <a:pt x="2727840" y="6202916"/>
                  <a:pt x="2739893" y="6108357"/>
                </a:cubicBezTo>
                <a:cubicBezTo>
                  <a:pt x="2767348" y="5886500"/>
                  <a:pt x="2737035" y="5687445"/>
                  <a:pt x="2680277" y="5479204"/>
                </a:cubicBezTo>
                <a:close/>
                <a:moveTo>
                  <a:pt x="1132195" y="5467980"/>
                </a:moveTo>
                <a:cubicBezTo>
                  <a:pt x="1313054" y="5495211"/>
                  <a:pt x="1494925" y="5512628"/>
                  <a:pt x="1679056" y="5516907"/>
                </a:cubicBezTo>
                <a:cubicBezTo>
                  <a:pt x="1838007" y="5520331"/>
                  <a:pt x="1983050" y="5490313"/>
                  <a:pt x="2128648" y="5474249"/>
                </a:cubicBezTo>
                <a:cubicBezTo>
                  <a:pt x="2028248" y="5467548"/>
                  <a:pt x="1925543" y="5473055"/>
                  <a:pt x="1825619" y="5478447"/>
                </a:cubicBezTo>
                <a:lnTo>
                  <a:pt x="1737798" y="5483353"/>
                </a:lnTo>
                <a:cubicBezTo>
                  <a:pt x="1536509" y="5492800"/>
                  <a:pt x="1332771" y="5487439"/>
                  <a:pt x="1132195" y="5467980"/>
                </a:cubicBezTo>
                <a:close/>
                <a:moveTo>
                  <a:pt x="1456157" y="5371404"/>
                </a:moveTo>
                <a:cubicBezTo>
                  <a:pt x="1385125" y="5373535"/>
                  <a:pt x="1314200" y="5378444"/>
                  <a:pt x="1244432" y="5385601"/>
                </a:cubicBezTo>
                <a:cubicBezTo>
                  <a:pt x="1151404" y="5395142"/>
                  <a:pt x="1060429" y="5408677"/>
                  <a:pt x="973990" y="5424940"/>
                </a:cubicBezTo>
                <a:cubicBezTo>
                  <a:pt x="1017323" y="5425535"/>
                  <a:pt x="1061253" y="5429367"/>
                  <a:pt x="1103809" y="5433720"/>
                </a:cubicBezTo>
                <a:lnTo>
                  <a:pt x="1123454" y="5435727"/>
                </a:lnTo>
                <a:cubicBezTo>
                  <a:pt x="1326373" y="5455563"/>
                  <a:pt x="1533386" y="5461253"/>
                  <a:pt x="1737017" y="5452183"/>
                </a:cubicBezTo>
                <a:lnTo>
                  <a:pt x="1824397" y="5447757"/>
                </a:lnTo>
                <a:cubicBezTo>
                  <a:pt x="1905266" y="5443590"/>
                  <a:pt x="1987993" y="5439352"/>
                  <a:pt x="2070059" y="5441660"/>
                </a:cubicBezTo>
                <a:cubicBezTo>
                  <a:pt x="1883310" y="5383634"/>
                  <a:pt x="1669251" y="5365013"/>
                  <a:pt x="1456157" y="5371404"/>
                </a:cubicBezTo>
                <a:close/>
                <a:moveTo>
                  <a:pt x="4988186" y="5216467"/>
                </a:moveTo>
                <a:cubicBezTo>
                  <a:pt x="4914642" y="5275764"/>
                  <a:pt x="4843105" y="5338703"/>
                  <a:pt x="4777334" y="5406072"/>
                </a:cubicBezTo>
                <a:cubicBezTo>
                  <a:pt x="4757662" y="5426414"/>
                  <a:pt x="4737537" y="5447249"/>
                  <a:pt x="4718341" y="5468043"/>
                </a:cubicBezTo>
                <a:cubicBezTo>
                  <a:pt x="4681696" y="5506771"/>
                  <a:pt x="4644162" y="5546455"/>
                  <a:pt x="4604655" y="5583434"/>
                </a:cubicBezTo>
                <a:cubicBezTo>
                  <a:pt x="4591636" y="5595592"/>
                  <a:pt x="4578581" y="5606832"/>
                  <a:pt x="4565074" y="5618550"/>
                </a:cubicBezTo>
                <a:cubicBezTo>
                  <a:pt x="4712605" y="5511121"/>
                  <a:pt x="4908425" y="5376611"/>
                  <a:pt x="4988186" y="5216467"/>
                </a:cubicBezTo>
                <a:close/>
                <a:moveTo>
                  <a:pt x="4978032" y="5183809"/>
                </a:moveTo>
                <a:cubicBezTo>
                  <a:pt x="4748175" y="5235846"/>
                  <a:pt x="4611576" y="5430393"/>
                  <a:pt x="4463413" y="5615162"/>
                </a:cubicBezTo>
                <a:cubicBezTo>
                  <a:pt x="4428815" y="5658459"/>
                  <a:pt x="4393697" y="5700384"/>
                  <a:pt x="4358134" y="5742791"/>
                </a:cubicBezTo>
                <a:lnTo>
                  <a:pt x="4376219" y="5729027"/>
                </a:lnTo>
                <a:cubicBezTo>
                  <a:pt x="4445817" y="5675939"/>
                  <a:pt x="4517680" y="5621374"/>
                  <a:pt x="4582340" y="5561037"/>
                </a:cubicBezTo>
                <a:cubicBezTo>
                  <a:pt x="4621394" y="5524545"/>
                  <a:pt x="4658482" y="5485345"/>
                  <a:pt x="4694684" y="5447098"/>
                </a:cubicBezTo>
                <a:cubicBezTo>
                  <a:pt x="4714806" y="5426264"/>
                  <a:pt x="4733997" y="5405475"/>
                  <a:pt x="4754123" y="5384643"/>
                </a:cubicBezTo>
                <a:cubicBezTo>
                  <a:pt x="4823909" y="5312925"/>
                  <a:pt x="4899949" y="5246074"/>
                  <a:pt x="4978032" y="5183809"/>
                </a:cubicBezTo>
                <a:close/>
                <a:moveTo>
                  <a:pt x="1903353" y="5044827"/>
                </a:moveTo>
                <a:cubicBezTo>
                  <a:pt x="1900901" y="5049058"/>
                  <a:pt x="1913196" y="5065331"/>
                  <a:pt x="1936931" y="5093954"/>
                </a:cubicBezTo>
                <a:cubicBezTo>
                  <a:pt x="2021149" y="5196773"/>
                  <a:pt x="2108079" y="5297623"/>
                  <a:pt x="2195868" y="5396574"/>
                </a:cubicBezTo>
                <a:cubicBezTo>
                  <a:pt x="2196092" y="5309013"/>
                  <a:pt x="2155695" y="5230515"/>
                  <a:pt x="2088852" y="5166123"/>
                </a:cubicBezTo>
                <a:cubicBezTo>
                  <a:pt x="2054441" y="5132572"/>
                  <a:pt x="2001584" y="5091839"/>
                  <a:pt x="1958241" y="5067955"/>
                </a:cubicBezTo>
                <a:cubicBezTo>
                  <a:pt x="1922998" y="5048408"/>
                  <a:pt x="1905803" y="5040595"/>
                  <a:pt x="1903353" y="5044827"/>
                </a:cubicBezTo>
                <a:close/>
                <a:moveTo>
                  <a:pt x="1979378" y="4769504"/>
                </a:moveTo>
                <a:cubicBezTo>
                  <a:pt x="2251008" y="4946802"/>
                  <a:pt x="2557265" y="5046794"/>
                  <a:pt x="2882120" y="5064547"/>
                </a:cubicBezTo>
                <a:cubicBezTo>
                  <a:pt x="2852884" y="5055476"/>
                  <a:pt x="2822307" y="5047842"/>
                  <a:pt x="2793103" y="5039699"/>
                </a:cubicBezTo>
                <a:lnTo>
                  <a:pt x="2770041" y="5033634"/>
                </a:lnTo>
                <a:cubicBezTo>
                  <a:pt x="2500352" y="4962917"/>
                  <a:pt x="2236095" y="4864963"/>
                  <a:pt x="1979378" y="4769504"/>
                </a:cubicBezTo>
                <a:close/>
                <a:moveTo>
                  <a:pt x="1927410" y="4716164"/>
                </a:moveTo>
                <a:cubicBezTo>
                  <a:pt x="1938311" y="4720848"/>
                  <a:pt x="1949172" y="4724604"/>
                  <a:pt x="1959587" y="4728849"/>
                </a:cubicBezTo>
                <a:cubicBezTo>
                  <a:pt x="2224818" y="4827692"/>
                  <a:pt x="2499050" y="4930367"/>
                  <a:pt x="2777707" y="5003991"/>
                </a:cubicBezTo>
                <a:lnTo>
                  <a:pt x="2800768" y="5010056"/>
                </a:lnTo>
                <a:lnTo>
                  <a:pt x="2879408" y="5031590"/>
                </a:lnTo>
                <a:cubicBezTo>
                  <a:pt x="2873718" y="5029024"/>
                  <a:pt x="2868475" y="5025973"/>
                  <a:pt x="2862295" y="5022958"/>
                </a:cubicBezTo>
                <a:cubicBezTo>
                  <a:pt x="2846112" y="5014292"/>
                  <a:pt x="2829972" y="5006555"/>
                  <a:pt x="2813343" y="4998369"/>
                </a:cubicBezTo>
                <a:cubicBezTo>
                  <a:pt x="2759214" y="4972589"/>
                  <a:pt x="2702010" y="4951123"/>
                  <a:pt x="2646245" y="4930999"/>
                </a:cubicBezTo>
                <a:cubicBezTo>
                  <a:pt x="2437298" y="4853662"/>
                  <a:pt x="2221285" y="4774272"/>
                  <a:pt x="1999243" y="4730524"/>
                </a:cubicBezTo>
                <a:lnTo>
                  <a:pt x="1979527" y="4726651"/>
                </a:lnTo>
                <a:lnTo>
                  <a:pt x="1927410" y="4716164"/>
                </a:lnTo>
                <a:close/>
                <a:moveTo>
                  <a:pt x="1997014" y="4698007"/>
                </a:moveTo>
                <a:lnTo>
                  <a:pt x="2005458" y="4699540"/>
                </a:lnTo>
                <a:cubicBezTo>
                  <a:pt x="2229844" y="4743659"/>
                  <a:pt x="2447268" y="4823456"/>
                  <a:pt x="2657186" y="4901687"/>
                </a:cubicBezTo>
                <a:cubicBezTo>
                  <a:pt x="2713431" y="4922259"/>
                  <a:pt x="2771565" y="4943688"/>
                  <a:pt x="2826662" y="4970362"/>
                </a:cubicBezTo>
                <a:cubicBezTo>
                  <a:pt x="2843286" y="4978544"/>
                  <a:pt x="2859914" y="4986729"/>
                  <a:pt x="2876100" y="4995397"/>
                </a:cubicBezTo>
                <a:cubicBezTo>
                  <a:pt x="2929811" y="5022592"/>
                  <a:pt x="2984941" y="5050189"/>
                  <a:pt x="3042600" y="5059532"/>
                </a:cubicBezTo>
                <a:cubicBezTo>
                  <a:pt x="2779645" y="4772909"/>
                  <a:pt x="2376891" y="4705645"/>
                  <a:pt x="1997014" y="4698007"/>
                </a:cubicBezTo>
                <a:close/>
                <a:moveTo>
                  <a:pt x="2305292" y="4219492"/>
                </a:moveTo>
                <a:cubicBezTo>
                  <a:pt x="2631112" y="4377847"/>
                  <a:pt x="3011879" y="4535878"/>
                  <a:pt x="3360922" y="4529373"/>
                </a:cubicBezTo>
                <a:cubicBezTo>
                  <a:pt x="3408391" y="4528405"/>
                  <a:pt x="3451278" y="4517839"/>
                  <a:pt x="3492420" y="4510145"/>
                </a:cubicBezTo>
                <a:cubicBezTo>
                  <a:pt x="3448862" y="4503966"/>
                  <a:pt x="3405674" y="4495449"/>
                  <a:pt x="3364086" y="4480340"/>
                </a:cubicBezTo>
                <a:cubicBezTo>
                  <a:pt x="3314946" y="4462747"/>
                  <a:pt x="3269673" y="4437082"/>
                  <a:pt x="3225818" y="4411822"/>
                </a:cubicBezTo>
                <a:cubicBezTo>
                  <a:pt x="3194830" y="4393966"/>
                  <a:pt x="3162431" y="4375699"/>
                  <a:pt x="3129696" y="4360704"/>
                </a:cubicBezTo>
                <a:cubicBezTo>
                  <a:pt x="3030558" y="4315774"/>
                  <a:pt x="2920899" y="4298731"/>
                  <a:pt x="2814545" y="4282955"/>
                </a:cubicBezTo>
                <a:cubicBezTo>
                  <a:pt x="2648192" y="4257474"/>
                  <a:pt x="2475773" y="4231762"/>
                  <a:pt x="2305292" y="4219492"/>
                </a:cubicBezTo>
                <a:close/>
                <a:moveTo>
                  <a:pt x="2626982" y="4206450"/>
                </a:moveTo>
                <a:cubicBezTo>
                  <a:pt x="2581807" y="4205467"/>
                  <a:pt x="2536327" y="4205706"/>
                  <a:pt x="2490617" y="4206951"/>
                </a:cubicBezTo>
                <a:cubicBezTo>
                  <a:pt x="2601507" y="4219748"/>
                  <a:pt x="2711611" y="4236309"/>
                  <a:pt x="2819869" y="4252936"/>
                </a:cubicBezTo>
                <a:cubicBezTo>
                  <a:pt x="2928115" y="4269564"/>
                  <a:pt x="3040565" y="4286495"/>
                  <a:pt x="3143018" y="4332698"/>
                </a:cubicBezTo>
                <a:cubicBezTo>
                  <a:pt x="3177162" y="4348099"/>
                  <a:pt x="3210046" y="4366808"/>
                  <a:pt x="3241520" y="4385112"/>
                </a:cubicBezTo>
                <a:cubicBezTo>
                  <a:pt x="3284409" y="4409477"/>
                  <a:pt x="3328265" y="4434739"/>
                  <a:pt x="3374575" y="4451517"/>
                </a:cubicBezTo>
                <a:cubicBezTo>
                  <a:pt x="3416609" y="4466134"/>
                  <a:pt x="3460730" y="4474620"/>
                  <a:pt x="3505221" y="4480757"/>
                </a:cubicBezTo>
                <a:cubicBezTo>
                  <a:pt x="3244537" y="4280088"/>
                  <a:pt x="2943211" y="4213332"/>
                  <a:pt x="2626982" y="4206450"/>
                </a:cubicBezTo>
                <a:close/>
                <a:moveTo>
                  <a:pt x="1310106" y="3943217"/>
                </a:moveTo>
                <a:cubicBezTo>
                  <a:pt x="1129544" y="4063332"/>
                  <a:pt x="976804" y="4212308"/>
                  <a:pt x="854994" y="4399136"/>
                </a:cubicBezTo>
                <a:cubicBezTo>
                  <a:pt x="813550" y="4462067"/>
                  <a:pt x="777442" y="4528637"/>
                  <a:pt x="742462" y="4594648"/>
                </a:cubicBezTo>
                <a:cubicBezTo>
                  <a:pt x="769633" y="4559245"/>
                  <a:pt x="795392" y="4522436"/>
                  <a:pt x="820602" y="4485915"/>
                </a:cubicBezTo>
                <a:cubicBezTo>
                  <a:pt x="839644" y="4458097"/>
                  <a:pt x="858127" y="4430568"/>
                  <a:pt x="878295" y="4403594"/>
                </a:cubicBezTo>
                <a:cubicBezTo>
                  <a:pt x="984168" y="4259170"/>
                  <a:pt x="1114491" y="4132679"/>
                  <a:pt x="1240607" y="4010401"/>
                </a:cubicBezTo>
                <a:lnTo>
                  <a:pt x="1310106" y="3943217"/>
                </a:lnTo>
                <a:close/>
                <a:moveTo>
                  <a:pt x="1423113" y="3874565"/>
                </a:moveTo>
                <a:lnTo>
                  <a:pt x="1260565" y="4031982"/>
                </a:lnTo>
                <a:cubicBezTo>
                  <a:pt x="1135292" y="4153135"/>
                  <a:pt x="1006090" y="4279065"/>
                  <a:pt x="901900" y="4421236"/>
                </a:cubicBezTo>
                <a:cubicBezTo>
                  <a:pt x="882292" y="4447928"/>
                  <a:pt x="863806" y="4475465"/>
                  <a:pt x="845044" y="4502436"/>
                </a:cubicBezTo>
                <a:cubicBezTo>
                  <a:pt x="797719" y="4571828"/>
                  <a:pt x="747866" y="4643196"/>
                  <a:pt x="685926" y="4703069"/>
                </a:cubicBezTo>
                <a:cubicBezTo>
                  <a:pt x="685087" y="4704192"/>
                  <a:pt x="684806" y="4705038"/>
                  <a:pt x="684248" y="4706721"/>
                </a:cubicBezTo>
                <a:cubicBezTo>
                  <a:pt x="955830" y="4450343"/>
                  <a:pt x="1215323" y="4185291"/>
                  <a:pt x="1423113" y="3874565"/>
                </a:cubicBezTo>
                <a:close/>
                <a:moveTo>
                  <a:pt x="3316479" y="3872136"/>
                </a:moveTo>
                <a:lnTo>
                  <a:pt x="3546806" y="4356139"/>
                </a:lnTo>
                <a:cubicBezTo>
                  <a:pt x="3510992" y="4217388"/>
                  <a:pt x="3440535" y="4086075"/>
                  <a:pt x="3364433" y="3953121"/>
                </a:cubicBezTo>
                <a:lnTo>
                  <a:pt x="3316479" y="3872136"/>
                </a:lnTo>
                <a:close/>
                <a:moveTo>
                  <a:pt x="3291335" y="3767420"/>
                </a:moveTo>
                <a:cubicBezTo>
                  <a:pt x="3324815" y="3824296"/>
                  <a:pt x="3358740" y="3880691"/>
                  <a:pt x="3390805" y="3937163"/>
                </a:cubicBezTo>
                <a:cubicBezTo>
                  <a:pt x="3469925" y="4075583"/>
                  <a:pt x="3543427" y="4213298"/>
                  <a:pt x="3579062" y="4359040"/>
                </a:cubicBezTo>
                <a:cubicBezTo>
                  <a:pt x="3585500" y="4228842"/>
                  <a:pt x="3547302" y="4112076"/>
                  <a:pt x="3467355" y="3988130"/>
                </a:cubicBezTo>
                <a:cubicBezTo>
                  <a:pt x="3420192" y="3915029"/>
                  <a:pt x="3371016" y="3849934"/>
                  <a:pt x="3310753" y="3787140"/>
                </a:cubicBezTo>
                <a:cubicBezTo>
                  <a:pt x="3303466" y="3779509"/>
                  <a:pt x="3297626" y="3773227"/>
                  <a:pt x="3291335" y="3767420"/>
                </a:cubicBezTo>
                <a:close/>
                <a:moveTo>
                  <a:pt x="1635889" y="3709494"/>
                </a:moveTo>
                <a:lnTo>
                  <a:pt x="1634800" y="3731111"/>
                </a:lnTo>
                <a:cubicBezTo>
                  <a:pt x="1634800" y="3731111"/>
                  <a:pt x="1635342" y="3716795"/>
                  <a:pt x="1635889" y="3709494"/>
                </a:cubicBezTo>
                <a:close/>
                <a:moveTo>
                  <a:pt x="1510397" y="3684705"/>
                </a:moveTo>
                <a:cubicBezTo>
                  <a:pt x="1390337" y="3729510"/>
                  <a:pt x="1267181" y="3766747"/>
                  <a:pt x="1146550" y="3802012"/>
                </a:cubicBezTo>
                <a:cubicBezTo>
                  <a:pt x="997862" y="3845736"/>
                  <a:pt x="843568" y="3890871"/>
                  <a:pt x="698834" y="3952272"/>
                </a:cubicBezTo>
                <a:cubicBezTo>
                  <a:pt x="460140" y="4053106"/>
                  <a:pt x="242842" y="4196577"/>
                  <a:pt x="34256" y="4347603"/>
                </a:cubicBezTo>
                <a:cubicBezTo>
                  <a:pt x="196048" y="4248849"/>
                  <a:pt x="358125" y="4150653"/>
                  <a:pt x="527241" y="4065078"/>
                </a:cubicBezTo>
                <a:cubicBezTo>
                  <a:pt x="838255" y="3908281"/>
                  <a:pt x="1212318" y="3863093"/>
                  <a:pt x="1510397" y="3684705"/>
                </a:cubicBezTo>
                <a:close/>
                <a:moveTo>
                  <a:pt x="1313114" y="3655216"/>
                </a:moveTo>
                <a:cubicBezTo>
                  <a:pt x="1247578" y="3654578"/>
                  <a:pt x="1180153" y="3656293"/>
                  <a:pt x="1109304" y="3669030"/>
                </a:cubicBezTo>
                <a:cubicBezTo>
                  <a:pt x="689821" y="3744031"/>
                  <a:pt x="334655" y="4032530"/>
                  <a:pt x="8129" y="4330519"/>
                </a:cubicBezTo>
                <a:cubicBezTo>
                  <a:pt x="220923" y="4176682"/>
                  <a:pt x="442983" y="4028720"/>
                  <a:pt x="687572" y="3925629"/>
                </a:cubicBezTo>
                <a:cubicBezTo>
                  <a:pt x="833705" y="3864223"/>
                  <a:pt x="989118" y="3818520"/>
                  <a:pt x="1138365" y="3774515"/>
                </a:cubicBezTo>
                <a:cubicBezTo>
                  <a:pt x="1260121" y="3738686"/>
                  <a:pt x="1384681" y="3701451"/>
                  <a:pt x="1505579" y="3655526"/>
                </a:cubicBezTo>
                <a:cubicBezTo>
                  <a:pt x="1442294" y="3658846"/>
                  <a:pt x="1378650" y="3655854"/>
                  <a:pt x="1313114" y="3655216"/>
                </a:cubicBezTo>
                <a:close/>
                <a:moveTo>
                  <a:pt x="3655073" y="3650884"/>
                </a:moveTo>
                <a:cubicBezTo>
                  <a:pt x="3768399" y="3765347"/>
                  <a:pt x="3873410" y="3884450"/>
                  <a:pt x="3989938" y="3991685"/>
                </a:cubicBezTo>
                <a:cubicBezTo>
                  <a:pt x="4106468" y="4098916"/>
                  <a:pt x="4234512" y="4194281"/>
                  <a:pt x="4393907" y="4261258"/>
                </a:cubicBezTo>
                <a:cubicBezTo>
                  <a:pt x="4484865" y="4299540"/>
                  <a:pt x="4571866" y="4332385"/>
                  <a:pt x="4648051" y="4374051"/>
                </a:cubicBezTo>
                <a:cubicBezTo>
                  <a:pt x="4566919" y="4301848"/>
                  <a:pt x="4474187" y="4242216"/>
                  <a:pt x="4383389" y="4184369"/>
                </a:cubicBezTo>
                <a:cubicBezTo>
                  <a:pt x="4310251" y="4137460"/>
                  <a:pt x="4234739" y="4089250"/>
                  <a:pt x="4165508" y="4035196"/>
                </a:cubicBezTo>
                <a:cubicBezTo>
                  <a:pt x="4131846" y="4008598"/>
                  <a:pt x="4099524" y="3980549"/>
                  <a:pt x="4068162" y="3953394"/>
                </a:cubicBezTo>
                <a:cubicBezTo>
                  <a:pt x="4039704" y="3928919"/>
                  <a:pt x="4010763" y="3903992"/>
                  <a:pt x="3981416" y="3880482"/>
                </a:cubicBezTo>
                <a:cubicBezTo>
                  <a:pt x="3923199" y="3833909"/>
                  <a:pt x="3860482" y="3791236"/>
                  <a:pt x="3800147" y="3749872"/>
                </a:cubicBezTo>
                <a:lnTo>
                  <a:pt x="3655073" y="3650884"/>
                </a:lnTo>
                <a:close/>
                <a:moveTo>
                  <a:pt x="3670252" y="3622798"/>
                </a:moveTo>
                <a:lnTo>
                  <a:pt x="3817258" y="3723577"/>
                </a:lnTo>
                <a:cubicBezTo>
                  <a:pt x="3878082" y="3765387"/>
                  <a:pt x="3941278" y="3808498"/>
                  <a:pt x="4000461" y="3855966"/>
                </a:cubicBezTo>
                <a:cubicBezTo>
                  <a:pt x="4030299" y="3879926"/>
                  <a:pt x="4059233" y="3904849"/>
                  <a:pt x="4088180" y="3929774"/>
                </a:cubicBezTo>
                <a:cubicBezTo>
                  <a:pt x="4119532" y="3956928"/>
                  <a:pt x="4151864" y="3984979"/>
                  <a:pt x="4184555" y="4010683"/>
                </a:cubicBezTo>
                <a:cubicBezTo>
                  <a:pt x="4252374" y="4064322"/>
                  <a:pt x="4327401" y="4112085"/>
                  <a:pt x="4399563" y="4158106"/>
                </a:cubicBezTo>
                <a:cubicBezTo>
                  <a:pt x="4497546" y="4220788"/>
                  <a:pt x="4597907" y="4284772"/>
                  <a:pt x="4684469" y="4364680"/>
                </a:cubicBezTo>
                <a:lnTo>
                  <a:pt x="4690271" y="4370034"/>
                </a:lnTo>
                <a:cubicBezTo>
                  <a:pt x="4617960" y="4134006"/>
                  <a:pt x="4326618" y="3976128"/>
                  <a:pt x="4136093" y="3858466"/>
                </a:cubicBezTo>
                <a:cubicBezTo>
                  <a:pt x="3985171" y="3764831"/>
                  <a:pt x="3831168" y="3687155"/>
                  <a:pt x="3670252" y="3622798"/>
                </a:cubicBezTo>
                <a:close/>
                <a:moveTo>
                  <a:pt x="4440129" y="3448571"/>
                </a:moveTo>
                <a:cubicBezTo>
                  <a:pt x="4500684" y="3600308"/>
                  <a:pt x="4765312" y="3823987"/>
                  <a:pt x="4856525" y="3915351"/>
                </a:cubicBezTo>
                <a:cubicBezTo>
                  <a:pt x="4921046" y="3979838"/>
                  <a:pt x="4987678" y="4047617"/>
                  <a:pt x="5059055" y="4108918"/>
                </a:cubicBezTo>
                <a:cubicBezTo>
                  <a:pt x="5130436" y="4170218"/>
                  <a:pt x="5206561" y="4225043"/>
                  <a:pt x="5290070" y="4263619"/>
                </a:cubicBezTo>
                <a:cubicBezTo>
                  <a:pt x="5126032" y="4132785"/>
                  <a:pt x="4978794" y="3979858"/>
                  <a:pt x="4834991" y="3830985"/>
                </a:cubicBezTo>
                <a:cubicBezTo>
                  <a:pt x="4709629" y="3700933"/>
                  <a:pt x="4579958" y="3567796"/>
                  <a:pt x="4440129" y="3448571"/>
                </a:cubicBezTo>
                <a:close/>
                <a:moveTo>
                  <a:pt x="4441737" y="3399734"/>
                </a:moveTo>
                <a:cubicBezTo>
                  <a:pt x="4437014" y="3398227"/>
                  <a:pt x="4433408" y="3398482"/>
                  <a:pt x="4431236" y="3400954"/>
                </a:cubicBezTo>
                <a:cubicBezTo>
                  <a:pt x="4474088" y="3436036"/>
                  <a:pt x="4516531" y="3472527"/>
                  <a:pt x="4557150" y="3510023"/>
                </a:cubicBezTo>
                <a:cubicBezTo>
                  <a:pt x="4661606" y="3606446"/>
                  <a:pt x="4760255" y="3709152"/>
                  <a:pt x="4856936" y="3809146"/>
                </a:cubicBezTo>
                <a:cubicBezTo>
                  <a:pt x="4939779" y="3895025"/>
                  <a:pt x="5024071" y="3982240"/>
                  <a:pt x="5111996" y="4065759"/>
                </a:cubicBezTo>
                <a:cubicBezTo>
                  <a:pt x="5199925" y="4149276"/>
                  <a:pt x="5291490" y="4229096"/>
                  <a:pt x="5388878" y="4300185"/>
                </a:cubicBezTo>
                <a:cubicBezTo>
                  <a:pt x="5401114" y="4303421"/>
                  <a:pt x="5413353" y="4306662"/>
                  <a:pt x="5425556" y="4308967"/>
                </a:cubicBezTo>
                <a:cubicBezTo>
                  <a:pt x="5290970" y="4122931"/>
                  <a:pt x="5119226" y="3974244"/>
                  <a:pt x="4943646" y="3822916"/>
                </a:cubicBezTo>
                <a:cubicBezTo>
                  <a:pt x="4828850" y="3724110"/>
                  <a:pt x="4714058" y="3625311"/>
                  <a:pt x="4594837" y="3532274"/>
                </a:cubicBezTo>
                <a:cubicBezTo>
                  <a:pt x="4562450" y="3507077"/>
                  <a:pt x="4474786" y="3410282"/>
                  <a:pt x="4441737" y="3399734"/>
                </a:cubicBezTo>
                <a:close/>
                <a:moveTo>
                  <a:pt x="5425834" y="3162785"/>
                </a:moveTo>
                <a:cubicBezTo>
                  <a:pt x="5393133" y="3300089"/>
                  <a:pt x="5401723" y="3491623"/>
                  <a:pt x="5401644" y="3617847"/>
                </a:cubicBezTo>
                <a:cubicBezTo>
                  <a:pt x="5401790" y="3807859"/>
                  <a:pt x="5425483" y="3992734"/>
                  <a:pt x="5467256" y="4175494"/>
                </a:cubicBezTo>
                <a:cubicBezTo>
                  <a:pt x="5469824" y="3971868"/>
                  <a:pt x="5459296" y="3766904"/>
                  <a:pt x="5448069" y="3567554"/>
                </a:cubicBezTo>
                <a:lnTo>
                  <a:pt x="5425834" y="3162785"/>
                </a:lnTo>
                <a:close/>
                <a:moveTo>
                  <a:pt x="1318687" y="3113840"/>
                </a:moveTo>
                <a:cubicBezTo>
                  <a:pt x="1233126" y="3142037"/>
                  <a:pt x="1148133" y="3174161"/>
                  <a:pt x="1066793" y="3212171"/>
                </a:cubicBezTo>
                <a:lnTo>
                  <a:pt x="993319" y="3247648"/>
                </a:lnTo>
                <a:cubicBezTo>
                  <a:pt x="947600" y="3269890"/>
                  <a:pt x="900765" y="3292688"/>
                  <a:pt x="853081" y="3312410"/>
                </a:cubicBezTo>
                <a:cubicBezTo>
                  <a:pt x="837376" y="3318884"/>
                  <a:pt x="821948" y="3324526"/>
                  <a:pt x="805957" y="3330443"/>
                </a:cubicBezTo>
                <a:cubicBezTo>
                  <a:pt x="973723" y="3284161"/>
                  <a:pt x="1193682" y="3229943"/>
                  <a:pt x="1318687" y="3113840"/>
                </a:cubicBezTo>
                <a:close/>
                <a:moveTo>
                  <a:pt x="5453702" y="3090882"/>
                </a:moveTo>
                <a:lnTo>
                  <a:pt x="5480135" y="3565802"/>
                </a:lnTo>
                <a:cubicBezTo>
                  <a:pt x="5490809" y="3762845"/>
                  <a:pt x="5501220" y="3965024"/>
                  <a:pt x="5499023" y="4166310"/>
                </a:cubicBezTo>
                <a:cubicBezTo>
                  <a:pt x="5546233" y="3984186"/>
                  <a:pt x="5562118" y="3799116"/>
                  <a:pt x="5547022" y="3607838"/>
                </a:cubicBezTo>
                <a:cubicBezTo>
                  <a:pt x="5541143" y="3530760"/>
                  <a:pt x="5529684" y="3453908"/>
                  <a:pt x="5515964" y="3378541"/>
                </a:cubicBezTo>
                <a:cubicBezTo>
                  <a:pt x="5505773" y="3321668"/>
                  <a:pt x="5475310" y="3095607"/>
                  <a:pt x="5453702" y="3090882"/>
                </a:cubicBezTo>
                <a:close/>
                <a:moveTo>
                  <a:pt x="1238695" y="3076820"/>
                </a:moveTo>
                <a:cubicBezTo>
                  <a:pt x="1051055" y="3082190"/>
                  <a:pt x="886407" y="3192548"/>
                  <a:pt x="716371" y="3293249"/>
                </a:cubicBezTo>
                <a:cubicBezTo>
                  <a:pt x="670943" y="3320259"/>
                  <a:pt x="625512" y="3345868"/>
                  <a:pt x="579522" y="3371759"/>
                </a:cubicBezTo>
                <a:lnTo>
                  <a:pt x="600288" y="3365555"/>
                </a:lnTo>
                <a:cubicBezTo>
                  <a:pt x="680240" y="3341573"/>
                  <a:pt x="762713" y="3317034"/>
                  <a:pt x="840692" y="3284921"/>
                </a:cubicBezTo>
                <a:cubicBezTo>
                  <a:pt x="887813" y="3265484"/>
                  <a:pt x="934087" y="3242968"/>
                  <a:pt x="979248" y="3221003"/>
                </a:cubicBezTo>
                <a:lnTo>
                  <a:pt x="1053282" y="3185247"/>
                </a:lnTo>
                <a:cubicBezTo>
                  <a:pt x="1139666" y="3144704"/>
                  <a:pt x="1229994" y="3110602"/>
                  <a:pt x="1320603" y="3081281"/>
                </a:cubicBezTo>
                <a:cubicBezTo>
                  <a:pt x="1292776" y="3077429"/>
                  <a:pt x="1265502" y="3076054"/>
                  <a:pt x="1238695" y="3076820"/>
                </a:cubicBezTo>
                <a:close/>
                <a:moveTo>
                  <a:pt x="5425627" y="2954192"/>
                </a:moveTo>
                <a:cubicBezTo>
                  <a:pt x="5441934" y="2956815"/>
                  <a:pt x="5467954" y="2996115"/>
                  <a:pt x="5470770" y="3005435"/>
                </a:cubicBezTo>
                <a:cubicBezTo>
                  <a:pt x="5608772" y="3451680"/>
                  <a:pt x="5674122" y="3909676"/>
                  <a:pt x="5519779" y="4359223"/>
                </a:cubicBezTo>
                <a:cubicBezTo>
                  <a:pt x="5520262" y="4359669"/>
                  <a:pt x="5520293" y="4360602"/>
                  <a:pt x="5520293" y="4360602"/>
                </a:cubicBezTo>
                <a:cubicBezTo>
                  <a:pt x="5627244" y="4437825"/>
                  <a:pt x="5699666" y="4548575"/>
                  <a:pt x="5767221" y="4665564"/>
                </a:cubicBezTo>
                <a:cubicBezTo>
                  <a:pt x="6275281" y="4699277"/>
                  <a:pt x="6739386" y="4778523"/>
                  <a:pt x="6937169" y="4815941"/>
                </a:cubicBezTo>
                <a:cubicBezTo>
                  <a:pt x="7134952" y="4853359"/>
                  <a:pt x="7020263" y="4903218"/>
                  <a:pt x="6953922" y="4890068"/>
                </a:cubicBezTo>
                <a:cubicBezTo>
                  <a:pt x="6799988" y="4859556"/>
                  <a:pt x="6485790" y="4815676"/>
                  <a:pt x="6071359" y="4770770"/>
                </a:cubicBezTo>
                <a:lnTo>
                  <a:pt x="6038839" y="4764474"/>
                </a:lnTo>
                <a:cubicBezTo>
                  <a:pt x="6038795" y="4764265"/>
                  <a:pt x="6038750" y="4764056"/>
                  <a:pt x="6038706" y="4763847"/>
                </a:cubicBezTo>
                <a:lnTo>
                  <a:pt x="6037784" y="4764270"/>
                </a:lnTo>
                <a:lnTo>
                  <a:pt x="6038839" y="4764474"/>
                </a:lnTo>
                <a:lnTo>
                  <a:pt x="6040338" y="4771418"/>
                </a:lnTo>
                <a:cubicBezTo>
                  <a:pt x="6039088" y="4781803"/>
                  <a:pt x="6034314" y="4794510"/>
                  <a:pt x="6024488" y="4809903"/>
                </a:cubicBezTo>
                <a:cubicBezTo>
                  <a:pt x="5910095" y="5058984"/>
                  <a:pt x="5773348" y="5296385"/>
                  <a:pt x="5599771" y="5509652"/>
                </a:cubicBezTo>
                <a:cubicBezTo>
                  <a:pt x="5583815" y="5529842"/>
                  <a:pt x="5566811" y="5547293"/>
                  <a:pt x="5548843" y="5563845"/>
                </a:cubicBezTo>
                <a:cubicBezTo>
                  <a:pt x="5773782" y="5645205"/>
                  <a:pt x="5890323" y="6067151"/>
                  <a:pt x="5940952" y="6250028"/>
                </a:cubicBezTo>
                <a:cubicBezTo>
                  <a:pt x="5979301" y="6387982"/>
                  <a:pt x="6009900" y="6527294"/>
                  <a:pt x="6043441" y="6665847"/>
                </a:cubicBezTo>
                <a:lnTo>
                  <a:pt x="6093432" y="6858000"/>
                </a:lnTo>
                <a:lnTo>
                  <a:pt x="6034344" y="6858000"/>
                </a:lnTo>
                <a:lnTo>
                  <a:pt x="6026679" y="6836959"/>
                </a:lnTo>
                <a:cubicBezTo>
                  <a:pt x="5958957" y="6665497"/>
                  <a:pt x="5878558" y="6498078"/>
                  <a:pt x="5800441" y="6335286"/>
                </a:cubicBezTo>
                <a:cubicBezTo>
                  <a:pt x="5703359" y="6131918"/>
                  <a:pt x="5602295" y="5922187"/>
                  <a:pt x="5526562" y="5705388"/>
                </a:cubicBezTo>
                <a:cubicBezTo>
                  <a:pt x="5523956" y="5698505"/>
                  <a:pt x="5521803" y="5691139"/>
                  <a:pt x="5519640" y="5683774"/>
                </a:cubicBezTo>
                <a:cubicBezTo>
                  <a:pt x="5523207" y="5970988"/>
                  <a:pt x="5738292" y="6306566"/>
                  <a:pt x="5844559" y="6553349"/>
                </a:cubicBezTo>
                <a:lnTo>
                  <a:pt x="5975994" y="6858000"/>
                </a:lnTo>
                <a:lnTo>
                  <a:pt x="5898547" y="6858000"/>
                </a:lnTo>
                <a:lnTo>
                  <a:pt x="5682041" y="6355860"/>
                </a:lnTo>
                <a:cubicBezTo>
                  <a:pt x="5609136" y="6186449"/>
                  <a:pt x="5505535" y="6006625"/>
                  <a:pt x="5461758" y="5820220"/>
                </a:cubicBezTo>
                <a:cubicBezTo>
                  <a:pt x="5415457" y="6083349"/>
                  <a:pt x="5335494" y="6334433"/>
                  <a:pt x="5237282" y="6579086"/>
                </a:cubicBezTo>
                <a:lnTo>
                  <a:pt x="5115009" y="6858000"/>
                </a:lnTo>
                <a:lnTo>
                  <a:pt x="5028074" y="6858000"/>
                </a:lnTo>
                <a:lnTo>
                  <a:pt x="5079508" y="6749074"/>
                </a:lnTo>
                <a:cubicBezTo>
                  <a:pt x="5200211" y="6482556"/>
                  <a:pt x="5305048" y="6210716"/>
                  <a:pt x="5371846" y="5924413"/>
                </a:cubicBezTo>
                <a:lnTo>
                  <a:pt x="5270512" y="6138975"/>
                </a:lnTo>
                <a:cubicBezTo>
                  <a:pt x="5192357" y="6304175"/>
                  <a:pt x="5112108" y="6475512"/>
                  <a:pt x="5062409" y="6653544"/>
                </a:cubicBezTo>
                <a:cubicBezTo>
                  <a:pt x="5053035" y="6686987"/>
                  <a:pt x="5045072" y="6720843"/>
                  <a:pt x="5036628" y="6754247"/>
                </a:cubicBezTo>
                <a:lnTo>
                  <a:pt x="5009112" y="6858000"/>
                </a:lnTo>
                <a:lnTo>
                  <a:pt x="4976679" y="6858000"/>
                </a:lnTo>
                <a:lnTo>
                  <a:pt x="5006537" y="6747068"/>
                </a:lnTo>
                <a:cubicBezTo>
                  <a:pt x="5014940" y="6712729"/>
                  <a:pt x="5022903" y="6678883"/>
                  <a:pt x="5032723" y="6644957"/>
                </a:cubicBezTo>
                <a:cubicBezTo>
                  <a:pt x="5083245" y="6464091"/>
                  <a:pt x="5164383" y="6291790"/>
                  <a:pt x="5242949" y="6125175"/>
                </a:cubicBezTo>
                <a:lnTo>
                  <a:pt x="5286321" y="6033555"/>
                </a:lnTo>
                <a:cubicBezTo>
                  <a:pt x="5153522" y="6218172"/>
                  <a:pt x="5058694" y="6420826"/>
                  <a:pt x="5008210" y="6649194"/>
                </a:cubicBezTo>
                <a:cubicBezTo>
                  <a:pt x="4999505" y="6687732"/>
                  <a:pt x="4992445" y="6726670"/>
                  <a:pt x="4986321" y="6765687"/>
                </a:cubicBezTo>
                <a:lnTo>
                  <a:pt x="4973474" y="6858000"/>
                </a:lnTo>
                <a:lnTo>
                  <a:pt x="4907178" y="6858000"/>
                </a:lnTo>
                <a:lnTo>
                  <a:pt x="4910810" y="6829660"/>
                </a:lnTo>
                <a:cubicBezTo>
                  <a:pt x="4927183" y="6695980"/>
                  <a:pt x="4945608" y="6562743"/>
                  <a:pt x="4987461" y="6432994"/>
                </a:cubicBezTo>
                <a:cubicBezTo>
                  <a:pt x="5033887" y="6289556"/>
                  <a:pt x="5098947" y="6157948"/>
                  <a:pt x="5179262" y="6035044"/>
                </a:cubicBezTo>
                <a:cubicBezTo>
                  <a:pt x="5016033" y="6169178"/>
                  <a:pt x="4838252" y="6288995"/>
                  <a:pt x="4689678" y="6440241"/>
                </a:cubicBezTo>
                <a:cubicBezTo>
                  <a:pt x="4615724" y="6515503"/>
                  <a:pt x="4545518" y="6594166"/>
                  <a:pt x="4477543" y="6674836"/>
                </a:cubicBezTo>
                <a:lnTo>
                  <a:pt x="4329957" y="6858000"/>
                </a:lnTo>
                <a:lnTo>
                  <a:pt x="4218595" y="6858000"/>
                </a:lnTo>
                <a:lnTo>
                  <a:pt x="4368888" y="6668412"/>
                </a:lnTo>
                <a:cubicBezTo>
                  <a:pt x="4431654" y="6591444"/>
                  <a:pt x="4495926" y="6515754"/>
                  <a:pt x="4563091" y="6442508"/>
                </a:cubicBezTo>
                <a:cubicBezTo>
                  <a:pt x="4810353" y="6173676"/>
                  <a:pt x="5160740" y="5991069"/>
                  <a:pt x="5387324" y="5705830"/>
                </a:cubicBezTo>
                <a:cubicBezTo>
                  <a:pt x="5286064" y="5794177"/>
                  <a:pt x="5178968" y="5876241"/>
                  <a:pt x="5073620" y="5955437"/>
                </a:cubicBezTo>
                <a:cubicBezTo>
                  <a:pt x="4943865" y="6053305"/>
                  <a:pt x="4809130" y="6154627"/>
                  <a:pt x="4689789" y="6268382"/>
                </a:cubicBezTo>
                <a:cubicBezTo>
                  <a:pt x="4591303" y="6361972"/>
                  <a:pt x="4502007" y="6464046"/>
                  <a:pt x="4418722" y="6570886"/>
                </a:cubicBezTo>
                <a:lnTo>
                  <a:pt x="4214944" y="6858000"/>
                </a:lnTo>
                <a:lnTo>
                  <a:pt x="4177898" y="6858000"/>
                </a:lnTo>
                <a:lnTo>
                  <a:pt x="4391597" y="6556370"/>
                </a:lnTo>
                <a:cubicBezTo>
                  <a:pt x="4476641" y="6446900"/>
                  <a:pt x="4567929" y="6342186"/>
                  <a:pt x="4668889" y="6246399"/>
                </a:cubicBezTo>
                <a:cubicBezTo>
                  <a:pt x="4789603" y="6132122"/>
                  <a:pt x="4925227" y="6029827"/>
                  <a:pt x="5055427" y="5931476"/>
                </a:cubicBezTo>
                <a:cubicBezTo>
                  <a:pt x="5161670" y="5851314"/>
                  <a:pt x="5270142" y="5768732"/>
                  <a:pt x="5371814" y="5678975"/>
                </a:cubicBezTo>
                <a:cubicBezTo>
                  <a:pt x="5250056" y="5732278"/>
                  <a:pt x="5117554" y="5761328"/>
                  <a:pt x="4987918" y="5838701"/>
                </a:cubicBezTo>
                <a:cubicBezTo>
                  <a:pt x="4699961" y="6010191"/>
                  <a:pt x="4491898" y="6286162"/>
                  <a:pt x="4317146" y="6587716"/>
                </a:cubicBezTo>
                <a:lnTo>
                  <a:pt x="4171627" y="6858000"/>
                </a:lnTo>
                <a:lnTo>
                  <a:pt x="4081585" y="6858000"/>
                </a:lnTo>
                <a:lnTo>
                  <a:pt x="4238603" y="6559341"/>
                </a:lnTo>
                <a:cubicBezTo>
                  <a:pt x="4385995" y="6299856"/>
                  <a:pt x="4555804" y="6056475"/>
                  <a:pt x="4778333" y="5873626"/>
                </a:cubicBezTo>
                <a:cubicBezTo>
                  <a:pt x="4974935" y="5712072"/>
                  <a:pt x="5214460" y="5703893"/>
                  <a:pt x="5414185" y="5573882"/>
                </a:cubicBezTo>
                <a:cubicBezTo>
                  <a:pt x="5665168" y="5409695"/>
                  <a:pt x="5834734" y="5037780"/>
                  <a:pt x="5959648" y="4760797"/>
                </a:cubicBezTo>
                <a:cubicBezTo>
                  <a:pt x="5758178" y="4742307"/>
                  <a:pt x="5556149" y="4733150"/>
                  <a:pt x="5355019" y="4734672"/>
                </a:cubicBezTo>
                <a:cubicBezTo>
                  <a:pt x="5292258" y="4900655"/>
                  <a:pt x="5203125" y="5047664"/>
                  <a:pt x="5083565" y="5179121"/>
                </a:cubicBezTo>
                <a:cubicBezTo>
                  <a:pt x="5049677" y="5379813"/>
                  <a:pt x="4862890" y="5495797"/>
                  <a:pt x="4713577" y="5616803"/>
                </a:cubicBezTo>
                <a:cubicBezTo>
                  <a:pt x="4481263" y="5805403"/>
                  <a:pt x="4239092" y="5980417"/>
                  <a:pt x="3989559" y="6145945"/>
                </a:cubicBezTo>
                <a:cubicBezTo>
                  <a:pt x="3958721" y="6166743"/>
                  <a:pt x="3915645" y="6091150"/>
                  <a:pt x="3939824" y="6066900"/>
                </a:cubicBezTo>
                <a:cubicBezTo>
                  <a:pt x="4170724" y="5831323"/>
                  <a:pt x="4361787" y="5566131"/>
                  <a:pt x="4584537" y="5324826"/>
                </a:cubicBezTo>
                <a:cubicBezTo>
                  <a:pt x="4710868" y="5187971"/>
                  <a:pt x="4848359" y="5097244"/>
                  <a:pt x="5037105" y="5088765"/>
                </a:cubicBezTo>
                <a:cubicBezTo>
                  <a:pt x="5038033" y="5088728"/>
                  <a:pt x="5039001" y="5089622"/>
                  <a:pt x="5039930" y="5089585"/>
                </a:cubicBezTo>
                <a:cubicBezTo>
                  <a:pt x="5133008" y="4982937"/>
                  <a:pt x="5207480" y="4865387"/>
                  <a:pt x="5263764" y="4735525"/>
                </a:cubicBezTo>
                <a:cubicBezTo>
                  <a:pt x="4867298" y="4743930"/>
                  <a:pt x="4472427" y="4792315"/>
                  <a:pt x="4086300" y="4884599"/>
                </a:cubicBezTo>
                <a:cubicBezTo>
                  <a:pt x="4087456" y="4890142"/>
                  <a:pt x="4087673" y="4895720"/>
                  <a:pt x="4085485" y="4899070"/>
                </a:cubicBezTo>
                <a:cubicBezTo>
                  <a:pt x="4003302" y="5010406"/>
                  <a:pt x="3928312" y="5126573"/>
                  <a:pt x="3871915" y="5253645"/>
                </a:cubicBezTo>
                <a:cubicBezTo>
                  <a:pt x="3845467" y="5314321"/>
                  <a:pt x="3832705" y="5402857"/>
                  <a:pt x="3799374" y="5466127"/>
                </a:cubicBezTo>
                <a:cubicBezTo>
                  <a:pt x="3785138" y="5845399"/>
                  <a:pt x="3675506" y="6277604"/>
                  <a:pt x="3498850" y="6661888"/>
                </a:cubicBezTo>
                <a:lnTo>
                  <a:pt x="3399216" y="6858000"/>
                </a:lnTo>
                <a:lnTo>
                  <a:pt x="3303688" y="6858000"/>
                </a:lnTo>
                <a:lnTo>
                  <a:pt x="3391774" y="6697181"/>
                </a:lnTo>
                <a:cubicBezTo>
                  <a:pt x="3573729" y="6337659"/>
                  <a:pt x="3697480" y="5922895"/>
                  <a:pt x="3735540" y="5546923"/>
                </a:cubicBezTo>
                <a:cubicBezTo>
                  <a:pt x="3733489" y="5553993"/>
                  <a:pt x="3731483" y="5561993"/>
                  <a:pt x="3729438" y="5569058"/>
                </a:cubicBezTo>
                <a:cubicBezTo>
                  <a:pt x="3722922" y="5592607"/>
                  <a:pt x="3715485" y="5616189"/>
                  <a:pt x="3707782" y="5644908"/>
                </a:cubicBezTo>
                <a:cubicBezTo>
                  <a:pt x="3671550" y="5775366"/>
                  <a:pt x="3633159" y="5910098"/>
                  <a:pt x="3583827" y="6039215"/>
                </a:cubicBezTo>
                <a:cubicBezTo>
                  <a:pt x="3571998" y="6069498"/>
                  <a:pt x="3559686" y="6099330"/>
                  <a:pt x="3547861" y="6129609"/>
                </a:cubicBezTo>
                <a:cubicBezTo>
                  <a:pt x="3528366" y="6177894"/>
                  <a:pt x="3507534" y="6227631"/>
                  <a:pt x="3490905" y="6277660"/>
                </a:cubicBezTo>
                <a:cubicBezTo>
                  <a:pt x="3477958" y="6314973"/>
                  <a:pt x="3466463" y="6353624"/>
                  <a:pt x="3455859" y="6391301"/>
                </a:cubicBezTo>
                <a:cubicBezTo>
                  <a:pt x="3447266" y="6420993"/>
                  <a:pt x="3438672" y="6450673"/>
                  <a:pt x="3429112" y="6479469"/>
                </a:cubicBezTo>
                <a:cubicBezTo>
                  <a:pt x="3394330" y="6587977"/>
                  <a:pt x="3348719" y="6693654"/>
                  <a:pt x="3304862" y="6796476"/>
                </a:cubicBezTo>
                <a:lnTo>
                  <a:pt x="3276071" y="6858000"/>
                </a:lnTo>
                <a:lnTo>
                  <a:pt x="3240805" y="6858000"/>
                </a:lnTo>
                <a:lnTo>
                  <a:pt x="3275917" y="6783192"/>
                </a:lnTo>
                <a:cubicBezTo>
                  <a:pt x="3319817" y="6681303"/>
                  <a:pt x="3364982" y="6576108"/>
                  <a:pt x="3399358" y="6469011"/>
                </a:cubicBezTo>
                <a:cubicBezTo>
                  <a:pt x="3408430" y="6439778"/>
                  <a:pt x="3417061" y="6411021"/>
                  <a:pt x="3425650" y="6381333"/>
                </a:cubicBezTo>
                <a:cubicBezTo>
                  <a:pt x="3436256" y="6343653"/>
                  <a:pt x="3448199" y="6304520"/>
                  <a:pt x="3460661" y="6266763"/>
                </a:cubicBezTo>
                <a:cubicBezTo>
                  <a:pt x="3477731" y="6216246"/>
                  <a:pt x="3498530" y="6165579"/>
                  <a:pt x="3518021" y="6117298"/>
                </a:cubicBezTo>
                <a:cubicBezTo>
                  <a:pt x="3530339" y="6087462"/>
                  <a:pt x="3542206" y="6058115"/>
                  <a:pt x="3554035" y="6027832"/>
                </a:cubicBezTo>
                <a:cubicBezTo>
                  <a:pt x="3602956" y="5900128"/>
                  <a:pt x="3640454" y="5766362"/>
                  <a:pt x="3677174" y="5636351"/>
                </a:cubicBezTo>
                <a:cubicBezTo>
                  <a:pt x="3685353" y="5608086"/>
                  <a:pt x="3692308" y="5584047"/>
                  <a:pt x="3698819" y="5560503"/>
                </a:cubicBezTo>
                <a:cubicBezTo>
                  <a:pt x="3699603" y="5556742"/>
                  <a:pt x="3701314" y="5552952"/>
                  <a:pt x="3702094" y="5549194"/>
                </a:cubicBezTo>
                <a:cubicBezTo>
                  <a:pt x="3586407" y="5684227"/>
                  <a:pt x="3491727" y="5855671"/>
                  <a:pt x="3398355" y="6094603"/>
                </a:cubicBezTo>
                <a:cubicBezTo>
                  <a:pt x="3309322" y="6322763"/>
                  <a:pt x="3241029" y="6558474"/>
                  <a:pt x="3193941" y="6798775"/>
                </a:cubicBezTo>
                <a:lnTo>
                  <a:pt x="3184140" y="6858000"/>
                </a:lnTo>
                <a:lnTo>
                  <a:pt x="3099978" y="6858000"/>
                </a:lnTo>
                <a:lnTo>
                  <a:pt x="3101556" y="6843337"/>
                </a:lnTo>
                <a:cubicBezTo>
                  <a:pt x="3144932" y="6479621"/>
                  <a:pt x="3209988" y="6112612"/>
                  <a:pt x="3370162" y="5785550"/>
                </a:cubicBezTo>
                <a:cubicBezTo>
                  <a:pt x="3467073" y="5588398"/>
                  <a:pt x="3627623" y="5538666"/>
                  <a:pt x="3746477" y="5377889"/>
                </a:cubicBezTo>
                <a:cubicBezTo>
                  <a:pt x="3800786" y="5303532"/>
                  <a:pt x="3818424" y="5173820"/>
                  <a:pt x="3863399" y="5087257"/>
                </a:cubicBezTo>
                <a:cubicBezTo>
                  <a:pt x="3894981" y="5026843"/>
                  <a:pt x="3930436" y="4970007"/>
                  <a:pt x="3968712" y="4913989"/>
                </a:cubicBezTo>
                <a:cubicBezTo>
                  <a:pt x="3564505" y="5020029"/>
                  <a:pt x="3170154" y="5174588"/>
                  <a:pt x="2792390" y="5382974"/>
                </a:cubicBezTo>
                <a:lnTo>
                  <a:pt x="2714982" y="5427051"/>
                </a:lnTo>
                <a:cubicBezTo>
                  <a:pt x="2773600" y="5623577"/>
                  <a:pt x="2823261" y="5817201"/>
                  <a:pt x="2813361" y="6023912"/>
                </a:cubicBezTo>
                <a:cubicBezTo>
                  <a:pt x="2800935" y="6283826"/>
                  <a:pt x="2738768" y="6546188"/>
                  <a:pt x="2688430" y="6801564"/>
                </a:cubicBezTo>
                <a:cubicBezTo>
                  <a:pt x="2680286" y="6842403"/>
                  <a:pt x="2633415" y="6776749"/>
                  <a:pt x="2629626" y="6763394"/>
                </a:cubicBezTo>
                <a:cubicBezTo>
                  <a:pt x="2507208" y="6357509"/>
                  <a:pt x="2389664" y="5910450"/>
                  <a:pt x="2565328" y="5516399"/>
                </a:cubicBezTo>
                <a:cubicBezTo>
                  <a:pt x="2340344" y="5655334"/>
                  <a:pt x="2126262" y="5810607"/>
                  <a:pt x="1922999" y="5980343"/>
                </a:cubicBezTo>
                <a:cubicBezTo>
                  <a:pt x="1913735" y="6121357"/>
                  <a:pt x="1951823" y="6270268"/>
                  <a:pt x="1950261" y="6405858"/>
                </a:cubicBezTo>
                <a:cubicBezTo>
                  <a:pt x="2095468" y="6403315"/>
                  <a:pt x="2243415" y="6568324"/>
                  <a:pt x="2365554" y="6759107"/>
                </a:cubicBezTo>
                <a:lnTo>
                  <a:pt x="2424142" y="6858000"/>
                </a:lnTo>
                <a:lnTo>
                  <a:pt x="2395994" y="6858000"/>
                </a:lnTo>
                <a:lnTo>
                  <a:pt x="2392863" y="6852964"/>
                </a:lnTo>
                <a:cubicBezTo>
                  <a:pt x="2286592" y="6697030"/>
                  <a:pt x="2128210" y="6530604"/>
                  <a:pt x="2017589" y="6493982"/>
                </a:cubicBezTo>
                <a:cubicBezTo>
                  <a:pt x="2065428" y="6525607"/>
                  <a:pt x="2108651" y="6558340"/>
                  <a:pt x="2147336" y="6594052"/>
                </a:cubicBezTo>
                <a:cubicBezTo>
                  <a:pt x="2168131" y="6613249"/>
                  <a:pt x="2188032" y="6633414"/>
                  <a:pt x="2207047" y="6654540"/>
                </a:cubicBezTo>
                <a:cubicBezTo>
                  <a:pt x="2240670" y="6691852"/>
                  <a:pt x="2268864" y="6733110"/>
                  <a:pt x="2299106" y="6778931"/>
                </a:cubicBezTo>
                <a:lnTo>
                  <a:pt x="2314430" y="6801144"/>
                </a:lnTo>
                <a:lnTo>
                  <a:pt x="2352406" y="6858000"/>
                </a:lnTo>
                <a:lnTo>
                  <a:pt x="2314492" y="6858000"/>
                </a:lnTo>
                <a:lnTo>
                  <a:pt x="2288095" y="6818030"/>
                </a:lnTo>
                <a:lnTo>
                  <a:pt x="2272768" y="6795822"/>
                </a:lnTo>
                <a:cubicBezTo>
                  <a:pt x="2242565" y="6750921"/>
                  <a:pt x="2214890" y="6711042"/>
                  <a:pt x="2182715" y="6675071"/>
                </a:cubicBezTo>
                <a:cubicBezTo>
                  <a:pt x="2139301" y="6626043"/>
                  <a:pt x="2090046" y="6582375"/>
                  <a:pt x="2032061" y="6541380"/>
                </a:cubicBezTo>
                <a:cubicBezTo>
                  <a:pt x="2113005" y="6632219"/>
                  <a:pt x="2185837" y="6729905"/>
                  <a:pt x="2257220" y="6826257"/>
                </a:cubicBezTo>
                <a:lnTo>
                  <a:pt x="2281324" y="6858000"/>
                </a:lnTo>
                <a:lnTo>
                  <a:pt x="2242860" y="6858000"/>
                </a:lnTo>
                <a:lnTo>
                  <a:pt x="2232818" y="6844926"/>
                </a:lnTo>
                <a:cubicBezTo>
                  <a:pt x="2156524" y="6742256"/>
                  <a:pt x="2077809" y="6637351"/>
                  <a:pt x="1990172" y="6542121"/>
                </a:cubicBezTo>
                <a:cubicBezTo>
                  <a:pt x="2025229" y="6615236"/>
                  <a:pt x="2072239" y="6690202"/>
                  <a:pt x="2124090" y="6761017"/>
                </a:cubicBezTo>
                <a:lnTo>
                  <a:pt x="2200380" y="6858000"/>
                </a:lnTo>
                <a:lnTo>
                  <a:pt x="2147507" y="6858000"/>
                </a:lnTo>
                <a:lnTo>
                  <a:pt x="2070668" y="6761520"/>
                </a:lnTo>
                <a:cubicBezTo>
                  <a:pt x="2050397" y="6732060"/>
                  <a:pt x="1955949" y="6524860"/>
                  <a:pt x="1975142" y="6585570"/>
                </a:cubicBezTo>
                <a:cubicBezTo>
                  <a:pt x="1998651" y="6661010"/>
                  <a:pt x="2025657" y="6736543"/>
                  <a:pt x="2050035" y="6813345"/>
                </a:cubicBezTo>
                <a:lnTo>
                  <a:pt x="2063025" y="6858000"/>
                </a:lnTo>
                <a:lnTo>
                  <a:pt x="2021675" y="6858000"/>
                </a:lnTo>
                <a:lnTo>
                  <a:pt x="2019308" y="6847118"/>
                </a:lnTo>
                <a:cubicBezTo>
                  <a:pt x="1994223" y="6748278"/>
                  <a:pt x="1963999" y="6650518"/>
                  <a:pt x="1938835" y="6551160"/>
                </a:cubicBezTo>
                <a:cubicBezTo>
                  <a:pt x="1929908" y="6619047"/>
                  <a:pt x="1941143" y="6690322"/>
                  <a:pt x="1953230" y="6759699"/>
                </a:cubicBezTo>
                <a:lnTo>
                  <a:pt x="1956763" y="6778191"/>
                </a:lnTo>
                <a:lnTo>
                  <a:pt x="1967925" y="6858000"/>
                </a:lnTo>
                <a:lnTo>
                  <a:pt x="1936622" y="6858000"/>
                </a:lnTo>
                <a:lnTo>
                  <a:pt x="1926261" y="6784064"/>
                </a:lnTo>
                <a:lnTo>
                  <a:pt x="1922724" y="6765577"/>
                </a:lnTo>
                <a:cubicBezTo>
                  <a:pt x="1915473" y="6723948"/>
                  <a:pt x="1907737" y="6681875"/>
                  <a:pt x="1904650" y="6639616"/>
                </a:cubicBezTo>
                <a:lnTo>
                  <a:pt x="1885273" y="6858000"/>
                </a:lnTo>
                <a:lnTo>
                  <a:pt x="1854363" y="6858000"/>
                </a:lnTo>
                <a:lnTo>
                  <a:pt x="1880391" y="6603796"/>
                </a:lnTo>
                <a:cubicBezTo>
                  <a:pt x="1857032" y="6636864"/>
                  <a:pt x="1833268" y="6671346"/>
                  <a:pt x="1818273" y="6715729"/>
                </a:cubicBezTo>
                <a:cubicBezTo>
                  <a:pt x="1804852" y="6755735"/>
                  <a:pt x="1797634" y="6798725"/>
                  <a:pt x="1794691" y="6843239"/>
                </a:cubicBezTo>
                <a:cubicBezTo>
                  <a:pt x="1794765" y="6848159"/>
                  <a:pt x="1794840" y="6853080"/>
                  <a:pt x="1794914" y="6858000"/>
                </a:cubicBezTo>
                <a:lnTo>
                  <a:pt x="1746128" y="6858000"/>
                </a:lnTo>
                <a:lnTo>
                  <a:pt x="1753934" y="6724796"/>
                </a:lnTo>
                <a:cubicBezTo>
                  <a:pt x="1761216" y="6674140"/>
                  <a:pt x="1773366" y="6623443"/>
                  <a:pt x="1792053" y="6572396"/>
                </a:cubicBezTo>
                <a:cubicBezTo>
                  <a:pt x="1831929" y="6463223"/>
                  <a:pt x="1865036" y="6394363"/>
                  <a:pt x="1862248" y="6266397"/>
                </a:cubicBezTo>
                <a:cubicBezTo>
                  <a:pt x="1860953" y="6187277"/>
                  <a:pt x="1859762" y="6110946"/>
                  <a:pt x="1862250" y="6033531"/>
                </a:cubicBezTo>
                <a:cubicBezTo>
                  <a:pt x="1629459" y="6233327"/>
                  <a:pt x="1412286" y="6451119"/>
                  <a:pt x="1211999" y="6683610"/>
                </a:cubicBezTo>
                <a:cubicBezTo>
                  <a:pt x="1212594" y="6686848"/>
                  <a:pt x="1213637" y="6689601"/>
                  <a:pt x="1213266" y="6691947"/>
                </a:cubicBezTo>
                <a:cubicBezTo>
                  <a:pt x="1207239" y="6745048"/>
                  <a:pt x="1203941" y="6797982"/>
                  <a:pt x="1203370" y="6850676"/>
                </a:cubicBezTo>
                <a:cubicBezTo>
                  <a:pt x="1203470" y="6853117"/>
                  <a:pt x="1203571" y="6855559"/>
                  <a:pt x="1203671" y="6858000"/>
                </a:cubicBezTo>
                <a:lnTo>
                  <a:pt x="1143180" y="6858000"/>
                </a:lnTo>
                <a:cubicBezTo>
                  <a:pt x="1142845" y="6827348"/>
                  <a:pt x="1142511" y="6796697"/>
                  <a:pt x="1142176" y="6766045"/>
                </a:cubicBezTo>
                <a:lnTo>
                  <a:pt x="1067484" y="6858000"/>
                </a:lnTo>
                <a:lnTo>
                  <a:pt x="953928" y="6858000"/>
                </a:lnTo>
                <a:lnTo>
                  <a:pt x="959715" y="6850185"/>
                </a:lnTo>
                <a:cubicBezTo>
                  <a:pt x="1122351" y="6642955"/>
                  <a:pt x="1297493" y="6445464"/>
                  <a:pt x="1483788" y="6259174"/>
                </a:cubicBezTo>
                <a:cubicBezTo>
                  <a:pt x="1354519" y="6252700"/>
                  <a:pt x="1219786" y="6272526"/>
                  <a:pt x="1100671" y="6252137"/>
                </a:cubicBezTo>
                <a:cubicBezTo>
                  <a:pt x="1097473" y="6253667"/>
                  <a:pt x="1093344" y="6255226"/>
                  <a:pt x="1090144" y="6256748"/>
                </a:cubicBezTo>
                <a:cubicBezTo>
                  <a:pt x="1093160" y="6262221"/>
                  <a:pt x="1095726" y="6268172"/>
                  <a:pt x="1095872" y="6271892"/>
                </a:cubicBezTo>
                <a:cubicBezTo>
                  <a:pt x="1117034" y="6614754"/>
                  <a:pt x="501310" y="6765589"/>
                  <a:pt x="262785" y="6845450"/>
                </a:cubicBezTo>
                <a:cubicBezTo>
                  <a:pt x="240730" y="6852851"/>
                  <a:pt x="197167" y="6788461"/>
                  <a:pt x="209968" y="6770713"/>
                </a:cubicBezTo>
                <a:cubicBezTo>
                  <a:pt x="383281" y="6527661"/>
                  <a:pt x="615742" y="6377713"/>
                  <a:pt x="873460" y="6253768"/>
                </a:cubicBezTo>
                <a:cubicBezTo>
                  <a:pt x="626943" y="6191900"/>
                  <a:pt x="365733" y="5960633"/>
                  <a:pt x="192686" y="5849257"/>
                </a:cubicBezTo>
                <a:cubicBezTo>
                  <a:pt x="116185" y="5799690"/>
                  <a:pt x="52073" y="5754165"/>
                  <a:pt x="4696" y="5697668"/>
                </a:cubicBezTo>
                <a:lnTo>
                  <a:pt x="0" y="5689984"/>
                </a:lnTo>
                <a:lnTo>
                  <a:pt x="0" y="5513472"/>
                </a:lnTo>
                <a:lnTo>
                  <a:pt x="174101" y="5620277"/>
                </a:lnTo>
                <a:cubicBezTo>
                  <a:pt x="413334" y="5759164"/>
                  <a:pt x="660435" y="5885160"/>
                  <a:pt x="891800" y="6036935"/>
                </a:cubicBezTo>
                <a:cubicBezTo>
                  <a:pt x="944884" y="6071606"/>
                  <a:pt x="1012106" y="6145300"/>
                  <a:pt x="1072219" y="6169443"/>
                </a:cubicBezTo>
                <a:cubicBezTo>
                  <a:pt x="1072700" y="6169886"/>
                  <a:pt x="1073629" y="6169850"/>
                  <a:pt x="1074117" y="6170301"/>
                </a:cubicBezTo>
                <a:cubicBezTo>
                  <a:pt x="1077423" y="6171567"/>
                  <a:pt x="1080285" y="6173315"/>
                  <a:pt x="1083114" y="6174131"/>
                </a:cubicBezTo>
                <a:cubicBezTo>
                  <a:pt x="1205686" y="6211148"/>
                  <a:pt x="1403553" y="6162717"/>
                  <a:pt x="1543010" y="6191140"/>
                </a:cubicBezTo>
                <a:cubicBezTo>
                  <a:pt x="1545352" y="6191516"/>
                  <a:pt x="1548218" y="6193258"/>
                  <a:pt x="1551080" y="6195006"/>
                </a:cubicBezTo>
                <a:cubicBezTo>
                  <a:pt x="1796784" y="5956970"/>
                  <a:pt x="2061981" y="5740521"/>
                  <a:pt x="2345443" y="5549882"/>
                </a:cubicBezTo>
                <a:cubicBezTo>
                  <a:pt x="2141371" y="5547786"/>
                  <a:pt x="1930334" y="5604666"/>
                  <a:pt x="1721499" y="5599969"/>
                </a:cubicBezTo>
                <a:cubicBezTo>
                  <a:pt x="1398951" y="5593309"/>
                  <a:pt x="1081337" y="5547329"/>
                  <a:pt x="767716" y="5472768"/>
                </a:cubicBezTo>
                <a:cubicBezTo>
                  <a:pt x="753133" y="5469162"/>
                  <a:pt x="700946" y="5398599"/>
                  <a:pt x="722147" y="5393091"/>
                </a:cubicBezTo>
                <a:cubicBezTo>
                  <a:pt x="968781" y="5329673"/>
                  <a:pt x="1232259" y="5326588"/>
                  <a:pt x="1485552" y="5313202"/>
                </a:cubicBezTo>
                <a:cubicBezTo>
                  <a:pt x="1722589" y="5300930"/>
                  <a:pt x="1934026" y="5312502"/>
                  <a:pt x="2143004" y="5402420"/>
                </a:cubicBezTo>
                <a:cubicBezTo>
                  <a:pt x="2072259" y="5321879"/>
                  <a:pt x="2001915" y="5239927"/>
                  <a:pt x="1933391" y="5156971"/>
                </a:cubicBezTo>
                <a:cubicBezTo>
                  <a:pt x="1884964" y="5098829"/>
                  <a:pt x="1830279" y="5047453"/>
                  <a:pt x="1827118" y="4968410"/>
                </a:cubicBezTo>
                <a:cubicBezTo>
                  <a:pt x="1826899" y="4962830"/>
                  <a:pt x="1831287" y="4956131"/>
                  <a:pt x="1837349" y="4956357"/>
                </a:cubicBezTo>
                <a:cubicBezTo>
                  <a:pt x="1954786" y="4958180"/>
                  <a:pt x="2095955" y="5099243"/>
                  <a:pt x="2162835" y="5187853"/>
                </a:cubicBezTo>
                <a:cubicBezTo>
                  <a:pt x="2223806" y="5268314"/>
                  <a:pt x="2261117" y="5362764"/>
                  <a:pt x="2257167" y="5462123"/>
                </a:cubicBezTo>
                <a:cubicBezTo>
                  <a:pt x="2258619" y="5463463"/>
                  <a:pt x="2260110" y="5465731"/>
                  <a:pt x="2261598" y="5467998"/>
                </a:cubicBezTo>
                <a:cubicBezTo>
                  <a:pt x="2319293" y="5466627"/>
                  <a:pt x="2377620" y="5469418"/>
                  <a:pt x="2437177" y="5479608"/>
                </a:cubicBezTo>
                <a:cubicBezTo>
                  <a:pt x="2440002" y="5480429"/>
                  <a:pt x="2442387" y="5481726"/>
                  <a:pt x="2445247" y="5483476"/>
                </a:cubicBezTo>
                <a:cubicBezTo>
                  <a:pt x="2542410" y="5420910"/>
                  <a:pt x="2642483" y="5361023"/>
                  <a:pt x="2743626" y="5304819"/>
                </a:cubicBezTo>
                <a:cubicBezTo>
                  <a:pt x="2843877" y="5249576"/>
                  <a:pt x="2945694" y="5198471"/>
                  <a:pt x="3048102" y="5150595"/>
                </a:cubicBezTo>
                <a:cubicBezTo>
                  <a:pt x="2585795" y="5154639"/>
                  <a:pt x="2153807" y="4996795"/>
                  <a:pt x="1799414" y="4694732"/>
                </a:cubicBezTo>
                <a:cubicBezTo>
                  <a:pt x="1791709" y="4688523"/>
                  <a:pt x="1742423" y="4620635"/>
                  <a:pt x="1771735" y="4619929"/>
                </a:cubicBezTo>
                <a:cubicBezTo>
                  <a:pt x="2256142" y="4609405"/>
                  <a:pt x="2784409" y="4670721"/>
                  <a:pt x="3104273" y="5076159"/>
                </a:cubicBezTo>
                <a:cubicBezTo>
                  <a:pt x="3108183" y="5080663"/>
                  <a:pt x="3110711" y="5085686"/>
                  <a:pt x="3113245" y="5090705"/>
                </a:cubicBezTo>
                <a:cubicBezTo>
                  <a:pt x="3118189" y="5097958"/>
                  <a:pt x="3122727" y="5106622"/>
                  <a:pt x="3126294" y="5114400"/>
                </a:cubicBezTo>
                <a:cubicBezTo>
                  <a:pt x="3390302" y="4996262"/>
                  <a:pt x="3661785" y="4902036"/>
                  <a:pt x="3937433" y="4830473"/>
                </a:cubicBezTo>
                <a:cubicBezTo>
                  <a:pt x="3836176" y="4732523"/>
                  <a:pt x="3721785" y="4620668"/>
                  <a:pt x="3590475" y="4597974"/>
                </a:cubicBezTo>
                <a:cubicBezTo>
                  <a:pt x="3435249" y="4571111"/>
                  <a:pt x="3264279" y="4616605"/>
                  <a:pt x="3100264" y="4579845"/>
                </a:cubicBezTo>
                <a:cubicBezTo>
                  <a:pt x="2787310" y="4510393"/>
                  <a:pt x="2468738" y="4370372"/>
                  <a:pt x="2183576" y="4227150"/>
                </a:cubicBezTo>
                <a:cubicBezTo>
                  <a:pt x="2170260" y="4220226"/>
                  <a:pt x="2115765" y="4150220"/>
                  <a:pt x="2151029" y="4146947"/>
                </a:cubicBezTo>
                <a:cubicBezTo>
                  <a:pt x="2677991" y="4094203"/>
                  <a:pt x="3159089" y="4117356"/>
                  <a:pt x="3563434" y="4469115"/>
                </a:cubicBezTo>
                <a:lnTo>
                  <a:pt x="3177952" y="3657386"/>
                </a:lnTo>
                <a:cubicBezTo>
                  <a:pt x="3171337" y="3643210"/>
                  <a:pt x="3161442" y="3605414"/>
                  <a:pt x="3189263" y="3625726"/>
                </a:cubicBezTo>
                <a:cubicBezTo>
                  <a:pt x="3348177" y="3744655"/>
                  <a:pt x="3463235" y="3908187"/>
                  <a:pt x="3560912" y="4079863"/>
                </a:cubicBezTo>
                <a:cubicBezTo>
                  <a:pt x="3646545" y="4229668"/>
                  <a:pt x="3658964" y="4353983"/>
                  <a:pt x="3626636" y="4512230"/>
                </a:cubicBezTo>
                <a:cubicBezTo>
                  <a:pt x="3635603" y="4515129"/>
                  <a:pt x="3644081" y="4517586"/>
                  <a:pt x="3653088" y="4521417"/>
                </a:cubicBezTo>
                <a:cubicBezTo>
                  <a:pt x="3765052" y="4572828"/>
                  <a:pt x="3892199" y="4724230"/>
                  <a:pt x="3988128" y="4817267"/>
                </a:cubicBezTo>
                <a:cubicBezTo>
                  <a:pt x="4265269" y="4747971"/>
                  <a:pt x="4547054" y="4701774"/>
                  <a:pt x="4830582" y="4676000"/>
                </a:cubicBezTo>
                <a:lnTo>
                  <a:pt x="4830100" y="4675554"/>
                </a:lnTo>
                <a:cubicBezTo>
                  <a:pt x="4727027" y="4369030"/>
                  <a:pt x="4271973" y="4333199"/>
                  <a:pt x="4036318" y="4147013"/>
                </a:cubicBezTo>
                <a:cubicBezTo>
                  <a:pt x="3810777" y="3969273"/>
                  <a:pt x="3654591" y="3720297"/>
                  <a:pt x="3432098" y="3537312"/>
                </a:cubicBezTo>
                <a:cubicBezTo>
                  <a:pt x="3405134" y="3515099"/>
                  <a:pt x="3391592" y="3444385"/>
                  <a:pt x="3446761" y="3461278"/>
                </a:cubicBezTo>
                <a:cubicBezTo>
                  <a:pt x="3801752" y="3568638"/>
                  <a:pt x="4119982" y="3746863"/>
                  <a:pt x="4419733" y="3963555"/>
                </a:cubicBezTo>
                <a:cubicBezTo>
                  <a:pt x="4597168" y="4091520"/>
                  <a:pt x="4760991" y="4228417"/>
                  <a:pt x="4781371" y="4458604"/>
                </a:cubicBezTo>
                <a:cubicBezTo>
                  <a:pt x="4781562" y="4463257"/>
                  <a:pt x="4780772" y="4467014"/>
                  <a:pt x="4780440" y="4470290"/>
                </a:cubicBezTo>
                <a:cubicBezTo>
                  <a:pt x="4830364" y="4519056"/>
                  <a:pt x="4870983" y="4579844"/>
                  <a:pt x="4898954" y="4662092"/>
                </a:cubicBezTo>
                <a:cubicBezTo>
                  <a:pt x="4900480" y="4665288"/>
                  <a:pt x="4900107" y="4667630"/>
                  <a:pt x="4900699" y="4670867"/>
                </a:cubicBezTo>
                <a:cubicBezTo>
                  <a:pt x="5170915" y="4649815"/>
                  <a:pt x="5442360" y="4647817"/>
                  <a:pt x="5714511" y="4663483"/>
                </a:cubicBezTo>
                <a:cubicBezTo>
                  <a:pt x="5651495" y="4555157"/>
                  <a:pt x="5582088" y="4449879"/>
                  <a:pt x="5464793" y="4393556"/>
                </a:cubicBezTo>
                <a:cubicBezTo>
                  <a:pt x="5463384" y="4393148"/>
                  <a:pt x="5462860" y="4391770"/>
                  <a:pt x="5461897" y="4390879"/>
                </a:cubicBezTo>
                <a:cubicBezTo>
                  <a:pt x="4970387" y="4293633"/>
                  <a:pt x="4556299" y="3674930"/>
                  <a:pt x="4294126" y="3303048"/>
                </a:cubicBezTo>
                <a:cubicBezTo>
                  <a:pt x="4284225" y="3288537"/>
                  <a:pt x="4271318" y="3233630"/>
                  <a:pt x="4305321" y="3256953"/>
                </a:cubicBezTo>
                <a:cubicBezTo>
                  <a:pt x="4530520" y="3414680"/>
                  <a:pt x="4740956" y="3587440"/>
                  <a:pt x="4949299" y="3766336"/>
                </a:cubicBezTo>
                <a:cubicBezTo>
                  <a:pt x="5065543" y="3866477"/>
                  <a:pt x="5184542" y="3965579"/>
                  <a:pt x="5291452" y="4076801"/>
                </a:cubicBezTo>
                <a:cubicBezTo>
                  <a:pt x="5309900" y="4095629"/>
                  <a:pt x="5393714" y="4211504"/>
                  <a:pt x="5434998" y="4254100"/>
                </a:cubicBezTo>
                <a:cubicBezTo>
                  <a:pt x="5369347" y="4172892"/>
                  <a:pt x="5356822" y="3836202"/>
                  <a:pt x="5351015" y="3760989"/>
                </a:cubicBezTo>
                <a:cubicBezTo>
                  <a:pt x="5330486" y="3492147"/>
                  <a:pt x="5355823" y="3228927"/>
                  <a:pt x="5413780" y="2966265"/>
                </a:cubicBezTo>
                <a:cubicBezTo>
                  <a:pt x="5415835" y="2956520"/>
                  <a:pt x="5420191" y="2953318"/>
                  <a:pt x="5425627" y="2954192"/>
                </a:cubicBezTo>
                <a:close/>
                <a:moveTo>
                  <a:pt x="6604735" y="2041381"/>
                </a:moveTo>
                <a:cubicBezTo>
                  <a:pt x="6726311" y="2327927"/>
                  <a:pt x="6916754" y="2606522"/>
                  <a:pt x="7204487" y="2742112"/>
                </a:cubicBezTo>
                <a:cubicBezTo>
                  <a:pt x="7179895" y="2719491"/>
                  <a:pt x="7154936" y="2696378"/>
                  <a:pt x="7131592" y="2672096"/>
                </a:cubicBezTo>
                <a:cubicBezTo>
                  <a:pt x="7084181" y="2622518"/>
                  <a:pt x="7039271" y="2569608"/>
                  <a:pt x="6996344" y="2518310"/>
                </a:cubicBezTo>
                <a:cubicBezTo>
                  <a:pt x="6908871" y="2414600"/>
                  <a:pt x="6818501" y="2306884"/>
                  <a:pt x="6735495" y="2196890"/>
                </a:cubicBezTo>
                <a:lnTo>
                  <a:pt x="6721901" y="2179274"/>
                </a:lnTo>
                <a:cubicBezTo>
                  <a:pt x="6685654" y="2131523"/>
                  <a:pt x="6648317" y="2082278"/>
                  <a:pt x="6604735" y="2041381"/>
                </a:cubicBezTo>
                <a:close/>
                <a:moveTo>
                  <a:pt x="6591670" y="1988277"/>
                </a:moveTo>
                <a:cubicBezTo>
                  <a:pt x="6653650" y="2036451"/>
                  <a:pt x="6701310" y="2098809"/>
                  <a:pt x="6747349" y="2160069"/>
                </a:cubicBezTo>
                <a:lnTo>
                  <a:pt x="6760943" y="2177686"/>
                </a:lnTo>
                <a:cubicBezTo>
                  <a:pt x="6844486" y="2287290"/>
                  <a:pt x="6934499" y="2394502"/>
                  <a:pt x="7021065" y="2498102"/>
                </a:cubicBezTo>
                <a:cubicBezTo>
                  <a:pt x="7063629" y="2548900"/>
                  <a:pt x="7108178" y="2601313"/>
                  <a:pt x="7155223" y="2650386"/>
                </a:cubicBezTo>
                <a:cubicBezTo>
                  <a:pt x="7170968" y="2666443"/>
                  <a:pt x="7186885" y="2681619"/>
                  <a:pt x="7203167" y="2697288"/>
                </a:cubicBezTo>
                <a:cubicBezTo>
                  <a:pt x="7124362" y="2565928"/>
                  <a:pt x="7030837" y="2441422"/>
                  <a:pt x="6937703" y="2321981"/>
                </a:cubicBezTo>
                <a:cubicBezTo>
                  <a:pt x="6842752" y="2200032"/>
                  <a:pt x="6742965" y="2048781"/>
                  <a:pt x="6591670" y="1988277"/>
                </a:cubicBezTo>
                <a:close/>
                <a:moveTo>
                  <a:pt x="5798671" y="1981601"/>
                </a:moveTo>
                <a:cubicBezTo>
                  <a:pt x="5784234" y="2008086"/>
                  <a:pt x="5768551" y="2036236"/>
                  <a:pt x="5754709" y="2071454"/>
                </a:cubicBezTo>
                <a:cubicBezTo>
                  <a:pt x="5651219" y="2330361"/>
                  <a:pt x="5694208" y="2592217"/>
                  <a:pt x="5763044" y="2842206"/>
                </a:cubicBezTo>
                <a:cubicBezTo>
                  <a:pt x="5763687" y="2828007"/>
                  <a:pt x="5764331" y="2813808"/>
                  <a:pt x="5764974" y="2799609"/>
                </a:cubicBezTo>
                <a:cubicBezTo>
                  <a:pt x="5766710" y="2755616"/>
                  <a:pt x="5768626" y="2710738"/>
                  <a:pt x="5767665" y="2666409"/>
                </a:cubicBezTo>
                <a:cubicBezTo>
                  <a:pt x="5766964" y="2637156"/>
                  <a:pt x="5764828" y="2608182"/>
                  <a:pt x="5763055" y="2579705"/>
                </a:cubicBezTo>
                <a:cubicBezTo>
                  <a:pt x="5760913" y="2550734"/>
                  <a:pt x="5758780" y="2521760"/>
                  <a:pt x="5758079" y="2492508"/>
                </a:cubicBezTo>
                <a:cubicBezTo>
                  <a:pt x="5755745" y="2394242"/>
                  <a:pt x="5767619" y="2294070"/>
                  <a:pt x="5779325" y="2197069"/>
                </a:cubicBezTo>
                <a:cubicBezTo>
                  <a:pt x="5787753" y="2126095"/>
                  <a:pt x="5796001" y="2053736"/>
                  <a:pt x="5798671" y="1981601"/>
                </a:cubicBezTo>
                <a:close/>
                <a:moveTo>
                  <a:pt x="5829202" y="1971679"/>
                </a:moveTo>
                <a:cubicBezTo>
                  <a:pt x="5826736" y="2047481"/>
                  <a:pt x="5818154" y="2123904"/>
                  <a:pt x="5809558" y="2198043"/>
                </a:cubicBezTo>
                <a:cubicBezTo>
                  <a:pt x="5798026" y="2294159"/>
                  <a:pt x="5785973" y="2392938"/>
                  <a:pt x="5788653" y="2489430"/>
                </a:cubicBezTo>
                <a:cubicBezTo>
                  <a:pt x="5789524" y="2517790"/>
                  <a:pt x="5791665" y="2546759"/>
                  <a:pt x="5793439" y="2575235"/>
                </a:cubicBezTo>
                <a:cubicBezTo>
                  <a:pt x="5794815" y="2596366"/>
                  <a:pt x="5795822" y="2617001"/>
                  <a:pt x="5796837" y="2637633"/>
                </a:cubicBezTo>
                <a:cubicBezTo>
                  <a:pt x="5803017" y="2582794"/>
                  <a:pt x="5810098" y="2528066"/>
                  <a:pt x="5818614" y="2473055"/>
                </a:cubicBezTo>
                <a:cubicBezTo>
                  <a:pt x="5845917" y="2299125"/>
                  <a:pt x="5877599" y="2135758"/>
                  <a:pt x="5829202" y="1971679"/>
                </a:cubicBezTo>
                <a:close/>
                <a:moveTo>
                  <a:pt x="5911389" y="1898371"/>
                </a:moveTo>
                <a:cubicBezTo>
                  <a:pt x="6006914" y="2026768"/>
                  <a:pt x="6112955" y="2136857"/>
                  <a:pt x="6237627" y="2231921"/>
                </a:cubicBezTo>
                <a:cubicBezTo>
                  <a:pt x="6161282" y="2090381"/>
                  <a:pt x="6060308" y="1952200"/>
                  <a:pt x="5911389" y="1898371"/>
                </a:cubicBezTo>
                <a:close/>
                <a:moveTo>
                  <a:pt x="6944437" y="1575402"/>
                </a:moveTo>
                <a:cubicBezTo>
                  <a:pt x="6732842" y="1643305"/>
                  <a:pt x="6518352" y="1707201"/>
                  <a:pt x="6304730" y="1766654"/>
                </a:cubicBezTo>
                <a:cubicBezTo>
                  <a:pt x="6527947" y="1784949"/>
                  <a:pt x="6737901" y="1680839"/>
                  <a:pt x="6944437" y="1575402"/>
                </a:cubicBezTo>
                <a:close/>
                <a:moveTo>
                  <a:pt x="7019523" y="1519450"/>
                </a:moveTo>
                <a:cubicBezTo>
                  <a:pt x="6766096" y="1537552"/>
                  <a:pt x="6524653" y="1609537"/>
                  <a:pt x="6298091" y="1737122"/>
                </a:cubicBezTo>
                <a:cubicBezTo>
                  <a:pt x="6539381" y="1670594"/>
                  <a:pt x="6780997" y="1597715"/>
                  <a:pt x="7019523" y="1519450"/>
                </a:cubicBezTo>
                <a:close/>
                <a:moveTo>
                  <a:pt x="2399523" y="1428234"/>
                </a:moveTo>
                <a:cubicBezTo>
                  <a:pt x="2324192" y="1539775"/>
                  <a:pt x="2267478" y="1713586"/>
                  <a:pt x="2224982" y="1826201"/>
                </a:cubicBezTo>
                <a:cubicBezTo>
                  <a:pt x="2161246" y="1995817"/>
                  <a:pt x="2120250" y="2168765"/>
                  <a:pt x="2096099" y="2345900"/>
                </a:cubicBezTo>
                <a:cubicBezTo>
                  <a:pt x="2166834" y="2165047"/>
                  <a:pt x="2226331" y="1978598"/>
                  <a:pt x="2283317" y="1796925"/>
                </a:cubicBezTo>
                <a:lnTo>
                  <a:pt x="2399523" y="1428234"/>
                </a:lnTo>
                <a:close/>
                <a:moveTo>
                  <a:pt x="2448558" y="1373435"/>
                </a:moveTo>
                <a:lnTo>
                  <a:pt x="2312521" y="1806140"/>
                </a:lnTo>
                <a:cubicBezTo>
                  <a:pt x="2255817" y="1985569"/>
                  <a:pt x="2197150" y="2169492"/>
                  <a:pt x="2127533" y="2348380"/>
                </a:cubicBezTo>
                <a:cubicBezTo>
                  <a:pt x="2230881" y="2201722"/>
                  <a:pt x="2307261" y="2041905"/>
                  <a:pt x="2358080" y="1866134"/>
                </a:cubicBezTo>
                <a:cubicBezTo>
                  <a:pt x="2378743" y="1795373"/>
                  <a:pt x="2394349" y="1722940"/>
                  <a:pt x="2407436" y="1651070"/>
                </a:cubicBezTo>
                <a:cubicBezTo>
                  <a:pt x="2417458" y="1596892"/>
                  <a:pt x="2466254" y="1384915"/>
                  <a:pt x="2448558" y="1373435"/>
                </a:cubicBezTo>
                <a:close/>
                <a:moveTo>
                  <a:pt x="278707" y="1352270"/>
                </a:moveTo>
                <a:lnTo>
                  <a:pt x="321570" y="1861610"/>
                </a:lnTo>
                <a:cubicBezTo>
                  <a:pt x="336248" y="1725752"/>
                  <a:pt x="317508" y="1584885"/>
                  <a:pt x="294281" y="1440658"/>
                </a:cubicBezTo>
                <a:lnTo>
                  <a:pt x="278707" y="1352270"/>
                </a:lnTo>
                <a:close/>
                <a:moveTo>
                  <a:pt x="1423821" y="1351958"/>
                </a:moveTo>
                <a:cubicBezTo>
                  <a:pt x="1426859" y="1507722"/>
                  <a:pt x="1587831" y="1796280"/>
                  <a:pt x="1638521" y="1908470"/>
                </a:cubicBezTo>
                <a:cubicBezTo>
                  <a:pt x="1674424" y="1987707"/>
                  <a:pt x="1711105" y="2070587"/>
                  <a:pt x="1754199" y="2149284"/>
                </a:cubicBezTo>
                <a:cubicBezTo>
                  <a:pt x="1797295" y="2227981"/>
                  <a:pt x="1846801" y="2302493"/>
                  <a:pt x="1908359" y="2364988"/>
                </a:cubicBezTo>
                <a:cubicBezTo>
                  <a:pt x="1805946" y="2193096"/>
                  <a:pt x="1725953" y="2007134"/>
                  <a:pt x="1647661" y="1825945"/>
                </a:cubicBezTo>
                <a:cubicBezTo>
                  <a:pt x="1579500" y="1667751"/>
                  <a:pt x="1508533" y="1505355"/>
                  <a:pt x="1423821" y="1351958"/>
                </a:cubicBezTo>
                <a:close/>
                <a:moveTo>
                  <a:pt x="1431890" y="1306475"/>
                </a:moveTo>
                <a:cubicBezTo>
                  <a:pt x="1458339" y="1352187"/>
                  <a:pt x="1483952" y="1399016"/>
                  <a:pt x="1507597" y="1446132"/>
                </a:cubicBezTo>
                <a:cubicBezTo>
                  <a:pt x="1568403" y="1567288"/>
                  <a:pt x="1621917" y="1692101"/>
                  <a:pt x="1674586" y="1813832"/>
                </a:cubicBezTo>
                <a:cubicBezTo>
                  <a:pt x="1719648" y="1918315"/>
                  <a:pt x="1765554" y="2024477"/>
                  <a:pt x="1815950" y="2128564"/>
                </a:cubicBezTo>
                <a:cubicBezTo>
                  <a:pt x="1866346" y="2232648"/>
                  <a:pt x="1921228" y="2334658"/>
                  <a:pt x="1984242" y="2430829"/>
                </a:cubicBezTo>
                <a:cubicBezTo>
                  <a:pt x="1994073" y="2437830"/>
                  <a:pt x="2003908" y="2444836"/>
                  <a:pt x="2014023" y="2450995"/>
                </a:cubicBezTo>
                <a:cubicBezTo>
                  <a:pt x="1956448" y="2239741"/>
                  <a:pt x="1853160" y="2049325"/>
                  <a:pt x="1747337" y="1855264"/>
                </a:cubicBezTo>
                <a:cubicBezTo>
                  <a:pt x="1678102" y="1728504"/>
                  <a:pt x="1608870" y="1601753"/>
                  <a:pt x="1533749" y="1478656"/>
                </a:cubicBezTo>
                <a:cubicBezTo>
                  <a:pt x="1510398" y="1440515"/>
                  <a:pt x="1454048" y="1294657"/>
                  <a:pt x="1431890" y="1306475"/>
                </a:cubicBezTo>
                <a:close/>
                <a:moveTo>
                  <a:pt x="5052692" y="1292994"/>
                </a:moveTo>
                <a:cubicBezTo>
                  <a:pt x="5103155" y="1406739"/>
                  <a:pt x="5153078" y="1520878"/>
                  <a:pt x="5200661" y="1635186"/>
                </a:cubicBezTo>
                <a:cubicBezTo>
                  <a:pt x="5238218" y="1725483"/>
                  <a:pt x="5273610" y="1815047"/>
                  <a:pt x="5297138" y="1906351"/>
                </a:cubicBezTo>
                <a:cubicBezTo>
                  <a:pt x="5281533" y="1683399"/>
                  <a:pt x="5177210" y="1491946"/>
                  <a:pt x="5052692" y="1292994"/>
                </a:cubicBezTo>
                <a:close/>
                <a:moveTo>
                  <a:pt x="5009948" y="1273619"/>
                </a:moveTo>
                <a:cubicBezTo>
                  <a:pt x="5013363" y="1406203"/>
                  <a:pt x="5078144" y="1538571"/>
                  <a:pt x="5121777" y="1654213"/>
                </a:cubicBezTo>
                <a:cubicBezTo>
                  <a:pt x="5175625" y="1795269"/>
                  <a:pt x="5233597" y="1934093"/>
                  <a:pt x="5293545" y="2072247"/>
                </a:cubicBezTo>
                <a:cubicBezTo>
                  <a:pt x="5293533" y="2069971"/>
                  <a:pt x="5294060" y="2067298"/>
                  <a:pt x="5294042" y="2065019"/>
                </a:cubicBezTo>
                <a:cubicBezTo>
                  <a:pt x="5282123" y="1924099"/>
                  <a:pt x="5230273" y="1786942"/>
                  <a:pt x="5171936" y="1647613"/>
                </a:cubicBezTo>
                <a:cubicBezTo>
                  <a:pt x="5119977" y="1522743"/>
                  <a:pt x="5065315" y="1397539"/>
                  <a:pt x="5009948" y="1273619"/>
                </a:cubicBezTo>
                <a:close/>
                <a:moveTo>
                  <a:pt x="655236" y="1268632"/>
                </a:moveTo>
                <a:cubicBezTo>
                  <a:pt x="717895" y="1408869"/>
                  <a:pt x="771574" y="1550454"/>
                  <a:pt x="839521" y="1685315"/>
                </a:cubicBezTo>
                <a:cubicBezTo>
                  <a:pt x="907470" y="1820177"/>
                  <a:pt x="989683" y="1948318"/>
                  <a:pt x="1109416" y="2061663"/>
                </a:cubicBezTo>
                <a:cubicBezTo>
                  <a:pt x="1177718" y="2126399"/>
                  <a:pt x="1244319" y="2184954"/>
                  <a:pt x="1298300" y="2247742"/>
                </a:cubicBezTo>
                <a:cubicBezTo>
                  <a:pt x="1250168" y="2156040"/>
                  <a:pt x="1187457" y="2071655"/>
                  <a:pt x="1125871" y="1989513"/>
                </a:cubicBezTo>
                <a:cubicBezTo>
                  <a:pt x="1076370" y="1923070"/>
                  <a:pt x="1025189" y="1854667"/>
                  <a:pt x="981574" y="1783157"/>
                </a:cubicBezTo>
                <a:cubicBezTo>
                  <a:pt x="960475" y="1748106"/>
                  <a:pt x="941058" y="1712211"/>
                  <a:pt x="922198" y="1677437"/>
                </a:cubicBezTo>
                <a:cubicBezTo>
                  <a:pt x="905028" y="1646031"/>
                  <a:pt x="887579" y="1614059"/>
                  <a:pt x="869293" y="1583214"/>
                </a:cubicBezTo>
                <a:cubicBezTo>
                  <a:pt x="832994" y="1522086"/>
                  <a:pt x="791368" y="1462924"/>
                  <a:pt x="751431" y="1405731"/>
                </a:cubicBezTo>
                <a:lnTo>
                  <a:pt x="655236" y="1268632"/>
                </a:lnTo>
                <a:close/>
                <a:moveTo>
                  <a:pt x="6516292" y="1263064"/>
                </a:moveTo>
                <a:cubicBezTo>
                  <a:pt x="6288018" y="1373581"/>
                  <a:pt x="6031500" y="1451909"/>
                  <a:pt x="5736320" y="1501803"/>
                </a:cubicBezTo>
                <a:cubicBezTo>
                  <a:pt x="6001708" y="1565837"/>
                  <a:pt x="6267694" y="1408906"/>
                  <a:pt x="6516292" y="1263064"/>
                </a:cubicBezTo>
                <a:close/>
                <a:moveTo>
                  <a:pt x="291466" y="1250369"/>
                </a:moveTo>
                <a:cubicBezTo>
                  <a:pt x="302228" y="1312380"/>
                  <a:pt x="313548" y="1374109"/>
                  <a:pt x="323180" y="1435283"/>
                </a:cubicBezTo>
                <a:cubicBezTo>
                  <a:pt x="347262" y="1585402"/>
                  <a:pt x="366566" y="1733005"/>
                  <a:pt x="349381" y="1875041"/>
                </a:cubicBezTo>
                <a:cubicBezTo>
                  <a:pt x="398887" y="1761016"/>
                  <a:pt x="404047" y="1643975"/>
                  <a:pt x="374363" y="1506494"/>
                </a:cubicBezTo>
                <a:cubicBezTo>
                  <a:pt x="356845" y="1425406"/>
                  <a:pt x="334841" y="1350786"/>
                  <a:pt x="302168" y="1274495"/>
                </a:cubicBezTo>
                <a:cubicBezTo>
                  <a:pt x="298229" y="1265236"/>
                  <a:pt x="295129" y="1257666"/>
                  <a:pt x="291466" y="1250369"/>
                </a:cubicBezTo>
                <a:close/>
                <a:moveTo>
                  <a:pt x="678222" y="1248670"/>
                </a:moveTo>
                <a:lnTo>
                  <a:pt x="775536" y="1388015"/>
                </a:lnTo>
                <a:cubicBezTo>
                  <a:pt x="815764" y="1445771"/>
                  <a:pt x="857669" y="1505484"/>
                  <a:pt x="894529" y="1567739"/>
                </a:cubicBezTo>
                <a:cubicBezTo>
                  <a:pt x="913103" y="1599148"/>
                  <a:pt x="930546" y="1631115"/>
                  <a:pt x="948000" y="1663088"/>
                </a:cubicBezTo>
                <a:cubicBezTo>
                  <a:pt x="966853" y="1697859"/>
                  <a:pt x="986277" y="1733757"/>
                  <a:pt x="1006812" y="1767683"/>
                </a:cubicBezTo>
                <a:cubicBezTo>
                  <a:pt x="1049303" y="1838347"/>
                  <a:pt x="1100205" y="1906189"/>
                  <a:pt x="1149133" y="1971513"/>
                </a:cubicBezTo>
                <a:cubicBezTo>
                  <a:pt x="1215506" y="2060384"/>
                  <a:pt x="1283561" y="2151216"/>
                  <a:pt x="1333952" y="2251620"/>
                </a:cubicBezTo>
                <a:lnTo>
                  <a:pt x="1337329" y="2258350"/>
                </a:lnTo>
                <a:cubicBezTo>
                  <a:pt x="1352131" y="2023413"/>
                  <a:pt x="1145204" y="1784597"/>
                  <a:pt x="1014726" y="1615556"/>
                </a:cubicBezTo>
                <a:cubicBezTo>
                  <a:pt x="911517" y="1481269"/>
                  <a:pt x="800192" y="1360189"/>
                  <a:pt x="678222" y="1248670"/>
                </a:cubicBezTo>
                <a:close/>
                <a:moveTo>
                  <a:pt x="6691602" y="1140573"/>
                </a:moveTo>
                <a:cubicBezTo>
                  <a:pt x="6646175" y="1158238"/>
                  <a:pt x="6598950" y="1175684"/>
                  <a:pt x="6571100" y="1183662"/>
                </a:cubicBezTo>
                <a:cubicBezTo>
                  <a:pt x="6462406" y="1213607"/>
                  <a:pt x="6352215" y="1234713"/>
                  <a:pt x="6241687" y="1257600"/>
                </a:cubicBezTo>
                <a:cubicBezTo>
                  <a:pt x="6040746" y="1299467"/>
                  <a:pt x="5893317" y="1420819"/>
                  <a:pt x="5693009" y="1478256"/>
                </a:cubicBezTo>
                <a:cubicBezTo>
                  <a:pt x="6021285" y="1426507"/>
                  <a:pt x="6301876" y="1340642"/>
                  <a:pt x="6548420" y="1214599"/>
                </a:cubicBezTo>
                <a:lnTo>
                  <a:pt x="6605473" y="1184686"/>
                </a:lnTo>
                <a:cubicBezTo>
                  <a:pt x="6633823" y="1169483"/>
                  <a:pt x="6662531" y="1154778"/>
                  <a:pt x="6691602" y="1140573"/>
                </a:cubicBezTo>
                <a:close/>
                <a:moveTo>
                  <a:pt x="4002475" y="1037802"/>
                </a:moveTo>
                <a:lnTo>
                  <a:pt x="4000324" y="1039362"/>
                </a:lnTo>
                <a:lnTo>
                  <a:pt x="4002862" y="1042866"/>
                </a:lnTo>
                <a:cubicBezTo>
                  <a:pt x="4002672" y="1041472"/>
                  <a:pt x="4002487" y="1040086"/>
                  <a:pt x="4002475" y="1037802"/>
                </a:cubicBezTo>
                <a:close/>
                <a:moveTo>
                  <a:pt x="506322" y="1020997"/>
                </a:moveTo>
                <a:cubicBezTo>
                  <a:pt x="513282" y="1018930"/>
                  <a:pt x="522180" y="1021005"/>
                  <a:pt x="533068" y="1029409"/>
                </a:cubicBezTo>
                <a:cubicBezTo>
                  <a:pt x="813777" y="1244537"/>
                  <a:pt x="1037861" y="1510547"/>
                  <a:pt x="1232525" y="1804675"/>
                </a:cubicBezTo>
                <a:cubicBezTo>
                  <a:pt x="1347857" y="1978510"/>
                  <a:pt x="1448039" y="2155739"/>
                  <a:pt x="1388858" y="2368011"/>
                </a:cubicBezTo>
                <a:cubicBezTo>
                  <a:pt x="1387462" y="2372226"/>
                  <a:pt x="1385496" y="2375314"/>
                  <a:pt x="1384098" y="2378125"/>
                </a:cubicBezTo>
                <a:cubicBezTo>
                  <a:pt x="1412260" y="2438425"/>
                  <a:pt x="1428077" y="2506324"/>
                  <a:pt x="1425393" y="2589124"/>
                </a:cubicBezTo>
                <a:cubicBezTo>
                  <a:pt x="1425681" y="2592488"/>
                  <a:pt x="1424559" y="2594453"/>
                  <a:pt x="1424001" y="2597541"/>
                </a:cubicBezTo>
                <a:cubicBezTo>
                  <a:pt x="1672217" y="2669579"/>
                  <a:pt x="1915127" y="2759032"/>
                  <a:pt x="2152729" y="2864487"/>
                </a:cubicBezTo>
                <a:cubicBezTo>
                  <a:pt x="2132903" y="2746636"/>
                  <a:pt x="2106350" y="2629357"/>
                  <a:pt x="2020609" y="2539671"/>
                </a:cubicBezTo>
                <a:cubicBezTo>
                  <a:pt x="2019486" y="2538832"/>
                  <a:pt x="2019482" y="2537426"/>
                  <a:pt x="2018920" y="2536309"/>
                </a:cubicBezTo>
                <a:cubicBezTo>
                  <a:pt x="1612986" y="2284320"/>
                  <a:pt x="1451410" y="1593008"/>
                  <a:pt x="1342441" y="1173017"/>
                </a:cubicBezTo>
                <a:cubicBezTo>
                  <a:pt x="1338482" y="1156742"/>
                  <a:pt x="1345418" y="1103405"/>
                  <a:pt x="1367925" y="1135648"/>
                </a:cubicBezTo>
                <a:cubicBezTo>
                  <a:pt x="1515878" y="1352095"/>
                  <a:pt x="1645605" y="1576999"/>
                  <a:pt x="1771401" y="1806673"/>
                </a:cubicBezTo>
                <a:cubicBezTo>
                  <a:pt x="1841477" y="1935111"/>
                  <a:pt x="1914363" y="2063547"/>
                  <a:pt x="1972385" y="2198735"/>
                </a:cubicBezTo>
                <a:cubicBezTo>
                  <a:pt x="1982518" y="2221738"/>
                  <a:pt x="2018367" y="2353316"/>
                  <a:pt x="2040892" y="2405205"/>
                </a:cubicBezTo>
                <a:cubicBezTo>
                  <a:pt x="2009600" y="2310668"/>
                  <a:pt x="2111587" y="2005996"/>
                  <a:pt x="2131689" y="1936926"/>
                </a:cubicBezTo>
                <a:cubicBezTo>
                  <a:pt x="2203731" y="1690111"/>
                  <a:pt x="2314813" y="1463729"/>
                  <a:pt x="2454820" y="1248808"/>
                </a:cubicBezTo>
                <a:cubicBezTo>
                  <a:pt x="2475264" y="1216788"/>
                  <a:pt x="2493340" y="1290570"/>
                  <a:pt x="2492512" y="1302920"/>
                </a:cubicBezTo>
                <a:cubicBezTo>
                  <a:pt x="2465675" y="1747535"/>
                  <a:pt x="2370053" y="2178216"/>
                  <a:pt x="2081216" y="2527513"/>
                </a:cubicBezTo>
                <a:cubicBezTo>
                  <a:pt x="2081497" y="2528073"/>
                  <a:pt x="2081211" y="2528916"/>
                  <a:pt x="2081211" y="2528916"/>
                </a:cubicBezTo>
                <a:cubicBezTo>
                  <a:pt x="2150699" y="2633778"/>
                  <a:pt x="2178105" y="2756954"/>
                  <a:pt x="2199067" y="2884061"/>
                </a:cubicBezTo>
                <a:cubicBezTo>
                  <a:pt x="2641128" y="3084915"/>
                  <a:pt x="3028660" y="3311628"/>
                  <a:pt x="3192586" y="3411496"/>
                </a:cubicBezTo>
                <a:cubicBezTo>
                  <a:pt x="3356510" y="3511368"/>
                  <a:pt x="3237401" y="3517312"/>
                  <a:pt x="3182620" y="3483279"/>
                </a:cubicBezTo>
                <a:cubicBezTo>
                  <a:pt x="3055506" y="3404310"/>
                  <a:pt x="2789863" y="3259545"/>
                  <a:pt x="2435119" y="3080173"/>
                </a:cubicBezTo>
                <a:lnTo>
                  <a:pt x="2410152" y="3063751"/>
                </a:lnTo>
                <a:lnTo>
                  <a:pt x="2408099" y="3064403"/>
                </a:lnTo>
                <a:lnTo>
                  <a:pt x="2407218" y="3070324"/>
                </a:lnTo>
                <a:cubicBezTo>
                  <a:pt x="2402612" y="3079171"/>
                  <a:pt x="2394080" y="3088906"/>
                  <a:pt x="2380138" y="3099341"/>
                </a:cubicBezTo>
                <a:cubicBezTo>
                  <a:pt x="2194333" y="3283170"/>
                  <a:pt x="1992503" y="3449064"/>
                  <a:pt x="1765923" y="3581043"/>
                </a:cubicBezTo>
                <a:cubicBezTo>
                  <a:pt x="1744896" y="3593696"/>
                  <a:pt x="1723857" y="3603555"/>
                  <a:pt x="1702258" y="3612286"/>
                </a:cubicBezTo>
                <a:cubicBezTo>
                  <a:pt x="1664333" y="3650747"/>
                  <a:pt x="1731601" y="3589836"/>
                  <a:pt x="1538370" y="3811804"/>
                </a:cubicBezTo>
                <a:cubicBezTo>
                  <a:pt x="1278852" y="4250311"/>
                  <a:pt x="915356" y="4600566"/>
                  <a:pt x="542867" y="4944092"/>
                </a:cubicBezTo>
                <a:cubicBezTo>
                  <a:pt x="521291" y="4964055"/>
                  <a:pt x="503482" y="4879596"/>
                  <a:pt x="515800" y="4862180"/>
                </a:cubicBezTo>
                <a:cubicBezTo>
                  <a:pt x="664236" y="4650055"/>
                  <a:pt x="747224" y="4402666"/>
                  <a:pt x="909145" y="4199225"/>
                </a:cubicBezTo>
                <a:cubicBezTo>
                  <a:pt x="998789" y="4086824"/>
                  <a:pt x="1101084" y="3991246"/>
                  <a:pt x="1214067" y="3908561"/>
                </a:cubicBezTo>
                <a:cubicBezTo>
                  <a:pt x="1023317" y="3973399"/>
                  <a:pt x="824392" y="4020568"/>
                  <a:pt x="640967" y="4105601"/>
                </a:cubicBezTo>
                <a:cubicBezTo>
                  <a:pt x="458381" y="4190213"/>
                  <a:pt x="284593" y="4292005"/>
                  <a:pt x="112563" y="4396952"/>
                </a:cubicBezTo>
                <a:lnTo>
                  <a:pt x="0" y="4466006"/>
                </a:lnTo>
                <a:lnTo>
                  <a:pt x="0" y="4233763"/>
                </a:lnTo>
                <a:lnTo>
                  <a:pt x="36881" y="4200118"/>
                </a:lnTo>
                <a:cubicBezTo>
                  <a:pt x="302143" y="3962792"/>
                  <a:pt x="585478" y="3740226"/>
                  <a:pt x="910534" y="3629753"/>
                </a:cubicBezTo>
                <a:cubicBezTo>
                  <a:pt x="1140280" y="3551663"/>
                  <a:pt x="1356783" y="3624873"/>
                  <a:pt x="1578717" y="3575982"/>
                </a:cubicBezTo>
                <a:cubicBezTo>
                  <a:pt x="1857881" y="3513822"/>
                  <a:pt x="2134207" y="3238918"/>
                  <a:pt x="2338780" y="3033725"/>
                </a:cubicBezTo>
                <a:cubicBezTo>
                  <a:pt x="2165203" y="2949506"/>
                  <a:pt x="1987990" y="2873430"/>
                  <a:pt x="1807991" y="2807184"/>
                </a:cubicBezTo>
                <a:cubicBezTo>
                  <a:pt x="1696192" y="2934214"/>
                  <a:pt x="1567238" y="3035444"/>
                  <a:pt x="1416358" y="3112571"/>
                </a:cubicBezTo>
                <a:cubicBezTo>
                  <a:pt x="1318658" y="3280278"/>
                  <a:pt x="1112986" y="3321000"/>
                  <a:pt x="939066" y="3378798"/>
                </a:cubicBezTo>
                <a:cubicBezTo>
                  <a:pt x="668357" y="3469020"/>
                  <a:pt x="393418" y="3543804"/>
                  <a:pt x="115099" y="3607650"/>
                </a:cubicBezTo>
                <a:cubicBezTo>
                  <a:pt x="80589" y="3615844"/>
                  <a:pt x="67554" y="3533906"/>
                  <a:pt x="97284" y="3520393"/>
                </a:cubicBezTo>
                <a:cubicBezTo>
                  <a:pt x="382521" y="3387774"/>
                  <a:pt x="642160" y="3215335"/>
                  <a:pt x="922050" y="3074867"/>
                </a:cubicBezTo>
                <a:cubicBezTo>
                  <a:pt x="1080787" y="2995199"/>
                  <a:pt x="1233979" y="2960447"/>
                  <a:pt x="1405265" y="3016319"/>
                </a:cubicBezTo>
                <a:cubicBezTo>
                  <a:pt x="1406106" y="3016600"/>
                  <a:pt x="1406671" y="3017724"/>
                  <a:pt x="1407512" y="3018001"/>
                </a:cubicBezTo>
                <a:cubicBezTo>
                  <a:pt x="1526420" y="2954115"/>
                  <a:pt x="1632390" y="2874245"/>
                  <a:pt x="1726266" y="2777274"/>
                </a:cubicBezTo>
                <a:cubicBezTo>
                  <a:pt x="1369635" y="2651515"/>
                  <a:pt x="1000990" y="2561972"/>
                  <a:pt x="625390" y="2514541"/>
                </a:cubicBezTo>
                <a:cubicBezTo>
                  <a:pt x="624559" y="2519877"/>
                  <a:pt x="622878" y="2524928"/>
                  <a:pt x="619799" y="2527180"/>
                </a:cubicBezTo>
                <a:cubicBezTo>
                  <a:pt x="509037" y="2598914"/>
                  <a:pt x="403069" y="2677377"/>
                  <a:pt x="310030" y="2771818"/>
                </a:cubicBezTo>
                <a:cubicBezTo>
                  <a:pt x="266034" y="2817076"/>
                  <a:pt x="224887" y="2891795"/>
                  <a:pt x="173877" y="2937056"/>
                </a:cubicBezTo>
                <a:cubicBezTo>
                  <a:pt x="145840" y="3003792"/>
                  <a:pt x="113686" y="3071134"/>
                  <a:pt x="77889" y="3138440"/>
                </a:cubicBezTo>
                <a:lnTo>
                  <a:pt x="0" y="3271395"/>
                </a:lnTo>
                <a:lnTo>
                  <a:pt x="0" y="3153002"/>
                </a:lnTo>
                <a:lnTo>
                  <a:pt x="2386" y="3149203"/>
                </a:lnTo>
                <a:cubicBezTo>
                  <a:pt x="33821" y="3095439"/>
                  <a:pt x="63030" y="3041490"/>
                  <a:pt x="89753" y="2987702"/>
                </a:cubicBezTo>
                <a:cubicBezTo>
                  <a:pt x="85546" y="2993322"/>
                  <a:pt x="81066" y="2999788"/>
                  <a:pt x="76869" y="3005404"/>
                </a:cubicBezTo>
                <a:cubicBezTo>
                  <a:pt x="63139" y="3024231"/>
                  <a:pt x="48575" y="3042776"/>
                  <a:pt x="32049" y="3065814"/>
                </a:cubicBezTo>
                <a:lnTo>
                  <a:pt x="0" y="3108744"/>
                </a:lnTo>
                <a:lnTo>
                  <a:pt x="0" y="3058059"/>
                </a:lnTo>
                <a:lnTo>
                  <a:pt x="7610" y="3047889"/>
                </a:lnTo>
                <a:cubicBezTo>
                  <a:pt x="24410" y="3025415"/>
                  <a:pt x="38695" y="3006301"/>
                  <a:pt x="52419" y="2987479"/>
                </a:cubicBezTo>
                <a:cubicBezTo>
                  <a:pt x="54382" y="2984385"/>
                  <a:pt x="57184" y="2981579"/>
                  <a:pt x="59142" y="2978488"/>
                </a:cubicBezTo>
                <a:lnTo>
                  <a:pt x="0" y="3015334"/>
                </a:lnTo>
                <a:lnTo>
                  <a:pt x="0" y="2914286"/>
                </a:lnTo>
                <a:lnTo>
                  <a:pt x="36383" y="2901128"/>
                </a:lnTo>
                <a:cubicBezTo>
                  <a:pt x="76283" y="2885228"/>
                  <a:pt x="116303" y="2866415"/>
                  <a:pt x="156329" y="2840533"/>
                </a:cubicBezTo>
                <a:cubicBezTo>
                  <a:pt x="229785" y="2792431"/>
                  <a:pt x="289125" y="2682604"/>
                  <a:pt x="358355" y="2620471"/>
                </a:cubicBezTo>
                <a:cubicBezTo>
                  <a:pt x="406846" y="2577174"/>
                  <a:pt x="457591" y="2538372"/>
                  <a:pt x="510577" y="2501244"/>
                </a:cubicBezTo>
                <a:cubicBezTo>
                  <a:pt x="411488" y="2490937"/>
                  <a:pt x="311929" y="2483543"/>
                  <a:pt x="211967" y="2479171"/>
                </a:cubicBezTo>
                <a:lnTo>
                  <a:pt x="0" y="2476398"/>
                </a:lnTo>
                <a:lnTo>
                  <a:pt x="0" y="2389189"/>
                </a:lnTo>
                <a:lnTo>
                  <a:pt x="103062" y="2389518"/>
                </a:lnTo>
                <a:cubicBezTo>
                  <a:pt x="239716" y="2392822"/>
                  <a:pt x="375712" y="2401808"/>
                  <a:pt x="510734" y="2416201"/>
                </a:cubicBezTo>
                <a:cubicBezTo>
                  <a:pt x="453295" y="2294758"/>
                  <a:pt x="388809" y="2156489"/>
                  <a:pt x="279257" y="2092102"/>
                </a:cubicBezTo>
                <a:cubicBezTo>
                  <a:pt x="214509" y="2054029"/>
                  <a:pt x="140169" y="2030776"/>
                  <a:pt x="65265" y="2006049"/>
                </a:cubicBezTo>
                <a:lnTo>
                  <a:pt x="0" y="1982532"/>
                </a:lnTo>
                <a:lnTo>
                  <a:pt x="0" y="1912789"/>
                </a:lnTo>
                <a:lnTo>
                  <a:pt x="97460" y="1953725"/>
                </a:lnTo>
                <a:cubicBezTo>
                  <a:pt x="140146" y="1968817"/>
                  <a:pt x="181972" y="1973804"/>
                  <a:pt x="221272" y="1980766"/>
                </a:cubicBezTo>
                <a:cubicBezTo>
                  <a:pt x="184478" y="1960612"/>
                  <a:pt x="148800" y="1938494"/>
                  <a:pt x="116765" y="1911033"/>
                </a:cubicBezTo>
                <a:cubicBezTo>
                  <a:pt x="78825" y="1878815"/>
                  <a:pt x="47051" y="1840696"/>
                  <a:pt x="16405" y="1803412"/>
                </a:cubicBezTo>
                <a:lnTo>
                  <a:pt x="0" y="1784777"/>
                </a:lnTo>
                <a:lnTo>
                  <a:pt x="0" y="1740082"/>
                </a:lnTo>
                <a:lnTo>
                  <a:pt x="39394" y="1784856"/>
                </a:lnTo>
                <a:cubicBezTo>
                  <a:pt x="69479" y="1821014"/>
                  <a:pt x="100126" y="1858299"/>
                  <a:pt x="135813" y="1888838"/>
                </a:cubicBezTo>
                <a:cubicBezTo>
                  <a:pt x="168411" y="1916009"/>
                  <a:pt x="204933" y="1938411"/>
                  <a:pt x="242575" y="1958841"/>
                </a:cubicBezTo>
                <a:cubicBezTo>
                  <a:pt x="195379" y="1882642"/>
                  <a:pt x="141547" y="1815083"/>
                  <a:pt x="82197" y="1754826"/>
                </a:cubicBezTo>
                <a:lnTo>
                  <a:pt x="0" y="1679650"/>
                </a:lnTo>
                <a:lnTo>
                  <a:pt x="0" y="1602463"/>
                </a:lnTo>
                <a:lnTo>
                  <a:pt x="84689" y="1677442"/>
                </a:lnTo>
                <a:cubicBezTo>
                  <a:pt x="165950" y="1759826"/>
                  <a:pt x="237786" y="1855565"/>
                  <a:pt x="298437" y="1968019"/>
                </a:cubicBezTo>
                <a:lnTo>
                  <a:pt x="227269" y="1114064"/>
                </a:lnTo>
                <a:cubicBezTo>
                  <a:pt x="226129" y="1099191"/>
                  <a:pt x="230003" y="1062136"/>
                  <a:pt x="248003" y="1089613"/>
                </a:cubicBezTo>
                <a:cubicBezTo>
                  <a:pt x="349844" y="1249160"/>
                  <a:pt x="397556" y="1433768"/>
                  <a:pt x="427020" y="1619803"/>
                </a:cubicBezTo>
                <a:cubicBezTo>
                  <a:pt x="453086" y="1782272"/>
                  <a:pt x="422387" y="1897385"/>
                  <a:pt x="340345" y="2027739"/>
                </a:cubicBezTo>
                <a:cubicBezTo>
                  <a:pt x="347373" y="2033339"/>
                  <a:pt x="354114" y="2038383"/>
                  <a:pt x="360865" y="2044827"/>
                </a:cubicBezTo>
                <a:cubicBezTo>
                  <a:pt x="443500" y="2128340"/>
                  <a:pt x="506078" y="2306190"/>
                  <a:pt x="560414" y="2421457"/>
                </a:cubicBezTo>
                <a:cubicBezTo>
                  <a:pt x="831022" y="2452769"/>
                  <a:pt x="1098019" y="2506255"/>
                  <a:pt x="1359703" y="2578554"/>
                </a:cubicBezTo>
                <a:lnTo>
                  <a:pt x="1359422" y="2577994"/>
                </a:lnTo>
                <a:cubicBezTo>
                  <a:pt x="1370467" y="2269807"/>
                  <a:pt x="976420" y="2084880"/>
                  <a:pt x="828701" y="1839520"/>
                </a:cubicBezTo>
                <a:cubicBezTo>
                  <a:pt x="687172" y="1605098"/>
                  <a:pt x="631475" y="1330413"/>
                  <a:pt x="494427" y="1092333"/>
                </a:cubicBezTo>
                <a:cubicBezTo>
                  <a:pt x="481980" y="1070671"/>
                  <a:pt x="485440" y="1027197"/>
                  <a:pt x="506322" y="1020997"/>
                </a:cubicBezTo>
                <a:close/>
                <a:moveTo>
                  <a:pt x="4570198" y="978081"/>
                </a:moveTo>
                <a:cubicBezTo>
                  <a:pt x="4555714" y="1028259"/>
                  <a:pt x="4540870" y="1077934"/>
                  <a:pt x="4523691" y="1127776"/>
                </a:cubicBezTo>
                <a:lnTo>
                  <a:pt x="4509875" y="1167552"/>
                </a:lnTo>
                <a:cubicBezTo>
                  <a:pt x="4498703" y="1198545"/>
                  <a:pt x="4488074" y="1229138"/>
                  <a:pt x="4478168" y="1260735"/>
                </a:cubicBezTo>
                <a:cubicBezTo>
                  <a:pt x="4437866" y="1392962"/>
                  <a:pt x="4423333" y="1532451"/>
                  <a:pt x="4409309" y="1666996"/>
                </a:cubicBezTo>
                <a:cubicBezTo>
                  <a:pt x="4399387" y="1761934"/>
                  <a:pt x="4389478" y="1859162"/>
                  <a:pt x="4370031" y="1955666"/>
                </a:cubicBezTo>
                <a:cubicBezTo>
                  <a:pt x="4495511" y="1636562"/>
                  <a:pt x="4590903" y="1311031"/>
                  <a:pt x="4570198" y="978081"/>
                </a:cubicBezTo>
                <a:close/>
                <a:moveTo>
                  <a:pt x="4557898" y="900011"/>
                </a:moveTo>
                <a:cubicBezTo>
                  <a:pt x="4330292" y="1199280"/>
                  <a:pt x="4335713" y="1567725"/>
                  <a:pt x="4344840" y="1922038"/>
                </a:cubicBezTo>
                <a:cubicBezTo>
                  <a:pt x="4360210" y="1836882"/>
                  <a:pt x="4369815" y="1750562"/>
                  <a:pt x="4378710" y="1665516"/>
                </a:cubicBezTo>
                <a:cubicBezTo>
                  <a:pt x="4393083" y="1529197"/>
                  <a:pt x="4407432" y="1388309"/>
                  <a:pt x="4448798" y="1253024"/>
                </a:cubicBezTo>
                <a:cubicBezTo>
                  <a:pt x="4458700" y="1221425"/>
                  <a:pt x="4469507" y="1189944"/>
                  <a:pt x="4480315" y="1158454"/>
                </a:cubicBezTo>
                <a:lnTo>
                  <a:pt x="4494133" y="1118676"/>
                </a:lnTo>
                <a:cubicBezTo>
                  <a:pt x="4518925" y="1046526"/>
                  <a:pt x="4539765" y="973431"/>
                  <a:pt x="4557898" y="900011"/>
                </a:cubicBezTo>
                <a:close/>
                <a:moveTo>
                  <a:pt x="5870151" y="898890"/>
                </a:moveTo>
                <a:cubicBezTo>
                  <a:pt x="5866911" y="898948"/>
                  <a:pt x="5864574" y="899121"/>
                  <a:pt x="5861335" y="899177"/>
                </a:cubicBezTo>
                <a:lnTo>
                  <a:pt x="5843702" y="899748"/>
                </a:lnTo>
                <a:cubicBezTo>
                  <a:pt x="5780018" y="902412"/>
                  <a:pt x="5714210" y="911192"/>
                  <a:pt x="5651107" y="920306"/>
                </a:cubicBezTo>
                <a:cubicBezTo>
                  <a:pt x="5588537" y="929031"/>
                  <a:pt x="5523624" y="937920"/>
                  <a:pt x="5459407" y="940975"/>
                </a:cubicBezTo>
                <a:cubicBezTo>
                  <a:pt x="5431523" y="942110"/>
                  <a:pt x="5402918" y="942237"/>
                  <a:pt x="5374846" y="941988"/>
                </a:cubicBezTo>
                <a:cubicBezTo>
                  <a:pt x="5336157" y="941792"/>
                  <a:pt x="5295497" y="942268"/>
                  <a:pt x="5256105" y="945632"/>
                </a:cubicBezTo>
                <a:cubicBezTo>
                  <a:pt x="5206829" y="950064"/>
                  <a:pt x="5155964" y="960232"/>
                  <a:pt x="5107071" y="969720"/>
                </a:cubicBezTo>
                <a:cubicBezTo>
                  <a:pt x="5071129" y="976700"/>
                  <a:pt x="5035177" y="983681"/>
                  <a:pt x="4998681" y="988771"/>
                </a:cubicBezTo>
                <a:cubicBezTo>
                  <a:pt x="5256175" y="1057755"/>
                  <a:pt x="5597864" y="989418"/>
                  <a:pt x="5870151" y="898890"/>
                </a:cubicBezTo>
                <a:close/>
                <a:moveTo>
                  <a:pt x="5504425" y="848067"/>
                </a:moveTo>
                <a:cubicBezTo>
                  <a:pt x="5313518" y="848319"/>
                  <a:pt x="5144450" y="894555"/>
                  <a:pt x="4968849" y="962318"/>
                </a:cubicBezTo>
                <a:cubicBezTo>
                  <a:pt x="5013986" y="957830"/>
                  <a:pt x="5059460" y="949291"/>
                  <a:pt x="5104039" y="940634"/>
                </a:cubicBezTo>
                <a:cubicBezTo>
                  <a:pt x="5153465" y="930752"/>
                  <a:pt x="5205230" y="920703"/>
                  <a:pt x="5256311" y="916490"/>
                </a:cubicBezTo>
                <a:cubicBezTo>
                  <a:pt x="5297138" y="912849"/>
                  <a:pt x="5338158" y="912871"/>
                  <a:pt x="5377381" y="912671"/>
                </a:cubicBezTo>
                <a:lnTo>
                  <a:pt x="5460148" y="911442"/>
                </a:lnTo>
                <a:cubicBezTo>
                  <a:pt x="5522934" y="908669"/>
                  <a:pt x="5586937" y="899666"/>
                  <a:pt x="5648971" y="891331"/>
                </a:cubicBezTo>
                <a:cubicBezTo>
                  <a:pt x="5712974" y="882328"/>
                  <a:pt x="5779324" y="873155"/>
                  <a:pt x="5844807" y="870718"/>
                </a:cubicBezTo>
                <a:lnTo>
                  <a:pt x="5862975" y="869756"/>
                </a:lnTo>
                <a:cubicBezTo>
                  <a:pt x="5882405" y="869405"/>
                  <a:pt x="5902011" y="868171"/>
                  <a:pt x="5920887" y="865929"/>
                </a:cubicBezTo>
                <a:cubicBezTo>
                  <a:pt x="5782825" y="855356"/>
                  <a:pt x="5643867" y="846954"/>
                  <a:pt x="5504425" y="848067"/>
                </a:cubicBezTo>
                <a:close/>
                <a:moveTo>
                  <a:pt x="3607114" y="467441"/>
                </a:moveTo>
                <a:cubicBezTo>
                  <a:pt x="3528124" y="599478"/>
                  <a:pt x="3410482" y="705343"/>
                  <a:pt x="3296242" y="807991"/>
                </a:cubicBezTo>
                <a:cubicBezTo>
                  <a:pt x="3255418" y="844446"/>
                  <a:pt x="3213877" y="882186"/>
                  <a:pt x="3174674" y="919759"/>
                </a:cubicBezTo>
                <a:cubicBezTo>
                  <a:pt x="3129209" y="963390"/>
                  <a:pt x="3085915" y="1010032"/>
                  <a:pt x="3042978" y="1054894"/>
                </a:cubicBezTo>
                <a:lnTo>
                  <a:pt x="2968914" y="1133756"/>
                </a:lnTo>
                <a:cubicBezTo>
                  <a:pt x="3001355" y="1109480"/>
                  <a:pt x="3045966" y="1074853"/>
                  <a:pt x="3103823" y="1026814"/>
                </a:cubicBezTo>
                <a:cubicBezTo>
                  <a:pt x="3260201" y="897449"/>
                  <a:pt x="3521192" y="681569"/>
                  <a:pt x="3607114" y="467441"/>
                </a:cubicBezTo>
                <a:close/>
                <a:moveTo>
                  <a:pt x="3744487" y="383136"/>
                </a:moveTo>
                <a:cubicBezTo>
                  <a:pt x="3789590" y="603780"/>
                  <a:pt x="3850997" y="811848"/>
                  <a:pt x="3970213" y="995559"/>
                </a:cubicBezTo>
                <a:cubicBezTo>
                  <a:pt x="3927384" y="796159"/>
                  <a:pt x="3865366" y="574806"/>
                  <a:pt x="3744487" y="383136"/>
                </a:cubicBezTo>
                <a:close/>
                <a:moveTo>
                  <a:pt x="3624562" y="367041"/>
                </a:moveTo>
                <a:cubicBezTo>
                  <a:pt x="3578160" y="403736"/>
                  <a:pt x="3532667" y="442805"/>
                  <a:pt x="3489712" y="485386"/>
                </a:cubicBezTo>
                <a:cubicBezTo>
                  <a:pt x="3380716" y="591858"/>
                  <a:pt x="3284219" y="714458"/>
                  <a:pt x="3182994" y="828265"/>
                </a:cubicBezTo>
                <a:cubicBezTo>
                  <a:pt x="3100902" y="919812"/>
                  <a:pt x="2899469" y="1135252"/>
                  <a:pt x="2892114" y="1172635"/>
                </a:cubicBezTo>
                <a:lnTo>
                  <a:pt x="3021459" y="1035385"/>
                </a:lnTo>
                <a:cubicBezTo>
                  <a:pt x="3064036" y="990026"/>
                  <a:pt x="3108229" y="943501"/>
                  <a:pt x="3153873" y="898971"/>
                </a:cubicBezTo>
                <a:cubicBezTo>
                  <a:pt x="3193783" y="860125"/>
                  <a:pt x="3235680" y="822883"/>
                  <a:pt x="3276511" y="786423"/>
                </a:cubicBezTo>
                <a:cubicBezTo>
                  <a:pt x="3390214" y="684175"/>
                  <a:pt x="3507852" y="578306"/>
                  <a:pt x="3584154" y="448218"/>
                </a:cubicBezTo>
                <a:cubicBezTo>
                  <a:pt x="3599491" y="421848"/>
                  <a:pt x="3612660" y="394752"/>
                  <a:pt x="3624562" y="367041"/>
                </a:cubicBezTo>
                <a:close/>
                <a:moveTo>
                  <a:pt x="3766672" y="359429"/>
                </a:moveTo>
                <a:cubicBezTo>
                  <a:pt x="3888797" y="549425"/>
                  <a:pt x="3952247" y="768223"/>
                  <a:pt x="3996338" y="968237"/>
                </a:cubicBezTo>
                <a:cubicBezTo>
                  <a:pt x="3973140" y="739339"/>
                  <a:pt x="3922473" y="455576"/>
                  <a:pt x="3766672" y="359429"/>
                </a:cubicBezTo>
                <a:close/>
                <a:moveTo>
                  <a:pt x="5805386" y="239240"/>
                </a:moveTo>
                <a:cubicBezTo>
                  <a:pt x="5783116" y="246988"/>
                  <a:pt x="5760847" y="254734"/>
                  <a:pt x="5736947" y="261367"/>
                </a:cubicBezTo>
                <a:cubicBezTo>
                  <a:pt x="5638133" y="287976"/>
                  <a:pt x="5538513" y="299897"/>
                  <a:pt x="5427012" y="311272"/>
                </a:cubicBezTo>
                <a:cubicBezTo>
                  <a:pt x="5345554" y="319953"/>
                  <a:pt x="5243942" y="330268"/>
                  <a:pt x="5147818" y="322112"/>
                </a:cubicBezTo>
                <a:cubicBezTo>
                  <a:pt x="5118835" y="319462"/>
                  <a:pt x="5090027" y="315925"/>
                  <a:pt x="5060854" y="311882"/>
                </a:cubicBezTo>
                <a:cubicBezTo>
                  <a:pt x="5021780" y="306636"/>
                  <a:pt x="4983964" y="301993"/>
                  <a:pt x="4945989" y="300516"/>
                </a:cubicBezTo>
                <a:cubicBezTo>
                  <a:pt x="5093776" y="343728"/>
                  <a:pt x="5255799" y="359063"/>
                  <a:pt x="5410479" y="348434"/>
                </a:cubicBezTo>
                <a:cubicBezTo>
                  <a:pt x="5535307" y="339607"/>
                  <a:pt x="5683741" y="304513"/>
                  <a:pt x="5805386" y="239240"/>
                </a:cubicBezTo>
                <a:close/>
                <a:moveTo>
                  <a:pt x="5905192" y="163079"/>
                </a:moveTo>
                <a:cubicBezTo>
                  <a:pt x="5892074" y="166484"/>
                  <a:pt x="5879136" y="168997"/>
                  <a:pt x="5865655" y="171901"/>
                </a:cubicBezTo>
                <a:cubicBezTo>
                  <a:pt x="5671371" y="212758"/>
                  <a:pt x="5464843" y="252569"/>
                  <a:pt x="5259740" y="257013"/>
                </a:cubicBezTo>
                <a:lnTo>
                  <a:pt x="5208466" y="257550"/>
                </a:lnTo>
                <a:cubicBezTo>
                  <a:pt x="5132177" y="258666"/>
                  <a:pt x="5054091" y="259560"/>
                  <a:pt x="4980204" y="271903"/>
                </a:cubicBezTo>
                <a:cubicBezTo>
                  <a:pt x="5009725" y="274165"/>
                  <a:pt x="5038894" y="278201"/>
                  <a:pt x="5068068" y="282244"/>
                </a:cubicBezTo>
                <a:cubicBezTo>
                  <a:pt x="5096338" y="286164"/>
                  <a:pt x="5124608" y="290090"/>
                  <a:pt x="5153231" y="292240"/>
                </a:cubicBezTo>
                <a:cubicBezTo>
                  <a:pt x="5246661" y="300067"/>
                  <a:pt x="5346469" y="289533"/>
                  <a:pt x="5426491" y="281128"/>
                </a:cubicBezTo>
                <a:cubicBezTo>
                  <a:pt x="5536189" y="269536"/>
                  <a:pt x="5634727" y="258390"/>
                  <a:pt x="5731212" y="231951"/>
                </a:cubicBezTo>
                <a:cubicBezTo>
                  <a:pt x="5794995" y="214721"/>
                  <a:pt x="5853525" y="191373"/>
                  <a:pt x="5905192" y="163079"/>
                </a:cubicBezTo>
                <a:close/>
                <a:moveTo>
                  <a:pt x="5944437" y="113829"/>
                </a:moveTo>
                <a:cubicBezTo>
                  <a:pt x="5917256" y="119186"/>
                  <a:pt x="5863594" y="140199"/>
                  <a:pt x="5825032" y="146405"/>
                </a:cubicBezTo>
                <a:cubicBezTo>
                  <a:pt x="5539893" y="189777"/>
                  <a:pt x="5237140" y="170377"/>
                  <a:pt x="4955599" y="247008"/>
                </a:cubicBezTo>
                <a:cubicBezTo>
                  <a:pt x="5038637" y="230314"/>
                  <a:pt x="5125543" y="229138"/>
                  <a:pt x="5210104" y="228123"/>
                </a:cubicBezTo>
                <a:lnTo>
                  <a:pt x="5261015" y="227087"/>
                </a:lnTo>
                <a:cubicBezTo>
                  <a:pt x="5463242" y="223204"/>
                  <a:pt x="5667966" y="183171"/>
                  <a:pt x="5861181" y="143093"/>
                </a:cubicBezTo>
                <a:cubicBezTo>
                  <a:pt x="5895331" y="135893"/>
                  <a:pt x="5928215" y="128080"/>
                  <a:pt x="5961252" y="114820"/>
                </a:cubicBezTo>
                <a:cubicBezTo>
                  <a:pt x="5959615" y="111998"/>
                  <a:pt x="5953497" y="112044"/>
                  <a:pt x="5944437" y="113829"/>
                </a:cubicBezTo>
                <a:close/>
                <a:moveTo>
                  <a:pt x="3882765" y="0"/>
                </a:moveTo>
                <a:lnTo>
                  <a:pt x="3995099" y="0"/>
                </a:lnTo>
                <a:lnTo>
                  <a:pt x="4163818" y="234104"/>
                </a:lnTo>
                <a:cubicBezTo>
                  <a:pt x="4167056" y="234046"/>
                  <a:pt x="4169933" y="233486"/>
                  <a:pt x="4172099" y="234207"/>
                </a:cubicBezTo>
                <a:cubicBezTo>
                  <a:pt x="4370329" y="290447"/>
                  <a:pt x="4575890" y="304753"/>
                  <a:pt x="4784282" y="276561"/>
                </a:cubicBezTo>
                <a:cubicBezTo>
                  <a:pt x="4788943" y="273941"/>
                  <a:pt x="4794689" y="270546"/>
                  <a:pt x="4801687" y="267764"/>
                </a:cubicBezTo>
                <a:cubicBezTo>
                  <a:pt x="5207052" y="98325"/>
                  <a:pt x="5661672" y="149587"/>
                  <a:pt x="6082788" y="64119"/>
                </a:cubicBezTo>
                <a:cubicBezTo>
                  <a:pt x="6097705" y="60940"/>
                  <a:pt x="6122565" y="65809"/>
                  <a:pt x="6099442" y="82568"/>
                </a:cubicBezTo>
                <a:cubicBezTo>
                  <a:pt x="5702970" y="366122"/>
                  <a:pt x="5250177" y="483706"/>
                  <a:pt x="4804137" y="320931"/>
                </a:cubicBezTo>
                <a:cubicBezTo>
                  <a:pt x="4608728" y="353445"/>
                  <a:pt x="4415104" y="351091"/>
                  <a:pt x="4227047" y="313415"/>
                </a:cubicBezTo>
                <a:cubicBezTo>
                  <a:pt x="4265992" y="361495"/>
                  <a:pt x="4305481" y="409180"/>
                  <a:pt x="4346041" y="456086"/>
                </a:cubicBezTo>
                <a:cubicBezTo>
                  <a:pt x="4508645" y="644218"/>
                  <a:pt x="4684629" y="811207"/>
                  <a:pt x="4870967" y="963061"/>
                </a:cubicBezTo>
                <a:cubicBezTo>
                  <a:pt x="4877428" y="960662"/>
                  <a:pt x="4883360" y="958653"/>
                  <a:pt x="4889647" y="957147"/>
                </a:cubicBezTo>
                <a:cubicBezTo>
                  <a:pt x="5063790" y="885104"/>
                  <a:pt x="5235998" y="820573"/>
                  <a:pt x="5422504" y="805191"/>
                </a:cubicBezTo>
                <a:cubicBezTo>
                  <a:pt x="5643719" y="786779"/>
                  <a:pt x="5869113" y="808075"/>
                  <a:pt x="6087656" y="826703"/>
                </a:cubicBezTo>
                <a:cubicBezTo>
                  <a:pt x="6118977" y="829180"/>
                  <a:pt x="6064821" y="863092"/>
                  <a:pt x="6058717" y="865992"/>
                </a:cubicBezTo>
                <a:cubicBezTo>
                  <a:pt x="5757093" y="988464"/>
                  <a:pt x="5312094" y="1115658"/>
                  <a:pt x="4974153" y="1045456"/>
                </a:cubicBezTo>
                <a:cubicBezTo>
                  <a:pt x="5180499" y="1203411"/>
                  <a:pt x="5398986" y="1344171"/>
                  <a:pt x="5627835" y="1472077"/>
                </a:cubicBezTo>
                <a:cubicBezTo>
                  <a:pt x="5628372" y="1471688"/>
                  <a:pt x="5629279" y="1471800"/>
                  <a:pt x="5629817" y="1471412"/>
                </a:cubicBezTo>
                <a:cubicBezTo>
                  <a:pt x="5631249" y="1471132"/>
                  <a:pt x="5633225" y="1470462"/>
                  <a:pt x="5634124" y="1470572"/>
                </a:cubicBezTo>
                <a:cubicBezTo>
                  <a:pt x="5647257" y="1469448"/>
                  <a:pt x="5751167" y="1386498"/>
                  <a:pt x="5755832" y="1383886"/>
                </a:cubicBezTo>
                <a:cubicBezTo>
                  <a:pt x="5837996" y="1338827"/>
                  <a:pt x="5925989" y="1306339"/>
                  <a:pt x="6014186" y="1279799"/>
                </a:cubicBezTo>
                <a:cubicBezTo>
                  <a:pt x="6310230" y="1190367"/>
                  <a:pt x="6608567" y="1157268"/>
                  <a:pt x="6901619" y="1047874"/>
                </a:cubicBezTo>
                <a:cubicBezTo>
                  <a:pt x="6921553" y="1040293"/>
                  <a:pt x="6976591" y="1037028"/>
                  <a:pt x="6931566" y="1062034"/>
                </a:cubicBezTo>
                <a:cubicBezTo>
                  <a:pt x="6610108" y="1243134"/>
                  <a:pt x="6183662" y="1573592"/>
                  <a:pt x="5790982" y="1561380"/>
                </a:cubicBezTo>
                <a:cubicBezTo>
                  <a:pt x="5920545" y="1629240"/>
                  <a:pt x="6053507" y="1693876"/>
                  <a:pt x="6188971" y="1755168"/>
                </a:cubicBezTo>
                <a:cubicBezTo>
                  <a:pt x="6193458" y="1753446"/>
                  <a:pt x="6198307" y="1752214"/>
                  <a:pt x="6202446" y="1752268"/>
                </a:cubicBezTo>
                <a:cubicBezTo>
                  <a:pt x="6504288" y="1570118"/>
                  <a:pt x="6833930" y="1471594"/>
                  <a:pt x="7179560" y="1467551"/>
                </a:cubicBezTo>
                <a:cubicBezTo>
                  <a:pt x="7221126" y="1467186"/>
                  <a:pt x="7172003" y="1501258"/>
                  <a:pt x="7158730" y="1507835"/>
                </a:cubicBezTo>
                <a:cubicBezTo>
                  <a:pt x="6888412" y="1630502"/>
                  <a:pt x="6618589" y="1809287"/>
                  <a:pt x="6326959" y="1817686"/>
                </a:cubicBezTo>
                <a:lnTo>
                  <a:pt x="6537433" y="1907790"/>
                </a:lnTo>
                <a:cubicBezTo>
                  <a:pt x="6542473" y="1907949"/>
                  <a:pt x="6546435" y="1908891"/>
                  <a:pt x="6550221" y="1910729"/>
                </a:cubicBezTo>
                <a:cubicBezTo>
                  <a:pt x="6742694" y="1932993"/>
                  <a:pt x="6849771" y="2068278"/>
                  <a:pt x="6964438" y="2209505"/>
                </a:cubicBezTo>
                <a:cubicBezTo>
                  <a:pt x="7113162" y="2393201"/>
                  <a:pt x="7266286" y="2592015"/>
                  <a:pt x="7367862" y="2806833"/>
                </a:cubicBezTo>
                <a:cubicBezTo>
                  <a:pt x="7371456" y="2814338"/>
                  <a:pt x="7369522" y="2821080"/>
                  <a:pt x="7364329" y="2826907"/>
                </a:cubicBezTo>
                <a:cubicBezTo>
                  <a:pt x="7348741" y="2844389"/>
                  <a:pt x="7303788" y="2853651"/>
                  <a:pt x="7290545" y="2850663"/>
                </a:cubicBezTo>
                <a:cubicBezTo>
                  <a:pt x="6859896" y="2738539"/>
                  <a:pt x="6609607" y="2342306"/>
                  <a:pt x="6472036" y="1959003"/>
                </a:cubicBezTo>
                <a:cubicBezTo>
                  <a:pt x="6239391" y="1862081"/>
                  <a:pt x="6011946" y="1759868"/>
                  <a:pt x="5792897" y="1647747"/>
                </a:cubicBezTo>
                <a:cubicBezTo>
                  <a:pt x="5817125" y="1702679"/>
                  <a:pt x="5838127" y="1759942"/>
                  <a:pt x="5842751" y="1816112"/>
                </a:cubicBezTo>
                <a:cubicBezTo>
                  <a:pt x="5844184" y="1815832"/>
                  <a:pt x="5846161" y="1815162"/>
                  <a:pt x="5847424" y="1815776"/>
                </a:cubicBezTo>
                <a:cubicBezTo>
                  <a:pt x="6140442" y="1830791"/>
                  <a:pt x="6291873" y="2115536"/>
                  <a:pt x="6399821" y="2344799"/>
                </a:cubicBezTo>
                <a:cubicBezTo>
                  <a:pt x="6413837" y="2374329"/>
                  <a:pt x="6342916" y="2402075"/>
                  <a:pt x="6323232" y="2389634"/>
                </a:cubicBezTo>
                <a:cubicBezTo>
                  <a:pt x="6177906" y="2301146"/>
                  <a:pt x="6052833" y="2198747"/>
                  <a:pt x="5942958" y="2077708"/>
                </a:cubicBezTo>
                <a:cubicBezTo>
                  <a:pt x="5949243" y="2174636"/>
                  <a:pt x="5937179" y="2273417"/>
                  <a:pt x="5921559" y="2378596"/>
                </a:cubicBezTo>
                <a:cubicBezTo>
                  <a:pt x="5888539" y="2593290"/>
                  <a:pt x="5878937" y="2813146"/>
                  <a:pt x="5817651" y="3023919"/>
                </a:cubicBezTo>
                <a:cubicBezTo>
                  <a:pt x="5810408" y="3049005"/>
                  <a:pt x="5741174" y="3089270"/>
                  <a:pt x="5729634" y="3051849"/>
                </a:cubicBezTo>
                <a:cubicBezTo>
                  <a:pt x="5657096" y="2815984"/>
                  <a:pt x="5581632" y="2571559"/>
                  <a:pt x="5611018" y="2316769"/>
                </a:cubicBezTo>
                <a:cubicBezTo>
                  <a:pt x="5622715" y="2217484"/>
                  <a:pt x="5656813" y="2135538"/>
                  <a:pt x="5687608" y="2039972"/>
                </a:cubicBezTo>
                <a:cubicBezTo>
                  <a:pt x="5744741" y="1859679"/>
                  <a:pt x="5733310" y="1742061"/>
                  <a:pt x="5657554" y="1576445"/>
                </a:cubicBezTo>
                <a:cubicBezTo>
                  <a:pt x="5483232" y="1483028"/>
                  <a:pt x="5313009" y="1382833"/>
                  <a:pt x="5150475" y="1274012"/>
                </a:cubicBezTo>
                <a:cubicBezTo>
                  <a:pt x="5326569" y="1559959"/>
                  <a:pt x="5457991" y="1838600"/>
                  <a:pt x="5349142" y="2204405"/>
                </a:cubicBezTo>
                <a:cubicBezTo>
                  <a:pt x="5342604" y="2225928"/>
                  <a:pt x="5273881" y="2261245"/>
                  <a:pt x="5262214" y="2233836"/>
                </a:cubicBezTo>
                <a:cubicBezTo>
                  <a:pt x="5160759" y="2006724"/>
                  <a:pt x="5064863" y="1777114"/>
                  <a:pt x="4981539" y="1542201"/>
                </a:cubicBezTo>
                <a:cubicBezTo>
                  <a:pt x="4932755" y="1405876"/>
                  <a:pt x="4893729" y="1278486"/>
                  <a:pt x="4958461" y="1136957"/>
                </a:cubicBezTo>
                <a:cubicBezTo>
                  <a:pt x="4854219" y="1059900"/>
                  <a:pt x="4753195" y="978221"/>
                  <a:pt x="4655015" y="891426"/>
                </a:cubicBezTo>
                <a:cubicBezTo>
                  <a:pt x="4700834" y="1342763"/>
                  <a:pt x="4530476" y="1779853"/>
                  <a:pt x="4348002" y="2205895"/>
                </a:cubicBezTo>
                <a:cubicBezTo>
                  <a:pt x="4337873" y="2229260"/>
                  <a:pt x="4261560" y="2258626"/>
                  <a:pt x="4262250" y="2219972"/>
                </a:cubicBezTo>
                <a:cubicBezTo>
                  <a:pt x="4268663" y="1744520"/>
                  <a:pt x="4175629" y="1214471"/>
                  <a:pt x="4550611" y="817540"/>
                </a:cubicBezTo>
                <a:cubicBezTo>
                  <a:pt x="4554014" y="814312"/>
                  <a:pt x="4558850" y="810804"/>
                  <a:pt x="4564418" y="808293"/>
                </a:cubicBezTo>
                <a:cubicBezTo>
                  <a:pt x="4461330" y="711325"/>
                  <a:pt x="4361455" y="609738"/>
                  <a:pt x="4266388" y="500083"/>
                </a:cubicBezTo>
                <a:cubicBezTo>
                  <a:pt x="4185451" y="406519"/>
                  <a:pt x="4107556" y="310364"/>
                  <a:pt x="4032842" y="211809"/>
                </a:cubicBezTo>
                <a:lnTo>
                  <a:pt x="3882765" y="0"/>
                </a:lnTo>
                <a:close/>
                <a:moveTo>
                  <a:pt x="3721337" y="0"/>
                </a:moveTo>
                <a:lnTo>
                  <a:pt x="3797544" y="0"/>
                </a:lnTo>
                <a:lnTo>
                  <a:pt x="3775734" y="95131"/>
                </a:lnTo>
                <a:cubicBezTo>
                  <a:pt x="3762598" y="156923"/>
                  <a:pt x="3748081" y="217234"/>
                  <a:pt x="3724807" y="272257"/>
                </a:cubicBezTo>
                <a:cubicBezTo>
                  <a:pt x="3725550" y="275539"/>
                  <a:pt x="3726109" y="279707"/>
                  <a:pt x="3726844" y="282988"/>
                </a:cubicBezTo>
                <a:cubicBezTo>
                  <a:pt x="3732776" y="280979"/>
                  <a:pt x="3739065" y="279475"/>
                  <a:pt x="3742664" y="279918"/>
                </a:cubicBezTo>
                <a:cubicBezTo>
                  <a:pt x="4076263" y="313585"/>
                  <a:pt x="4081377" y="922622"/>
                  <a:pt x="4103910" y="1161917"/>
                </a:cubicBezTo>
                <a:cubicBezTo>
                  <a:pt x="4106010" y="1184045"/>
                  <a:pt x="4034389" y="1215360"/>
                  <a:pt x="4020269" y="1200406"/>
                </a:cubicBezTo>
                <a:cubicBezTo>
                  <a:pt x="3826459" y="997506"/>
                  <a:pt x="3735339" y="752983"/>
                  <a:pt x="3674882" y="488524"/>
                </a:cubicBezTo>
                <a:cubicBezTo>
                  <a:pt x="3559684" y="713184"/>
                  <a:pt x="3278706" y="925237"/>
                  <a:pt x="3132682" y="1072284"/>
                </a:cubicBezTo>
                <a:cubicBezTo>
                  <a:pt x="3002939" y="1202191"/>
                  <a:pt x="2899935" y="1287527"/>
                  <a:pt x="2716346" y="1276376"/>
                </a:cubicBezTo>
                <a:cubicBezTo>
                  <a:pt x="2700863" y="1275390"/>
                  <a:pt x="2710506" y="1261536"/>
                  <a:pt x="2716772" y="1255462"/>
                </a:cubicBezTo>
                <a:cubicBezTo>
                  <a:pt x="2980750" y="993927"/>
                  <a:pt x="3207119" y="698608"/>
                  <a:pt x="3471096" y="437072"/>
                </a:cubicBezTo>
                <a:cubicBezTo>
                  <a:pt x="3516376" y="392044"/>
                  <a:pt x="3602281" y="339698"/>
                  <a:pt x="3639057" y="286334"/>
                </a:cubicBezTo>
                <a:cubicBezTo>
                  <a:pt x="3639591" y="285947"/>
                  <a:pt x="3639767" y="285058"/>
                  <a:pt x="3640309" y="284664"/>
                </a:cubicBezTo>
                <a:cubicBezTo>
                  <a:pt x="3642272" y="281720"/>
                  <a:pt x="3644597" y="279273"/>
                  <a:pt x="3646022" y="276711"/>
                </a:cubicBezTo>
                <a:cubicBezTo>
                  <a:pt x="3677659" y="221350"/>
                  <a:pt x="3693078" y="144742"/>
                  <a:pt x="3707943" y="65958"/>
                </a:cubicBezTo>
                <a:lnTo>
                  <a:pt x="3721337" y="0"/>
                </a:lnTo>
                <a:close/>
                <a:moveTo>
                  <a:pt x="2867960" y="0"/>
                </a:moveTo>
                <a:lnTo>
                  <a:pt x="2926351" y="0"/>
                </a:lnTo>
                <a:lnTo>
                  <a:pt x="2902823" y="262929"/>
                </a:lnTo>
                <a:cubicBezTo>
                  <a:pt x="2913215" y="221824"/>
                  <a:pt x="2926844" y="180662"/>
                  <a:pt x="2940663" y="140884"/>
                </a:cubicBezTo>
                <a:lnTo>
                  <a:pt x="2947039" y="122524"/>
                </a:lnTo>
                <a:lnTo>
                  <a:pt x="2984316" y="0"/>
                </a:lnTo>
                <a:lnTo>
                  <a:pt x="3016114" y="0"/>
                </a:lnTo>
                <a:lnTo>
                  <a:pt x="2979949" y="119274"/>
                </a:lnTo>
                <a:lnTo>
                  <a:pt x="3023879" y="0"/>
                </a:lnTo>
                <a:lnTo>
                  <a:pt x="3105400" y="0"/>
                </a:lnTo>
                <a:lnTo>
                  <a:pt x="3094669" y="30308"/>
                </a:lnTo>
                <a:cubicBezTo>
                  <a:pt x="3037894" y="178003"/>
                  <a:pt x="2973232" y="323305"/>
                  <a:pt x="2901945" y="466538"/>
                </a:cubicBezTo>
                <a:cubicBezTo>
                  <a:pt x="2895180" y="479835"/>
                  <a:pt x="2815686" y="518381"/>
                  <a:pt x="2815209" y="497361"/>
                </a:cubicBezTo>
                <a:cubicBezTo>
                  <a:pt x="2812746" y="375148"/>
                  <a:pt x="2825702" y="251298"/>
                  <a:pt x="2844845" y="127638"/>
                </a:cubicBezTo>
                <a:lnTo>
                  <a:pt x="2867960" y="0"/>
                </a:lnTo>
                <a:close/>
                <a:moveTo>
                  <a:pt x="1057230" y="0"/>
                </a:moveTo>
                <a:lnTo>
                  <a:pt x="1111003" y="0"/>
                </a:lnTo>
                <a:lnTo>
                  <a:pt x="1125553" y="52588"/>
                </a:lnTo>
                <a:cubicBezTo>
                  <a:pt x="1174409" y="196547"/>
                  <a:pt x="1244674" y="336170"/>
                  <a:pt x="1304276" y="476275"/>
                </a:cubicBezTo>
                <a:cubicBezTo>
                  <a:pt x="1351896" y="589579"/>
                  <a:pt x="1459984" y="863646"/>
                  <a:pt x="1492066" y="886333"/>
                </a:cubicBezTo>
                <a:lnTo>
                  <a:pt x="1423698" y="710817"/>
                </a:lnTo>
                <a:cubicBezTo>
                  <a:pt x="1401022" y="652964"/>
                  <a:pt x="1378015" y="593152"/>
                  <a:pt x="1357609" y="532892"/>
                </a:cubicBezTo>
                <a:cubicBezTo>
                  <a:pt x="1339853" y="480241"/>
                  <a:pt x="1324587" y="426487"/>
                  <a:pt x="1309550" y="374031"/>
                </a:cubicBezTo>
                <a:cubicBezTo>
                  <a:pt x="1277632" y="264242"/>
                  <a:pt x="1244842" y="151584"/>
                  <a:pt x="1193673" y="49533"/>
                </a:cubicBezTo>
                <a:lnTo>
                  <a:pt x="1164391" y="0"/>
                </a:lnTo>
                <a:lnTo>
                  <a:pt x="1200666" y="0"/>
                </a:lnTo>
                <a:lnTo>
                  <a:pt x="1223408" y="38996"/>
                </a:lnTo>
                <a:cubicBezTo>
                  <a:pt x="1274817" y="142454"/>
                  <a:pt x="1307626" y="255236"/>
                  <a:pt x="1339635" y="365517"/>
                </a:cubicBezTo>
                <a:cubicBezTo>
                  <a:pt x="1354670" y="417965"/>
                  <a:pt x="1370587" y="471608"/>
                  <a:pt x="1387469" y="523079"/>
                </a:cubicBezTo>
                <a:cubicBezTo>
                  <a:pt x="1407105" y="582792"/>
                  <a:pt x="1430659" y="641842"/>
                  <a:pt x="1452685" y="699806"/>
                </a:cubicBezTo>
                <a:lnTo>
                  <a:pt x="1492092" y="800424"/>
                </a:lnTo>
                <a:cubicBezTo>
                  <a:pt x="1484618" y="760762"/>
                  <a:pt x="1473155" y="705686"/>
                  <a:pt x="1455302" y="632913"/>
                </a:cubicBezTo>
                <a:cubicBezTo>
                  <a:pt x="1413478" y="460985"/>
                  <a:pt x="1347194" y="188426"/>
                  <a:pt x="1222336" y="9480"/>
                </a:cubicBezTo>
                <a:lnTo>
                  <a:pt x="1214634" y="0"/>
                </a:lnTo>
                <a:lnTo>
                  <a:pt x="1289827" y="0"/>
                </a:lnTo>
                <a:lnTo>
                  <a:pt x="1321076" y="59722"/>
                </a:lnTo>
                <a:cubicBezTo>
                  <a:pt x="1409905" y="250193"/>
                  <a:pt x="1460341" y="480374"/>
                  <a:pt x="1512579" y="626441"/>
                </a:cubicBezTo>
                <a:cubicBezTo>
                  <a:pt x="1573756" y="799163"/>
                  <a:pt x="1605359" y="928641"/>
                  <a:pt x="1506076" y="1089289"/>
                </a:cubicBezTo>
                <a:cubicBezTo>
                  <a:pt x="1497659" y="1102817"/>
                  <a:pt x="1489109" y="1088176"/>
                  <a:pt x="1486346" y="1079919"/>
                </a:cubicBezTo>
                <a:cubicBezTo>
                  <a:pt x="1364522" y="729689"/>
                  <a:pt x="1192335" y="398839"/>
                  <a:pt x="1070511" y="48609"/>
                </a:cubicBezTo>
                <a:lnTo>
                  <a:pt x="1057230" y="0"/>
                </a:lnTo>
                <a:close/>
                <a:moveTo>
                  <a:pt x="43151" y="0"/>
                </a:moveTo>
                <a:lnTo>
                  <a:pt x="95283" y="0"/>
                </a:lnTo>
                <a:lnTo>
                  <a:pt x="300708" y="154571"/>
                </a:lnTo>
                <a:cubicBezTo>
                  <a:pt x="379729" y="218614"/>
                  <a:pt x="456466" y="285481"/>
                  <a:pt x="530414" y="354673"/>
                </a:cubicBezTo>
                <a:cubicBezTo>
                  <a:pt x="466701" y="288424"/>
                  <a:pt x="401285" y="223977"/>
                  <a:pt x="333785" y="161564"/>
                </a:cubicBezTo>
                <a:lnTo>
                  <a:pt x="147005" y="0"/>
                </a:lnTo>
                <a:lnTo>
                  <a:pt x="272509" y="0"/>
                </a:lnTo>
                <a:lnTo>
                  <a:pt x="326276" y="45847"/>
                </a:lnTo>
                <a:cubicBezTo>
                  <a:pt x="505803" y="208268"/>
                  <a:pt x="670600" y="385490"/>
                  <a:pt x="823759" y="574145"/>
                </a:cubicBezTo>
                <a:cubicBezTo>
                  <a:pt x="833168" y="585952"/>
                  <a:pt x="831522" y="674146"/>
                  <a:pt x="811254" y="665546"/>
                </a:cubicBezTo>
                <a:cubicBezTo>
                  <a:pt x="575890" y="564984"/>
                  <a:pt x="364063" y="406029"/>
                  <a:pt x="154042" y="261522"/>
                </a:cubicBezTo>
                <a:cubicBezTo>
                  <a:pt x="104946" y="227663"/>
                  <a:pt x="58037" y="193597"/>
                  <a:pt x="13550" y="158423"/>
                </a:cubicBezTo>
                <a:lnTo>
                  <a:pt x="0" y="146618"/>
                </a:lnTo>
                <a:lnTo>
                  <a:pt x="0" y="59161"/>
                </a:lnTo>
                <a:lnTo>
                  <a:pt x="45427" y="101078"/>
                </a:lnTo>
                <a:cubicBezTo>
                  <a:pt x="223783" y="254949"/>
                  <a:pt x="433006" y="385896"/>
                  <a:pt x="630103" y="485885"/>
                </a:cubicBezTo>
                <a:cubicBezTo>
                  <a:pt x="595938" y="458865"/>
                  <a:pt x="563284" y="428899"/>
                  <a:pt x="532040" y="399359"/>
                </a:cubicBezTo>
                <a:lnTo>
                  <a:pt x="517618" y="385726"/>
                </a:lnTo>
                <a:cubicBezTo>
                  <a:pt x="442853" y="315667"/>
                  <a:pt x="365106" y="247799"/>
                  <a:pt x="285074" y="182755"/>
                </a:cubicBezTo>
                <a:lnTo>
                  <a:pt x="43151" y="0"/>
                </a:ln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24" name="Rectangle 23">
            <a:extLst>
              <a:ext uri="{FF2B5EF4-FFF2-40B4-BE49-F238E27FC236}">
                <a16:creationId xmlns:a16="http://schemas.microsoft.com/office/drawing/2014/main" id="{ED888B23-07FA-482A-96DF-47E31AF1A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 y="990600"/>
            <a:ext cx="11277600" cy="4876800"/>
          </a:xfrm>
          <a:prstGeom prst="rect">
            <a:avLst/>
          </a:prstGeom>
          <a:ln w="12700" cap="flat" cmpd="sng" algn="ctr">
            <a:noFill/>
            <a:prstDash val="solid"/>
            <a:miter lim="800000"/>
          </a:ln>
          <a:effectLst>
            <a:outerShdw blurRad="317500" algn="ctr"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TextBox 2">
            <a:extLst>
              <a:ext uri="{FF2B5EF4-FFF2-40B4-BE49-F238E27FC236}">
                <a16:creationId xmlns:a16="http://schemas.microsoft.com/office/drawing/2014/main" id="{C006A421-5460-F0D5-58D1-6363B2FE74C1}"/>
              </a:ext>
            </a:extLst>
          </p:cNvPr>
          <p:cNvSpPr txBox="1"/>
          <p:nvPr/>
        </p:nvSpPr>
        <p:spPr>
          <a:xfrm>
            <a:off x="1066802" y="1372757"/>
            <a:ext cx="3581399" cy="1216153"/>
          </a:xfrm>
          <a:prstGeom prst="rect">
            <a:avLst/>
          </a:prstGeom>
        </p:spPr>
        <p:txBody>
          <a:bodyPr vert="horz" lIns="91440" tIns="45720" rIns="91440" bIns="45720" rtlCol="0" anchor="t">
            <a:normAutofit/>
          </a:bodyPr>
          <a:lstStyle/>
          <a:p>
            <a:pPr>
              <a:lnSpc>
                <a:spcPct val="90000"/>
              </a:lnSpc>
              <a:spcBef>
                <a:spcPct val="0"/>
              </a:spcBef>
              <a:spcAft>
                <a:spcPts val="600"/>
              </a:spcAft>
            </a:pPr>
            <a:r>
              <a:rPr kumimoji="0" lang="en-US" sz="4000" b="0" i="0" u="none" strike="noStrike" cap="none" spc="0" normalizeH="0" baseline="0" noProof="0" dirty="0">
                <a:ln>
                  <a:noFill/>
                </a:ln>
                <a:solidFill>
                  <a:srgbClr val="FF0000"/>
                </a:solidFill>
                <a:effectLst/>
                <a:uLnTx/>
                <a:uFillTx/>
                <a:latin typeface="+mj-lt"/>
                <a:ea typeface="+mj-ea"/>
                <a:cs typeface="+mj-cs"/>
              </a:rPr>
              <a:t>2. VĂN BẢN</a:t>
            </a:r>
            <a:endParaRPr lang="en-US" sz="4000" dirty="0">
              <a:solidFill>
                <a:srgbClr val="FF0000"/>
              </a:solidFill>
              <a:latin typeface="+mj-lt"/>
              <a:ea typeface="+mj-ea"/>
              <a:cs typeface="+mj-cs"/>
            </a:endParaRPr>
          </a:p>
        </p:txBody>
      </p:sp>
      <p:pic>
        <p:nvPicPr>
          <p:cNvPr id="7" name="Picture 6">
            <a:extLst>
              <a:ext uri="{FF2B5EF4-FFF2-40B4-BE49-F238E27FC236}">
                <a16:creationId xmlns:a16="http://schemas.microsoft.com/office/drawing/2014/main" id="{B33CA7C6-A785-BC8C-A034-0C9DF6CC8E14}"/>
              </a:ext>
            </a:extLst>
          </p:cNvPr>
          <p:cNvPicPr>
            <a:picLocks noChangeAspect="1"/>
          </p:cNvPicPr>
          <p:nvPr/>
        </p:nvPicPr>
        <p:blipFill rotWithShape="1">
          <a:blip r:embed="rId2"/>
          <a:srcRect r="2251" b="1"/>
          <a:stretch/>
        </p:blipFill>
        <p:spPr>
          <a:xfrm>
            <a:off x="5410202" y="1676400"/>
            <a:ext cx="5638798" cy="3505200"/>
          </a:xfrm>
          <a:prstGeom prst="rect">
            <a:avLst/>
          </a:prstGeom>
        </p:spPr>
      </p:pic>
      <p:sp>
        <p:nvSpPr>
          <p:cNvPr id="2" name="TextBox 1">
            <a:extLst>
              <a:ext uri="{FF2B5EF4-FFF2-40B4-BE49-F238E27FC236}">
                <a16:creationId xmlns:a16="http://schemas.microsoft.com/office/drawing/2014/main" id="{8C448BFA-9B0F-F50E-4DFC-BEFF46935A4C}"/>
              </a:ext>
            </a:extLst>
          </p:cNvPr>
          <p:cNvSpPr txBox="1"/>
          <p:nvPr/>
        </p:nvSpPr>
        <p:spPr>
          <a:xfrm>
            <a:off x="789996" y="1980833"/>
            <a:ext cx="4497622" cy="3416320"/>
          </a:xfrm>
          <a:prstGeom prst="rect">
            <a:avLst/>
          </a:prstGeom>
          <a:noFill/>
        </p:spPr>
        <p:txBody>
          <a:bodyPr wrap="square" rtlCol="0">
            <a:spAutoFit/>
          </a:bodyPr>
          <a:lstStyle/>
          <a:p>
            <a:pPr algn="just"/>
            <a:r>
              <a:rPr lang="en-US" sz="2400" b="1" dirty="0">
                <a:latin typeface="#9Slide03 Arima Madurai" panose="00000500000000000000" pitchFamily="2" charset="0"/>
                <a:cs typeface="#9Slide03 Arima Madurai" panose="00000500000000000000" pitchFamily="2" charset="0"/>
              </a:rPr>
              <a:t>- </a:t>
            </a:r>
            <a:r>
              <a:rPr lang="vi-VN" sz="2400" b="1" dirty="0">
                <a:latin typeface="#9Slide03 Arima Madurai" panose="00000500000000000000" pitchFamily="2" charset="0"/>
                <a:cs typeface="#9Slide03 Arima Madurai" panose="00000500000000000000" pitchFamily="2" charset="0"/>
              </a:rPr>
              <a:t>Hoàn cảnh sáng tác: </a:t>
            </a:r>
          </a:p>
          <a:p>
            <a:pPr algn="just"/>
            <a:r>
              <a:rPr lang="vi-VN" sz="2400" dirty="0">
                <a:solidFill>
                  <a:srgbClr val="0432FF"/>
                </a:solidFill>
                <a:latin typeface="#9Slide03 Arima Madurai" panose="00000500000000000000" pitchFamily="2" charset="0"/>
                <a:cs typeface="#9Slide03 Arima Madurai" panose="00000500000000000000" pitchFamily="2" charset="0"/>
              </a:rPr>
              <a:t>Sau khi vua Quang Trung thiết lập triều đại mới, các sĩ phu Bắc Hà - những người vốn gắn bó với triều đại cũ (Lê - Trịnh) - chưa thực sự đồng lòng ủng hộ, nhiều người còn tỏ thái độ bất hợp tác.</a:t>
            </a:r>
            <a:endParaRPr lang="en-US" sz="2400" dirty="0">
              <a:solidFill>
                <a:srgbClr val="0432FF"/>
              </a:solidFill>
              <a:latin typeface="#9Slide03 Arima Madurai" panose="00000500000000000000" pitchFamily="2" charset="0"/>
              <a:cs typeface="#9Slide03 Arima Madurai" panose="00000500000000000000" pitchFamily="2" charset="0"/>
            </a:endParaRPr>
          </a:p>
          <a:p>
            <a:pPr algn="just"/>
            <a:r>
              <a:rPr lang="en-US" sz="2400" dirty="0">
                <a:solidFill>
                  <a:srgbClr val="0432FF"/>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2400" dirty="0" err="1">
                <a:solidFill>
                  <a:srgbClr val="0432FF"/>
                </a:solidFill>
                <a:latin typeface="#9Slide03 Arima Madurai" panose="00000500000000000000" pitchFamily="2" charset="0"/>
                <a:cs typeface="#9Slide03 Arima Madurai" panose="00000500000000000000" pitchFamily="2" charset="0"/>
                <a:sym typeface="Wingdings" panose="05000000000000000000" pitchFamily="2" charset="2"/>
              </a:rPr>
              <a:t>Vua</a:t>
            </a:r>
            <a:r>
              <a:rPr lang="en-US" sz="2400" dirty="0">
                <a:solidFill>
                  <a:srgbClr val="0432FF"/>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2400" dirty="0" err="1">
                <a:solidFill>
                  <a:srgbClr val="0432FF"/>
                </a:solidFill>
                <a:latin typeface="#9Slide03 Arima Madurai" panose="00000500000000000000" pitchFamily="2" charset="0"/>
                <a:cs typeface="#9Slide03 Arima Madurai" panose="00000500000000000000" pitchFamily="2" charset="0"/>
                <a:sym typeface="Wingdings" panose="05000000000000000000" pitchFamily="2" charset="2"/>
              </a:rPr>
              <a:t>sai</a:t>
            </a:r>
            <a:r>
              <a:rPr lang="en-US" sz="2400" dirty="0">
                <a:solidFill>
                  <a:srgbClr val="0432FF"/>
                </a:solidFill>
                <a:latin typeface="#9Slide03 Arima Madurai" panose="00000500000000000000" pitchFamily="2" charset="0"/>
                <a:cs typeface="#9Slide03 Arima Madurai" panose="00000500000000000000" pitchFamily="2" charset="0"/>
                <a:sym typeface="Wingdings" panose="05000000000000000000" pitchFamily="2" charset="2"/>
              </a:rPr>
              <a:t> Ngô </a:t>
            </a:r>
            <a:r>
              <a:rPr lang="en-US" sz="2400" dirty="0" err="1">
                <a:solidFill>
                  <a:srgbClr val="0432FF"/>
                </a:solidFill>
                <a:latin typeface="#9Slide03 Arima Madurai" panose="00000500000000000000" pitchFamily="2" charset="0"/>
                <a:cs typeface="#9Slide03 Arima Madurai" panose="00000500000000000000" pitchFamily="2" charset="0"/>
                <a:sym typeface="Wingdings" panose="05000000000000000000" pitchFamily="2" charset="2"/>
              </a:rPr>
              <a:t>Thì</a:t>
            </a:r>
            <a:r>
              <a:rPr lang="en-US" sz="2400" dirty="0">
                <a:solidFill>
                  <a:srgbClr val="0432FF"/>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2400" dirty="0" err="1">
                <a:solidFill>
                  <a:srgbClr val="0432FF"/>
                </a:solidFill>
                <a:latin typeface="#9Slide03 Arima Madurai" panose="00000500000000000000" pitchFamily="2" charset="0"/>
                <a:cs typeface="#9Slide03 Arima Madurai" panose="00000500000000000000" pitchFamily="2" charset="0"/>
                <a:sym typeface="Wingdings" panose="05000000000000000000" pitchFamily="2" charset="2"/>
              </a:rPr>
              <a:t>Nhậm</a:t>
            </a:r>
            <a:r>
              <a:rPr lang="en-US" sz="2400" dirty="0">
                <a:solidFill>
                  <a:srgbClr val="0432FF"/>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2400" dirty="0" err="1">
                <a:solidFill>
                  <a:srgbClr val="0432FF"/>
                </a:solidFill>
                <a:latin typeface="#9Slide03 Arima Madurai" panose="00000500000000000000" pitchFamily="2" charset="0"/>
                <a:cs typeface="#9Slide03 Arima Madurai" panose="00000500000000000000" pitchFamily="2" charset="0"/>
                <a:sym typeface="Wingdings" panose="05000000000000000000" pitchFamily="2" charset="2"/>
              </a:rPr>
              <a:t>viết</a:t>
            </a:r>
            <a:r>
              <a:rPr lang="en-US" sz="2400" dirty="0">
                <a:solidFill>
                  <a:srgbClr val="0432FF"/>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2400" dirty="0" err="1">
                <a:solidFill>
                  <a:srgbClr val="0432FF"/>
                </a:solidFill>
                <a:latin typeface="#9Slide03 Arima Madurai" panose="00000500000000000000" pitchFamily="2" charset="0"/>
                <a:cs typeface="#9Slide03 Arima Madurai" panose="00000500000000000000" pitchFamily="2" charset="0"/>
                <a:sym typeface="Wingdings" panose="05000000000000000000" pitchFamily="2" charset="2"/>
              </a:rPr>
              <a:t>chiếu</a:t>
            </a:r>
            <a:r>
              <a:rPr lang="en-US" sz="2400" dirty="0">
                <a:solidFill>
                  <a:srgbClr val="0432FF"/>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2400" dirty="0" err="1">
                <a:solidFill>
                  <a:srgbClr val="0432FF"/>
                </a:solidFill>
                <a:latin typeface="#9Slide03 Arima Madurai" panose="00000500000000000000" pitchFamily="2" charset="0"/>
                <a:cs typeface="#9Slide03 Arima Madurai" panose="00000500000000000000" pitchFamily="2" charset="0"/>
                <a:sym typeface="Wingdings" panose="05000000000000000000" pitchFamily="2" charset="2"/>
              </a:rPr>
              <a:t>cầu</a:t>
            </a:r>
            <a:r>
              <a:rPr lang="en-US" sz="2400" dirty="0">
                <a:solidFill>
                  <a:srgbClr val="0432FF"/>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2400" dirty="0" err="1">
                <a:solidFill>
                  <a:srgbClr val="0432FF"/>
                </a:solidFill>
                <a:latin typeface="#9Slide03 Arima Madurai" panose="00000500000000000000" pitchFamily="2" charset="0"/>
                <a:cs typeface="#9Slide03 Arima Madurai" panose="00000500000000000000" pitchFamily="2" charset="0"/>
                <a:sym typeface="Wingdings" panose="05000000000000000000" pitchFamily="2" charset="2"/>
              </a:rPr>
              <a:t>hiền</a:t>
            </a:r>
            <a:r>
              <a:rPr lang="en-US" sz="2400" dirty="0">
                <a:solidFill>
                  <a:srgbClr val="0432FF"/>
                </a:solidFill>
                <a:latin typeface="#9Slide03 Arima Madurai" panose="00000500000000000000" pitchFamily="2" charset="0"/>
                <a:cs typeface="#9Slide03 Arima Madurai" panose="00000500000000000000" pitchFamily="2" charset="0"/>
                <a:sym typeface="Wingdings" panose="05000000000000000000" pitchFamily="2" charset="2"/>
              </a:rPr>
              <a:t>.</a:t>
            </a:r>
            <a:endParaRPr lang="vi-VN" sz="2400" dirty="0">
              <a:solidFill>
                <a:srgbClr val="0432FF"/>
              </a:solidFill>
              <a:latin typeface="#9Slide03 Arima Madurai" panose="00000500000000000000" pitchFamily="2" charset="0"/>
              <a:cs typeface="#9Slide03 Arima Madurai" panose="00000500000000000000" pitchFamily="2" charset="0"/>
            </a:endParaRPr>
          </a:p>
        </p:txBody>
      </p:sp>
    </p:spTree>
    <p:extLst>
      <p:ext uri="{BB962C8B-B14F-4D97-AF65-F5344CB8AC3E}">
        <p14:creationId xmlns:p14="http://schemas.microsoft.com/office/powerpoint/2010/main" val="13319190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9FF99BD-075F-4761-A995-6FC574BD25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7B21A54-9BA3-4EA9-B460-5A829ADD90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FA8F714-B9D8-488A-8CCA-E9948FF913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643468"/>
            <a:ext cx="10905067" cy="55710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logo with a person running&#10;&#10;Description automatically generated">
            <a:extLst>
              <a:ext uri="{FF2B5EF4-FFF2-40B4-BE49-F238E27FC236}">
                <a16:creationId xmlns:a16="http://schemas.microsoft.com/office/drawing/2014/main" id="{77EAF019-63F9-0725-A2D7-003DB5A70FEB}"/>
              </a:ext>
            </a:extLst>
          </p:cNvPr>
          <p:cNvPicPr>
            <a:picLocks noChangeAspect="1"/>
          </p:cNvPicPr>
          <p:nvPr/>
        </p:nvPicPr>
        <p:blipFill>
          <a:blip r:embed="rId2"/>
          <a:stretch>
            <a:fillRect/>
          </a:stretch>
        </p:blipFill>
        <p:spPr>
          <a:xfrm>
            <a:off x="1120477" y="1211304"/>
            <a:ext cx="9951041" cy="4429246"/>
          </a:xfrm>
          <a:prstGeom prst="rect">
            <a:avLst/>
          </a:prstGeom>
        </p:spPr>
      </p:pic>
    </p:spTree>
    <p:extLst>
      <p:ext uri="{BB962C8B-B14F-4D97-AF65-F5344CB8AC3E}">
        <p14:creationId xmlns:p14="http://schemas.microsoft.com/office/powerpoint/2010/main" val="31339804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F26D8E3C-2FF1-6E50-CF01-F63890B1F0E9}"/>
              </a:ext>
            </a:extLst>
          </p:cNvPr>
          <p:cNvPicPr>
            <a:picLocks noChangeAspect="1"/>
          </p:cNvPicPr>
          <p:nvPr/>
        </p:nvPicPr>
        <p:blipFill rotWithShape="1">
          <a:blip r:embed="rId2"/>
          <a:srcRect l="5892" t="9091" r="3199"/>
          <a:stretch/>
        </p:blipFill>
        <p:spPr>
          <a:xfrm>
            <a:off x="20" y="10"/>
            <a:ext cx="12191981" cy="6857990"/>
          </a:xfrm>
          <a:prstGeom prst="rect">
            <a:avLst/>
          </a:prstGeom>
        </p:spPr>
      </p:pic>
      <p:sp>
        <p:nvSpPr>
          <p:cNvPr id="20" name="Rectangle 19">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5" y="-1524511"/>
            <a:ext cx="4592270" cy="12192001"/>
          </a:xfrm>
          <a:prstGeom prst="rect">
            <a:avLst/>
          </a:prstGeom>
          <a:gradFill>
            <a:gsLst>
              <a:gs pos="35000">
                <a:schemeClr val="tx1">
                  <a:alpha val="46000"/>
                </a:schemeClr>
              </a:gs>
              <a:gs pos="21000">
                <a:schemeClr val="tx1">
                  <a:alpha val="30000"/>
                </a:schemeClr>
              </a:gs>
              <a:gs pos="0">
                <a:schemeClr val="tx1">
                  <a:alpha val="0"/>
                </a:schemeClr>
              </a:gs>
              <a:gs pos="100000">
                <a:schemeClr val="tx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6AB5EF79-2A71-3BA9-27DA-47E6B6B3DFF9}"/>
              </a:ext>
            </a:extLst>
          </p:cNvPr>
          <p:cNvSpPr txBox="1"/>
          <p:nvPr/>
        </p:nvSpPr>
        <p:spPr>
          <a:xfrm>
            <a:off x="404553" y="3091928"/>
            <a:ext cx="9078562" cy="2387600"/>
          </a:xfrm>
          <a:prstGeom prst="rect">
            <a:avLst/>
          </a:prstGeom>
        </p:spPr>
        <p:txBody>
          <a:bodyPr vert="horz" lIns="91440" tIns="45720" rIns="91440" bIns="45720" rtlCol="0" anchor="b">
            <a:normAutofit/>
          </a:bodyPr>
          <a:lstStyle/>
          <a:p>
            <a:pPr marL="171450" marR="0" lvl="0" indent="0" fontAlgn="auto">
              <a:lnSpc>
                <a:spcPct val="90000"/>
              </a:lnSpc>
              <a:spcBef>
                <a:spcPct val="0"/>
              </a:spcBef>
              <a:spcAft>
                <a:spcPts val="600"/>
              </a:spcAft>
              <a:buClrTx/>
              <a:buSzTx/>
              <a:tabLst/>
              <a:defRPr/>
            </a:pPr>
            <a:r>
              <a:rPr kumimoji="0" lang="en-US" sz="6000" b="0" i="0" u="none" strike="noStrike" cap="none" spc="0" normalizeH="0" baseline="0" noProof="0" dirty="0">
                <a:ln>
                  <a:noFill/>
                </a:ln>
                <a:solidFill>
                  <a:schemeClr val="bg1"/>
                </a:solidFill>
                <a:effectLst/>
                <a:uLnTx/>
                <a:uFillTx/>
                <a:latin typeface="#9Slide03 AllRoundGothic" panose="020B0703020202020104" pitchFamily="34" charset="0"/>
                <a:ea typeface="+mj-ea"/>
                <a:cs typeface="+mj-cs"/>
              </a:rPr>
              <a:t>II. </a:t>
            </a:r>
            <a:r>
              <a:rPr lang="en-US" sz="6000" dirty="0">
                <a:solidFill>
                  <a:schemeClr val="bg1"/>
                </a:solidFill>
                <a:latin typeface="#9Slide03 AllRoundGothic" panose="020B0703020202020104" pitchFamily="34" charset="0"/>
                <a:ea typeface="+mj-ea"/>
                <a:cs typeface="+mj-cs"/>
              </a:rPr>
              <a:t>ĐỌC HIỂU VĂN BẢN</a:t>
            </a:r>
            <a:endParaRPr kumimoji="0" lang="en-US" sz="6000" b="0" i="0" u="none" strike="noStrike" cap="none" spc="0" normalizeH="0" baseline="0" noProof="0" dirty="0">
              <a:ln>
                <a:noFill/>
              </a:ln>
              <a:solidFill>
                <a:schemeClr val="bg1"/>
              </a:solidFill>
              <a:effectLst/>
              <a:uLnTx/>
              <a:uFillTx/>
              <a:latin typeface="#9Slide03 AllRoundGothic" panose="020B0703020202020104" pitchFamily="34" charset="0"/>
              <a:ea typeface="+mj-ea"/>
              <a:cs typeface="+mj-cs"/>
            </a:endParaRPr>
          </a:p>
        </p:txBody>
      </p:sp>
      <p:sp>
        <p:nvSpPr>
          <p:cNvPr id="22" name="Rectangle: Rounded Corners 21">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965507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9F7401-2450-792F-0E4D-D8857E908E65}"/>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917D9D24-31DA-C0A4-9809-B6DEABDEE1FF}"/>
              </a:ext>
            </a:extLst>
          </p:cNvPr>
          <p:cNvSpPr txBox="1"/>
          <p:nvPr/>
        </p:nvSpPr>
        <p:spPr>
          <a:xfrm>
            <a:off x="8786191" y="618681"/>
            <a:ext cx="3241685" cy="4794567"/>
          </a:xfrm>
          <a:prstGeom prst="rect">
            <a:avLst/>
          </a:prstGeom>
        </p:spPr>
        <p:txBody>
          <a:bodyPr vert="horz" lIns="91440" tIns="45720" rIns="91440" bIns="45720" rtlCol="0" anchor="ctr">
            <a:normAutofit/>
          </a:bodyPr>
          <a:lstStyle/>
          <a:p>
            <a:pPr marL="0" marR="0" lvl="0" indent="0" algn="ctr" fontAlgn="auto">
              <a:lnSpc>
                <a:spcPct val="90000"/>
              </a:lnSpc>
              <a:spcBef>
                <a:spcPct val="0"/>
              </a:spcBef>
              <a:spcAft>
                <a:spcPts val="600"/>
              </a:spcAft>
              <a:buClrTx/>
              <a:buSzTx/>
              <a:tabLst/>
              <a:defRPr/>
            </a:pPr>
            <a:r>
              <a:rPr kumimoji="0" lang="en-US" sz="4800" b="1" i="0" u="none" strike="noStrike" cap="none" spc="0" normalizeH="0" baseline="0" noProof="0" dirty="0">
                <a:ln>
                  <a:noFill/>
                </a:ln>
                <a:effectLst/>
                <a:uLnTx/>
                <a:uFillTx/>
                <a:latin typeface="+mj-lt"/>
                <a:ea typeface="+mj-ea"/>
                <a:cs typeface="+mj-cs"/>
              </a:rPr>
              <a:t>1. </a:t>
            </a:r>
            <a:r>
              <a:rPr lang="en-US" sz="4800" b="1" dirty="0">
                <a:latin typeface="+mj-lt"/>
                <a:ea typeface="+mj-ea"/>
                <a:cs typeface="+mj-cs"/>
              </a:rPr>
              <a:t>M</a:t>
            </a:r>
            <a:r>
              <a:rPr kumimoji="0" lang="en-US" sz="4800" b="1" i="0" u="none" strike="noStrike" cap="none" spc="0" normalizeH="0" baseline="0" noProof="0" dirty="0" err="1">
                <a:ln>
                  <a:noFill/>
                </a:ln>
                <a:effectLst/>
                <a:uLnTx/>
                <a:uFillTx/>
                <a:latin typeface="+mj-lt"/>
                <a:ea typeface="+mj-ea"/>
                <a:cs typeface="+mj-cs"/>
              </a:rPr>
              <a:t>ục</a:t>
            </a:r>
            <a:r>
              <a:rPr kumimoji="0" lang="en-US" sz="4800" b="1" i="0" u="none" strike="noStrike" cap="none" spc="0" normalizeH="0" baseline="0" noProof="0" dirty="0">
                <a:ln>
                  <a:noFill/>
                </a:ln>
                <a:effectLst/>
                <a:uLnTx/>
                <a:uFillTx/>
                <a:latin typeface="+mj-lt"/>
                <a:ea typeface="+mj-ea"/>
                <a:cs typeface="+mj-cs"/>
              </a:rPr>
              <a:t> </a:t>
            </a:r>
            <a:r>
              <a:rPr kumimoji="0" lang="en-US" sz="4800" b="1" i="0" u="none" strike="noStrike" cap="none" spc="0" normalizeH="0" baseline="0" noProof="0" dirty="0" err="1">
                <a:ln>
                  <a:noFill/>
                </a:ln>
                <a:effectLst/>
                <a:uLnTx/>
                <a:uFillTx/>
                <a:latin typeface="+mj-lt"/>
                <a:ea typeface="+mj-ea"/>
                <a:cs typeface="+mj-cs"/>
              </a:rPr>
              <a:t>đích</a:t>
            </a:r>
            <a:r>
              <a:rPr kumimoji="0" lang="en-US" sz="4800" b="1" i="0" u="none" strike="noStrike" cap="none" spc="0" normalizeH="0" baseline="0" noProof="0" dirty="0">
                <a:ln>
                  <a:noFill/>
                </a:ln>
                <a:effectLst/>
                <a:uLnTx/>
                <a:uFillTx/>
                <a:latin typeface="+mj-lt"/>
                <a:ea typeface="+mj-ea"/>
                <a:cs typeface="+mj-cs"/>
              </a:rPr>
              <a:t> </a:t>
            </a:r>
            <a:r>
              <a:rPr kumimoji="0" lang="en-US" sz="4800" b="1" i="0" u="none" strike="noStrike" cap="none" spc="0" normalizeH="0" baseline="0" noProof="0" dirty="0" err="1">
                <a:ln>
                  <a:noFill/>
                </a:ln>
                <a:effectLst/>
                <a:uLnTx/>
                <a:uFillTx/>
                <a:latin typeface="+mj-lt"/>
                <a:ea typeface="+mj-ea"/>
                <a:cs typeface="+mj-cs"/>
              </a:rPr>
              <a:t>và</a:t>
            </a:r>
            <a:r>
              <a:rPr kumimoji="0" lang="en-US" sz="4800" b="1" i="0" u="none" strike="noStrike" cap="none" spc="0" normalizeH="0" baseline="0" noProof="0" dirty="0">
                <a:ln>
                  <a:noFill/>
                </a:ln>
                <a:effectLst/>
                <a:uLnTx/>
                <a:uFillTx/>
                <a:latin typeface="+mj-lt"/>
                <a:ea typeface="+mj-ea"/>
                <a:cs typeface="+mj-cs"/>
              </a:rPr>
              <a:t> </a:t>
            </a:r>
            <a:r>
              <a:rPr kumimoji="0" lang="en-US" sz="4800" b="1" i="0" u="none" strike="noStrike" cap="none" spc="0" normalizeH="0" baseline="0" noProof="0" dirty="0" err="1">
                <a:ln>
                  <a:noFill/>
                </a:ln>
                <a:effectLst/>
                <a:uLnTx/>
                <a:uFillTx/>
                <a:latin typeface="+mj-lt"/>
                <a:ea typeface="+mj-ea"/>
                <a:cs typeface="+mj-cs"/>
              </a:rPr>
              <a:t>đối</a:t>
            </a:r>
            <a:r>
              <a:rPr kumimoji="0" lang="en-US" sz="4800" b="1" i="0" u="none" strike="noStrike" cap="none" spc="0" normalizeH="0" baseline="0" noProof="0" dirty="0">
                <a:ln>
                  <a:noFill/>
                </a:ln>
                <a:effectLst/>
                <a:uLnTx/>
                <a:uFillTx/>
                <a:latin typeface="+mj-lt"/>
                <a:ea typeface="+mj-ea"/>
                <a:cs typeface="+mj-cs"/>
              </a:rPr>
              <a:t> </a:t>
            </a:r>
            <a:r>
              <a:rPr kumimoji="0" lang="en-US" sz="4800" b="1" i="0" u="none" strike="noStrike" cap="none" spc="0" normalizeH="0" baseline="0" noProof="0" dirty="0" err="1">
                <a:ln>
                  <a:noFill/>
                </a:ln>
                <a:effectLst/>
                <a:uLnTx/>
                <a:uFillTx/>
                <a:latin typeface="+mj-lt"/>
                <a:ea typeface="+mj-ea"/>
                <a:cs typeface="+mj-cs"/>
              </a:rPr>
              <a:t>tượng</a:t>
            </a:r>
            <a:r>
              <a:rPr kumimoji="0" lang="en-US" sz="4800" b="1" i="0" u="none" strike="noStrike" cap="none" spc="0" normalizeH="0" baseline="0" noProof="0" dirty="0">
                <a:ln>
                  <a:noFill/>
                </a:ln>
                <a:effectLst/>
                <a:uLnTx/>
                <a:uFillTx/>
                <a:latin typeface="+mj-lt"/>
                <a:ea typeface="+mj-ea"/>
                <a:cs typeface="+mj-cs"/>
              </a:rPr>
              <a:t> </a:t>
            </a:r>
            <a:r>
              <a:rPr kumimoji="0" lang="en-US" sz="4800" b="1" i="0" u="none" strike="noStrike" cap="none" spc="0" normalizeH="0" baseline="0" noProof="0" dirty="0" err="1">
                <a:ln>
                  <a:noFill/>
                </a:ln>
                <a:effectLst/>
                <a:uLnTx/>
                <a:uFillTx/>
                <a:latin typeface="+mj-lt"/>
                <a:ea typeface="+mj-ea"/>
                <a:cs typeface="+mj-cs"/>
              </a:rPr>
              <a:t>hướng</a:t>
            </a:r>
            <a:r>
              <a:rPr kumimoji="0" lang="en-US" sz="4800" b="1" i="0" u="none" strike="noStrike" cap="none" spc="0" normalizeH="0" baseline="0" noProof="0" dirty="0">
                <a:ln>
                  <a:noFill/>
                </a:ln>
                <a:effectLst/>
                <a:uLnTx/>
                <a:uFillTx/>
                <a:latin typeface="+mj-lt"/>
                <a:ea typeface="+mj-ea"/>
                <a:cs typeface="+mj-cs"/>
              </a:rPr>
              <a:t> </a:t>
            </a:r>
            <a:r>
              <a:rPr kumimoji="0" lang="en-US" sz="4800" b="1" i="0" u="none" strike="noStrike" cap="none" spc="0" normalizeH="0" baseline="0" noProof="0" dirty="0" err="1">
                <a:ln>
                  <a:noFill/>
                </a:ln>
                <a:effectLst/>
                <a:uLnTx/>
                <a:uFillTx/>
                <a:latin typeface="+mj-lt"/>
                <a:ea typeface="+mj-ea"/>
                <a:cs typeface="+mj-cs"/>
              </a:rPr>
              <a:t>tới</a:t>
            </a:r>
            <a:r>
              <a:rPr kumimoji="0" lang="en-US" sz="4800" b="1" i="0" u="none" strike="noStrike" cap="none" spc="0" normalizeH="0" baseline="0" noProof="0" dirty="0">
                <a:ln>
                  <a:noFill/>
                </a:ln>
                <a:effectLst/>
                <a:uLnTx/>
                <a:uFillTx/>
                <a:latin typeface="+mj-lt"/>
                <a:ea typeface="+mj-ea"/>
                <a:cs typeface="+mj-cs"/>
              </a:rPr>
              <a:t> </a:t>
            </a:r>
            <a:r>
              <a:rPr kumimoji="0" lang="en-US" sz="4800" b="1" i="0" u="none" strike="noStrike" cap="none" spc="0" normalizeH="0" baseline="0" noProof="0" dirty="0" err="1">
                <a:ln>
                  <a:noFill/>
                </a:ln>
                <a:effectLst/>
                <a:uLnTx/>
                <a:uFillTx/>
                <a:latin typeface="+mj-lt"/>
                <a:ea typeface="+mj-ea"/>
                <a:cs typeface="+mj-cs"/>
              </a:rPr>
              <a:t>của</a:t>
            </a:r>
            <a:r>
              <a:rPr kumimoji="0" lang="en-US" sz="4800" b="1" i="0" u="none" strike="noStrike" cap="none" spc="0" normalizeH="0" baseline="0" noProof="0" dirty="0">
                <a:ln>
                  <a:noFill/>
                </a:ln>
                <a:effectLst/>
                <a:uLnTx/>
                <a:uFillTx/>
                <a:latin typeface="+mj-lt"/>
                <a:ea typeface="+mj-ea"/>
                <a:cs typeface="+mj-cs"/>
              </a:rPr>
              <a:t> </a:t>
            </a:r>
            <a:r>
              <a:rPr kumimoji="0" lang="en-US" sz="4800" b="1" i="0" u="none" strike="noStrike" cap="none" spc="0" normalizeH="0" baseline="0" noProof="0" dirty="0" err="1">
                <a:ln>
                  <a:noFill/>
                </a:ln>
                <a:effectLst/>
                <a:uLnTx/>
                <a:uFillTx/>
                <a:latin typeface="+mj-lt"/>
                <a:ea typeface="+mj-ea"/>
                <a:cs typeface="+mj-cs"/>
              </a:rPr>
              <a:t>văn</a:t>
            </a:r>
            <a:r>
              <a:rPr kumimoji="0" lang="en-US" sz="4800" b="1" i="0" u="none" strike="noStrike" cap="none" spc="0" normalizeH="0" baseline="0" noProof="0" dirty="0">
                <a:ln>
                  <a:noFill/>
                </a:ln>
                <a:effectLst/>
                <a:uLnTx/>
                <a:uFillTx/>
                <a:latin typeface="+mj-lt"/>
                <a:ea typeface="+mj-ea"/>
                <a:cs typeface="+mj-cs"/>
              </a:rPr>
              <a:t> </a:t>
            </a:r>
            <a:r>
              <a:rPr kumimoji="0" lang="en-US" sz="4800" b="1" i="0" u="none" strike="noStrike" cap="none" spc="0" normalizeH="0" baseline="0" noProof="0" dirty="0" err="1">
                <a:ln>
                  <a:noFill/>
                </a:ln>
                <a:effectLst/>
                <a:uLnTx/>
                <a:uFillTx/>
                <a:latin typeface="+mj-lt"/>
                <a:ea typeface="+mj-ea"/>
                <a:cs typeface="+mj-cs"/>
              </a:rPr>
              <a:t>bản</a:t>
            </a:r>
            <a:r>
              <a:rPr kumimoji="0" lang="en-US" sz="4800" b="1" i="0" u="none" strike="noStrike" cap="none" spc="0" normalizeH="0" baseline="0" noProof="0" dirty="0">
                <a:ln>
                  <a:noFill/>
                </a:ln>
                <a:effectLst/>
                <a:uLnTx/>
                <a:uFillTx/>
                <a:latin typeface="+mj-lt"/>
                <a:ea typeface="+mj-ea"/>
                <a:cs typeface="+mj-cs"/>
              </a:rPr>
              <a:t>.</a:t>
            </a:r>
          </a:p>
        </p:txBody>
      </p:sp>
      <p:pic>
        <p:nvPicPr>
          <p:cNvPr id="4" name="Picture 3">
            <a:extLst>
              <a:ext uri="{FF2B5EF4-FFF2-40B4-BE49-F238E27FC236}">
                <a16:creationId xmlns:a16="http://schemas.microsoft.com/office/drawing/2014/main" id="{5207763C-5DA7-0050-9F88-72E32FBF08E9}"/>
              </a:ext>
            </a:extLst>
          </p:cNvPr>
          <p:cNvPicPr>
            <a:picLocks noChangeAspect="1"/>
          </p:cNvPicPr>
          <p:nvPr/>
        </p:nvPicPr>
        <p:blipFill rotWithShape="1">
          <a:blip r:embed="rId2"/>
          <a:srcRect l="14364" r="7424" b="1"/>
          <a:stretch/>
        </p:blipFill>
        <p:spPr>
          <a:xfrm>
            <a:off x="976251" y="942538"/>
            <a:ext cx="7163222" cy="4808332"/>
          </a:xfrm>
          <a:prstGeom prst="rect">
            <a:avLst/>
          </a:prstGeom>
          <a:effectLst/>
        </p:spPr>
      </p:pic>
    </p:spTree>
    <p:extLst>
      <p:ext uri="{BB962C8B-B14F-4D97-AF65-F5344CB8AC3E}">
        <p14:creationId xmlns:p14="http://schemas.microsoft.com/office/powerpoint/2010/main" val="39657846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16FAC87-E104-64C9-DBBF-2BAB9817ADC3}"/>
              </a:ext>
            </a:extLst>
          </p:cNvPr>
          <p:cNvSpPr txBox="1"/>
          <p:nvPr/>
        </p:nvSpPr>
        <p:spPr>
          <a:xfrm>
            <a:off x="298174" y="184090"/>
            <a:ext cx="11595651" cy="998735"/>
          </a:xfrm>
          <a:prstGeom prst="rect">
            <a:avLst/>
          </a:prstGeom>
          <a:noFill/>
        </p:spPr>
        <p:txBody>
          <a:bodyPr wrap="square">
            <a:spAutoFit/>
          </a:bodyPr>
          <a:lstStyle/>
          <a:p>
            <a:pPr marL="914400" algn="ctr">
              <a:lnSpc>
                <a:spcPts val="3500"/>
              </a:lnSpc>
            </a:pPr>
            <a:r>
              <a:rPr lang="en-US" sz="3600" b="1" kern="100" dirty="0">
                <a:effectLst/>
                <a:latin typeface="#9Slide05 Dancing Script" panose="03080800040507000D00" pitchFamily="66" charset="0"/>
                <a:ea typeface="Calibri" panose="020F0502020204030204" pitchFamily="34" charset="0"/>
                <a:cs typeface="Times New Roman" panose="02020603050405020304" pitchFamily="18" charset="0"/>
              </a:rPr>
              <a:t>PHT </a:t>
            </a:r>
            <a:r>
              <a:rPr lang="en-US" sz="3600" b="1" kern="100" dirty="0" err="1">
                <a:effectLst/>
                <a:latin typeface="#9Slide05 Dancing Script" panose="03080800040507000D00" pitchFamily="66" charset="0"/>
                <a:ea typeface="Calibri" panose="020F0502020204030204" pitchFamily="34" charset="0"/>
                <a:cs typeface="Times New Roman" panose="02020603050405020304" pitchFamily="18" charset="0"/>
              </a:rPr>
              <a:t>số</a:t>
            </a:r>
            <a:r>
              <a:rPr lang="en-US" sz="3600" b="1" kern="100" dirty="0">
                <a:effectLst/>
                <a:latin typeface="#9Slide05 Dancing Script" panose="03080800040507000D00" pitchFamily="66" charset="0"/>
                <a:ea typeface="Calibri" panose="020F0502020204030204" pitchFamily="34" charset="0"/>
                <a:cs typeface="Times New Roman" panose="02020603050405020304" pitchFamily="18" charset="0"/>
              </a:rPr>
              <a:t> 1: </a:t>
            </a:r>
            <a:r>
              <a:rPr lang="en-US" sz="3600" b="1" kern="100" dirty="0" err="1">
                <a:latin typeface="#9Slide05 Dancing Script" panose="03080800040507000D00" pitchFamily="66" charset="0"/>
                <a:ea typeface="Calibri" panose="020F0502020204030204" pitchFamily="34" charset="0"/>
                <a:cs typeface="Times New Roman" panose="02020603050405020304" pitchFamily="18" charset="0"/>
              </a:rPr>
              <a:t>M</a:t>
            </a:r>
            <a:r>
              <a:rPr lang="en-US" sz="3600" b="1" kern="100" dirty="0" err="1">
                <a:effectLst/>
                <a:latin typeface="#9Slide05 Dancing Script" panose="03080800040507000D00" pitchFamily="66" charset="0"/>
                <a:ea typeface="Calibri" panose="020F0502020204030204" pitchFamily="34" charset="0"/>
                <a:cs typeface="Times New Roman" panose="02020603050405020304" pitchFamily="18" charset="0"/>
              </a:rPr>
              <a:t>ục</a:t>
            </a:r>
            <a:r>
              <a:rPr lang="en-US" sz="3600" b="1" kern="100" dirty="0">
                <a:effectLst/>
                <a:latin typeface="#9Slide05 Dancing Script" panose="03080800040507000D00" pitchFamily="66" charset="0"/>
                <a:ea typeface="Calibri" panose="020F0502020204030204" pitchFamily="34" charset="0"/>
                <a:cs typeface="Times New Roman" panose="02020603050405020304" pitchFamily="18" charset="0"/>
              </a:rPr>
              <a:t> </a:t>
            </a:r>
            <a:r>
              <a:rPr lang="en-US" sz="3600" b="1" kern="100" dirty="0" err="1">
                <a:effectLst/>
                <a:latin typeface="#9Slide05 Dancing Script" panose="03080800040507000D00" pitchFamily="66" charset="0"/>
                <a:ea typeface="Calibri" panose="020F0502020204030204" pitchFamily="34" charset="0"/>
                <a:cs typeface="Times New Roman" panose="02020603050405020304" pitchFamily="18" charset="0"/>
              </a:rPr>
              <a:t>đích</a:t>
            </a:r>
            <a:r>
              <a:rPr lang="en-US" sz="3600" b="1" kern="100" dirty="0">
                <a:effectLst/>
                <a:latin typeface="#9Slide05 Dancing Script" panose="03080800040507000D00" pitchFamily="66" charset="0"/>
                <a:ea typeface="Calibri" panose="020F0502020204030204" pitchFamily="34" charset="0"/>
                <a:cs typeface="Times New Roman" panose="02020603050405020304" pitchFamily="18" charset="0"/>
              </a:rPr>
              <a:t> </a:t>
            </a:r>
            <a:r>
              <a:rPr lang="en-US" sz="3600" b="1" kern="100" dirty="0" err="1">
                <a:effectLst/>
                <a:latin typeface="#9Slide05 Dancing Script" panose="03080800040507000D00" pitchFamily="66" charset="0"/>
                <a:ea typeface="Calibri" panose="020F0502020204030204" pitchFamily="34" charset="0"/>
                <a:cs typeface="Times New Roman" panose="02020603050405020304" pitchFamily="18" charset="0"/>
              </a:rPr>
              <a:t>và</a:t>
            </a:r>
            <a:r>
              <a:rPr lang="en-US" sz="3600" b="1" kern="100" dirty="0">
                <a:effectLst/>
                <a:latin typeface="#9Slide05 Dancing Script" panose="03080800040507000D00" pitchFamily="66" charset="0"/>
                <a:ea typeface="Calibri" panose="020F0502020204030204" pitchFamily="34" charset="0"/>
                <a:cs typeface="Times New Roman" panose="02020603050405020304" pitchFamily="18" charset="0"/>
              </a:rPr>
              <a:t> </a:t>
            </a:r>
            <a:r>
              <a:rPr lang="en-US" sz="3600" b="1" kern="100" dirty="0" err="1">
                <a:effectLst/>
                <a:latin typeface="#9Slide05 Dancing Script" panose="03080800040507000D00" pitchFamily="66" charset="0"/>
                <a:ea typeface="Calibri" panose="020F0502020204030204" pitchFamily="34" charset="0"/>
                <a:cs typeface="Times New Roman" panose="02020603050405020304" pitchFamily="18" charset="0"/>
              </a:rPr>
              <a:t>đối</a:t>
            </a:r>
            <a:r>
              <a:rPr lang="en-US" sz="3600" b="1" kern="100" dirty="0">
                <a:effectLst/>
                <a:latin typeface="#9Slide05 Dancing Script" panose="03080800040507000D00" pitchFamily="66" charset="0"/>
                <a:ea typeface="Calibri" panose="020F0502020204030204" pitchFamily="34" charset="0"/>
                <a:cs typeface="Times New Roman" panose="02020603050405020304" pitchFamily="18" charset="0"/>
              </a:rPr>
              <a:t> </a:t>
            </a:r>
            <a:r>
              <a:rPr lang="en-US" sz="3600" b="1" kern="100" dirty="0" err="1">
                <a:effectLst/>
                <a:latin typeface="#9Slide05 Dancing Script" panose="03080800040507000D00" pitchFamily="66" charset="0"/>
                <a:ea typeface="Calibri" panose="020F0502020204030204" pitchFamily="34" charset="0"/>
                <a:cs typeface="Times New Roman" panose="02020603050405020304" pitchFamily="18" charset="0"/>
              </a:rPr>
              <a:t>tượng</a:t>
            </a:r>
            <a:r>
              <a:rPr lang="en-US" sz="3600" b="1" kern="100" dirty="0">
                <a:effectLst/>
                <a:latin typeface="#9Slide05 Dancing Script" panose="03080800040507000D00" pitchFamily="66" charset="0"/>
                <a:ea typeface="Calibri" panose="020F0502020204030204" pitchFamily="34" charset="0"/>
                <a:cs typeface="Times New Roman" panose="02020603050405020304" pitchFamily="18" charset="0"/>
              </a:rPr>
              <a:t> </a:t>
            </a:r>
            <a:r>
              <a:rPr lang="en-US" sz="3600" b="1" kern="100" dirty="0" err="1">
                <a:effectLst/>
                <a:latin typeface="#9Slide05 Dancing Script" panose="03080800040507000D00" pitchFamily="66" charset="0"/>
                <a:ea typeface="Calibri" panose="020F0502020204030204" pitchFamily="34" charset="0"/>
                <a:cs typeface="Times New Roman" panose="02020603050405020304" pitchFamily="18" charset="0"/>
              </a:rPr>
              <a:t>hướng</a:t>
            </a:r>
            <a:r>
              <a:rPr lang="en-US" sz="3600" b="1" kern="100" dirty="0">
                <a:effectLst/>
                <a:latin typeface="#9Slide05 Dancing Script" panose="03080800040507000D00" pitchFamily="66" charset="0"/>
                <a:ea typeface="Calibri" panose="020F0502020204030204" pitchFamily="34" charset="0"/>
                <a:cs typeface="Times New Roman" panose="02020603050405020304" pitchFamily="18" charset="0"/>
              </a:rPr>
              <a:t> </a:t>
            </a:r>
            <a:r>
              <a:rPr lang="en-US" sz="3600" b="1" kern="100" dirty="0" err="1">
                <a:effectLst/>
                <a:latin typeface="#9Slide05 Dancing Script" panose="03080800040507000D00" pitchFamily="66" charset="0"/>
                <a:ea typeface="Calibri" panose="020F0502020204030204" pitchFamily="34" charset="0"/>
                <a:cs typeface="Times New Roman" panose="02020603050405020304" pitchFamily="18" charset="0"/>
              </a:rPr>
              <a:t>tới</a:t>
            </a:r>
            <a:r>
              <a:rPr lang="en-US" sz="3600" b="1" kern="100" dirty="0">
                <a:effectLst/>
                <a:latin typeface="#9Slide05 Dancing Script" panose="03080800040507000D00" pitchFamily="66" charset="0"/>
                <a:ea typeface="Calibri" panose="020F0502020204030204" pitchFamily="34" charset="0"/>
                <a:cs typeface="Times New Roman" panose="02020603050405020304" pitchFamily="18" charset="0"/>
              </a:rPr>
              <a:t> </a:t>
            </a:r>
            <a:r>
              <a:rPr lang="en-US" sz="3600" b="1" kern="100" dirty="0" err="1">
                <a:effectLst/>
                <a:latin typeface="#9Slide05 Dancing Script" panose="03080800040507000D00" pitchFamily="66" charset="0"/>
                <a:ea typeface="Calibri" panose="020F0502020204030204" pitchFamily="34" charset="0"/>
                <a:cs typeface="Times New Roman" panose="02020603050405020304" pitchFamily="18" charset="0"/>
              </a:rPr>
              <a:t>của</a:t>
            </a:r>
            <a:r>
              <a:rPr lang="en-US" sz="3600" b="1" kern="100" dirty="0">
                <a:effectLst/>
                <a:latin typeface="#9Slide05 Dancing Script" panose="03080800040507000D00" pitchFamily="66" charset="0"/>
                <a:ea typeface="Calibri" panose="020F0502020204030204" pitchFamily="34" charset="0"/>
                <a:cs typeface="Times New Roman" panose="02020603050405020304" pitchFamily="18" charset="0"/>
              </a:rPr>
              <a:t> </a:t>
            </a:r>
            <a:r>
              <a:rPr lang="en-US" sz="3600" b="1" kern="100" dirty="0" err="1">
                <a:effectLst/>
                <a:latin typeface="#9Slide05 Dancing Script" panose="03080800040507000D00" pitchFamily="66" charset="0"/>
                <a:ea typeface="Calibri" panose="020F0502020204030204" pitchFamily="34" charset="0"/>
                <a:cs typeface="Times New Roman" panose="02020603050405020304" pitchFamily="18" charset="0"/>
              </a:rPr>
              <a:t>văn</a:t>
            </a:r>
            <a:r>
              <a:rPr lang="en-US" sz="3600" b="1" kern="100" dirty="0">
                <a:effectLst/>
                <a:latin typeface="#9Slide05 Dancing Script" panose="03080800040507000D00" pitchFamily="66" charset="0"/>
                <a:ea typeface="Calibri" panose="020F0502020204030204" pitchFamily="34" charset="0"/>
                <a:cs typeface="Times New Roman" panose="02020603050405020304" pitchFamily="18" charset="0"/>
              </a:rPr>
              <a:t> </a:t>
            </a:r>
            <a:r>
              <a:rPr lang="en-US" sz="3600" b="1" kern="100" dirty="0" err="1">
                <a:effectLst/>
                <a:latin typeface="#9Slide05 Dancing Script" panose="03080800040507000D00" pitchFamily="66" charset="0"/>
                <a:ea typeface="Calibri" panose="020F0502020204030204" pitchFamily="34" charset="0"/>
                <a:cs typeface="Times New Roman" panose="02020603050405020304" pitchFamily="18" charset="0"/>
              </a:rPr>
              <a:t>bản</a:t>
            </a:r>
            <a:r>
              <a:rPr lang="en-US" sz="3600" b="1" kern="100" dirty="0">
                <a:effectLst/>
                <a:latin typeface="#9Slide05 Dancing Script" panose="03080800040507000D00" pitchFamily="66" charset="0"/>
                <a:ea typeface="Calibri" panose="020F0502020204030204" pitchFamily="34" charset="0"/>
                <a:cs typeface="Times New Roman" panose="02020603050405020304" pitchFamily="18" charset="0"/>
              </a:rPr>
              <a:t> </a:t>
            </a:r>
          </a:p>
          <a:p>
            <a:pPr marL="914400" algn="ctr">
              <a:lnSpc>
                <a:spcPts val="3500"/>
              </a:lnSpc>
            </a:pPr>
            <a:r>
              <a:rPr lang="en-US" sz="3600" b="1" kern="100" dirty="0">
                <a:effectLst/>
                <a:latin typeface="#9Slide05 Dancing Script" panose="03080800040507000D00" pitchFamily="66" charset="0"/>
                <a:ea typeface="Calibri" panose="020F0502020204030204" pitchFamily="34" charset="0"/>
                <a:cs typeface="Times New Roman" panose="02020603050405020304" pitchFamily="18" charset="0"/>
              </a:rPr>
              <a:t>(HĐ </a:t>
            </a:r>
            <a:r>
              <a:rPr lang="en-US" sz="3600" b="1" kern="100" dirty="0" err="1">
                <a:effectLst/>
                <a:latin typeface="#9Slide05 Dancing Script" panose="03080800040507000D00" pitchFamily="66" charset="0"/>
                <a:ea typeface="Calibri" panose="020F0502020204030204" pitchFamily="34" charset="0"/>
                <a:cs typeface="Times New Roman" panose="02020603050405020304" pitchFamily="18" charset="0"/>
              </a:rPr>
              <a:t>cặp</a:t>
            </a:r>
            <a:r>
              <a:rPr lang="en-US" sz="3600" b="1" kern="100" dirty="0">
                <a:effectLst/>
                <a:latin typeface="#9Slide05 Dancing Script" panose="03080800040507000D00" pitchFamily="66" charset="0"/>
                <a:ea typeface="Calibri" panose="020F0502020204030204" pitchFamily="34" charset="0"/>
                <a:cs typeface="Times New Roman" panose="02020603050405020304" pitchFamily="18" charset="0"/>
              </a:rPr>
              <a:t> </a:t>
            </a:r>
            <a:r>
              <a:rPr lang="en-US" sz="3600" b="1" kern="100" dirty="0" err="1">
                <a:effectLst/>
                <a:latin typeface="#9Slide05 Dancing Script" panose="03080800040507000D00" pitchFamily="66" charset="0"/>
                <a:ea typeface="Calibri" panose="020F0502020204030204" pitchFamily="34" charset="0"/>
                <a:cs typeface="Times New Roman" panose="02020603050405020304" pitchFamily="18" charset="0"/>
              </a:rPr>
              <a:t>đôi</a:t>
            </a:r>
            <a:r>
              <a:rPr lang="en-US" sz="3600" b="1" kern="100" dirty="0">
                <a:effectLst/>
                <a:latin typeface="#9Slide05 Dancing Script" panose="03080800040507000D00" pitchFamily="66" charset="0"/>
                <a:ea typeface="Calibri" panose="020F0502020204030204" pitchFamily="34" charset="0"/>
                <a:cs typeface="Times New Roman" panose="02020603050405020304" pitchFamily="18" charset="0"/>
              </a:rPr>
              <a:t> - </a:t>
            </a:r>
            <a:r>
              <a:rPr lang="en-US" sz="3600" b="1" kern="100" dirty="0" err="1">
                <a:effectLst/>
                <a:latin typeface="#9Slide05 Dancing Script" panose="03080800040507000D00" pitchFamily="66" charset="0"/>
                <a:ea typeface="Calibri" panose="020F0502020204030204" pitchFamily="34" charset="0"/>
                <a:cs typeface="Times New Roman" panose="02020603050405020304" pitchFamily="18" charset="0"/>
              </a:rPr>
              <a:t>Dựa</a:t>
            </a:r>
            <a:r>
              <a:rPr lang="en-US" sz="3600" b="1" kern="100" dirty="0">
                <a:effectLst/>
                <a:latin typeface="#9Slide05 Dancing Script" panose="03080800040507000D00" pitchFamily="66" charset="0"/>
                <a:ea typeface="Calibri" panose="020F0502020204030204" pitchFamily="34" charset="0"/>
                <a:cs typeface="Times New Roman" panose="02020603050405020304" pitchFamily="18" charset="0"/>
              </a:rPr>
              <a:t> </a:t>
            </a:r>
            <a:r>
              <a:rPr lang="en-US" sz="3600" b="1" kern="100" dirty="0" err="1">
                <a:effectLst/>
                <a:latin typeface="#9Slide05 Dancing Script" panose="03080800040507000D00" pitchFamily="66" charset="0"/>
                <a:ea typeface="Calibri" panose="020F0502020204030204" pitchFamily="34" charset="0"/>
                <a:cs typeface="Times New Roman" panose="02020603050405020304" pitchFamily="18" charset="0"/>
              </a:rPr>
              <a:t>vào</a:t>
            </a:r>
            <a:r>
              <a:rPr lang="en-US" sz="3600" b="1" kern="100" dirty="0">
                <a:effectLst/>
                <a:latin typeface="#9Slide05 Dancing Script" panose="03080800040507000D00" pitchFamily="66" charset="0"/>
                <a:ea typeface="Calibri" panose="020F0502020204030204" pitchFamily="34" charset="0"/>
                <a:cs typeface="Times New Roman" panose="02020603050405020304" pitchFamily="18" charset="0"/>
              </a:rPr>
              <a:t> tri </a:t>
            </a:r>
            <a:r>
              <a:rPr lang="en-US" sz="3600" b="1" kern="100" dirty="0" err="1">
                <a:effectLst/>
                <a:latin typeface="#9Slide05 Dancing Script" panose="03080800040507000D00" pitchFamily="66" charset="0"/>
                <a:ea typeface="Calibri" panose="020F0502020204030204" pitchFamily="34" charset="0"/>
                <a:cs typeface="Times New Roman" panose="02020603050405020304" pitchFamily="18" charset="0"/>
              </a:rPr>
              <a:t>thức</a:t>
            </a:r>
            <a:r>
              <a:rPr lang="en-US" sz="3600" b="1" kern="100" dirty="0">
                <a:effectLst/>
                <a:latin typeface="#9Slide05 Dancing Script" panose="03080800040507000D00" pitchFamily="66" charset="0"/>
                <a:ea typeface="Calibri" panose="020F0502020204030204" pitchFamily="34" charset="0"/>
                <a:cs typeface="Times New Roman" panose="02020603050405020304" pitchFamily="18" charset="0"/>
              </a:rPr>
              <a:t> </a:t>
            </a:r>
            <a:r>
              <a:rPr lang="en-US" sz="3600" b="1" kern="100" dirty="0" err="1">
                <a:effectLst/>
                <a:latin typeface="#9Slide05 Dancing Script" panose="03080800040507000D00" pitchFamily="66" charset="0"/>
                <a:ea typeface="Calibri" panose="020F0502020204030204" pitchFamily="34" charset="0"/>
                <a:cs typeface="Times New Roman" panose="02020603050405020304" pitchFamily="18" charset="0"/>
              </a:rPr>
              <a:t>nền</a:t>
            </a:r>
            <a:r>
              <a:rPr lang="en-US" sz="3600" b="1" kern="100" dirty="0">
                <a:effectLst/>
                <a:latin typeface="#9Slide05 Dancing Script" panose="03080800040507000D00" pitchFamily="66" charset="0"/>
                <a:ea typeface="Calibri" panose="020F0502020204030204" pitchFamily="34" charset="0"/>
                <a:cs typeface="Times New Roman" panose="02020603050405020304" pitchFamily="18" charset="0"/>
              </a:rPr>
              <a:t>, </a:t>
            </a:r>
            <a:r>
              <a:rPr lang="en-US" sz="3600" b="1" kern="100" dirty="0" err="1">
                <a:effectLst/>
                <a:latin typeface="#9Slide05 Dancing Script" panose="03080800040507000D00" pitchFamily="66" charset="0"/>
                <a:ea typeface="Calibri" panose="020F0502020204030204" pitchFamily="34" charset="0"/>
                <a:cs typeface="Times New Roman" panose="02020603050405020304" pitchFamily="18" charset="0"/>
              </a:rPr>
              <a:t>trả</a:t>
            </a:r>
            <a:r>
              <a:rPr lang="en-US" sz="3600" b="1" kern="100" dirty="0">
                <a:effectLst/>
                <a:latin typeface="#9Slide05 Dancing Script" panose="03080800040507000D00" pitchFamily="66" charset="0"/>
                <a:ea typeface="Calibri" panose="020F0502020204030204" pitchFamily="34" charset="0"/>
                <a:cs typeface="Times New Roman" panose="02020603050405020304" pitchFamily="18" charset="0"/>
              </a:rPr>
              <a:t> </a:t>
            </a:r>
            <a:r>
              <a:rPr lang="en-US" sz="3600" b="1" kern="100" dirty="0" err="1">
                <a:effectLst/>
                <a:latin typeface="#9Slide05 Dancing Script" panose="03080800040507000D00" pitchFamily="66" charset="0"/>
                <a:ea typeface="Calibri" panose="020F0502020204030204" pitchFamily="34" charset="0"/>
                <a:cs typeface="Times New Roman" panose="02020603050405020304" pitchFamily="18" charset="0"/>
              </a:rPr>
              <a:t>lời</a:t>
            </a:r>
            <a:r>
              <a:rPr lang="en-US" sz="3600" b="1" kern="100" dirty="0">
                <a:effectLst/>
                <a:latin typeface="#9Slide05 Dancing Script" panose="03080800040507000D00" pitchFamily="66" charset="0"/>
                <a:ea typeface="Calibri" panose="020F0502020204030204" pitchFamily="34" charset="0"/>
                <a:cs typeface="Times New Roman" panose="02020603050405020304" pitchFamily="18" charset="0"/>
              </a:rPr>
              <a:t> </a:t>
            </a:r>
            <a:r>
              <a:rPr lang="en-US" sz="3600" b="1" kern="100" dirty="0" err="1">
                <a:effectLst/>
                <a:latin typeface="#9Slide05 Dancing Script" panose="03080800040507000D00" pitchFamily="66" charset="0"/>
                <a:ea typeface="Calibri" panose="020F0502020204030204" pitchFamily="34" charset="0"/>
                <a:cs typeface="Times New Roman" panose="02020603050405020304" pitchFamily="18" charset="0"/>
              </a:rPr>
              <a:t>câu</a:t>
            </a:r>
            <a:r>
              <a:rPr lang="en-US" sz="3600" b="1" kern="100" dirty="0">
                <a:effectLst/>
                <a:latin typeface="#9Slide05 Dancing Script" panose="03080800040507000D00" pitchFamily="66" charset="0"/>
                <a:ea typeface="Calibri" panose="020F0502020204030204" pitchFamily="34" charset="0"/>
                <a:cs typeface="Times New Roman" panose="02020603050405020304" pitchFamily="18" charset="0"/>
              </a:rPr>
              <a:t> 1,2).</a:t>
            </a:r>
            <a:endParaRPr lang="en-US" sz="3600" kern="100" dirty="0">
              <a:effectLst/>
              <a:latin typeface="#9Slide05 Dancing Script" panose="03080800040507000D00" pitchFamily="66" charset="0"/>
              <a:ea typeface="Calibri" panose="020F0502020204030204" pitchFamily="34" charset="0"/>
              <a:cs typeface="Times New Roman" panose="02020603050405020304" pitchFamily="18" charset="0"/>
            </a:endParaRPr>
          </a:p>
        </p:txBody>
      </p:sp>
      <p:graphicFrame>
        <p:nvGraphicFramePr>
          <p:cNvPr id="5" name="Table 4">
            <a:extLst>
              <a:ext uri="{FF2B5EF4-FFF2-40B4-BE49-F238E27FC236}">
                <a16:creationId xmlns:a16="http://schemas.microsoft.com/office/drawing/2014/main" id="{B152F92A-1787-7A32-70CA-2176A909E7F0}"/>
              </a:ext>
            </a:extLst>
          </p:cNvPr>
          <p:cNvGraphicFramePr>
            <a:graphicFrameLocks noGrp="1"/>
          </p:cNvGraphicFramePr>
          <p:nvPr>
            <p:extLst>
              <p:ext uri="{D42A27DB-BD31-4B8C-83A1-F6EECF244321}">
                <p14:modId xmlns:p14="http://schemas.microsoft.com/office/powerpoint/2010/main" val="3213015860"/>
              </p:ext>
            </p:extLst>
          </p:nvPr>
        </p:nvGraphicFramePr>
        <p:xfrm>
          <a:off x="922568" y="1777804"/>
          <a:ext cx="10673083" cy="4609592"/>
        </p:xfrm>
        <a:graphic>
          <a:graphicData uri="http://schemas.openxmlformats.org/drawingml/2006/table">
            <a:tbl>
              <a:tblPr firstRow="1" firstCol="1" bandRow="1">
                <a:tableStyleId>{5C22544A-7EE6-4342-B048-85BDC9FD1C3A}</a:tableStyleId>
              </a:tblPr>
              <a:tblGrid>
                <a:gridCol w="4362885">
                  <a:extLst>
                    <a:ext uri="{9D8B030D-6E8A-4147-A177-3AD203B41FA5}">
                      <a16:colId xmlns:a16="http://schemas.microsoft.com/office/drawing/2014/main" val="3515396422"/>
                    </a:ext>
                  </a:extLst>
                </a:gridCol>
                <a:gridCol w="6310198">
                  <a:extLst>
                    <a:ext uri="{9D8B030D-6E8A-4147-A177-3AD203B41FA5}">
                      <a16:colId xmlns:a16="http://schemas.microsoft.com/office/drawing/2014/main" val="608205987"/>
                    </a:ext>
                  </a:extLst>
                </a:gridCol>
              </a:tblGrid>
              <a:tr h="0">
                <a:tc>
                  <a:txBody>
                    <a:bodyPr/>
                    <a:lstStyle/>
                    <a:p>
                      <a:pPr algn="ctr">
                        <a:lnSpc>
                          <a:spcPct val="107000"/>
                        </a:lnSpc>
                        <a:spcAft>
                          <a:spcPts val="800"/>
                        </a:spcAft>
                      </a:pPr>
                      <a:r>
                        <a:rPr lang="en-US" sz="2000" kern="100">
                          <a:effectLst/>
                          <a:latin typeface="+mn-lt"/>
                        </a:rPr>
                        <a:t>Câu hỏi</a:t>
                      </a:r>
                      <a:endParaRPr lang="en-US" sz="2000" kern="10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n-US" sz="2000" kern="100">
                          <a:effectLst/>
                          <a:latin typeface="+mn-lt"/>
                        </a:rPr>
                        <a:t>Trả lời</a:t>
                      </a:r>
                      <a:endParaRPr lang="en-US" sz="2000" kern="10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37143919"/>
                  </a:ext>
                </a:extLst>
              </a:tr>
              <a:tr h="0">
                <a:tc>
                  <a:txBody>
                    <a:bodyPr/>
                    <a:lstStyle/>
                    <a:p>
                      <a:pPr>
                        <a:lnSpc>
                          <a:spcPct val="107000"/>
                        </a:lnSpc>
                        <a:spcAft>
                          <a:spcPts val="800"/>
                        </a:spcAft>
                      </a:pPr>
                      <a:r>
                        <a:rPr lang="en-US" sz="2000" kern="100" dirty="0">
                          <a:effectLst/>
                          <a:latin typeface="+mn-lt"/>
                        </a:rPr>
                        <a:t>- </a:t>
                      </a:r>
                      <a:r>
                        <a:rPr lang="en-US" sz="2000" kern="100" dirty="0" err="1">
                          <a:effectLst/>
                          <a:latin typeface="+mn-lt"/>
                        </a:rPr>
                        <a:t>Dựa</a:t>
                      </a:r>
                      <a:r>
                        <a:rPr lang="en-US" sz="2000" kern="100" dirty="0">
                          <a:effectLst/>
                          <a:latin typeface="+mn-lt"/>
                        </a:rPr>
                        <a:t> </a:t>
                      </a:r>
                      <a:r>
                        <a:rPr lang="en-US" sz="2000" kern="100" dirty="0" err="1">
                          <a:effectLst/>
                          <a:latin typeface="+mn-lt"/>
                        </a:rPr>
                        <a:t>vào</a:t>
                      </a:r>
                      <a:r>
                        <a:rPr lang="en-US" sz="2000" kern="100" dirty="0">
                          <a:effectLst/>
                          <a:latin typeface="+mn-lt"/>
                        </a:rPr>
                        <a:t> </a:t>
                      </a:r>
                      <a:r>
                        <a:rPr lang="en-US" sz="2000" kern="100" dirty="0" err="1">
                          <a:effectLst/>
                          <a:latin typeface="+mn-lt"/>
                        </a:rPr>
                        <a:t>thông</a:t>
                      </a:r>
                      <a:r>
                        <a:rPr lang="en-US" sz="2000" kern="100" dirty="0">
                          <a:effectLst/>
                          <a:latin typeface="+mn-lt"/>
                        </a:rPr>
                        <a:t> tin </a:t>
                      </a:r>
                      <a:r>
                        <a:rPr lang="en-US" sz="2000" kern="100" dirty="0" err="1">
                          <a:effectLst/>
                          <a:latin typeface="+mn-lt"/>
                        </a:rPr>
                        <a:t>về</a:t>
                      </a:r>
                      <a:r>
                        <a:rPr lang="en-US" sz="2000" kern="100" dirty="0">
                          <a:effectLst/>
                          <a:latin typeface="+mn-lt"/>
                        </a:rPr>
                        <a:t> </a:t>
                      </a:r>
                      <a:r>
                        <a:rPr lang="en-US" sz="2000" kern="100" dirty="0" err="1">
                          <a:effectLst/>
                          <a:latin typeface="+mn-lt"/>
                        </a:rPr>
                        <a:t>bối</a:t>
                      </a:r>
                      <a:r>
                        <a:rPr lang="en-US" sz="2000" kern="100" dirty="0">
                          <a:effectLst/>
                          <a:latin typeface="+mn-lt"/>
                        </a:rPr>
                        <a:t> </a:t>
                      </a:r>
                      <a:r>
                        <a:rPr lang="en-US" sz="2000" kern="100" dirty="0" err="1">
                          <a:effectLst/>
                          <a:latin typeface="+mn-lt"/>
                        </a:rPr>
                        <a:t>cảnh</a:t>
                      </a:r>
                      <a:r>
                        <a:rPr lang="en-US" sz="2000" kern="100" dirty="0">
                          <a:effectLst/>
                          <a:latin typeface="+mn-lt"/>
                        </a:rPr>
                        <a:t> </a:t>
                      </a:r>
                      <a:r>
                        <a:rPr lang="en-US" sz="2000" kern="100" dirty="0" err="1">
                          <a:effectLst/>
                          <a:latin typeface="+mn-lt"/>
                        </a:rPr>
                        <a:t>lịch</a:t>
                      </a:r>
                      <a:r>
                        <a:rPr lang="en-US" sz="2000" kern="100" dirty="0">
                          <a:effectLst/>
                          <a:latin typeface="+mn-lt"/>
                        </a:rPr>
                        <a:t> </a:t>
                      </a:r>
                      <a:r>
                        <a:rPr lang="en-US" sz="2000" kern="100" dirty="0" err="1">
                          <a:effectLst/>
                          <a:latin typeface="+mn-lt"/>
                        </a:rPr>
                        <a:t>sử</a:t>
                      </a:r>
                      <a:r>
                        <a:rPr lang="en-US" sz="2000" kern="100" dirty="0">
                          <a:effectLst/>
                          <a:latin typeface="+mn-lt"/>
                        </a:rPr>
                        <a:t>, </a:t>
                      </a:r>
                      <a:r>
                        <a:rPr lang="en-US" sz="2000" kern="100" dirty="0" err="1">
                          <a:effectLst/>
                          <a:latin typeface="+mn-lt"/>
                        </a:rPr>
                        <a:t>vị</a:t>
                      </a:r>
                      <a:r>
                        <a:rPr lang="en-US" sz="2000" kern="100" dirty="0">
                          <a:effectLst/>
                          <a:latin typeface="+mn-lt"/>
                        </a:rPr>
                        <a:t> </a:t>
                      </a:r>
                      <a:r>
                        <a:rPr lang="en-US" sz="2000" kern="100" dirty="0" err="1">
                          <a:effectLst/>
                          <a:latin typeface="+mn-lt"/>
                        </a:rPr>
                        <a:t>thế</a:t>
                      </a:r>
                      <a:r>
                        <a:rPr lang="en-US" sz="2000" kern="100" dirty="0">
                          <a:effectLst/>
                          <a:latin typeface="+mn-lt"/>
                        </a:rPr>
                        <a:t> </a:t>
                      </a:r>
                      <a:r>
                        <a:rPr lang="en-US" sz="2000" kern="100" dirty="0" err="1">
                          <a:effectLst/>
                          <a:latin typeface="+mn-lt"/>
                        </a:rPr>
                        <a:t>của</a:t>
                      </a:r>
                      <a:r>
                        <a:rPr lang="en-US" sz="2000" kern="100" dirty="0">
                          <a:effectLst/>
                          <a:latin typeface="+mn-lt"/>
                        </a:rPr>
                        <a:t> </a:t>
                      </a:r>
                      <a:r>
                        <a:rPr lang="en-US" sz="2000" kern="100" dirty="0" err="1">
                          <a:effectLst/>
                          <a:latin typeface="+mn-lt"/>
                        </a:rPr>
                        <a:t>người</a:t>
                      </a:r>
                      <a:r>
                        <a:rPr lang="en-US" sz="2000" kern="100" dirty="0">
                          <a:effectLst/>
                          <a:latin typeface="+mn-lt"/>
                        </a:rPr>
                        <a:t> </a:t>
                      </a:r>
                      <a:r>
                        <a:rPr lang="en-US" sz="2000" kern="100" dirty="0" err="1">
                          <a:effectLst/>
                          <a:latin typeface="+mn-lt"/>
                        </a:rPr>
                        <a:t>viết</a:t>
                      </a:r>
                      <a:r>
                        <a:rPr lang="en-US" sz="2000" kern="100" dirty="0">
                          <a:effectLst/>
                          <a:latin typeface="+mn-lt"/>
                        </a:rPr>
                        <a:t>, ý </a:t>
                      </a:r>
                      <a:r>
                        <a:rPr lang="en-US" sz="2000" kern="100" dirty="0" err="1">
                          <a:effectLst/>
                          <a:latin typeface="+mn-lt"/>
                        </a:rPr>
                        <a:t>nghĩa</a:t>
                      </a:r>
                      <a:r>
                        <a:rPr lang="en-US" sz="2000" kern="100" dirty="0">
                          <a:effectLst/>
                          <a:latin typeface="+mn-lt"/>
                        </a:rPr>
                        <a:t> </a:t>
                      </a:r>
                      <a:r>
                        <a:rPr lang="en-US" sz="2000" kern="100" dirty="0" err="1">
                          <a:effectLst/>
                          <a:latin typeface="+mn-lt"/>
                        </a:rPr>
                        <a:t>của</a:t>
                      </a:r>
                      <a:r>
                        <a:rPr lang="en-US" sz="2000" kern="100" dirty="0">
                          <a:effectLst/>
                          <a:latin typeface="+mn-lt"/>
                        </a:rPr>
                        <a:t> </a:t>
                      </a:r>
                      <a:r>
                        <a:rPr lang="en-US" sz="2000" kern="100" dirty="0" err="1">
                          <a:effectLst/>
                          <a:latin typeface="+mn-lt"/>
                        </a:rPr>
                        <a:t>nhan</a:t>
                      </a:r>
                      <a:r>
                        <a:rPr lang="en-US" sz="2000" kern="100" dirty="0">
                          <a:effectLst/>
                          <a:latin typeface="+mn-lt"/>
                        </a:rPr>
                        <a:t> </a:t>
                      </a:r>
                      <a:r>
                        <a:rPr lang="en-US" sz="2000" kern="100" dirty="0" err="1">
                          <a:effectLst/>
                          <a:latin typeface="+mn-lt"/>
                        </a:rPr>
                        <a:t>đề</a:t>
                      </a:r>
                      <a:r>
                        <a:rPr lang="en-US" sz="2000" kern="100" dirty="0">
                          <a:effectLst/>
                          <a:latin typeface="+mn-lt"/>
                        </a:rPr>
                        <a:t> </a:t>
                      </a:r>
                      <a:r>
                        <a:rPr lang="en-US" sz="2000" kern="100" dirty="0" err="1">
                          <a:effectLst/>
                          <a:latin typeface="+mn-lt"/>
                        </a:rPr>
                        <a:t>và</a:t>
                      </a:r>
                      <a:r>
                        <a:rPr lang="en-US" sz="2000" kern="100" dirty="0">
                          <a:effectLst/>
                          <a:latin typeface="+mn-lt"/>
                        </a:rPr>
                        <a:t> 1 </a:t>
                      </a:r>
                      <a:r>
                        <a:rPr lang="en-US" sz="2000" kern="100" dirty="0" err="1">
                          <a:effectLst/>
                          <a:latin typeface="+mn-lt"/>
                        </a:rPr>
                        <a:t>số</a:t>
                      </a:r>
                      <a:r>
                        <a:rPr lang="en-US" sz="2000" kern="100" dirty="0">
                          <a:effectLst/>
                          <a:latin typeface="+mn-lt"/>
                        </a:rPr>
                        <a:t> </a:t>
                      </a:r>
                      <a:r>
                        <a:rPr lang="en-US" sz="2000" kern="100" dirty="0" err="1">
                          <a:effectLst/>
                          <a:latin typeface="+mn-lt"/>
                        </a:rPr>
                        <a:t>câu</a:t>
                      </a:r>
                      <a:r>
                        <a:rPr lang="en-US" sz="2000" kern="100" dirty="0">
                          <a:effectLst/>
                          <a:latin typeface="+mn-lt"/>
                        </a:rPr>
                        <a:t> </a:t>
                      </a:r>
                      <a:r>
                        <a:rPr lang="en-US" sz="2000" kern="100" dirty="0" err="1">
                          <a:effectLst/>
                          <a:latin typeface="+mn-lt"/>
                        </a:rPr>
                        <a:t>văn</a:t>
                      </a:r>
                      <a:r>
                        <a:rPr lang="en-US" sz="2000" kern="100" dirty="0">
                          <a:effectLst/>
                          <a:latin typeface="+mn-lt"/>
                        </a:rPr>
                        <a:t> </a:t>
                      </a:r>
                      <a:r>
                        <a:rPr lang="en-US" sz="2000" kern="100" dirty="0" err="1">
                          <a:effectLst/>
                          <a:latin typeface="+mn-lt"/>
                        </a:rPr>
                        <a:t>quan</a:t>
                      </a:r>
                      <a:r>
                        <a:rPr lang="en-US" sz="2000" kern="100" dirty="0">
                          <a:effectLst/>
                          <a:latin typeface="+mn-lt"/>
                        </a:rPr>
                        <a:t> </a:t>
                      </a:r>
                      <a:r>
                        <a:rPr lang="en-US" sz="2000" kern="100" dirty="0" err="1">
                          <a:effectLst/>
                          <a:latin typeface="+mn-lt"/>
                        </a:rPr>
                        <a:t>trọng</a:t>
                      </a:r>
                      <a:r>
                        <a:rPr lang="en-US" sz="2000" kern="100" dirty="0">
                          <a:effectLst/>
                          <a:latin typeface="+mn-lt"/>
                        </a:rPr>
                        <a:t> </a:t>
                      </a:r>
                      <a:r>
                        <a:rPr lang="en-US" sz="2000" kern="100" dirty="0" err="1">
                          <a:effectLst/>
                          <a:latin typeface="+mn-lt"/>
                        </a:rPr>
                        <a:t>trong</a:t>
                      </a:r>
                      <a:r>
                        <a:rPr lang="en-US" sz="2000" kern="100" dirty="0">
                          <a:effectLst/>
                          <a:latin typeface="+mn-lt"/>
                        </a:rPr>
                        <a:t> </a:t>
                      </a:r>
                      <a:r>
                        <a:rPr lang="en-US" sz="2000" kern="100" dirty="0" err="1">
                          <a:effectLst/>
                          <a:latin typeface="+mn-lt"/>
                        </a:rPr>
                        <a:t>văn</a:t>
                      </a:r>
                      <a:r>
                        <a:rPr lang="en-US" sz="2000" kern="100" dirty="0">
                          <a:effectLst/>
                          <a:latin typeface="+mn-lt"/>
                        </a:rPr>
                        <a:t> </a:t>
                      </a:r>
                      <a:r>
                        <a:rPr lang="en-US" sz="2000" kern="100" dirty="0" err="1">
                          <a:effectLst/>
                          <a:latin typeface="+mn-lt"/>
                        </a:rPr>
                        <a:t>bản</a:t>
                      </a:r>
                      <a:r>
                        <a:rPr lang="en-US" sz="2000" kern="100" dirty="0">
                          <a:effectLst/>
                          <a:latin typeface="+mn-lt"/>
                        </a:rPr>
                        <a:t>, xác </a:t>
                      </a:r>
                      <a:r>
                        <a:rPr lang="en-US" sz="2000" kern="100" dirty="0" err="1">
                          <a:effectLst/>
                          <a:latin typeface="+mn-lt"/>
                        </a:rPr>
                        <a:t>định</a:t>
                      </a:r>
                      <a:r>
                        <a:rPr lang="en-US" sz="2000" kern="100" dirty="0">
                          <a:effectLst/>
                          <a:latin typeface="+mn-lt"/>
                        </a:rPr>
                        <a:t> </a:t>
                      </a:r>
                      <a:r>
                        <a:rPr lang="en-US" sz="2000" kern="100" dirty="0" err="1">
                          <a:effectLst/>
                          <a:latin typeface="+mn-lt"/>
                        </a:rPr>
                        <a:t>lí</a:t>
                      </a:r>
                      <a:r>
                        <a:rPr lang="en-US" sz="2000" kern="100" dirty="0">
                          <a:effectLst/>
                          <a:latin typeface="+mn-lt"/>
                        </a:rPr>
                        <a:t> do, </a:t>
                      </a:r>
                      <a:r>
                        <a:rPr lang="en-US" sz="2000" kern="100" dirty="0" err="1">
                          <a:effectLst/>
                          <a:latin typeface="+mn-lt"/>
                        </a:rPr>
                        <a:t>mục</a:t>
                      </a:r>
                      <a:r>
                        <a:rPr lang="en-US" sz="2000" kern="100" dirty="0">
                          <a:effectLst/>
                          <a:latin typeface="+mn-lt"/>
                        </a:rPr>
                        <a:t> </a:t>
                      </a:r>
                      <a:r>
                        <a:rPr lang="en-US" sz="2000" kern="100" dirty="0" err="1">
                          <a:effectLst/>
                          <a:latin typeface="+mn-lt"/>
                        </a:rPr>
                        <a:t>đích</a:t>
                      </a:r>
                      <a:r>
                        <a:rPr lang="en-US" sz="2000" kern="100" dirty="0">
                          <a:effectLst/>
                          <a:latin typeface="+mn-lt"/>
                        </a:rPr>
                        <a:t> </a:t>
                      </a:r>
                      <a:r>
                        <a:rPr lang="en-US" sz="2000" kern="100" dirty="0" err="1">
                          <a:effectLst/>
                          <a:latin typeface="+mn-lt"/>
                        </a:rPr>
                        <a:t>viết</a:t>
                      </a:r>
                      <a:r>
                        <a:rPr lang="en-US" sz="2000" kern="100" dirty="0">
                          <a:effectLst/>
                          <a:latin typeface="+mn-lt"/>
                        </a:rPr>
                        <a:t> </a:t>
                      </a:r>
                      <a:r>
                        <a:rPr lang="en-US" sz="2000" kern="100" dirty="0" err="1">
                          <a:effectLst/>
                          <a:latin typeface="+mn-lt"/>
                        </a:rPr>
                        <a:t>bài</a:t>
                      </a:r>
                      <a:r>
                        <a:rPr lang="en-US" sz="2000" kern="100" dirty="0">
                          <a:effectLst/>
                          <a:latin typeface="+mn-lt"/>
                        </a:rPr>
                        <a:t> </a:t>
                      </a:r>
                      <a:r>
                        <a:rPr lang="en-US" sz="2000" kern="100" dirty="0" err="1">
                          <a:effectLst/>
                          <a:latin typeface="+mn-lt"/>
                        </a:rPr>
                        <a:t>chiếu</a:t>
                      </a:r>
                      <a:r>
                        <a:rPr lang="en-US" sz="2000" kern="100" dirty="0">
                          <a:effectLst/>
                          <a:latin typeface="+mn-lt"/>
                        </a:rPr>
                        <a:t>? </a:t>
                      </a:r>
                      <a:endParaRPr lang="en-US" sz="2000" kern="1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r>
                        <a:rPr lang="en-US" sz="2000" b="1" kern="100" dirty="0">
                          <a:effectLst/>
                          <a:latin typeface="+mn-lt"/>
                        </a:rPr>
                        <a:t>* </a:t>
                      </a:r>
                      <a:r>
                        <a:rPr lang="en-US" sz="2000" b="1" kern="100" dirty="0" err="1">
                          <a:effectLst/>
                          <a:latin typeface="+mn-lt"/>
                        </a:rPr>
                        <a:t>Mục</a:t>
                      </a:r>
                      <a:r>
                        <a:rPr lang="en-US" sz="2000" b="1" kern="100" dirty="0">
                          <a:effectLst/>
                          <a:latin typeface="+mn-lt"/>
                        </a:rPr>
                        <a:t> </a:t>
                      </a:r>
                      <a:r>
                        <a:rPr lang="en-US" sz="2000" b="1" kern="100" dirty="0" err="1">
                          <a:effectLst/>
                          <a:latin typeface="+mn-lt"/>
                        </a:rPr>
                        <a:t>đích</a:t>
                      </a:r>
                      <a:r>
                        <a:rPr lang="en-US" sz="2000" b="1" kern="100" dirty="0">
                          <a:effectLst/>
                          <a:latin typeface="+mn-lt"/>
                        </a:rPr>
                        <a:t>:</a:t>
                      </a:r>
                      <a:endParaRPr lang="en-US" sz="2000" b="1" kern="1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7345344"/>
                  </a:ext>
                </a:extLst>
              </a:tr>
              <a:tr h="0">
                <a:tc>
                  <a:txBody>
                    <a:bodyPr/>
                    <a:lstStyle/>
                    <a:p>
                      <a:pPr>
                        <a:lnSpc>
                          <a:spcPct val="107000"/>
                        </a:lnSpc>
                        <a:spcAft>
                          <a:spcPts val="800"/>
                        </a:spcAft>
                      </a:pPr>
                      <a:r>
                        <a:rPr lang="en-US" sz="2000" kern="100" dirty="0">
                          <a:effectLst/>
                          <a:latin typeface="+mn-lt"/>
                        </a:rPr>
                        <a:t>- </a:t>
                      </a:r>
                      <a:r>
                        <a:rPr lang="en-US" sz="2000" kern="100" dirty="0" err="1">
                          <a:effectLst/>
                          <a:latin typeface="+mn-lt"/>
                        </a:rPr>
                        <a:t>Đối</a:t>
                      </a:r>
                      <a:r>
                        <a:rPr lang="en-US" sz="2000" kern="100" dirty="0">
                          <a:effectLst/>
                          <a:latin typeface="+mn-lt"/>
                        </a:rPr>
                        <a:t> </a:t>
                      </a:r>
                      <a:r>
                        <a:rPr lang="en-US" sz="2000" kern="100" dirty="0" err="1">
                          <a:effectLst/>
                          <a:latin typeface="+mn-lt"/>
                        </a:rPr>
                        <a:t>tượng</a:t>
                      </a:r>
                      <a:r>
                        <a:rPr lang="en-US" sz="2000" kern="100" dirty="0">
                          <a:effectLst/>
                          <a:latin typeface="+mn-lt"/>
                        </a:rPr>
                        <a:t> </a:t>
                      </a:r>
                      <a:r>
                        <a:rPr lang="en-US" sz="2000" kern="100" dirty="0" err="1">
                          <a:effectLst/>
                          <a:latin typeface="+mn-lt"/>
                        </a:rPr>
                        <a:t>chiếu</a:t>
                      </a:r>
                      <a:r>
                        <a:rPr lang="en-US" sz="2000" kern="100" dirty="0">
                          <a:effectLst/>
                          <a:latin typeface="+mn-lt"/>
                        </a:rPr>
                        <a:t> </a:t>
                      </a:r>
                      <a:r>
                        <a:rPr lang="en-US" sz="2000" kern="100" dirty="0" err="1">
                          <a:effectLst/>
                          <a:latin typeface="+mn-lt"/>
                        </a:rPr>
                        <a:t>cầu</a:t>
                      </a:r>
                      <a:r>
                        <a:rPr lang="en-US" sz="2000" kern="100" dirty="0">
                          <a:effectLst/>
                          <a:latin typeface="+mn-lt"/>
                        </a:rPr>
                        <a:t> </a:t>
                      </a:r>
                      <a:r>
                        <a:rPr lang="en-US" sz="2000" kern="100" dirty="0" err="1">
                          <a:effectLst/>
                          <a:latin typeface="+mn-lt"/>
                        </a:rPr>
                        <a:t>hiền</a:t>
                      </a:r>
                      <a:r>
                        <a:rPr lang="en-US" sz="2000" kern="100" dirty="0">
                          <a:effectLst/>
                          <a:latin typeface="+mn-lt"/>
                        </a:rPr>
                        <a:t> </a:t>
                      </a:r>
                      <a:r>
                        <a:rPr lang="en-US" sz="2000" kern="100" dirty="0" err="1">
                          <a:effectLst/>
                          <a:latin typeface="+mn-lt"/>
                        </a:rPr>
                        <a:t>hướng</a:t>
                      </a:r>
                      <a:r>
                        <a:rPr lang="en-US" sz="2000" kern="100" dirty="0">
                          <a:effectLst/>
                          <a:latin typeface="+mn-lt"/>
                        </a:rPr>
                        <a:t> </a:t>
                      </a:r>
                      <a:r>
                        <a:rPr lang="en-US" sz="2000" kern="100" dirty="0" err="1">
                          <a:effectLst/>
                          <a:latin typeface="+mn-lt"/>
                        </a:rPr>
                        <a:t>tới</a:t>
                      </a:r>
                      <a:r>
                        <a:rPr lang="en-US" sz="2000" kern="100" dirty="0">
                          <a:effectLst/>
                          <a:latin typeface="+mn-lt"/>
                        </a:rPr>
                        <a:t> </a:t>
                      </a:r>
                      <a:r>
                        <a:rPr lang="en-US" sz="2000" kern="100" dirty="0" err="1">
                          <a:effectLst/>
                          <a:latin typeface="+mn-lt"/>
                        </a:rPr>
                        <a:t>là</a:t>
                      </a:r>
                      <a:r>
                        <a:rPr lang="en-US" sz="2000" kern="100" dirty="0">
                          <a:effectLst/>
                          <a:latin typeface="+mn-lt"/>
                        </a:rPr>
                        <a:t> </a:t>
                      </a:r>
                      <a:r>
                        <a:rPr lang="en-US" sz="2000" kern="100" dirty="0" err="1">
                          <a:effectLst/>
                          <a:latin typeface="+mn-lt"/>
                        </a:rPr>
                        <a:t>những</a:t>
                      </a:r>
                      <a:r>
                        <a:rPr lang="en-US" sz="2000" kern="100" dirty="0">
                          <a:effectLst/>
                          <a:latin typeface="+mn-lt"/>
                        </a:rPr>
                        <a:t> con </a:t>
                      </a:r>
                      <a:r>
                        <a:rPr lang="en-US" sz="2000" kern="100" dirty="0" err="1">
                          <a:effectLst/>
                          <a:latin typeface="+mn-lt"/>
                        </a:rPr>
                        <a:t>người</a:t>
                      </a:r>
                      <a:r>
                        <a:rPr lang="en-US" sz="2000" kern="100" dirty="0">
                          <a:effectLst/>
                          <a:latin typeface="+mn-lt"/>
                        </a:rPr>
                        <a:t> </a:t>
                      </a:r>
                      <a:r>
                        <a:rPr lang="en-US" sz="2000" kern="100" dirty="0" err="1">
                          <a:effectLst/>
                          <a:latin typeface="+mn-lt"/>
                        </a:rPr>
                        <a:t>như</a:t>
                      </a:r>
                      <a:r>
                        <a:rPr lang="en-US" sz="2000" kern="100" dirty="0">
                          <a:effectLst/>
                          <a:latin typeface="+mn-lt"/>
                        </a:rPr>
                        <a:t> </a:t>
                      </a:r>
                      <a:r>
                        <a:rPr lang="en-US" sz="2000" kern="100" dirty="0" err="1">
                          <a:effectLst/>
                          <a:latin typeface="+mn-lt"/>
                        </a:rPr>
                        <a:t>thế</a:t>
                      </a:r>
                      <a:r>
                        <a:rPr lang="en-US" sz="2000" kern="100" dirty="0">
                          <a:effectLst/>
                          <a:latin typeface="+mn-lt"/>
                        </a:rPr>
                        <a:t> </a:t>
                      </a:r>
                      <a:r>
                        <a:rPr lang="en-US" sz="2000" kern="100" dirty="0" err="1">
                          <a:effectLst/>
                          <a:latin typeface="+mn-lt"/>
                        </a:rPr>
                        <a:t>nào</a:t>
                      </a:r>
                      <a:r>
                        <a:rPr lang="en-US" sz="2000" kern="100" dirty="0">
                          <a:effectLst/>
                          <a:latin typeface="+mn-lt"/>
                        </a:rPr>
                        <a:t> </a:t>
                      </a:r>
                      <a:r>
                        <a:rPr lang="en-US" sz="2000" kern="100" dirty="0" err="1">
                          <a:effectLst/>
                          <a:latin typeface="+mn-lt"/>
                        </a:rPr>
                        <a:t>trong</a:t>
                      </a:r>
                      <a:r>
                        <a:rPr lang="en-US" sz="2000" kern="100" dirty="0">
                          <a:effectLst/>
                          <a:latin typeface="+mn-lt"/>
                        </a:rPr>
                        <a:t> XH </a:t>
                      </a:r>
                      <a:r>
                        <a:rPr lang="en-US" sz="2000" kern="100" dirty="0" err="1">
                          <a:effectLst/>
                          <a:latin typeface="+mn-lt"/>
                        </a:rPr>
                        <a:t>thời</a:t>
                      </a:r>
                      <a:r>
                        <a:rPr lang="en-US" sz="2000" kern="100" dirty="0">
                          <a:effectLst/>
                          <a:latin typeface="+mn-lt"/>
                        </a:rPr>
                        <a:t> </a:t>
                      </a:r>
                      <a:r>
                        <a:rPr lang="en-US" sz="2000" kern="100" dirty="0" err="1">
                          <a:effectLst/>
                          <a:latin typeface="+mn-lt"/>
                        </a:rPr>
                        <a:t>đó</a:t>
                      </a:r>
                      <a:r>
                        <a:rPr lang="en-US" sz="2000" kern="100" dirty="0">
                          <a:effectLst/>
                          <a:latin typeface="+mn-lt"/>
                        </a:rPr>
                        <a:t>? </a:t>
                      </a:r>
                      <a:r>
                        <a:rPr lang="en-US" sz="2000" kern="100" dirty="0" err="1">
                          <a:effectLst/>
                          <a:latin typeface="+mn-lt"/>
                        </a:rPr>
                        <a:t>Họ</a:t>
                      </a:r>
                      <a:r>
                        <a:rPr lang="en-US" sz="2000" kern="100" dirty="0">
                          <a:effectLst/>
                          <a:latin typeface="+mn-lt"/>
                        </a:rPr>
                        <a:t> </a:t>
                      </a:r>
                      <a:r>
                        <a:rPr lang="en-US" sz="2000" kern="100" dirty="0" err="1">
                          <a:effectLst/>
                          <a:latin typeface="+mn-lt"/>
                        </a:rPr>
                        <a:t>có</a:t>
                      </a:r>
                      <a:r>
                        <a:rPr lang="en-US" sz="2000" kern="100" dirty="0">
                          <a:effectLst/>
                          <a:latin typeface="+mn-lt"/>
                        </a:rPr>
                        <a:t> </a:t>
                      </a:r>
                      <a:r>
                        <a:rPr lang="en-US" sz="2000" kern="100" dirty="0" err="1">
                          <a:effectLst/>
                          <a:latin typeface="+mn-lt"/>
                        </a:rPr>
                        <a:t>gì</a:t>
                      </a:r>
                      <a:r>
                        <a:rPr lang="en-US" sz="2000" kern="100" dirty="0">
                          <a:effectLst/>
                          <a:latin typeface="+mn-lt"/>
                        </a:rPr>
                        <a:t> </a:t>
                      </a:r>
                      <a:r>
                        <a:rPr lang="en-US" sz="2000" kern="100" dirty="0" err="1">
                          <a:effectLst/>
                          <a:latin typeface="+mn-lt"/>
                        </a:rPr>
                        <a:t>đặc</a:t>
                      </a:r>
                      <a:r>
                        <a:rPr lang="en-US" sz="2000" kern="100" dirty="0">
                          <a:effectLst/>
                          <a:latin typeface="+mn-lt"/>
                        </a:rPr>
                        <a:t> </a:t>
                      </a:r>
                      <a:r>
                        <a:rPr lang="en-US" sz="2000" kern="100" dirty="0" err="1">
                          <a:effectLst/>
                          <a:latin typeface="+mn-lt"/>
                        </a:rPr>
                        <a:t>biệt</a:t>
                      </a:r>
                      <a:r>
                        <a:rPr lang="en-US" sz="2000" kern="100" dirty="0">
                          <a:effectLst/>
                          <a:latin typeface="+mn-lt"/>
                        </a:rPr>
                        <a:t>?</a:t>
                      </a:r>
                    </a:p>
                    <a:p>
                      <a:pPr>
                        <a:lnSpc>
                          <a:spcPct val="107000"/>
                        </a:lnSpc>
                        <a:spcAft>
                          <a:spcPts val="800"/>
                        </a:spcAft>
                      </a:pPr>
                      <a:r>
                        <a:rPr lang="en-US" sz="2000" kern="100" dirty="0">
                          <a:effectLst/>
                          <a:latin typeface="+mn-lt"/>
                        </a:rPr>
                        <a:t> </a:t>
                      </a:r>
                      <a:endParaRPr lang="en-US" sz="2000" kern="1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r>
                        <a:rPr lang="en-US" sz="2000" b="1" kern="100" dirty="0">
                          <a:effectLst/>
                          <a:latin typeface="+mn-lt"/>
                        </a:rPr>
                        <a:t>* </a:t>
                      </a:r>
                      <a:r>
                        <a:rPr lang="en-US" sz="2000" b="1" kern="100" dirty="0" err="1">
                          <a:effectLst/>
                          <a:latin typeface="+mn-lt"/>
                        </a:rPr>
                        <a:t>Đối</a:t>
                      </a:r>
                      <a:r>
                        <a:rPr lang="en-US" sz="2000" b="1" kern="100" dirty="0">
                          <a:effectLst/>
                          <a:latin typeface="+mn-lt"/>
                        </a:rPr>
                        <a:t> </a:t>
                      </a:r>
                      <a:r>
                        <a:rPr lang="en-US" sz="2000" b="1" kern="100" dirty="0" err="1">
                          <a:effectLst/>
                          <a:latin typeface="+mn-lt"/>
                        </a:rPr>
                        <a:t>tượng</a:t>
                      </a:r>
                      <a:r>
                        <a:rPr lang="en-US" sz="2000" b="1" kern="100" dirty="0">
                          <a:effectLst/>
                          <a:latin typeface="+mn-lt"/>
                        </a:rPr>
                        <a:t>:</a:t>
                      </a:r>
                      <a:endParaRPr lang="en-US" sz="2000" b="1" kern="1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25206554"/>
                  </a:ext>
                </a:extLst>
              </a:tr>
              <a:tr h="0">
                <a:tc>
                  <a:txBody>
                    <a:bodyPr/>
                    <a:lstStyle/>
                    <a:p>
                      <a:pPr>
                        <a:lnSpc>
                          <a:spcPct val="107000"/>
                        </a:lnSpc>
                        <a:spcAft>
                          <a:spcPts val="800"/>
                        </a:spcAft>
                      </a:pPr>
                      <a:r>
                        <a:rPr lang="en-US" sz="2000" kern="100">
                          <a:effectLst/>
                          <a:latin typeface="+mn-lt"/>
                        </a:rPr>
                        <a:t>- Sự đặc biệt của họ khiến cho tác giả phải đối diện với những khó khăn gì trong việc thuyết phục các đối tượng đó ra gánh vác việc nước?</a:t>
                      </a:r>
                      <a:endParaRPr lang="en-US" sz="2000" kern="10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r>
                        <a:rPr lang="en-US" sz="2000" b="1" kern="100" dirty="0">
                          <a:effectLst/>
                          <a:latin typeface="+mn-lt"/>
                        </a:rPr>
                        <a:t>* </a:t>
                      </a:r>
                      <a:r>
                        <a:rPr lang="en-US" sz="2000" b="1" kern="100" dirty="0" err="1">
                          <a:effectLst/>
                          <a:latin typeface="+mn-lt"/>
                        </a:rPr>
                        <a:t>Những</a:t>
                      </a:r>
                      <a:r>
                        <a:rPr lang="en-US" sz="2000" b="1" kern="100" dirty="0">
                          <a:effectLst/>
                          <a:latin typeface="+mn-lt"/>
                        </a:rPr>
                        <a:t> </a:t>
                      </a:r>
                      <a:r>
                        <a:rPr lang="en-US" sz="2000" b="1" kern="100" dirty="0" err="1">
                          <a:effectLst/>
                          <a:latin typeface="+mn-lt"/>
                        </a:rPr>
                        <a:t>khó</a:t>
                      </a:r>
                      <a:r>
                        <a:rPr lang="en-US" sz="2000" b="1" kern="100" dirty="0">
                          <a:effectLst/>
                          <a:latin typeface="+mn-lt"/>
                        </a:rPr>
                        <a:t> </a:t>
                      </a:r>
                      <a:r>
                        <a:rPr lang="en-US" sz="2000" b="1" kern="100" dirty="0" err="1">
                          <a:effectLst/>
                          <a:latin typeface="+mn-lt"/>
                        </a:rPr>
                        <a:t>khăn</a:t>
                      </a:r>
                      <a:r>
                        <a:rPr lang="en-US" sz="2000" b="1" kern="100" dirty="0">
                          <a:effectLst/>
                          <a:latin typeface="+mn-lt"/>
                        </a:rPr>
                        <a:t> </a:t>
                      </a:r>
                      <a:r>
                        <a:rPr lang="en-US" sz="2000" b="1" kern="100" dirty="0" err="1">
                          <a:effectLst/>
                          <a:latin typeface="+mn-lt"/>
                        </a:rPr>
                        <a:t>của</a:t>
                      </a:r>
                      <a:r>
                        <a:rPr lang="en-US" sz="2000" b="1" kern="100" dirty="0">
                          <a:effectLst/>
                          <a:latin typeface="+mn-lt"/>
                        </a:rPr>
                        <a:t> </a:t>
                      </a:r>
                      <a:r>
                        <a:rPr lang="en-US" sz="2000" b="1" kern="100" dirty="0" err="1">
                          <a:effectLst/>
                          <a:latin typeface="+mn-lt"/>
                        </a:rPr>
                        <a:t>người</a:t>
                      </a:r>
                      <a:r>
                        <a:rPr lang="en-US" sz="2000" b="1" kern="100" dirty="0">
                          <a:effectLst/>
                          <a:latin typeface="+mn-lt"/>
                        </a:rPr>
                        <a:t> </a:t>
                      </a:r>
                      <a:r>
                        <a:rPr lang="en-US" sz="2000" b="1" kern="100" dirty="0" err="1">
                          <a:effectLst/>
                          <a:latin typeface="+mn-lt"/>
                        </a:rPr>
                        <a:t>viết</a:t>
                      </a:r>
                      <a:r>
                        <a:rPr lang="en-US" sz="2000" b="1" kern="100" dirty="0">
                          <a:effectLst/>
                          <a:latin typeface="+mn-lt"/>
                        </a:rPr>
                        <a:t> </a:t>
                      </a:r>
                      <a:r>
                        <a:rPr lang="en-US" sz="2000" b="1" kern="100" dirty="0" err="1">
                          <a:effectLst/>
                          <a:latin typeface="+mn-lt"/>
                        </a:rPr>
                        <a:t>trong</a:t>
                      </a:r>
                      <a:r>
                        <a:rPr lang="en-US" sz="2000" b="1" kern="100" dirty="0">
                          <a:effectLst/>
                          <a:latin typeface="+mn-lt"/>
                        </a:rPr>
                        <a:t> </a:t>
                      </a:r>
                      <a:r>
                        <a:rPr lang="en-US" sz="2000" b="1" kern="100" dirty="0" err="1">
                          <a:effectLst/>
                          <a:latin typeface="+mn-lt"/>
                        </a:rPr>
                        <a:t>việc</a:t>
                      </a:r>
                      <a:r>
                        <a:rPr lang="en-US" sz="2000" b="1" kern="100" dirty="0">
                          <a:effectLst/>
                          <a:latin typeface="+mn-lt"/>
                        </a:rPr>
                        <a:t> </a:t>
                      </a:r>
                      <a:r>
                        <a:rPr lang="en-US" sz="2000" b="1" kern="100" dirty="0" err="1">
                          <a:effectLst/>
                          <a:latin typeface="+mn-lt"/>
                        </a:rPr>
                        <a:t>thuyết</a:t>
                      </a:r>
                      <a:r>
                        <a:rPr lang="en-US" sz="2000" b="1" kern="100" dirty="0">
                          <a:effectLst/>
                          <a:latin typeface="+mn-lt"/>
                        </a:rPr>
                        <a:t> </a:t>
                      </a:r>
                      <a:r>
                        <a:rPr lang="en-US" sz="2000" b="1" kern="100" dirty="0" err="1">
                          <a:effectLst/>
                          <a:latin typeface="+mn-lt"/>
                        </a:rPr>
                        <a:t>phục</a:t>
                      </a:r>
                      <a:r>
                        <a:rPr lang="en-US" sz="2000" b="1" kern="100" dirty="0">
                          <a:effectLst/>
                          <a:latin typeface="+mn-lt"/>
                        </a:rPr>
                        <a:t> </a:t>
                      </a:r>
                      <a:r>
                        <a:rPr lang="en-US" sz="2000" b="1" kern="100" dirty="0" err="1">
                          <a:effectLst/>
                          <a:latin typeface="+mn-lt"/>
                        </a:rPr>
                        <a:t>đối</a:t>
                      </a:r>
                      <a:r>
                        <a:rPr lang="en-US" sz="2000" b="1" kern="100" dirty="0">
                          <a:effectLst/>
                          <a:latin typeface="+mn-lt"/>
                        </a:rPr>
                        <a:t> </a:t>
                      </a:r>
                      <a:r>
                        <a:rPr lang="en-US" sz="2000" b="1" kern="100" dirty="0" err="1">
                          <a:effectLst/>
                          <a:latin typeface="+mn-lt"/>
                        </a:rPr>
                        <a:t>tượng</a:t>
                      </a:r>
                      <a:r>
                        <a:rPr lang="en-US" sz="2000" b="1" kern="100" dirty="0">
                          <a:effectLst/>
                          <a:latin typeface="+mn-lt"/>
                        </a:rPr>
                        <a:t>:</a:t>
                      </a:r>
                      <a:endParaRPr lang="en-US" sz="2000" b="1" kern="1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65306267"/>
                  </a:ext>
                </a:extLst>
              </a:tr>
            </a:tbl>
          </a:graphicData>
        </a:graphic>
      </p:graphicFrame>
      <p:pic>
        <p:nvPicPr>
          <p:cNvPr id="6" name="6 Minute Timer (To)">
            <a:hlinkClick r:id="" action="ppaction://media"/>
            <a:extLst>
              <a:ext uri="{FF2B5EF4-FFF2-40B4-BE49-F238E27FC236}">
                <a16:creationId xmlns:a16="http://schemas.microsoft.com/office/drawing/2014/main" id="{4DFA0D79-023F-8058-B86D-74DB201F08D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858148" y="2175369"/>
            <a:ext cx="2504049" cy="1408528"/>
          </a:xfrm>
          <a:prstGeom prst="rect">
            <a:avLst/>
          </a:prstGeom>
        </p:spPr>
      </p:pic>
    </p:spTree>
    <p:extLst>
      <p:ext uri="{BB962C8B-B14F-4D97-AF65-F5344CB8AC3E}">
        <p14:creationId xmlns:p14="http://schemas.microsoft.com/office/powerpoint/2010/main" val="3329428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6"/>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832338" y="656492"/>
            <a:ext cx="9788769" cy="4800600"/>
          </a:xfrm>
        </p:spPr>
        <p:txBody>
          <a:bodyPr>
            <a:noAutofit/>
          </a:bodyPr>
          <a:lstStyle/>
          <a:p>
            <a:pPr marL="114300" indent="0" algn="just">
              <a:buNone/>
            </a:pP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Mục</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đích</a:t>
            </a:r>
            <a:r>
              <a:rPr lang="en-US" sz="3200" b="1" dirty="0">
                <a:solidFill>
                  <a:srgbClr val="FF0000"/>
                </a:solidFill>
                <a:latin typeface="Times New Roman" pitchFamily="18" charset="0"/>
                <a:cs typeface="Times New Roman" pitchFamily="18" charset="0"/>
              </a:rPr>
              <a:t>: </a:t>
            </a:r>
            <a:r>
              <a:rPr lang="en-US" sz="3200" dirty="0" err="1">
                <a:latin typeface="Times New Roman" pitchFamily="18" charset="0"/>
                <a:cs typeface="Times New Roman" pitchFamily="18" charset="0"/>
              </a:rPr>
              <a:t>thuyết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phục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những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người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hiền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tài</a:t>
            </a:r>
            <a:r>
              <a:rPr lang="en-US" sz="3200" dirty="0">
                <a:latin typeface="Times New Roman" pitchFamily="18" charset="0"/>
                <a:cs typeface="Times New Roman" pitchFamily="18" charset="0"/>
              </a:rPr>
              <a:t> ở </a:t>
            </a:r>
            <a:r>
              <a:rPr lang="en-US" sz="3200" dirty="0" err="1">
                <a:latin typeface="Times New Roman" pitchFamily="18" charset="0"/>
                <a:cs typeface="Times New Roman" pitchFamily="18" charset="0"/>
              </a:rPr>
              <a:t>chế</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độ</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cũ</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nhà</a:t>
            </a:r>
            <a:r>
              <a:rPr lang="en-US" sz="3200" dirty="0">
                <a:latin typeface="Times New Roman" pitchFamily="18" charset="0"/>
                <a:cs typeface="Times New Roman" pitchFamily="18" charset="0"/>
              </a:rPr>
              <a:t> Lê) </a:t>
            </a:r>
            <a:r>
              <a:rPr lang="en-US" sz="3200" dirty="0" err="1">
                <a:latin typeface="Times New Roman" pitchFamily="18" charset="0"/>
                <a:cs typeface="Times New Roman" pitchFamily="18" charset="0"/>
              </a:rPr>
              <a:t>ra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cộng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tác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với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triều</a:t>
            </a:r>
            <a:r>
              <a:rPr lang="en-US" sz="3200" dirty="0">
                <a:latin typeface="Times New Roman" pitchFamily="18" charset="0"/>
                <a:cs typeface="Times New Roman" pitchFamily="18" charset="0"/>
              </a:rPr>
              <a:t> Tây Sơn do Quang Trung </a:t>
            </a:r>
            <a:r>
              <a:rPr lang="en-US" sz="3200" dirty="0" err="1">
                <a:latin typeface="Times New Roman" pitchFamily="18" charset="0"/>
                <a:cs typeface="Times New Roman" pitchFamily="18" charset="0"/>
              </a:rPr>
              <a:t>đứng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đầu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để</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xây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dựng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đất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nước</a:t>
            </a:r>
            <a:r>
              <a:rPr lang="en-US" sz="3200" dirty="0">
                <a:latin typeface="Times New Roman" pitchFamily="18" charset="0"/>
                <a:cs typeface="Times New Roman" pitchFamily="18" charset="0"/>
              </a:rPr>
              <a:t>.</a:t>
            </a:r>
          </a:p>
          <a:p>
            <a:pPr marL="114300" indent="0" algn="just">
              <a:buNone/>
            </a:pP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Đối</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tượng</a:t>
            </a:r>
            <a:r>
              <a:rPr lang="en-US" sz="3200" dirty="0">
                <a:solidFill>
                  <a:srgbClr val="FF0000"/>
                </a:solidFill>
                <a:latin typeface="Times New Roman" pitchFamily="18" charset="0"/>
                <a:cs typeface="Times New Roman" pitchFamily="18" charset="0"/>
              </a:rPr>
              <a:t>: </a:t>
            </a:r>
            <a:r>
              <a:rPr lang="en-US" sz="3200" dirty="0">
                <a:latin typeface="Times New Roman" pitchFamily="18" charset="0"/>
                <a:cs typeface="Times New Roman" pitchFamily="18" charset="0"/>
              </a:rPr>
              <a:t>Các </a:t>
            </a:r>
            <a:r>
              <a:rPr lang="en-US" sz="3200" dirty="0" err="1">
                <a:latin typeface="Times New Roman" pitchFamily="18" charset="0"/>
                <a:cs typeface="Times New Roman" pitchFamily="18" charset="0"/>
              </a:rPr>
              <a:t>sĩ</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phu</a:t>
            </a:r>
            <a:r>
              <a:rPr lang="en-US" sz="3200" dirty="0">
                <a:latin typeface="Times New Roman" pitchFamily="18" charset="0"/>
                <a:cs typeface="Times New Roman" pitchFamily="18" charset="0"/>
              </a:rPr>
              <a:t> Bắc Hà:</a:t>
            </a:r>
          </a:p>
          <a:p>
            <a:pPr marL="114300" indent="0" algn="just">
              <a:buNone/>
            </a:pPr>
            <a:r>
              <a:rPr lang="en-US" sz="3200" dirty="0">
                <a:latin typeface="Times New Roman" pitchFamily="18" charset="0"/>
                <a:cs typeface="Times New Roman" pitchFamily="18" charset="0"/>
              </a:rPr>
              <a:t>	+ </a:t>
            </a:r>
            <a:r>
              <a:rPr lang="en-US" sz="3200" dirty="0" err="1">
                <a:latin typeface="Times New Roman" pitchFamily="18" charset="0"/>
                <a:cs typeface="Times New Roman" pitchFamily="18" charset="0"/>
              </a:rPr>
              <a:t>Những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người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có</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học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có</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tài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từng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gắn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bó</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với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triều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Lê</a:t>
            </a:r>
            <a:r>
              <a:rPr lang="en-US" sz="3200" dirty="0">
                <a:latin typeface="Times New Roman" pitchFamily="18" charset="0"/>
                <a:cs typeface="Times New Roman" pitchFamily="18" charset="0"/>
              </a:rPr>
              <a:t>, ở </a:t>
            </a:r>
            <a:r>
              <a:rPr lang="en-US" sz="3200" dirty="0" err="1">
                <a:latin typeface="Times New Roman" pitchFamily="18" charset="0"/>
                <a:cs typeface="Times New Roman" pitchFamily="18" charset="0"/>
              </a:rPr>
              <a:t>những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cương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vị</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khác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nhau</a:t>
            </a:r>
            <a:r>
              <a:rPr lang="en-US" sz="3200" dirty="0">
                <a:latin typeface="Times New Roman" pitchFamily="18" charset="0"/>
                <a:cs typeface="Times New Roman" pitchFamily="18" charset="0"/>
              </a:rPr>
              <a:t>.</a:t>
            </a:r>
          </a:p>
          <a:p>
            <a:pPr marL="114300" indent="0" algn="just">
              <a:buNone/>
            </a:pPr>
            <a:r>
              <a:rPr lang="en-US" sz="3200" dirty="0">
                <a:latin typeface="Times New Roman" pitchFamily="18" charset="0"/>
                <a:cs typeface="Times New Roman" pitchFamily="18" charset="0"/>
              </a:rPr>
              <a:t>	+ </a:t>
            </a:r>
            <a:r>
              <a:rPr lang="en-US" sz="3200" dirty="0" err="1">
                <a:latin typeface="Times New Roman" pitchFamily="18" charset="0"/>
                <a:cs typeface="Times New Roman" pitchFamily="18" charset="0"/>
              </a:rPr>
              <a:t>Họ</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sống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ẩn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dật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hoặc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có</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thái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độ</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bất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hợp</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tác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với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triều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đại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mới</a:t>
            </a:r>
            <a:r>
              <a:rPr lang="en-US" sz="3200" dirty="0">
                <a:latin typeface="Times New Roman" pitchFamily="18" charset="0"/>
                <a:cs typeface="Times New Roman" pitchFamily="18" charset="0"/>
              </a:rPr>
              <a:t>.</a:t>
            </a:r>
          </a:p>
          <a:p>
            <a:pPr marL="114300" indent="0" algn="just">
              <a:buNone/>
            </a:pPr>
            <a:r>
              <a:rPr lang="en-US" sz="3200" dirty="0">
                <a:latin typeface="Times New Roman" pitchFamily="18" charset="0"/>
                <a:cs typeface="Times New Roman" pitchFamily="18" charset="0"/>
              </a:rPr>
              <a:t>-&gt; </a:t>
            </a:r>
            <a:r>
              <a:rPr lang="en-US" sz="3200" dirty="0" err="1">
                <a:latin typeface="Times New Roman" pitchFamily="18" charset="0"/>
                <a:cs typeface="Times New Roman" pitchFamily="18" charset="0"/>
              </a:rPr>
              <a:t>Thử</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thách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lớn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đối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với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người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viết</a:t>
            </a:r>
            <a:r>
              <a:rPr lang="en-US" sz="3200" dirty="0">
                <a:latin typeface="Times New Roman" pitchFamily="18" charset="0"/>
                <a:cs typeface="Times New Roman" pitchFamily="18" charset="0"/>
              </a:rPr>
              <a:t>.</a:t>
            </a:r>
          </a:p>
          <a:p>
            <a:pPr algn="just"/>
            <a:endParaRPr lang="en-US" sz="3200" dirty="0">
              <a:latin typeface="Times New Roman" pitchFamily="18" charset="0"/>
              <a:cs typeface="Times New Roman" pitchFamily="18" charset="0"/>
            </a:endParaRPr>
          </a:p>
        </p:txBody>
      </p:sp>
    </p:spTree>
    <p:extLst>
      <p:ext uri="{BB962C8B-B14F-4D97-AF65-F5344CB8AC3E}">
        <p14:creationId xmlns:p14="http://schemas.microsoft.com/office/powerpoint/2010/main" val="1483739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B9EAB3DF-70CA-B56A-3A84-31D52968CB56}"/>
              </a:ext>
            </a:extLst>
          </p:cNvPr>
          <p:cNvGraphicFramePr>
            <a:graphicFrameLocks noGrp="1"/>
          </p:cNvGraphicFramePr>
          <p:nvPr>
            <p:extLst>
              <p:ext uri="{D42A27DB-BD31-4B8C-83A1-F6EECF244321}">
                <p14:modId xmlns:p14="http://schemas.microsoft.com/office/powerpoint/2010/main" val="716948240"/>
              </p:ext>
            </p:extLst>
          </p:nvPr>
        </p:nvGraphicFramePr>
        <p:xfrm>
          <a:off x="225287" y="89765"/>
          <a:ext cx="11860696" cy="6678469"/>
        </p:xfrm>
        <a:graphic>
          <a:graphicData uri="http://schemas.openxmlformats.org/drawingml/2006/table">
            <a:tbl>
              <a:tblPr firstRow="1" firstCol="1" bandRow="1">
                <a:tableStyleId>{5C22544A-7EE6-4342-B048-85BDC9FD1C3A}</a:tableStyleId>
              </a:tblPr>
              <a:tblGrid>
                <a:gridCol w="4390867">
                  <a:extLst>
                    <a:ext uri="{9D8B030D-6E8A-4147-A177-3AD203B41FA5}">
                      <a16:colId xmlns:a16="http://schemas.microsoft.com/office/drawing/2014/main" val="3515396422"/>
                    </a:ext>
                  </a:extLst>
                </a:gridCol>
                <a:gridCol w="7469829">
                  <a:extLst>
                    <a:ext uri="{9D8B030D-6E8A-4147-A177-3AD203B41FA5}">
                      <a16:colId xmlns:a16="http://schemas.microsoft.com/office/drawing/2014/main" val="608205987"/>
                    </a:ext>
                  </a:extLst>
                </a:gridCol>
              </a:tblGrid>
              <a:tr h="352180">
                <a:tc>
                  <a:txBody>
                    <a:bodyPr/>
                    <a:lstStyle/>
                    <a:p>
                      <a:pPr algn="ctr">
                        <a:lnSpc>
                          <a:spcPct val="107000"/>
                        </a:lnSpc>
                        <a:spcAft>
                          <a:spcPts val="800"/>
                        </a:spcAft>
                      </a:pPr>
                      <a:r>
                        <a:rPr lang="en-US" sz="2000" kern="100">
                          <a:effectLst/>
                          <a:latin typeface="+mn-lt"/>
                        </a:rPr>
                        <a:t>Câu hỏi</a:t>
                      </a:r>
                      <a:endParaRPr lang="en-US" sz="2000" kern="10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n-US" sz="2000" kern="100">
                          <a:effectLst/>
                          <a:latin typeface="+mn-lt"/>
                        </a:rPr>
                        <a:t>Trả lời</a:t>
                      </a:r>
                      <a:endParaRPr lang="en-US" sz="2000" kern="10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37143919"/>
                  </a:ext>
                </a:extLst>
              </a:tr>
              <a:tr h="1457802">
                <a:tc>
                  <a:txBody>
                    <a:bodyPr/>
                    <a:lstStyle/>
                    <a:p>
                      <a:pPr>
                        <a:lnSpc>
                          <a:spcPct val="107000"/>
                        </a:lnSpc>
                        <a:spcAft>
                          <a:spcPts val="800"/>
                        </a:spcAft>
                      </a:pPr>
                      <a:r>
                        <a:rPr lang="en-US" sz="2000" kern="100" dirty="0">
                          <a:effectLst/>
                          <a:latin typeface="+mn-lt"/>
                        </a:rPr>
                        <a:t>- </a:t>
                      </a:r>
                      <a:r>
                        <a:rPr lang="en-US" sz="2000" kern="100" dirty="0" err="1">
                          <a:effectLst/>
                          <a:latin typeface="+mn-lt"/>
                        </a:rPr>
                        <a:t>Dựa</a:t>
                      </a:r>
                      <a:r>
                        <a:rPr lang="en-US" sz="2000" kern="100" dirty="0">
                          <a:effectLst/>
                          <a:latin typeface="+mn-lt"/>
                        </a:rPr>
                        <a:t> </a:t>
                      </a:r>
                      <a:r>
                        <a:rPr lang="en-US" sz="2000" kern="100" dirty="0" err="1">
                          <a:effectLst/>
                          <a:latin typeface="+mn-lt"/>
                        </a:rPr>
                        <a:t>vào</a:t>
                      </a:r>
                      <a:r>
                        <a:rPr lang="en-US" sz="2000" kern="100" dirty="0">
                          <a:effectLst/>
                          <a:latin typeface="+mn-lt"/>
                        </a:rPr>
                        <a:t> </a:t>
                      </a:r>
                      <a:r>
                        <a:rPr lang="en-US" sz="2000" kern="100" dirty="0" err="1">
                          <a:effectLst/>
                          <a:latin typeface="+mn-lt"/>
                        </a:rPr>
                        <a:t>thông</a:t>
                      </a:r>
                      <a:r>
                        <a:rPr lang="en-US" sz="2000" kern="100" dirty="0">
                          <a:effectLst/>
                          <a:latin typeface="+mn-lt"/>
                        </a:rPr>
                        <a:t> tin </a:t>
                      </a:r>
                      <a:r>
                        <a:rPr lang="en-US" sz="2000" kern="100" dirty="0" err="1">
                          <a:effectLst/>
                          <a:latin typeface="+mn-lt"/>
                        </a:rPr>
                        <a:t>về</a:t>
                      </a:r>
                      <a:r>
                        <a:rPr lang="en-US" sz="2000" kern="100" dirty="0">
                          <a:effectLst/>
                          <a:latin typeface="+mn-lt"/>
                        </a:rPr>
                        <a:t> </a:t>
                      </a:r>
                      <a:r>
                        <a:rPr lang="en-US" sz="2000" kern="100" dirty="0" err="1">
                          <a:effectLst/>
                          <a:latin typeface="+mn-lt"/>
                        </a:rPr>
                        <a:t>bối</a:t>
                      </a:r>
                      <a:r>
                        <a:rPr lang="en-US" sz="2000" kern="100" dirty="0">
                          <a:effectLst/>
                          <a:latin typeface="+mn-lt"/>
                        </a:rPr>
                        <a:t> </a:t>
                      </a:r>
                      <a:r>
                        <a:rPr lang="en-US" sz="2000" kern="100" dirty="0" err="1">
                          <a:effectLst/>
                          <a:latin typeface="+mn-lt"/>
                        </a:rPr>
                        <a:t>cảnh</a:t>
                      </a:r>
                      <a:r>
                        <a:rPr lang="en-US" sz="2000" kern="100" dirty="0">
                          <a:effectLst/>
                          <a:latin typeface="+mn-lt"/>
                        </a:rPr>
                        <a:t> </a:t>
                      </a:r>
                      <a:r>
                        <a:rPr lang="en-US" sz="2000" kern="100" dirty="0" err="1">
                          <a:effectLst/>
                          <a:latin typeface="+mn-lt"/>
                        </a:rPr>
                        <a:t>lịch</a:t>
                      </a:r>
                      <a:r>
                        <a:rPr lang="en-US" sz="2000" kern="100" dirty="0">
                          <a:effectLst/>
                          <a:latin typeface="+mn-lt"/>
                        </a:rPr>
                        <a:t> </a:t>
                      </a:r>
                      <a:r>
                        <a:rPr lang="en-US" sz="2000" kern="100" dirty="0" err="1">
                          <a:effectLst/>
                          <a:latin typeface="+mn-lt"/>
                        </a:rPr>
                        <a:t>sử</a:t>
                      </a:r>
                      <a:r>
                        <a:rPr lang="en-US" sz="2000" kern="100" dirty="0">
                          <a:effectLst/>
                          <a:latin typeface="+mn-lt"/>
                        </a:rPr>
                        <a:t>, </a:t>
                      </a:r>
                      <a:r>
                        <a:rPr lang="en-US" sz="2000" kern="100" dirty="0" err="1">
                          <a:effectLst/>
                          <a:latin typeface="+mn-lt"/>
                        </a:rPr>
                        <a:t>vị</a:t>
                      </a:r>
                      <a:r>
                        <a:rPr lang="en-US" sz="2000" kern="100" dirty="0">
                          <a:effectLst/>
                          <a:latin typeface="+mn-lt"/>
                        </a:rPr>
                        <a:t> </a:t>
                      </a:r>
                      <a:r>
                        <a:rPr lang="en-US" sz="2000" kern="100" dirty="0" err="1">
                          <a:effectLst/>
                          <a:latin typeface="+mn-lt"/>
                        </a:rPr>
                        <a:t>thế</a:t>
                      </a:r>
                      <a:r>
                        <a:rPr lang="en-US" sz="2000" kern="100" dirty="0">
                          <a:effectLst/>
                          <a:latin typeface="+mn-lt"/>
                        </a:rPr>
                        <a:t> </a:t>
                      </a:r>
                      <a:r>
                        <a:rPr lang="en-US" sz="2000" kern="100" dirty="0" err="1">
                          <a:effectLst/>
                          <a:latin typeface="+mn-lt"/>
                        </a:rPr>
                        <a:t>của</a:t>
                      </a:r>
                      <a:r>
                        <a:rPr lang="en-US" sz="2000" kern="100" dirty="0">
                          <a:effectLst/>
                          <a:latin typeface="+mn-lt"/>
                        </a:rPr>
                        <a:t> </a:t>
                      </a:r>
                      <a:r>
                        <a:rPr lang="en-US" sz="2000" kern="100" dirty="0" err="1">
                          <a:effectLst/>
                          <a:latin typeface="+mn-lt"/>
                        </a:rPr>
                        <a:t>người</a:t>
                      </a:r>
                      <a:r>
                        <a:rPr lang="en-US" sz="2000" kern="100" dirty="0">
                          <a:effectLst/>
                          <a:latin typeface="+mn-lt"/>
                        </a:rPr>
                        <a:t> </a:t>
                      </a:r>
                      <a:r>
                        <a:rPr lang="en-US" sz="2000" kern="100" dirty="0" err="1">
                          <a:effectLst/>
                          <a:latin typeface="+mn-lt"/>
                        </a:rPr>
                        <a:t>viết</a:t>
                      </a:r>
                      <a:r>
                        <a:rPr lang="en-US" sz="2000" kern="100" dirty="0">
                          <a:effectLst/>
                          <a:latin typeface="+mn-lt"/>
                        </a:rPr>
                        <a:t>, ý </a:t>
                      </a:r>
                      <a:r>
                        <a:rPr lang="en-US" sz="2000" kern="100" dirty="0" err="1">
                          <a:effectLst/>
                          <a:latin typeface="+mn-lt"/>
                        </a:rPr>
                        <a:t>nghĩa</a:t>
                      </a:r>
                      <a:r>
                        <a:rPr lang="en-US" sz="2000" kern="100" dirty="0">
                          <a:effectLst/>
                          <a:latin typeface="+mn-lt"/>
                        </a:rPr>
                        <a:t> </a:t>
                      </a:r>
                      <a:r>
                        <a:rPr lang="en-US" sz="2000" kern="100" dirty="0" err="1">
                          <a:effectLst/>
                          <a:latin typeface="+mn-lt"/>
                        </a:rPr>
                        <a:t>của</a:t>
                      </a:r>
                      <a:r>
                        <a:rPr lang="en-US" sz="2000" kern="100" dirty="0">
                          <a:effectLst/>
                          <a:latin typeface="+mn-lt"/>
                        </a:rPr>
                        <a:t> </a:t>
                      </a:r>
                      <a:r>
                        <a:rPr lang="en-US" sz="2000" kern="100" dirty="0" err="1">
                          <a:effectLst/>
                          <a:latin typeface="+mn-lt"/>
                        </a:rPr>
                        <a:t>nhan</a:t>
                      </a:r>
                      <a:r>
                        <a:rPr lang="en-US" sz="2000" kern="100" dirty="0">
                          <a:effectLst/>
                          <a:latin typeface="+mn-lt"/>
                        </a:rPr>
                        <a:t> </a:t>
                      </a:r>
                      <a:r>
                        <a:rPr lang="en-US" sz="2000" kern="100" dirty="0" err="1">
                          <a:effectLst/>
                          <a:latin typeface="+mn-lt"/>
                        </a:rPr>
                        <a:t>đề</a:t>
                      </a:r>
                      <a:r>
                        <a:rPr lang="en-US" sz="2000" kern="100" dirty="0">
                          <a:effectLst/>
                          <a:latin typeface="+mn-lt"/>
                        </a:rPr>
                        <a:t> </a:t>
                      </a:r>
                      <a:r>
                        <a:rPr lang="en-US" sz="2000" kern="100" dirty="0" err="1">
                          <a:effectLst/>
                          <a:latin typeface="+mn-lt"/>
                        </a:rPr>
                        <a:t>và</a:t>
                      </a:r>
                      <a:r>
                        <a:rPr lang="en-US" sz="2000" kern="100" dirty="0">
                          <a:effectLst/>
                          <a:latin typeface="+mn-lt"/>
                        </a:rPr>
                        <a:t> 1 </a:t>
                      </a:r>
                      <a:r>
                        <a:rPr lang="en-US" sz="2000" kern="100" dirty="0" err="1">
                          <a:effectLst/>
                          <a:latin typeface="+mn-lt"/>
                        </a:rPr>
                        <a:t>số</a:t>
                      </a:r>
                      <a:r>
                        <a:rPr lang="en-US" sz="2000" kern="100" dirty="0">
                          <a:effectLst/>
                          <a:latin typeface="+mn-lt"/>
                        </a:rPr>
                        <a:t> </a:t>
                      </a:r>
                      <a:r>
                        <a:rPr lang="en-US" sz="2000" kern="100" dirty="0" err="1">
                          <a:effectLst/>
                          <a:latin typeface="+mn-lt"/>
                        </a:rPr>
                        <a:t>câu</a:t>
                      </a:r>
                      <a:r>
                        <a:rPr lang="en-US" sz="2000" kern="100" dirty="0">
                          <a:effectLst/>
                          <a:latin typeface="+mn-lt"/>
                        </a:rPr>
                        <a:t> </a:t>
                      </a:r>
                      <a:r>
                        <a:rPr lang="en-US" sz="2000" kern="100" dirty="0" err="1">
                          <a:effectLst/>
                          <a:latin typeface="+mn-lt"/>
                        </a:rPr>
                        <a:t>văn</a:t>
                      </a:r>
                      <a:r>
                        <a:rPr lang="en-US" sz="2000" kern="100" dirty="0">
                          <a:effectLst/>
                          <a:latin typeface="+mn-lt"/>
                        </a:rPr>
                        <a:t> </a:t>
                      </a:r>
                      <a:r>
                        <a:rPr lang="en-US" sz="2000" kern="100" dirty="0" err="1">
                          <a:effectLst/>
                          <a:latin typeface="+mn-lt"/>
                        </a:rPr>
                        <a:t>quan</a:t>
                      </a:r>
                      <a:r>
                        <a:rPr lang="en-US" sz="2000" kern="100" dirty="0">
                          <a:effectLst/>
                          <a:latin typeface="+mn-lt"/>
                        </a:rPr>
                        <a:t> </a:t>
                      </a:r>
                      <a:r>
                        <a:rPr lang="en-US" sz="2000" kern="100" dirty="0" err="1">
                          <a:effectLst/>
                          <a:latin typeface="+mn-lt"/>
                        </a:rPr>
                        <a:t>trọng</a:t>
                      </a:r>
                      <a:r>
                        <a:rPr lang="en-US" sz="2000" kern="100" dirty="0">
                          <a:effectLst/>
                          <a:latin typeface="+mn-lt"/>
                        </a:rPr>
                        <a:t> </a:t>
                      </a:r>
                      <a:r>
                        <a:rPr lang="en-US" sz="2000" kern="100" dirty="0" err="1">
                          <a:effectLst/>
                          <a:latin typeface="+mn-lt"/>
                        </a:rPr>
                        <a:t>trong</a:t>
                      </a:r>
                      <a:r>
                        <a:rPr lang="en-US" sz="2000" kern="100" dirty="0">
                          <a:effectLst/>
                          <a:latin typeface="+mn-lt"/>
                        </a:rPr>
                        <a:t> </a:t>
                      </a:r>
                      <a:r>
                        <a:rPr lang="en-US" sz="2000" kern="100" dirty="0" err="1">
                          <a:effectLst/>
                          <a:latin typeface="+mn-lt"/>
                        </a:rPr>
                        <a:t>văn</a:t>
                      </a:r>
                      <a:r>
                        <a:rPr lang="en-US" sz="2000" kern="100" dirty="0">
                          <a:effectLst/>
                          <a:latin typeface="+mn-lt"/>
                        </a:rPr>
                        <a:t> </a:t>
                      </a:r>
                      <a:r>
                        <a:rPr lang="en-US" sz="2000" kern="100" dirty="0" err="1">
                          <a:effectLst/>
                          <a:latin typeface="+mn-lt"/>
                        </a:rPr>
                        <a:t>bản</a:t>
                      </a:r>
                      <a:r>
                        <a:rPr lang="en-US" sz="2000" kern="100" dirty="0">
                          <a:effectLst/>
                          <a:latin typeface="+mn-lt"/>
                        </a:rPr>
                        <a:t>, xác </a:t>
                      </a:r>
                      <a:r>
                        <a:rPr lang="en-US" sz="2000" kern="100" dirty="0" err="1">
                          <a:effectLst/>
                          <a:latin typeface="+mn-lt"/>
                        </a:rPr>
                        <a:t>định</a:t>
                      </a:r>
                      <a:r>
                        <a:rPr lang="en-US" sz="2000" kern="100" dirty="0">
                          <a:effectLst/>
                          <a:latin typeface="+mn-lt"/>
                        </a:rPr>
                        <a:t> </a:t>
                      </a:r>
                      <a:r>
                        <a:rPr lang="en-US" sz="2000" kern="100" dirty="0" err="1">
                          <a:effectLst/>
                          <a:latin typeface="+mn-lt"/>
                        </a:rPr>
                        <a:t>lí</a:t>
                      </a:r>
                      <a:r>
                        <a:rPr lang="en-US" sz="2000" kern="100" dirty="0">
                          <a:effectLst/>
                          <a:latin typeface="+mn-lt"/>
                        </a:rPr>
                        <a:t> do, </a:t>
                      </a:r>
                      <a:r>
                        <a:rPr lang="en-US" sz="2000" kern="100" dirty="0" err="1">
                          <a:effectLst/>
                          <a:latin typeface="+mn-lt"/>
                        </a:rPr>
                        <a:t>mục</a:t>
                      </a:r>
                      <a:r>
                        <a:rPr lang="en-US" sz="2000" kern="100" dirty="0">
                          <a:effectLst/>
                          <a:latin typeface="+mn-lt"/>
                        </a:rPr>
                        <a:t> </a:t>
                      </a:r>
                      <a:r>
                        <a:rPr lang="en-US" sz="2000" kern="100" dirty="0" err="1">
                          <a:effectLst/>
                          <a:latin typeface="+mn-lt"/>
                        </a:rPr>
                        <a:t>đích</a:t>
                      </a:r>
                      <a:r>
                        <a:rPr lang="en-US" sz="2000" kern="100" dirty="0">
                          <a:effectLst/>
                          <a:latin typeface="+mn-lt"/>
                        </a:rPr>
                        <a:t> </a:t>
                      </a:r>
                      <a:r>
                        <a:rPr lang="en-US" sz="2000" kern="100" dirty="0" err="1">
                          <a:effectLst/>
                          <a:latin typeface="+mn-lt"/>
                        </a:rPr>
                        <a:t>viết</a:t>
                      </a:r>
                      <a:r>
                        <a:rPr lang="en-US" sz="2000" kern="100" dirty="0">
                          <a:effectLst/>
                          <a:latin typeface="+mn-lt"/>
                        </a:rPr>
                        <a:t> </a:t>
                      </a:r>
                      <a:r>
                        <a:rPr lang="en-US" sz="2000" kern="100" dirty="0" err="1">
                          <a:effectLst/>
                          <a:latin typeface="+mn-lt"/>
                        </a:rPr>
                        <a:t>bài</a:t>
                      </a:r>
                      <a:r>
                        <a:rPr lang="en-US" sz="2000" kern="100" dirty="0">
                          <a:effectLst/>
                          <a:latin typeface="+mn-lt"/>
                        </a:rPr>
                        <a:t> </a:t>
                      </a:r>
                      <a:r>
                        <a:rPr lang="en-US" sz="2000" kern="100" dirty="0" err="1">
                          <a:effectLst/>
                          <a:latin typeface="+mn-lt"/>
                        </a:rPr>
                        <a:t>chiếu</a:t>
                      </a:r>
                      <a:r>
                        <a:rPr lang="en-US" sz="2000" kern="100" dirty="0">
                          <a:effectLst/>
                          <a:latin typeface="+mn-lt"/>
                        </a:rPr>
                        <a:t>? </a:t>
                      </a:r>
                      <a:endParaRPr lang="en-US" sz="2000" kern="1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r>
                        <a:rPr lang="en-US" sz="2000" b="1" kern="100" dirty="0">
                          <a:solidFill>
                            <a:srgbClr val="FF0000"/>
                          </a:solidFill>
                          <a:effectLst/>
                          <a:latin typeface="#9Slide03 Ample" panose="02000000000000000000" pitchFamily="2" charset="0"/>
                        </a:rPr>
                        <a:t>* </a:t>
                      </a:r>
                      <a:r>
                        <a:rPr lang="en-US" sz="2000" b="1" kern="100" dirty="0" err="1">
                          <a:solidFill>
                            <a:srgbClr val="FF0000"/>
                          </a:solidFill>
                          <a:effectLst/>
                          <a:latin typeface="#9Slide03 Ample" panose="02000000000000000000" pitchFamily="2" charset="0"/>
                        </a:rPr>
                        <a:t>Mục</a:t>
                      </a:r>
                      <a:r>
                        <a:rPr lang="en-US" sz="2000" b="1" kern="100" dirty="0">
                          <a:solidFill>
                            <a:srgbClr val="FF0000"/>
                          </a:solidFill>
                          <a:effectLst/>
                          <a:latin typeface="#9Slide03 Ample" panose="02000000000000000000" pitchFamily="2" charset="0"/>
                        </a:rPr>
                        <a:t> </a:t>
                      </a:r>
                      <a:r>
                        <a:rPr lang="en-US" sz="2000" b="1" kern="100" dirty="0" err="1">
                          <a:solidFill>
                            <a:srgbClr val="FF0000"/>
                          </a:solidFill>
                          <a:effectLst/>
                          <a:latin typeface="#9Slide03 Ample" panose="02000000000000000000" pitchFamily="2" charset="0"/>
                        </a:rPr>
                        <a:t>đích</a:t>
                      </a:r>
                      <a:r>
                        <a:rPr lang="en-US" sz="2000" b="1" kern="100" dirty="0">
                          <a:solidFill>
                            <a:srgbClr val="FF0000"/>
                          </a:solidFill>
                          <a:effectLst/>
                          <a:latin typeface="#9Slide03 Ample" panose="02000000000000000000" pitchFamily="2" charset="0"/>
                        </a:rPr>
                        <a:t>:</a:t>
                      </a:r>
                      <a:endParaRPr lang="en-US" sz="2000" b="1" kern="100" dirty="0">
                        <a:solidFill>
                          <a:srgbClr val="FF0000"/>
                        </a:solidFill>
                        <a:effectLst/>
                        <a:latin typeface="#9Slide03 Ample" panose="02000000000000000000" pitchFamily="2"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7345344"/>
                  </a:ext>
                </a:extLst>
              </a:tr>
              <a:tr h="1572612">
                <a:tc>
                  <a:txBody>
                    <a:bodyPr/>
                    <a:lstStyle/>
                    <a:p>
                      <a:pPr>
                        <a:lnSpc>
                          <a:spcPct val="107000"/>
                        </a:lnSpc>
                        <a:spcAft>
                          <a:spcPts val="800"/>
                        </a:spcAft>
                      </a:pPr>
                      <a:r>
                        <a:rPr lang="en-US" sz="2000" kern="100" dirty="0">
                          <a:effectLst/>
                          <a:latin typeface="+mn-lt"/>
                        </a:rPr>
                        <a:t>- </a:t>
                      </a:r>
                      <a:r>
                        <a:rPr lang="en-US" sz="2000" kern="100" dirty="0" err="1">
                          <a:effectLst/>
                          <a:latin typeface="+mn-lt"/>
                        </a:rPr>
                        <a:t>Đối</a:t>
                      </a:r>
                      <a:r>
                        <a:rPr lang="en-US" sz="2000" kern="100" dirty="0">
                          <a:effectLst/>
                          <a:latin typeface="+mn-lt"/>
                        </a:rPr>
                        <a:t> </a:t>
                      </a:r>
                      <a:r>
                        <a:rPr lang="en-US" sz="2000" kern="100" dirty="0" err="1">
                          <a:effectLst/>
                          <a:latin typeface="+mn-lt"/>
                        </a:rPr>
                        <a:t>tượng</a:t>
                      </a:r>
                      <a:r>
                        <a:rPr lang="en-US" sz="2000" kern="100" dirty="0">
                          <a:effectLst/>
                          <a:latin typeface="+mn-lt"/>
                        </a:rPr>
                        <a:t> </a:t>
                      </a:r>
                      <a:r>
                        <a:rPr lang="en-US" sz="2000" kern="100" dirty="0" err="1">
                          <a:effectLst/>
                          <a:latin typeface="+mn-lt"/>
                        </a:rPr>
                        <a:t>chiếu</a:t>
                      </a:r>
                      <a:r>
                        <a:rPr lang="en-US" sz="2000" kern="100" dirty="0">
                          <a:effectLst/>
                          <a:latin typeface="+mn-lt"/>
                        </a:rPr>
                        <a:t> </a:t>
                      </a:r>
                      <a:r>
                        <a:rPr lang="en-US" sz="2000" kern="100" dirty="0" err="1">
                          <a:effectLst/>
                          <a:latin typeface="+mn-lt"/>
                        </a:rPr>
                        <a:t>cầu</a:t>
                      </a:r>
                      <a:r>
                        <a:rPr lang="en-US" sz="2000" kern="100" dirty="0">
                          <a:effectLst/>
                          <a:latin typeface="+mn-lt"/>
                        </a:rPr>
                        <a:t> </a:t>
                      </a:r>
                      <a:r>
                        <a:rPr lang="en-US" sz="2000" kern="100" dirty="0" err="1">
                          <a:effectLst/>
                          <a:latin typeface="+mn-lt"/>
                        </a:rPr>
                        <a:t>hiền</a:t>
                      </a:r>
                      <a:r>
                        <a:rPr lang="en-US" sz="2000" kern="100" dirty="0">
                          <a:effectLst/>
                          <a:latin typeface="+mn-lt"/>
                        </a:rPr>
                        <a:t> </a:t>
                      </a:r>
                      <a:r>
                        <a:rPr lang="en-US" sz="2000" kern="100" dirty="0" err="1">
                          <a:effectLst/>
                          <a:latin typeface="+mn-lt"/>
                        </a:rPr>
                        <a:t>hướng</a:t>
                      </a:r>
                      <a:r>
                        <a:rPr lang="en-US" sz="2000" kern="100" dirty="0">
                          <a:effectLst/>
                          <a:latin typeface="+mn-lt"/>
                        </a:rPr>
                        <a:t> </a:t>
                      </a:r>
                      <a:r>
                        <a:rPr lang="en-US" sz="2000" kern="100" dirty="0" err="1">
                          <a:effectLst/>
                          <a:latin typeface="+mn-lt"/>
                        </a:rPr>
                        <a:t>tới</a:t>
                      </a:r>
                      <a:r>
                        <a:rPr lang="en-US" sz="2000" kern="100" dirty="0">
                          <a:effectLst/>
                          <a:latin typeface="+mn-lt"/>
                        </a:rPr>
                        <a:t> </a:t>
                      </a:r>
                      <a:r>
                        <a:rPr lang="en-US" sz="2000" kern="100" dirty="0" err="1">
                          <a:effectLst/>
                          <a:latin typeface="+mn-lt"/>
                        </a:rPr>
                        <a:t>là</a:t>
                      </a:r>
                      <a:r>
                        <a:rPr lang="en-US" sz="2000" kern="100" dirty="0">
                          <a:effectLst/>
                          <a:latin typeface="+mn-lt"/>
                        </a:rPr>
                        <a:t> </a:t>
                      </a:r>
                      <a:r>
                        <a:rPr lang="en-US" sz="2000" kern="100" dirty="0" err="1">
                          <a:effectLst/>
                          <a:latin typeface="+mn-lt"/>
                        </a:rPr>
                        <a:t>những</a:t>
                      </a:r>
                      <a:r>
                        <a:rPr lang="en-US" sz="2000" kern="100" dirty="0">
                          <a:effectLst/>
                          <a:latin typeface="+mn-lt"/>
                        </a:rPr>
                        <a:t> con </a:t>
                      </a:r>
                      <a:r>
                        <a:rPr lang="en-US" sz="2000" kern="100" dirty="0" err="1">
                          <a:effectLst/>
                          <a:latin typeface="+mn-lt"/>
                        </a:rPr>
                        <a:t>người</a:t>
                      </a:r>
                      <a:r>
                        <a:rPr lang="en-US" sz="2000" kern="100" dirty="0">
                          <a:effectLst/>
                          <a:latin typeface="+mn-lt"/>
                        </a:rPr>
                        <a:t> </a:t>
                      </a:r>
                      <a:r>
                        <a:rPr lang="en-US" sz="2000" kern="100" dirty="0" err="1">
                          <a:effectLst/>
                          <a:latin typeface="+mn-lt"/>
                        </a:rPr>
                        <a:t>như</a:t>
                      </a:r>
                      <a:r>
                        <a:rPr lang="en-US" sz="2000" kern="100" dirty="0">
                          <a:effectLst/>
                          <a:latin typeface="+mn-lt"/>
                        </a:rPr>
                        <a:t> </a:t>
                      </a:r>
                      <a:r>
                        <a:rPr lang="en-US" sz="2000" kern="100" dirty="0" err="1">
                          <a:effectLst/>
                          <a:latin typeface="+mn-lt"/>
                        </a:rPr>
                        <a:t>thế</a:t>
                      </a:r>
                      <a:r>
                        <a:rPr lang="en-US" sz="2000" kern="100" dirty="0">
                          <a:effectLst/>
                          <a:latin typeface="+mn-lt"/>
                        </a:rPr>
                        <a:t> </a:t>
                      </a:r>
                      <a:r>
                        <a:rPr lang="en-US" sz="2000" kern="100" dirty="0" err="1">
                          <a:effectLst/>
                          <a:latin typeface="+mn-lt"/>
                        </a:rPr>
                        <a:t>nào</a:t>
                      </a:r>
                      <a:r>
                        <a:rPr lang="en-US" sz="2000" kern="100" dirty="0">
                          <a:effectLst/>
                          <a:latin typeface="+mn-lt"/>
                        </a:rPr>
                        <a:t> </a:t>
                      </a:r>
                      <a:r>
                        <a:rPr lang="en-US" sz="2000" kern="100" dirty="0" err="1">
                          <a:effectLst/>
                          <a:latin typeface="+mn-lt"/>
                        </a:rPr>
                        <a:t>trong</a:t>
                      </a:r>
                      <a:r>
                        <a:rPr lang="en-US" sz="2000" kern="100" dirty="0">
                          <a:effectLst/>
                          <a:latin typeface="+mn-lt"/>
                        </a:rPr>
                        <a:t> XH </a:t>
                      </a:r>
                      <a:r>
                        <a:rPr lang="en-US" sz="2000" kern="100" dirty="0" err="1">
                          <a:effectLst/>
                          <a:latin typeface="+mn-lt"/>
                        </a:rPr>
                        <a:t>thời</a:t>
                      </a:r>
                      <a:r>
                        <a:rPr lang="en-US" sz="2000" kern="100" dirty="0">
                          <a:effectLst/>
                          <a:latin typeface="+mn-lt"/>
                        </a:rPr>
                        <a:t> </a:t>
                      </a:r>
                      <a:r>
                        <a:rPr lang="en-US" sz="2000" kern="100" dirty="0" err="1">
                          <a:effectLst/>
                          <a:latin typeface="+mn-lt"/>
                        </a:rPr>
                        <a:t>đó</a:t>
                      </a:r>
                      <a:r>
                        <a:rPr lang="en-US" sz="2000" kern="100" dirty="0">
                          <a:effectLst/>
                          <a:latin typeface="+mn-lt"/>
                        </a:rPr>
                        <a:t>? </a:t>
                      </a:r>
                      <a:r>
                        <a:rPr lang="en-US" sz="2000" kern="100" dirty="0" err="1">
                          <a:effectLst/>
                          <a:latin typeface="+mn-lt"/>
                        </a:rPr>
                        <a:t>Họ</a:t>
                      </a:r>
                      <a:r>
                        <a:rPr lang="en-US" sz="2000" kern="100" dirty="0">
                          <a:effectLst/>
                          <a:latin typeface="+mn-lt"/>
                        </a:rPr>
                        <a:t> </a:t>
                      </a:r>
                      <a:r>
                        <a:rPr lang="en-US" sz="2000" kern="100" dirty="0" err="1">
                          <a:effectLst/>
                          <a:latin typeface="+mn-lt"/>
                        </a:rPr>
                        <a:t>có</a:t>
                      </a:r>
                      <a:r>
                        <a:rPr lang="en-US" sz="2000" kern="100" dirty="0">
                          <a:effectLst/>
                          <a:latin typeface="+mn-lt"/>
                        </a:rPr>
                        <a:t> </a:t>
                      </a:r>
                      <a:r>
                        <a:rPr lang="en-US" sz="2000" kern="100" dirty="0" err="1">
                          <a:effectLst/>
                          <a:latin typeface="+mn-lt"/>
                        </a:rPr>
                        <a:t>gì</a:t>
                      </a:r>
                      <a:r>
                        <a:rPr lang="en-US" sz="2000" kern="100" dirty="0">
                          <a:effectLst/>
                          <a:latin typeface="+mn-lt"/>
                        </a:rPr>
                        <a:t> </a:t>
                      </a:r>
                      <a:r>
                        <a:rPr lang="en-US" sz="2000" kern="100" dirty="0" err="1">
                          <a:effectLst/>
                          <a:latin typeface="+mn-lt"/>
                        </a:rPr>
                        <a:t>đặc</a:t>
                      </a:r>
                      <a:r>
                        <a:rPr lang="en-US" sz="2000" kern="100" dirty="0">
                          <a:effectLst/>
                          <a:latin typeface="+mn-lt"/>
                        </a:rPr>
                        <a:t> </a:t>
                      </a:r>
                      <a:r>
                        <a:rPr lang="en-US" sz="2000" kern="100" dirty="0" err="1">
                          <a:effectLst/>
                          <a:latin typeface="+mn-lt"/>
                        </a:rPr>
                        <a:t>biệt</a:t>
                      </a:r>
                      <a:r>
                        <a:rPr lang="en-US" sz="2000" kern="100" dirty="0">
                          <a:effectLst/>
                          <a:latin typeface="+mn-lt"/>
                        </a:rPr>
                        <a:t>?</a:t>
                      </a:r>
                    </a:p>
                    <a:p>
                      <a:pPr>
                        <a:lnSpc>
                          <a:spcPct val="107000"/>
                        </a:lnSpc>
                        <a:spcAft>
                          <a:spcPts val="800"/>
                        </a:spcAft>
                      </a:pPr>
                      <a:r>
                        <a:rPr lang="en-US" sz="2000" kern="100" dirty="0">
                          <a:effectLst/>
                          <a:latin typeface="+mn-lt"/>
                        </a:rPr>
                        <a:t> </a:t>
                      </a:r>
                      <a:endParaRPr lang="en-US" sz="2000" kern="1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r>
                        <a:rPr lang="en-US" sz="2000" b="1" kern="100" dirty="0">
                          <a:solidFill>
                            <a:srgbClr val="FF0000"/>
                          </a:solidFill>
                          <a:effectLst/>
                          <a:latin typeface="#9Slide03 Ample" panose="02000000000000000000" pitchFamily="2" charset="0"/>
                        </a:rPr>
                        <a:t>* </a:t>
                      </a:r>
                      <a:r>
                        <a:rPr lang="en-US" sz="2000" b="1" kern="100" dirty="0" err="1">
                          <a:solidFill>
                            <a:srgbClr val="FF0000"/>
                          </a:solidFill>
                          <a:effectLst/>
                          <a:latin typeface="#9Slide03 Ample" panose="02000000000000000000" pitchFamily="2" charset="0"/>
                        </a:rPr>
                        <a:t>Đối</a:t>
                      </a:r>
                      <a:r>
                        <a:rPr lang="en-US" sz="2000" b="1" kern="100" dirty="0">
                          <a:solidFill>
                            <a:srgbClr val="FF0000"/>
                          </a:solidFill>
                          <a:effectLst/>
                          <a:latin typeface="#9Slide03 Ample" panose="02000000000000000000" pitchFamily="2" charset="0"/>
                        </a:rPr>
                        <a:t> </a:t>
                      </a:r>
                      <a:r>
                        <a:rPr lang="en-US" sz="2000" b="1" kern="100" dirty="0" err="1">
                          <a:solidFill>
                            <a:srgbClr val="FF0000"/>
                          </a:solidFill>
                          <a:effectLst/>
                          <a:latin typeface="#9Slide03 Ample" panose="02000000000000000000" pitchFamily="2" charset="0"/>
                        </a:rPr>
                        <a:t>tượng</a:t>
                      </a:r>
                      <a:r>
                        <a:rPr lang="en-US" sz="2000" b="1" kern="100" dirty="0">
                          <a:solidFill>
                            <a:srgbClr val="FF0000"/>
                          </a:solidFill>
                          <a:effectLst/>
                          <a:latin typeface="#9Slide03 Ample" panose="02000000000000000000" pitchFamily="2" charset="0"/>
                        </a:rPr>
                        <a:t>:</a:t>
                      </a:r>
                      <a:endParaRPr lang="en-US" sz="2000" b="1" kern="100" dirty="0">
                        <a:solidFill>
                          <a:srgbClr val="FF0000"/>
                        </a:solidFill>
                        <a:effectLst/>
                        <a:latin typeface="#9Slide03 Ample" panose="02000000000000000000" pitchFamily="2"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25206554"/>
                  </a:ext>
                </a:extLst>
              </a:tr>
              <a:tr h="3137475">
                <a:tc>
                  <a:txBody>
                    <a:bodyPr/>
                    <a:lstStyle/>
                    <a:p>
                      <a:pPr>
                        <a:lnSpc>
                          <a:spcPct val="107000"/>
                        </a:lnSpc>
                        <a:spcAft>
                          <a:spcPts val="800"/>
                        </a:spcAft>
                      </a:pPr>
                      <a:r>
                        <a:rPr lang="en-US" sz="2000" kern="100">
                          <a:effectLst/>
                          <a:latin typeface="+mn-lt"/>
                        </a:rPr>
                        <a:t>- Sự đặc biệt của họ khiến cho tác giả phải đối diện với những khó khăn gì trong việc thuyết phục các đối tượng đó ra gánh vác việc nước?</a:t>
                      </a:r>
                      <a:endParaRPr lang="en-US" sz="2000" kern="10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r>
                        <a:rPr lang="en-US" sz="2000" b="1" kern="100" dirty="0">
                          <a:solidFill>
                            <a:srgbClr val="FF0000"/>
                          </a:solidFill>
                          <a:effectLst/>
                          <a:latin typeface="#9Slide03 Ample" panose="02000000000000000000" pitchFamily="2" charset="0"/>
                        </a:rPr>
                        <a:t>* </a:t>
                      </a:r>
                      <a:r>
                        <a:rPr lang="en-US" sz="2000" b="1" kern="100" dirty="0" err="1">
                          <a:solidFill>
                            <a:srgbClr val="FF0000"/>
                          </a:solidFill>
                          <a:effectLst/>
                          <a:latin typeface="#9Slide03 Ample" panose="02000000000000000000" pitchFamily="2" charset="0"/>
                        </a:rPr>
                        <a:t>Những</a:t>
                      </a:r>
                      <a:r>
                        <a:rPr lang="en-US" sz="2000" b="1" kern="100" dirty="0">
                          <a:solidFill>
                            <a:srgbClr val="FF0000"/>
                          </a:solidFill>
                          <a:effectLst/>
                          <a:latin typeface="#9Slide03 Ample" panose="02000000000000000000" pitchFamily="2" charset="0"/>
                        </a:rPr>
                        <a:t> </a:t>
                      </a:r>
                      <a:r>
                        <a:rPr lang="en-US" sz="2000" b="1" kern="100" dirty="0" err="1">
                          <a:solidFill>
                            <a:srgbClr val="FF0000"/>
                          </a:solidFill>
                          <a:effectLst/>
                          <a:latin typeface="#9Slide03 Ample" panose="02000000000000000000" pitchFamily="2" charset="0"/>
                        </a:rPr>
                        <a:t>khó</a:t>
                      </a:r>
                      <a:r>
                        <a:rPr lang="en-US" sz="2000" b="1" kern="100" dirty="0">
                          <a:solidFill>
                            <a:srgbClr val="FF0000"/>
                          </a:solidFill>
                          <a:effectLst/>
                          <a:latin typeface="#9Slide03 Ample" panose="02000000000000000000" pitchFamily="2" charset="0"/>
                        </a:rPr>
                        <a:t> </a:t>
                      </a:r>
                      <a:r>
                        <a:rPr lang="en-US" sz="2000" b="1" kern="100" dirty="0" err="1">
                          <a:solidFill>
                            <a:srgbClr val="FF0000"/>
                          </a:solidFill>
                          <a:effectLst/>
                          <a:latin typeface="#9Slide03 Ample" panose="02000000000000000000" pitchFamily="2" charset="0"/>
                        </a:rPr>
                        <a:t>khăn</a:t>
                      </a:r>
                      <a:r>
                        <a:rPr lang="en-US" sz="2000" b="1" kern="100" dirty="0">
                          <a:solidFill>
                            <a:srgbClr val="FF0000"/>
                          </a:solidFill>
                          <a:effectLst/>
                          <a:latin typeface="#9Slide03 Ample" panose="02000000000000000000" pitchFamily="2" charset="0"/>
                        </a:rPr>
                        <a:t> </a:t>
                      </a:r>
                      <a:r>
                        <a:rPr lang="en-US" sz="2000" b="1" kern="100" dirty="0" err="1">
                          <a:solidFill>
                            <a:srgbClr val="FF0000"/>
                          </a:solidFill>
                          <a:effectLst/>
                          <a:latin typeface="#9Slide03 Ample" panose="02000000000000000000" pitchFamily="2" charset="0"/>
                        </a:rPr>
                        <a:t>của</a:t>
                      </a:r>
                      <a:r>
                        <a:rPr lang="en-US" sz="2000" b="1" kern="100" dirty="0">
                          <a:solidFill>
                            <a:srgbClr val="FF0000"/>
                          </a:solidFill>
                          <a:effectLst/>
                          <a:latin typeface="#9Slide03 Ample" panose="02000000000000000000" pitchFamily="2" charset="0"/>
                        </a:rPr>
                        <a:t> </a:t>
                      </a:r>
                      <a:r>
                        <a:rPr lang="en-US" sz="2000" b="1" kern="100" dirty="0" err="1">
                          <a:solidFill>
                            <a:srgbClr val="FF0000"/>
                          </a:solidFill>
                          <a:effectLst/>
                          <a:latin typeface="#9Slide03 Ample" panose="02000000000000000000" pitchFamily="2" charset="0"/>
                        </a:rPr>
                        <a:t>người</a:t>
                      </a:r>
                      <a:r>
                        <a:rPr lang="en-US" sz="2000" b="1" kern="100" dirty="0">
                          <a:solidFill>
                            <a:srgbClr val="FF0000"/>
                          </a:solidFill>
                          <a:effectLst/>
                          <a:latin typeface="#9Slide03 Ample" panose="02000000000000000000" pitchFamily="2" charset="0"/>
                        </a:rPr>
                        <a:t> </a:t>
                      </a:r>
                      <a:r>
                        <a:rPr lang="en-US" sz="2000" b="1" kern="100" dirty="0" err="1">
                          <a:solidFill>
                            <a:srgbClr val="FF0000"/>
                          </a:solidFill>
                          <a:effectLst/>
                          <a:latin typeface="#9Slide03 Ample" panose="02000000000000000000" pitchFamily="2" charset="0"/>
                        </a:rPr>
                        <a:t>viết</a:t>
                      </a:r>
                      <a:r>
                        <a:rPr lang="en-US" sz="2000" b="1" kern="100" dirty="0">
                          <a:solidFill>
                            <a:srgbClr val="FF0000"/>
                          </a:solidFill>
                          <a:effectLst/>
                          <a:latin typeface="#9Slide03 Ample" panose="02000000000000000000" pitchFamily="2" charset="0"/>
                        </a:rPr>
                        <a:t> </a:t>
                      </a:r>
                      <a:r>
                        <a:rPr lang="en-US" sz="2000" b="1" kern="100" dirty="0" err="1">
                          <a:solidFill>
                            <a:srgbClr val="FF0000"/>
                          </a:solidFill>
                          <a:effectLst/>
                          <a:latin typeface="#9Slide03 Ample" panose="02000000000000000000" pitchFamily="2" charset="0"/>
                        </a:rPr>
                        <a:t>trong</a:t>
                      </a:r>
                      <a:r>
                        <a:rPr lang="en-US" sz="2000" b="1" kern="100" dirty="0">
                          <a:solidFill>
                            <a:srgbClr val="FF0000"/>
                          </a:solidFill>
                          <a:effectLst/>
                          <a:latin typeface="#9Slide03 Ample" panose="02000000000000000000" pitchFamily="2" charset="0"/>
                        </a:rPr>
                        <a:t> </a:t>
                      </a:r>
                      <a:r>
                        <a:rPr lang="en-US" sz="2000" b="1" kern="100" dirty="0" err="1">
                          <a:solidFill>
                            <a:srgbClr val="FF0000"/>
                          </a:solidFill>
                          <a:effectLst/>
                          <a:latin typeface="#9Slide03 Ample" panose="02000000000000000000" pitchFamily="2" charset="0"/>
                        </a:rPr>
                        <a:t>việc</a:t>
                      </a:r>
                      <a:r>
                        <a:rPr lang="en-US" sz="2000" b="1" kern="100" dirty="0">
                          <a:solidFill>
                            <a:srgbClr val="FF0000"/>
                          </a:solidFill>
                          <a:effectLst/>
                          <a:latin typeface="#9Slide03 Ample" panose="02000000000000000000" pitchFamily="2" charset="0"/>
                        </a:rPr>
                        <a:t> </a:t>
                      </a:r>
                      <a:r>
                        <a:rPr lang="en-US" sz="2000" b="1" kern="100" dirty="0" err="1">
                          <a:solidFill>
                            <a:srgbClr val="FF0000"/>
                          </a:solidFill>
                          <a:effectLst/>
                          <a:latin typeface="#9Slide03 Ample" panose="02000000000000000000" pitchFamily="2" charset="0"/>
                        </a:rPr>
                        <a:t>thuyết</a:t>
                      </a:r>
                      <a:r>
                        <a:rPr lang="en-US" sz="2000" b="1" kern="100" dirty="0">
                          <a:solidFill>
                            <a:srgbClr val="FF0000"/>
                          </a:solidFill>
                          <a:effectLst/>
                          <a:latin typeface="#9Slide03 Ample" panose="02000000000000000000" pitchFamily="2" charset="0"/>
                        </a:rPr>
                        <a:t> </a:t>
                      </a:r>
                      <a:r>
                        <a:rPr lang="en-US" sz="2000" b="1" kern="100" dirty="0" err="1">
                          <a:solidFill>
                            <a:srgbClr val="FF0000"/>
                          </a:solidFill>
                          <a:effectLst/>
                          <a:latin typeface="#9Slide03 Ample" panose="02000000000000000000" pitchFamily="2" charset="0"/>
                        </a:rPr>
                        <a:t>phục</a:t>
                      </a:r>
                      <a:r>
                        <a:rPr lang="en-US" sz="2000" b="1" kern="100" dirty="0">
                          <a:solidFill>
                            <a:srgbClr val="FF0000"/>
                          </a:solidFill>
                          <a:effectLst/>
                          <a:latin typeface="#9Slide03 Ample" panose="02000000000000000000" pitchFamily="2" charset="0"/>
                        </a:rPr>
                        <a:t> </a:t>
                      </a:r>
                      <a:r>
                        <a:rPr lang="en-US" sz="2000" b="1" kern="100" dirty="0" err="1">
                          <a:solidFill>
                            <a:srgbClr val="FF0000"/>
                          </a:solidFill>
                          <a:effectLst/>
                          <a:latin typeface="#9Slide03 Ample" panose="02000000000000000000" pitchFamily="2" charset="0"/>
                        </a:rPr>
                        <a:t>đối</a:t>
                      </a:r>
                      <a:r>
                        <a:rPr lang="en-US" sz="2000" b="1" kern="100" dirty="0">
                          <a:solidFill>
                            <a:srgbClr val="FF0000"/>
                          </a:solidFill>
                          <a:effectLst/>
                          <a:latin typeface="#9Slide03 Ample" panose="02000000000000000000" pitchFamily="2" charset="0"/>
                        </a:rPr>
                        <a:t> </a:t>
                      </a:r>
                      <a:r>
                        <a:rPr lang="en-US" sz="2000" b="1" kern="100" dirty="0" err="1">
                          <a:solidFill>
                            <a:srgbClr val="FF0000"/>
                          </a:solidFill>
                          <a:effectLst/>
                          <a:latin typeface="#9Slide03 Ample" panose="02000000000000000000" pitchFamily="2" charset="0"/>
                        </a:rPr>
                        <a:t>tượng</a:t>
                      </a:r>
                      <a:r>
                        <a:rPr lang="en-US" sz="2000" b="1" kern="100" dirty="0">
                          <a:solidFill>
                            <a:srgbClr val="FF0000"/>
                          </a:solidFill>
                          <a:effectLst/>
                          <a:latin typeface="#9Slide03 Ample" panose="02000000000000000000" pitchFamily="2" charset="0"/>
                        </a:rPr>
                        <a:t>:</a:t>
                      </a:r>
                    </a:p>
                    <a:p>
                      <a:pPr>
                        <a:lnSpc>
                          <a:spcPct val="107000"/>
                        </a:lnSpc>
                        <a:spcAft>
                          <a:spcPts val="800"/>
                        </a:spcAft>
                      </a:pPr>
                      <a:endParaRPr lang="en-US" sz="2000" kern="100" dirty="0">
                        <a:effectLst/>
                        <a:latin typeface="+mn-lt"/>
                        <a:ea typeface="Calibri" panose="020F0502020204030204" pitchFamily="34" charset="0"/>
                        <a:cs typeface="Times New Roman" panose="02020603050405020304" pitchFamily="18" charset="0"/>
                      </a:endParaRPr>
                    </a:p>
                    <a:p>
                      <a:pPr>
                        <a:lnSpc>
                          <a:spcPct val="107000"/>
                        </a:lnSpc>
                        <a:spcAft>
                          <a:spcPts val="800"/>
                        </a:spcAft>
                      </a:pPr>
                      <a:endParaRPr lang="en-US" sz="2000" kern="100" dirty="0">
                        <a:effectLst/>
                        <a:latin typeface="+mn-lt"/>
                        <a:ea typeface="Calibri" panose="020F0502020204030204" pitchFamily="34" charset="0"/>
                        <a:cs typeface="Times New Roman" panose="02020603050405020304" pitchFamily="18" charset="0"/>
                      </a:endParaRPr>
                    </a:p>
                    <a:p>
                      <a:pPr>
                        <a:lnSpc>
                          <a:spcPct val="107000"/>
                        </a:lnSpc>
                        <a:spcAft>
                          <a:spcPts val="800"/>
                        </a:spcAft>
                      </a:pPr>
                      <a:endParaRPr lang="en-US" sz="2000" kern="100" dirty="0">
                        <a:effectLst/>
                        <a:latin typeface="+mn-lt"/>
                        <a:ea typeface="Calibri" panose="020F0502020204030204" pitchFamily="34" charset="0"/>
                        <a:cs typeface="Times New Roman" panose="02020603050405020304" pitchFamily="18" charset="0"/>
                      </a:endParaRPr>
                    </a:p>
                    <a:p>
                      <a:pPr>
                        <a:lnSpc>
                          <a:spcPct val="107000"/>
                        </a:lnSpc>
                        <a:spcAft>
                          <a:spcPts val="800"/>
                        </a:spcAft>
                      </a:pPr>
                      <a:endParaRPr lang="en-US" sz="2000" kern="100" dirty="0">
                        <a:effectLst/>
                        <a:latin typeface="+mn-lt"/>
                        <a:ea typeface="Calibri" panose="020F0502020204030204" pitchFamily="34" charset="0"/>
                        <a:cs typeface="Times New Roman" panose="02020603050405020304" pitchFamily="18" charset="0"/>
                      </a:endParaRPr>
                    </a:p>
                    <a:p>
                      <a:pPr>
                        <a:lnSpc>
                          <a:spcPct val="107000"/>
                        </a:lnSpc>
                        <a:spcAft>
                          <a:spcPts val="800"/>
                        </a:spcAft>
                      </a:pPr>
                      <a:endParaRPr lang="en-US" sz="2000" kern="1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65306267"/>
                  </a:ext>
                </a:extLst>
              </a:tr>
            </a:tbl>
          </a:graphicData>
        </a:graphic>
      </p:graphicFrame>
      <p:sp>
        <p:nvSpPr>
          <p:cNvPr id="4" name="TextBox 3">
            <a:extLst>
              <a:ext uri="{FF2B5EF4-FFF2-40B4-BE49-F238E27FC236}">
                <a16:creationId xmlns:a16="http://schemas.microsoft.com/office/drawing/2014/main" id="{147F9BB1-1226-BE60-5454-81A56012C34D}"/>
              </a:ext>
            </a:extLst>
          </p:cNvPr>
          <p:cNvSpPr txBox="1"/>
          <p:nvPr/>
        </p:nvSpPr>
        <p:spPr>
          <a:xfrm>
            <a:off x="4625008" y="718914"/>
            <a:ext cx="7341705" cy="1169551"/>
          </a:xfrm>
          <a:prstGeom prst="rect">
            <a:avLst/>
          </a:prstGeom>
          <a:noFill/>
        </p:spPr>
        <p:txBody>
          <a:bodyPr wrap="square">
            <a:spAutoFit/>
          </a:bodyPr>
          <a:lstStyle/>
          <a:p>
            <a:pPr marL="0" marR="0" lvl="0" indent="0" algn="just" defTabSz="914400" rtl="0" eaLnBrk="1" fontAlgn="base" latinLnBrk="0" hangingPunct="1">
              <a:lnSpc>
                <a:spcPts val="2800"/>
              </a:lnSpc>
              <a:spcBef>
                <a:spcPts val="0"/>
              </a:spcBef>
              <a:spcAft>
                <a:spcPts val="0"/>
              </a:spcAft>
              <a:buClrTx/>
              <a:buSzTx/>
              <a:buFontTx/>
              <a:buNone/>
              <a:tabLst/>
              <a:defRPr/>
            </a:pPr>
            <a:r>
              <a:rPr kumimoji="0" lang="en-US" sz="20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Kêu</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20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gọi</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20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những</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20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người</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20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hiền</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20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tài</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20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của</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20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chế</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20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độ</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20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cũ</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20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nhà</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Lê) </a:t>
            </a:r>
            <a:r>
              <a:rPr kumimoji="0" lang="en-US" sz="20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ra</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20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cộng</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20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tác</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20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với</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20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triều</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20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đại</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20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mới</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20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Tây</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20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Sơn</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do </a:t>
            </a:r>
            <a:r>
              <a:rPr kumimoji="0" lang="en-US" sz="20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vua</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Quang Trung </a:t>
            </a:r>
            <a:r>
              <a:rPr kumimoji="0" lang="en-US" sz="20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đứng</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20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đầu</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20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để</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20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chung</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20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tay</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20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xây</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20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dựng</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20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đất</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20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nước</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a:t>
            </a:r>
            <a:endPar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Calibri" panose="020F0502020204030204" pitchFamily="34" charset="0"/>
              <a:cs typeface="#9Slide03 Arima Madurai" panose="00000500000000000000" pitchFamily="2" charset="0"/>
            </a:endParaRPr>
          </a:p>
        </p:txBody>
      </p:sp>
      <p:sp>
        <p:nvSpPr>
          <p:cNvPr id="6" name="TextBox 5">
            <a:extLst>
              <a:ext uri="{FF2B5EF4-FFF2-40B4-BE49-F238E27FC236}">
                <a16:creationId xmlns:a16="http://schemas.microsoft.com/office/drawing/2014/main" id="{7103409A-768D-5F46-27CC-342488B2DE6C}"/>
              </a:ext>
            </a:extLst>
          </p:cNvPr>
          <p:cNvSpPr txBox="1"/>
          <p:nvPr/>
        </p:nvSpPr>
        <p:spPr>
          <a:xfrm>
            <a:off x="4625008" y="2291145"/>
            <a:ext cx="7341705" cy="1169551"/>
          </a:xfrm>
          <a:prstGeom prst="rect">
            <a:avLst/>
          </a:prstGeom>
          <a:noFill/>
        </p:spPr>
        <p:txBody>
          <a:bodyPr wrap="square">
            <a:spAutoFit/>
          </a:bodyPr>
          <a:lstStyle/>
          <a:p>
            <a:pPr marL="0" marR="0" lvl="0" indent="0" algn="just" defTabSz="914400" rtl="0" eaLnBrk="1" fontAlgn="base" latinLnBrk="0" hangingPunct="1">
              <a:lnSpc>
                <a:spcPts val="2800"/>
              </a:lnSpc>
              <a:spcBef>
                <a:spcPts val="0"/>
              </a:spcBef>
              <a:spcAft>
                <a:spcPts val="0"/>
              </a:spcAft>
              <a:buClrTx/>
              <a:buSzTx/>
              <a:buFontTx/>
              <a:buNone/>
              <a:tabLst/>
              <a:defRPr/>
            </a:pPr>
            <a:r>
              <a:rPr kumimoji="0" lang="en-US" sz="20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Các</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20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sĩ</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20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phu</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20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Bắc</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Hà: </a:t>
            </a:r>
            <a:r>
              <a:rPr kumimoji="0" lang="en-US" sz="20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những</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20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người</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20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có</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20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học</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20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có</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20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tài</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20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từng</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20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gắn</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20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bó</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20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với</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20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triều</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20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với</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20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triều</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20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đình</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Lê- </a:t>
            </a:r>
            <a:r>
              <a:rPr kumimoji="0" lang="en-US" sz="20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Trịnh</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20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bất</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20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hợp</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20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tác</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20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chống</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20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lại</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20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nhà</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20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Nguyễn</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20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Tây</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20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Sơn</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a:t>
            </a:r>
            <a:endPar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Calibri" panose="020F0502020204030204" pitchFamily="34" charset="0"/>
              <a:cs typeface="#9Slide03 Arima Madurai" panose="00000500000000000000" pitchFamily="2" charset="0"/>
            </a:endParaRPr>
          </a:p>
        </p:txBody>
      </p:sp>
      <p:sp>
        <p:nvSpPr>
          <p:cNvPr id="8" name="TextBox 7">
            <a:extLst>
              <a:ext uri="{FF2B5EF4-FFF2-40B4-BE49-F238E27FC236}">
                <a16:creationId xmlns:a16="http://schemas.microsoft.com/office/drawing/2014/main" id="{8B8CBC57-09C1-ED4F-03DD-321F825E6EAE}"/>
              </a:ext>
            </a:extLst>
          </p:cNvPr>
          <p:cNvSpPr txBox="1"/>
          <p:nvPr/>
        </p:nvSpPr>
        <p:spPr>
          <a:xfrm>
            <a:off x="4625009" y="4022498"/>
            <a:ext cx="7341704" cy="2605842"/>
          </a:xfrm>
          <a:prstGeom prst="rect">
            <a:avLst/>
          </a:prstGeom>
          <a:noFill/>
        </p:spPr>
        <p:txBody>
          <a:bodyPr wrap="square">
            <a:spAutoFit/>
          </a:bodyPr>
          <a:lstStyle/>
          <a:p>
            <a:pPr marL="0" marR="0" lvl="0" indent="0" algn="just" defTabSz="914400" rtl="0" eaLnBrk="1" fontAlgn="base" latinLnBrk="0" hangingPunct="1">
              <a:lnSpc>
                <a:spcPts val="2800"/>
              </a:lnSpc>
              <a:spcBef>
                <a:spcPts val="0"/>
              </a:spcBef>
              <a:spcAft>
                <a:spcPts val="0"/>
              </a:spcAft>
              <a:buClrTx/>
              <a:buSzTx/>
              <a:buFontTx/>
              <a:buNone/>
              <a:tabLst/>
              <a:defRPr/>
            </a:pP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Thái </a:t>
            </a:r>
            <a:r>
              <a:rPr kumimoji="0" lang="en-US" sz="20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độ</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2000" b="1"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cố</a:t>
            </a:r>
            <a:r>
              <a:rPr kumimoji="0" lang="en-US" sz="2000" b="1"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2000" b="1"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chấp</a:t>
            </a:r>
            <a:r>
              <a:rPr kumimoji="0" lang="en-US" sz="2000" b="1"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20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nếp</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20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nghĩ</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20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tôi</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20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trung</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20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không</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20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thờ</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20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hai</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20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chủ</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20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đã</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20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ăn</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20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sâu</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20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vào</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ý </a:t>
            </a:r>
            <a:r>
              <a:rPr kumimoji="0" lang="en-US" sz="20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thức</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20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của</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20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người</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20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sĩ</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20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phu</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sym typeface="Wingdings" panose="05000000000000000000" pitchFamily="2" charset="2"/>
              </a:rPr>
              <a:t> </a:t>
            </a:r>
            <a:r>
              <a:rPr kumimoji="0" lang="en-US" sz="20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sym typeface="Wingdings" panose="05000000000000000000" pitchFamily="2" charset="2"/>
              </a:rPr>
              <a:t>họ</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sym typeface="Wingdings" panose="05000000000000000000" pitchFamily="2" charset="2"/>
              </a:rPr>
              <a:t> </a:t>
            </a:r>
            <a:r>
              <a:rPr kumimoji="0" lang="en-US" sz="20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sym typeface="Wingdings" panose="05000000000000000000" pitchFamily="2" charset="2"/>
              </a:rPr>
              <a:t>đi</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sym typeface="Wingdings" panose="05000000000000000000" pitchFamily="2" charset="2"/>
              </a:rPr>
              <a:t> ở </a:t>
            </a:r>
            <a:r>
              <a:rPr kumimoji="0" lang="en-US" sz="20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sym typeface="Wingdings" panose="05000000000000000000" pitchFamily="2" charset="2"/>
              </a:rPr>
              <a:t>ẩn</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sym typeface="Wingdings" panose="05000000000000000000" pitchFamily="2" charset="2"/>
              </a:rPr>
              <a:t>.</a:t>
            </a:r>
            <a:endPar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endParaRPr>
          </a:p>
          <a:p>
            <a:pPr marL="0" marR="0" lvl="0" indent="0" algn="just" defTabSz="914400" rtl="0" eaLnBrk="1" fontAlgn="base" latinLnBrk="0" hangingPunct="1">
              <a:lnSpc>
                <a:spcPts val="2800"/>
              </a:lnSpc>
              <a:spcBef>
                <a:spcPts val="0"/>
              </a:spcBef>
              <a:spcAft>
                <a:spcPts val="0"/>
              </a:spcAft>
              <a:buClrTx/>
              <a:buSzTx/>
              <a:buFontTx/>
              <a:buNone/>
              <a:tabLst/>
              <a:defRPr/>
            </a:pP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2000" b="1"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Nỗi</a:t>
            </a:r>
            <a:r>
              <a:rPr kumimoji="0" lang="en-US" sz="2000" b="1"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lo </a:t>
            </a:r>
            <a:r>
              <a:rPr kumimoji="0" lang="en-US" sz="2000" b="1"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sợ</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20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khi</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20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biết</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20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mình</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20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thuộc</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20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lực</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20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lượng</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20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của</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20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triều</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20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vua</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20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cũ</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20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có</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20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thể</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20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sẽ</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20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bị</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20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triều</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20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đại</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20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mới</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20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thanh</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20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trừng</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20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để</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20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tiêu</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20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diệt</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sym typeface="Wingdings" panose="05000000000000000000" pitchFamily="2" charset="2"/>
              </a:rPr>
              <a:t> </a:t>
            </a:r>
            <a:r>
              <a:rPr kumimoji="0" lang="en-US" sz="20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họ</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20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giữ</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20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thái</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20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độ</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20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im</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20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lặng</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20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làm</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20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việc</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20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cầm</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20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chừng</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a:t>
            </a:r>
            <a:endPar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Calibri" panose="020F0502020204030204" pitchFamily="34" charset="0"/>
              <a:cs typeface="#9Slide03 Arima Madurai" panose="00000500000000000000" pitchFamily="2" charset="0"/>
            </a:endParaRPr>
          </a:p>
          <a:p>
            <a:pPr marL="0" marR="0" lvl="0" indent="0" algn="just" defTabSz="914400" rtl="0" eaLnBrk="1" fontAlgn="base" latinLnBrk="0" hangingPunct="1">
              <a:lnSpc>
                <a:spcPts val="2800"/>
              </a:lnSpc>
              <a:spcBef>
                <a:spcPts val="0"/>
              </a:spcBef>
              <a:spcAft>
                <a:spcPts val="0"/>
              </a:spcAft>
              <a:buClrTx/>
              <a:buSzTx/>
              <a:buFontTx/>
              <a:buNone/>
              <a:tabLst/>
              <a:defRPr/>
            </a:pP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2000" b="1"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Sự</a:t>
            </a:r>
            <a:r>
              <a:rPr kumimoji="0" lang="en-US" sz="2000" b="1"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2000" b="1"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nghi</a:t>
            </a:r>
            <a:r>
              <a:rPr kumimoji="0" lang="en-US" sz="2000" b="1"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2000" b="1"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ngờ</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20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triều</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20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đại</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20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mới</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20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của</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20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vua</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Quang Trung </a:t>
            </a:r>
            <a:r>
              <a:rPr kumimoji="0" lang="en-US" sz="20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chưa</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20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được</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20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xem</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20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là</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20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chính</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20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thống</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sym typeface="Wingdings" panose="05000000000000000000" pitchFamily="2" charset="2"/>
              </a:rPr>
              <a:t></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20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họ</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20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chưa</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20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có</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20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thiện</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20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cảm</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a:t>
            </a:r>
            <a:endPar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Calibri" panose="020F0502020204030204" pitchFamily="34" charset="0"/>
              <a:cs typeface="#9Slide03 Arima Madurai" panose="00000500000000000000" pitchFamily="2" charset="0"/>
            </a:endParaRPr>
          </a:p>
        </p:txBody>
      </p:sp>
    </p:spTree>
    <p:extLst>
      <p:ext uri="{BB962C8B-B14F-4D97-AF65-F5344CB8AC3E}">
        <p14:creationId xmlns:p14="http://schemas.microsoft.com/office/powerpoint/2010/main" val="510703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 calcmode="lin" valueType="num">
                                      <p:cBhvr additive="base">
                                        <p:cTn id="1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anim calcmode="lin" valueType="num">
                                      <p:cBhvr additive="base">
                                        <p:cTn id="19"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0" end="0"/>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8">
                                            <p:txEl>
                                              <p:pRg st="1" end="1"/>
                                            </p:txEl>
                                          </p:spTgt>
                                        </p:tgtEl>
                                        <p:attrNameLst>
                                          <p:attrName>style.visibility</p:attrName>
                                        </p:attrNameLst>
                                      </p:cBhvr>
                                      <p:to>
                                        <p:strVal val="visible"/>
                                      </p:to>
                                    </p:set>
                                    <p:anim calcmode="lin" valueType="num">
                                      <p:cBhvr additive="base">
                                        <p:cTn id="23"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8">
                                            <p:txEl>
                                              <p:pRg st="1" end="1"/>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8">
                                            <p:txEl>
                                              <p:pRg st="2" end="2"/>
                                            </p:txEl>
                                          </p:spTgt>
                                        </p:tgtEl>
                                        <p:attrNameLst>
                                          <p:attrName>style.visibility</p:attrName>
                                        </p:attrNameLst>
                                      </p:cBhvr>
                                      <p:to>
                                        <p:strVal val="visible"/>
                                      </p:to>
                                    </p:set>
                                    <p:anim calcmode="lin" valueType="num">
                                      <p:cBhvr additive="base">
                                        <p:cTn id="27"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68B8891-091A-E508-B665-6666EB0F7AB7}"/>
              </a:ext>
            </a:extLst>
          </p:cNvPr>
          <p:cNvSpPr txBox="1"/>
          <p:nvPr/>
        </p:nvSpPr>
        <p:spPr>
          <a:xfrm>
            <a:off x="23403" y="2325818"/>
            <a:ext cx="5920618" cy="2206364"/>
          </a:xfrm>
          <a:prstGeom prst="rect">
            <a:avLst/>
          </a:prstGeom>
        </p:spPr>
        <p:txBody>
          <a:bodyPr vert="horz" lIns="91440" tIns="45720" rIns="91440" bIns="45720" rtlCol="0" anchor="ctr">
            <a:normAutofit lnSpcReduction="10000"/>
          </a:bodyPr>
          <a:lstStyle/>
          <a:p>
            <a:pPr algn="ctr">
              <a:lnSpc>
                <a:spcPct val="90000"/>
              </a:lnSpc>
              <a:spcBef>
                <a:spcPct val="0"/>
              </a:spcBef>
              <a:spcAft>
                <a:spcPts val="600"/>
              </a:spcAft>
            </a:pPr>
            <a:r>
              <a:rPr lang="en-US" sz="5400" b="1" kern="1200" dirty="0">
                <a:solidFill>
                  <a:schemeClr val="tx1"/>
                </a:solidFill>
                <a:effectLst/>
                <a:latin typeface="+mj-lt"/>
                <a:ea typeface="+mj-ea"/>
                <a:cs typeface="+mj-cs"/>
              </a:rPr>
              <a:t>2. </a:t>
            </a:r>
            <a:r>
              <a:rPr lang="en-US" sz="5400" b="1" kern="1200" dirty="0" err="1">
                <a:solidFill>
                  <a:schemeClr val="tx1"/>
                </a:solidFill>
                <a:effectLst/>
                <a:latin typeface="+mj-lt"/>
                <a:ea typeface="+mj-ea"/>
                <a:cs typeface="+mj-cs"/>
              </a:rPr>
              <a:t>Nghệ</a:t>
            </a:r>
            <a:r>
              <a:rPr lang="en-US" sz="5400" b="1" kern="1200" dirty="0">
                <a:solidFill>
                  <a:schemeClr val="tx1"/>
                </a:solidFill>
                <a:effectLst/>
                <a:latin typeface="+mj-lt"/>
                <a:ea typeface="+mj-ea"/>
                <a:cs typeface="+mj-cs"/>
              </a:rPr>
              <a:t> </a:t>
            </a:r>
            <a:r>
              <a:rPr lang="en-US" sz="5400" b="1" kern="1200" dirty="0" err="1">
                <a:solidFill>
                  <a:schemeClr val="tx1"/>
                </a:solidFill>
                <a:effectLst/>
                <a:latin typeface="+mj-lt"/>
                <a:ea typeface="+mj-ea"/>
                <a:cs typeface="+mj-cs"/>
              </a:rPr>
              <a:t>thuật</a:t>
            </a:r>
            <a:r>
              <a:rPr lang="en-US" sz="5400" b="1" kern="1200" dirty="0">
                <a:solidFill>
                  <a:schemeClr val="tx1"/>
                </a:solidFill>
                <a:effectLst/>
                <a:latin typeface="+mj-lt"/>
                <a:ea typeface="+mj-ea"/>
                <a:cs typeface="+mj-cs"/>
              </a:rPr>
              <a:t> </a:t>
            </a:r>
          </a:p>
          <a:p>
            <a:pPr algn="ctr">
              <a:lnSpc>
                <a:spcPct val="90000"/>
              </a:lnSpc>
              <a:spcBef>
                <a:spcPct val="0"/>
              </a:spcBef>
              <a:spcAft>
                <a:spcPts val="600"/>
              </a:spcAft>
            </a:pPr>
            <a:r>
              <a:rPr lang="en-US" sz="5400" b="1" kern="1200" dirty="0" err="1">
                <a:solidFill>
                  <a:schemeClr val="tx1"/>
                </a:solidFill>
                <a:effectLst/>
                <a:latin typeface="+mj-lt"/>
                <a:ea typeface="+mj-ea"/>
                <a:cs typeface="+mj-cs"/>
              </a:rPr>
              <a:t>lập</a:t>
            </a:r>
            <a:r>
              <a:rPr lang="en-US" sz="5400" b="1" kern="1200" dirty="0">
                <a:solidFill>
                  <a:schemeClr val="tx1"/>
                </a:solidFill>
                <a:effectLst/>
                <a:latin typeface="+mj-lt"/>
                <a:ea typeface="+mj-ea"/>
                <a:cs typeface="+mj-cs"/>
              </a:rPr>
              <a:t> </a:t>
            </a:r>
            <a:r>
              <a:rPr lang="en-US" sz="5400" b="1" kern="1200" dirty="0" err="1">
                <a:solidFill>
                  <a:schemeClr val="tx1"/>
                </a:solidFill>
                <a:effectLst/>
                <a:latin typeface="+mj-lt"/>
                <a:ea typeface="+mj-ea"/>
                <a:cs typeface="+mj-cs"/>
              </a:rPr>
              <a:t>luận</a:t>
            </a:r>
            <a:r>
              <a:rPr lang="en-US" sz="5400" b="1" kern="1200" dirty="0">
                <a:solidFill>
                  <a:schemeClr val="tx1"/>
                </a:solidFill>
                <a:effectLst/>
                <a:latin typeface="+mj-lt"/>
                <a:ea typeface="+mj-ea"/>
                <a:cs typeface="+mj-cs"/>
              </a:rPr>
              <a:t> </a:t>
            </a:r>
            <a:r>
              <a:rPr lang="en-US" sz="5400" b="1" kern="1200" dirty="0" err="1">
                <a:solidFill>
                  <a:schemeClr val="tx1"/>
                </a:solidFill>
                <a:effectLst/>
                <a:latin typeface="+mj-lt"/>
                <a:ea typeface="+mj-ea"/>
                <a:cs typeface="+mj-cs"/>
              </a:rPr>
              <a:t>của</a:t>
            </a:r>
            <a:r>
              <a:rPr lang="en-US" sz="5400" b="1" kern="1200" dirty="0">
                <a:solidFill>
                  <a:schemeClr val="tx1"/>
                </a:solidFill>
                <a:effectLst/>
                <a:latin typeface="+mj-lt"/>
                <a:ea typeface="+mj-ea"/>
                <a:cs typeface="+mj-cs"/>
              </a:rPr>
              <a:t> </a:t>
            </a:r>
            <a:r>
              <a:rPr lang="en-US" sz="5400" b="1" kern="1200" dirty="0" err="1">
                <a:solidFill>
                  <a:schemeClr val="tx1"/>
                </a:solidFill>
                <a:effectLst/>
                <a:latin typeface="+mj-lt"/>
                <a:ea typeface="+mj-ea"/>
                <a:cs typeface="+mj-cs"/>
              </a:rPr>
              <a:t>văn</a:t>
            </a:r>
            <a:r>
              <a:rPr lang="en-US" sz="5400" b="1" kern="1200" dirty="0">
                <a:solidFill>
                  <a:schemeClr val="tx1"/>
                </a:solidFill>
                <a:effectLst/>
                <a:latin typeface="+mj-lt"/>
                <a:ea typeface="+mj-ea"/>
                <a:cs typeface="+mj-cs"/>
              </a:rPr>
              <a:t> </a:t>
            </a:r>
            <a:r>
              <a:rPr lang="en-US" sz="5400" b="1" kern="1200" dirty="0" err="1">
                <a:solidFill>
                  <a:schemeClr val="tx1"/>
                </a:solidFill>
                <a:effectLst/>
                <a:latin typeface="+mj-lt"/>
                <a:ea typeface="+mj-ea"/>
                <a:cs typeface="+mj-cs"/>
              </a:rPr>
              <a:t>bản</a:t>
            </a:r>
            <a:r>
              <a:rPr lang="en-US" sz="5400" b="1" kern="1200" dirty="0">
                <a:solidFill>
                  <a:schemeClr val="tx1"/>
                </a:solidFill>
                <a:effectLst/>
                <a:latin typeface="+mj-lt"/>
                <a:ea typeface="+mj-ea"/>
                <a:cs typeface="+mj-cs"/>
              </a:rPr>
              <a:t> </a:t>
            </a:r>
            <a:endParaRPr lang="en-US" sz="5400" kern="1200" dirty="0">
              <a:solidFill>
                <a:schemeClr val="tx1"/>
              </a:solidFill>
              <a:latin typeface="+mj-lt"/>
              <a:ea typeface="+mj-ea"/>
              <a:cs typeface="+mj-cs"/>
            </a:endParaRPr>
          </a:p>
        </p:txBody>
      </p:sp>
      <p:sp>
        <p:nvSpPr>
          <p:cNvPr id="9" name="Freeform 5">
            <a:extLst>
              <a:ext uri="{FF2B5EF4-FFF2-40B4-BE49-F238E27FC236}">
                <a16:creationId xmlns:a16="http://schemas.microsoft.com/office/drawing/2014/main" id="{AF1E5E62-9EB9-408E-AE53-A04A4C8110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5920619" cy="2130951"/>
          </a:xfrm>
          <a:custGeom>
            <a:avLst/>
            <a:gdLst>
              <a:gd name="connsiteX0" fmla="*/ 0 w 5920619"/>
              <a:gd name="connsiteY0" fmla="*/ 0 h 2130951"/>
              <a:gd name="connsiteX1" fmla="*/ 3191370 w 5920619"/>
              <a:gd name="connsiteY1" fmla="*/ 0 h 2130951"/>
              <a:gd name="connsiteX2" fmla="*/ 3346315 w 5920619"/>
              <a:gd name="connsiteY2" fmla="*/ 0 h 2130951"/>
              <a:gd name="connsiteX3" fmla="*/ 5920619 w 5920619"/>
              <a:gd name="connsiteY3" fmla="*/ 0 h 2130951"/>
              <a:gd name="connsiteX4" fmla="*/ 4936971 w 5920619"/>
              <a:gd name="connsiteY4" fmla="*/ 2130951 h 2130951"/>
              <a:gd name="connsiteX5" fmla="*/ 0 w 5920619"/>
              <a:gd name="connsiteY5" fmla="*/ 2130951 h 2130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20619" h="2130951">
                <a:moveTo>
                  <a:pt x="0" y="0"/>
                </a:moveTo>
                <a:lnTo>
                  <a:pt x="3191370" y="0"/>
                </a:lnTo>
                <a:lnTo>
                  <a:pt x="3346315" y="0"/>
                </a:lnTo>
                <a:lnTo>
                  <a:pt x="5920619" y="0"/>
                </a:lnTo>
                <a:lnTo>
                  <a:pt x="4936971" y="2130951"/>
                </a:lnTo>
                <a:lnTo>
                  <a:pt x="0" y="2130951"/>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 name="Picture 1">
            <a:extLst>
              <a:ext uri="{FF2B5EF4-FFF2-40B4-BE49-F238E27FC236}">
                <a16:creationId xmlns:a16="http://schemas.microsoft.com/office/drawing/2014/main" id="{F8ED4A23-6C06-110F-C16C-A7F518F00111}"/>
              </a:ext>
            </a:extLst>
          </p:cNvPr>
          <p:cNvPicPr>
            <a:picLocks noChangeAspect="1"/>
          </p:cNvPicPr>
          <p:nvPr/>
        </p:nvPicPr>
        <p:blipFill>
          <a:blip r:embed="rId2"/>
          <a:stretch>
            <a:fillRect/>
          </a:stretch>
        </p:blipFill>
        <p:spPr>
          <a:xfrm>
            <a:off x="6085115" y="639910"/>
            <a:ext cx="5466806" cy="3403088"/>
          </a:xfrm>
          <a:prstGeom prst="rect">
            <a:avLst/>
          </a:prstGeom>
        </p:spPr>
      </p:pic>
      <p:sp>
        <p:nvSpPr>
          <p:cNvPr id="11" name="Freeform 7">
            <a:extLst>
              <a:ext uri="{FF2B5EF4-FFF2-40B4-BE49-F238E27FC236}">
                <a16:creationId xmlns:a16="http://schemas.microsoft.com/office/drawing/2014/main" id="{9C5704B2-7C5B-4738-AF0D-4A2756A69F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66810" y="4683319"/>
            <a:ext cx="5925190" cy="2174681"/>
          </a:xfrm>
          <a:custGeom>
            <a:avLst/>
            <a:gdLst>
              <a:gd name="connsiteX0" fmla="*/ 1007162 w 5925190"/>
              <a:gd name="connsiteY0" fmla="*/ 0 h 2174681"/>
              <a:gd name="connsiteX1" fmla="*/ 5925190 w 5925190"/>
              <a:gd name="connsiteY1" fmla="*/ 0 h 2174681"/>
              <a:gd name="connsiteX2" fmla="*/ 5925190 w 5925190"/>
              <a:gd name="connsiteY2" fmla="*/ 2174681 h 2174681"/>
              <a:gd name="connsiteX3" fmla="*/ 0 w 5925190"/>
              <a:gd name="connsiteY3" fmla="*/ 2174681 h 2174681"/>
            </a:gdLst>
            <a:ahLst/>
            <a:cxnLst>
              <a:cxn ang="0">
                <a:pos x="connsiteX0" y="connsiteY0"/>
              </a:cxn>
              <a:cxn ang="0">
                <a:pos x="connsiteX1" y="connsiteY1"/>
              </a:cxn>
              <a:cxn ang="0">
                <a:pos x="connsiteX2" y="connsiteY2"/>
              </a:cxn>
              <a:cxn ang="0">
                <a:pos x="connsiteX3" y="connsiteY3"/>
              </a:cxn>
            </a:cxnLst>
            <a:rect l="l" t="t" r="r" b="b"/>
            <a:pathLst>
              <a:path w="5925190" h="2174681">
                <a:moveTo>
                  <a:pt x="1007162" y="0"/>
                </a:moveTo>
                <a:lnTo>
                  <a:pt x="5925190" y="0"/>
                </a:lnTo>
                <a:lnTo>
                  <a:pt x="5925190" y="2174681"/>
                </a:lnTo>
                <a:lnTo>
                  <a:pt x="0" y="2174681"/>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6">
            <a:extLst>
              <a:ext uri="{FF2B5EF4-FFF2-40B4-BE49-F238E27FC236}">
                <a16:creationId xmlns:a16="http://schemas.microsoft.com/office/drawing/2014/main" id="{DFB36DC4-A410-4DF1-8453-1D85743F5E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683319"/>
            <a:ext cx="7092887" cy="2174681"/>
          </a:xfrm>
          <a:custGeom>
            <a:avLst/>
            <a:gdLst>
              <a:gd name="connsiteX0" fmla="*/ 0 w 7092887"/>
              <a:gd name="connsiteY0" fmla="*/ 0 h 2174681"/>
              <a:gd name="connsiteX1" fmla="*/ 7092887 w 7092887"/>
              <a:gd name="connsiteY1" fmla="*/ 0 h 2174681"/>
              <a:gd name="connsiteX2" fmla="*/ 6085725 w 7092887"/>
              <a:gd name="connsiteY2" fmla="*/ 2174681 h 2174681"/>
              <a:gd name="connsiteX3" fmla="*/ 1524000 w 7092887"/>
              <a:gd name="connsiteY3" fmla="*/ 2174681 h 2174681"/>
              <a:gd name="connsiteX4" fmla="*/ 1200418 w 7092887"/>
              <a:gd name="connsiteY4" fmla="*/ 2174681 h 2174681"/>
              <a:gd name="connsiteX5" fmla="*/ 0 w 7092887"/>
              <a:gd name="connsiteY5" fmla="*/ 2174681 h 2174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92887" h="2174681">
                <a:moveTo>
                  <a:pt x="0" y="0"/>
                </a:moveTo>
                <a:lnTo>
                  <a:pt x="7092887" y="0"/>
                </a:lnTo>
                <a:lnTo>
                  <a:pt x="6085725" y="2174681"/>
                </a:lnTo>
                <a:lnTo>
                  <a:pt x="1524000" y="2174681"/>
                </a:lnTo>
                <a:lnTo>
                  <a:pt x="1200418" y="2174681"/>
                </a:lnTo>
                <a:lnTo>
                  <a:pt x="0" y="2174681"/>
                </a:lnTo>
                <a:close/>
              </a:path>
            </a:pathLst>
          </a:custGeom>
          <a:solidFill>
            <a:srgbClr val="B2B2B2">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B2B2B2"/>
              </a:solidFill>
            </a:endParaRPr>
          </a:p>
        </p:txBody>
      </p:sp>
    </p:spTree>
    <p:extLst>
      <p:ext uri="{BB962C8B-B14F-4D97-AF65-F5344CB8AC3E}">
        <p14:creationId xmlns:p14="http://schemas.microsoft.com/office/powerpoint/2010/main" val="2035201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6BDD101-7CC6-8A5A-8046-7B88E836C012}"/>
              </a:ext>
            </a:extLst>
          </p:cNvPr>
          <p:cNvSpPr txBox="1"/>
          <p:nvPr/>
        </p:nvSpPr>
        <p:spPr>
          <a:xfrm>
            <a:off x="92765" y="0"/>
            <a:ext cx="11913705" cy="563552"/>
          </a:xfrm>
          <a:prstGeom prst="rect">
            <a:avLst/>
          </a:prstGeom>
          <a:noFill/>
        </p:spPr>
        <p:txBody>
          <a:bodyPr wrap="square">
            <a:spAutoFit/>
          </a:bodyPr>
          <a:lstStyle/>
          <a:p>
            <a:pPr marL="914400" marR="0" lvl="0" indent="0" algn="l" defTabSz="914400" rtl="0" eaLnBrk="1" fontAlgn="auto" latinLnBrk="0" hangingPunct="1">
              <a:lnSpc>
                <a:spcPct val="107000"/>
              </a:lnSpc>
              <a:spcBef>
                <a:spcPts val="0"/>
              </a:spcBef>
              <a:spcAft>
                <a:spcPts val="800"/>
              </a:spcAft>
              <a:buClrTx/>
              <a:buSzTx/>
              <a:buFontTx/>
              <a:buNone/>
              <a:tabLst/>
              <a:defRPr/>
            </a:pPr>
            <a:r>
              <a:rPr kumimoji="0" lang="en-US" sz="3000" b="1" i="0" u="none" strike="noStrike" kern="100" cap="none" spc="0" normalizeH="0" baseline="0" noProof="0" dirty="0">
                <a:ln>
                  <a:noFill/>
                </a:ln>
                <a:solidFill>
                  <a:prstClr val="black"/>
                </a:solidFill>
                <a:effectLst/>
                <a:uLnTx/>
                <a:uFillTx/>
                <a:latin typeface="#9Slide05 Dancing Script" panose="03080800040507000D00" pitchFamily="66" charset="0"/>
                <a:ea typeface="Calibri" panose="020F0502020204030204" pitchFamily="34" charset="0"/>
                <a:cs typeface="Times New Roman" panose="02020603050405020304" pitchFamily="18" charset="0"/>
              </a:rPr>
              <a:t>PHT </a:t>
            </a:r>
            <a:r>
              <a:rPr kumimoji="0" lang="en-US" sz="3000" b="1" i="0" u="none" strike="noStrike" kern="100" cap="none" spc="0" normalizeH="0" baseline="0" noProof="0" dirty="0" err="1">
                <a:ln>
                  <a:noFill/>
                </a:ln>
                <a:solidFill>
                  <a:prstClr val="black"/>
                </a:solidFill>
                <a:effectLst/>
                <a:uLnTx/>
                <a:uFillTx/>
                <a:latin typeface="#9Slide05 Dancing Script" panose="03080800040507000D00" pitchFamily="66" charset="0"/>
                <a:ea typeface="Calibri" panose="020F0502020204030204" pitchFamily="34" charset="0"/>
                <a:cs typeface="Times New Roman" panose="02020603050405020304" pitchFamily="18" charset="0"/>
              </a:rPr>
              <a:t>số</a:t>
            </a:r>
            <a:r>
              <a:rPr kumimoji="0" lang="en-US" sz="3000" b="1" i="0" u="none" strike="noStrike" kern="100" cap="none" spc="0" normalizeH="0" baseline="0" noProof="0" dirty="0">
                <a:ln>
                  <a:noFill/>
                </a:ln>
                <a:solidFill>
                  <a:prstClr val="black"/>
                </a:solidFill>
                <a:effectLst/>
                <a:uLnTx/>
                <a:uFillTx/>
                <a:latin typeface="#9Slide05 Dancing Script" panose="03080800040507000D00" pitchFamily="66" charset="0"/>
                <a:ea typeface="Calibri" panose="020F0502020204030204" pitchFamily="34" charset="0"/>
                <a:cs typeface="Times New Roman" panose="02020603050405020304" pitchFamily="18" charset="0"/>
              </a:rPr>
              <a:t> 2: </a:t>
            </a:r>
            <a:r>
              <a:rPr kumimoji="0" lang="en-US" sz="3000" b="1" i="0" u="none" strike="noStrike" kern="100" cap="none" spc="0" normalizeH="0" baseline="0" noProof="0" dirty="0" err="1">
                <a:ln>
                  <a:noFill/>
                </a:ln>
                <a:solidFill>
                  <a:prstClr val="black"/>
                </a:solidFill>
                <a:effectLst/>
                <a:uLnTx/>
                <a:uFillTx/>
                <a:latin typeface="#9Slide05 Dancing Script" panose="03080800040507000D00" pitchFamily="66" charset="0"/>
                <a:ea typeface="Calibri" panose="020F0502020204030204" pitchFamily="34" charset="0"/>
                <a:cs typeface="Times New Roman" panose="02020603050405020304" pitchFamily="18" charset="0"/>
              </a:rPr>
              <a:t>Nghệ</a:t>
            </a:r>
            <a:r>
              <a:rPr kumimoji="0" lang="en-US" sz="3000" b="1" i="0" u="none" strike="noStrike" kern="100" cap="none" spc="0" normalizeH="0" baseline="0" noProof="0" dirty="0">
                <a:ln>
                  <a:noFill/>
                </a:ln>
                <a:solidFill>
                  <a:prstClr val="black"/>
                </a:solidFill>
                <a:effectLst/>
                <a:uLnTx/>
                <a:uFillTx/>
                <a:latin typeface="#9Slide05 Dancing Script" panose="03080800040507000D00" pitchFamily="66" charset="0"/>
                <a:ea typeface="Calibri" panose="020F0502020204030204" pitchFamily="34" charset="0"/>
                <a:cs typeface="Times New Roman" panose="02020603050405020304" pitchFamily="18" charset="0"/>
              </a:rPr>
              <a:t> </a:t>
            </a:r>
            <a:r>
              <a:rPr kumimoji="0" lang="en-US" sz="3000" b="1" i="0" u="none" strike="noStrike" kern="100" cap="none" spc="0" normalizeH="0" baseline="0" noProof="0" dirty="0" err="1">
                <a:ln>
                  <a:noFill/>
                </a:ln>
                <a:solidFill>
                  <a:prstClr val="black"/>
                </a:solidFill>
                <a:effectLst/>
                <a:uLnTx/>
                <a:uFillTx/>
                <a:latin typeface="#9Slide05 Dancing Script" panose="03080800040507000D00" pitchFamily="66" charset="0"/>
                <a:ea typeface="Calibri" panose="020F0502020204030204" pitchFamily="34" charset="0"/>
                <a:cs typeface="Times New Roman" panose="02020603050405020304" pitchFamily="18" charset="0"/>
              </a:rPr>
              <a:t>thuật</a:t>
            </a:r>
            <a:r>
              <a:rPr kumimoji="0" lang="en-US" sz="3000" b="1" i="0" u="none" strike="noStrike" kern="100" cap="none" spc="0" normalizeH="0" baseline="0" noProof="0" dirty="0">
                <a:ln>
                  <a:noFill/>
                </a:ln>
                <a:solidFill>
                  <a:prstClr val="black"/>
                </a:solidFill>
                <a:effectLst/>
                <a:uLnTx/>
                <a:uFillTx/>
                <a:latin typeface="#9Slide05 Dancing Script" panose="03080800040507000D00" pitchFamily="66" charset="0"/>
                <a:ea typeface="Calibri" panose="020F0502020204030204" pitchFamily="34" charset="0"/>
                <a:cs typeface="Times New Roman" panose="02020603050405020304" pitchFamily="18" charset="0"/>
              </a:rPr>
              <a:t> </a:t>
            </a:r>
            <a:r>
              <a:rPr kumimoji="0" lang="en-US" sz="3000" b="1" i="0" u="none" strike="noStrike" kern="100" cap="none" spc="0" normalizeH="0" baseline="0" noProof="0" dirty="0" err="1">
                <a:ln>
                  <a:noFill/>
                </a:ln>
                <a:solidFill>
                  <a:prstClr val="black"/>
                </a:solidFill>
                <a:effectLst/>
                <a:uLnTx/>
                <a:uFillTx/>
                <a:latin typeface="#9Slide05 Dancing Script" panose="03080800040507000D00" pitchFamily="66" charset="0"/>
                <a:ea typeface="Calibri" panose="020F0502020204030204" pitchFamily="34" charset="0"/>
                <a:cs typeface="Times New Roman" panose="02020603050405020304" pitchFamily="18" charset="0"/>
              </a:rPr>
              <a:t>lập</a:t>
            </a:r>
            <a:r>
              <a:rPr kumimoji="0" lang="en-US" sz="3000" b="1" i="0" u="none" strike="noStrike" kern="100" cap="none" spc="0" normalizeH="0" baseline="0" noProof="0" dirty="0">
                <a:ln>
                  <a:noFill/>
                </a:ln>
                <a:solidFill>
                  <a:prstClr val="black"/>
                </a:solidFill>
                <a:effectLst/>
                <a:uLnTx/>
                <a:uFillTx/>
                <a:latin typeface="#9Slide05 Dancing Script" panose="03080800040507000D00" pitchFamily="66" charset="0"/>
                <a:ea typeface="Calibri" panose="020F0502020204030204" pitchFamily="34" charset="0"/>
                <a:cs typeface="Times New Roman" panose="02020603050405020304" pitchFamily="18" charset="0"/>
              </a:rPr>
              <a:t> </a:t>
            </a:r>
            <a:r>
              <a:rPr kumimoji="0" lang="en-US" sz="3000" b="1" i="0" u="none" strike="noStrike" kern="100" cap="none" spc="0" normalizeH="0" baseline="0" noProof="0" dirty="0" err="1">
                <a:ln>
                  <a:noFill/>
                </a:ln>
                <a:solidFill>
                  <a:prstClr val="black"/>
                </a:solidFill>
                <a:effectLst/>
                <a:uLnTx/>
                <a:uFillTx/>
                <a:latin typeface="#9Slide05 Dancing Script" panose="03080800040507000D00" pitchFamily="66" charset="0"/>
                <a:ea typeface="Calibri" panose="020F0502020204030204" pitchFamily="34" charset="0"/>
                <a:cs typeface="Times New Roman" panose="02020603050405020304" pitchFamily="18" charset="0"/>
              </a:rPr>
              <a:t>luận</a:t>
            </a:r>
            <a:r>
              <a:rPr kumimoji="0" lang="en-US" sz="3000" b="1" i="0" u="none" strike="noStrike" kern="100" cap="none" spc="0" normalizeH="0" baseline="0" noProof="0" dirty="0">
                <a:ln>
                  <a:noFill/>
                </a:ln>
                <a:solidFill>
                  <a:prstClr val="black"/>
                </a:solidFill>
                <a:effectLst/>
                <a:uLnTx/>
                <a:uFillTx/>
                <a:latin typeface="#9Slide05 Dancing Script" panose="03080800040507000D00" pitchFamily="66" charset="0"/>
                <a:ea typeface="Calibri" panose="020F0502020204030204" pitchFamily="34" charset="0"/>
                <a:cs typeface="Times New Roman" panose="02020603050405020304" pitchFamily="18" charset="0"/>
              </a:rPr>
              <a:t> </a:t>
            </a:r>
            <a:r>
              <a:rPr kumimoji="0" lang="en-US" sz="3000" b="1" i="0" u="none" strike="noStrike" kern="100" cap="none" spc="0" normalizeH="0" baseline="0" noProof="0" dirty="0" err="1">
                <a:ln>
                  <a:noFill/>
                </a:ln>
                <a:solidFill>
                  <a:prstClr val="black"/>
                </a:solidFill>
                <a:effectLst/>
                <a:uLnTx/>
                <a:uFillTx/>
                <a:latin typeface="#9Slide05 Dancing Script" panose="03080800040507000D00" pitchFamily="66" charset="0"/>
                <a:ea typeface="Calibri" panose="020F0502020204030204" pitchFamily="34" charset="0"/>
                <a:cs typeface="Times New Roman" panose="02020603050405020304" pitchFamily="18" charset="0"/>
              </a:rPr>
              <a:t>của</a:t>
            </a:r>
            <a:r>
              <a:rPr kumimoji="0" lang="en-US" sz="3000" b="1" i="0" u="none" strike="noStrike" kern="100" cap="none" spc="0" normalizeH="0" baseline="0" noProof="0" dirty="0">
                <a:ln>
                  <a:noFill/>
                </a:ln>
                <a:solidFill>
                  <a:prstClr val="black"/>
                </a:solidFill>
                <a:effectLst/>
                <a:uLnTx/>
                <a:uFillTx/>
                <a:latin typeface="#9Slide05 Dancing Script" panose="03080800040507000D00" pitchFamily="66" charset="0"/>
                <a:ea typeface="Calibri" panose="020F0502020204030204" pitchFamily="34" charset="0"/>
                <a:cs typeface="Times New Roman" panose="02020603050405020304" pitchFamily="18" charset="0"/>
              </a:rPr>
              <a:t> </a:t>
            </a:r>
            <a:r>
              <a:rPr kumimoji="0" lang="en-US" sz="3000" b="1" i="0" u="none" strike="noStrike" kern="100" cap="none" spc="0" normalizeH="0" baseline="0" noProof="0" dirty="0" err="1">
                <a:ln>
                  <a:noFill/>
                </a:ln>
                <a:solidFill>
                  <a:prstClr val="black"/>
                </a:solidFill>
                <a:effectLst/>
                <a:uLnTx/>
                <a:uFillTx/>
                <a:latin typeface="#9Slide05 Dancing Script" panose="03080800040507000D00" pitchFamily="66" charset="0"/>
                <a:ea typeface="Calibri" panose="020F0502020204030204" pitchFamily="34" charset="0"/>
                <a:cs typeface="Times New Roman" panose="02020603050405020304" pitchFamily="18" charset="0"/>
              </a:rPr>
              <a:t>văn</a:t>
            </a:r>
            <a:r>
              <a:rPr kumimoji="0" lang="en-US" sz="3000" b="1" i="0" u="none" strike="noStrike" kern="100" cap="none" spc="0" normalizeH="0" baseline="0" noProof="0" dirty="0">
                <a:ln>
                  <a:noFill/>
                </a:ln>
                <a:solidFill>
                  <a:prstClr val="black"/>
                </a:solidFill>
                <a:effectLst/>
                <a:uLnTx/>
                <a:uFillTx/>
                <a:latin typeface="#9Slide05 Dancing Script" panose="03080800040507000D00" pitchFamily="66" charset="0"/>
                <a:ea typeface="Calibri" panose="020F0502020204030204" pitchFamily="34" charset="0"/>
                <a:cs typeface="Times New Roman" panose="02020603050405020304" pitchFamily="18" charset="0"/>
              </a:rPr>
              <a:t> </a:t>
            </a:r>
            <a:r>
              <a:rPr kumimoji="0" lang="en-US" sz="3000" b="1" i="0" u="none" strike="noStrike" kern="100" cap="none" spc="0" normalizeH="0" baseline="0" noProof="0" dirty="0" err="1">
                <a:ln>
                  <a:noFill/>
                </a:ln>
                <a:solidFill>
                  <a:prstClr val="black"/>
                </a:solidFill>
                <a:effectLst/>
                <a:uLnTx/>
                <a:uFillTx/>
                <a:latin typeface="#9Slide05 Dancing Script" panose="03080800040507000D00" pitchFamily="66" charset="0"/>
                <a:ea typeface="Calibri" panose="020F0502020204030204" pitchFamily="34" charset="0"/>
                <a:cs typeface="Times New Roman" panose="02020603050405020304" pitchFamily="18" charset="0"/>
              </a:rPr>
              <a:t>bản</a:t>
            </a:r>
            <a:r>
              <a:rPr kumimoji="0" lang="en-US" sz="3000" b="1" i="0" u="none" strike="noStrike" kern="100" cap="none" spc="0" normalizeH="0" baseline="0" noProof="0" dirty="0">
                <a:ln>
                  <a:noFill/>
                </a:ln>
                <a:solidFill>
                  <a:prstClr val="black"/>
                </a:solidFill>
                <a:effectLst/>
                <a:uLnTx/>
                <a:uFillTx/>
                <a:latin typeface="#9Slide05 Dancing Script" panose="03080800040507000D00" pitchFamily="66" charset="0"/>
                <a:ea typeface="Calibri" panose="020F0502020204030204" pitchFamily="34" charset="0"/>
                <a:cs typeface="Times New Roman" panose="02020603050405020304" pitchFamily="18" charset="0"/>
              </a:rPr>
              <a:t> (HĐ </a:t>
            </a:r>
            <a:r>
              <a:rPr kumimoji="0" lang="en-US" sz="3000" b="1" i="0" u="none" strike="noStrike" kern="100" cap="none" spc="0" normalizeH="0" baseline="0" noProof="0" dirty="0" err="1">
                <a:ln>
                  <a:noFill/>
                </a:ln>
                <a:solidFill>
                  <a:prstClr val="black"/>
                </a:solidFill>
                <a:effectLst/>
                <a:uLnTx/>
                <a:uFillTx/>
                <a:latin typeface="#9Slide05 Dancing Script" panose="03080800040507000D00" pitchFamily="66" charset="0"/>
                <a:ea typeface="Calibri" panose="020F0502020204030204" pitchFamily="34" charset="0"/>
                <a:cs typeface="Times New Roman" panose="02020603050405020304" pitchFamily="18" charset="0"/>
              </a:rPr>
              <a:t>nhóm</a:t>
            </a:r>
            <a:r>
              <a:rPr kumimoji="0" lang="en-US" sz="3000" b="1" i="0" u="none" strike="noStrike" kern="100" cap="none" spc="0" normalizeH="0" baseline="0" noProof="0" dirty="0">
                <a:ln>
                  <a:noFill/>
                </a:ln>
                <a:solidFill>
                  <a:prstClr val="black"/>
                </a:solidFill>
                <a:effectLst/>
                <a:uLnTx/>
                <a:uFillTx/>
                <a:latin typeface="#9Slide05 Dancing Script" panose="03080800040507000D00" pitchFamily="66" charset="0"/>
                <a:ea typeface="Calibri" panose="020F0502020204030204" pitchFamily="34" charset="0"/>
                <a:cs typeface="Times New Roman" panose="02020603050405020304" pitchFamily="18" charset="0"/>
              </a:rPr>
              <a:t> – TL </a:t>
            </a:r>
            <a:r>
              <a:rPr kumimoji="0" lang="en-US" sz="3000" b="1" i="0" u="none" strike="noStrike" kern="100" cap="none" spc="0" normalizeH="0" baseline="0" noProof="0" dirty="0" err="1">
                <a:ln>
                  <a:noFill/>
                </a:ln>
                <a:solidFill>
                  <a:prstClr val="black"/>
                </a:solidFill>
                <a:effectLst/>
                <a:uLnTx/>
                <a:uFillTx/>
                <a:latin typeface="#9Slide05 Dancing Script" panose="03080800040507000D00" pitchFamily="66" charset="0"/>
                <a:ea typeface="Calibri" panose="020F0502020204030204" pitchFamily="34" charset="0"/>
                <a:cs typeface="Times New Roman" panose="02020603050405020304" pitchFamily="18" charset="0"/>
              </a:rPr>
              <a:t>các</a:t>
            </a:r>
            <a:r>
              <a:rPr kumimoji="0" lang="en-US" sz="3000" b="1" i="0" u="none" strike="noStrike" kern="100" cap="none" spc="0" normalizeH="0" baseline="0" noProof="0" dirty="0">
                <a:ln>
                  <a:noFill/>
                </a:ln>
                <a:solidFill>
                  <a:prstClr val="black"/>
                </a:solidFill>
                <a:effectLst/>
                <a:uLnTx/>
                <a:uFillTx/>
                <a:latin typeface="#9Slide05 Dancing Script" panose="03080800040507000D00" pitchFamily="66" charset="0"/>
                <a:ea typeface="Calibri" panose="020F0502020204030204" pitchFamily="34" charset="0"/>
                <a:cs typeface="Times New Roman" panose="02020603050405020304" pitchFamily="18" charset="0"/>
              </a:rPr>
              <a:t> </a:t>
            </a:r>
            <a:r>
              <a:rPr kumimoji="0" lang="en-US" sz="3000" b="1" i="0" u="none" strike="noStrike" kern="100" cap="none" spc="0" normalizeH="0" baseline="0" noProof="0" dirty="0" err="1">
                <a:ln>
                  <a:noFill/>
                </a:ln>
                <a:solidFill>
                  <a:prstClr val="black"/>
                </a:solidFill>
                <a:effectLst/>
                <a:uLnTx/>
                <a:uFillTx/>
                <a:latin typeface="#9Slide05 Dancing Script" panose="03080800040507000D00" pitchFamily="66" charset="0"/>
                <a:ea typeface="Calibri" panose="020F0502020204030204" pitchFamily="34" charset="0"/>
                <a:cs typeface="Times New Roman" panose="02020603050405020304" pitchFamily="18" charset="0"/>
              </a:rPr>
              <a:t>câu</a:t>
            </a:r>
            <a:r>
              <a:rPr kumimoji="0" lang="en-US" sz="3000" b="1" i="0" u="none" strike="noStrike" kern="100" cap="none" spc="0" normalizeH="0" baseline="0" noProof="0" dirty="0">
                <a:ln>
                  <a:noFill/>
                </a:ln>
                <a:solidFill>
                  <a:prstClr val="black"/>
                </a:solidFill>
                <a:effectLst/>
                <a:uLnTx/>
                <a:uFillTx/>
                <a:latin typeface="#9Slide05 Dancing Script" panose="03080800040507000D00" pitchFamily="66" charset="0"/>
                <a:ea typeface="Calibri" panose="020F0502020204030204" pitchFamily="34" charset="0"/>
                <a:cs typeface="Times New Roman" panose="02020603050405020304" pitchFamily="18" charset="0"/>
              </a:rPr>
              <a:t> 3,4).</a:t>
            </a:r>
            <a:endParaRPr kumimoji="0" lang="en-US" sz="3000" b="0" i="0" u="none" strike="noStrike" kern="100" cap="none" spc="0" normalizeH="0" baseline="0" noProof="0" dirty="0">
              <a:ln>
                <a:noFill/>
              </a:ln>
              <a:solidFill>
                <a:prstClr val="black"/>
              </a:solidFill>
              <a:effectLst/>
              <a:uLnTx/>
              <a:uFillTx/>
              <a:latin typeface="#9Slide05 Dancing Script" panose="03080800040507000D00" pitchFamily="66" charset="0"/>
              <a:ea typeface="Calibri" panose="020F0502020204030204" pitchFamily="34" charset="0"/>
              <a:cs typeface="Times New Roman" panose="02020603050405020304" pitchFamily="18" charset="0"/>
            </a:endParaRPr>
          </a:p>
        </p:txBody>
      </p:sp>
      <p:graphicFrame>
        <p:nvGraphicFramePr>
          <p:cNvPr id="4" name="Table 3">
            <a:extLst>
              <a:ext uri="{FF2B5EF4-FFF2-40B4-BE49-F238E27FC236}">
                <a16:creationId xmlns:a16="http://schemas.microsoft.com/office/drawing/2014/main" id="{B3703A3F-3BB3-EA18-EEF1-619E90014EBC}"/>
              </a:ext>
            </a:extLst>
          </p:cNvPr>
          <p:cNvGraphicFramePr>
            <a:graphicFrameLocks noGrp="1"/>
          </p:cNvGraphicFramePr>
          <p:nvPr/>
        </p:nvGraphicFramePr>
        <p:xfrm>
          <a:off x="404090" y="711157"/>
          <a:ext cx="11602380" cy="5938684"/>
        </p:xfrm>
        <a:graphic>
          <a:graphicData uri="http://schemas.openxmlformats.org/drawingml/2006/table">
            <a:tbl>
              <a:tblPr firstRow="1" firstCol="1" bandRow="1">
                <a:tableStyleId>{93296810-A885-4BE3-A3E7-6D5BEEA58F35}</a:tableStyleId>
              </a:tblPr>
              <a:tblGrid>
                <a:gridCol w="934380">
                  <a:extLst>
                    <a:ext uri="{9D8B030D-6E8A-4147-A177-3AD203B41FA5}">
                      <a16:colId xmlns:a16="http://schemas.microsoft.com/office/drawing/2014/main" val="4092547544"/>
                    </a:ext>
                  </a:extLst>
                </a:gridCol>
                <a:gridCol w="2104166">
                  <a:extLst>
                    <a:ext uri="{9D8B030D-6E8A-4147-A177-3AD203B41FA5}">
                      <a16:colId xmlns:a16="http://schemas.microsoft.com/office/drawing/2014/main" val="3180608556"/>
                    </a:ext>
                  </a:extLst>
                </a:gridCol>
                <a:gridCol w="2854237">
                  <a:extLst>
                    <a:ext uri="{9D8B030D-6E8A-4147-A177-3AD203B41FA5}">
                      <a16:colId xmlns:a16="http://schemas.microsoft.com/office/drawing/2014/main" val="1188852084"/>
                    </a:ext>
                  </a:extLst>
                </a:gridCol>
                <a:gridCol w="2750185">
                  <a:extLst>
                    <a:ext uri="{9D8B030D-6E8A-4147-A177-3AD203B41FA5}">
                      <a16:colId xmlns:a16="http://schemas.microsoft.com/office/drawing/2014/main" val="4247756676"/>
                    </a:ext>
                  </a:extLst>
                </a:gridCol>
                <a:gridCol w="2959412">
                  <a:extLst>
                    <a:ext uri="{9D8B030D-6E8A-4147-A177-3AD203B41FA5}">
                      <a16:colId xmlns:a16="http://schemas.microsoft.com/office/drawing/2014/main" val="1803213047"/>
                    </a:ext>
                  </a:extLst>
                </a:gridCol>
              </a:tblGrid>
              <a:tr h="94949">
                <a:tc gridSpan="5">
                  <a:txBody>
                    <a:bodyPr/>
                    <a:lstStyle/>
                    <a:p>
                      <a:pPr algn="ctr">
                        <a:lnSpc>
                          <a:spcPct val="107000"/>
                        </a:lnSpc>
                        <a:spcAft>
                          <a:spcPts val="800"/>
                        </a:spcAft>
                      </a:pPr>
                      <a:r>
                        <a:rPr lang="en-US" sz="2400" kern="100" dirty="0" err="1">
                          <a:effectLst/>
                          <a:latin typeface="+mn-lt"/>
                        </a:rPr>
                        <a:t>Luận</a:t>
                      </a:r>
                      <a:r>
                        <a:rPr lang="en-US" sz="2400" kern="100" dirty="0">
                          <a:effectLst/>
                          <a:latin typeface="+mn-lt"/>
                        </a:rPr>
                        <a:t> </a:t>
                      </a:r>
                      <a:r>
                        <a:rPr lang="en-US" sz="2400" kern="100" dirty="0" err="1">
                          <a:effectLst/>
                          <a:latin typeface="+mn-lt"/>
                        </a:rPr>
                        <a:t>đề</a:t>
                      </a:r>
                      <a:r>
                        <a:rPr lang="en-US" sz="2400" kern="100" dirty="0">
                          <a:effectLst/>
                          <a:latin typeface="+mn-lt"/>
                        </a:rPr>
                        <a:t>:</a:t>
                      </a:r>
                      <a:endParaRPr lang="en-US" sz="2400" kern="100" dirty="0">
                        <a:effectLst/>
                        <a:latin typeface="+mn-lt"/>
                        <a:ea typeface="Calibri" panose="020F0502020204030204" pitchFamily="34" charset="0"/>
                        <a:cs typeface="Times New Roman" panose="02020603050405020304" pitchFamily="18" charset="0"/>
                      </a:endParaRPr>
                    </a:p>
                  </a:txBody>
                  <a:tcPr marL="30574" marR="3057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409814941"/>
                  </a:ext>
                </a:extLst>
              </a:tr>
              <a:tr h="954413">
                <a:tc>
                  <a:txBody>
                    <a:bodyPr/>
                    <a:lstStyle/>
                    <a:p>
                      <a:pPr algn="ctr">
                        <a:lnSpc>
                          <a:spcPct val="107000"/>
                        </a:lnSpc>
                        <a:spcAft>
                          <a:spcPts val="800"/>
                        </a:spcAft>
                      </a:pPr>
                      <a:r>
                        <a:rPr lang="en-US" sz="2400" kern="100">
                          <a:effectLst/>
                          <a:latin typeface="+mn-lt"/>
                        </a:rPr>
                        <a:t>Phần/</a:t>
                      </a:r>
                    </a:p>
                    <a:p>
                      <a:pPr algn="ctr">
                        <a:lnSpc>
                          <a:spcPct val="107000"/>
                        </a:lnSpc>
                        <a:spcAft>
                          <a:spcPts val="800"/>
                        </a:spcAft>
                      </a:pPr>
                      <a:r>
                        <a:rPr lang="en-US" sz="2400" kern="100">
                          <a:effectLst/>
                          <a:latin typeface="+mn-lt"/>
                        </a:rPr>
                        <a:t>Đoạn</a:t>
                      </a:r>
                      <a:endParaRPr lang="en-US" sz="2400" kern="100">
                        <a:effectLst/>
                        <a:latin typeface="+mn-lt"/>
                        <a:ea typeface="Calibri" panose="020F0502020204030204" pitchFamily="34" charset="0"/>
                        <a:cs typeface="Times New Roman" panose="02020603050405020304" pitchFamily="18" charset="0"/>
                      </a:endParaRPr>
                    </a:p>
                  </a:txBody>
                  <a:tcPr marL="30574" marR="3057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n-US" sz="2400" kern="100" dirty="0" err="1">
                          <a:effectLst/>
                          <a:latin typeface="+mn-lt"/>
                          <a:ea typeface="Calibri" panose="020F0502020204030204" pitchFamily="34" charset="0"/>
                          <a:cs typeface="Times New Roman" panose="02020603050405020304" pitchFamily="18" charset="0"/>
                        </a:rPr>
                        <a:t>Luận</a:t>
                      </a:r>
                      <a:r>
                        <a:rPr lang="en-US" sz="2400" kern="100" dirty="0">
                          <a:effectLst/>
                          <a:latin typeface="+mn-lt"/>
                          <a:ea typeface="Calibri" panose="020F0502020204030204" pitchFamily="34" charset="0"/>
                          <a:cs typeface="Times New Roman" panose="02020603050405020304" pitchFamily="18" charset="0"/>
                        </a:rPr>
                        <a:t> </a:t>
                      </a:r>
                      <a:r>
                        <a:rPr lang="en-US" sz="2400" kern="100" dirty="0" err="1">
                          <a:effectLst/>
                          <a:latin typeface="+mn-lt"/>
                          <a:ea typeface="Calibri" panose="020F0502020204030204" pitchFamily="34" charset="0"/>
                          <a:cs typeface="Times New Roman" panose="02020603050405020304" pitchFamily="18" charset="0"/>
                        </a:rPr>
                        <a:t>điểm</a:t>
                      </a:r>
                      <a:endParaRPr lang="en-US" sz="2400" kern="100" dirty="0">
                        <a:effectLst/>
                        <a:latin typeface="+mn-lt"/>
                        <a:ea typeface="Calibri" panose="020F0502020204030204" pitchFamily="34" charset="0"/>
                        <a:cs typeface="Times New Roman" panose="02020603050405020304" pitchFamily="18" charset="0"/>
                      </a:endParaRPr>
                    </a:p>
                  </a:txBody>
                  <a:tcPr marL="30574" marR="3057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n-US" sz="2400" kern="100" dirty="0" err="1">
                          <a:effectLst/>
                          <a:latin typeface="+mn-lt"/>
                        </a:rPr>
                        <a:t>Lí</a:t>
                      </a:r>
                      <a:r>
                        <a:rPr lang="en-US" sz="2400" kern="100" dirty="0">
                          <a:effectLst/>
                          <a:latin typeface="+mn-lt"/>
                        </a:rPr>
                        <a:t> </a:t>
                      </a:r>
                      <a:r>
                        <a:rPr lang="en-US" sz="2400" kern="100" dirty="0" err="1">
                          <a:effectLst/>
                          <a:latin typeface="+mn-lt"/>
                        </a:rPr>
                        <a:t>lẽ</a:t>
                      </a:r>
                      <a:endParaRPr lang="en-US" sz="2400" kern="100" dirty="0">
                        <a:effectLst/>
                        <a:latin typeface="+mn-lt"/>
                        <a:ea typeface="Calibri" panose="020F0502020204030204" pitchFamily="34" charset="0"/>
                        <a:cs typeface="Times New Roman" panose="02020603050405020304" pitchFamily="18" charset="0"/>
                      </a:endParaRPr>
                    </a:p>
                  </a:txBody>
                  <a:tcPr marL="30574" marR="3057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n-US" sz="2400" kern="100">
                          <a:effectLst/>
                          <a:latin typeface="+mn-lt"/>
                        </a:rPr>
                        <a:t>Bằng chứng</a:t>
                      </a:r>
                      <a:endParaRPr lang="en-US" sz="2400" kern="100">
                        <a:effectLst/>
                        <a:latin typeface="+mn-lt"/>
                        <a:ea typeface="Calibri" panose="020F0502020204030204" pitchFamily="34" charset="0"/>
                        <a:cs typeface="Times New Roman" panose="02020603050405020304" pitchFamily="18" charset="0"/>
                      </a:endParaRPr>
                    </a:p>
                  </a:txBody>
                  <a:tcPr marL="30574" marR="3057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n-US" sz="2400" kern="100">
                          <a:effectLst/>
                          <a:latin typeface="+mn-lt"/>
                        </a:rPr>
                        <a:t>Yếu tố bổ trợ</a:t>
                      </a:r>
                      <a:endParaRPr lang="en-US" sz="2400" kern="100">
                        <a:effectLst/>
                        <a:latin typeface="+mn-lt"/>
                        <a:ea typeface="Calibri" panose="020F0502020204030204" pitchFamily="34" charset="0"/>
                        <a:cs typeface="Times New Roman" panose="02020603050405020304" pitchFamily="18" charset="0"/>
                      </a:endParaRPr>
                    </a:p>
                  </a:txBody>
                  <a:tcPr marL="30574" marR="3057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49816947"/>
                  </a:ext>
                </a:extLst>
              </a:tr>
              <a:tr h="852642">
                <a:tc>
                  <a:txBody>
                    <a:bodyPr/>
                    <a:lstStyle/>
                    <a:p>
                      <a:pPr algn="ctr">
                        <a:lnSpc>
                          <a:spcPct val="107000"/>
                        </a:lnSpc>
                        <a:spcAft>
                          <a:spcPts val="800"/>
                        </a:spcAft>
                      </a:pPr>
                      <a:r>
                        <a:rPr lang="en-US" sz="2400" kern="100">
                          <a:effectLst/>
                          <a:latin typeface="+mn-lt"/>
                        </a:rPr>
                        <a:t>1</a:t>
                      </a:r>
                      <a:endParaRPr lang="en-US" sz="2400" kern="100">
                        <a:effectLst/>
                        <a:latin typeface="+mn-lt"/>
                        <a:ea typeface="Calibri" panose="020F0502020204030204" pitchFamily="34" charset="0"/>
                        <a:cs typeface="Times New Roman" panose="02020603050405020304" pitchFamily="18" charset="0"/>
                      </a:endParaRPr>
                    </a:p>
                  </a:txBody>
                  <a:tcPr marL="30574" marR="3057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endParaRPr lang="en-US" sz="2400" kern="100" dirty="0">
                        <a:effectLst/>
                        <a:latin typeface="+mn-lt"/>
                        <a:ea typeface="Calibri" panose="020F0502020204030204" pitchFamily="34" charset="0"/>
                        <a:cs typeface="Times New Roman" panose="02020603050405020304" pitchFamily="18" charset="0"/>
                      </a:endParaRPr>
                    </a:p>
                  </a:txBody>
                  <a:tcPr marL="30574" marR="3057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r>
                        <a:rPr lang="en-US" sz="2400" kern="100">
                          <a:effectLst/>
                          <a:latin typeface="+mn-lt"/>
                        </a:rPr>
                        <a:t> </a:t>
                      </a:r>
                      <a:endParaRPr lang="en-US" sz="2400" kern="100">
                        <a:effectLst/>
                        <a:latin typeface="+mn-lt"/>
                        <a:ea typeface="Calibri" panose="020F0502020204030204" pitchFamily="34" charset="0"/>
                        <a:cs typeface="Times New Roman" panose="02020603050405020304" pitchFamily="18" charset="0"/>
                      </a:endParaRPr>
                    </a:p>
                  </a:txBody>
                  <a:tcPr marL="30574" marR="3057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r>
                        <a:rPr lang="en-US" sz="2400" kern="100">
                          <a:effectLst/>
                          <a:latin typeface="+mn-lt"/>
                        </a:rPr>
                        <a:t> </a:t>
                      </a:r>
                      <a:endParaRPr lang="en-US" sz="2400" kern="100">
                        <a:effectLst/>
                        <a:latin typeface="+mn-lt"/>
                        <a:ea typeface="Calibri" panose="020F0502020204030204" pitchFamily="34" charset="0"/>
                        <a:cs typeface="Times New Roman" panose="02020603050405020304" pitchFamily="18" charset="0"/>
                      </a:endParaRPr>
                    </a:p>
                  </a:txBody>
                  <a:tcPr marL="30574" marR="3057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n-US" sz="2400" kern="100" dirty="0">
                          <a:effectLst/>
                          <a:latin typeface="+mn-lt"/>
                        </a:rPr>
                        <a:t> X</a:t>
                      </a:r>
                      <a:endParaRPr lang="en-US" sz="2400" kern="100" dirty="0">
                        <a:effectLst/>
                        <a:latin typeface="+mn-lt"/>
                        <a:ea typeface="Calibri" panose="020F0502020204030204" pitchFamily="34" charset="0"/>
                        <a:cs typeface="Times New Roman" panose="02020603050405020304" pitchFamily="18" charset="0"/>
                      </a:endParaRPr>
                    </a:p>
                  </a:txBody>
                  <a:tcPr marL="30574" marR="3057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40368816"/>
                  </a:ext>
                </a:extLst>
              </a:tr>
              <a:tr h="954413">
                <a:tc>
                  <a:txBody>
                    <a:bodyPr/>
                    <a:lstStyle/>
                    <a:p>
                      <a:pPr algn="ctr">
                        <a:lnSpc>
                          <a:spcPct val="107000"/>
                        </a:lnSpc>
                        <a:spcAft>
                          <a:spcPts val="800"/>
                        </a:spcAft>
                      </a:pPr>
                      <a:r>
                        <a:rPr lang="en-US" sz="2400" kern="100">
                          <a:effectLst/>
                          <a:latin typeface="+mn-lt"/>
                        </a:rPr>
                        <a:t>2</a:t>
                      </a:r>
                      <a:endParaRPr lang="en-US" sz="2400" kern="100">
                        <a:effectLst/>
                        <a:latin typeface="+mn-lt"/>
                        <a:ea typeface="Calibri" panose="020F0502020204030204" pitchFamily="34" charset="0"/>
                        <a:cs typeface="Times New Roman" panose="02020603050405020304" pitchFamily="18" charset="0"/>
                      </a:endParaRPr>
                    </a:p>
                  </a:txBody>
                  <a:tcPr marL="30574" marR="3057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endParaRPr lang="en-US" sz="2400" kern="100" dirty="0">
                        <a:effectLst/>
                        <a:latin typeface="+mn-lt"/>
                        <a:ea typeface="Calibri" panose="020F0502020204030204" pitchFamily="34" charset="0"/>
                        <a:cs typeface="Times New Roman" panose="02020603050405020304" pitchFamily="18" charset="0"/>
                      </a:endParaRPr>
                    </a:p>
                  </a:txBody>
                  <a:tcPr marL="30574" marR="3057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r>
                        <a:rPr lang="en-US" sz="2400" kern="100" dirty="0">
                          <a:effectLst/>
                          <a:latin typeface="+mn-lt"/>
                        </a:rPr>
                        <a:t> </a:t>
                      </a:r>
                      <a:endParaRPr lang="en-US" sz="2400" kern="100" dirty="0">
                        <a:effectLst/>
                        <a:latin typeface="+mn-lt"/>
                        <a:ea typeface="Calibri" panose="020F0502020204030204" pitchFamily="34" charset="0"/>
                        <a:cs typeface="Times New Roman" panose="02020603050405020304" pitchFamily="18" charset="0"/>
                      </a:endParaRPr>
                    </a:p>
                  </a:txBody>
                  <a:tcPr marL="30574" marR="3057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r>
                        <a:rPr lang="en-US" sz="2400" kern="100" dirty="0">
                          <a:effectLst/>
                          <a:latin typeface="+mn-lt"/>
                        </a:rPr>
                        <a:t> </a:t>
                      </a:r>
                      <a:endParaRPr lang="en-US" sz="2400" kern="100" dirty="0">
                        <a:effectLst/>
                        <a:latin typeface="+mn-lt"/>
                        <a:ea typeface="Calibri" panose="020F0502020204030204" pitchFamily="34" charset="0"/>
                        <a:cs typeface="Times New Roman" panose="02020603050405020304" pitchFamily="18" charset="0"/>
                      </a:endParaRPr>
                    </a:p>
                  </a:txBody>
                  <a:tcPr marL="30574" marR="3057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nSpc>
                          <a:spcPct val="107000"/>
                        </a:lnSpc>
                        <a:buFont typeface="Symbol" panose="05050102010706020507" pitchFamily="18" charset="2"/>
                        <a:buNone/>
                      </a:pPr>
                      <a:r>
                        <a:rPr lang="en-US" sz="2400" kern="100" dirty="0">
                          <a:effectLst/>
                          <a:latin typeface="+mn-lt"/>
                        </a:rPr>
                        <a:t>* </a:t>
                      </a:r>
                      <a:r>
                        <a:rPr lang="en-US" sz="2400" kern="100" dirty="0" err="1">
                          <a:effectLst/>
                          <a:latin typeface="+mn-lt"/>
                        </a:rPr>
                        <a:t>Thuyết</a:t>
                      </a:r>
                      <a:r>
                        <a:rPr lang="en-US" sz="2400" kern="100" dirty="0">
                          <a:effectLst/>
                          <a:latin typeface="+mn-lt"/>
                        </a:rPr>
                        <a:t> </a:t>
                      </a:r>
                      <a:r>
                        <a:rPr lang="en-US" sz="2400" kern="100" dirty="0" err="1">
                          <a:effectLst/>
                          <a:latin typeface="+mn-lt"/>
                        </a:rPr>
                        <a:t>minh</a:t>
                      </a:r>
                      <a:endParaRPr lang="en-US" sz="2400" kern="100" dirty="0">
                        <a:effectLst/>
                        <a:latin typeface="+mn-lt"/>
                      </a:endParaRPr>
                    </a:p>
                    <a:p>
                      <a:pPr marL="0" lvl="0" indent="0">
                        <a:lnSpc>
                          <a:spcPct val="107000"/>
                        </a:lnSpc>
                        <a:buFont typeface="Symbol" panose="05050102010706020507" pitchFamily="18" charset="2"/>
                        <a:buNone/>
                      </a:pPr>
                      <a:r>
                        <a:rPr lang="en-US" sz="2400" kern="100" dirty="0">
                          <a:effectLst/>
                          <a:latin typeface="+mn-lt"/>
                        </a:rPr>
                        <a:t>* </a:t>
                      </a:r>
                      <a:r>
                        <a:rPr lang="en-US" sz="2400" kern="100" dirty="0" err="1">
                          <a:effectLst/>
                          <a:latin typeface="+mn-lt"/>
                        </a:rPr>
                        <a:t>Biểu</a:t>
                      </a:r>
                      <a:r>
                        <a:rPr lang="en-US" sz="2400" kern="100" dirty="0">
                          <a:effectLst/>
                          <a:latin typeface="+mn-lt"/>
                        </a:rPr>
                        <a:t> </a:t>
                      </a:r>
                      <a:r>
                        <a:rPr lang="en-US" sz="2400" kern="100" dirty="0" err="1">
                          <a:effectLst/>
                          <a:latin typeface="+mn-lt"/>
                        </a:rPr>
                        <a:t>cảm</a:t>
                      </a:r>
                      <a:endParaRPr lang="en-US" sz="2400" kern="100" dirty="0">
                        <a:effectLst/>
                        <a:latin typeface="+mn-lt"/>
                      </a:endParaRPr>
                    </a:p>
                    <a:p>
                      <a:pPr marL="457200">
                        <a:lnSpc>
                          <a:spcPct val="107000"/>
                        </a:lnSpc>
                        <a:spcAft>
                          <a:spcPts val="800"/>
                        </a:spcAft>
                      </a:pPr>
                      <a:r>
                        <a:rPr lang="en-US" sz="2400" kern="100" dirty="0">
                          <a:effectLst/>
                          <a:latin typeface="+mn-lt"/>
                        </a:rPr>
                        <a:t> </a:t>
                      </a:r>
                      <a:endParaRPr lang="en-US" sz="2400" kern="100" dirty="0">
                        <a:effectLst/>
                        <a:latin typeface="+mn-lt"/>
                        <a:ea typeface="Calibri" panose="020F0502020204030204" pitchFamily="34" charset="0"/>
                        <a:cs typeface="Times New Roman" panose="02020603050405020304" pitchFamily="18" charset="0"/>
                      </a:endParaRPr>
                    </a:p>
                  </a:txBody>
                  <a:tcPr marL="30574" marR="3057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61578198"/>
                  </a:ext>
                </a:extLst>
              </a:tr>
              <a:tr h="852642">
                <a:tc>
                  <a:txBody>
                    <a:bodyPr/>
                    <a:lstStyle/>
                    <a:p>
                      <a:pPr algn="ctr">
                        <a:lnSpc>
                          <a:spcPct val="107000"/>
                        </a:lnSpc>
                        <a:spcAft>
                          <a:spcPts val="800"/>
                        </a:spcAft>
                      </a:pPr>
                      <a:r>
                        <a:rPr lang="en-US" sz="2400" kern="100">
                          <a:effectLst/>
                          <a:latin typeface="+mn-lt"/>
                        </a:rPr>
                        <a:t>3</a:t>
                      </a:r>
                      <a:endParaRPr lang="en-US" sz="2400" kern="100">
                        <a:effectLst/>
                        <a:latin typeface="+mn-lt"/>
                        <a:ea typeface="Calibri" panose="020F0502020204030204" pitchFamily="34" charset="0"/>
                        <a:cs typeface="Times New Roman" panose="02020603050405020304" pitchFamily="18" charset="0"/>
                      </a:endParaRPr>
                    </a:p>
                  </a:txBody>
                  <a:tcPr marL="30574" marR="3057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endParaRPr lang="en-US" sz="2400" kern="100" dirty="0">
                        <a:effectLst/>
                        <a:latin typeface="+mn-lt"/>
                        <a:ea typeface="Calibri" panose="020F0502020204030204" pitchFamily="34" charset="0"/>
                        <a:cs typeface="Times New Roman" panose="02020603050405020304" pitchFamily="18" charset="0"/>
                      </a:endParaRPr>
                    </a:p>
                  </a:txBody>
                  <a:tcPr marL="30574" marR="3057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r>
                        <a:rPr lang="en-US" sz="2400" kern="100">
                          <a:effectLst/>
                          <a:latin typeface="+mn-lt"/>
                        </a:rPr>
                        <a:t> </a:t>
                      </a:r>
                      <a:endParaRPr lang="en-US" sz="2400" kern="100">
                        <a:effectLst/>
                        <a:latin typeface="+mn-lt"/>
                        <a:ea typeface="Calibri" panose="020F0502020204030204" pitchFamily="34" charset="0"/>
                        <a:cs typeface="Times New Roman" panose="02020603050405020304" pitchFamily="18" charset="0"/>
                      </a:endParaRPr>
                    </a:p>
                  </a:txBody>
                  <a:tcPr marL="30574" marR="3057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r>
                        <a:rPr lang="en-US" sz="2400" kern="100">
                          <a:effectLst/>
                          <a:latin typeface="+mn-lt"/>
                        </a:rPr>
                        <a:t> </a:t>
                      </a:r>
                      <a:endParaRPr lang="en-US" sz="2400" kern="100">
                        <a:effectLst/>
                        <a:latin typeface="+mn-lt"/>
                        <a:ea typeface="Calibri" panose="020F0502020204030204" pitchFamily="34" charset="0"/>
                        <a:cs typeface="Times New Roman" panose="02020603050405020304" pitchFamily="18" charset="0"/>
                      </a:endParaRPr>
                    </a:p>
                  </a:txBody>
                  <a:tcPr marL="30574" marR="3057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r>
                        <a:rPr lang="en-US" sz="2400" kern="100" dirty="0">
                          <a:effectLst/>
                          <a:latin typeface="+mn-lt"/>
                        </a:rPr>
                        <a:t>* </a:t>
                      </a:r>
                      <a:r>
                        <a:rPr lang="en-US" sz="2400" kern="100" dirty="0" err="1">
                          <a:effectLst/>
                          <a:latin typeface="+mn-lt"/>
                        </a:rPr>
                        <a:t>Thuyết</a:t>
                      </a:r>
                      <a:r>
                        <a:rPr lang="en-US" sz="2400" kern="100" dirty="0">
                          <a:effectLst/>
                          <a:latin typeface="+mn-lt"/>
                        </a:rPr>
                        <a:t> </a:t>
                      </a:r>
                      <a:r>
                        <a:rPr lang="en-US" sz="2400" kern="100" dirty="0" err="1">
                          <a:effectLst/>
                          <a:latin typeface="+mn-lt"/>
                        </a:rPr>
                        <a:t>minh</a:t>
                      </a:r>
                      <a:r>
                        <a:rPr lang="en-US" sz="2400" kern="100" dirty="0">
                          <a:effectLst/>
                          <a:latin typeface="+mn-lt"/>
                        </a:rPr>
                        <a:t>:</a:t>
                      </a:r>
                    </a:p>
                    <a:p>
                      <a:pPr>
                        <a:lnSpc>
                          <a:spcPct val="107000"/>
                        </a:lnSpc>
                        <a:spcAft>
                          <a:spcPts val="800"/>
                        </a:spcAft>
                      </a:pPr>
                      <a:r>
                        <a:rPr lang="en-US" sz="2400" kern="100" dirty="0">
                          <a:effectLst/>
                          <a:latin typeface="+mn-lt"/>
                        </a:rPr>
                        <a:t>* </a:t>
                      </a:r>
                      <a:r>
                        <a:rPr lang="en-US" sz="2400" kern="100" dirty="0" err="1">
                          <a:effectLst/>
                          <a:latin typeface="+mn-lt"/>
                        </a:rPr>
                        <a:t>Biểu</a:t>
                      </a:r>
                      <a:r>
                        <a:rPr lang="en-US" sz="2400" kern="100" dirty="0">
                          <a:effectLst/>
                          <a:latin typeface="+mn-lt"/>
                        </a:rPr>
                        <a:t> </a:t>
                      </a:r>
                      <a:r>
                        <a:rPr lang="en-US" sz="2400" kern="100" dirty="0" err="1">
                          <a:effectLst/>
                          <a:latin typeface="+mn-lt"/>
                        </a:rPr>
                        <a:t>cảm</a:t>
                      </a:r>
                      <a:r>
                        <a:rPr lang="en-US" sz="2400" kern="100" dirty="0">
                          <a:effectLst/>
                          <a:latin typeface="+mn-lt"/>
                        </a:rPr>
                        <a:t>:</a:t>
                      </a:r>
                      <a:endParaRPr lang="en-US" sz="2400" kern="100" dirty="0">
                        <a:effectLst/>
                        <a:latin typeface="+mn-lt"/>
                        <a:ea typeface="Calibri" panose="020F0502020204030204" pitchFamily="34" charset="0"/>
                        <a:cs typeface="Times New Roman" panose="02020603050405020304" pitchFamily="18" charset="0"/>
                      </a:endParaRPr>
                    </a:p>
                  </a:txBody>
                  <a:tcPr marL="30574" marR="3057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59462250"/>
                  </a:ext>
                </a:extLst>
              </a:tr>
              <a:tr h="400263">
                <a:tc>
                  <a:txBody>
                    <a:bodyPr/>
                    <a:lstStyle/>
                    <a:p>
                      <a:pPr algn="ctr">
                        <a:lnSpc>
                          <a:spcPct val="107000"/>
                        </a:lnSpc>
                        <a:spcAft>
                          <a:spcPts val="800"/>
                        </a:spcAft>
                      </a:pPr>
                      <a:r>
                        <a:rPr lang="en-US" sz="2400" kern="100">
                          <a:effectLst/>
                          <a:latin typeface="+mn-lt"/>
                        </a:rPr>
                        <a:t>4</a:t>
                      </a:r>
                      <a:endParaRPr lang="en-US" sz="2400" kern="100">
                        <a:effectLst/>
                        <a:latin typeface="+mn-lt"/>
                        <a:ea typeface="Calibri" panose="020F0502020204030204" pitchFamily="34" charset="0"/>
                        <a:cs typeface="Times New Roman" panose="02020603050405020304" pitchFamily="18" charset="0"/>
                      </a:endParaRPr>
                    </a:p>
                  </a:txBody>
                  <a:tcPr marL="30574" marR="3057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endParaRPr lang="en-US" sz="2400" kern="100" dirty="0">
                        <a:effectLst/>
                        <a:latin typeface="+mn-lt"/>
                        <a:ea typeface="Calibri" panose="020F0502020204030204" pitchFamily="34" charset="0"/>
                        <a:cs typeface="Times New Roman" panose="02020603050405020304" pitchFamily="18" charset="0"/>
                      </a:endParaRPr>
                    </a:p>
                  </a:txBody>
                  <a:tcPr marL="30574" marR="3057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r>
                        <a:rPr lang="en-US" sz="2400" kern="100">
                          <a:effectLst/>
                          <a:latin typeface="+mn-lt"/>
                        </a:rPr>
                        <a:t> </a:t>
                      </a:r>
                      <a:endParaRPr lang="en-US" sz="2400" kern="100">
                        <a:effectLst/>
                        <a:latin typeface="+mn-lt"/>
                        <a:ea typeface="Calibri" panose="020F0502020204030204" pitchFamily="34" charset="0"/>
                        <a:cs typeface="Times New Roman" panose="02020603050405020304" pitchFamily="18" charset="0"/>
                      </a:endParaRPr>
                    </a:p>
                  </a:txBody>
                  <a:tcPr marL="30574" marR="3057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r>
                        <a:rPr lang="en-US" sz="2400" kern="100">
                          <a:effectLst/>
                          <a:latin typeface="+mn-lt"/>
                        </a:rPr>
                        <a:t> </a:t>
                      </a:r>
                      <a:endParaRPr lang="en-US" sz="2400" kern="100">
                        <a:effectLst/>
                        <a:latin typeface="+mn-lt"/>
                        <a:ea typeface="Calibri" panose="020F0502020204030204" pitchFamily="34" charset="0"/>
                        <a:cs typeface="Times New Roman" panose="02020603050405020304" pitchFamily="18" charset="0"/>
                      </a:endParaRPr>
                    </a:p>
                  </a:txBody>
                  <a:tcPr marL="30574" marR="3057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r>
                        <a:rPr lang="en-US" sz="2400" kern="100" dirty="0">
                          <a:effectLst/>
                          <a:latin typeface="+mn-lt"/>
                        </a:rPr>
                        <a:t>* </a:t>
                      </a:r>
                      <a:r>
                        <a:rPr lang="en-US" sz="2400" kern="100" dirty="0" err="1">
                          <a:effectLst/>
                          <a:latin typeface="+mn-lt"/>
                        </a:rPr>
                        <a:t>Thuyết</a:t>
                      </a:r>
                      <a:r>
                        <a:rPr lang="en-US" sz="2400" kern="100" dirty="0">
                          <a:effectLst/>
                          <a:latin typeface="+mn-lt"/>
                        </a:rPr>
                        <a:t> </a:t>
                      </a:r>
                      <a:r>
                        <a:rPr lang="en-US" sz="2400" kern="100" dirty="0" err="1">
                          <a:effectLst/>
                          <a:latin typeface="+mn-lt"/>
                        </a:rPr>
                        <a:t>minh</a:t>
                      </a:r>
                      <a:r>
                        <a:rPr lang="en-US" sz="2400" kern="100" dirty="0">
                          <a:effectLst/>
                          <a:latin typeface="+mn-lt"/>
                        </a:rPr>
                        <a:t>:</a:t>
                      </a:r>
                    </a:p>
                    <a:p>
                      <a:pPr>
                        <a:lnSpc>
                          <a:spcPct val="107000"/>
                        </a:lnSpc>
                        <a:spcAft>
                          <a:spcPts val="800"/>
                        </a:spcAft>
                      </a:pPr>
                      <a:endParaRPr lang="en-US" sz="2400" kern="100" dirty="0">
                        <a:effectLst/>
                        <a:latin typeface="+mn-lt"/>
                        <a:ea typeface="Calibri" panose="020F0502020204030204" pitchFamily="34" charset="0"/>
                        <a:cs typeface="Times New Roman" panose="02020603050405020304" pitchFamily="18" charset="0"/>
                      </a:endParaRPr>
                    </a:p>
                  </a:txBody>
                  <a:tcPr marL="30574" marR="3057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27333656"/>
                  </a:ext>
                </a:extLst>
              </a:tr>
              <a:tr h="242015">
                <a:tc gridSpan="5">
                  <a:txBody>
                    <a:bodyPr/>
                    <a:lstStyle/>
                    <a:p>
                      <a:pPr>
                        <a:lnSpc>
                          <a:spcPct val="107000"/>
                        </a:lnSpc>
                        <a:spcAft>
                          <a:spcPts val="800"/>
                        </a:spcAft>
                      </a:pPr>
                      <a:r>
                        <a:rPr lang="en-US" sz="2400" kern="100" dirty="0">
                          <a:effectLst/>
                          <a:latin typeface="+mn-lt"/>
                        </a:rPr>
                        <a:t>* </a:t>
                      </a:r>
                      <a:r>
                        <a:rPr lang="en-US" sz="2400" kern="100" dirty="0" err="1">
                          <a:effectLst/>
                          <a:latin typeface="+mn-lt"/>
                        </a:rPr>
                        <a:t>Nhận</a:t>
                      </a:r>
                      <a:r>
                        <a:rPr lang="en-US" sz="2400" kern="100" dirty="0">
                          <a:effectLst/>
                          <a:latin typeface="+mn-lt"/>
                        </a:rPr>
                        <a:t> </a:t>
                      </a:r>
                      <a:r>
                        <a:rPr lang="en-US" sz="2400" kern="100" dirty="0" err="1">
                          <a:effectLst/>
                          <a:latin typeface="+mn-lt"/>
                        </a:rPr>
                        <a:t>xét</a:t>
                      </a:r>
                      <a:r>
                        <a:rPr lang="en-US" sz="2400" kern="100" dirty="0">
                          <a:effectLst/>
                          <a:latin typeface="+mn-lt"/>
                        </a:rPr>
                        <a:t> </a:t>
                      </a:r>
                      <a:r>
                        <a:rPr lang="en-US" sz="2400" kern="100" dirty="0" err="1">
                          <a:effectLst/>
                          <a:latin typeface="+mn-lt"/>
                        </a:rPr>
                        <a:t>về</a:t>
                      </a:r>
                      <a:r>
                        <a:rPr lang="en-US" sz="2400" kern="100" dirty="0">
                          <a:effectLst/>
                          <a:latin typeface="+mn-lt"/>
                        </a:rPr>
                        <a:t> </a:t>
                      </a:r>
                      <a:r>
                        <a:rPr lang="en-US" sz="2400" kern="100" dirty="0" err="1">
                          <a:effectLst/>
                          <a:latin typeface="+mn-lt"/>
                        </a:rPr>
                        <a:t>luận</a:t>
                      </a:r>
                      <a:r>
                        <a:rPr lang="en-US" sz="2400" kern="100" dirty="0">
                          <a:effectLst/>
                          <a:latin typeface="+mn-lt"/>
                        </a:rPr>
                        <a:t> </a:t>
                      </a:r>
                      <a:r>
                        <a:rPr lang="en-US" sz="2400" kern="100" dirty="0" err="1">
                          <a:effectLst/>
                          <a:latin typeface="+mn-lt"/>
                        </a:rPr>
                        <a:t>điểm</a:t>
                      </a:r>
                      <a:r>
                        <a:rPr lang="en-US" sz="2400" kern="100" dirty="0">
                          <a:effectLst/>
                          <a:latin typeface="+mn-lt"/>
                        </a:rPr>
                        <a:t>, </a:t>
                      </a:r>
                      <a:r>
                        <a:rPr lang="en-US" sz="2400" kern="100" dirty="0" err="1">
                          <a:effectLst/>
                          <a:latin typeface="+mn-lt"/>
                        </a:rPr>
                        <a:t>lí</a:t>
                      </a:r>
                      <a:r>
                        <a:rPr lang="en-US" sz="2400" kern="100" dirty="0">
                          <a:effectLst/>
                          <a:latin typeface="+mn-lt"/>
                        </a:rPr>
                        <a:t> </a:t>
                      </a:r>
                      <a:r>
                        <a:rPr lang="en-US" sz="2400" kern="100" dirty="0" err="1">
                          <a:effectLst/>
                          <a:latin typeface="+mn-lt"/>
                        </a:rPr>
                        <a:t>lẽ</a:t>
                      </a:r>
                      <a:r>
                        <a:rPr lang="en-US" sz="2400" kern="100" dirty="0">
                          <a:effectLst/>
                          <a:latin typeface="+mn-lt"/>
                        </a:rPr>
                        <a:t>, </a:t>
                      </a:r>
                      <a:r>
                        <a:rPr lang="en-US" sz="2400" kern="100" dirty="0" err="1">
                          <a:effectLst/>
                          <a:latin typeface="+mn-lt"/>
                        </a:rPr>
                        <a:t>dẫn</a:t>
                      </a:r>
                      <a:r>
                        <a:rPr lang="en-US" sz="2400" kern="100" dirty="0">
                          <a:effectLst/>
                          <a:latin typeface="+mn-lt"/>
                        </a:rPr>
                        <a:t> </a:t>
                      </a:r>
                      <a:r>
                        <a:rPr lang="en-US" sz="2400" kern="100" dirty="0" err="1">
                          <a:effectLst/>
                          <a:latin typeface="+mn-lt"/>
                        </a:rPr>
                        <a:t>chứng</a:t>
                      </a:r>
                      <a:r>
                        <a:rPr lang="en-US" sz="2400" kern="100" dirty="0">
                          <a:effectLst/>
                          <a:latin typeface="+mn-lt"/>
                        </a:rPr>
                        <a:t> </a:t>
                      </a:r>
                      <a:r>
                        <a:rPr lang="en-US" sz="2400" kern="100" dirty="0" err="1">
                          <a:effectLst/>
                          <a:latin typeface="+mn-lt"/>
                        </a:rPr>
                        <a:t>và</a:t>
                      </a:r>
                      <a:r>
                        <a:rPr lang="en-US" sz="2400" kern="100" dirty="0">
                          <a:effectLst/>
                          <a:latin typeface="+mn-lt"/>
                        </a:rPr>
                        <a:t> </a:t>
                      </a:r>
                      <a:r>
                        <a:rPr lang="en-US" sz="2400" kern="100" dirty="0" err="1">
                          <a:effectLst/>
                          <a:latin typeface="+mn-lt"/>
                        </a:rPr>
                        <a:t>các</a:t>
                      </a:r>
                      <a:r>
                        <a:rPr lang="en-US" sz="2400" kern="100" dirty="0">
                          <a:effectLst/>
                          <a:latin typeface="+mn-lt"/>
                        </a:rPr>
                        <a:t> </a:t>
                      </a:r>
                      <a:r>
                        <a:rPr lang="en-US" sz="2400" kern="100" dirty="0" err="1">
                          <a:effectLst/>
                          <a:latin typeface="+mn-lt"/>
                        </a:rPr>
                        <a:t>yếu</a:t>
                      </a:r>
                      <a:r>
                        <a:rPr lang="en-US" sz="2400" kern="100" dirty="0">
                          <a:effectLst/>
                          <a:latin typeface="+mn-lt"/>
                        </a:rPr>
                        <a:t> </a:t>
                      </a:r>
                      <a:r>
                        <a:rPr lang="en-US" sz="2400" kern="100" dirty="0" err="1">
                          <a:effectLst/>
                          <a:latin typeface="+mn-lt"/>
                        </a:rPr>
                        <a:t>tố</a:t>
                      </a:r>
                      <a:r>
                        <a:rPr lang="en-US" sz="2400" kern="100" dirty="0">
                          <a:effectLst/>
                          <a:latin typeface="+mn-lt"/>
                        </a:rPr>
                        <a:t> </a:t>
                      </a:r>
                      <a:r>
                        <a:rPr lang="en-US" sz="2400" kern="100" dirty="0" err="1">
                          <a:effectLst/>
                          <a:latin typeface="+mn-lt"/>
                        </a:rPr>
                        <a:t>bổ</a:t>
                      </a:r>
                      <a:r>
                        <a:rPr lang="en-US" sz="2400" kern="100" dirty="0">
                          <a:effectLst/>
                          <a:latin typeface="+mn-lt"/>
                        </a:rPr>
                        <a:t> </a:t>
                      </a:r>
                      <a:r>
                        <a:rPr lang="en-US" sz="2400" kern="100" dirty="0" err="1">
                          <a:effectLst/>
                          <a:latin typeface="+mn-lt"/>
                        </a:rPr>
                        <a:t>trợ</a:t>
                      </a:r>
                      <a:r>
                        <a:rPr lang="en-US" sz="2400" kern="100" dirty="0">
                          <a:effectLst/>
                          <a:latin typeface="+mn-lt"/>
                        </a:rPr>
                        <a:t>:</a:t>
                      </a:r>
                    </a:p>
                    <a:p>
                      <a:pPr>
                        <a:lnSpc>
                          <a:spcPct val="107000"/>
                        </a:lnSpc>
                        <a:spcAft>
                          <a:spcPts val="800"/>
                        </a:spcAft>
                      </a:pPr>
                      <a:r>
                        <a:rPr lang="en-US" sz="2400" kern="100" dirty="0">
                          <a:effectLst/>
                          <a:latin typeface="+mn-lt"/>
                        </a:rPr>
                        <a:t> </a:t>
                      </a:r>
                      <a:endParaRPr lang="en-US" sz="2400" kern="100" dirty="0">
                        <a:effectLst/>
                        <a:latin typeface="+mn-lt"/>
                        <a:ea typeface="Calibri" panose="020F0502020204030204" pitchFamily="34" charset="0"/>
                        <a:cs typeface="Times New Roman" panose="02020603050405020304" pitchFamily="18" charset="0"/>
                      </a:endParaRPr>
                    </a:p>
                  </a:txBody>
                  <a:tcPr marL="30574" marR="3057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693984617"/>
                  </a:ext>
                </a:extLst>
              </a:tr>
            </a:tbl>
          </a:graphicData>
        </a:graphic>
      </p:graphicFrame>
      <p:pic>
        <p:nvPicPr>
          <p:cNvPr id="2" name="10 Minute Timer (Nho)">
            <a:hlinkClick r:id="" action="ppaction://media"/>
            <a:extLst>
              <a:ext uri="{FF2B5EF4-FFF2-40B4-BE49-F238E27FC236}">
                <a16:creationId xmlns:a16="http://schemas.microsoft.com/office/drawing/2014/main" id="{3CF0692E-9847-CF13-EE50-B82C15DF259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458817" y="2067340"/>
            <a:ext cx="2875722" cy="1948070"/>
          </a:xfrm>
          <a:prstGeom prst="rect">
            <a:avLst/>
          </a:prstGeom>
        </p:spPr>
      </p:pic>
    </p:spTree>
    <p:extLst>
      <p:ext uri="{BB962C8B-B14F-4D97-AF65-F5344CB8AC3E}">
        <p14:creationId xmlns:p14="http://schemas.microsoft.com/office/powerpoint/2010/main" val="1559830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51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B3703A3F-3BB3-EA18-EEF1-619E90014EBC}"/>
              </a:ext>
            </a:extLst>
          </p:cNvPr>
          <p:cNvGraphicFramePr>
            <a:graphicFrameLocks noGrp="1"/>
          </p:cNvGraphicFramePr>
          <p:nvPr>
            <p:extLst>
              <p:ext uri="{D42A27DB-BD31-4B8C-83A1-F6EECF244321}">
                <p14:modId xmlns:p14="http://schemas.microsoft.com/office/powerpoint/2010/main" val="753018826"/>
              </p:ext>
            </p:extLst>
          </p:nvPr>
        </p:nvGraphicFramePr>
        <p:xfrm>
          <a:off x="75268" y="-150920"/>
          <a:ext cx="12523304" cy="9687624"/>
        </p:xfrm>
        <a:graphic>
          <a:graphicData uri="http://schemas.openxmlformats.org/drawingml/2006/table">
            <a:tbl>
              <a:tblPr firstRow="1" firstCol="1" bandRow="1">
                <a:tableStyleId>{93296810-A885-4BE3-A3E7-6D5BEEA58F35}</a:tableStyleId>
              </a:tblPr>
              <a:tblGrid>
                <a:gridCol w="1008545">
                  <a:extLst>
                    <a:ext uri="{9D8B030D-6E8A-4147-A177-3AD203B41FA5}">
                      <a16:colId xmlns:a16="http://schemas.microsoft.com/office/drawing/2014/main" val="4092547544"/>
                    </a:ext>
                  </a:extLst>
                </a:gridCol>
                <a:gridCol w="2686022">
                  <a:extLst>
                    <a:ext uri="{9D8B030D-6E8A-4147-A177-3AD203B41FA5}">
                      <a16:colId xmlns:a16="http://schemas.microsoft.com/office/drawing/2014/main" val="3180608556"/>
                    </a:ext>
                  </a:extLst>
                </a:gridCol>
                <a:gridCol w="3140091">
                  <a:extLst>
                    <a:ext uri="{9D8B030D-6E8A-4147-A177-3AD203B41FA5}">
                      <a16:colId xmlns:a16="http://schemas.microsoft.com/office/drawing/2014/main" val="1188852084"/>
                    </a:ext>
                  </a:extLst>
                </a:gridCol>
                <a:gridCol w="2390273">
                  <a:extLst>
                    <a:ext uri="{9D8B030D-6E8A-4147-A177-3AD203B41FA5}">
                      <a16:colId xmlns:a16="http://schemas.microsoft.com/office/drawing/2014/main" val="4247756676"/>
                    </a:ext>
                  </a:extLst>
                </a:gridCol>
                <a:gridCol w="3298373">
                  <a:extLst>
                    <a:ext uri="{9D8B030D-6E8A-4147-A177-3AD203B41FA5}">
                      <a16:colId xmlns:a16="http://schemas.microsoft.com/office/drawing/2014/main" val="1803213047"/>
                    </a:ext>
                  </a:extLst>
                </a:gridCol>
              </a:tblGrid>
              <a:tr h="94949">
                <a:tc gridSpan="5">
                  <a:txBody>
                    <a:bodyPr/>
                    <a:lstStyle/>
                    <a:p>
                      <a:pPr algn="l">
                        <a:lnSpc>
                          <a:spcPct val="107000"/>
                        </a:lnSpc>
                        <a:spcAft>
                          <a:spcPts val="800"/>
                        </a:spcAft>
                      </a:pPr>
                      <a:endParaRPr lang="en-US" sz="2400" kern="100" dirty="0">
                        <a:effectLst/>
                        <a:latin typeface="+mn-lt"/>
                        <a:ea typeface="Calibri" panose="020F0502020204030204" pitchFamily="34" charset="0"/>
                        <a:cs typeface="Times New Roman" panose="02020603050405020304" pitchFamily="18" charset="0"/>
                      </a:endParaRPr>
                    </a:p>
                    <a:p>
                      <a:pPr algn="l">
                        <a:lnSpc>
                          <a:spcPct val="107000"/>
                        </a:lnSpc>
                        <a:spcAft>
                          <a:spcPts val="800"/>
                        </a:spcAft>
                      </a:pPr>
                      <a:endParaRPr lang="en-US" sz="2400" kern="100" dirty="0">
                        <a:effectLst/>
                        <a:latin typeface="+mn-lt"/>
                        <a:ea typeface="Calibri" panose="020F0502020204030204" pitchFamily="34" charset="0"/>
                        <a:cs typeface="Times New Roman" panose="02020603050405020304" pitchFamily="18" charset="0"/>
                      </a:endParaRPr>
                    </a:p>
                  </a:txBody>
                  <a:tcPr marL="30574" marR="3057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409814941"/>
                  </a:ext>
                </a:extLst>
              </a:tr>
              <a:tr h="542225">
                <a:tc>
                  <a:txBody>
                    <a:bodyPr/>
                    <a:lstStyle/>
                    <a:p>
                      <a:pPr algn="ctr">
                        <a:lnSpc>
                          <a:spcPct val="107000"/>
                        </a:lnSpc>
                        <a:spcAft>
                          <a:spcPts val="800"/>
                        </a:spcAft>
                      </a:pPr>
                      <a:r>
                        <a:rPr lang="en-US" sz="2400" kern="100" dirty="0" err="1">
                          <a:solidFill>
                            <a:srgbClr val="FF0000"/>
                          </a:solidFill>
                          <a:effectLst/>
                          <a:latin typeface="+mn-lt"/>
                        </a:rPr>
                        <a:t>Đoạn</a:t>
                      </a:r>
                      <a:endParaRPr lang="en-US" sz="2400" kern="100" dirty="0">
                        <a:solidFill>
                          <a:srgbClr val="FF0000"/>
                        </a:solidFill>
                        <a:effectLst/>
                        <a:latin typeface="+mn-lt"/>
                        <a:ea typeface="Calibri" panose="020F0502020204030204" pitchFamily="34" charset="0"/>
                        <a:cs typeface="Times New Roman" panose="02020603050405020304" pitchFamily="18" charset="0"/>
                      </a:endParaRPr>
                    </a:p>
                  </a:txBody>
                  <a:tcPr marL="30574" marR="3057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800"/>
                        </a:spcAft>
                      </a:pPr>
                      <a:r>
                        <a:rPr lang="en-US" sz="2400" kern="100" dirty="0" err="1">
                          <a:effectLst/>
                          <a:latin typeface="+mn-lt"/>
                          <a:ea typeface="Calibri" panose="020F0502020204030204" pitchFamily="34" charset="0"/>
                          <a:cs typeface="Times New Roman" panose="02020603050405020304" pitchFamily="18" charset="0"/>
                        </a:rPr>
                        <a:t>Luận</a:t>
                      </a:r>
                      <a:r>
                        <a:rPr lang="en-US" sz="2400" kern="100" dirty="0">
                          <a:effectLst/>
                          <a:latin typeface="+mn-lt"/>
                          <a:ea typeface="Calibri" panose="020F0502020204030204" pitchFamily="34" charset="0"/>
                          <a:cs typeface="Times New Roman" panose="02020603050405020304" pitchFamily="18" charset="0"/>
                        </a:rPr>
                        <a:t> </a:t>
                      </a:r>
                      <a:r>
                        <a:rPr lang="en-US" sz="2400" kern="100" dirty="0" err="1">
                          <a:effectLst/>
                          <a:latin typeface="+mn-lt"/>
                          <a:ea typeface="Calibri" panose="020F0502020204030204" pitchFamily="34" charset="0"/>
                          <a:cs typeface="Times New Roman" panose="02020603050405020304" pitchFamily="18" charset="0"/>
                        </a:rPr>
                        <a:t>điểm</a:t>
                      </a:r>
                      <a:endParaRPr lang="en-US" sz="2400" kern="100" dirty="0">
                        <a:effectLst/>
                        <a:latin typeface="+mn-lt"/>
                        <a:ea typeface="Calibri" panose="020F0502020204030204" pitchFamily="34" charset="0"/>
                        <a:cs typeface="Times New Roman" panose="02020603050405020304" pitchFamily="18" charset="0"/>
                      </a:endParaRPr>
                    </a:p>
                  </a:txBody>
                  <a:tcPr marL="30574" marR="3057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800"/>
                        </a:spcAft>
                      </a:pPr>
                      <a:r>
                        <a:rPr lang="en-US" sz="2400" kern="100">
                          <a:effectLst/>
                          <a:latin typeface="+mn-lt"/>
                        </a:rPr>
                        <a:t>Lí lẽ</a:t>
                      </a:r>
                      <a:endParaRPr lang="en-US" sz="2400" kern="100">
                        <a:effectLst/>
                        <a:latin typeface="+mn-lt"/>
                        <a:ea typeface="Calibri" panose="020F0502020204030204" pitchFamily="34" charset="0"/>
                        <a:cs typeface="Times New Roman" panose="02020603050405020304" pitchFamily="18" charset="0"/>
                      </a:endParaRPr>
                    </a:p>
                  </a:txBody>
                  <a:tcPr marL="30574" marR="3057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800"/>
                        </a:spcAft>
                      </a:pPr>
                      <a:r>
                        <a:rPr lang="en-US" sz="2400" kern="100">
                          <a:effectLst/>
                          <a:latin typeface="+mn-lt"/>
                        </a:rPr>
                        <a:t>Bằng chứng</a:t>
                      </a:r>
                      <a:endParaRPr lang="en-US" sz="2400" kern="100">
                        <a:effectLst/>
                        <a:latin typeface="+mn-lt"/>
                        <a:ea typeface="Calibri" panose="020F0502020204030204" pitchFamily="34" charset="0"/>
                        <a:cs typeface="Times New Roman" panose="02020603050405020304" pitchFamily="18" charset="0"/>
                      </a:endParaRPr>
                    </a:p>
                  </a:txBody>
                  <a:tcPr marL="30574" marR="3057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800"/>
                        </a:spcAft>
                      </a:pPr>
                      <a:r>
                        <a:rPr lang="en-US" sz="2400" kern="100">
                          <a:effectLst/>
                          <a:latin typeface="+mn-lt"/>
                        </a:rPr>
                        <a:t>Yếu tố bổ trợ</a:t>
                      </a:r>
                      <a:endParaRPr lang="en-US" sz="2400" kern="100">
                        <a:effectLst/>
                        <a:latin typeface="+mn-lt"/>
                        <a:ea typeface="Calibri" panose="020F0502020204030204" pitchFamily="34" charset="0"/>
                        <a:cs typeface="Times New Roman" panose="02020603050405020304" pitchFamily="18" charset="0"/>
                      </a:endParaRPr>
                    </a:p>
                  </a:txBody>
                  <a:tcPr marL="30574" marR="3057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49816947"/>
                  </a:ext>
                </a:extLst>
              </a:tr>
              <a:tr h="308938">
                <a:tc>
                  <a:txBody>
                    <a:bodyPr/>
                    <a:lstStyle/>
                    <a:p>
                      <a:pPr algn="ctr">
                        <a:lnSpc>
                          <a:spcPct val="107000"/>
                        </a:lnSpc>
                        <a:spcAft>
                          <a:spcPts val="800"/>
                        </a:spcAft>
                      </a:pPr>
                      <a:r>
                        <a:rPr lang="en-US" sz="2400" kern="100" dirty="0">
                          <a:solidFill>
                            <a:srgbClr val="FF0000"/>
                          </a:solidFill>
                          <a:effectLst/>
                          <a:latin typeface="+mn-lt"/>
                        </a:rPr>
                        <a:t>1</a:t>
                      </a:r>
                    </a:p>
                    <a:p>
                      <a:pPr algn="ctr">
                        <a:lnSpc>
                          <a:spcPct val="107000"/>
                        </a:lnSpc>
                        <a:spcAft>
                          <a:spcPts val="800"/>
                        </a:spcAft>
                      </a:pPr>
                      <a:endParaRPr lang="en-US" sz="2400" kern="100" dirty="0">
                        <a:solidFill>
                          <a:srgbClr val="FF0000"/>
                        </a:solidFill>
                        <a:effectLst/>
                        <a:latin typeface="+mn-lt"/>
                        <a:ea typeface="Calibri" panose="020F0502020204030204" pitchFamily="34" charset="0"/>
                        <a:cs typeface="Times New Roman" panose="02020603050405020304" pitchFamily="18" charset="0"/>
                      </a:endParaRPr>
                    </a:p>
                    <a:p>
                      <a:pPr algn="ctr">
                        <a:lnSpc>
                          <a:spcPct val="107000"/>
                        </a:lnSpc>
                        <a:spcAft>
                          <a:spcPts val="800"/>
                        </a:spcAft>
                      </a:pPr>
                      <a:endParaRPr lang="en-US" sz="2400" kern="100" dirty="0">
                        <a:solidFill>
                          <a:srgbClr val="FF0000"/>
                        </a:solidFill>
                        <a:effectLst/>
                        <a:latin typeface="+mn-lt"/>
                        <a:ea typeface="Calibri" panose="020F0502020204030204" pitchFamily="34" charset="0"/>
                        <a:cs typeface="Times New Roman" panose="02020603050405020304" pitchFamily="18" charset="0"/>
                      </a:endParaRPr>
                    </a:p>
                    <a:p>
                      <a:pPr algn="ctr">
                        <a:lnSpc>
                          <a:spcPct val="107000"/>
                        </a:lnSpc>
                        <a:spcAft>
                          <a:spcPts val="800"/>
                        </a:spcAft>
                      </a:pPr>
                      <a:endParaRPr lang="en-US" sz="2400" kern="100" dirty="0">
                        <a:solidFill>
                          <a:srgbClr val="FF0000"/>
                        </a:solidFill>
                        <a:effectLst/>
                        <a:latin typeface="+mn-lt"/>
                        <a:ea typeface="Calibri" panose="020F0502020204030204" pitchFamily="34" charset="0"/>
                        <a:cs typeface="Times New Roman" panose="02020603050405020304" pitchFamily="18" charset="0"/>
                      </a:endParaRPr>
                    </a:p>
                    <a:p>
                      <a:pPr algn="ctr">
                        <a:lnSpc>
                          <a:spcPct val="107000"/>
                        </a:lnSpc>
                        <a:spcAft>
                          <a:spcPts val="800"/>
                        </a:spcAft>
                      </a:pPr>
                      <a:endParaRPr lang="en-US" sz="2400" kern="100" dirty="0">
                        <a:solidFill>
                          <a:srgbClr val="FF0000"/>
                        </a:solidFill>
                        <a:effectLst/>
                        <a:latin typeface="+mn-lt"/>
                        <a:ea typeface="Calibri" panose="020F0502020204030204" pitchFamily="34" charset="0"/>
                        <a:cs typeface="Times New Roman" panose="02020603050405020304" pitchFamily="18" charset="0"/>
                      </a:endParaRPr>
                    </a:p>
                  </a:txBody>
                  <a:tcPr marL="30574" marR="3057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800"/>
                        </a:spcAft>
                      </a:pPr>
                      <a:endParaRPr lang="en-US" sz="2400" kern="100" dirty="0">
                        <a:effectLst/>
                        <a:latin typeface="+mn-lt"/>
                        <a:ea typeface="Calibri" panose="020F0502020204030204" pitchFamily="34" charset="0"/>
                        <a:cs typeface="Times New Roman" panose="02020603050405020304" pitchFamily="18" charset="0"/>
                      </a:endParaRPr>
                    </a:p>
                    <a:p>
                      <a:pPr>
                        <a:lnSpc>
                          <a:spcPct val="107000"/>
                        </a:lnSpc>
                        <a:spcAft>
                          <a:spcPts val="800"/>
                        </a:spcAft>
                      </a:pPr>
                      <a:endParaRPr lang="en-US" sz="2400" kern="100" dirty="0">
                        <a:effectLst/>
                        <a:latin typeface="+mn-lt"/>
                        <a:ea typeface="Calibri" panose="020F0502020204030204" pitchFamily="34" charset="0"/>
                        <a:cs typeface="Times New Roman" panose="02020603050405020304" pitchFamily="18" charset="0"/>
                      </a:endParaRPr>
                    </a:p>
                    <a:p>
                      <a:pPr>
                        <a:lnSpc>
                          <a:spcPct val="107000"/>
                        </a:lnSpc>
                        <a:spcAft>
                          <a:spcPts val="800"/>
                        </a:spcAft>
                      </a:pPr>
                      <a:endParaRPr lang="en-US" sz="2400" kern="100" dirty="0">
                        <a:effectLst/>
                        <a:latin typeface="+mn-lt"/>
                        <a:ea typeface="Calibri" panose="020F0502020204030204" pitchFamily="34" charset="0"/>
                        <a:cs typeface="Times New Roman" panose="02020603050405020304" pitchFamily="18" charset="0"/>
                      </a:endParaRPr>
                    </a:p>
                  </a:txBody>
                  <a:tcPr marL="30574" marR="3057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800"/>
                        </a:spcAft>
                      </a:pPr>
                      <a:r>
                        <a:rPr lang="en-US" sz="2400" kern="100" dirty="0">
                          <a:effectLst/>
                          <a:latin typeface="+mn-lt"/>
                        </a:rPr>
                        <a:t> </a:t>
                      </a:r>
                      <a:endParaRPr lang="en-US" sz="2400" kern="100" dirty="0">
                        <a:effectLst/>
                        <a:latin typeface="+mn-lt"/>
                        <a:ea typeface="Calibri" panose="020F0502020204030204" pitchFamily="34" charset="0"/>
                        <a:cs typeface="Times New Roman" panose="02020603050405020304" pitchFamily="18" charset="0"/>
                      </a:endParaRPr>
                    </a:p>
                  </a:txBody>
                  <a:tcPr marL="30574" marR="3057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n-US" sz="2400" kern="100" dirty="0">
                          <a:effectLst/>
                          <a:latin typeface="+mn-lt"/>
                        </a:rPr>
                        <a:t> </a:t>
                      </a:r>
                      <a:r>
                        <a:rPr kumimoji="0" lang="en-US" sz="2400" b="0" i="0" u="none" strike="noStrike" kern="100" cap="none" spc="0" normalizeH="0" baseline="0" noProof="0" dirty="0">
                          <a:ln>
                            <a:noFill/>
                          </a:ln>
                          <a:solidFill>
                            <a:prstClr val="black"/>
                          </a:solidFill>
                          <a:effectLst/>
                          <a:uLnTx/>
                          <a:uFillTx/>
                          <a:latin typeface="+mn-lt"/>
                          <a:ea typeface="+mn-ea"/>
                          <a:cs typeface="+mn-cs"/>
                        </a:rPr>
                        <a:t> X</a:t>
                      </a:r>
                      <a:endParaRPr kumimoji="0" lang="en-US" sz="2400" b="0" i="0" u="none" strike="noStrike" kern="100" cap="none" spc="0" normalizeH="0" baseline="0" noProof="0" dirty="0">
                        <a:ln>
                          <a:noFill/>
                        </a:ln>
                        <a:solidFill>
                          <a:prstClr val="black"/>
                        </a:solidFill>
                        <a:effectLst/>
                        <a:uLnTx/>
                        <a:uFillTx/>
                        <a:latin typeface="+mn-lt"/>
                        <a:ea typeface="Calibri" panose="020F0502020204030204" pitchFamily="34" charset="0"/>
                        <a:cs typeface="Times New Roman" panose="02020603050405020304" pitchFamily="18" charset="0"/>
                      </a:endParaRPr>
                    </a:p>
                    <a:p>
                      <a:pPr>
                        <a:lnSpc>
                          <a:spcPct val="107000"/>
                        </a:lnSpc>
                        <a:spcAft>
                          <a:spcPts val="800"/>
                        </a:spcAft>
                      </a:pPr>
                      <a:endParaRPr lang="en-US" sz="2400" kern="100" dirty="0">
                        <a:effectLst/>
                        <a:latin typeface="+mn-lt"/>
                        <a:ea typeface="Calibri" panose="020F0502020204030204" pitchFamily="34" charset="0"/>
                        <a:cs typeface="Times New Roman" panose="02020603050405020304" pitchFamily="18" charset="0"/>
                      </a:endParaRPr>
                    </a:p>
                  </a:txBody>
                  <a:tcPr marL="30574" marR="3057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800"/>
                        </a:spcAft>
                      </a:pPr>
                      <a:r>
                        <a:rPr lang="en-US" sz="2400" kern="100" dirty="0">
                          <a:effectLst/>
                          <a:latin typeface="+mn-lt"/>
                        </a:rPr>
                        <a:t> X</a:t>
                      </a:r>
                      <a:endParaRPr lang="en-US" sz="2400" kern="100" dirty="0">
                        <a:effectLst/>
                        <a:latin typeface="+mn-lt"/>
                        <a:ea typeface="Calibri" panose="020F0502020204030204" pitchFamily="34" charset="0"/>
                        <a:cs typeface="Times New Roman" panose="02020603050405020304" pitchFamily="18" charset="0"/>
                      </a:endParaRPr>
                    </a:p>
                  </a:txBody>
                  <a:tcPr marL="30574" marR="3057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40368816"/>
                  </a:ext>
                </a:extLst>
              </a:tr>
              <a:tr h="954413">
                <a:tc>
                  <a:txBody>
                    <a:bodyPr/>
                    <a:lstStyle/>
                    <a:p>
                      <a:pPr algn="ctr">
                        <a:lnSpc>
                          <a:spcPct val="107000"/>
                        </a:lnSpc>
                        <a:spcAft>
                          <a:spcPts val="800"/>
                        </a:spcAft>
                      </a:pPr>
                      <a:r>
                        <a:rPr lang="en-US" sz="2400" kern="100" dirty="0">
                          <a:solidFill>
                            <a:srgbClr val="FF0000"/>
                          </a:solidFill>
                          <a:effectLst/>
                          <a:latin typeface="+mn-lt"/>
                        </a:rPr>
                        <a:t>2</a:t>
                      </a:r>
                    </a:p>
                    <a:p>
                      <a:pPr algn="ctr">
                        <a:lnSpc>
                          <a:spcPct val="107000"/>
                        </a:lnSpc>
                        <a:spcAft>
                          <a:spcPts val="800"/>
                        </a:spcAft>
                      </a:pPr>
                      <a:endParaRPr lang="en-US" sz="2400" kern="100" dirty="0">
                        <a:solidFill>
                          <a:srgbClr val="FF0000"/>
                        </a:solidFill>
                        <a:effectLst/>
                        <a:latin typeface="+mn-lt"/>
                        <a:ea typeface="Calibri" panose="020F0502020204030204" pitchFamily="34" charset="0"/>
                        <a:cs typeface="Times New Roman" panose="02020603050405020304" pitchFamily="18" charset="0"/>
                      </a:endParaRPr>
                    </a:p>
                    <a:p>
                      <a:pPr algn="ctr">
                        <a:lnSpc>
                          <a:spcPct val="107000"/>
                        </a:lnSpc>
                        <a:spcAft>
                          <a:spcPts val="800"/>
                        </a:spcAft>
                      </a:pPr>
                      <a:endParaRPr lang="en-US" sz="2400" kern="100" dirty="0">
                        <a:solidFill>
                          <a:srgbClr val="FF0000"/>
                        </a:solidFill>
                        <a:effectLst/>
                        <a:latin typeface="+mn-lt"/>
                        <a:ea typeface="Calibri" panose="020F0502020204030204" pitchFamily="34" charset="0"/>
                        <a:cs typeface="Times New Roman" panose="02020603050405020304" pitchFamily="18" charset="0"/>
                      </a:endParaRPr>
                    </a:p>
                    <a:p>
                      <a:pPr algn="ctr">
                        <a:lnSpc>
                          <a:spcPct val="107000"/>
                        </a:lnSpc>
                        <a:spcAft>
                          <a:spcPts val="800"/>
                        </a:spcAft>
                      </a:pPr>
                      <a:endParaRPr lang="en-US" sz="2400" kern="100" dirty="0">
                        <a:solidFill>
                          <a:srgbClr val="FF0000"/>
                        </a:solidFill>
                        <a:effectLst/>
                        <a:latin typeface="+mn-lt"/>
                        <a:ea typeface="Calibri" panose="020F0502020204030204" pitchFamily="34" charset="0"/>
                        <a:cs typeface="Times New Roman" panose="02020603050405020304" pitchFamily="18" charset="0"/>
                      </a:endParaRPr>
                    </a:p>
                    <a:p>
                      <a:pPr algn="ctr">
                        <a:lnSpc>
                          <a:spcPct val="107000"/>
                        </a:lnSpc>
                        <a:spcAft>
                          <a:spcPts val="800"/>
                        </a:spcAft>
                      </a:pPr>
                      <a:endParaRPr lang="en-US" sz="2400" kern="100" dirty="0">
                        <a:solidFill>
                          <a:srgbClr val="FF0000"/>
                        </a:solidFill>
                        <a:effectLst/>
                        <a:latin typeface="+mn-lt"/>
                        <a:ea typeface="Calibri" panose="020F0502020204030204" pitchFamily="34" charset="0"/>
                        <a:cs typeface="Times New Roman" panose="02020603050405020304" pitchFamily="18" charset="0"/>
                      </a:endParaRPr>
                    </a:p>
                    <a:p>
                      <a:pPr algn="ctr">
                        <a:lnSpc>
                          <a:spcPct val="107000"/>
                        </a:lnSpc>
                        <a:spcAft>
                          <a:spcPts val="800"/>
                        </a:spcAft>
                      </a:pPr>
                      <a:endParaRPr lang="en-US" sz="2400" kern="100" dirty="0">
                        <a:solidFill>
                          <a:srgbClr val="FF0000"/>
                        </a:solidFill>
                        <a:effectLst/>
                        <a:latin typeface="+mn-lt"/>
                        <a:ea typeface="Calibri" panose="020F0502020204030204" pitchFamily="34" charset="0"/>
                        <a:cs typeface="Times New Roman" panose="02020603050405020304" pitchFamily="18" charset="0"/>
                      </a:endParaRPr>
                    </a:p>
                    <a:p>
                      <a:pPr algn="ctr">
                        <a:lnSpc>
                          <a:spcPct val="107000"/>
                        </a:lnSpc>
                        <a:spcAft>
                          <a:spcPts val="800"/>
                        </a:spcAft>
                      </a:pPr>
                      <a:endParaRPr lang="en-US" sz="2400" kern="100" dirty="0">
                        <a:solidFill>
                          <a:srgbClr val="FF0000"/>
                        </a:solidFill>
                        <a:effectLst/>
                        <a:latin typeface="+mn-lt"/>
                        <a:ea typeface="Calibri" panose="020F0502020204030204" pitchFamily="34" charset="0"/>
                        <a:cs typeface="Times New Roman" panose="02020603050405020304" pitchFamily="18" charset="0"/>
                      </a:endParaRPr>
                    </a:p>
                  </a:txBody>
                  <a:tcPr marL="30574" marR="3057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800"/>
                        </a:spcAft>
                      </a:pPr>
                      <a:endParaRPr lang="en-US" sz="2400" kern="100" dirty="0">
                        <a:effectLst/>
                        <a:latin typeface="+mn-lt"/>
                        <a:ea typeface="Calibri" panose="020F0502020204030204" pitchFamily="34" charset="0"/>
                        <a:cs typeface="Times New Roman" panose="02020603050405020304" pitchFamily="18" charset="0"/>
                      </a:endParaRPr>
                    </a:p>
                    <a:p>
                      <a:pPr>
                        <a:lnSpc>
                          <a:spcPct val="107000"/>
                        </a:lnSpc>
                        <a:spcAft>
                          <a:spcPts val="800"/>
                        </a:spcAft>
                      </a:pPr>
                      <a:endParaRPr lang="en-US" sz="2400" kern="100" dirty="0">
                        <a:effectLst/>
                        <a:latin typeface="+mn-lt"/>
                        <a:ea typeface="Calibri" panose="020F0502020204030204" pitchFamily="34" charset="0"/>
                        <a:cs typeface="Times New Roman" panose="02020603050405020304" pitchFamily="18" charset="0"/>
                      </a:endParaRPr>
                    </a:p>
                    <a:p>
                      <a:pPr>
                        <a:lnSpc>
                          <a:spcPct val="107000"/>
                        </a:lnSpc>
                        <a:spcAft>
                          <a:spcPts val="800"/>
                        </a:spcAft>
                      </a:pPr>
                      <a:endParaRPr lang="en-US" sz="2400" kern="100" dirty="0">
                        <a:effectLst/>
                        <a:latin typeface="+mn-lt"/>
                        <a:ea typeface="Calibri" panose="020F0502020204030204" pitchFamily="34" charset="0"/>
                        <a:cs typeface="Times New Roman" panose="02020603050405020304" pitchFamily="18" charset="0"/>
                      </a:endParaRPr>
                    </a:p>
                    <a:p>
                      <a:pPr>
                        <a:lnSpc>
                          <a:spcPct val="107000"/>
                        </a:lnSpc>
                        <a:spcAft>
                          <a:spcPts val="800"/>
                        </a:spcAft>
                      </a:pPr>
                      <a:endParaRPr lang="en-US" sz="2400" kern="100" dirty="0">
                        <a:effectLst/>
                        <a:latin typeface="+mn-lt"/>
                        <a:ea typeface="Calibri" panose="020F0502020204030204" pitchFamily="34" charset="0"/>
                        <a:cs typeface="Times New Roman" panose="02020603050405020304" pitchFamily="18" charset="0"/>
                      </a:endParaRPr>
                    </a:p>
                    <a:p>
                      <a:pPr>
                        <a:lnSpc>
                          <a:spcPct val="107000"/>
                        </a:lnSpc>
                        <a:spcAft>
                          <a:spcPts val="800"/>
                        </a:spcAft>
                      </a:pPr>
                      <a:endParaRPr lang="en-US" sz="2400" kern="100" dirty="0">
                        <a:effectLst/>
                        <a:latin typeface="+mn-lt"/>
                        <a:ea typeface="Calibri" panose="020F0502020204030204" pitchFamily="34" charset="0"/>
                        <a:cs typeface="Times New Roman" panose="02020603050405020304" pitchFamily="18" charset="0"/>
                      </a:endParaRPr>
                    </a:p>
                  </a:txBody>
                  <a:tcPr marL="30574" marR="3057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800"/>
                        </a:spcAft>
                      </a:pPr>
                      <a:r>
                        <a:rPr lang="en-US" sz="2400" kern="100" dirty="0">
                          <a:effectLst/>
                          <a:latin typeface="+mn-lt"/>
                        </a:rPr>
                        <a:t> </a:t>
                      </a:r>
                      <a:endParaRPr lang="en-US" sz="2400" kern="100" dirty="0">
                        <a:effectLst/>
                        <a:latin typeface="+mn-lt"/>
                        <a:ea typeface="Calibri" panose="020F0502020204030204" pitchFamily="34" charset="0"/>
                        <a:cs typeface="Times New Roman" panose="02020603050405020304" pitchFamily="18" charset="0"/>
                      </a:endParaRPr>
                    </a:p>
                  </a:txBody>
                  <a:tcPr marL="30574" marR="3057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800"/>
                        </a:spcAft>
                      </a:pPr>
                      <a:r>
                        <a:rPr lang="en-US" sz="2400" kern="100" dirty="0">
                          <a:effectLst/>
                          <a:latin typeface="+mn-lt"/>
                        </a:rPr>
                        <a:t> </a:t>
                      </a:r>
                      <a:endParaRPr lang="en-US" sz="2400" kern="100" dirty="0">
                        <a:effectLst/>
                        <a:latin typeface="+mn-lt"/>
                        <a:ea typeface="Calibri" panose="020F0502020204030204" pitchFamily="34" charset="0"/>
                        <a:cs typeface="Times New Roman" panose="02020603050405020304" pitchFamily="18" charset="0"/>
                      </a:endParaRPr>
                    </a:p>
                  </a:txBody>
                  <a:tcPr marL="30574" marR="3057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lvl="0" indent="0">
                        <a:lnSpc>
                          <a:spcPct val="107000"/>
                        </a:lnSpc>
                        <a:buFont typeface="Symbol" panose="05050102010706020507" pitchFamily="18" charset="2"/>
                        <a:buNone/>
                      </a:pPr>
                      <a:r>
                        <a:rPr lang="en-US" sz="2400" kern="100" dirty="0">
                          <a:effectLst/>
                          <a:latin typeface="+mn-lt"/>
                        </a:rPr>
                        <a:t>* </a:t>
                      </a:r>
                      <a:r>
                        <a:rPr lang="en-US" sz="2400" kern="100" dirty="0" err="1">
                          <a:effectLst/>
                          <a:latin typeface="+mn-lt"/>
                        </a:rPr>
                        <a:t>Thuyết</a:t>
                      </a:r>
                      <a:r>
                        <a:rPr lang="en-US" sz="2400" kern="100" dirty="0">
                          <a:effectLst/>
                          <a:latin typeface="+mn-lt"/>
                        </a:rPr>
                        <a:t> </a:t>
                      </a:r>
                      <a:r>
                        <a:rPr lang="en-US" sz="2400" kern="100" dirty="0" err="1">
                          <a:effectLst/>
                          <a:latin typeface="+mn-lt"/>
                        </a:rPr>
                        <a:t>minh</a:t>
                      </a:r>
                      <a:r>
                        <a:rPr lang="en-US" sz="2400" kern="100" dirty="0">
                          <a:effectLst/>
                          <a:latin typeface="+mn-lt"/>
                        </a:rPr>
                        <a:t>:</a:t>
                      </a:r>
                    </a:p>
                    <a:p>
                      <a:pPr marL="0" lvl="0" indent="0">
                        <a:lnSpc>
                          <a:spcPct val="107000"/>
                        </a:lnSpc>
                        <a:buFont typeface="Symbol" panose="05050102010706020507" pitchFamily="18" charset="2"/>
                        <a:buNone/>
                      </a:pPr>
                      <a:endParaRPr lang="en-US" sz="2400" kern="100" dirty="0">
                        <a:effectLst/>
                        <a:latin typeface="+mn-lt"/>
                      </a:endParaRPr>
                    </a:p>
                    <a:p>
                      <a:pPr marL="0" lvl="0" indent="0">
                        <a:lnSpc>
                          <a:spcPct val="107000"/>
                        </a:lnSpc>
                        <a:buFont typeface="Symbol" panose="05050102010706020507" pitchFamily="18" charset="2"/>
                        <a:buNone/>
                      </a:pPr>
                      <a:endParaRPr lang="en-US" sz="2400" kern="100" dirty="0">
                        <a:effectLst/>
                        <a:latin typeface="+mn-lt"/>
                      </a:endParaRPr>
                    </a:p>
                    <a:p>
                      <a:pPr marL="0" lvl="0" indent="0">
                        <a:lnSpc>
                          <a:spcPct val="107000"/>
                        </a:lnSpc>
                        <a:buFont typeface="Symbol" panose="05050102010706020507" pitchFamily="18" charset="2"/>
                        <a:buNone/>
                      </a:pPr>
                      <a:r>
                        <a:rPr lang="en-US" sz="2400" kern="100" dirty="0">
                          <a:effectLst/>
                          <a:latin typeface="+mn-lt"/>
                        </a:rPr>
                        <a:t>* </a:t>
                      </a:r>
                      <a:r>
                        <a:rPr lang="en-US" sz="2400" kern="100" dirty="0" err="1">
                          <a:effectLst/>
                          <a:latin typeface="+mn-lt"/>
                        </a:rPr>
                        <a:t>Biểu</a:t>
                      </a:r>
                      <a:r>
                        <a:rPr lang="en-US" sz="2400" kern="100" dirty="0">
                          <a:effectLst/>
                          <a:latin typeface="+mn-lt"/>
                        </a:rPr>
                        <a:t> </a:t>
                      </a:r>
                      <a:r>
                        <a:rPr lang="en-US" sz="2400" kern="100" dirty="0" err="1">
                          <a:effectLst/>
                          <a:latin typeface="+mn-lt"/>
                        </a:rPr>
                        <a:t>cảm</a:t>
                      </a:r>
                      <a:endParaRPr lang="en-US" sz="2400" kern="100" dirty="0">
                        <a:effectLst/>
                        <a:latin typeface="+mn-lt"/>
                      </a:endParaRPr>
                    </a:p>
                    <a:p>
                      <a:pPr marL="457200">
                        <a:lnSpc>
                          <a:spcPct val="107000"/>
                        </a:lnSpc>
                        <a:spcAft>
                          <a:spcPts val="800"/>
                        </a:spcAft>
                      </a:pPr>
                      <a:r>
                        <a:rPr lang="en-US" sz="2400" kern="100" dirty="0">
                          <a:effectLst/>
                          <a:latin typeface="+mn-lt"/>
                        </a:rPr>
                        <a:t> </a:t>
                      </a:r>
                      <a:endParaRPr lang="en-US" sz="2400" kern="100" dirty="0">
                        <a:effectLst/>
                        <a:latin typeface="+mn-lt"/>
                        <a:ea typeface="Calibri" panose="020F0502020204030204" pitchFamily="34" charset="0"/>
                        <a:cs typeface="Times New Roman" panose="02020603050405020304" pitchFamily="18" charset="0"/>
                      </a:endParaRPr>
                    </a:p>
                  </a:txBody>
                  <a:tcPr marL="30574" marR="3057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61578198"/>
                  </a:ext>
                </a:extLst>
              </a:tr>
              <a:tr h="852642">
                <a:tc>
                  <a:txBody>
                    <a:bodyPr/>
                    <a:lstStyle/>
                    <a:p>
                      <a:pPr algn="ctr">
                        <a:lnSpc>
                          <a:spcPct val="107000"/>
                        </a:lnSpc>
                        <a:spcAft>
                          <a:spcPts val="800"/>
                        </a:spcAft>
                      </a:pPr>
                      <a:r>
                        <a:rPr lang="en-US" sz="2400" kern="100" dirty="0">
                          <a:effectLst/>
                          <a:latin typeface="+mn-lt"/>
                        </a:rPr>
                        <a:t>3</a:t>
                      </a:r>
                      <a:endParaRPr lang="en-US" sz="2400" kern="100" dirty="0">
                        <a:effectLst/>
                        <a:latin typeface="+mn-lt"/>
                        <a:ea typeface="Calibri" panose="020F0502020204030204" pitchFamily="34" charset="0"/>
                        <a:cs typeface="Times New Roman" panose="02020603050405020304" pitchFamily="18" charset="0"/>
                      </a:endParaRPr>
                    </a:p>
                  </a:txBody>
                  <a:tcPr marL="30574" marR="3057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800"/>
                        </a:spcAft>
                      </a:pPr>
                      <a:endParaRPr lang="en-US" sz="2400" kern="100" dirty="0">
                        <a:effectLst/>
                        <a:latin typeface="+mn-lt"/>
                        <a:ea typeface="Calibri" panose="020F0502020204030204" pitchFamily="34" charset="0"/>
                        <a:cs typeface="Times New Roman" panose="02020603050405020304" pitchFamily="18" charset="0"/>
                      </a:endParaRPr>
                    </a:p>
                  </a:txBody>
                  <a:tcPr marL="30574" marR="3057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800"/>
                        </a:spcAft>
                      </a:pPr>
                      <a:r>
                        <a:rPr lang="en-US" sz="2400" kern="100">
                          <a:effectLst/>
                          <a:latin typeface="+mn-lt"/>
                        </a:rPr>
                        <a:t> </a:t>
                      </a:r>
                      <a:endParaRPr lang="en-US" sz="2400" kern="100">
                        <a:effectLst/>
                        <a:latin typeface="+mn-lt"/>
                        <a:ea typeface="Calibri" panose="020F0502020204030204" pitchFamily="34" charset="0"/>
                        <a:cs typeface="Times New Roman" panose="02020603050405020304" pitchFamily="18" charset="0"/>
                      </a:endParaRPr>
                    </a:p>
                  </a:txBody>
                  <a:tcPr marL="30574" marR="3057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800"/>
                        </a:spcAft>
                      </a:pPr>
                      <a:r>
                        <a:rPr lang="en-US" sz="2400" kern="100">
                          <a:effectLst/>
                          <a:latin typeface="+mn-lt"/>
                        </a:rPr>
                        <a:t> </a:t>
                      </a:r>
                      <a:endParaRPr lang="en-US" sz="2400" kern="100">
                        <a:effectLst/>
                        <a:latin typeface="+mn-lt"/>
                        <a:ea typeface="Calibri" panose="020F0502020204030204" pitchFamily="34" charset="0"/>
                        <a:cs typeface="Times New Roman" panose="02020603050405020304" pitchFamily="18" charset="0"/>
                      </a:endParaRPr>
                    </a:p>
                  </a:txBody>
                  <a:tcPr marL="30574" marR="3057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800"/>
                        </a:spcAft>
                      </a:pPr>
                      <a:r>
                        <a:rPr lang="en-US" sz="2400" kern="100" dirty="0">
                          <a:effectLst/>
                          <a:latin typeface="+mn-lt"/>
                        </a:rPr>
                        <a:t>* </a:t>
                      </a:r>
                      <a:r>
                        <a:rPr lang="en-US" sz="2400" kern="100" dirty="0" err="1">
                          <a:effectLst/>
                          <a:latin typeface="+mn-lt"/>
                        </a:rPr>
                        <a:t>Thuyết</a:t>
                      </a:r>
                      <a:r>
                        <a:rPr lang="en-US" sz="2400" kern="100" dirty="0">
                          <a:effectLst/>
                          <a:latin typeface="+mn-lt"/>
                        </a:rPr>
                        <a:t> </a:t>
                      </a:r>
                      <a:r>
                        <a:rPr lang="en-US" sz="2400" kern="100" dirty="0" err="1">
                          <a:effectLst/>
                          <a:latin typeface="+mn-lt"/>
                        </a:rPr>
                        <a:t>minh</a:t>
                      </a:r>
                      <a:r>
                        <a:rPr lang="en-US" sz="2400" kern="100" dirty="0">
                          <a:effectLst/>
                          <a:latin typeface="+mn-lt"/>
                        </a:rPr>
                        <a:t>:</a:t>
                      </a:r>
                    </a:p>
                    <a:p>
                      <a:pPr>
                        <a:lnSpc>
                          <a:spcPct val="107000"/>
                        </a:lnSpc>
                        <a:spcAft>
                          <a:spcPts val="800"/>
                        </a:spcAft>
                      </a:pPr>
                      <a:r>
                        <a:rPr lang="en-US" sz="2400" kern="100" dirty="0">
                          <a:effectLst/>
                          <a:latin typeface="+mn-lt"/>
                        </a:rPr>
                        <a:t>* </a:t>
                      </a:r>
                      <a:r>
                        <a:rPr lang="en-US" sz="2400" kern="100" dirty="0" err="1">
                          <a:effectLst/>
                          <a:latin typeface="+mn-lt"/>
                        </a:rPr>
                        <a:t>Biểu</a:t>
                      </a:r>
                      <a:r>
                        <a:rPr lang="en-US" sz="2400" kern="100" dirty="0">
                          <a:effectLst/>
                          <a:latin typeface="+mn-lt"/>
                        </a:rPr>
                        <a:t> </a:t>
                      </a:r>
                      <a:r>
                        <a:rPr lang="en-US" sz="2400" kern="100" dirty="0" err="1">
                          <a:effectLst/>
                          <a:latin typeface="+mn-lt"/>
                        </a:rPr>
                        <a:t>cảm</a:t>
                      </a:r>
                      <a:r>
                        <a:rPr lang="en-US" sz="2400" kern="100" dirty="0">
                          <a:effectLst/>
                          <a:latin typeface="+mn-lt"/>
                        </a:rPr>
                        <a:t>:</a:t>
                      </a:r>
                      <a:endParaRPr lang="en-US" sz="2400" kern="100" dirty="0">
                        <a:effectLst/>
                        <a:latin typeface="+mn-lt"/>
                        <a:ea typeface="Calibri" panose="020F0502020204030204" pitchFamily="34" charset="0"/>
                        <a:cs typeface="Times New Roman" panose="02020603050405020304" pitchFamily="18" charset="0"/>
                      </a:endParaRPr>
                    </a:p>
                  </a:txBody>
                  <a:tcPr marL="30574" marR="3057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59462250"/>
                  </a:ext>
                </a:extLst>
              </a:tr>
              <a:tr h="400263">
                <a:tc>
                  <a:txBody>
                    <a:bodyPr/>
                    <a:lstStyle/>
                    <a:p>
                      <a:pPr algn="ctr">
                        <a:lnSpc>
                          <a:spcPct val="107000"/>
                        </a:lnSpc>
                        <a:spcAft>
                          <a:spcPts val="800"/>
                        </a:spcAft>
                      </a:pPr>
                      <a:r>
                        <a:rPr lang="en-US" sz="2400" kern="100">
                          <a:effectLst/>
                          <a:latin typeface="+mn-lt"/>
                        </a:rPr>
                        <a:t>4</a:t>
                      </a:r>
                      <a:endParaRPr lang="en-US" sz="2400" kern="100">
                        <a:effectLst/>
                        <a:latin typeface="+mn-lt"/>
                        <a:ea typeface="Calibri" panose="020F0502020204030204" pitchFamily="34" charset="0"/>
                        <a:cs typeface="Times New Roman" panose="02020603050405020304" pitchFamily="18" charset="0"/>
                      </a:endParaRPr>
                    </a:p>
                  </a:txBody>
                  <a:tcPr marL="30574" marR="3057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endParaRPr lang="en-US" sz="2400" kern="100" dirty="0">
                        <a:effectLst/>
                        <a:latin typeface="+mn-lt"/>
                        <a:ea typeface="Calibri" panose="020F0502020204030204" pitchFamily="34" charset="0"/>
                        <a:cs typeface="Times New Roman" panose="02020603050405020304" pitchFamily="18" charset="0"/>
                      </a:endParaRPr>
                    </a:p>
                  </a:txBody>
                  <a:tcPr marL="30574" marR="3057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r>
                        <a:rPr lang="en-US" sz="2400" kern="100" dirty="0">
                          <a:effectLst/>
                          <a:latin typeface="+mn-lt"/>
                        </a:rPr>
                        <a:t> </a:t>
                      </a:r>
                      <a:endParaRPr lang="en-US" sz="2400" kern="100" dirty="0">
                        <a:effectLst/>
                        <a:latin typeface="+mn-lt"/>
                        <a:ea typeface="Calibri" panose="020F0502020204030204" pitchFamily="34" charset="0"/>
                        <a:cs typeface="Times New Roman" panose="02020603050405020304" pitchFamily="18" charset="0"/>
                      </a:endParaRPr>
                    </a:p>
                  </a:txBody>
                  <a:tcPr marL="30574" marR="3057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r>
                        <a:rPr lang="en-US" sz="2400" kern="100">
                          <a:effectLst/>
                          <a:latin typeface="+mn-lt"/>
                        </a:rPr>
                        <a:t> </a:t>
                      </a:r>
                      <a:endParaRPr lang="en-US" sz="2400" kern="100">
                        <a:effectLst/>
                        <a:latin typeface="+mn-lt"/>
                        <a:ea typeface="Calibri" panose="020F0502020204030204" pitchFamily="34" charset="0"/>
                        <a:cs typeface="Times New Roman" panose="02020603050405020304" pitchFamily="18" charset="0"/>
                      </a:endParaRPr>
                    </a:p>
                  </a:txBody>
                  <a:tcPr marL="30574" marR="3057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r>
                        <a:rPr lang="en-US" sz="2400" kern="100" dirty="0">
                          <a:effectLst/>
                          <a:latin typeface="+mn-lt"/>
                        </a:rPr>
                        <a:t>* </a:t>
                      </a:r>
                      <a:r>
                        <a:rPr lang="en-US" sz="2400" kern="100" dirty="0" err="1">
                          <a:effectLst/>
                          <a:latin typeface="+mn-lt"/>
                        </a:rPr>
                        <a:t>Thuyết</a:t>
                      </a:r>
                      <a:r>
                        <a:rPr lang="en-US" sz="2400" kern="100" dirty="0">
                          <a:effectLst/>
                          <a:latin typeface="+mn-lt"/>
                        </a:rPr>
                        <a:t> </a:t>
                      </a:r>
                      <a:r>
                        <a:rPr lang="en-US" sz="2400" kern="100" dirty="0" err="1">
                          <a:effectLst/>
                          <a:latin typeface="+mn-lt"/>
                        </a:rPr>
                        <a:t>minh</a:t>
                      </a:r>
                      <a:r>
                        <a:rPr lang="en-US" sz="2400" kern="100" dirty="0">
                          <a:effectLst/>
                          <a:latin typeface="+mn-lt"/>
                        </a:rPr>
                        <a:t>:</a:t>
                      </a:r>
                    </a:p>
                    <a:p>
                      <a:pPr>
                        <a:lnSpc>
                          <a:spcPct val="107000"/>
                        </a:lnSpc>
                        <a:spcAft>
                          <a:spcPts val="800"/>
                        </a:spcAft>
                      </a:pPr>
                      <a:endParaRPr lang="en-US" sz="2400" kern="100" dirty="0">
                        <a:effectLst/>
                        <a:latin typeface="+mn-lt"/>
                        <a:ea typeface="Calibri" panose="020F0502020204030204" pitchFamily="34" charset="0"/>
                        <a:cs typeface="Times New Roman" panose="02020603050405020304" pitchFamily="18" charset="0"/>
                      </a:endParaRPr>
                    </a:p>
                  </a:txBody>
                  <a:tcPr marL="30574" marR="3057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27333656"/>
                  </a:ext>
                </a:extLst>
              </a:tr>
              <a:tr h="242015">
                <a:tc gridSpan="5">
                  <a:txBody>
                    <a:bodyPr/>
                    <a:lstStyle/>
                    <a:p>
                      <a:pPr>
                        <a:lnSpc>
                          <a:spcPct val="107000"/>
                        </a:lnSpc>
                        <a:spcAft>
                          <a:spcPts val="800"/>
                        </a:spcAft>
                      </a:pPr>
                      <a:r>
                        <a:rPr lang="en-US" sz="2400" kern="100" dirty="0">
                          <a:effectLst/>
                          <a:latin typeface="+mn-lt"/>
                        </a:rPr>
                        <a:t>* </a:t>
                      </a:r>
                      <a:r>
                        <a:rPr lang="en-US" sz="2400" kern="100" dirty="0" err="1">
                          <a:effectLst/>
                          <a:latin typeface="+mn-lt"/>
                        </a:rPr>
                        <a:t>Nhận</a:t>
                      </a:r>
                      <a:r>
                        <a:rPr lang="en-US" sz="2400" kern="100" dirty="0">
                          <a:effectLst/>
                          <a:latin typeface="+mn-lt"/>
                        </a:rPr>
                        <a:t> </a:t>
                      </a:r>
                      <a:r>
                        <a:rPr lang="en-US" sz="2400" kern="100" dirty="0" err="1">
                          <a:effectLst/>
                          <a:latin typeface="+mn-lt"/>
                        </a:rPr>
                        <a:t>xét</a:t>
                      </a:r>
                      <a:r>
                        <a:rPr lang="en-US" sz="2400" kern="100" dirty="0">
                          <a:effectLst/>
                          <a:latin typeface="+mn-lt"/>
                        </a:rPr>
                        <a:t> </a:t>
                      </a:r>
                      <a:r>
                        <a:rPr lang="en-US" sz="2400" kern="100" dirty="0" err="1">
                          <a:effectLst/>
                          <a:latin typeface="+mn-lt"/>
                        </a:rPr>
                        <a:t>vài</a:t>
                      </a:r>
                      <a:r>
                        <a:rPr lang="en-US" sz="2400" kern="100" dirty="0">
                          <a:effectLst/>
                          <a:latin typeface="+mn-lt"/>
                        </a:rPr>
                        <a:t> </a:t>
                      </a:r>
                      <a:r>
                        <a:rPr lang="en-US" sz="2400" kern="100" dirty="0" err="1">
                          <a:effectLst/>
                          <a:latin typeface="+mn-lt"/>
                        </a:rPr>
                        <a:t>trò</a:t>
                      </a:r>
                      <a:r>
                        <a:rPr lang="en-US" sz="2400" kern="100" dirty="0">
                          <a:effectLst/>
                          <a:latin typeface="+mn-lt"/>
                        </a:rPr>
                        <a:t> </a:t>
                      </a:r>
                      <a:r>
                        <a:rPr lang="en-US" sz="2400" kern="100" dirty="0" err="1">
                          <a:effectLst/>
                          <a:latin typeface="+mn-lt"/>
                        </a:rPr>
                        <a:t>của</a:t>
                      </a:r>
                      <a:r>
                        <a:rPr lang="en-US" sz="2400" kern="100" dirty="0">
                          <a:effectLst/>
                          <a:latin typeface="+mn-lt"/>
                        </a:rPr>
                        <a:t> </a:t>
                      </a:r>
                      <a:r>
                        <a:rPr lang="en-US" sz="2400" kern="100" dirty="0" err="1">
                          <a:effectLst/>
                          <a:latin typeface="+mn-lt"/>
                        </a:rPr>
                        <a:t>lí</a:t>
                      </a:r>
                      <a:r>
                        <a:rPr lang="en-US" sz="2400" kern="100" dirty="0">
                          <a:effectLst/>
                          <a:latin typeface="+mn-lt"/>
                        </a:rPr>
                        <a:t> </a:t>
                      </a:r>
                      <a:r>
                        <a:rPr lang="en-US" sz="2400" kern="100" dirty="0" err="1">
                          <a:effectLst/>
                          <a:latin typeface="+mn-lt"/>
                        </a:rPr>
                        <a:t>lẽ</a:t>
                      </a:r>
                      <a:r>
                        <a:rPr lang="en-US" sz="2400" kern="100" dirty="0">
                          <a:effectLst/>
                          <a:latin typeface="+mn-lt"/>
                        </a:rPr>
                        <a:t>, </a:t>
                      </a:r>
                      <a:r>
                        <a:rPr lang="en-US" sz="2400" kern="100" dirty="0" err="1">
                          <a:effectLst/>
                          <a:latin typeface="+mn-lt"/>
                        </a:rPr>
                        <a:t>dẫn</a:t>
                      </a:r>
                      <a:r>
                        <a:rPr lang="en-US" sz="2400" kern="100" dirty="0">
                          <a:effectLst/>
                          <a:latin typeface="+mn-lt"/>
                        </a:rPr>
                        <a:t> </a:t>
                      </a:r>
                      <a:r>
                        <a:rPr lang="en-US" sz="2400" kern="100" dirty="0" err="1">
                          <a:effectLst/>
                          <a:latin typeface="+mn-lt"/>
                        </a:rPr>
                        <a:t>chứng</a:t>
                      </a:r>
                      <a:r>
                        <a:rPr lang="en-US" sz="2400" kern="100" dirty="0">
                          <a:effectLst/>
                          <a:latin typeface="+mn-lt"/>
                        </a:rPr>
                        <a:t> </a:t>
                      </a:r>
                      <a:r>
                        <a:rPr lang="en-US" sz="2400" kern="100" dirty="0" err="1">
                          <a:effectLst/>
                          <a:latin typeface="+mn-lt"/>
                        </a:rPr>
                        <a:t>và</a:t>
                      </a:r>
                      <a:r>
                        <a:rPr lang="en-US" sz="2400" kern="100" dirty="0">
                          <a:effectLst/>
                          <a:latin typeface="+mn-lt"/>
                        </a:rPr>
                        <a:t> </a:t>
                      </a:r>
                      <a:r>
                        <a:rPr lang="en-US" sz="2400" kern="100" dirty="0" err="1">
                          <a:effectLst/>
                          <a:latin typeface="+mn-lt"/>
                        </a:rPr>
                        <a:t>các</a:t>
                      </a:r>
                      <a:r>
                        <a:rPr lang="en-US" sz="2400" kern="100" dirty="0">
                          <a:effectLst/>
                          <a:latin typeface="+mn-lt"/>
                        </a:rPr>
                        <a:t> </a:t>
                      </a:r>
                      <a:r>
                        <a:rPr lang="en-US" sz="2400" kern="100" dirty="0" err="1">
                          <a:effectLst/>
                          <a:latin typeface="+mn-lt"/>
                        </a:rPr>
                        <a:t>yếu</a:t>
                      </a:r>
                      <a:r>
                        <a:rPr lang="en-US" sz="2400" kern="100" dirty="0">
                          <a:effectLst/>
                          <a:latin typeface="+mn-lt"/>
                        </a:rPr>
                        <a:t> </a:t>
                      </a:r>
                      <a:r>
                        <a:rPr lang="en-US" sz="2400" kern="100" dirty="0" err="1">
                          <a:effectLst/>
                          <a:latin typeface="+mn-lt"/>
                        </a:rPr>
                        <a:t>tố</a:t>
                      </a:r>
                      <a:r>
                        <a:rPr lang="en-US" sz="2400" kern="100" dirty="0">
                          <a:effectLst/>
                          <a:latin typeface="+mn-lt"/>
                        </a:rPr>
                        <a:t> </a:t>
                      </a:r>
                      <a:r>
                        <a:rPr lang="en-US" sz="2400" kern="100" dirty="0" err="1">
                          <a:effectLst/>
                          <a:latin typeface="+mn-lt"/>
                        </a:rPr>
                        <a:t>bổ</a:t>
                      </a:r>
                      <a:r>
                        <a:rPr lang="en-US" sz="2400" kern="100" dirty="0">
                          <a:effectLst/>
                          <a:latin typeface="+mn-lt"/>
                        </a:rPr>
                        <a:t> </a:t>
                      </a:r>
                      <a:r>
                        <a:rPr lang="en-US" sz="2400" kern="100" dirty="0" err="1">
                          <a:effectLst/>
                          <a:latin typeface="+mn-lt"/>
                        </a:rPr>
                        <a:t>trợ</a:t>
                      </a:r>
                      <a:r>
                        <a:rPr lang="en-US" sz="2400" kern="100" dirty="0">
                          <a:effectLst/>
                          <a:latin typeface="+mn-lt"/>
                        </a:rPr>
                        <a:t>:</a:t>
                      </a:r>
                    </a:p>
                    <a:p>
                      <a:pPr>
                        <a:lnSpc>
                          <a:spcPct val="107000"/>
                        </a:lnSpc>
                        <a:spcAft>
                          <a:spcPts val="800"/>
                        </a:spcAft>
                      </a:pPr>
                      <a:r>
                        <a:rPr lang="en-US" sz="2400" kern="100" dirty="0">
                          <a:effectLst/>
                          <a:latin typeface="+mn-lt"/>
                        </a:rPr>
                        <a:t> </a:t>
                      </a:r>
                      <a:endParaRPr lang="en-US" sz="2400" kern="100" dirty="0">
                        <a:effectLst/>
                        <a:latin typeface="+mn-lt"/>
                        <a:ea typeface="Calibri" panose="020F0502020204030204" pitchFamily="34" charset="0"/>
                        <a:cs typeface="Times New Roman" panose="02020603050405020304" pitchFamily="18" charset="0"/>
                      </a:endParaRPr>
                    </a:p>
                  </a:txBody>
                  <a:tcPr marL="30574" marR="3057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693984617"/>
                  </a:ext>
                </a:extLst>
              </a:tr>
            </a:tbl>
          </a:graphicData>
        </a:graphic>
      </p:graphicFrame>
      <p:sp>
        <p:nvSpPr>
          <p:cNvPr id="5" name="TextBox 4">
            <a:extLst>
              <a:ext uri="{FF2B5EF4-FFF2-40B4-BE49-F238E27FC236}">
                <a16:creationId xmlns:a16="http://schemas.microsoft.com/office/drawing/2014/main" id="{647843DC-4168-17C9-52D7-DC6D636BED6C}"/>
              </a:ext>
            </a:extLst>
          </p:cNvPr>
          <p:cNvSpPr txBox="1"/>
          <p:nvPr/>
        </p:nvSpPr>
        <p:spPr>
          <a:xfrm>
            <a:off x="3130775" y="136046"/>
            <a:ext cx="8332355"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Chiêu mộ người hiền tài ra giúp vua dựng xây đất nước</a:t>
            </a:r>
            <a:endPar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7FD79713-839D-A588-6F70-669FA444C22C}"/>
              </a:ext>
            </a:extLst>
          </p:cNvPr>
          <p:cNvSpPr txBox="1"/>
          <p:nvPr/>
        </p:nvSpPr>
        <p:spPr>
          <a:xfrm>
            <a:off x="1683029" y="131879"/>
            <a:ext cx="1755192" cy="470000"/>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400" b="1" i="0" u="none" strike="noStrike" kern="100" cap="none" spc="0" normalizeH="0" baseline="0" noProof="0" dirty="0">
                <a:ln>
                  <a:noFill/>
                </a:ln>
                <a:solidFill>
                  <a:srgbClr val="FF0000"/>
                </a:solidFill>
                <a:effectLst/>
                <a:uLnTx/>
                <a:uFillTx/>
                <a:latin typeface="Calibri" panose="020F0502020204030204"/>
                <a:ea typeface="+mn-ea"/>
                <a:cs typeface="+mn-cs"/>
              </a:rPr>
              <a:t> </a:t>
            </a:r>
            <a:r>
              <a:rPr kumimoji="0" lang="en-US" sz="2400" b="1" i="0" u="none" strike="noStrike" kern="100" cap="none" spc="0" normalizeH="0" baseline="0" noProof="0" dirty="0" err="1">
                <a:ln>
                  <a:noFill/>
                </a:ln>
                <a:solidFill>
                  <a:srgbClr val="FF0000"/>
                </a:solidFill>
                <a:effectLst/>
                <a:uLnTx/>
                <a:uFillTx/>
                <a:latin typeface="Calibri" panose="020F0502020204030204"/>
                <a:ea typeface="+mn-ea"/>
                <a:cs typeface="+mn-cs"/>
              </a:rPr>
              <a:t>Luận</a:t>
            </a:r>
            <a:r>
              <a:rPr kumimoji="0" lang="en-US" sz="2400" b="1" i="0" u="none" strike="noStrike" kern="100" cap="none" spc="0" normalizeH="0" baseline="0" noProof="0" dirty="0">
                <a:ln>
                  <a:noFill/>
                </a:ln>
                <a:solidFill>
                  <a:srgbClr val="FF0000"/>
                </a:solidFill>
                <a:effectLst/>
                <a:uLnTx/>
                <a:uFillTx/>
                <a:latin typeface="Calibri" panose="020F0502020204030204"/>
                <a:ea typeface="+mn-ea"/>
                <a:cs typeface="+mn-cs"/>
              </a:rPr>
              <a:t> </a:t>
            </a:r>
            <a:r>
              <a:rPr kumimoji="0" lang="en-US" sz="2400" b="1" i="0" u="none" strike="noStrike" kern="100" cap="none" spc="0" normalizeH="0" baseline="0" noProof="0" dirty="0" err="1">
                <a:ln>
                  <a:noFill/>
                </a:ln>
                <a:solidFill>
                  <a:srgbClr val="FF0000"/>
                </a:solidFill>
                <a:effectLst/>
                <a:uLnTx/>
                <a:uFillTx/>
                <a:latin typeface="Calibri" panose="020F0502020204030204"/>
                <a:ea typeface="+mn-ea"/>
                <a:cs typeface="+mn-cs"/>
              </a:rPr>
              <a:t>đề</a:t>
            </a:r>
            <a:r>
              <a:rPr kumimoji="0" lang="en-US" sz="2400" b="1" i="0" u="none" strike="noStrike" kern="100" cap="none" spc="0" normalizeH="0" baseline="0" noProof="0" dirty="0">
                <a:ln>
                  <a:noFill/>
                </a:ln>
                <a:solidFill>
                  <a:srgbClr val="FF0000"/>
                </a:solidFill>
                <a:effectLst/>
                <a:uLnTx/>
                <a:uFillTx/>
                <a:latin typeface="Calibri" panose="020F0502020204030204"/>
                <a:ea typeface="+mn-ea"/>
                <a:cs typeface="+mn-cs"/>
              </a:rPr>
              <a:t>:</a:t>
            </a:r>
            <a:endPar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577DC453-326F-FE5A-59B0-9B006D6836A6}"/>
              </a:ext>
            </a:extLst>
          </p:cNvPr>
          <p:cNvSpPr txBox="1"/>
          <p:nvPr/>
        </p:nvSpPr>
        <p:spPr>
          <a:xfrm>
            <a:off x="1102886" y="1454006"/>
            <a:ext cx="2665541" cy="193899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effectLst/>
                <a:uLnTx/>
                <a:uFillTx/>
                <a:latin typeface="#9Slide03 Arima Madurai" panose="00000500000000000000" pitchFamily="2" charset="0"/>
                <a:ea typeface="+mn-ea"/>
                <a:cs typeface="#9Slide03 Arima Madurai" panose="00000500000000000000" pitchFamily="2" charset="0"/>
              </a:rPr>
              <a:t>Theo lẽ phải: người hiền tài cần phát huy tài năng, vai trò của mình trong cuộc sống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9Slide03 Arima Madurai" panose="00000500000000000000" pitchFamily="2" charset="0"/>
                <a:ea typeface="+mn-ea"/>
                <a:cs typeface="#9Slide03 Arima Madurai" panose="00000500000000000000" pitchFamily="2" charset="0"/>
                <a:sym typeface="Wingdings" panose="05000000000000000000" pitchFamily="2" charset="2"/>
              </a:rPr>
              <a:t> </a:t>
            </a:r>
            <a:r>
              <a:rPr kumimoji="0" lang="vi-VN" sz="2000" b="1" i="0" u="none" strike="noStrike" kern="1200" cap="none" spc="0" normalizeH="0" baseline="0" noProof="0" dirty="0">
                <a:ln>
                  <a:noFill/>
                </a:ln>
                <a:solidFill>
                  <a:prstClr val="black"/>
                </a:solidFill>
                <a:effectLst/>
                <a:uLnTx/>
                <a:uFillTx/>
                <a:latin typeface="#9Slide03 Arima Madurai" panose="00000500000000000000" pitchFamily="2" charset="0"/>
                <a:ea typeface="+mn-ea"/>
                <a:cs typeface="#9Slide03 Arima Madurai" panose="00000500000000000000" pitchFamily="2" charset="0"/>
              </a:rPr>
              <a:t>Nêu chân lí phổ quát.</a:t>
            </a:r>
          </a:p>
        </p:txBody>
      </p:sp>
      <p:sp>
        <p:nvSpPr>
          <p:cNvPr id="9" name="TextBox 8">
            <a:extLst>
              <a:ext uri="{FF2B5EF4-FFF2-40B4-BE49-F238E27FC236}">
                <a16:creationId xmlns:a16="http://schemas.microsoft.com/office/drawing/2014/main" id="{54952053-786E-FCEA-1F8A-C7458410165D}"/>
              </a:ext>
            </a:extLst>
          </p:cNvPr>
          <p:cNvSpPr txBox="1"/>
          <p:nvPr/>
        </p:nvSpPr>
        <p:spPr>
          <a:xfrm>
            <a:off x="1089634" y="4009084"/>
            <a:ext cx="2782958"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chemeClr val="accent1"/>
                </a:solidFill>
                <a:effectLst/>
                <a:uLnTx/>
                <a:uFillTx/>
                <a:latin typeface="#9Slide03 Arima Madurai" panose="00000500000000000000" pitchFamily="2" charset="0"/>
                <a:ea typeface="+mn-ea"/>
                <a:cs typeface="#9Slide03 Arima Madurai" panose="00000500000000000000" pitchFamily="2" charset="0"/>
              </a:rPr>
              <a:t>Nhiều kẻ sĩ đang lánh đời, trong khi nhà vua rất mong mỏi hiền tài.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9Slide03 Arima Madurai" panose="00000500000000000000" pitchFamily="2" charset="0"/>
                <a:ea typeface="+mn-ea"/>
                <a:cs typeface="#9Slide03 Arima Madurai" panose="00000500000000000000" pitchFamily="2" charset="0"/>
                <a:sym typeface="Wingdings" panose="05000000000000000000" pitchFamily="2" charset="2"/>
              </a:rPr>
              <a:t></a:t>
            </a:r>
            <a:r>
              <a:rPr kumimoji="0" lang="vi-VN" sz="2000" b="1" i="0" u="none" strike="noStrike" kern="1200" cap="none" spc="0" normalizeH="0" baseline="0" noProof="0" dirty="0">
                <a:ln>
                  <a:noFill/>
                </a:ln>
                <a:solidFill>
                  <a:prstClr val="black"/>
                </a:solidFill>
                <a:effectLst/>
                <a:uLnTx/>
                <a:uFillTx/>
                <a:latin typeface="#9Slide03 Arima Madurai" panose="00000500000000000000" pitchFamily="2" charset="0"/>
                <a:ea typeface="+mn-ea"/>
                <a:cs typeface="#9Slide03 Arima Madurai" panose="00000500000000000000" pitchFamily="2" charset="0"/>
              </a:rPr>
              <a:t>Thực trạng ứng xử của người hiền và sự mong mỏi khẩn thiết của nhà vua. </a:t>
            </a:r>
          </a:p>
        </p:txBody>
      </p:sp>
      <p:sp>
        <p:nvSpPr>
          <p:cNvPr id="2" name="TextBox 1">
            <a:extLst>
              <a:ext uri="{FF2B5EF4-FFF2-40B4-BE49-F238E27FC236}">
                <a16:creationId xmlns:a16="http://schemas.microsoft.com/office/drawing/2014/main" id="{4A0C60A9-B94E-47D8-E474-121DE16343B8}"/>
              </a:ext>
            </a:extLst>
          </p:cNvPr>
          <p:cNvSpPr txBox="1"/>
          <p:nvPr/>
        </p:nvSpPr>
        <p:spPr>
          <a:xfrm>
            <a:off x="3821436" y="1238712"/>
            <a:ext cx="3071549" cy="2397579"/>
          </a:xfrm>
          <a:prstGeom prst="rect">
            <a:avLst/>
          </a:prstGeom>
          <a:noFill/>
        </p:spPr>
        <p:txBody>
          <a:bodyPr wrap="square" rtlCol="0">
            <a:spAutoFit/>
          </a:bodyPr>
          <a:lstStyle/>
          <a:p>
            <a:pPr marL="0" marR="0" lvl="0" indent="0" algn="just" defTabSz="914400" rtl="0" eaLnBrk="1" fontAlgn="base" latinLnBrk="0" hangingPunct="1">
              <a:lnSpc>
                <a:spcPct val="107000"/>
              </a:lnSpc>
              <a:spcBef>
                <a:spcPts val="0"/>
              </a:spcBef>
              <a:spcAft>
                <a:spcPts val="800"/>
              </a:spcAft>
              <a:buClrTx/>
              <a:buSzTx/>
              <a:buFontTx/>
              <a:buNone/>
              <a:tabLst/>
              <a:defRPr/>
            </a:pPr>
            <a:r>
              <a:rPr kumimoji="0" lang="en-US" sz="2000" b="0" i="0" u="none" strike="noStrike" kern="100" cap="none" spc="0" normalizeH="0" baseline="0" noProof="0" dirty="0" err="1">
                <a:ln>
                  <a:noFill/>
                </a:ln>
                <a:solidFill>
                  <a:schemeClr val="accent1"/>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Từng</a:t>
            </a:r>
            <a:r>
              <a:rPr kumimoji="0" lang="en-US" sz="2000" b="0" i="0" u="none" strike="noStrike" kern="100" cap="none" spc="0" normalizeH="0" baseline="0" noProof="0" dirty="0">
                <a:ln>
                  <a:noFill/>
                </a:ln>
                <a:solidFill>
                  <a:schemeClr val="accent1"/>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2000" b="0" i="0" u="none" strike="noStrike" kern="100" cap="none" spc="0" normalizeH="0" baseline="0" noProof="0" dirty="0" err="1">
                <a:ln>
                  <a:noFill/>
                </a:ln>
                <a:solidFill>
                  <a:schemeClr val="accent1"/>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nghe</a:t>
            </a:r>
            <a:r>
              <a:rPr kumimoji="0" lang="en-US" sz="2000" b="0" i="0" u="none" strike="noStrike" kern="100" cap="none" spc="0" normalizeH="0" baseline="0" noProof="0" dirty="0">
                <a:ln>
                  <a:noFill/>
                </a:ln>
                <a:solidFill>
                  <a:schemeClr val="accent1"/>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2000" b="0" i="0" u="none" strike="noStrike" kern="100" cap="none" spc="0" normalizeH="0" baseline="0" noProof="0" dirty="0" err="1">
                <a:ln>
                  <a:noFill/>
                </a:ln>
                <a:solidFill>
                  <a:schemeClr val="accent1"/>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nói</a:t>
            </a:r>
            <a:r>
              <a:rPr kumimoji="0" lang="en-US" sz="2000" b="0" i="0" u="none" strike="noStrike" kern="100" cap="none" spc="0" normalizeH="0" baseline="0" noProof="0" dirty="0">
                <a:ln>
                  <a:noFill/>
                </a:ln>
                <a:solidFill>
                  <a:schemeClr val="accent1"/>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2000" b="0" i="0" u="none" strike="noStrike" kern="100" cap="none" spc="0" normalizeH="0" baseline="0" noProof="0" dirty="0" err="1">
                <a:ln>
                  <a:noFill/>
                </a:ln>
                <a:solidFill>
                  <a:schemeClr val="accent1"/>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rằng</a:t>
            </a:r>
            <a:r>
              <a:rPr kumimoji="0" lang="en-US" sz="2000" b="0" i="0" u="none" strike="noStrike" kern="100" cap="none" spc="0" normalizeH="0" baseline="0" noProof="0" dirty="0">
                <a:ln>
                  <a:noFill/>
                </a:ln>
                <a:solidFill>
                  <a:schemeClr val="accent1"/>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2000" b="0" i="1" u="none" strike="noStrike" kern="100" cap="none" spc="0" normalizeH="0" baseline="0" noProof="0" dirty="0" err="1">
                <a:ln>
                  <a:noFill/>
                </a:ln>
                <a:solidFill>
                  <a:schemeClr val="accent1"/>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người</a:t>
            </a:r>
            <a:r>
              <a:rPr kumimoji="0" lang="en-US" sz="2000" b="0" i="1" u="none" strike="noStrike" kern="100" cap="none" spc="0" normalizeH="0" baseline="0" noProof="0" dirty="0">
                <a:ln>
                  <a:noFill/>
                </a:ln>
                <a:solidFill>
                  <a:schemeClr val="accent1"/>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2000" b="0" i="1" u="none" strike="noStrike" kern="100" cap="none" spc="0" normalizeH="0" baseline="0" noProof="0" dirty="0" err="1">
                <a:ln>
                  <a:noFill/>
                </a:ln>
                <a:solidFill>
                  <a:schemeClr val="accent1"/>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hiền</a:t>
            </a:r>
            <a:r>
              <a:rPr kumimoji="0" lang="en-US" sz="2000" b="0" i="1" u="none" strike="noStrike" kern="100" cap="none" spc="0" normalizeH="0" baseline="0" noProof="0" dirty="0">
                <a:ln>
                  <a:noFill/>
                </a:ln>
                <a:solidFill>
                  <a:schemeClr val="accent1"/>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2000" b="0" i="1" u="none" strike="noStrike" kern="100" cap="none" spc="0" normalizeH="0" baseline="0" noProof="0" dirty="0" err="1">
                <a:ln>
                  <a:noFill/>
                </a:ln>
                <a:solidFill>
                  <a:schemeClr val="accent1"/>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xuất</a:t>
            </a:r>
            <a:r>
              <a:rPr kumimoji="0" lang="en-US" sz="2000" b="0" i="1" u="none" strike="noStrike" kern="100" cap="none" spc="0" normalizeH="0" baseline="0" noProof="0" dirty="0">
                <a:ln>
                  <a:noFill/>
                </a:ln>
                <a:solidFill>
                  <a:schemeClr val="accent1"/>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2000" b="0" i="1" u="none" strike="noStrike" kern="100" cap="none" spc="0" normalizeH="0" baseline="0" noProof="0" dirty="0" err="1">
                <a:ln>
                  <a:noFill/>
                </a:ln>
                <a:solidFill>
                  <a:schemeClr val="accent1"/>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hiện</a:t>
            </a:r>
            <a:r>
              <a:rPr kumimoji="0" lang="en-US" sz="2000" b="0" i="1" u="none" strike="noStrike" kern="100" cap="none" spc="0" normalizeH="0" baseline="0" noProof="0" dirty="0">
                <a:ln>
                  <a:noFill/>
                </a:ln>
                <a:solidFill>
                  <a:schemeClr val="accent1"/>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ở </a:t>
            </a:r>
            <a:r>
              <a:rPr kumimoji="0" lang="en-US" sz="2000" b="0" i="1" u="none" strike="noStrike" kern="100" cap="none" spc="0" normalizeH="0" baseline="0" noProof="0" dirty="0" err="1">
                <a:ln>
                  <a:noFill/>
                </a:ln>
                <a:solidFill>
                  <a:schemeClr val="accent1"/>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đời</a:t>
            </a:r>
            <a:r>
              <a:rPr kumimoji="0" lang="en-US" sz="2000" b="0" i="1" u="none" strike="noStrike" kern="100" cap="none" spc="0" normalizeH="0" baseline="0" noProof="0" dirty="0">
                <a:ln>
                  <a:noFill/>
                </a:ln>
                <a:solidFill>
                  <a:schemeClr val="accent1"/>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2000" b="0" i="1" u="none" strike="noStrike" kern="100" cap="none" spc="0" normalizeH="0" baseline="0" noProof="0" dirty="0" err="1">
                <a:ln>
                  <a:noFill/>
                </a:ln>
                <a:solidFill>
                  <a:schemeClr val="accent1"/>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thì</a:t>
            </a:r>
            <a:r>
              <a:rPr kumimoji="0" lang="en-US" sz="2000" b="0" i="1" u="none" strike="noStrike" kern="100" cap="none" spc="0" normalizeH="0" baseline="0" noProof="0" dirty="0">
                <a:ln>
                  <a:noFill/>
                </a:ln>
                <a:solidFill>
                  <a:schemeClr val="accent1"/>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2000" b="0" i="1" u="none" strike="noStrike" kern="100" cap="none" spc="0" normalizeH="0" baseline="0" noProof="0" dirty="0" err="1">
                <a:ln>
                  <a:noFill/>
                </a:ln>
                <a:solidFill>
                  <a:schemeClr val="accent1"/>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như</a:t>
            </a:r>
            <a:r>
              <a:rPr kumimoji="0" lang="en-US" sz="2000" b="0" i="1" u="none" strike="noStrike" kern="100" cap="none" spc="0" normalizeH="0" baseline="0" noProof="0" dirty="0">
                <a:ln>
                  <a:noFill/>
                </a:ln>
                <a:solidFill>
                  <a:schemeClr val="accent1"/>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2000" b="0" i="1" u="none" strike="noStrike" kern="100" cap="none" spc="0" normalizeH="0" baseline="0" noProof="0" dirty="0" err="1">
                <a:ln>
                  <a:noFill/>
                </a:ln>
                <a:solidFill>
                  <a:schemeClr val="accent1"/>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sao</a:t>
            </a:r>
            <a:r>
              <a:rPr kumimoji="0" lang="en-US" sz="2000" b="0" i="1" u="none" strike="noStrike" kern="100" cap="none" spc="0" normalizeH="0" baseline="0" noProof="0" dirty="0">
                <a:ln>
                  <a:noFill/>
                </a:ln>
                <a:solidFill>
                  <a:schemeClr val="accent1"/>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2000" b="0" i="1" u="none" strike="noStrike" kern="100" cap="none" spc="0" normalizeH="0" baseline="0" noProof="0" dirty="0" err="1">
                <a:ln>
                  <a:noFill/>
                </a:ln>
                <a:solidFill>
                  <a:schemeClr val="accent1"/>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sáng</a:t>
            </a:r>
            <a:r>
              <a:rPr kumimoji="0" lang="en-US" sz="2000" b="0" i="1" u="none" strike="noStrike" kern="100" cap="none" spc="0" normalizeH="0" baseline="0" noProof="0" dirty="0">
                <a:ln>
                  <a:noFill/>
                </a:ln>
                <a:solidFill>
                  <a:schemeClr val="accent1"/>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2000" b="0" i="1" u="none" strike="noStrike" kern="100" cap="none" spc="0" normalizeH="0" baseline="0" noProof="0" dirty="0" err="1">
                <a:ln>
                  <a:noFill/>
                </a:ln>
                <a:solidFill>
                  <a:schemeClr val="accent1"/>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trên</a:t>
            </a:r>
            <a:r>
              <a:rPr kumimoji="0" lang="en-US" sz="2000" b="0" i="1" u="none" strike="noStrike" kern="100" cap="none" spc="0" normalizeH="0" baseline="0" noProof="0" dirty="0">
                <a:ln>
                  <a:noFill/>
                </a:ln>
                <a:solidFill>
                  <a:schemeClr val="accent1"/>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2000" b="0" i="1" u="none" strike="noStrike" kern="100" cap="none" spc="0" normalizeH="0" baseline="0" noProof="0" dirty="0" err="1">
                <a:ln>
                  <a:noFill/>
                </a:ln>
                <a:solidFill>
                  <a:schemeClr val="accent1"/>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trời</a:t>
            </a:r>
            <a:r>
              <a:rPr kumimoji="0" lang="en-US" sz="2000" b="0" i="1" u="none" strike="noStrike" kern="100" cap="none" spc="0" normalizeH="0" baseline="0" noProof="0" dirty="0">
                <a:ln>
                  <a:noFill/>
                </a:ln>
                <a:solidFill>
                  <a:schemeClr val="accent1"/>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2000" b="0" i="1" u="none" strike="noStrike" kern="100" cap="none" spc="0" normalizeH="0" baseline="0" noProof="0" dirty="0" err="1">
                <a:ln>
                  <a:noFill/>
                </a:ln>
                <a:solidFill>
                  <a:schemeClr val="accent1"/>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cao</a:t>
            </a:r>
            <a:r>
              <a:rPr kumimoji="0" lang="en-US" sz="2000" b="0" i="1" u="none" strike="noStrike" kern="100" cap="none" spc="0" normalizeH="0" baseline="0" noProof="0" dirty="0">
                <a:ln>
                  <a:noFill/>
                </a:ln>
                <a:solidFill>
                  <a:schemeClr val="accent1"/>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a:t>
            </a:r>
            <a:r>
              <a:rPr kumimoji="0" lang="vi-VN" sz="2000" b="0" i="1" u="none" strike="noStrike" kern="100" cap="none" spc="0" normalizeH="0" baseline="0" noProof="0" dirty="0">
                <a:ln>
                  <a:noFill/>
                </a:ln>
                <a:solidFill>
                  <a:schemeClr val="accent1"/>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Sao sáng ắt chầu về ngôi Bắc thần, người hiền ắt làm sứ giả cho thiên tử.</a:t>
            </a:r>
            <a:r>
              <a:rPr kumimoji="0" lang="en-US" sz="2000" b="0" i="1" u="none" strike="noStrike" kern="100" cap="none" spc="0" normalizeH="0" baseline="0" noProof="0" dirty="0">
                <a:ln>
                  <a:noFill/>
                </a:ln>
                <a:solidFill>
                  <a:schemeClr val="accent1"/>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 </a:t>
            </a:r>
            <a:r>
              <a:rPr kumimoji="0" lang="en-US" sz="2000" b="0" i="1" u="none" strike="noStrike" kern="100" cap="none" spc="0" normalizeH="0" baseline="0" noProof="0" dirty="0" err="1">
                <a:ln>
                  <a:noFill/>
                </a:ln>
                <a:solidFill>
                  <a:schemeClr val="accent1"/>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sinh</a:t>
            </a:r>
            <a:r>
              <a:rPr kumimoji="0" lang="en-US" sz="2000" b="0" i="1" u="none" strike="noStrike" kern="100" cap="none" spc="0" normalizeH="0" baseline="0" noProof="0" dirty="0">
                <a:ln>
                  <a:noFill/>
                </a:ln>
                <a:solidFill>
                  <a:schemeClr val="accent1"/>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2000" b="0" i="1" u="none" strike="noStrike" kern="100" cap="none" spc="0" normalizeH="0" baseline="0" noProof="0" dirty="0" err="1">
                <a:ln>
                  <a:noFill/>
                </a:ln>
                <a:solidFill>
                  <a:schemeClr val="accent1"/>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ra</a:t>
            </a:r>
            <a:r>
              <a:rPr kumimoji="0" lang="en-US" sz="2000" b="0" i="1" u="none" strike="noStrike" kern="100" cap="none" spc="0" normalizeH="0" baseline="0" noProof="0" dirty="0">
                <a:ln>
                  <a:noFill/>
                </a:ln>
                <a:solidFill>
                  <a:schemeClr val="accent1"/>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2000" b="0" i="1" u="none" strike="noStrike" kern="100" cap="none" spc="0" normalizeH="0" baseline="0" noProof="0" dirty="0" err="1">
                <a:ln>
                  <a:noFill/>
                </a:ln>
                <a:solidFill>
                  <a:schemeClr val="accent1"/>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người</a:t>
            </a:r>
            <a:r>
              <a:rPr kumimoji="0" lang="en-US" sz="2000" b="0" i="1" u="none" strike="noStrike" kern="100" cap="none" spc="0" normalizeH="0" baseline="0" noProof="0" dirty="0">
                <a:ln>
                  <a:noFill/>
                </a:ln>
                <a:solidFill>
                  <a:schemeClr val="accent1"/>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2000" b="0" i="1" u="none" strike="noStrike" kern="100" cap="none" spc="0" normalizeH="0" baseline="0" noProof="0" dirty="0" err="1">
                <a:ln>
                  <a:noFill/>
                </a:ln>
                <a:solidFill>
                  <a:schemeClr val="accent1"/>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hiền</a:t>
            </a:r>
            <a:r>
              <a:rPr kumimoji="0" lang="en-US" sz="2000" b="0" i="1" u="none" strike="noStrike" kern="100" cap="none" spc="0" normalizeH="0" baseline="0" noProof="0" dirty="0">
                <a:ln>
                  <a:noFill/>
                </a:ln>
                <a:solidFill>
                  <a:schemeClr val="accent1"/>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2000" b="0" i="1" u="none" strike="noStrike" kern="100" cap="none" spc="0" normalizeH="0" baseline="0" noProof="0" dirty="0" err="1">
                <a:ln>
                  <a:noFill/>
                </a:ln>
                <a:solidFill>
                  <a:schemeClr val="accent1"/>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vậy</a:t>
            </a:r>
            <a:r>
              <a:rPr kumimoji="0" lang="en-US" sz="2000" b="0" i="1" u="none" strike="noStrike" kern="100" cap="none" spc="0" normalizeH="0" baseline="0" noProof="0" dirty="0">
                <a:ln>
                  <a:noFill/>
                </a:ln>
                <a:solidFill>
                  <a:schemeClr val="accent1"/>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a:t>
            </a:r>
            <a:endParaRPr kumimoji="0" lang="en-US" sz="2000" b="0" i="1" u="none" strike="noStrike" kern="100" cap="none" spc="0" normalizeH="0" baseline="0" noProof="0" dirty="0">
              <a:ln>
                <a:noFill/>
              </a:ln>
              <a:solidFill>
                <a:schemeClr val="accent1"/>
              </a:solidFill>
              <a:effectLst/>
              <a:uLnTx/>
              <a:uFillTx/>
              <a:latin typeface="#9Slide03 Arima Madurai" panose="00000500000000000000" pitchFamily="2" charset="0"/>
              <a:ea typeface="Calibri" panose="020F0502020204030204" pitchFamily="34" charset="0"/>
              <a:cs typeface="#9Slide03 Arima Madurai" panose="00000500000000000000" pitchFamily="2" charset="0"/>
            </a:endParaRPr>
          </a:p>
        </p:txBody>
      </p:sp>
      <p:sp>
        <p:nvSpPr>
          <p:cNvPr id="7" name="TextBox 6">
            <a:extLst>
              <a:ext uri="{FF2B5EF4-FFF2-40B4-BE49-F238E27FC236}">
                <a16:creationId xmlns:a16="http://schemas.microsoft.com/office/drawing/2014/main" id="{3E0B7E41-B218-620D-0A42-C5F5AB9E2946}"/>
              </a:ext>
            </a:extLst>
          </p:cNvPr>
          <p:cNvSpPr txBox="1"/>
          <p:nvPr/>
        </p:nvSpPr>
        <p:spPr>
          <a:xfrm>
            <a:off x="3768427" y="3901361"/>
            <a:ext cx="3124558" cy="246221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9Slide03 Arima Madurai" panose="00000500000000000000" pitchFamily="2" charset="0"/>
                <a:ea typeface="+mn-ea"/>
                <a:cs typeface="#9Slide03 Arima Madurai" panose="00000500000000000000" pitchFamily="2" charset="0"/>
              </a:rPr>
              <a:t>Trước đây thời thế suy vi, kẻ sĩ trốn tránh việc đời là điều dễ hiểu </a:t>
            </a:r>
            <a:r>
              <a:rPr kumimoji="0" lang="en-US" sz="2200" b="0" i="0" u="none" strike="noStrike" kern="1200" cap="none" spc="0" normalizeH="0" baseline="0" noProof="0" dirty="0">
                <a:ln>
                  <a:noFill/>
                </a:ln>
                <a:solidFill>
                  <a:prstClr val="black"/>
                </a:solidFill>
                <a:effectLst/>
                <a:uLnTx/>
                <a:uFillTx/>
                <a:latin typeface="#9Slide03 Arima Madurai" panose="00000500000000000000" pitchFamily="2" charset="0"/>
                <a:ea typeface="+mn-ea"/>
                <a:cs typeface="#9Slide03 Arima Madurai" panose="00000500000000000000" pitchFamily="2" charset="0"/>
                <a:sym typeface="Wingdings" panose="05000000000000000000" pitchFamily="2" charset="2"/>
              </a:rPr>
              <a:t></a:t>
            </a:r>
            <a:r>
              <a:rPr kumimoji="0" lang="vi-VN" sz="2200" b="0" i="0" u="none" strike="noStrike" kern="1200" cap="none" spc="0" normalizeH="0" baseline="0" noProof="0" dirty="0">
                <a:ln>
                  <a:noFill/>
                </a:ln>
                <a:solidFill>
                  <a:prstClr val="black"/>
                </a:solidFill>
                <a:effectLst/>
                <a:uLnTx/>
                <a:uFillTx/>
                <a:latin typeface="#9Slide03 Arima Madurai" panose="00000500000000000000" pitchFamily="2" charset="0"/>
                <a:ea typeface="+mn-ea"/>
                <a:cs typeface="#9Slide03 Arima Madurai" panose="00000500000000000000" pitchFamily="2" charset="0"/>
              </a:rPr>
              <a:t> Nay, đất nước thống nhất, nhà vua mong mỏi, kẻ sĩ vẫn chưa lộ diện.</a:t>
            </a:r>
            <a:endParaRPr kumimoji="0" lang="en-US" sz="2200" b="0" i="0" u="none" strike="noStrike" kern="1200" cap="none" spc="0" normalizeH="0" baseline="0" noProof="0" dirty="0">
              <a:ln>
                <a:noFill/>
              </a:ln>
              <a:solidFill>
                <a:prstClr val="black"/>
              </a:solidFill>
              <a:effectLst/>
              <a:uLnTx/>
              <a:uFillTx/>
              <a:latin typeface="#9Slide03 Arima Madurai" panose="00000500000000000000" pitchFamily="2" charset="0"/>
              <a:ea typeface="+mn-ea"/>
              <a:cs typeface="#9Slide03 Arima Madurai" panose="00000500000000000000" pitchFamily="2" charset="0"/>
            </a:endParaRPr>
          </a:p>
        </p:txBody>
      </p:sp>
      <p:sp>
        <p:nvSpPr>
          <p:cNvPr id="10" name="TextBox 9">
            <a:extLst>
              <a:ext uri="{FF2B5EF4-FFF2-40B4-BE49-F238E27FC236}">
                <a16:creationId xmlns:a16="http://schemas.microsoft.com/office/drawing/2014/main" id="{2C5D5C11-C8FC-B81D-DE4D-4B14389E04D4}"/>
              </a:ext>
            </a:extLst>
          </p:cNvPr>
          <p:cNvSpPr txBox="1"/>
          <p:nvPr/>
        </p:nvSpPr>
        <p:spPr>
          <a:xfrm>
            <a:off x="6892985" y="3779609"/>
            <a:ext cx="2361843" cy="286232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1" u="none" strike="noStrike" kern="1200" cap="none" spc="0" normalizeH="0" baseline="0" noProof="0" dirty="0">
                <a:ln>
                  <a:noFill/>
                </a:ln>
                <a:solidFill>
                  <a:schemeClr val="accent1"/>
                </a:solidFill>
                <a:effectLst/>
                <a:uLnTx/>
                <a:uFillTx/>
                <a:latin typeface="#9Slide03 Arima Madurai" panose="00000500000000000000" pitchFamily="2" charset="0"/>
                <a:ea typeface="+mn-ea"/>
                <a:cs typeface="#9Slide03 Arima Madurai" panose="00000500000000000000" pitchFamily="2" charset="0"/>
              </a:rPr>
              <a:t>Kẻ sĩ ở ẩn trong ngòi khe, trốn tránh việc đời; những bậc tinh anh trong triều đường phải kiêng dè không dám lên tiếng; có kẻ gõ mõ canh cửa, có kẻ ra biển vào sông…</a:t>
            </a:r>
            <a:endParaRPr kumimoji="0" lang="en-US" sz="2000" b="0" i="1" u="none" strike="noStrike" kern="1200" cap="none" spc="0" normalizeH="0" baseline="0" noProof="0" dirty="0">
              <a:ln>
                <a:noFill/>
              </a:ln>
              <a:solidFill>
                <a:schemeClr val="accent1"/>
              </a:solidFill>
              <a:effectLst/>
              <a:uLnTx/>
              <a:uFillTx/>
              <a:latin typeface="#9Slide03 Arima Madurai" panose="00000500000000000000" pitchFamily="2" charset="0"/>
              <a:ea typeface="+mn-ea"/>
              <a:cs typeface="#9Slide03 Arima Madurai" panose="00000500000000000000" pitchFamily="2" charset="0"/>
            </a:endParaRPr>
          </a:p>
        </p:txBody>
      </p:sp>
      <p:sp>
        <p:nvSpPr>
          <p:cNvPr id="11" name="TextBox 10">
            <a:extLst>
              <a:ext uri="{FF2B5EF4-FFF2-40B4-BE49-F238E27FC236}">
                <a16:creationId xmlns:a16="http://schemas.microsoft.com/office/drawing/2014/main" id="{C1B0C80F-A7D0-9949-CFAB-6008E942C916}"/>
              </a:ext>
            </a:extLst>
          </p:cNvPr>
          <p:cNvSpPr txBox="1"/>
          <p:nvPr/>
        </p:nvSpPr>
        <p:spPr>
          <a:xfrm>
            <a:off x="9344815" y="4009084"/>
            <a:ext cx="269098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prstClr val="black"/>
                </a:solidFill>
                <a:effectLst/>
                <a:uLnTx/>
                <a:uFillTx/>
                <a:latin typeface="#9Slide03 Arima Madurai" panose="00000500000000000000" pitchFamily="2" charset="0"/>
                <a:ea typeface="+mn-ea"/>
                <a:cs typeface="#9Slide03 Arima Madurai" panose="00000500000000000000" pitchFamily="2" charset="0"/>
              </a:rPr>
              <a:t>Về</a:t>
            </a:r>
            <a:r>
              <a:rPr kumimoji="0" lang="en-US" sz="2000" b="0" i="0" u="none" strike="noStrike" kern="1200" cap="none" spc="0" normalizeH="0" baseline="0" noProof="0" dirty="0">
                <a:ln>
                  <a:noFill/>
                </a:ln>
                <a:solidFill>
                  <a:prstClr val="black"/>
                </a:solidFill>
                <a:effectLst/>
                <a:uLnTx/>
                <a:uFillTx/>
                <a:latin typeface="#9Slide03 Arima Madurai" panose="00000500000000000000" pitchFamily="2" charset="0"/>
                <a:ea typeface="+mn-ea"/>
                <a:cs typeface="#9Slide03 Arima Madurai" panose="00000500000000000000" pitchFamily="2" charset="0"/>
              </a:rPr>
              <a:t> </a:t>
            </a:r>
            <a:r>
              <a:rPr kumimoji="0" lang="en-US" sz="2000" b="0" i="0" u="none" strike="noStrike" kern="1200" cap="none" spc="0" normalizeH="0" baseline="0" noProof="0" dirty="0" err="1">
                <a:ln>
                  <a:noFill/>
                </a:ln>
                <a:solidFill>
                  <a:prstClr val="black"/>
                </a:solidFill>
                <a:effectLst/>
                <a:uLnTx/>
                <a:uFillTx/>
                <a:latin typeface="#9Slide03 Arima Madurai" panose="00000500000000000000" pitchFamily="2" charset="0"/>
                <a:ea typeface="+mn-ea"/>
                <a:cs typeface="#9Slide03 Arima Madurai" panose="00000500000000000000" pitchFamily="2" charset="0"/>
              </a:rPr>
              <a:t>sự</a:t>
            </a:r>
            <a:r>
              <a:rPr kumimoji="0" lang="en-US" sz="2000" b="0" i="0" u="none" strike="noStrike" kern="1200" cap="none" spc="0" normalizeH="0" baseline="0" noProof="0" dirty="0">
                <a:ln>
                  <a:noFill/>
                </a:ln>
                <a:solidFill>
                  <a:prstClr val="black"/>
                </a:solidFill>
                <a:effectLst/>
                <a:uLnTx/>
                <a:uFillTx/>
                <a:latin typeface="#9Slide03 Arima Madurai" panose="00000500000000000000" pitchFamily="2" charset="0"/>
                <a:ea typeface="+mn-ea"/>
                <a:cs typeface="#9Slide03 Arima Madurai" panose="00000500000000000000" pitchFamily="2" charset="0"/>
              </a:rPr>
              <a:t> </a:t>
            </a:r>
            <a:r>
              <a:rPr kumimoji="0" lang="en-US" sz="2000" b="0" i="0" u="none" strike="noStrike" kern="1200" cap="none" spc="0" normalizeH="0" baseline="0" noProof="0" dirty="0" err="1">
                <a:ln>
                  <a:noFill/>
                </a:ln>
                <a:solidFill>
                  <a:prstClr val="black"/>
                </a:solidFill>
                <a:effectLst/>
                <a:uLnTx/>
                <a:uFillTx/>
                <a:latin typeface="#9Slide03 Arima Madurai" panose="00000500000000000000" pitchFamily="2" charset="0"/>
                <a:ea typeface="+mn-ea"/>
                <a:cs typeface="#9Slide03 Arima Madurai" panose="00000500000000000000" pitchFamily="2" charset="0"/>
              </a:rPr>
              <a:t>lánh</a:t>
            </a:r>
            <a:r>
              <a:rPr kumimoji="0" lang="en-US" sz="2000" b="0" i="0" u="none" strike="noStrike" kern="1200" cap="none" spc="0" normalizeH="0" baseline="0" noProof="0" dirty="0">
                <a:ln>
                  <a:noFill/>
                </a:ln>
                <a:solidFill>
                  <a:prstClr val="black"/>
                </a:solidFill>
                <a:effectLst/>
                <a:uLnTx/>
                <a:uFillTx/>
                <a:latin typeface="#9Slide03 Arima Madurai" panose="00000500000000000000" pitchFamily="2" charset="0"/>
                <a:ea typeface="+mn-ea"/>
                <a:cs typeface="#9Slide03 Arima Madurai" panose="00000500000000000000" pitchFamily="2" charset="0"/>
              </a:rPr>
              <a:t> </a:t>
            </a:r>
            <a:r>
              <a:rPr kumimoji="0" lang="en-US" sz="2000" b="0" i="0" u="none" strike="noStrike" kern="1200" cap="none" spc="0" normalizeH="0" baseline="0" noProof="0" dirty="0" err="1">
                <a:ln>
                  <a:noFill/>
                </a:ln>
                <a:solidFill>
                  <a:prstClr val="black"/>
                </a:solidFill>
                <a:effectLst/>
                <a:uLnTx/>
                <a:uFillTx/>
                <a:latin typeface="#9Slide03 Arima Madurai" panose="00000500000000000000" pitchFamily="2" charset="0"/>
                <a:ea typeface="+mn-ea"/>
                <a:cs typeface="#9Slide03 Arima Madurai" panose="00000500000000000000" pitchFamily="2" charset="0"/>
              </a:rPr>
              <a:t>đời</a:t>
            </a:r>
            <a:r>
              <a:rPr kumimoji="0" lang="en-US" sz="2000" b="0" i="0" u="none" strike="noStrike" kern="1200" cap="none" spc="0" normalizeH="0" baseline="0" noProof="0" dirty="0">
                <a:ln>
                  <a:noFill/>
                </a:ln>
                <a:solidFill>
                  <a:prstClr val="black"/>
                </a:solidFill>
                <a:effectLst/>
                <a:uLnTx/>
                <a:uFillTx/>
                <a:latin typeface="#9Slide03 Arima Madurai" panose="00000500000000000000" pitchFamily="2" charset="0"/>
                <a:ea typeface="+mn-ea"/>
                <a:cs typeface="#9Slide03 Arima Madurai" panose="00000500000000000000" pitchFamily="2" charset="0"/>
              </a:rPr>
              <a:t> </a:t>
            </a:r>
            <a:r>
              <a:rPr kumimoji="0" lang="en-US" sz="2000" b="0" i="0" u="none" strike="noStrike" kern="1200" cap="none" spc="0" normalizeH="0" baseline="0" noProof="0" dirty="0" err="1">
                <a:ln>
                  <a:noFill/>
                </a:ln>
                <a:solidFill>
                  <a:prstClr val="black"/>
                </a:solidFill>
                <a:effectLst/>
                <a:uLnTx/>
                <a:uFillTx/>
                <a:latin typeface="#9Slide03 Arima Madurai" panose="00000500000000000000" pitchFamily="2" charset="0"/>
                <a:ea typeface="+mn-ea"/>
                <a:cs typeface="#9Slide03 Arima Madurai" panose="00000500000000000000" pitchFamily="2" charset="0"/>
              </a:rPr>
              <a:t>của</a:t>
            </a:r>
            <a:r>
              <a:rPr kumimoji="0" lang="en-US" sz="2000" b="0" i="0" u="none" strike="noStrike" kern="1200" cap="none" spc="0" normalizeH="0" baseline="0" noProof="0" dirty="0">
                <a:ln>
                  <a:noFill/>
                </a:ln>
                <a:solidFill>
                  <a:prstClr val="black"/>
                </a:solidFill>
                <a:effectLst/>
                <a:uLnTx/>
                <a:uFillTx/>
                <a:latin typeface="#9Slide03 Arima Madurai" panose="00000500000000000000" pitchFamily="2" charset="0"/>
                <a:ea typeface="+mn-ea"/>
                <a:cs typeface="#9Slide03 Arima Madurai" panose="00000500000000000000" pitchFamily="2" charset="0"/>
              </a:rPr>
              <a:t> </a:t>
            </a:r>
            <a:r>
              <a:rPr kumimoji="0" lang="en-US" sz="2000" b="0" i="0" u="none" strike="noStrike" kern="1200" cap="none" spc="0" normalizeH="0" baseline="0" noProof="0" dirty="0" err="1">
                <a:ln>
                  <a:noFill/>
                </a:ln>
                <a:solidFill>
                  <a:prstClr val="black"/>
                </a:solidFill>
                <a:effectLst/>
                <a:uLnTx/>
                <a:uFillTx/>
                <a:latin typeface="#9Slide03 Arima Madurai" panose="00000500000000000000" pitchFamily="2" charset="0"/>
                <a:ea typeface="+mn-ea"/>
                <a:cs typeface="#9Slide03 Arima Madurai" panose="00000500000000000000" pitchFamily="2" charset="0"/>
              </a:rPr>
              <a:t>sĩ</a:t>
            </a:r>
            <a:r>
              <a:rPr kumimoji="0" lang="en-US" sz="2000" b="0" i="0" u="none" strike="noStrike" kern="1200" cap="none" spc="0" normalizeH="0" baseline="0" noProof="0" dirty="0">
                <a:ln>
                  <a:noFill/>
                </a:ln>
                <a:solidFill>
                  <a:prstClr val="black"/>
                </a:solidFill>
                <a:effectLst/>
                <a:uLnTx/>
                <a:uFillTx/>
                <a:latin typeface="#9Slide03 Arima Madurai" panose="00000500000000000000" pitchFamily="2" charset="0"/>
                <a:ea typeface="+mn-ea"/>
                <a:cs typeface="#9Slide03 Arima Madurai" panose="00000500000000000000" pitchFamily="2" charset="0"/>
              </a:rPr>
              <a:t> </a:t>
            </a:r>
            <a:r>
              <a:rPr kumimoji="0" lang="en-US" sz="2000" b="0" i="0" u="none" strike="noStrike" kern="1200" cap="none" spc="0" normalizeH="0" baseline="0" noProof="0" dirty="0" err="1">
                <a:ln>
                  <a:noFill/>
                </a:ln>
                <a:solidFill>
                  <a:prstClr val="black"/>
                </a:solidFill>
                <a:effectLst/>
                <a:uLnTx/>
                <a:uFillTx/>
                <a:latin typeface="#9Slide03 Arima Madurai" panose="00000500000000000000" pitchFamily="2" charset="0"/>
                <a:ea typeface="+mn-ea"/>
                <a:cs typeface="#9Slide03 Arima Madurai" panose="00000500000000000000" pitchFamily="2" charset="0"/>
              </a:rPr>
              <a:t>phu</a:t>
            </a:r>
            <a:r>
              <a:rPr kumimoji="0" lang="en-US" sz="2000" b="0" i="0" u="none" strike="noStrike" kern="1200" cap="none" spc="0" normalizeH="0" baseline="0" noProof="0" dirty="0">
                <a:ln>
                  <a:noFill/>
                </a:ln>
                <a:solidFill>
                  <a:prstClr val="black"/>
                </a:solidFill>
                <a:effectLst/>
                <a:uLnTx/>
                <a:uFillTx/>
                <a:latin typeface="#9Slide03 Arima Madurai" panose="00000500000000000000" pitchFamily="2" charset="0"/>
                <a:ea typeface="+mn-ea"/>
                <a:cs typeface="#9Slide03 Arima Madurai" panose="00000500000000000000" pitchFamily="2" charset="0"/>
              </a:rPr>
              <a:t> </a:t>
            </a:r>
            <a:r>
              <a:rPr kumimoji="0" lang="en-US" sz="2000" b="0" i="0" u="none" strike="noStrike" kern="1200" cap="none" spc="0" normalizeH="0" baseline="0" noProof="0" dirty="0" err="1">
                <a:ln>
                  <a:noFill/>
                </a:ln>
                <a:solidFill>
                  <a:prstClr val="black"/>
                </a:solidFill>
                <a:effectLst/>
                <a:uLnTx/>
                <a:uFillTx/>
                <a:latin typeface="#9Slide03 Arima Madurai" panose="00000500000000000000" pitchFamily="2" charset="0"/>
                <a:ea typeface="+mn-ea"/>
                <a:cs typeface="#9Slide03 Arima Madurai" panose="00000500000000000000" pitchFamily="2" charset="0"/>
              </a:rPr>
              <a:t>Bắc</a:t>
            </a:r>
            <a:r>
              <a:rPr kumimoji="0" lang="en-US" sz="2000" b="0" i="0" u="none" strike="noStrike" kern="1200" cap="none" spc="0" normalizeH="0" baseline="0" noProof="0" dirty="0">
                <a:ln>
                  <a:noFill/>
                </a:ln>
                <a:solidFill>
                  <a:prstClr val="black"/>
                </a:solidFill>
                <a:effectLst/>
                <a:uLnTx/>
                <a:uFillTx/>
                <a:latin typeface="#9Slide03 Arima Madurai" panose="00000500000000000000" pitchFamily="2" charset="0"/>
                <a:ea typeface="+mn-ea"/>
                <a:cs typeface="#9Slide03 Arima Madurai" panose="00000500000000000000" pitchFamily="2" charset="0"/>
              </a:rPr>
              <a:t> Hà.</a:t>
            </a:r>
          </a:p>
        </p:txBody>
      </p:sp>
      <p:sp>
        <p:nvSpPr>
          <p:cNvPr id="12" name="TextBox 11">
            <a:extLst>
              <a:ext uri="{FF2B5EF4-FFF2-40B4-BE49-F238E27FC236}">
                <a16:creationId xmlns:a16="http://schemas.microsoft.com/office/drawing/2014/main" id="{40C63AD2-D2F6-3746-B475-8E1DE811B454}"/>
              </a:ext>
            </a:extLst>
          </p:cNvPr>
          <p:cNvSpPr txBox="1"/>
          <p:nvPr/>
        </p:nvSpPr>
        <p:spPr>
          <a:xfrm>
            <a:off x="9299821" y="5132467"/>
            <a:ext cx="2780974"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prstClr val="black"/>
                </a:solidFill>
                <a:effectLst/>
                <a:uLnTx/>
                <a:uFillTx/>
                <a:latin typeface="#9Slide03 Arima Madurai" panose="00000500000000000000" pitchFamily="2" charset="0"/>
                <a:ea typeface="+mn-ea"/>
                <a:cs typeface="#9Slide03 Arima Madurai" panose="00000500000000000000" pitchFamily="2" charset="0"/>
              </a:rPr>
              <a:t>Tâm</a:t>
            </a:r>
            <a:r>
              <a:rPr kumimoji="0" lang="en-US" sz="2000" b="0" i="0" u="none" strike="noStrike" kern="1200" cap="none" spc="0" normalizeH="0" baseline="0" noProof="0" dirty="0">
                <a:ln>
                  <a:noFill/>
                </a:ln>
                <a:solidFill>
                  <a:prstClr val="black"/>
                </a:solidFill>
                <a:effectLst/>
                <a:uLnTx/>
                <a:uFillTx/>
                <a:latin typeface="#9Slide03 Arima Madurai" panose="00000500000000000000" pitchFamily="2" charset="0"/>
                <a:ea typeface="+mn-ea"/>
                <a:cs typeface="#9Slide03 Arima Madurai" panose="00000500000000000000" pitchFamily="2" charset="0"/>
              </a:rPr>
              <a:t> </a:t>
            </a:r>
            <a:r>
              <a:rPr kumimoji="0" lang="en-US" sz="2000" b="0" i="0" u="none" strike="noStrike" kern="1200" cap="none" spc="0" normalizeH="0" baseline="0" noProof="0" dirty="0" err="1">
                <a:ln>
                  <a:noFill/>
                </a:ln>
                <a:solidFill>
                  <a:prstClr val="black"/>
                </a:solidFill>
                <a:effectLst/>
                <a:uLnTx/>
                <a:uFillTx/>
                <a:latin typeface="#9Slide03 Arima Madurai" panose="00000500000000000000" pitchFamily="2" charset="0"/>
                <a:ea typeface="+mn-ea"/>
                <a:cs typeface="#9Slide03 Arima Madurai" panose="00000500000000000000" pitchFamily="2" charset="0"/>
              </a:rPr>
              <a:t>trạng</a:t>
            </a:r>
            <a:r>
              <a:rPr kumimoji="0" lang="en-US" sz="2000" b="0" i="0" u="none" strike="noStrike" kern="1200" cap="none" spc="0" normalizeH="0" baseline="0" noProof="0" dirty="0">
                <a:ln>
                  <a:noFill/>
                </a:ln>
                <a:solidFill>
                  <a:prstClr val="black"/>
                </a:solidFill>
                <a:effectLst/>
                <a:uLnTx/>
                <a:uFillTx/>
                <a:latin typeface="#9Slide03 Arima Madurai" panose="00000500000000000000" pitchFamily="2" charset="0"/>
                <a:ea typeface="+mn-ea"/>
                <a:cs typeface="#9Slide03 Arima Madurai" panose="00000500000000000000" pitchFamily="2" charset="0"/>
              </a:rPr>
              <a:t> </a:t>
            </a:r>
            <a:r>
              <a:rPr kumimoji="0" lang="en-US" sz="2000" b="0" i="0" u="none" strike="noStrike" kern="1200" cap="none" spc="0" normalizeH="0" baseline="0" noProof="0" dirty="0" err="1">
                <a:ln>
                  <a:noFill/>
                </a:ln>
                <a:solidFill>
                  <a:prstClr val="black"/>
                </a:solidFill>
                <a:effectLst/>
                <a:uLnTx/>
                <a:uFillTx/>
                <a:latin typeface="#9Slide03 Arima Madurai" panose="00000500000000000000" pitchFamily="2" charset="0"/>
                <a:ea typeface="+mn-ea"/>
                <a:cs typeface="#9Slide03 Arima Madurai" panose="00000500000000000000" pitchFamily="2" charset="0"/>
              </a:rPr>
              <a:t>mong</a:t>
            </a:r>
            <a:r>
              <a:rPr kumimoji="0" lang="en-US" sz="2000" b="0" i="0" u="none" strike="noStrike" kern="1200" cap="none" spc="0" normalizeH="0" baseline="0" noProof="0" dirty="0">
                <a:ln>
                  <a:noFill/>
                </a:ln>
                <a:solidFill>
                  <a:prstClr val="black"/>
                </a:solidFill>
                <a:effectLst/>
                <a:uLnTx/>
                <a:uFillTx/>
                <a:latin typeface="#9Slide03 Arima Madurai" panose="00000500000000000000" pitchFamily="2" charset="0"/>
                <a:ea typeface="+mn-ea"/>
                <a:cs typeface="#9Slide03 Arima Madurai" panose="00000500000000000000" pitchFamily="2" charset="0"/>
              </a:rPr>
              <a:t> </a:t>
            </a:r>
            <a:r>
              <a:rPr kumimoji="0" lang="en-US" sz="2000" b="0" i="0" u="none" strike="noStrike" kern="1200" cap="none" spc="0" normalizeH="0" baseline="0" noProof="0" dirty="0" err="1">
                <a:ln>
                  <a:noFill/>
                </a:ln>
                <a:solidFill>
                  <a:prstClr val="black"/>
                </a:solidFill>
                <a:effectLst/>
                <a:uLnTx/>
                <a:uFillTx/>
                <a:latin typeface="#9Slide03 Arima Madurai" panose="00000500000000000000" pitchFamily="2" charset="0"/>
                <a:ea typeface="+mn-ea"/>
                <a:cs typeface="#9Slide03 Arima Madurai" panose="00000500000000000000" pitchFamily="2" charset="0"/>
              </a:rPr>
              <a:t>mỏi</a:t>
            </a:r>
            <a:r>
              <a:rPr kumimoji="0" lang="en-US" sz="2000" b="0" i="0" u="none" strike="noStrike" kern="1200" cap="none" spc="0" normalizeH="0" baseline="0" noProof="0" dirty="0">
                <a:ln>
                  <a:noFill/>
                </a:ln>
                <a:solidFill>
                  <a:prstClr val="black"/>
                </a:solidFill>
                <a:effectLst/>
                <a:uLnTx/>
                <a:uFillTx/>
                <a:latin typeface="#9Slide03 Arima Madurai" panose="00000500000000000000" pitchFamily="2" charset="0"/>
                <a:ea typeface="+mn-ea"/>
                <a:cs typeface="#9Slide03 Arima Madurai" panose="00000500000000000000" pitchFamily="2" charset="0"/>
              </a:rPr>
              <a:t>, </a:t>
            </a:r>
            <a:r>
              <a:rPr kumimoji="0" lang="en-US" sz="2000" b="0" i="0" u="none" strike="noStrike" kern="1200" cap="none" spc="0" normalizeH="0" baseline="0" noProof="0" dirty="0" err="1">
                <a:ln>
                  <a:noFill/>
                </a:ln>
                <a:solidFill>
                  <a:prstClr val="black"/>
                </a:solidFill>
                <a:effectLst/>
                <a:uLnTx/>
                <a:uFillTx/>
                <a:latin typeface="#9Slide03 Arima Madurai" panose="00000500000000000000" pitchFamily="2" charset="0"/>
                <a:ea typeface="+mn-ea"/>
                <a:cs typeface="#9Slide03 Arima Madurai" panose="00000500000000000000" pitchFamily="2" charset="0"/>
              </a:rPr>
              <a:t>sự</a:t>
            </a:r>
            <a:r>
              <a:rPr kumimoji="0" lang="en-US" sz="2000" b="0" i="0" u="none" strike="noStrike" kern="1200" cap="none" spc="0" normalizeH="0" baseline="0" noProof="0" dirty="0">
                <a:ln>
                  <a:noFill/>
                </a:ln>
                <a:solidFill>
                  <a:prstClr val="black"/>
                </a:solidFill>
                <a:effectLst/>
                <a:uLnTx/>
                <a:uFillTx/>
                <a:latin typeface="#9Slide03 Arima Madurai" panose="00000500000000000000" pitchFamily="2" charset="0"/>
                <a:ea typeface="+mn-ea"/>
                <a:cs typeface="#9Slide03 Arima Madurai" panose="00000500000000000000" pitchFamily="2" charset="0"/>
              </a:rPr>
              <a:t> </a:t>
            </a:r>
            <a:r>
              <a:rPr kumimoji="0" lang="en-US" sz="2000" b="0" i="0" u="none" strike="noStrike" kern="1200" cap="none" spc="0" normalizeH="0" baseline="0" noProof="0" dirty="0" err="1">
                <a:ln>
                  <a:noFill/>
                </a:ln>
                <a:solidFill>
                  <a:prstClr val="black"/>
                </a:solidFill>
                <a:effectLst/>
                <a:uLnTx/>
                <a:uFillTx/>
                <a:latin typeface="#9Slide03 Arima Madurai" panose="00000500000000000000" pitchFamily="2" charset="0"/>
                <a:ea typeface="+mn-ea"/>
                <a:cs typeface="#9Slide03 Arima Madurai" panose="00000500000000000000" pitchFamily="2" charset="0"/>
              </a:rPr>
              <a:t>trăn</a:t>
            </a:r>
            <a:r>
              <a:rPr kumimoji="0" lang="en-US" sz="2000" b="0" i="0" u="none" strike="noStrike" kern="1200" cap="none" spc="0" normalizeH="0" baseline="0" noProof="0" dirty="0">
                <a:ln>
                  <a:noFill/>
                </a:ln>
                <a:solidFill>
                  <a:prstClr val="black"/>
                </a:solidFill>
                <a:effectLst/>
                <a:uLnTx/>
                <a:uFillTx/>
                <a:latin typeface="#9Slide03 Arima Madurai" panose="00000500000000000000" pitchFamily="2" charset="0"/>
                <a:ea typeface="+mn-ea"/>
                <a:cs typeface="#9Slide03 Arima Madurai" panose="00000500000000000000" pitchFamily="2" charset="0"/>
              </a:rPr>
              <a:t> </a:t>
            </a:r>
            <a:r>
              <a:rPr kumimoji="0" lang="en-US" sz="2000" b="0" i="0" u="none" strike="noStrike" kern="1200" cap="none" spc="0" normalizeH="0" baseline="0" noProof="0" dirty="0" err="1">
                <a:ln>
                  <a:noFill/>
                </a:ln>
                <a:solidFill>
                  <a:prstClr val="black"/>
                </a:solidFill>
                <a:effectLst/>
                <a:uLnTx/>
                <a:uFillTx/>
                <a:latin typeface="#9Slide03 Arima Madurai" panose="00000500000000000000" pitchFamily="2" charset="0"/>
                <a:ea typeface="+mn-ea"/>
                <a:cs typeface="#9Slide03 Arima Madurai" panose="00000500000000000000" pitchFamily="2" charset="0"/>
              </a:rPr>
              <a:t>trở</a:t>
            </a:r>
            <a:r>
              <a:rPr kumimoji="0" lang="en-US" sz="2000" b="0" i="0" u="none" strike="noStrike" kern="1200" cap="none" spc="0" normalizeH="0" baseline="0" noProof="0" dirty="0">
                <a:ln>
                  <a:noFill/>
                </a:ln>
                <a:solidFill>
                  <a:prstClr val="black"/>
                </a:solidFill>
                <a:effectLst/>
                <a:uLnTx/>
                <a:uFillTx/>
                <a:latin typeface="#9Slide03 Arima Madurai" panose="00000500000000000000" pitchFamily="2" charset="0"/>
                <a:ea typeface="+mn-ea"/>
                <a:cs typeface="#9Slide03 Arima Madurai" panose="00000500000000000000" pitchFamily="2" charset="0"/>
              </a:rPr>
              <a:t> </a:t>
            </a:r>
            <a:r>
              <a:rPr kumimoji="0" lang="en-US" sz="2000" b="0" i="0" u="none" strike="noStrike" kern="1200" cap="none" spc="0" normalizeH="0" baseline="0" noProof="0" dirty="0" err="1">
                <a:ln>
                  <a:noFill/>
                </a:ln>
                <a:solidFill>
                  <a:prstClr val="black"/>
                </a:solidFill>
                <a:effectLst/>
                <a:uLnTx/>
                <a:uFillTx/>
                <a:latin typeface="#9Slide03 Arima Madurai" panose="00000500000000000000" pitchFamily="2" charset="0"/>
                <a:ea typeface="+mn-ea"/>
                <a:cs typeface="#9Slide03 Arima Madurai" panose="00000500000000000000" pitchFamily="2" charset="0"/>
              </a:rPr>
              <a:t>của</a:t>
            </a:r>
            <a:r>
              <a:rPr kumimoji="0" lang="en-US" sz="2000" b="0" i="0" u="none" strike="noStrike" kern="1200" cap="none" spc="0" normalizeH="0" baseline="0" noProof="0" dirty="0">
                <a:ln>
                  <a:noFill/>
                </a:ln>
                <a:solidFill>
                  <a:prstClr val="black"/>
                </a:solidFill>
                <a:effectLst/>
                <a:uLnTx/>
                <a:uFillTx/>
                <a:latin typeface="#9Slide03 Arima Madurai" panose="00000500000000000000" pitchFamily="2" charset="0"/>
                <a:ea typeface="+mn-ea"/>
                <a:cs typeface="#9Slide03 Arima Madurai" panose="00000500000000000000" pitchFamily="2" charset="0"/>
              </a:rPr>
              <a:t> </a:t>
            </a:r>
            <a:r>
              <a:rPr kumimoji="0" lang="en-US" sz="2000" b="0" i="0" u="none" strike="noStrike" kern="1200" cap="none" spc="0" normalizeH="0" baseline="0" noProof="0" dirty="0" err="1">
                <a:ln>
                  <a:noFill/>
                </a:ln>
                <a:solidFill>
                  <a:prstClr val="black"/>
                </a:solidFill>
                <a:effectLst/>
                <a:uLnTx/>
                <a:uFillTx/>
                <a:latin typeface="#9Slide03 Arima Madurai" panose="00000500000000000000" pitchFamily="2" charset="0"/>
                <a:ea typeface="+mn-ea"/>
                <a:cs typeface="#9Slide03 Arima Madurai" panose="00000500000000000000" pitchFamily="2" charset="0"/>
              </a:rPr>
              <a:t>nhà</a:t>
            </a:r>
            <a:r>
              <a:rPr kumimoji="0" lang="en-US" sz="2000" b="0" i="0" u="none" strike="noStrike" kern="1200" cap="none" spc="0" normalizeH="0" baseline="0" noProof="0" dirty="0">
                <a:ln>
                  <a:noFill/>
                </a:ln>
                <a:solidFill>
                  <a:prstClr val="black"/>
                </a:solidFill>
                <a:effectLst/>
                <a:uLnTx/>
                <a:uFillTx/>
                <a:latin typeface="#9Slide03 Arima Madurai" panose="00000500000000000000" pitchFamily="2" charset="0"/>
                <a:ea typeface="+mn-ea"/>
                <a:cs typeface="#9Slide03 Arima Madurai" panose="00000500000000000000" pitchFamily="2" charset="0"/>
              </a:rPr>
              <a:t> </a:t>
            </a:r>
            <a:r>
              <a:rPr kumimoji="0" lang="en-US" sz="2000" b="0" i="0" u="none" strike="noStrike" kern="1200" cap="none" spc="0" normalizeH="0" baseline="0" noProof="0" dirty="0" err="1">
                <a:ln>
                  <a:noFill/>
                </a:ln>
                <a:solidFill>
                  <a:prstClr val="black"/>
                </a:solidFill>
                <a:effectLst/>
                <a:uLnTx/>
                <a:uFillTx/>
                <a:latin typeface="#9Slide03 Arima Madurai" panose="00000500000000000000" pitchFamily="2" charset="0"/>
                <a:ea typeface="+mn-ea"/>
                <a:cs typeface="#9Slide03 Arima Madurai" panose="00000500000000000000" pitchFamily="2" charset="0"/>
              </a:rPr>
              <a:t>vua</a:t>
            </a:r>
            <a:r>
              <a:rPr kumimoji="0" lang="en-US" sz="2000" b="0" i="0" u="none" strike="noStrike" kern="1200" cap="none" spc="0" normalizeH="0" baseline="0" noProof="0" dirty="0">
                <a:ln>
                  <a:noFill/>
                </a:ln>
                <a:solidFill>
                  <a:prstClr val="black"/>
                </a:solidFill>
                <a:effectLst/>
                <a:uLnTx/>
                <a:uFillTx/>
                <a:latin typeface="#9Slide03 Arima Madurai" panose="00000500000000000000" pitchFamily="2" charset="0"/>
                <a:ea typeface="+mn-ea"/>
                <a:cs typeface="#9Slide03 Arima Madurai" panose="00000500000000000000" pitchFamily="2" charset="0"/>
              </a:rPr>
              <a:t>: </a:t>
            </a:r>
            <a:r>
              <a:rPr kumimoji="0" lang="vi-VN" sz="2000" b="0" i="1" u="none" strike="noStrike" kern="1200" cap="none" spc="0" normalizeH="0" baseline="0" noProof="0" dirty="0">
                <a:ln>
                  <a:noFill/>
                </a:ln>
                <a:solidFill>
                  <a:schemeClr val="accent1"/>
                </a:solidFill>
                <a:effectLst/>
                <a:uLnTx/>
                <a:uFillTx/>
                <a:latin typeface="#9Slide03 Arima Madurai" panose="00000500000000000000" pitchFamily="2" charset="0"/>
                <a:ea typeface="+mn-ea"/>
                <a:cs typeface="#9Slide03 Arima Madurai" panose="00000500000000000000" pitchFamily="2" charset="0"/>
              </a:rPr>
              <a:t>Nay trẫm đang ghé chiếu lắng nghe, ngày đêm mong mỏi….</a:t>
            </a:r>
            <a:endParaRPr kumimoji="0" lang="en-US" sz="2000" b="0" i="1" u="none" strike="noStrike" kern="1200" cap="none" spc="0" normalizeH="0" baseline="0" noProof="0" dirty="0">
              <a:ln>
                <a:noFill/>
              </a:ln>
              <a:solidFill>
                <a:schemeClr val="accent1"/>
              </a:solidFill>
              <a:effectLst/>
              <a:uLnTx/>
              <a:uFillTx/>
              <a:latin typeface="#9Slide03 Arima Madurai" panose="00000500000000000000" pitchFamily="2" charset="0"/>
              <a:ea typeface="+mn-ea"/>
              <a:cs typeface="#9Slide03 Arima Madurai" panose="00000500000000000000" pitchFamily="2" charset="0"/>
            </a:endParaRPr>
          </a:p>
        </p:txBody>
      </p:sp>
    </p:spTree>
    <p:extLst>
      <p:ext uri="{BB962C8B-B14F-4D97-AF65-F5344CB8AC3E}">
        <p14:creationId xmlns:p14="http://schemas.microsoft.com/office/powerpoint/2010/main" val="267086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anim calcmode="lin" valueType="num">
                                      <p:cBhvr additive="base">
                                        <p:cTn id="13"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anim calcmode="lin" valueType="num">
                                      <p:cBhvr additive="base">
                                        <p:cTn id="17"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7">
                                            <p:txEl>
                                              <p:pRg st="0" end="0"/>
                                            </p:txEl>
                                          </p:spTgt>
                                        </p:tgtEl>
                                        <p:attrNameLst>
                                          <p:attrName>style.visibility</p:attrName>
                                        </p:attrNameLst>
                                      </p:cBhvr>
                                      <p:to>
                                        <p:strVal val="visible"/>
                                      </p:to>
                                    </p:set>
                                    <p:anim calcmode="lin" valueType="num">
                                      <p:cBhvr additive="base">
                                        <p:cTn id="23"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0">
                                            <p:txEl>
                                              <p:pRg st="0" end="0"/>
                                            </p:txEl>
                                          </p:spTgt>
                                        </p:tgtEl>
                                        <p:attrNameLst>
                                          <p:attrName>style.visibility</p:attrName>
                                        </p:attrNameLst>
                                      </p:cBhvr>
                                      <p:to>
                                        <p:strVal val="visible"/>
                                      </p:to>
                                    </p:set>
                                    <p:anim calcmode="lin" valueType="num">
                                      <p:cBhvr additive="base">
                                        <p:cTn id="29"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additive="base">
                                        <p:cTn id="39" dur="500" fill="hold"/>
                                        <p:tgtEl>
                                          <p:spTgt spid="11"/>
                                        </p:tgtEl>
                                        <p:attrNameLst>
                                          <p:attrName>ppt_x</p:attrName>
                                        </p:attrNameLst>
                                      </p:cBhvr>
                                      <p:tavLst>
                                        <p:tav tm="0">
                                          <p:val>
                                            <p:strVal val="#ppt_x"/>
                                          </p:val>
                                        </p:tav>
                                        <p:tav tm="100000">
                                          <p:val>
                                            <p:strVal val="#ppt_x"/>
                                          </p:val>
                                        </p:tav>
                                      </p:tavLst>
                                    </p:anim>
                                    <p:anim calcmode="lin" valueType="num">
                                      <p:cBhvr additive="base">
                                        <p:cTn id="4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B3703A3F-3BB3-EA18-EEF1-619E90014EBC}"/>
              </a:ext>
            </a:extLst>
          </p:cNvPr>
          <p:cNvGraphicFramePr>
            <a:graphicFrameLocks noGrp="1"/>
          </p:cNvGraphicFramePr>
          <p:nvPr>
            <p:extLst>
              <p:ext uri="{D42A27DB-BD31-4B8C-83A1-F6EECF244321}">
                <p14:modId xmlns:p14="http://schemas.microsoft.com/office/powerpoint/2010/main" val="2339655171"/>
              </p:ext>
            </p:extLst>
          </p:nvPr>
        </p:nvGraphicFramePr>
        <p:xfrm>
          <a:off x="0" y="-90264"/>
          <a:ext cx="12192001" cy="8446642"/>
        </p:xfrm>
        <a:graphic>
          <a:graphicData uri="http://schemas.openxmlformats.org/drawingml/2006/table">
            <a:tbl>
              <a:tblPr firstRow="1" firstCol="1" bandRow="1">
                <a:tableStyleId>{93296810-A885-4BE3-A3E7-6D5BEEA58F35}</a:tableStyleId>
              </a:tblPr>
              <a:tblGrid>
                <a:gridCol w="981864">
                  <a:extLst>
                    <a:ext uri="{9D8B030D-6E8A-4147-A177-3AD203B41FA5}">
                      <a16:colId xmlns:a16="http://schemas.microsoft.com/office/drawing/2014/main" val="4092547544"/>
                    </a:ext>
                  </a:extLst>
                </a:gridCol>
                <a:gridCol w="3325093">
                  <a:extLst>
                    <a:ext uri="{9D8B030D-6E8A-4147-A177-3AD203B41FA5}">
                      <a16:colId xmlns:a16="http://schemas.microsoft.com/office/drawing/2014/main" val="3180608556"/>
                    </a:ext>
                  </a:extLst>
                </a:gridCol>
                <a:gridCol w="2769704">
                  <a:extLst>
                    <a:ext uri="{9D8B030D-6E8A-4147-A177-3AD203B41FA5}">
                      <a16:colId xmlns:a16="http://schemas.microsoft.com/office/drawing/2014/main" val="1188852084"/>
                    </a:ext>
                  </a:extLst>
                </a:gridCol>
                <a:gridCol w="2358887">
                  <a:extLst>
                    <a:ext uri="{9D8B030D-6E8A-4147-A177-3AD203B41FA5}">
                      <a16:colId xmlns:a16="http://schemas.microsoft.com/office/drawing/2014/main" val="4247756676"/>
                    </a:ext>
                  </a:extLst>
                </a:gridCol>
                <a:gridCol w="2756453">
                  <a:extLst>
                    <a:ext uri="{9D8B030D-6E8A-4147-A177-3AD203B41FA5}">
                      <a16:colId xmlns:a16="http://schemas.microsoft.com/office/drawing/2014/main" val="1803213047"/>
                    </a:ext>
                  </a:extLst>
                </a:gridCol>
              </a:tblGrid>
              <a:tr h="94949">
                <a:tc gridSpan="5">
                  <a:txBody>
                    <a:bodyPr/>
                    <a:lstStyle/>
                    <a:p>
                      <a:pPr algn="l">
                        <a:lnSpc>
                          <a:spcPct val="107000"/>
                        </a:lnSpc>
                        <a:spcAft>
                          <a:spcPts val="800"/>
                        </a:spcAft>
                      </a:pPr>
                      <a:endParaRPr lang="en-US" sz="2400" kern="100" dirty="0">
                        <a:effectLst/>
                        <a:latin typeface="+mn-lt"/>
                        <a:ea typeface="Calibri" panose="020F0502020204030204" pitchFamily="34" charset="0"/>
                        <a:cs typeface="Times New Roman" panose="02020603050405020304" pitchFamily="18" charset="0"/>
                      </a:endParaRPr>
                    </a:p>
                    <a:p>
                      <a:pPr algn="l">
                        <a:lnSpc>
                          <a:spcPct val="107000"/>
                        </a:lnSpc>
                        <a:spcAft>
                          <a:spcPts val="800"/>
                        </a:spcAft>
                      </a:pPr>
                      <a:endParaRPr lang="en-US" sz="2400" kern="100" dirty="0">
                        <a:effectLst/>
                        <a:latin typeface="+mn-lt"/>
                        <a:ea typeface="Calibri" panose="020F0502020204030204" pitchFamily="34" charset="0"/>
                        <a:cs typeface="Times New Roman" panose="02020603050405020304" pitchFamily="18" charset="0"/>
                      </a:endParaRPr>
                    </a:p>
                  </a:txBody>
                  <a:tcPr marL="30574" marR="3057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409814941"/>
                  </a:ext>
                </a:extLst>
              </a:tr>
              <a:tr h="542225">
                <a:tc>
                  <a:txBody>
                    <a:bodyPr/>
                    <a:lstStyle/>
                    <a:p>
                      <a:pPr algn="ctr">
                        <a:lnSpc>
                          <a:spcPct val="107000"/>
                        </a:lnSpc>
                        <a:spcAft>
                          <a:spcPts val="800"/>
                        </a:spcAft>
                      </a:pPr>
                      <a:r>
                        <a:rPr lang="en-US" sz="2400" kern="100" dirty="0" err="1">
                          <a:solidFill>
                            <a:srgbClr val="FF0000"/>
                          </a:solidFill>
                          <a:effectLst/>
                          <a:latin typeface="+mn-lt"/>
                        </a:rPr>
                        <a:t>Đoạn</a:t>
                      </a:r>
                      <a:endParaRPr lang="en-US" sz="2400" kern="100" dirty="0">
                        <a:solidFill>
                          <a:srgbClr val="FF0000"/>
                        </a:solidFill>
                        <a:effectLst/>
                        <a:latin typeface="+mn-lt"/>
                        <a:ea typeface="Calibri" panose="020F0502020204030204" pitchFamily="34" charset="0"/>
                        <a:cs typeface="Times New Roman" panose="02020603050405020304" pitchFamily="18" charset="0"/>
                      </a:endParaRPr>
                    </a:p>
                  </a:txBody>
                  <a:tcPr marL="30574" marR="3057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800"/>
                        </a:spcAft>
                      </a:pPr>
                      <a:r>
                        <a:rPr lang="en-US" sz="2400" kern="100" dirty="0" err="1">
                          <a:effectLst/>
                          <a:latin typeface="+mn-lt"/>
                          <a:ea typeface="Calibri" panose="020F0502020204030204" pitchFamily="34" charset="0"/>
                          <a:cs typeface="Times New Roman" panose="02020603050405020304" pitchFamily="18" charset="0"/>
                        </a:rPr>
                        <a:t>Luận</a:t>
                      </a:r>
                      <a:r>
                        <a:rPr lang="en-US" sz="2400" kern="100" dirty="0">
                          <a:effectLst/>
                          <a:latin typeface="+mn-lt"/>
                          <a:ea typeface="Calibri" panose="020F0502020204030204" pitchFamily="34" charset="0"/>
                          <a:cs typeface="Times New Roman" panose="02020603050405020304" pitchFamily="18" charset="0"/>
                        </a:rPr>
                        <a:t> </a:t>
                      </a:r>
                      <a:r>
                        <a:rPr lang="en-US" sz="2400" kern="100" dirty="0" err="1">
                          <a:effectLst/>
                          <a:latin typeface="+mn-lt"/>
                          <a:ea typeface="Calibri" panose="020F0502020204030204" pitchFamily="34" charset="0"/>
                          <a:cs typeface="Times New Roman" panose="02020603050405020304" pitchFamily="18" charset="0"/>
                        </a:rPr>
                        <a:t>điểm</a:t>
                      </a:r>
                      <a:endParaRPr lang="en-US" sz="2400" kern="100" dirty="0">
                        <a:effectLst/>
                        <a:latin typeface="+mn-lt"/>
                        <a:ea typeface="Calibri" panose="020F0502020204030204" pitchFamily="34" charset="0"/>
                        <a:cs typeface="Times New Roman" panose="02020603050405020304" pitchFamily="18" charset="0"/>
                      </a:endParaRPr>
                    </a:p>
                  </a:txBody>
                  <a:tcPr marL="30574" marR="3057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800"/>
                        </a:spcAft>
                      </a:pPr>
                      <a:r>
                        <a:rPr lang="en-US" sz="2400" kern="100">
                          <a:effectLst/>
                          <a:latin typeface="+mn-lt"/>
                        </a:rPr>
                        <a:t>Lí lẽ</a:t>
                      </a:r>
                      <a:endParaRPr lang="en-US" sz="2400" kern="100">
                        <a:effectLst/>
                        <a:latin typeface="+mn-lt"/>
                        <a:ea typeface="Calibri" panose="020F0502020204030204" pitchFamily="34" charset="0"/>
                        <a:cs typeface="Times New Roman" panose="02020603050405020304" pitchFamily="18" charset="0"/>
                      </a:endParaRPr>
                    </a:p>
                  </a:txBody>
                  <a:tcPr marL="30574" marR="3057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800"/>
                        </a:spcAft>
                      </a:pPr>
                      <a:r>
                        <a:rPr lang="en-US" sz="2400" kern="100">
                          <a:effectLst/>
                          <a:latin typeface="+mn-lt"/>
                        </a:rPr>
                        <a:t>Bằng chứng</a:t>
                      </a:r>
                      <a:endParaRPr lang="en-US" sz="2400" kern="100">
                        <a:effectLst/>
                        <a:latin typeface="+mn-lt"/>
                        <a:ea typeface="Calibri" panose="020F0502020204030204" pitchFamily="34" charset="0"/>
                        <a:cs typeface="Times New Roman" panose="02020603050405020304" pitchFamily="18" charset="0"/>
                      </a:endParaRPr>
                    </a:p>
                  </a:txBody>
                  <a:tcPr marL="30574" marR="3057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800"/>
                        </a:spcAft>
                      </a:pPr>
                      <a:r>
                        <a:rPr lang="en-US" sz="2400" kern="100">
                          <a:effectLst/>
                          <a:latin typeface="+mn-lt"/>
                        </a:rPr>
                        <a:t>Yếu tố bổ trợ</a:t>
                      </a:r>
                      <a:endParaRPr lang="en-US" sz="2400" kern="100">
                        <a:effectLst/>
                        <a:latin typeface="+mn-lt"/>
                        <a:ea typeface="Calibri" panose="020F0502020204030204" pitchFamily="34" charset="0"/>
                        <a:cs typeface="Times New Roman" panose="02020603050405020304" pitchFamily="18" charset="0"/>
                      </a:endParaRPr>
                    </a:p>
                  </a:txBody>
                  <a:tcPr marL="30574" marR="3057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49816947"/>
                  </a:ext>
                </a:extLst>
              </a:tr>
              <a:tr h="852642">
                <a:tc>
                  <a:txBody>
                    <a:bodyPr/>
                    <a:lstStyle/>
                    <a:p>
                      <a:pPr algn="ctr">
                        <a:lnSpc>
                          <a:spcPct val="107000"/>
                        </a:lnSpc>
                        <a:spcAft>
                          <a:spcPts val="800"/>
                        </a:spcAft>
                      </a:pPr>
                      <a:r>
                        <a:rPr lang="en-US" sz="2400" kern="100" dirty="0">
                          <a:solidFill>
                            <a:srgbClr val="FF0000"/>
                          </a:solidFill>
                          <a:effectLst/>
                          <a:latin typeface="+mn-lt"/>
                        </a:rPr>
                        <a:t>3</a:t>
                      </a:r>
                    </a:p>
                    <a:p>
                      <a:pPr algn="ctr">
                        <a:lnSpc>
                          <a:spcPct val="107000"/>
                        </a:lnSpc>
                        <a:spcAft>
                          <a:spcPts val="800"/>
                        </a:spcAft>
                      </a:pPr>
                      <a:endParaRPr lang="en-US" sz="2400" kern="100" dirty="0">
                        <a:solidFill>
                          <a:srgbClr val="FF0000"/>
                        </a:solidFill>
                        <a:effectLst/>
                        <a:latin typeface="+mn-lt"/>
                        <a:ea typeface="Calibri" panose="020F0502020204030204" pitchFamily="34" charset="0"/>
                        <a:cs typeface="Times New Roman" panose="02020603050405020304" pitchFamily="18" charset="0"/>
                      </a:endParaRPr>
                    </a:p>
                    <a:p>
                      <a:pPr algn="ctr">
                        <a:lnSpc>
                          <a:spcPct val="107000"/>
                        </a:lnSpc>
                        <a:spcAft>
                          <a:spcPts val="800"/>
                        </a:spcAft>
                      </a:pPr>
                      <a:endParaRPr lang="en-US" sz="2400" kern="100" dirty="0">
                        <a:solidFill>
                          <a:srgbClr val="FF0000"/>
                        </a:solidFill>
                        <a:effectLst/>
                        <a:latin typeface="+mn-lt"/>
                        <a:ea typeface="Calibri" panose="020F0502020204030204" pitchFamily="34" charset="0"/>
                        <a:cs typeface="Times New Roman" panose="02020603050405020304" pitchFamily="18" charset="0"/>
                      </a:endParaRPr>
                    </a:p>
                    <a:p>
                      <a:pPr algn="ctr">
                        <a:lnSpc>
                          <a:spcPct val="107000"/>
                        </a:lnSpc>
                        <a:spcAft>
                          <a:spcPts val="800"/>
                        </a:spcAft>
                      </a:pPr>
                      <a:endParaRPr lang="en-US" sz="2400" kern="100" dirty="0">
                        <a:solidFill>
                          <a:srgbClr val="FF0000"/>
                        </a:solidFill>
                        <a:effectLst/>
                        <a:latin typeface="+mn-lt"/>
                        <a:ea typeface="Calibri" panose="020F0502020204030204" pitchFamily="34" charset="0"/>
                        <a:cs typeface="Times New Roman" panose="02020603050405020304" pitchFamily="18" charset="0"/>
                      </a:endParaRPr>
                    </a:p>
                    <a:p>
                      <a:pPr algn="ctr">
                        <a:lnSpc>
                          <a:spcPct val="107000"/>
                        </a:lnSpc>
                        <a:spcAft>
                          <a:spcPts val="800"/>
                        </a:spcAft>
                      </a:pPr>
                      <a:endParaRPr lang="en-US" sz="2400" kern="100" dirty="0">
                        <a:solidFill>
                          <a:srgbClr val="FF0000"/>
                        </a:solidFill>
                        <a:effectLst/>
                        <a:latin typeface="+mn-lt"/>
                        <a:ea typeface="Calibri" panose="020F0502020204030204" pitchFamily="34" charset="0"/>
                        <a:cs typeface="Times New Roman" panose="02020603050405020304" pitchFamily="18" charset="0"/>
                      </a:endParaRPr>
                    </a:p>
                    <a:p>
                      <a:pPr algn="ctr">
                        <a:lnSpc>
                          <a:spcPct val="107000"/>
                        </a:lnSpc>
                        <a:spcAft>
                          <a:spcPts val="800"/>
                        </a:spcAft>
                      </a:pPr>
                      <a:endParaRPr lang="en-US" sz="2400" kern="100" dirty="0">
                        <a:solidFill>
                          <a:srgbClr val="FF0000"/>
                        </a:solidFill>
                        <a:effectLst/>
                        <a:latin typeface="+mn-lt"/>
                        <a:ea typeface="Calibri" panose="020F0502020204030204" pitchFamily="34" charset="0"/>
                        <a:cs typeface="Times New Roman" panose="02020603050405020304" pitchFamily="18" charset="0"/>
                      </a:endParaRPr>
                    </a:p>
                    <a:p>
                      <a:pPr algn="ctr">
                        <a:lnSpc>
                          <a:spcPct val="107000"/>
                        </a:lnSpc>
                        <a:spcAft>
                          <a:spcPts val="800"/>
                        </a:spcAft>
                      </a:pPr>
                      <a:endParaRPr lang="en-US" sz="2400" kern="100" dirty="0">
                        <a:solidFill>
                          <a:srgbClr val="FF0000"/>
                        </a:solidFill>
                        <a:effectLst/>
                        <a:latin typeface="+mn-lt"/>
                        <a:ea typeface="Calibri" panose="020F0502020204030204" pitchFamily="34" charset="0"/>
                        <a:cs typeface="Times New Roman" panose="02020603050405020304" pitchFamily="18" charset="0"/>
                      </a:endParaRPr>
                    </a:p>
                  </a:txBody>
                  <a:tcPr marL="30574" marR="3057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800"/>
                        </a:spcAft>
                      </a:pPr>
                      <a:endParaRPr lang="en-US" sz="2400" kern="100" dirty="0">
                        <a:effectLst/>
                        <a:latin typeface="+mn-lt"/>
                        <a:ea typeface="Calibri" panose="020F0502020204030204" pitchFamily="34" charset="0"/>
                        <a:cs typeface="Times New Roman" panose="02020603050405020304" pitchFamily="18" charset="0"/>
                      </a:endParaRPr>
                    </a:p>
                    <a:p>
                      <a:pPr>
                        <a:lnSpc>
                          <a:spcPct val="107000"/>
                        </a:lnSpc>
                        <a:spcAft>
                          <a:spcPts val="800"/>
                        </a:spcAft>
                      </a:pPr>
                      <a:endParaRPr lang="en-US" sz="2400" kern="100" dirty="0">
                        <a:effectLst/>
                        <a:latin typeface="+mn-lt"/>
                        <a:ea typeface="Calibri" panose="020F0502020204030204" pitchFamily="34" charset="0"/>
                        <a:cs typeface="Times New Roman" panose="02020603050405020304" pitchFamily="18" charset="0"/>
                      </a:endParaRPr>
                    </a:p>
                    <a:p>
                      <a:pPr>
                        <a:lnSpc>
                          <a:spcPct val="107000"/>
                        </a:lnSpc>
                        <a:spcAft>
                          <a:spcPts val="800"/>
                        </a:spcAft>
                      </a:pPr>
                      <a:endParaRPr lang="en-US" sz="2400" kern="100" dirty="0">
                        <a:effectLst/>
                        <a:latin typeface="+mn-lt"/>
                        <a:ea typeface="Calibri" panose="020F0502020204030204" pitchFamily="34" charset="0"/>
                        <a:cs typeface="Times New Roman" panose="02020603050405020304" pitchFamily="18" charset="0"/>
                      </a:endParaRPr>
                    </a:p>
                    <a:p>
                      <a:pPr>
                        <a:lnSpc>
                          <a:spcPct val="107000"/>
                        </a:lnSpc>
                        <a:spcAft>
                          <a:spcPts val="800"/>
                        </a:spcAft>
                      </a:pPr>
                      <a:endParaRPr lang="en-US" sz="2400" kern="100" dirty="0">
                        <a:effectLst/>
                        <a:latin typeface="+mn-lt"/>
                        <a:ea typeface="Calibri" panose="020F0502020204030204" pitchFamily="34" charset="0"/>
                        <a:cs typeface="Times New Roman" panose="02020603050405020304" pitchFamily="18" charset="0"/>
                      </a:endParaRPr>
                    </a:p>
                  </a:txBody>
                  <a:tcPr marL="30574" marR="3057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800"/>
                        </a:spcAft>
                      </a:pPr>
                      <a:r>
                        <a:rPr lang="en-US" sz="2400" kern="100" dirty="0">
                          <a:effectLst/>
                          <a:latin typeface="+mn-lt"/>
                        </a:rPr>
                        <a:t> </a:t>
                      </a:r>
                      <a:endParaRPr lang="en-US" sz="2400" kern="100" dirty="0">
                        <a:effectLst/>
                        <a:latin typeface="+mn-lt"/>
                        <a:ea typeface="Calibri" panose="020F0502020204030204" pitchFamily="34" charset="0"/>
                        <a:cs typeface="Times New Roman" panose="02020603050405020304" pitchFamily="18" charset="0"/>
                      </a:endParaRPr>
                    </a:p>
                  </a:txBody>
                  <a:tcPr marL="30574" marR="3057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800"/>
                        </a:spcAft>
                      </a:pPr>
                      <a:r>
                        <a:rPr lang="en-US" sz="2400" kern="100">
                          <a:effectLst/>
                          <a:latin typeface="+mn-lt"/>
                        </a:rPr>
                        <a:t> </a:t>
                      </a:r>
                      <a:endParaRPr lang="en-US" sz="2400" kern="100">
                        <a:effectLst/>
                        <a:latin typeface="+mn-lt"/>
                        <a:ea typeface="Calibri" panose="020F0502020204030204" pitchFamily="34" charset="0"/>
                        <a:cs typeface="Times New Roman" panose="02020603050405020304" pitchFamily="18" charset="0"/>
                      </a:endParaRPr>
                    </a:p>
                  </a:txBody>
                  <a:tcPr marL="30574" marR="3057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3000"/>
                        </a:lnSpc>
                        <a:spcAft>
                          <a:spcPts val="0"/>
                        </a:spcAft>
                      </a:pPr>
                      <a:r>
                        <a:rPr lang="en-US" sz="2200" b="1" kern="100" dirty="0">
                          <a:effectLst/>
                          <a:latin typeface="+mn-lt"/>
                        </a:rPr>
                        <a:t>* </a:t>
                      </a:r>
                      <a:r>
                        <a:rPr lang="en-US" sz="2200" b="1" kern="100" dirty="0" err="1">
                          <a:effectLst/>
                          <a:latin typeface="+mn-lt"/>
                        </a:rPr>
                        <a:t>Thuyết</a:t>
                      </a:r>
                      <a:r>
                        <a:rPr lang="en-US" sz="2200" b="1" kern="100" dirty="0">
                          <a:effectLst/>
                          <a:latin typeface="+mn-lt"/>
                        </a:rPr>
                        <a:t> </a:t>
                      </a:r>
                      <a:r>
                        <a:rPr lang="en-US" sz="2200" b="1" kern="100" dirty="0" err="1">
                          <a:effectLst/>
                          <a:latin typeface="+mn-lt"/>
                        </a:rPr>
                        <a:t>minh</a:t>
                      </a:r>
                      <a:r>
                        <a:rPr lang="en-US" sz="2200" b="1" kern="100" dirty="0">
                          <a:effectLst/>
                          <a:latin typeface="+mn-lt"/>
                        </a:rPr>
                        <a:t>:</a:t>
                      </a:r>
                    </a:p>
                    <a:p>
                      <a:pPr>
                        <a:lnSpc>
                          <a:spcPts val="3000"/>
                        </a:lnSpc>
                        <a:spcAft>
                          <a:spcPts val="0"/>
                        </a:spcAft>
                      </a:pPr>
                      <a:endParaRPr lang="en-US" sz="2400" kern="100" dirty="0">
                        <a:effectLst/>
                        <a:latin typeface="+mn-lt"/>
                      </a:endParaRPr>
                    </a:p>
                    <a:p>
                      <a:pPr>
                        <a:lnSpc>
                          <a:spcPts val="3000"/>
                        </a:lnSpc>
                        <a:spcAft>
                          <a:spcPts val="0"/>
                        </a:spcAft>
                      </a:pPr>
                      <a:endParaRPr lang="en-US" sz="2400" b="0" kern="100" dirty="0">
                        <a:effectLst/>
                        <a:latin typeface="+mn-lt"/>
                      </a:endParaRPr>
                    </a:p>
                    <a:p>
                      <a:pPr>
                        <a:lnSpc>
                          <a:spcPts val="3000"/>
                        </a:lnSpc>
                        <a:spcAft>
                          <a:spcPts val="0"/>
                        </a:spcAft>
                      </a:pPr>
                      <a:endParaRPr lang="en-US" sz="2200" b="1" kern="100" dirty="0">
                        <a:effectLst/>
                        <a:latin typeface="+mn-lt"/>
                      </a:endParaRPr>
                    </a:p>
                    <a:p>
                      <a:pPr>
                        <a:lnSpc>
                          <a:spcPts val="3000"/>
                        </a:lnSpc>
                        <a:spcAft>
                          <a:spcPts val="0"/>
                        </a:spcAft>
                      </a:pPr>
                      <a:r>
                        <a:rPr lang="en-US" sz="2200" b="1" kern="100" dirty="0">
                          <a:effectLst/>
                          <a:latin typeface="+mn-lt"/>
                        </a:rPr>
                        <a:t>* </a:t>
                      </a:r>
                      <a:r>
                        <a:rPr lang="en-US" sz="2200" b="1" kern="100" dirty="0" err="1">
                          <a:effectLst/>
                          <a:latin typeface="+mn-lt"/>
                        </a:rPr>
                        <a:t>Biểu</a:t>
                      </a:r>
                      <a:r>
                        <a:rPr lang="en-US" sz="2200" b="1" kern="100" dirty="0">
                          <a:effectLst/>
                          <a:latin typeface="+mn-lt"/>
                        </a:rPr>
                        <a:t> </a:t>
                      </a:r>
                      <a:r>
                        <a:rPr lang="en-US" sz="2200" b="1" kern="100" dirty="0" err="1">
                          <a:effectLst/>
                          <a:latin typeface="+mn-lt"/>
                        </a:rPr>
                        <a:t>cảm</a:t>
                      </a:r>
                      <a:r>
                        <a:rPr lang="en-US" sz="2200" b="1" kern="100" dirty="0">
                          <a:effectLst/>
                          <a:latin typeface="+mn-lt"/>
                        </a:rPr>
                        <a:t>:</a:t>
                      </a:r>
                      <a:endParaRPr lang="en-US" sz="2200" b="1" kern="100" dirty="0">
                        <a:effectLst/>
                        <a:latin typeface="+mn-lt"/>
                        <a:ea typeface="Calibri" panose="020F0502020204030204" pitchFamily="34" charset="0"/>
                        <a:cs typeface="Times New Roman" panose="02020603050405020304" pitchFamily="18" charset="0"/>
                      </a:endParaRPr>
                    </a:p>
                  </a:txBody>
                  <a:tcPr marL="30574" marR="3057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59462250"/>
                  </a:ext>
                </a:extLst>
              </a:tr>
              <a:tr h="400263">
                <a:tc>
                  <a:txBody>
                    <a:bodyPr/>
                    <a:lstStyle/>
                    <a:p>
                      <a:pPr algn="ctr">
                        <a:lnSpc>
                          <a:spcPct val="107000"/>
                        </a:lnSpc>
                        <a:spcAft>
                          <a:spcPts val="800"/>
                        </a:spcAft>
                      </a:pPr>
                      <a:r>
                        <a:rPr lang="en-US" sz="2400" kern="100" dirty="0">
                          <a:solidFill>
                            <a:srgbClr val="FF0000"/>
                          </a:solidFill>
                          <a:effectLst/>
                          <a:latin typeface="+mn-lt"/>
                        </a:rPr>
                        <a:t>4</a:t>
                      </a:r>
                    </a:p>
                    <a:p>
                      <a:pPr algn="ctr">
                        <a:lnSpc>
                          <a:spcPct val="107000"/>
                        </a:lnSpc>
                        <a:spcAft>
                          <a:spcPts val="800"/>
                        </a:spcAft>
                      </a:pPr>
                      <a:endParaRPr lang="en-US" sz="2400" kern="100" dirty="0">
                        <a:solidFill>
                          <a:srgbClr val="FF0000"/>
                        </a:solidFill>
                        <a:effectLst/>
                        <a:latin typeface="+mn-lt"/>
                        <a:ea typeface="Calibri" panose="020F0502020204030204" pitchFamily="34" charset="0"/>
                        <a:cs typeface="Times New Roman" panose="02020603050405020304" pitchFamily="18" charset="0"/>
                      </a:endParaRPr>
                    </a:p>
                    <a:p>
                      <a:pPr algn="ctr">
                        <a:lnSpc>
                          <a:spcPct val="107000"/>
                        </a:lnSpc>
                        <a:spcAft>
                          <a:spcPts val="800"/>
                        </a:spcAft>
                      </a:pPr>
                      <a:endParaRPr lang="en-US" sz="2400" kern="100" dirty="0">
                        <a:solidFill>
                          <a:srgbClr val="FF0000"/>
                        </a:solidFill>
                        <a:effectLst/>
                        <a:latin typeface="+mn-lt"/>
                        <a:ea typeface="Calibri" panose="020F0502020204030204" pitchFamily="34" charset="0"/>
                        <a:cs typeface="Times New Roman" panose="02020603050405020304" pitchFamily="18" charset="0"/>
                      </a:endParaRPr>
                    </a:p>
                    <a:p>
                      <a:pPr algn="ctr">
                        <a:lnSpc>
                          <a:spcPct val="107000"/>
                        </a:lnSpc>
                        <a:spcAft>
                          <a:spcPts val="800"/>
                        </a:spcAft>
                      </a:pPr>
                      <a:endParaRPr lang="en-US" sz="2400" kern="100" dirty="0">
                        <a:solidFill>
                          <a:srgbClr val="FF0000"/>
                        </a:solidFill>
                        <a:effectLst/>
                        <a:latin typeface="+mn-lt"/>
                        <a:ea typeface="Calibri" panose="020F0502020204030204" pitchFamily="34" charset="0"/>
                        <a:cs typeface="Times New Roman" panose="02020603050405020304" pitchFamily="18" charset="0"/>
                      </a:endParaRPr>
                    </a:p>
                    <a:p>
                      <a:pPr algn="ctr">
                        <a:lnSpc>
                          <a:spcPct val="107000"/>
                        </a:lnSpc>
                        <a:spcAft>
                          <a:spcPts val="800"/>
                        </a:spcAft>
                      </a:pPr>
                      <a:endParaRPr lang="en-US" sz="2400" kern="100" dirty="0">
                        <a:solidFill>
                          <a:srgbClr val="FF0000"/>
                        </a:solidFill>
                        <a:effectLst/>
                        <a:latin typeface="+mn-lt"/>
                        <a:ea typeface="Calibri" panose="020F0502020204030204" pitchFamily="34" charset="0"/>
                        <a:cs typeface="Times New Roman" panose="02020603050405020304" pitchFamily="18" charset="0"/>
                      </a:endParaRPr>
                    </a:p>
                  </a:txBody>
                  <a:tcPr marL="30574" marR="3057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800"/>
                        </a:spcAft>
                      </a:pPr>
                      <a:endParaRPr lang="en-US" sz="2400" kern="100" dirty="0">
                        <a:effectLst/>
                        <a:latin typeface="+mn-lt"/>
                        <a:ea typeface="Calibri" panose="020F0502020204030204" pitchFamily="34" charset="0"/>
                        <a:cs typeface="Times New Roman" panose="02020603050405020304" pitchFamily="18" charset="0"/>
                      </a:endParaRPr>
                    </a:p>
                    <a:p>
                      <a:pPr>
                        <a:lnSpc>
                          <a:spcPct val="107000"/>
                        </a:lnSpc>
                        <a:spcAft>
                          <a:spcPts val="800"/>
                        </a:spcAft>
                      </a:pPr>
                      <a:endParaRPr lang="en-US" sz="2400" kern="100" dirty="0">
                        <a:effectLst/>
                        <a:latin typeface="+mn-lt"/>
                        <a:ea typeface="Calibri" panose="020F0502020204030204" pitchFamily="34" charset="0"/>
                        <a:cs typeface="Times New Roman" panose="02020603050405020304" pitchFamily="18" charset="0"/>
                      </a:endParaRPr>
                    </a:p>
                    <a:p>
                      <a:pPr>
                        <a:lnSpc>
                          <a:spcPct val="107000"/>
                        </a:lnSpc>
                        <a:spcAft>
                          <a:spcPts val="800"/>
                        </a:spcAft>
                      </a:pPr>
                      <a:endParaRPr lang="en-US" sz="2400" kern="100" dirty="0">
                        <a:effectLst/>
                        <a:latin typeface="+mn-lt"/>
                        <a:ea typeface="Calibri" panose="020F0502020204030204" pitchFamily="34" charset="0"/>
                        <a:cs typeface="Times New Roman" panose="02020603050405020304" pitchFamily="18" charset="0"/>
                      </a:endParaRPr>
                    </a:p>
                  </a:txBody>
                  <a:tcPr marL="30574" marR="3057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800"/>
                        </a:spcAft>
                      </a:pPr>
                      <a:r>
                        <a:rPr lang="en-US" sz="2400" kern="100" dirty="0">
                          <a:effectLst/>
                          <a:latin typeface="+mn-lt"/>
                        </a:rPr>
                        <a:t> </a:t>
                      </a:r>
                      <a:endParaRPr lang="en-US" sz="2400" kern="100" dirty="0">
                        <a:effectLst/>
                        <a:latin typeface="+mn-lt"/>
                        <a:ea typeface="Calibri" panose="020F0502020204030204" pitchFamily="34" charset="0"/>
                        <a:cs typeface="Times New Roman" panose="02020603050405020304" pitchFamily="18" charset="0"/>
                      </a:endParaRPr>
                    </a:p>
                  </a:txBody>
                  <a:tcPr marL="30574" marR="3057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800"/>
                        </a:spcAft>
                      </a:pPr>
                      <a:r>
                        <a:rPr lang="en-US" sz="2400" kern="100" dirty="0">
                          <a:effectLst/>
                          <a:latin typeface="+mn-lt"/>
                        </a:rPr>
                        <a:t> </a:t>
                      </a:r>
                      <a:endParaRPr lang="en-US" sz="2400" kern="100" dirty="0">
                        <a:effectLst/>
                        <a:latin typeface="+mn-lt"/>
                        <a:ea typeface="Calibri" panose="020F0502020204030204" pitchFamily="34" charset="0"/>
                        <a:cs typeface="Times New Roman" panose="02020603050405020304" pitchFamily="18" charset="0"/>
                      </a:endParaRPr>
                    </a:p>
                  </a:txBody>
                  <a:tcPr marL="30574" marR="3057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800"/>
                        </a:spcAft>
                      </a:pPr>
                      <a:r>
                        <a:rPr lang="en-US" sz="2400" kern="100" dirty="0">
                          <a:effectLst/>
                          <a:latin typeface="+mn-lt"/>
                        </a:rPr>
                        <a:t>* </a:t>
                      </a:r>
                      <a:r>
                        <a:rPr lang="en-US" sz="2400" kern="100" dirty="0" err="1">
                          <a:effectLst/>
                          <a:latin typeface="+mn-lt"/>
                        </a:rPr>
                        <a:t>Thuyết</a:t>
                      </a:r>
                      <a:r>
                        <a:rPr lang="en-US" sz="2400" kern="100" dirty="0">
                          <a:effectLst/>
                          <a:latin typeface="+mn-lt"/>
                        </a:rPr>
                        <a:t> </a:t>
                      </a:r>
                      <a:r>
                        <a:rPr lang="en-US" sz="2400" kern="100" dirty="0" err="1">
                          <a:effectLst/>
                          <a:latin typeface="+mn-lt"/>
                        </a:rPr>
                        <a:t>minh</a:t>
                      </a:r>
                      <a:r>
                        <a:rPr lang="en-US" sz="2400" kern="100" dirty="0">
                          <a:effectLst/>
                          <a:latin typeface="+mn-lt"/>
                        </a:rPr>
                        <a:t>:</a:t>
                      </a:r>
                    </a:p>
                    <a:p>
                      <a:pPr>
                        <a:lnSpc>
                          <a:spcPct val="107000"/>
                        </a:lnSpc>
                        <a:spcAft>
                          <a:spcPts val="800"/>
                        </a:spcAft>
                      </a:pPr>
                      <a:endParaRPr lang="en-US" sz="2400" kern="100" dirty="0">
                        <a:effectLst/>
                        <a:latin typeface="+mn-lt"/>
                        <a:ea typeface="Calibri" panose="020F0502020204030204" pitchFamily="34" charset="0"/>
                        <a:cs typeface="Times New Roman" panose="02020603050405020304" pitchFamily="18" charset="0"/>
                      </a:endParaRPr>
                    </a:p>
                  </a:txBody>
                  <a:tcPr marL="30574" marR="3057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27333656"/>
                  </a:ext>
                </a:extLst>
              </a:tr>
              <a:tr h="242015">
                <a:tc gridSpan="5">
                  <a:txBody>
                    <a:bodyPr/>
                    <a:lstStyle/>
                    <a:p>
                      <a:pPr>
                        <a:lnSpc>
                          <a:spcPct val="107000"/>
                        </a:lnSpc>
                        <a:spcAft>
                          <a:spcPts val="800"/>
                        </a:spcAft>
                      </a:pPr>
                      <a:r>
                        <a:rPr lang="en-US" sz="2400" kern="100" dirty="0">
                          <a:effectLst/>
                          <a:latin typeface="+mn-lt"/>
                        </a:rPr>
                        <a:t>* </a:t>
                      </a:r>
                      <a:r>
                        <a:rPr lang="en-US" sz="2400" kern="100" dirty="0" err="1">
                          <a:effectLst/>
                          <a:latin typeface="+mn-lt"/>
                        </a:rPr>
                        <a:t>Nhận</a:t>
                      </a:r>
                      <a:r>
                        <a:rPr lang="en-US" sz="2400" kern="100" dirty="0">
                          <a:effectLst/>
                          <a:latin typeface="+mn-lt"/>
                        </a:rPr>
                        <a:t> </a:t>
                      </a:r>
                      <a:r>
                        <a:rPr lang="en-US" sz="2400" kern="100" dirty="0" err="1">
                          <a:effectLst/>
                          <a:latin typeface="+mn-lt"/>
                        </a:rPr>
                        <a:t>xét</a:t>
                      </a:r>
                      <a:r>
                        <a:rPr lang="en-US" sz="2400" kern="100" dirty="0">
                          <a:effectLst/>
                          <a:latin typeface="+mn-lt"/>
                        </a:rPr>
                        <a:t> </a:t>
                      </a:r>
                      <a:r>
                        <a:rPr lang="en-US" sz="2400" kern="100" dirty="0" err="1">
                          <a:effectLst/>
                          <a:latin typeface="+mn-lt"/>
                        </a:rPr>
                        <a:t>về</a:t>
                      </a:r>
                      <a:r>
                        <a:rPr lang="en-US" sz="2400" kern="100" dirty="0">
                          <a:effectLst/>
                          <a:latin typeface="+mn-lt"/>
                        </a:rPr>
                        <a:t> </a:t>
                      </a:r>
                      <a:r>
                        <a:rPr lang="en-US" sz="2400" kern="100" dirty="0" err="1">
                          <a:effectLst/>
                          <a:latin typeface="+mn-lt"/>
                        </a:rPr>
                        <a:t>luận</a:t>
                      </a:r>
                      <a:r>
                        <a:rPr lang="en-US" sz="2400" kern="100" dirty="0">
                          <a:effectLst/>
                          <a:latin typeface="+mn-lt"/>
                        </a:rPr>
                        <a:t> </a:t>
                      </a:r>
                      <a:r>
                        <a:rPr lang="en-US" sz="2400" kern="100" dirty="0" err="1">
                          <a:effectLst/>
                          <a:latin typeface="+mn-lt"/>
                        </a:rPr>
                        <a:t>điểm</a:t>
                      </a:r>
                      <a:r>
                        <a:rPr lang="en-US" sz="2400" kern="100" dirty="0">
                          <a:effectLst/>
                          <a:latin typeface="+mn-lt"/>
                        </a:rPr>
                        <a:t>, </a:t>
                      </a:r>
                      <a:r>
                        <a:rPr lang="en-US" sz="2400" kern="100" dirty="0" err="1">
                          <a:effectLst/>
                          <a:latin typeface="+mn-lt"/>
                        </a:rPr>
                        <a:t>lí</a:t>
                      </a:r>
                      <a:r>
                        <a:rPr lang="en-US" sz="2400" kern="100" dirty="0">
                          <a:effectLst/>
                          <a:latin typeface="+mn-lt"/>
                        </a:rPr>
                        <a:t> </a:t>
                      </a:r>
                      <a:r>
                        <a:rPr lang="en-US" sz="2400" kern="100" dirty="0" err="1">
                          <a:effectLst/>
                          <a:latin typeface="+mn-lt"/>
                        </a:rPr>
                        <a:t>lẽ</a:t>
                      </a:r>
                      <a:r>
                        <a:rPr lang="en-US" sz="2400" kern="100" dirty="0">
                          <a:effectLst/>
                          <a:latin typeface="+mn-lt"/>
                        </a:rPr>
                        <a:t>, </a:t>
                      </a:r>
                      <a:r>
                        <a:rPr lang="en-US" sz="2400" kern="100" dirty="0" err="1">
                          <a:effectLst/>
                          <a:latin typeface="+mn-lt"/>
                        </a:rPr>
                        <a:t>dẫn</a:t>
                      </a:r>
                      <a:r>
                        <a:rPr lang="en-US" sz="2400" kern="100" dirty="0">
                          <a:effectLst/>
                          <a:latin typeface="+mn-lt"/>
                        </a:rPr>
                        <a:t> </a:t>
                      </a:r>
                      <a:r>
                        <a:rPr lang="en-US" sz="2400" kern="100" dirty="0" err="1">
                          <a:effectLst/>
                          <a:latin typeface="+mn-lt"/>
                        </a:rPr>
                        <a:t>chứng</a:t>
                      </a:r>
                      <a:r>
                        <a:rPr lang="en-US" sz="2400" kern="100" dirty="0">
                          <a:effectLst/>
                          <a:latin typeface="+mn-lt"/>
                        </a:rPr>
                        <a:t> </a:t>
                      </a:r>
                      <a:r>
                        <a:rPr lang="en-US" sz="2400" kern="100" dirty="0" err="1">
                          <a:effectLst/>
                          <a:latin typeface="+mn-lt"/>
                        </a:rPr>
                        <a:t>và</a:t>
                      </a:r>
                      <a:r>
                        <a:rPr lang="en-US" sz="2400" kern="100" dirty="0">
                          <a:effectLst/>
                          <a:latin typeface="+mn-lt"/>
                        </a:rPr>
                        <a:t> </a:t>
                      </a:r>
                      <a:r>
                        <a:rPr lang="en-US" sz="2400" kern="100" dirty="0" err="1">
                          <a:effectLst/>
                          <a:latin typeface="+mn-lt"/>
                        </a:rPr>
                        <a:t>các</a:t>
                      </a:r>
                      <a:r>
                        <a:rPr lang="en-US" sz="2400" kern="100" dirty="0">
                          <a:effectLst/>
                          <a:latin typeface="+mn-lt"/>
                        </a:rPr>
                        <a:t> </a:t>
                      </a:r>
                      <a:r>
                        <a:rPr lang="en-US" sz="2400" kern="100" dirty="0" err="1">
                          <a:effectLst/>
                          <a:latin typeface="+mn-lt"/>
                        </a:rPr>
                        <a:t>yếu</a:t>
                      </a:r>
                      <a:r>
                        <a:rPr lang="en-US" sz="2400" kern="100" dirty="0">
                          <a:effectLst/>
                          <a:latin typeface="+mn-lt"/>
                        </a:rPr>
                        <a:t> </a:t>
                      </a:r>
                      <a:r>
                        <a:rPr lang="en-US" sz="2400" kern="100" dirty="0" err="1">
                          <a:effectLst/>
                          <a:latin typeface="+mn-lt"/>
                        </a:rPr>
                        <a:t>tố</a:t>
                      </a:r>
                      <a:r>
                        <a:rPr lang="en-US" sz="2400" kern="100" dirty="0">
                          <a:effectLst/>
                          <a:latin typeface="+mn-lt"/>
                        </a:rPr>
                        <a:t> </a:t>
                      </a:r>
                      <a:r>
                        <a:rPr lang="en-US" sz="2400" kern="100" dirty="0" err="1">
                          <a:effectLst/>
                          <a:latin typeface="+mn-lt"/>
                        </a:rPr>
                        <a:t>bổ</a:t>
                      </a:r>
                      <a:r>
                        <a:rPr lang="en-US" sz="2400" kern="100" dirty="0">
                          <a:effectLst/>
                          <a:latin typeface="+mn-lt"/>
                        </a:rPr>
                        <a:t> </a:t>
                      </a:r>
                      <a:r>
                        <a:rPr lang="en-US" sz="2400" kern="100" dirty="0" err="1">
                          <a:effectLst/>
                          <a:latin typeface="+mn-lt"/>
                        </a:rPr>
                        <a:t>trợ</a:t>
                      </a:r>
                      <a:r>
                        <a:rPr lang="en-US" sz="2400" kern="100" dirty="0">
                          <a:effectLst/>
                          <a:latin typeface="+mn-lt"/>
                        </a:rPr>
                        <a:t>:</a:t>
                      </a:r>
                    </a:p>
                    <a:p>
                      <a:pPr>
                        <a:lnSpc>
                          <a:spcPct val="107000"/>
                        </a:lnSpc>
                        <a:spcAft>
                          <a:spcPts val="800"/>
                        </a:spcAft>
                      </a:pPr>
                      <a:r>
                        <a:rPr lang="en-US" sz="2400" kern="100" dirty="0">
                          <a:effectLst/>
                          <a:latin typeface="+mn-lt"/>
                        </a:rPr>
                        <a:t> </a:t>
                      </a:r>
                    </a:p>
                    <a:p>
                      <a:pPr>
                        <a:lnSpc>
                          <a:spcPct val="107000"/>
                        </a:lnSpc>
                        <a:spcAft>
                          <a:spcPts val="800"/>
                        </a:spcAft>
                      </a:pPr>
                      <a:endParaRPr lang="en-US" sz="2400" kern="100" dirty="0">
                        <a:effectLst/>
                        <a:latin typeface="+mn-lt"/>
                        <a:ea typeface="Calibri" panose="020F0502020204030204" pitchFamily="34" charset="0"/>
                        <a:cs typeface="Times New Roman" panose="02020603050405020304" pitchFamily="18" charset="0"/>
                      </a:endParaRPr>
                    </a:p>
                  </a:txBody>
                  <a:tcPr marL="30574" marR="3057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693984617"/>
                  </a:ext>
                </a:extLst>
              </a:tr>
            </a:tbl>
          </a:graphicData>
        </a:graphic>
      </p:graphicFrame>
      <p:sp>
        <p:nvSpPr>
          <p:cNvPr id="5" name="TextBox 4">
            <a:extLst>
              <a:ext uri="{FF2B5EF4-FFF2-40B4-BE49-F238E27FC236}">
                <a16:creationId xmlns:a16="http://schemas.microsoft.com/office/drawing/2014/main" id="{647843DC-4168-17C9-52D7-DC6D636BED6C}"/>
              </a:ext>
            </a:extLst>
          </p:cNvPr>
          <p:cNvSpPr txBox="1"/>
          <p:nvPr/>
        </p:nvSpPr>
        <p:spPr>
          <a:xfrm>
            <a:off x="3101009" y="160097"/>
            <a:ext cx="8337996"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Chiêu mộ người hiền tài ra giúp vua dựng xây đất nước</a:t>
            </a:r>
            <a:endPar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7FD79713-839D-A588-6F70-669FA444C22C}"/>
              </a:ext>
            </a:extLst>
          </p:cNvPr>
          <p:cNvSpPr txBox="1"/>
          <p:nvPr/>
        </p:nvSpPr>
        <p:spPr>
          <a:xfrm>
            <a:off x="1653261" y="155930"/>
            <a:ext cx="1909029" cy="470000"/>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400" b="1" i="0" u="none" strike="noStrike" kern="100" cap="none" spc="0" normalizeH="0" baseline="0" noProof="0" dirty="0">
                <a:ln>
                  <a:noFill/>
                </a:ln>
                <a:solidFill>
                  <a:srgbClr val="FF0000"/>
                </a:solidFill>
                <a:effectLst/>
                <a:uLnTx/>
                <a:uFillTx/>
                <a:latin typeface="Calibri" panose="020F0502020204030204"/>
                <a:ea typeface="+mn-ea"/>
                <a:cs typeface="+mn-cs"/>
              </a:rPr>
              <a:t> </a:t>
            </a:r>
            <a:r>
              <a:rPr kumimoji="0" lang="en-US" sz="2400" b="1" i="0" u="none" strike="noStrike" kern="100" cap="none" spc="0" normalizeH="0" baseline="0" noProof="0" dirty="0" err="1">
                <a:ln>
                  <a:noFill/>
                </a:ln>
                <a:solidFill>
                  <a:srgbClr val="FF0000"/>
                </a:solidFill>
                <a:effectLst/>
                <a:uLnTx/>
                <a:uFillTx/>
                <a:latin typeface="Calibri" panose="020F0502020204030204"/>
                <a:ea typeface="+mn-ea"/>
                <a:cs typeface="+mn-cs"/>
              </a:rPr>
              <a:t>Luận</a:t>
            </a:r>
            <a:r>
              <a:rPr kumimoji="0" lang="en-US" sz="2400" b="1" i="0" u="none" strike="noStrike" kern="100" cap="none" spc="0" normalizeH="0" baseline="0" noProof="0" dirty="0">
                <a:ln>
                  <a:noFill/>
                </a:ln>
                <a:solidFill>
                  <a:srgbClr val="FF0000"/>
                </a:solidFill>
                <a:effectLst/>
                <a:uLnTx/>
                <a:uFillTx/>
                <a:latin typeface="Calibri" panose="020F0502020204030204"/>
                <a:ea typeface="+mn-ea"/>
                <a:cs typeface="+mn-cs"/>
              </a:rPr>
              <a:t> </a:t>
            </a:r>
            <a:r>
              <a:rPr kumimoji="0" lang="en-US" sz="2400" b="1" i="0" u="none" strike="noStrike" kern="100" cap="none" spc="0" normalizeH="0" baseline="0" noProof="0" dirty="0" err="1">
                <a:ln>
                  <a:noFill/>
                </a:ln>
                <a:solidFill>
                  <a:srgbClr val="FF0000"/>
                </a:solidFill>
                <a:effectLst/>
                <a:uLnTx/>
                <a:uFillTx/>
                <a:latin typeface="Calibri" panose="020F0502020204030204"/>
                <a:ea typeface="+mn-ea"/>
                <a:cs typeface="+mn-cs"/>
              </a:rPr>
              <a:t>đề</a:t>
            </a:r>
            <a:r>
              <a:rPr kumimoji="0" lang="en-US" sz="2400" b="1" i="0" u="none" strike="noStrike" kern="100" cap="none" spc="0" normalizeH="0" baseline="0" noProof="0" dirty="0">
                <a:ln>
                  <a:noFill/>
                </a:ln>
                <a:solidFill>
                  <a:srgbClr val="FF0000"/>
                </a:solidFill>
                <a:effectLst/>
                <a:uLnTx/>
                <a:uFillTx/>
                <a:latin typeface="Calibri" panose="020F0502020204030204"/>
                <a:ea typeface="+mn-ea"/>
                <a:cs typeface="+mn-cs"/>
              </a:rPr>
              <a:t>:</a:t>
            </a:r>
            <a:endPar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51CF348E-9DE7-928E-E069-5EE46925A0B1}"/>
              </a:ext>
            </a:extLst>
          </p:cNvPr>
          <p:cNvSpPr txBox="1"/>
          <p:nvPr/>
        </p:nvSpPr>
        <p:spPr>
          <a:xfrm>
            <a:off x="1113184" y="1449630"/>
            <a:ext cx="3313042" cy="2683427"/>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200" b="0" i="0" u="none" strike="noStrike" kern="100" cap="none" spc="0" normalizeH="0" baseline="0" noProof="0" dirty="0" err="1">
                <a:ln>
                  <a:noFill/>
                </a:ln>
                <a:effectLst/>
                <a:uLnTx/>
                <a:uFillTx/>
                <a:latin typeface="#9Slide03 Arima Madurai" panose="00000500000000000000" pitchFamily="2" charset="0"/>
                <a:ea typeface="Calibri" panose="020F0502020204030204" pitchFamily="34" charset="0"/>
                <a:cs typeface="#9Slide03 Arima Madurai" panose="00000500000000000000" pitchFamily="2" charset="0"/>
              </a:rPr>
              <a:t>Những</a:t>
            </a:r>
            <a:r>
              <a:rPr kumimoji="0" lang="en-US" sz="2200" b="0" i="0" u="none" strike="noStrike" kern="100" cap="none" spc="0" normalizeH="0" baseline="0" noProof="0" dirty="0">
                <a:ln>
                  <a:noFill/>
                </a:ln>
                <a:effectLst/>
                <a:uLnTx/>
                <a:uFillTx/>
                <a:latin typeface="#9Slide03 Arima Madurai" panose="00000500000000000000" pitchFamily="2" charset="0"/>
                <a:ea typeface="Calibri" panose="020F0502020204030204" pitchFamily="34" charset="0"/>
                <a:cs typeface="#9Slide03 Arima Madurai" panose="00000500000000000000" pitchFamily="2" charset="0"/>
              </a:rPr>
              <a:t> </a:t>
            </a:r>
            <a:r>
              <a:rPr kumimoji="0" lang="en-US" sz="2200" b="0" i="0" u="none" strike="noStrike" kern="100" cap="none" spc="0" normalizeH="0" baseline="0" noProof="0" dirty="0" err="1">
                <a:ln>
                  <a:noFill/>
                </a:ln>
                <a:effectLst/>
                <a:uLnTx/>
                <a:uFillTx/>
                <a:latin typeface="#9Slide03 Arima Madurai" panose="00000500000000000000" pitchFamily="2" charset="0"/>
                <a:ea typeface="Calibri" panose="020F0502020204030204" pitchFamily="34" charset="0"/>
                <a:cs typeface="#9Slide03 Arima Madurai" panose="00000500000000000000" pitchFamily="2" charset="0"/>
              </a:rPr>
              <a:t>khó</a:t>
            </a:r>
            <a:r>
              <a:rPr kumimoji="0" lang="en-US" sz="2200" b="0" i="0" u="none" strike="noStrike" kern="100" cap="none" spc="0" normalizeH="0" baseline="0" noProof="0" dirty="0">
                <a:ln>
                  <a:noFill/>
                </a:ln>
                <a:effectLst/>
                <a:uLnTx/>
                <a:uFillTx/>
                <a:latin typeface="#9Slide03 Arima Madurai" panose="00000500000000000000" pitchFamily="2" charset="0"/>
                <a:ea typeface="Calibri" panose="020F0502020204030204" pitchFamily="34" charset="0"/>
                <a:cs typeface="#9Slide03 Arima Madurai" panose="00000500000000000000" pitchFamily="2" charset="0"/>
              </a:rPr>
              <a:t> </a:t>
            </a:r>
            <a:r>
              <a:rPr kumimoji="0" lang="en-US" sz="2200" b="0" i="0" u="none" strike="noStrike" kern="100" cap="none" spc="0" normalizeH="0" baseline="0" noProof="0" dirty="0" err="1">
                <a:ln>
                  <a:noFill/>
                </a:ln>
                <a:effectLst/>
                <a:uLnTx/>
                <a:uFillTx/>
                <a:latin typeface="#9Slide03 Arima Madurai" panose="00000500000000000000" pitchFamily="2" charset="0"/>
                <a:ea typeface="Calibri" panose="020F0502020204030204" pitchFamily="34" charset="0"/>
                <a:cs typeface="#9Slide03 Arima Madurai" panose="00000500000000000000" pitchFamily="2" charset="0"/>
              </a:rPr>
              <a:t>khăn</a:t>
            </a:r>
            <a:r>
              <a:rPr kumimoji="0" lang="en-US" sz="2200" b="0" i="0" u="none" strike="noStrike" kern="100" cap="none" spc="0" normalizeH="0" baseline="0" noProof="0" dirty="0">
                <a:ln>
                  <a:noFill/>
                </a:ln>
                <a:effectLst/>
                <a:uLnTx/>
                <a:uFillTx/>
                <a:latin typeface="#9Slide03 Arima Madurai" panose="00000500000000000000" pitchFamily="2" charset="0"/>
                <a:ea typeface="Calibri" panose="020F0502020204030204" pitchFamily="34" charset="0"/>
                <a:cs typeface="#9Slide03 Arima Madurai" panose="00000500000000000000" pitchFamily="2" charset="0"/>
              </a:rPr>
              <a:t> </a:t>
            </a:r>
            <a:r>
              <a:rPr kumimoji="0" lang="en-US" sz="2200" b="0" i="0" u="none" strike="noStrike" kern="100" cap="none" spc="0" normalizeH="0" baseline="0" noProof="0" dirty="0" err="1">
                <a:ln>
                  <a:noFill/>
                </a:ln>
                <a:effectLst/>
                <a:uLnTx/>
                <a:uFillTx/>
                <a:latin typeface="#9Slide03 Arima Madurai" panose="00000500000000000000" pitchFamily="2" charset="0"/>
                <a:ea typeface="Calibri" panose="020F0502020204030204" pitchFamily="34" charset="0"/>
                <a:cs typeface="#9Slide03 Arima Madurai" panose="00000500000000000000" pitchFamily="2" charset="0"/>
              </a:rPr>
              <a:t>của</a:t>
            </a:r>
            <a:r>
              <a:rPr kumimoji="0" lang="en-US" sz="2200" b="0" i="0" u="none" strike="noStrike" kern="100" cap="none" spc="0" normalizeH="0" baseline="0" noProof="0" dirty="0">
                <a:ln>
                  <a:noFill/>
                </a:ln>
                <a:effectLst/>
                <a:uLnTx/>
                <a:uFillTx/>
                <a:latin typeface="#9Slide03 Arima Madurai" panose="00000500000000000000" pitchFamily="2" charset="0"/>
                <a:ea typeface="Calibri" panose="020F0502020204030204" pitchFamily="34" charset="0"/>
                <a:cs typeface="#9Slide03 Arima Madurai" panose="00000500000000000000" pitchFamily="2" charset="0"/>
              </a:rPr>
              <a:t> </a:t>
            </a:r>
            <a:r>
              <a:rPr kumimoji="0" lang="en-US" sz="2200" b="0" i="0" u="none" strike="noStrike" kern="100" cap="none" spc="0" normalizeH="0" baseline="0" noProof="0" dirty="0" err="1">
                <a:ln>
                  <a:noFill/>
                </a:ln>
                <a:effectLst/>
                <a:uLnTx/>
                <a:uFillTx/>
                <a:latin typeface="#9Slide03 Arima Madurai" panose="00000500000000000000" pitchFamily="2" charset="0"/>
                <a:ea typeface="Calibri" panose="020F0502020204030204" pitchFamily="34" charset="0"/>
                <a:cs typeface="#9Slide03 Arima Madurai" panose="00000500000000000000" pitchFamily="2" charset="0"/>
              </a:rPr>
              <a:t>buổi</a:t>
            </a:r>
            <a:r>
              <a:rPr kumimoji="0" lang="en-US" sz="2200" b="0" i="0" u="none" strike="noStrike" kern="100" cap="none" spc="0" normalizeH="0" baseline="0" noProof="0" dirty="0">
                <a:ln>
                  <a:noFill/>
                </a:ln>
                <a:effectLst/>
                <a:uLnTx/>
                <a:uFillTx/>
                <a:latin typeface="#9Slide03 Arima Madurai" panose="00000500000000000000" pitchFamily="2" charset="0"/>
                <a:ea typeface="Calibri" panose="020F0502020204030204" pitchFamily="34" charset="0"/>
                <a:cs typeface="#9Slide03 Arima Madurai" panose="00000500000000000000" pitchFamily="2" charset="0"/>
              </a:rPr>
              <a:t> </a:t>
            </a:r>
            <a:r>
              <a:rPr kumimoji="0" lang="en-US" sz="2200" b="0" i="0" u="none" strike="noStrike" kern="100" cap="none" spc="0" normalizeH="0" baseline="0" noProof="0" dirty="0" err="1">
                <a:ln>
                  <a:noFill/>
                </a:ln>
                <a:effectLst/>
                <a:uLnTx/>
                <a:uFillTx/>
                <a:latin typeface="#9Slide03 Arima Madurai" panose="00000500000000000000" pitchFamily="2" charset="0"/>
                <a:ea typeface="Calibri" panose="020F0502020204030204" pitchFamily="34" charset="0"/>
                <a:cs typeface="#9Slide03 Arima Madurai" panose="00000500000000000000" pitchFamily="2" charset="0"/>
              </a:rPr>
              <a:t>đầu</a:t>
            </a:r>
            <a:r>
              <a:rPr kumimoji="0" lang="en-US" sz="2200" b="0" i="0" u="none" strike="noStrike" kern="100" cap="none" spc="0" normalizeH="0" baseline="0" noProof="0" dirty="0">
                <a:ln>
                  <a:noFill/>
                </a:ln>
                <a:effectLst/>
                <a:uLnTx/>
                <a:uFillTx/>
                <a:latin typeface="#9Slide03 Arima Madurai" panose="00000500000000000000" pitchFamily="2" charset="0"/>
                <a:ea typeface="Calibri" panose="020F0502020204030204" pitchFamily="34" charset="0"/>
                <a:cs typeface="#9Slide03 Arima Madurai" panose="00000500000000000000" pitchFamily="2" charset="0"/>
              </a:rPr>
              <a:t> </a:t>
            </a:r>
            <a:r>
              <a:rPr kumimoji="0" lang="en-US" sz="2200" b="0" i="0" u="none" strike="noStrike" kern="100" cap="none" spc="0" normalizeH="0" baseline="0" noProof="0" dirty="0" err="1">
                <a:ln>
                  <a:noFill/>
                </a:ln>
                <a:effectLst/>
                <a:uLnTx/>
                <a:uFillTx/>
                <a:latin typeface="#9Slide03 Arima Madurai" panose="00000500000000000000" pitchFamily="2" charset="0"/>
                <a:ea typeface="Calibri" panose="020F0502020204030204" pitchFamily="34" charset="0"/>
                <a:cs typeface="#9Slide03 Arima Madurai" panose="00000500000000000000" pitchFamily="2" charset="0"/>
              </a:rPr>
              <a:t>xây</a:t>
            </a:r>
            <a:r>
              <a:rPr kumimoji="0" lang="en-US" sz="2200" b="0" i="0" u="none" strike="noStrike" kern="100" cap="none" spc="0" normalizeH="0" baseline="0" noProof="0" dirty="0">
                <a:ln>
                  <a:noFill/>
                </a:ln>
                <a:effectLst/>
                <a:uLnTx/>
                <a:uFillTx/>
                <a:latin typeface="#9Slide03 Arima Madurai" panose="00000500000000000000" pitchFamily="2" charset="0"/>
                <a:ea typeface="Calibri" panose="020F0502020204030204" pitchFamily="34" charset="0"/>
                <a:cs typeface="#9Slide03 Arima Madurai" panose="00000500000000000000" pitchFamily="2" charset="0"/>
              </a:rPr>
              <a:t> </a:t>
            </a:r>
            <a:r>
              <a:rPr kumimoji="0" lang="en-US" sz="2200" b="0" i="0" u="none" strike="noStrike" kern="100" cap="none" spc="0" normalizeH="0" baseline="0" noProof="0" dirty="0" err="1">
                <a:ln>
                  <a:noFill/>
                </a:ln>
                <a:effectLst/>
                <a:uLnTx/>
                <a:uFillTx/>
                <a:latin typeface="#9Slide03 Arima Madurai" panose="00000500000000000000" pitchFamily="2" charset="0"/>
                <a:ea typeface="Calibri" panose="020F0502020204030204" pitchFamily="34" charset="0"/>
                <a:cs typeface="#9Slide03 Arima Madurai" panose="00000500000000000000" pitchFamily="2" charset="0"/>
              </a:rPr>
              <a:t>dựng</a:t>
            </a:r>
            <a:r>
              <a:rPr kumimoji="0" lang="en-US" sz="2200" b="0" i="0" u="none" strike="noStrike" kern="100" cap="none" spc="0" normalizeH="0" baseline="0" noProof="0" dirty="0">
                <a:ln>
                  <a:noFill/>
                </a:ln>
                <a:effectLst/>
                <a:uLnTx/>
                <a:uFillTx/>
                <a:latin typeface="#9Slide03 Arima Madurai" panose="00000500000000000000" pitchFamily="2" charset="0"/>
                <a:ea typeface="Calibri" panose="020F0502020204030204" pitchFamily="34" charset="0"/>
                <a:cs typeface="#9Slide03 Arima Madurai" panose="00000500000000000000" pitchFamily="2" charset="0"/>
              </a:rPr>
              <a:t> </a:t>
            </a:r>
            <a:r>
              <a:rPr kumimoji="0" lang="en-US" sz="2200" b="0" i="0" u="none" strike="noStrike" kern="100" cap="none" spc="0" normalizeH="0" baseline="0" noProof="0" dirty="0" err="1">
                <a:ln>
                  <a:noFill/>
                </a:ln>
                <a:effectLst/>
                <a:uLnTx/>
                <a:uFillTx/>
                <a:latin typeface="#9Slide03 Arima Madurai" panose="00000500000000000000" pitchFamily="2" charset="0"/>
                <a:ea typeface="Calibri" panose="020F0502020204030204" pitchFamily="34" charset="0"/>
                <a:cs typeface="#9Slide03 Arima Madurai" panose="00000500000000000000" pitchFamily="2" charset="0"/>
              </a:rPr>
              <a:t>triều</a:t>
            </a:r>
            <a:r>
              <a:rPr kumimoji="0" lang="en-US" sz="2200" b="0" i="0" u="none" strike="noStrike" kern="100" cap="none" spc="0" normalizeH="0" baseline="0" noProof="0" dirty="0">
                <a:ln>
                  <a:noFill/>
                </a:ln>
                <a:effectLst/>
                <a:uLnTx/>
                <a:uFillTx/>
                <a:latin typeface="#9Slide03 Arima Madurai" panose="00000500000000000000" pitchFamily="2" charset="0"/>
                <a:ea typeface="Calibri" panose="020F0502020204030204" pitchFamily="34" charset="0"/>
                <a:cs typeface="#9Slide03 Arima Madurai" panose="00000500000000000000" pitchFamily="2" charset="0"/>
              </a:rPr>
              <a:t> </a:t>
            </a:r>
            <a:r>
              <a:rPr kumimoji="0" lang="en-US" sz="2200" b="0" i="0" u="none" strike="noStrike" kern="100" cap="none" spc="0" normalizeH="0" baseline="0" noProof="0" dirty="0" err="1">
                <a:ln>
                  <a:noFill/>
                </a:ln>
                <a:effectLst/>
                <a:uLnTx/>
                <a:uFillTx/>
                <a:latin typeface="#9Slide03 Arima Madurai" panose="00000500000000000000" pitchFamily="2" charset="0"/>
                <a:ea typeface="Calibri" panose="020F0502020204030204" pitchFamily="34" charset="0"/>
                <a:cs typeface="#9Slide03 Arima Madurai" panose="00000500000000000000" pitchFamily="2" charset="0"/>
              </a:rPr>
              <a:t>đại</a:t>
            </a:r>
            <a:r>
              <a:rPr kumimoji="0" lang="en-US" sz="2200" b="0" i="0" u="none" strike="noStrike" kern="100" cap="none" spc="0" normalizeH="0" baseline="0" noProof="0" dirty="0">
                <a:ln>
                  <a:noFill/>
                </a:ln>
                <a:effectLst/>
                <a:uLnTx/>
                <a:uFillTx/>
                <a:latin typeface="#9Slide03 Arima Madurai" panose="00000500000000000000" pitchFamily="2" charset="0"/>
                <a:ea typeface="Calibri" panose="020F0502020204030204" pitchFamily="34" charset="0"/>
                <a:cs typeface="#9Slide03 Arima Madurai" panose="00000500000000000000" pitchFamily="2" charset="0"/>
              </a:rPr>
              <a:t> </a:t>
            </a:r>
            <a:r>
              <a:rPr kumimoji="0" lang="en-US" sz="2200" b="0" i="0" u="none" strike="noStrike" kern="100" cap="none" spc="0" normalizeH="0" baseline="0" noProof="0" dirty="0" err="1">
                <a:ln>
                  <a:noFill/>
                </a:ln>
                <a:effectLst/>
                <a:uLnTx/>
                <a:uFillTx/>
                <a:latin typeface="#9Slide03 Arima Madurai" panose="00000500000000000000" pitchFamily="2" charset="0"/>
                <a:ea typeface="Calibri" panose="020F0502020204030204" pitchFamily="34" charset="0"/>
                <a:cs typeface="#9Slide03 Arima Madurai" panose="00000500000000000000" pitchFamily="2" charset="0"/>
              </a:rPr>
              <a:t>mới</a:t>
            </a:r>
            <a:r>
              <a:rPr kumimoji="0" lang="en-US" sz="2200" b="0" i="0" u="none" strike="noStrike" kern="100" cap="none" spc="0" normalizeH="0" baseline="0" noProof="0" dirty="0">
                <a:ln>
                  <a:noFill/>
                </a:ln>
                <a:effectLst/>
                <a:uLnTx/>
                <a:uFillTx/>
                <a:latin typeface="#9Slide03 Arima Madurai" panose="00000500000000000000" pitchFamily="2" charset="0"/>
                <a:ea typeface="Calibri" panose="020F0502020204030204" pitchFamily="34" charset="0"/>
                <a:cs typeface="#9Slide03 Arima Madurai" panose="00000500000000000000" pitchFamily="2" charset="0"/>
              </a:rPr>
              <a:t> </a:t>
            </a:r>
            <a:r>
              <a:rPr kumimoji="0" lang="en-US" sz="2200" b="0" i="0" u="none" strike="noStrike" kern="100" cap="none" spc="0" normalizeH="0" baseline="0" noProof="0" dirty="0" err="1">
                <a:ln>
                  <a:noFill/>
                </a:ln>
                <a:effectLst/>
                <a:uLnTx/>
                <a:uFillTx/>
                <a:latin typeface="#9Slide03 Arima Madurai" panose="00000500000000000000" pitchFamily="2" charset="0"/>
                <a:ea typeface="Calibri" panose="020F0502020204030204" pitchFamily="34" charset="0"/>
                <a:cs typeface="#9Slide03 Arima Madurai" panose="00000500000000000000" pitchFamily="2" charset="0"/>
              </a:rPr>
              <a:t>và</a:t>
            </a:r>
            <a:r>
              <a:rPr kumimoji="0" lang="en-US" sz="2200" b="0" i="0" u="none" strike="noStrike" kern="100" cap="none" spc="0" normalizeH="0" baseline="0" noProof="0" dirty="0">
                <a:ln>
                  <a:noFill/>
                </a:ln>
                <a:effectLst/>
                <a:uLnTx/>
                <a:uFillTx/>
                <a:latin typeface="#9Slide03 Arima Madurai" panose="00000500000000000000" pitchFamily="2" charset="0"/>
                <a:ea typeface="Calibri" panose="020F0502020204030204" pitchFamily="34" charset="0"/>
                <a:cs typeface="#9Slide03 Arima Madurai" panose="00000500000000000000" pitchFamily="2" charset="0"/>
              </a:rPr>
              <a:t> </a:t>
            </a:r>
            <a:r>
              <a:rPr kumimoji="0" lang="en-US" sz="2200" b="0" i="0" u="none" strike="noStrike" kern="100" cap="none" spc="0" normalizeH="0" baseline="0" noProof="0" dirty="0" err="1">
                <a:ln>
                  <a:noFill/>
                </a:ln>
                <a:effectLst/>
                <a:uLnTx/>
                <a:uFillTx/>
                <a:latin typeface="#9Slide03 Arima Madurai" panose="00000500000000000000" pitchFamily="2" charset="0"/>
                <a:ea typeface="Calibri" panose="020F0502020204030204" pitchFamily="34" charset="0"/>
                <a:cs typeface="#9Slide03 Arima Madurai" panose="00000500000000000000" pitchFamily="2" charset="0"/>
              </a:rPr>
              <a:t>sự</a:t>
            </a:r>
            <a:r>
              <a:rPr kumimoji="0" lang="en-US" sz="2200" b="0" i="0" u="none" strike="noStrike" kern="100" cap="none" spc="0" normalizeH="0" baseline="0" noProof="0" dirty="0">
                <a:ln>
                  <a:noFill/>
                </a:ln>
                <a:effectLst/>
                <a:uLnTx/>
                <a:uFillTx/>
                <a:latin typeface="#9Slide03 Arima Madurai" panose="00000500000000000000" pitchFamily="2" charset="0"/>
                <a:ea typeface="Calibri" panose="020F0502020204030204" pitchFamily="34" charset="0"/>
                <a:cs typeface="#9Slide03 Arima Madurai" panose="00000500000000000000" pitchFamily="2" charset="0"/>
              </a:rPr>
              <a:t> </a:t>
            </a:r>
            <a:r>
              <a:rPr kumimoji="0" lang="en-US" sz="2200" b="0" i="0" u="none" strike="noStrike" kern="100" cap="none" spc="0" normalizeH="0" baseline="0" noProof="0" dirty="0" err="1">
                <a:ln>
                  <a:noFill/>
                </a:ln>
                <a:effectLst/>
                <a:uLnTx/>
                <a:uFillTx/>
                <a:latin typeface="#9Slide03 Arima Madurai" panose="00000500000000000000" pitchFamily="2" charset="0"/>
                <a:ea typeface="Calibri" panose="020F0502020204030204" pitchFamily="34" charset="0"/>
                <a:cs typeface="#9Slide03 Arima Madurai" panose="00000500000000000000" pitchFamily="2" charset="0"/>
              </a:rPr>
              <a:t>cần</a:t>
            </a:r>
            <a:r>
              <a:rPr kumimoji="0" lang="en-US" sz="2200" b="0" i="0" u="none" strike="noStrike" kern="100" cap="none" spc="0" normalizeH="0" baseline="0" noProof="0" dirty="0">
                <a:ln>
                  <a:noFill/>
                </a:ln>
                <a:effectLst/>
                <a:uLnTx/>
                <a:uFillTx/>
                <a:latin typeface="#9Slide03 Arima Madurai" panose="00000500000000000000" pitchFamily="2" charset="0"/>
                <a:ea typeface="Calibri" panose="020F0502020204030204" pitchFamily="34" charset="0"/>
                <a:cs typeface="#9Slide03 Arima Madurai" panose="00000500000000000000" pitchFamily="2" charset="0"/>
              </a:rPr>
              <a:t> </a:t>
            </a:r>
            <a:r>
              <a:rPr kumimoji="0" lang="en-US" sz="2200" b="0" i="0" u="none" strike="noStrike" kern="100" cap="none" spc="0" normalizeH="0" baseline="0" noProof="0" dirty="0" err="1">
                <a:ln>
                  <a:noFill/>
                </a:ln>
                <a:effectLst/>
                <a:uLnTx/>
                <a:uFillTx/>
                <a:latin typeface="#9Slide03 Arima Madurai" panose="00000500000000000000" pitchFamily="2" charset="0"/>
                <a:ea typeface="Calibri" panose="020F0502020204030204" pitchFamily="34" charset="0"/>
                <a:cs typeface="#9Slide03 Arima Madurai" panose="00000500000000000000" pitchFamily="2" charset="0"/>
              </a:rPr>
              <a:t>thiết</a:t>
            </a:r>
            <a:r>
              <a:rPr kumimoji="0" lang="en-US" sz="2200" b="0" i="0" u="none" strike="noStrike" kern="100" cap="none" spc="0" normalizeH="0" baseline="0" noProof="0" dirty="0">
                <a:ln>
                  <a:noFill/>
                </a:ln>
                <a:effectLst/>
                <a:uLnTx/>
                <a:uFillTx/>
                <a:latin typeface="#9Slide03 Arima Madurai" panose="00000500000000000000" pitchFamily="2" charset="0"/>
                <a:ea typeface="Calibri" panose="020F0502020204030204" pitchFamily="34" charset="0"/>
                <a:cs typeface="#9Slide03 Arima Madurai" panose="00000500000000000000" pitchFamily="2" charset="0"/>
              </a:rPr>
              <a:t> </a:t>
            </a:r>
            <a:r>
              <a:rPr kumimoji="0" lang="en-US" sz="2200" b="0" i="0" u="none" strike="noStrike" kern="100" cap="none" spc="0" normalizeH="0" baseline="0" noProof="0" dirty="0" err="1">
                <a:ln>
                  <a:noFill/>
                </a:ln>
                <a:effectLst/>
                <a:uLnTx/>
                <a:uFillTx/>
                <a:latin typeface="#9Slide03 Arima Madurai" panose="00000500000000000000" pitchFamily="2" charset="0"/>
                <a:ea typeface="Calibri" panose="020F0502020204030204" pitchFamily="34" charset="0"/>
                <a:cs typeface="#9Slide03 Arima Madurai" panose="00000500000000000000" pitchFamily="2" charset="0"/>
              </a:rPr>
              <a:t>phải</a:t>
            </a:r>
            <a:r>
              <a:rPr kumimoji="0" lang="en-US" sz="2200" b="0" i="0" u="none" strike="noStrike" kern="100" cap="none" spc="0" normalizeH="0" baseline="0" noProof="0" dirty="0">
                <a:ln>
                  <a:noFill/>
                </a:ln>
                <a:effectLst/>
                <a:uLnTx/>
                <a:uFillTx/>
                <a:latin typeface="#9Slide03 Arima Madurai" panose="00000500000000000000" pitchFamily="2" charset="0"/>
                <a:ea typeface="Calibri" panose="020F0502020204030204" pitchFamily="34" charset="0"/>
                <a:cs typeface="#9Slide03 Arima Madurai" panose="00000500000000000000" pitchFamily="2" charset="0"/>
              </a:rPr>
              <a:t> </a:t>
            </a:r>
            <a:r>
              <a:rPr kumimoji="0" lang="en-US" sz="2200" b="0" i="0" u="none" strike="noStrike" kern="100" cap="none" spc="0" normalizeH="0" baseline="0" noProof="0" dirty="0" err="1">
                <a:ln>
                  <a:noFill/>
                </a:ln>
                <a:effectLst/>
                <a:uLnTx/>
                <a:uFillTx/>
                <a:latin typeface="#9Slide03 Arima Madurai" panose="00000500000000000000" pitchFamily="2" charset="0"/>
                <a:ea typeface="Calibri" panose="020F0502020204030204" pitchFamily="34" charset="0"/>
                <a:cs typeface="#9Slide03 Arima Madurai" panose="00000500000000000000" pitchFamily="2" charset="0"/>
              </a:rPr>
              <a:t>có</a:t>
            </a:r>
            <a:r>
              <a:rPr kumimoji="0" lang="en-US" sz="2200" b="0" i="0" u="none" strike="noStrike" kern="100" cap="none" spc="0" normalizeH="0" baseline="0" noProof="0" dirty="0">
                <a:ln>
                  <a:noFill/>
                </a:ln>
                <a:effectLst/>
                <a:uLnTx/>
                <a:uFillTx/>
                <a:latin typeface="#9Slide03 Arima Madurai" panose="00000500000000000000" pitchFamily="2" charset="0"/>
                <a:ea typeface="Calibri" panose="020F0502020204030204" pitchFamily="34" charset="0"/>
                <a:cs typeface="#9Slide03 Arima Madurai" panose="00000500000000000000" pitchFamily="2" charset="0"/>
              </a:rPr>
              <a:t> </a:t>
            </a:r>
            <a:r>
              <a:rPr kumimoji="0" lang="en-US" sz="2200" b="0" i="0" u="none" strike="noStrike" kern="100" cap="none" spc="0" normalizeH="0" baseline="0" noProof="0" dirty="0" err="1">
                <a:ln>
                  <a:noFill/>
                </a:ln>
                <a:effectLst/>
                <a:uLnTx/>
                <a:uFillTx/>
                <a:latin typeface="#9Slide03 Arima Madurai" panose="00000500000000000000" pitchFamily="2" charset="0"/>
                <a:ea typeface="Calibri" panose="020F0502020204030204" pitchFamily="34" charset="0"/>
                <a:cs typeface="#9Slide03 Arima Madurai" panose="00000500000000000000" pitchFamily="2" charset="0"/>
              </a:rPr>
              <a:t>người</a:t>
            </a:r>
            <a:r>
              <a:rPr kumimoji="0" lang="en-US" sz="2200" b="0" i="0" u="none" strike="noStrike" kern="100" cap="none" spc="0" normalizeH="0" baseline="0" noProof="0" dirty="0">
                <a:ln>
                  <a:noFill/>
                </a:ln>
                <a:effectLst/>
                <a:uLnTx/>
                <a:uFillTx/>
                <a:latin typeface="#9Slide03 Arima Madurai" panose="00000500000000000000" pitchFamily="2" charset="0"/>
                <a:ea typeface="Calibri" panose="020F0502020204030204" pitchFamily="34" charset="0"/>
                <a:cs typeface="#9Slide03 Arima Madurai" panose="00000500000000000000" pitchFamily="2" charset="0"/>
              </a:rPr>
              <a:t> </a:t>
            </a:r>
            <a:r>
              <a:rPr kumimoji="0" lang="en-US" sz="2200" b="0" i="0" u="none" strike="noStrike" kern="100" cap="none" spc="0" normalizeH="0" baseline="0" noProof="0" dirty="0" err="1">
                <a:ln>
                  <a:noFill/>
                </a:ln>
                <a:effectLst/>
                <a:uLnTx/>
                <a:uFillTx/>
                <a:latin typeface="#9Slide03 Arima Madurai" panose="00000500000000000000" pitchFamily="2" charset="0"/>
                <a:ea typeface="Calibri" panose="020F0502020204030204" pitchFamily="34" charset="0"/>
                <a:cs typeface="#9Slide03 Arima Madurai" panose="00000500000000000000" pitchFamily="2" charset="0"/>
              </a:rPr>
              <a:t>hiền</a:t>
            </a:r>
            <a:r>
              <a:rPr kumimoji="0" lang="en-US" sz="2200" b="0" i="0" u="none" strike="noStrike" kern="100" cap="none" spc="0" normalizeH="0" baseline="0" noProof="0" dirty="0">
                <a:ln>
                  <a:noFill/>
                </a:ln>
                <a:effectLst/>
                <a:uLnTx/>
                <a:uFillTx/>
                <a:latin typeface="#9Slide03 Arima Madurai" panose="00000500000000000000" pitchFamily="2" charset="0"/>
                <a:ea typeface="Calibri" panose="020F0502020204030204" pitchFamily="34" charset="0"/>
                <a:cs typeface="#9Slide03 Arima Madurai" panose="00000500000000000000" pitchFamily="2" charset="0"/>
              </a:rPr>
              <a:t> </a:t>
            </a:r>
            <a:r>
              <a:rPr kumimoji="0" lang="en-US" sz="2200" b="0" i="0" u="none" strike="noStrike" kern="100" cap="none" spc="0" normalizeH="0" baseline="0" noProof="0" dirty="0" err="1">
                <a:ln>
                  <a:noFill/>
                </a:ln>
                <a:effectLst/>
                <a:uLnTx/>
                <a:uFillTx/>
                <a:latin typeface="#9Slide03 Arima Madurai" panose="00000500000000000000" pitchFamily="2" charset="0"/>
                <a:ea typeface="Calibri" panose="020F0502020204030204" pitchFamily="34" charset="0"/>
                <a:cs typeface="#9Slide03 Arima Madurai" panose="00000500000000000000" pitchFamily="2" charset="0"/>
              </a:rPr>
              <a:t>tài</a:t>
            </a:r>
            <a:r>
              <a:rPr kumimoji="0" lang="en-US" sz="2200" b="0" i="0" u="none" strike="noStrike" kern="100" cap="none" spc="0" normalizeH="0" baseline="0" noProof="0" dirty="0">
                <a:ln>
                  <a:noFill/>
                </a:ln>
                <a:effectLst/>
                <a:uLnTx/>
                <a:uFillTx/>
                <a:latin typeface="#9Slide03 Arima Madurai" panose="00000500000000000000" pitchFamily="2" charset="0"/>
                <a:ea typeface="Calibri" panose="020F0502020204030204" pitchFamily="34" charset="0"/>
                <a:cs typeface="#9Slide03 Arima Madurai" panose="00000500000000000000" pitchFamily="2" charset="0"/>
              </a:rPr>
              <a:t> </a:t>
            </a:r>
            <a:r>
              <a:rPr kumimoji="0" lang="en-US" sz="2200" b="0" i="0" u="none" strike="noStrike" kern="100" cap="none" spc="0" normalizeH="0" baseline="0" noProof="0" dirty="0" err="1">
                <a:ln>
                  <a:noFill/>
                </a:ln>
                <a:effectLst/>
                <a:uLnTx/>
                <a:uFillTx/>
                <a:latin typeface="#9Slide03 Arima Madurai" panose="00000500000000000000" pitchFamily="2" charset="0"/>
                <a:ea typeface="Calibri" panose="020F0502020204030204" pitchFamily="34" charset="0"/>
                <a:cs typeface="#9Slide03 Arima Madurai" panose="00000500000000000000" pitchFamily="2" charset="0"/>
              </a:rPr>
              <a:t>ra</a:t>
            </a:r>
            <a:r>
              <a:rPr kumimoji="0" lang="en-US" sz="2200" b="0" i="0" u="none" strike="noStrike" kern="100" cap="none" spc="0" normalizeH="0" baseline="0" noProof="0" dirty="0">
                <a:ln>
                  <a:noFill/>
                </a:ln>
                <a:effectLst/>
                <a:uLnTx/>
                <a:uFillTx/>
                <a:latin typeface="#9Slide03 Arima Madurai" panose="00000500000000000000" pitchFamily="2" charset="0"/>
                <a:ea typeface="Calibri" panose="020F0502020204030204" pitchFamily="34" charset="0"/>
                <a:cs typeface="#9Slide03 Arima Madurai" panose="00000500000000000000" pitchFamily="2" charset="0"/>
              </a:rPr>
              <a:t> </a:t>
            </a:r>
            <a:r>
              <a:rPr kumimoji="0" lang="en-US" sz="2200" b="0" i="0" u="none" strike="noStrike" kern="100" cap="none" spc="0" normalizeH="0" baseline="0" noProof="0" dirty="0" err="1">
                <a:ln>
                  <a:noFill/>
                </a:ln>
                <a:effectLst/>
                <a:uLnTx/>
                <a:uFillTx/>
                <a:latin typeface="#9Slide03 Arima Madurai" panose="00000500000000000000" pitchFamily="2" charset="0"/>
                <a:ea typeface="Calibri" panose="020F0502020204030204" pitchFamily="34" charset="0"/>
                <a:cs typeface="#9Slide03 Arima Madurai" panose="00000500000000000000" pitchFamily="2" charset="0"/>
              </a:rPr>
              <a:t>giúp</a:t>
            </a:r>
            <a:r>
              <a:rPr kumimoji="0" lang="en-US" sz="2200" b="0" i="0" u="none" strike="noStrike" kern="100" cap="none" spc="0" normalizeH="0" baseline="0" noProof="0" dirty="0">
                <a:ln>
                  <a:noFill/>
                </a:ln>
                <a:effectLst/>
                <a:uLnTx/>
                <a:uFillTx/>
                <a:latin typeface="#9Slide03 Arima Madurai" panose="00000500000000000000" pitchFamily="2" charset="0"/>
                <a:ea typeface="Calibri" panose="020F0502020204030204" pitchFamily="34" charset="0"/>
                <a:cs typeface="#9Slide03 Arima Madurai" panose="00000500000000000000" pitchFamily="2" charset="0"/>
              </a:rPr>
              <a:t> </a:t>
            </a:r>
            <a:r>
              <a:rPr kumimoji="0" lang="en-US" sz="2200" b="0" i="0" u="none" strike="noStrike" kern="100" cap="none" spc="0" normalizeH="0" baseline="0" noProof="0" dirty="0" err="1">
                <a:ln>
                  <a:noFill/>
                </a:ln>
                <a:effectLst/>
                <a:uLnTx/>
                <a:uFillTx/>
                <a:latin typeface="#9Slide03 Arima Madurai" panose="00000500000000000000" pitchFamily="2" charset="0"/>
                <a:ea typeface="Calibri" panose="020F0502020204030204" pitchFamily="34" charset="0"/>
                <a:cs typeface="#9Slide03 Arima Madurai" panose="00000500000000000000" pitchFamily="2" charset="0"/>
              </a:rPr>
              <a:t>nước</a:t>
            </a:r>
            <a:r>
              <a:rPr kumimoji="0" lang="en-US" sz="2200" b="0" i="0" u="none" strike="noStrike" kern="100" cap="none" spc="0" normalizeH="0" baseline="0" noProof="0" dirty="0">
                <a:ln>
                  <a:noFill/>
                </a:ln>
                <a:effectLst/>
                <a:uLnTx/>
                <a:uFillTx/>
                <a:latin typeface="#9Slide03 Arima Madurai" panose="00000500000000000000" pitchFamily="2" charset="0"/>
                <a:ea typeface="Calibri" panose="020F0502020204030204" pitchFamily="34" charset="0"/>
                <a:cs typeface="#9Slide03 Arima Madurai" panose="00000500000000000000" pitchFamily="2"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9Slide03 Arima Madurai" panose="00000500000000000000" pitchFamily="2" charset="0"/>
                <a:ea typeface="Calibri" panose="020F0502020204030204" pitchFamily="34" charset="0"/>
                <a:cs typeface="#9Slide03 Arima Madurai" panose="00000500000000000000" pitchFamily="2" charset="0"/>
                <a:sym typeface="Wingdings" panose="05000000000000000000" pitchFamily="2" charset="2"/>
              </a:rPr>
              <a:t></a:t>
            </a:r>
            <a:r>
              <a:rPr kumimoji="0" lang="en-US" sz="2200" b="0" i="0" u="none" strike="noStrike" kern="1200" cap="none" spc="0" normalizeH="0" baseline="0" noProof="0" dirty="0">
                <a:ln>
                  <a:noFill/>
                </a:ln>
                <a:solidFill>
                  <a:prstClr val="black"/>
                </a:solidFill>
                <a:effectLst/>
                <a:uLnTx/>
                <a:uFillTx/>
                <a:latin typeface="#9Slide03 Arima Madurai" panose="00000500000000000000" pitchFamily="2" charset="0"/>
                <a:ea typeface="Calibri" panose="020F0502020204030204" pitchFamily="34" charset="0"/>
                <a:cs typeface="#9Slide03 Arima Madurai" panose="00000500000000000000" pitchFamily="2" charset="0"/>
              </a:rPr>
              <a:t> </a:t>
            </a:r>
            <a:r>
              <a:rPr kumimoji="0" lang="en-US" sz="2200" b="0" i="0" u="none" strike="noStrike" kern="1200" cap="none" spc="0" normalizeH="0" baseline="0" noProof="0" dirty="0" err="1">
                <a:ln>
                  <a:noFill/>
                </a:ln>
                <a:solidFill>
                  <a:prstClr val="black"/>
                </a:solidFill>
                <a:effectLst/>
                <a:uLnTx/>
                <a:uFillTx/>
                <a:latin typeface="#9Slide03 Arima Madurai" panose="00000500000000000000" pitchFamily="2" charset="0"/>
                <a:ea typeface="Calibri" panose="020F0502020204030204" pitchFamily="34" charset="0"/>
                <a:cs typeface="#9Slide03 Arima Madurai" panose="00000500000000000000" pitchFamily="2" charset="0"/>
              </a:rPr>
              <a:t>Lí</a:t>
            </a:r>
            <a:r>
              <a:rPr kumimoji="0" lang="en-US" sz="2200" b="0" i="0" u="none" strike="noStrike" kern="1200" cap="none" spc="0" normalizeH="0" baseline="0" noProof="0" dirty="0">
                <a:ln>
                  <a:noFill/>
                </a:ln>
                <a:solidFill>
                  <a:prstClr val="black"/>
                </a:solidFill>
                <a:effectLst/>
                <a:uLnTx/>
                <a:uFillTx/>
                <a:latin typeface="#9Slide03 Arima Madurai" panose="00000500000000000000" pitchFamily="2" charset="0"/>
                <a:ea typeface="Calibri" panose="020F0502020204030204" pitchFamily="34" charset="0"/>
                <a:cs typeface="#9Slide03 Arima Madurai" panose="00000500000000000000" pitchFamily="2" charset="0"/>
              </a:rPr>
              <a:t> do </a:t>
            </a:r>
            <a:r>
              <a:rPr kumimoji="0" lang="en-US" sz="2200" b="0" i="0" u="none" strike="noStrike" kern="1200" cap="none" spc="0" normalizeH="0" baseline="0" noProof="0" dirty="0" err="1">
                <a:ln>
                  <a:noFill/>
                </a:ln>
                <a:solidFill>
                  <a:prstClr val="black"/>
                </a:solidFill>
                <a:effectLst/>
                <a:uLnTx/>
                <a:uFillTx/>
                <a:latin typeface="#9Slide03 Arima Madurai" panose="00000500000000000000" pitchFamily="2" charset="0"/>
                <a:ea typeface="Calibri" panose="020F0502020204030204" pitchFamily="34" charset="0"/>
                <a:cs typeface="#9Slide03 Arima Madurai" panose="00000500000000000000" pitchFamily="2" charset="0"/>
              </a:rPr>
              <a:t>và</a:t>
            </a:r>
            <a:r>
              <a:rPr kumimoji="0" lang="en-US" sz="2200" b="0" i="0" u="none" strike="noStrike" kern="1200" cap="none" spc="0" normalizeH="0" baseline="0" noProof="0" dirty="0">
                <a:ln>
                  <a:noFill/>
                </a:ln>
                <a:solidFill>
                  <a:prstClr val="black"/>
                </a:solidFill>
                <a:effectLst/>
                <a:uLnTx/>
                <a:uFillTx/>
                <a:latin typeface="#9Slide03 Arima Madurai" panose="00000500000000000000" pitchFamily="2" charset="0"/>
                <a:ea typeface="Calibri" panose="020F0502020204030204" pitchFamily="34" charset="0"/>
                <a:cs typeface="#9Slide03 Arima Madurai" panose="00000500000000000000" pitchFamily="2" charset="0"/>
              </a:rPr>
              <a:t> </a:t>
            </a:r>
            <a:r>
              <a:rPr kumimoji="0" lang="en-US" sz="2200" b="0" i="0" u="none" strike="noStrike" kern="1200" cap="none" spc="0" normalizeH="0" baseline="0" noProof="0" dirty="0" err="1">
                <a:ln>
                  <a:noFill/>
                </a:ln>
                <a:solidFill>
                  <a:prstClr val="black"/>
                </a:solidFill>
                <a:effectLst/>
                <a:uLnTx/>
                <a:uFillTx/>
                <a:latin typeface="#9Slide03 Arima Madurai" panose="00000500000000000000" pitchFamily="2" charset="0"/>
                <a:ea typeface="Calibri" panose="020F0502020204030204" pitchFamily="34" charset="0"/>
                <a:cs typeface="#9Slide03 Arima Madurai" panose="00000500000000000000" pitchFamily="2" charset="0"/>
              </a:rPr>
              <a:t>mục</a:t>
            </a:r>
            <a:r>
              <a:rPr kumimoji="0" lang="en-US" sz="2200" b="0" i="0" u="none" strike="noStrike" kern="1200" cap="none" spc="0" normalizeH="0" baseline="0" noProof="0" dirty="0">
                <a:ln>
                  <a:noFill/>
                </a:ln>
                <a:solidFill>
                  <a:prstClr val="black"/>
                </a:solidFill>
                <a:effectLst/>
                <a:uLnTx/>
                <a:uFillTx/>
                <a:latin typeface="#9Slide03 Arima Madurai" panose="00000500000000000000" pitchFamily="2" charset="0"/>
                <a:ea typeface="Calibri" panose="020F0502020204030204" pitchFamily="34" charset="0"/>
                <a:cs typeface="#9Slide03 Arima Madurai" panose="00000500000000000000" pitchFamily="2" charset="0"/>
              </a:rPr>
              <a:t> </a:t>
            </a:r>
            <a:r>
              <a:rPr kumimoji="0" lang="en-US" sz="2200" b="0" i="0" u="none" strike="noStrike" kern="1200" cap="none" spc="0" normalizeH="0" baseline="0" noProof="0" dirty="0" err="1">
                <a:ln>
                  <a:noFill/>
                </a:ln>
                <a:solidFill>
                  <a:prstClr val="black"/>
                </a:solidFill>
                <a:effectLst/>
                <a:uLnTx/>
                <a:uFillTx/>
                <a:latin typeface="#9Slide03 Arima Madurai" panose="00000500000000000000" pitchFamily="2" charset="0"/>
                <a:ea typeface="Calibri" panose="020F0502020204030204" pitchFamily="34" charset="0"/>
                <a:cs typeface="#9Slide03 Arima Madurai" panose="00000500000000000000" pitchFamily="2" charset="0"/>
              </a:rPr>
              <a:t>đích</a:t>
            </a:r>
            <a:r>
              <a:rPr kumimoji="0" lang="en-US" sz="2200" b="0" i="0" u="none" strike="noStrike" kern="1200" cap="none" spc="0" normalizeH="0" baseline="0" noProof="0" dirty="0">
                <a:ln>
                  <a:noFill/>
                </a:ln>
                <a:solidFill>
                  <a:prstClr val="black"/>
                </a:solidFill>
                <a:effectLst/>
                <a:uLnTx/>
                <a:uFillTx/>
                <a:latin typeface="#9Slide03 Arima Madurai" panose="00000500000000000000" pitchFamily="2" charset="0"/>
                <a:ea typeface="Calibri" panose="020F0502020204030204" pitchFamily="34" charset="0"/>
                <a:cs typeface="#9Slide03 Arima Madurai" panose="00000500000000000000" pitchFamily="2" charset="0"/>
              </a:rPr>
              <a:t> </a:t>
            </a:r>
            <a:r>
              <a:rPr kumimoji="0" lang="en-US" sz="2200" b="0" i="0" u="none" strike="noStrike" kern="1200" cap="none" spc="0" normalizeH="0" baseline="0" noProof="0" dirty="0" err="1">
                <a:ln>
                  <a:noFill/>
                </a:ln>
                <a:solidFill>
                  <a:prstClr val="black"/>
                </a:solidFill>
                <a:effectLst/>
                <a:uLnTx/>
                <a:uFillTx/>
                <a:latin typeface="#9Slide03 Arima Madurai" panose="00000500000000000000" pitchFamily="2" charset="0"/>
                <a:ea typeface="Calibri" panose="020F0502020204030204" pitchFamily="34" charset="0"/>
                <a:cs typeface="#9Slide03 Arima Madurai" panose="00000500000000000000" pitchFamily="2" charset="0"/>
              </a:rPr>
              <a:t>cầu</a:t>
            </a:r>
            <a:r>
              <a:rPr kumimoji="0" lang="en-US" sz="2200" b="0" i="0" u="none" strike="noStrike" kern="1200" cap="none" spc="0" normalizeH="0" baseline="0" noProof="0" dirty="0">
                <a:ln>
                  <a:noFill/>
                </a:ln>
                <a:solidFill>
                  <a:prstClr val="black"/>
                </a:solidFill>
                <a:effectLst/>
                <a:uLnTx/>
                <a:uFillTx/>
                <a:latin typeface="#9Slide03 Arima Madurai" panose="00000500000000000000" pitchFamily="2" charset="0"/>
                <a:ea typeface="Calibri" panose="020F0502020204030204" pitchFamily="34" charset="0"/>
                <a:cs typeface="#9Slide03 Arima Madurai" panose="00000500000000000000" pitchFamily="2" charset="0"/>
              </a:rPr>
              <a:t> </a:t>
            </a:r>
            <a:r>
              <a:rPr kumimoji="0" lang="en-US" sz="2200" b="0" i="0" u="none" strike="noStrike" kern="1200" cap="none" spc="0" normalizeH="0" baseline="0" noProof="0" dirty="0" err="1">
                <a:ln>
                  <a:noFill/>
                </a:ln>
                <a:solidFill>
                  <a:prstClr val="black"/>
                </a:solidFill>
                <a:effectLst/>
                <a:uLnTx/>
                <a:uFillTx/>
                <a:latin typeface="#9Slide03 Arima Madurai" panose="00000500000000000000" pitchFamily="2" charset="0"/>
                <a:ea typeface="Calibri" panose="020F0502020204030204" pitchFamily="34" charset="0"/>
                <a:cs typeface="#9Slide03 Arima Madurai" panose="00000500000000000000" pitchFamily="2" charset="0"/>
              </a:rPr>
              <a:t>hiền</a:t>
            </a:r>
            <a:r>
              <a:rPr kumimoji="0" lang="en-US" sz="2200" b="0" i="0" u="none" strike="noStrike" kern="1200" cap="none" spc="0" normalizeH="0" baseline="0" noProof="0" dirty="0">
                <a:ln>
                  <a:noFill/>
                </a:ln>
                <a:solidFill>
                  <a:prstClr val="black"/>
                </a:solidFill>
                <a:effectLst/>
                <a:uLnTx/>
                <a:uFillTx/>
                <a:latin typeface="#9Slide03 Arima Madurai" panose="00000500000000000000" pitchFamily="2" charset="0"/>
                <a:ea typeface="Calibri" panose="020F0502020204030204" pitchFamily="34" charset="0"/>
                <a:cs typeface="#9Slide03 Arima Madurai" panose="00000500000000000000" pitchFamily="2" charset="0"/>
              </a:rPr>
              <a:t>.</a:t>
            </a:r>
            <a:endParaRPr kumimoji="0" lang="en-US" sz="2200" b="0" i="0" u="none" strike="noStrike" kern="1200" cap="none" spc="0" normalizeH="0" baseline="0" noProof="0" dirty="0">
              <a:ln>
                <a:noFill/>
              </a:ln>
              <a:solidFill>
                <a:prstClr val="black"/>
              </a:solidFill>
              <a:effectLst/>
              <a:uLnTx/>
              <a:uFillTx/>
              <a:latin typeface="#9Slide03 Arima Madurai" panose="00000500000000000000" pitchFamily="2" charset="0"/>
              <a:ea typeface="+mn-ea"/>
              <a:cs typeface="#9Slide03 Arima Madurai" panose="00000500000000000000" pitchFamily="2" charset="0"/>
            </a:endParaRPr>
          </a:p>
        </p:txBody>
      </p:sp>
      <p:sp>
        <p:nvSpPr>
          <p:cNvPr id="7" name="TextBox 6">
            <a:extLst>
              <a:ext uri="{FF2B5EF4-FFF2-40B4-BE49-F238E27FC236}">
                <a16:creationId xmlns:a16="http://schemas.microsoft.com/office/drawing/2014/main" id="{11D751C6-2B30-129B-A21C-4E29F842F68F}"/>
              </a:ext>
            </a:extLst>
          </p:cNvPr>
          <p:cNvSpPr txBox="1"/>
          <p:nvPr/>
        </p:nvSpPr>
        <p:spPr>
          <a:xfrm>
            <a:off x="1046922" y="4890940"/>
            <a:ext cx="3313042"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err="1">
                <a:ln>
                  <a:noFill/>
                </a:ln>
                <a:solidFill>
                  <a:schemeClr val="accent1"/>
                </a:solidFill>
                <a:effectLst/>
                <a:uLnTx/>
                <a:uFillTx/>
                <a:latin typeface="#9Slide03 Arima Madurai" panose="00000500000000000000" pitchFamily="2" charset="0"/>
                <a:ea typeface="Calibri" panose="020F0502020204030204" pitchFamily="34" charset="0"/>
                <a:cs typeface="#9Slide03 Arima Madurai" panose="00000500000000000000" pitchFamily="2" charset="0"/>
              </a:rPr>
              <a:t>Cách</a:t>
            </a:r>
            <a:r>
              <a:rPr kumimoji="0" lang="en-US" sz="2200" b="0" i="0" u="none" strike="noStrike" kern="1200" cap="none" spc="0" normalizeH="0" baseline="0" noProof="0" dirty="0">
                <a:ln>
                  <a:noFill/>
                </a:ln>
                <a:solidFill>
                  <a:schemeClr val="accent1"/>
                </a:solidFill>
                <a:effectLst/>
                <a:uLnTx/>
                <a:uFillTx/>
                <a:latin typeface="#9Slide03 Arima Madurai" panose="00000500000000000000" pitchFamily="2" charset="0"/>
                <a:ea typeface="Calibri" panose="020F0502020204030204" pitchFamily="34" charset="0"/>
                <a:cs typeface="#9Slide03 Arima Madurai" panose="00000500000000000000" pitchFamily="2" charset="0"/>
              </a:rPr>
              <a:t> </a:t>
            </a:r>
            <a:r>
              <a:rPr kumimoji="0" lang="en-US" sz="2200" b="0" i="0" u="none" strike="noStrike" kern="1200" cap="none" spc="0" normalizeH="0" baseline="0" noProof="0" dirty="0" err="1">
                <a:ln>
                  <a:noFill/>
                </a:ln>
                <a:solidFill>
                  <a:schemeClr val="accent1"/>
                </a:solidFill>
                <a:effectLst/>
                <a:uLnTx/>
                <a:uFillTx/>
                <a:latin typeface="#9Slide03 Arima Madurai" panose="00000500000000000000" pitchFamily="2" charset="0"/>
                <a:ea typeface="Calibri" panose="020F0502020204030204" pitchFamily="34" charset="0"/>
                <a:cs typeface="#9Slide03 Arima Madurai" panose="00000500000000000000" pitchFamily="2" charset="0"/>
              </a:rPr>
              <a:t>thức</a:t>
            </a:r>
            <a:r>
              <a:rPr kumimoji="0" lang="en-US" sz="2200" b="0" i="0" u="none" strike="noStrike" kern="1200" cap="none" spc="0" normalizeH="0" baseline="0" noProof="0" dirty="0">
                <a:ln>
                  <a:noFill/>
                </a:ln>
                <a:solidFill>
                  <a:schemeClr val="accent1"/>
                </a:solidFill>
                <a:effectLst/>
                <a:uLnTx/>
                <a:uFillTx/>
                <a:latin typeface="#9Slide03 Arima Madurai" panose="00000500000000000000" pitchFamily="2" charset="0"/>
                <a:ea typeface="Calibri" panose="020F0502020204030204" pitchFamily="34" charset="0"/>
                <a:cs typeface="#9Slide03 Arima Madurai" panose="00000500000000000000" pitchFamily="2" charset="0"/>
              </a:rPr>
              <a:t> </a:t>
            </a:r>
            <a:r>
              <a:rPr kumimoji="0" lang="en-US" sz="2200" b="0" i="0" u="none" strike="noStrike" kern="1200" cap="none" spc="0" normalizeH="0" baseline="0" noProof="0" dirty="0" err="1">
                <a:ln>
                  <a:noFill/>
                </a:ln>
                <a:solidFill>
                  <a:schemeClr val="accent1"/>
                </a:solidFill>
                <a:effectLst/>
                <a:uLnTx/>
                <a:uFillTx/>
                <a:latin typeface="#9Slide03 Arima Madurai" panose="00000500000000000000" pitchFamily="2" charset="0"/>
                <a:ea typeface="Calibri" panose="020F0502020204030204" pitchFamily="34" charset="0"/>
                <a:cs typeface="#9Slide03 Arima Madurai" panose="00000500000000000000" pitchFamily="2" charset="0"/>
              </a:rPr>
              <a:t>chiêu</a:t>
            </a:r>
            <a:r>
              <a:rPr kumimoji="0" lang="en-US" sz="2200" b="0" i="0" u="none" strike="noStrike" kern="1200" cap="none" spc="0" normalizeH="0" baseline="0" noProof="0" dirty="0">
                <a:ln>
                  <a:noFill/>
                </a:ln>
                <a:solidFill>
                  <a:schemeClr val="accent1"/>
                </a:solidFill>
                <a:effectLst/>
                <a:uLnTx/>
                <a:uFillTx/>
                <a:latin typeface="#9Slide03 Arima Madurai" panose="00000500000000000000" pitchFamily="2" charset="0"/>
                <a:ea typeface="Calibri" panose="020F0502020204030204" pitchFamily="34" charset="0"/>
                <a:cs typeface="#9Slide03 Arima Madurai" panose="00000500000000000000" pitchFamily="2" charset="0"/>
              </a:rPr>
              <a:t> </a:t>
            </a:r>
            <a:r>
              <a:rPr kumimoji="0" lang="en-US" sz="2200" b="0" i="0" u="none" strike="noStrike" kern="1200" cap="none" spc="0" normalizeH="0" baseline="0" noProof="0" dirty="0" err="1">
                <a:ln>
                  <a:noFill/>
                </a:ln>
                <a:solidFill>
                  <a:schemeClr val="accent1"/>
                </a:solidFill>
                <a:effectLst/>
                <a:uLnTx/>
                <a:uFillTx/>
                <a:latin typeface="#9Slide03 Arima Madurai" panose="00000500000000000000" pitchFamily="2" charset="0"/>
                <a:ea typeface="Calibri" panose="020F0502020204030204" pitchFamily="34" charset="0"/>
                <a:cs typeface="#9Slide03 Arima Madurai" panose="00000500000000000000" pitchFamily="2" charset="0"/>
              </a:rPr>
              <a:t>mộ</a:t>
            </a:r>
            <a:r>
              <a:rPr kumimoji="0" lang="en-US" sz="2200" b="0" i="0" u="none" strike="noStrike" kern="1200" cap="none" spc="0" normalizeH="0" baseline="0" noProof="0" dirty="0">
                <a:ln>
                  <a:noFill/>
                </a:ln>
                <a:solidFill>
                  <a:schemeClr val="accent1"/>
                </a:solidFill>
                <a:effectLst/>
                <a:uLnTx/>
                <a:uFillTx/>
                <a:latin typeface="#9Slide03 Arima Madurai" panose="00000500000000000000" pitchFamily="2" charset="0"/>
                <a:ea typeface="Calibri" panose="020F0502020204030204" pitchFamily="34" charset="0"/>
                <a:cs typeface="#9Slide03 Arima Madurai" panose="00000500000000000000" pitchFamily="2" charset="0"/>
              </a:rPr>
              <a:t>, </a:t>
            </a:r>
            <a:r>
              <a:rPr kumimoji="0" lang="en-US" sz="2200" b="0" i="0" u="none" strike="noStrike" kern="1200" cap="none" spc="0" normalizeH="0" baseline="0" noProof="0" dirty="0" err="1">
                <a:ln>
                  <a:noFill/>
                </a:ln>
                <a:solidFill>
                  <a:schemeClr val="accent1"/>
                </a:solidFill>
                <a:effectLst/>
                <a:uLnTx/>
                <a:uFillTx/>
                <a:latin typeface="#9Slide03 Arima Madurai" panose="00000500000000000000" pitchFamily="2" charset="0"/>
                <a:ea typeface="Calibri" panose="020F0502020204030204" pitchFamily="34" charset="0"/>
                <a:cs typeface="#9Slide03 Arima Madurai" panose="00000500000000000000" pitchFamily="2" charset="0"/>
              </a:rPr>
              <a:t>sử</a:t>
            </a:r>
            <a:r>
              <a:rPr kumimoji="0" lang="en-US" sz="2200" b="0" i="0" u="none" strike="noStrike" kern="1200" cap="none" spc="0" normalizeH="0" baseline="0" noProof="0" dirty="0">
                <a:ln>
                  <a:noFill/>
                </a:ln>
                <a:solidFill>
                  <a:schemeClr val="accent1"/>
                </a:solidFill>
                <a:effectLst/>
                <a:uLnTx/>
                <a:uFillTx/>
                <a:latin typeface="#9Slide03 Arima Madurai" panose="00000500000000000000" pitchFamily="2" charset="0"/>
                <a:ea typeface="Calibri" panose="020F0502020204030204" pitchFamily="34" charset="0"/>
                <a:cs typeface="#9Slide03 Arima Madurai" panose="00000500000000000000" pitchFamily="2" charset="0"/>
              </a:rPr>
              <a:t> </a:t>
            </a:r>
            <a:r>
              <a:rPr kumimoji="0" lang="en-US" sz="2200" b="0" i="0" u="none" strike="noStrike" kern="1200" cap="none" spc="0" normalizeH="0" baseline="0" noProof="0" dirty="0" err="1">
                <a:ln>
                  <a:noFill/>
                </a:ln>
                <a:solidFill>
                  <a:schemeClr val="accent1"/>
                </a:solidFill>
                <a:effectLst/>
                <a:uLnTx/>
                <a:uFillTx/>
                <a:latin typeface="#9Slide03 Arima Madurai" panose="00000500000000000000" pitchFamily="2" charset="0"/>
                <a:ea typeface="Calibri" panose="020F0502020204030204" pitchFamily="34" charset="0"/>
                <a:cs typeface="#9Slide03 Arima Madurai" panose="00000500000000000000" pitchFamily="2" charset="0"/>
              </a:rPr>
              <a:t>dụng</a:t>
            </a:r>
            <a:r>
              <a:rPr kumimoji="0" lang="en-US" sz="2200" b="0" i="0" u="none" strike="noStrike" kern="1200" cap="none" spc="0" normalizeH="0" baseline="0" noProof="0" dirty="0">
                <a:ln>
                  <a:noFill/>
                </a:ln>
                <a:solidFill>
                  <a:schemeClr val="accent1"/>
                </a:solidFill>
                <a:effectLst/>
                <a:uLnTx/>
                <a:uFillTx/>
                <a:latin typeface="#9Slide03 Arima Madurai" panose="00000500000000000000" pitchFamily="2" charset="0"/>
                <a:ea typeface="Calibri" panose="020F0502020204030204" pitchFamily="34" charset="0"/>
                <a:cs typeface="#9Slide03 Arima Madurai" panose="00000500000000000000" pitchFamily="2" charset="0"/>
              </a:rPr>
              <a:t> </a:t>
            </a:r>
            <a:r>
              <a:rPr kumimoji="0" lang="en-US" sz="2200" b="0" i="0" u="none" strike="noStrike" kern="1200" cap="none" spc="0" normalizeH="0" baseline="0" noProof="0" dirty="0" err="1">
                <a:ln>
                  <a:noFill/>
                </a:ln>
                <a:solidFill>
                  <a:schemeClr val="accent1"/>
                </a:solidFill>
                <a:effectLst/>
                <a:uLnTx/>
                <a:uFillTx/>
                <a:latin typeface="#9Slide03 Arima Madurai" panose="00000500000000000000" pitchFamily="2" charset="0"/>
                <a:ea typeface="Calibri" panose="020F0502020204030204" pitchFamily="34" charset="0"/>
                <a:cs typeface="#9Slide03 Arima Madurai" panose="00000500000000000000" pitchFamily="2" charset="0"/>
              </a:rPr>
              <a:t>hiền</a:t>
            </a:r>
            <a:r>
              <a:rPr kumimoji="0" lang="en-US" sz="2200" b="0" i="0" u="none" strike="noStrike" kern="1200" cap="none" spc="0" normalizeH="0" baseline="0" noProof="0" dirty="0">
                <a:ln>
                  <a:noFill/>
                </a:ln>
                <a:solidFill>
                  <a:schemeClr val="accent1"/>
                </a:solidFill>
                <a:effectLst/>
                <a:uLnTx/>
                <a:uFillTx/>
                <a:latin typeface="#9Slide03 Arima Madurai" panose="00000500000000000000" pitchFamily="2" charset="0"/>
                <a:ea typeface="Calibri" panose="020F0502020204030204" pitchFamily="34" charset="0"/>
                <a:cs typeface="#9Slide03 Arima Madurai" panose="00000500000000000000" pitchFamily="2" charset="0"/>
              </a:rPr>
              <a:t> </a:t>
            </a:r>
            <a:r>
              <a:rPr kumimoji="0" lang="en-US" sz="2200" b="0" i="0" u="none" strike="noStrike" kern="1200" cap="none" spc="0" normalizeH="0" baseline="0" noProof="0" dirty="0" err="1">
                <a:ln>
                  <a:noFill/>
                </a:ln>
                <a:solidFill>
                  <a:schemeClr val="accent1"/>
                </a:solidFill>
                <a:effectLst/>
                <a:uLnTx/>
                <a:uFillTx/>
                <a:latin typeface="#9Slide03 Arima Madurai" panose="00000500000000000000" pitchFamily="2" charset="0"/>
                <a:ea typeface="Calibri" panose="020F0502020204030204" pitchFamily="34" charset="0"/>
                <a:cs typeface="#9Slide03 Arima Madurai" panose="00000500000000000000" pitchFamily="2" charset="0"/>
              </a:rPr>
              <a:t>tài</a:t>
            </a:r>
            <a:r>
              <a:rPr kumimoji="0" lang="en-US" sz="2200" b="0" i="0" u="none" strike="noStrike" kern="1200" cap="none" spc="0" normalizeH="0" baseline="0" noProof="0" dirty="0">
                <a:ln>
                  <a:noFill/>
                </a:ln>
                <a:solidFill>
                  <a:schemeClr val="accent1"/>
                </a:solidFill>
                <a:effectLst/>
                <a:uLnTx/>
                <a:uFillTx/>
                <a:latin typeface="#9Slide03 Arima Madurai" panose="00000500000000000000" pitchFamily="2" charset="0"/>
                <a:ea typeface="Calibri" panose="020F0502020204030204" pitchFamily="34" charset="0"/>
                <a:cs typeface="#9Slide03 Arima Madurai" panose="00000500000000000000" pitchFamily="2" charset="0"/>
              </a:rPr>
              <a:t>. </a:t>
            </a:r>
            <a:r>
              <a:rPr kumimoji="0" lang="en-US" sz="2200" b="0" i="0" u="none" strike="noStrike" kern="1200" cap="none" spc="0" normalizeH="0" baseline="0" noProof="0" dirty="0">
                <a:ln>
                  <a:noFill/>
                </a:ln>
                <a:solidFill>
                  <a:prstClr val="black"/>
                </a:solidFill>
                <a:effectLst/>
                <a:uLnTx/>
                <a:uFillTx/>
                <a:latin typeface="#9Slide03 Arima Madurai" panose="00000500000000000000" pitchFamily="2" charset="0"/>
                <a:ea typeface="Calibri" panose="020F0502020204030204" pitchFamily="34" charset="0"/>
                <a:cs typeface="#9Slide03 Arima Madurai" panose="00000500000000000000" pitchFamily="2" charset="0"/>
                <a:sym typeface="Wingdings" panose="05000000000000000000" pitchFamily="2" charset="2"/>
              </a:rPr>
              <a:t></a:t>
            </a:r>
            <a:r>
              <a:rPr kumimoji="0" lang="en-US" sz="2200" b="0" i="0" u="none" strike="noStrike" kern="1200" cap="none" spc="0" normalizeH="0" baseline="0" noProof="0" dirty="0">
                <a:ln>
                  <a:noFill/>
                </a:ln>
                <a:solidFill>
                  <a:prstClr val="black"/>
                </a:solidFill>
                <a:effectLst/>
                <a:uLnTx/>
                <a:uFillTx/>
                <a:latin typeface="#9Slide03 Arima Madurai" panose="00000500000000000000" pitchFamily="2" charset="0"/>
                <a:ea typeface="Calibri" panose="020F0502020204030204" pitchFamily="34" charset="0"/>
                <a:cs typeface="#9Slide03 Arima Madurai" panose="00000500000000000000" pitchFamily="2" charset="0"/>
              </a:rPr>
              <a:t> Giải </a:t>
            </a:r>
            <a:r>
              <a:rPr kumimoji="0" lang="en-US" sz="2200" b="0" i="0" u="none" strike="noStrike" kern="1200" cap="none" spc="0" normalizeH="0" baseline="0" noProof="0" dirty="0" err="1">
                <a:ln>
                  <a:noFill/>
                </a:ln>
                <a:solidFill>
                  <a:prstClr val="black"/>
                </a:solidFill>
                <a:effectLst/>
                <a:uLnTx/>
                <a:uFillTx/>
                <a:latin typeface="#9Slide03 Arima Madurai" panose="00000500000000000000" pitchFamily="2" charset="0"/>
                <a:ea typeface="Calibri" panose="020F0502020204030204" pitchFamily="34" charset="0"/>
                <a:cs typeface="#9Slide03 Arima Madurai" panose="00000500000000000000" pitchFamily="2" charset="0"/>
              </a:rPr>
              <a:t>pháp</a:t>
            </a:r>
            <a:r>
              <a:rPr kumimoji="0" lang="en-US" sz="2200" b="0" i="0" u="none" strike="noStrike" kern="1200" cap="none" spc="0" normalizeH="0" baseline="0" noProof="0" dirty="0">
                <a:ln>
                  <a:noFill/>
                </a:ln>
                <a:solidFill>
                  <a:prstClr val="black"/>
                </a:solidFill>
                <a:effectLst/>
                <a:uLnTx/>
                <a:uFillTx/>
                <a:latin typeface="#9Slide03 Arima Madurai" panose="00000500000000000000" pitchFamily="2" charset="0"/>
                <a:ea typeface="Calibri" panose="020F0502020204030204" pitchFamily="34" charset="0"/>
                <a:cs typeface="#9Slide03 Arima Madurai" panose="00000500000000000000" pitchFamily="2" charset="0"/>
              </a:rPr>
              <a:t>, </a:t>
            </a:r>
            <a:r>
              <a:rPr kumimoji="0" lang="en-US" sz="2200" b="0" i="0" u="none" strike="noStrike" kern="1200" cap="none" spc="0" normalizeH="0" baseline="0" noProof="0" dirty="0" err="1">
                <a:ln>
                  <a:noFill/>
                </a:ln>
                <a:solidFill>
                  <a:prstClr val="black"/>
                </a:solidFill>
                <a:effectLst/>
                <a:uLnTx/>
                <a:uFillTx/>
                <a:latin typeface="#9Slide03 Arima Madurai" panose="00000500000000000000" pitchFamily="2" charset="0"/>
                <a:ea typeface="Calibri" panose="020F0502020204030204" pitchFamily="34" charset="0"/>
                <a:cs typeface="#9Slide03 Arima Madurai" panose="00000500000000000000" pitchFamily="2" charset="0"/>
              </a:rPr>
              <a:t>cách</a:t>
            </a:r>
            <a:r>
              <a:rPr kumimoji="0" lang="en-US" sz="2200" b="0" i="0" u="none" strike="noStrike" kern="1200" cap="none" spc="0" normalizeH="0" baseline="0" noProof="0" dirty="0">
                <a:ln>
                  <a:noFill/>
                </a:ln>
                <a:solidFill>
                  <a:prstClr val="black"/>
                </a:solidFill>
                <a:effectLst/>
                <a:uLnTx/>
                <a:uFillTx/>
                <a:latin typeface="#9Slide03 Arima Madurai" panose="00000500000000000000" pitchFamily="2" charset="0"/>
                <a:ea typeface="Calibri" panose="020F0502020204030204" pitchFamily="34" charset="0"/>
                <a:cs typeface="#9Slide03 Arima Madurai" panose="00000500000000000000" pitchFamily="2" charset="0"/>
              </a:rPr>
              <a:t> </a:t>
            </a:r>
            <a:r>
              <a:rPr kumimoji="0" lang="en-US" sz="2200" b="0" i="0" u="none" strike="noStrike" kern="1200" cap="none" spc="0" normalizeH="0" baseline="0" noProof="0" dirty="0" err="1">
                <a:ln>
                  <a:noFill/>
                </a:ln>
                <a:solidFill>
                  <a:prstClr val="black"/>
                </a:solidFill>
                <a:effectLst/>
                <a:uLnTx/>
                <a:uFillTx/>
                <a:latin typeface="#9Slide03 Arima Madurai" panose="00000500000000000000" pitchFamily="2" charset="0"/>
                <a:ea typeface="Calibri" panose="020F0502020204030204" pitchFamily="34" charset="0"/>
                <a:cs typeface="#9Slide03 Arima Madurai" panose="00000500000000000000" pitchFamily="2" charset="0"/>
              </a:rPr>
              <a:t>thức</a:t>
            </a:r>
            <a:r>
              <a:rPr kumimoji="0" lang="en-US" sz="2200" b="0" i="0" u="none" strike="noStrike" kern="1200" cap="none" spc="0" normalizeH="0" baseline="0" noProof="0" dirty="0">
                <a:ln>
                  <a:noFill/>
                </a:ln>
                <a:solidFill>
                  <a:prstClr val="black"/>
                </a:solidFill>
                <a:effectLst/>
                <a:uLnTx/>
                <a:uFillTx/>
                <a:latin typeface="#9Slide03 Arima Madurai" panose="00000500000000000000" pitchFamily="2" charset="0"/>
                <a:ea typeface="Calibri" panose="020F0502020204030204" pitchFamily="34" charset="0"/>
                <a:cs typeface="#9Slide03 Arima Madurai" panose="00000500000000000000" pitchFamily="2" charset="0"/>
              </a:rPr>
              <a:t> </a:t>
            </a:r>
            <a:r>
              <a:rPr kumimoji="0" lang="en-US" sz="2200" b="0" i="0" u="none" strike="noStrike" kern="1200" cap="none" spc="0" normalizeH="0" baseline="0" noProof="0" dirty="0" err="1">
                <a:ln>
                  <a:noFill/>
                </a:ln>
                <a:solidFill>
                  <a:prstClr val="black"/>
                </a:solidFill>
                <a:effectLst/>
                <a:uLnTx/>
                <a:uFillTx/>
                <a:latin typeface="#9Slide03 Arima Madurai" panose="00000500000000000000" pitchFamily="2" charset="0"/>
                <a:ea typeface="Calibri" panose="020F0502020204030204" pitchFamily="34" charset="0"/>
                <a:cs typeface="#9Slide03 Arima Madurai" panose="00000500000000000000" pitchFamily="2" charset="0"/>
              </a:rPr>
              <a:t>cầu</a:t>
            </a:r>
            <a:r>
              <a:rPr kumimoji="0" lang="en-US" sz="2200" b="0" i="0" u="none" strike="noStrike" kern="1200" cap="none" spc="0" normalizeH="0" baseline="0" noProof="0" dirty="0">
                <a:ln>
                  <a:noFill/>
                </a:ln>
                <a:solidFill>
                  <a:prstClr val="black"/>
                </a:solidFill>
                <a:effectLst/>
                <a:uLnTx/>
                <a:uFillTx/>
                <a:latin typeface="#9Slide03 Arima Madurai" panose="00000500000000000000" pitchFamily="2" charset="0"/>
                <a:ea typeface="Calibri" panose="020F0502020204030204" pitchFamily="34" charset="0"/>
                <a:cs typeface="#9Slide03 Arima Madurai" panose="00000500000000000000" pitchFamily="2" charset="0"/>
              </a:rPr>
              <a:t> </a:t>
            </a:r>
            <a:r>
              <a:rPr kumimoji="0" lang="en-US" sz="2200" b="0" i="0" u="none" strike="noStrike" kern="1200" cap="none" spc="0" normalizeH="0" baseline="0" noProof="0" dirty="0" err="1">
                <a:ln>
                  <a:noFill/>
                </a:ln>
                <a:solidFill>
                  <a:prstClr val="black"/>
                </a:solidFill>
                <a:effectLst/>
                <a:uLnTx/>
                <a:uFillTx/>
                <a:latin typeface="#9Slide03 Arima Madurai" panose="00000500000000000000" pitchFamily="2" charset="0"/>
                <a:ea typeface="Calibri" panose="020F0502020204030204" pitchFamily="34" charset="0"/>
                <a:cs typeface="#9Slide03 Arima Madurai" panose="00000500000000000000" pitchFamily="2" charset="0"/>
              </a:rPr>
              <a:t>hiền</a:t>
            </a:r>
            <a:r>
              <a:rPr kumimoji="0" lang="en-US" sz="2200" b="0" i="0" u="none" strike="noStrike" kern="1200" cap="none" spc="0" normalizeH="0" baseline="0" noProof="0" dirty="0">
                <a:ln>
                  <a:noFill/>
                </a:ln>
                <a:solidFill>
                  <a:prstClr val="black"/>
                </a:solidFill>
                <a:effectLst/>
                <a:uLnTx/>
                <a:uFillTx/>
                <a:latin typeface="#9Slide03 Arima Madurai" panose="00000500000000000000" pitchFamily="2" charset="0"/>
                <a:ea typeface="Calibri" panose="020F0502020204030204" pitchFamily="34" charset="0"/>
                <a:cs typeface="#9Slide03 Arima Madurai" panose="00000500000000000000" pitchFamily="2" charset="0"/>
              </a:rPr>
              <a:t>.</a:t>
            </a:r>
            <a:endParaRPr kumimoji="0" lang="en-US" sz="2200" b="0" i="0" u="none" strike="noStrike" kern="1200" cap="none" spc="0" normalizeH="0" baseline="0" noProof="0" dirty="0">
              <a:ln>
                <a:noFill/>
              </a:ln>
              <a:solidFill>
                <a:prstClr val="black"/>
              </a:solidFill>
              <a:effectLst/>
              <a:uLnTx/>
              <a:uFillTx/>
              <a:latin typeface="#9Slide03 Arima Madurai" panose="00000500000000000000" pitchFamily="2" charset="0"/>
              <a:ea typeface="+mn-ea"/>
              <a:cs typeface="#9Slide03 Arima Madurai" panose="00000500000000000000" pitchFamily="2" charset="0"/>
            </a:endParaRPr>
          </a:p>
        </p:txBody>
      </p:sp>
      <p:sp>
        <p:nvSpPr>
          <p:cNvPr id="8" name="TextBox 7">
            <a:extLst>
              <a:ext uri="{FF2B5EF4-FFF2-40B4-BE49-F238E27FC236}">
                <a16:creationId xmlns:a16="http://schemas.microsoft.com/office/drawing/2014/main" id="{2A5591F2-5FE0-89BC-6272-28E580405257}"/>
              </a:ext>
            </a:extLst>
          </p:cNvPr>
          <p:cNvSpPr txBox="1"/>
          <p:nvPr/>
        </p:nvSpPr>
        <p:spPr>
          <a:xfrm>
            <a:off x="4333462" y="1449630"/>
            <a:ext cx="2676938" cy="2977738"/>
          </a:xfrm>
          <a:prstGeom prst="rect">
            <a:avLst/>
          </a:prstGeom>
          <a:noFill/>
        </p:spPr>
        <p:txBody>
          <a:bodyPr wrap="square" rtlCol="0">
            <a:spAutoFit/>
          </a:bodyPr>
          <a:lstStyle/>
          <a:p>
            <a:pPr marL="0" marR="0" lvl="0" indent="0" algn="just" defTabSz="914400" rtl="0" eaLnBrk="1" fontAlgn="auto" latinLnBrk="0" hangingPunct="1">
              <a:lnSpc>
                <a:spcPts val="2500"/>
              </a:lnSpc>
              <a:spcBef>
                <a:spcPts val="0"/>
              </a:spcBef>
              <a:spcAft>
                <a:spcPts val="0"/>
              </a:spcAft>
              <a:buClrTx/>
              <a:buSzTx/>
              <a:buFontTx/>
              <a:buNone/>
              <a:tabLst/>
              <a:defRPr/>
            </a:pPr>
            <a:r>
              <a:rPr kumimoji="0" lang="vi-VN" sz="2200" b="0" i="1" u="none" strike="noStrike" kern="1200" cap="none" spc="0" normalizeH="0" baseline="0" noProof="0" dirty="0">
                <a:ln>
                  <a:noFill/>
                </a:ln>
                <a:solidFill>
                  <a:schemeClr val="accent1"/>
                </a:solidFill>
                <a:effectLst/>
                <a:uLnTx/>
                <a:uFillTx/>
                <a:latin typeface="#9Slide03 Arima Madurai" panose="00000500000000000000" pitchFamily="2" charset="0"/>
                <a:ea typeface="+mn-ea"/>
                <a:cs typeface="#9Slide03 Arima Madurai" panose="00000500000000000000" pitchFamily="2" charset="0"/>
              </a:rPr>
              <a:t>Một cái cột không thể chống đỡ nổi một căn nhà lớn, mưu lược một người không thể dựng nghiệp trị bình…..Huống nay trên dải đất văn hiến rộng lớn như thế này….?</a:t>
            </a:r>
            <a:endParaRPr kumimoji="0" lang="en-US" sz="2200" b="0" i="1" u="none" strike="noStrike" kern="1200" cap="none" spc="0" normalizeH="0" baseline="0" noProof="0" dirty="0">
              <a:ln>
                <a:noFill/>
              </a:ln>
              <a:solidFill>
                <a:schemeClr val="accent1"/>
              </a:solidFill>
              <a:effectLst/>
              <a:uLnTx/>
              <a:uFillTx/>
              <a:latin typeface="#9Slide03 Arima Madurai" panose="00000500000000000000" pitchFamily="2" charset="0"/>
              <a:ea typeface="+mn-ea"/>
              <a:cs typeface="#9Slide03 Arima Madurai" panose="00000500000000000000" pitchFamily="2" charset="0"/>
            </a:endParaRPr>
          </a:p>
        </p:txBody>
      </p:sp>
      <p:sp>
        <p:nvSpPr>
          <p:cNvPr id="9" name="TextBox 8">
            <a:extLst>
              <a:ext uri="{FF2B5EF4-FFF2-40B4-BE49-F238E27FC236}">
                <a16:creationId xmlns:a16="http://schemas.microsoft.com/office/drawing/2014/main" id="{77E50A3A-7A8A-6650-5580-5159DBC80C63}"/>
              </a:ext>
            </a:extLst>
          </p:cNvPr>
          <p:cNvSpPr txBox="1"/>
          <p:nvPr/>
        </p:nvSpPr>
        <p:spPr>
          <a:xfrm>
            <a:off x="7142922" y="1449630"/>
            <a:ext cx="2319130" cy="2977738"/>
          </a:xfrm>
          <a:prstGeom prst="rect">
            <a:avLst/>
          </a:prstGeom>
          <a:noFill/>
        </p:spPr>
        <p:txBody>
          <a:bodyPr wrap="square" rtlCol="0">
            <a:spAutoFit/>
          </a:bodyPr>
          <a:lstStyle/>
          <a:p>
            <a:pPr marL="0" marR="0" lvl="0" indent="0" algn="l" defTabSz="914400" rtl="0" eaLnBrk="1" fontAlgn="auto" latinLnBrk="0" hangingPunct="1">
              <a:lnSpc>
                <a:spcPts val="2500"/>
              </a:lnSpc>
              <a:spcBef>
                <a:spcPts val="0"/>
              </a:spcBef>
              <a:spcAft>
                <a:spcPts val="0"/>
              </a:spcAft>
              <a:buClrTx/>
              <a:buSzTx/>
              <a:buFontTx/>
              <a:buNone/>
              <a:tabLst/>
              <a:defRPr/>
            </a:pPr>
            <a:r>
              <a:rPr kumimoji="0" lang="en-US" sz="2200" b="0" i="1" u="none" strike="noStrike" kern="1200" cap="none" spc="0" normalizeH="0" baseline="0" noProof="0" dirty="0">
                <a:ln>
                  <a:noFill/>
                </a:ln>
                <a:solidFill>
                  <a:schemeClr val="accent1"/>
                </a:solidFill>
                <a:effectLst/>
                <a:uLnTx/>
                <a:uFillTx/>
                <a:latin typeface="#9Slide03 Arima Madurai" panose="00000500000000000000" pitchFamily="2" charset="0"/>
                <a:ea typeface="+mn-ea"/>
                <a:cs typeface="#9Slide03 Arima Madurai" panose="00000500000000000000" pitchFamily="2" charset="0"/>
              </a:rPr>
              <a:t>B</a:t>
            </a:r>
            <a:r>
              <a:rPr kumimoji="0" lang="vi-VN" sz="2200" b="0" i="1" u="none" strike="noStrike" kern="1200" cap="none" spc="0" normalizeH="0" baseline="0" noProof="0" dirty="0">
                <a:ln>
                  <a:noFill/>
                </a:ln>
                <a:solidFill>
                  <a:schemeClr val="accent1"/>
                </a:solidFill>
                <a:effectLst/>
                <a:uLnTx/>
                <a:uFillTx/>
                <a:latin typeface="#9Slide03 Arima Madurai" panose="00000500000000000000" pitchFamily="2" charset="0"/>
                <a:ea typeface="+mn-ea"/>
                <a:cs typeface="#9Slide03 Arima Madurai" panose="00000500000000000000" pitchFamily="2" charset="0"/>
              </a:rPr>
              <a:t>uổi đầu của nền đại định, công việc vừa mới mở ra. Kỉ cương nơi triều chính còn  nhiều khiếm khuyết, công việc ngoài biên đương phải lo toan…</a:t>
            </a:r>
            <a:r>
              <a:rPr kumimoji="0" lang="en-US" sz="2200" b="0" i="1" u="none" strike="noStrike" kern="1200" cap="none" spc="0" normalizeH="0" baseline="0" noProof="0" dirty="0">
                <a:ln>
                  <a:noFill/>
                </a:ln>
                <a:solidFill>
                  <a:schemeClr val="accent1"/>
                </a:solidFill>
                <a:effectLst/>
                <a:uLnTx/>
                <a:uFillTx/>
                <a:latin typeface="#9Slide03 Arima Madurai" panose="00000500000000000000" pitchFamily="2" charset="0"/>
                <a:ea typeface="+mn-ea"/>
                <a:cs typeface="#9Slide03 Arima Madurai" panose="00000500000000000000" pitchFamily="2" charset="0"/>
              </a:rPr>
              <a:t>.</a:t>
            </a:r>
          </a:p>
        </p:txBody>
      </p:sp>
      <p:sp>
        <p:nvSpPr>
          <p:cNvPr id="11" name="TextBox 10">
            <a:extLst>
              <a:ext uri="{FF2B5EF4-FFF2-40B4-BE49-F238E27FC236}">
                <a16:creationId xmlns:a16="http://schemas.microsoft.com/office/drawing/2014/main" id="{73EB2EDD-F89F-FE42-932F-2E493A732450}"/>
              </a:ext>
            </a:extLst>
          </p:cNvPr>
          <p:cNvSpPr txBox="1"/>
          <p:nvPr/>
        </p:nvSpPr>
        <p:spPr>
          <a:xfrm>
            <a:off x="4426225" y="4838363"/>
            <a:ext cx="2584174" cy="178510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chemeClr val="accent1"/>
                </a:solidFill>
                <a:effectLst/>
                <a:uLnTx/>
                <a:uFillTx/>
                <a:latin typeface="#9Slide03 Arima Madurai" panose="00000500000000000000" pitchFamily="2" charset="0"/>
                <a:ea typeface="+mn-ea"/>
                <a:cs typeface="#9Slide03 Arima Madurai" panose="00000500000000000000" pitchFamily="2" charset="0"/>
              </a:rPr>
              <a:t>Trước đây hiền tài nên ẩn náu. Nay trời đất thanh bình là lúc hiền tài gặp hội gió mây</a:t>
            </a:r>
            <a:endParaRPr kumimoji="0" lang="en-US" sz="2200" b="0" i="0" u="none" strike="noStrike" kern="1200" cap="none" spc="0" normalizeH="0" baseline="0" noProof="0" dirty="0">
              <a:ln>
                <a:noFill/>
              </a:ln>
              <a:solidFill>
                <a:schemeClr val="accent1"/>
              </a:solidFill>
              <a:effectLst/>
              <a:uLnTx/>
              <a:uFillTx/>
              <a:latin typeface="#9Slide03 Arima Madurai" panose="00000500000000000000" pitchFamily="2" charset="0"/>
              <a:ea typeface="+mn-ea"/>
              <a:cs typeface="#9Slide03 Arima Madurai" panose="00000500000000000000" pitchFamily="2" charset="0"/>
            </a:endParaRPr>
          </a:p>
        </p:txBody>
      </p:sp>
      <p:sp>
        <p:nvSpPr>
          <p:cNvPr id="12" name="TextBox 11">
            <a:extLst>
              <a:ext uri="{FF2B5EF4-FFF2-40B4-BE49-F238E27FC236}">
                <a16:creationId xmlns:a16="http://schemas.microsoft.com/office/drawing/2014/main" id="{89950C7C-1C37-FA57-DC5F-53BE63CDFBAC}"/>
              </a:ext>
            </a:extLst>
          </p:cNvPr>
          <p:cNvSpPr txBox="1"/>
          <p:nvPr/>
        </p:nvSpPr>
        <p:spPr>
          <a:xfrm>
            <a:off x="7076660" y="4890909"/>
            <a:ext cx="2315818"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err="1">
                <a:ln>
                  <a:noFill/>
                </a:ln>
                <a:solidFill>
                  <a:prstClr val="black"/>
                </a:solidFill>
                <a:effectLst/>
                <a:uLnTx/>
                <a:uFillTx/>
                <a:latin typeface="#9Slide03 Arima Madurai" panose="00000500000000000000" pitchFamily="2" charset="0"/>
                <a:ea typeface="+mn-ea"/>
                <a:cs typeface="#9Slide03 Arima Madurai" panose="00000500000000000000" pitchFamily="2" charset="0"/>
              </a:rPr>
              <a:t>Dâng</a:t>
            </a:r>
            <a:r>
              <a:rPr kumimoji="0" lang="en-US" sz="2200" b="0" i="0" u="none" strike="noStrike" kern="1200" cap="none" spc="0" normalizeH="0" baseline="0" noProof="0" dirty="0">
                <a:ln>
                  <a:noFill/>
                </a:ln>
                <a:solidFill>
                  <a:prstClr val="black"/>
                </a:solidFill>
                <a:effectLst/>
                <a:uLnTx/>
                <a:uFillTx/>
                <a:latin typeface="#9Slide03 Arima Madurai" panose="00000500000000000000" pitchFamily="2" charset="0"/>
                <a:ea typeface="+mn-ea"/>
                <a:cs typeface="#9Slide03 Arima Madurai" panose="00000500000000000000" pitchFamily="2" charset="0"/>
              </a:rPr>
              <a:t> </a:t>
            </a:r>
            <a:r>
              <a:rPr kumimoji="0" lang="en-US" sz="2200" b="0" i="0" u="none" strike="noStrike" kern="1200" cap="none" spc="0" normalizeH="0" baseline="0" noProof="0" dirty="0" err="1">
                <a:ln>
                  <a:noFill/>
                </a:ln>
                <a:solidFill>
                  <a:prstClr val="black"/>
                </a:solidFill>
                <a:effectLst/>
                <a:uLnTx/>
                <a:uFillTx/>
                <a:latin typeface="#9Slide03 Arima Madurai" panose="00000500000000000000" pitchFamily="2" charset="0"/>
                <a:ea typeface="+mn-ea"/>
                <a:cs typeface="#9Slide03 Arima Madurai" panose="00000500000000000000" pitchFamily="2" charset="0"/>
              </a:rPr>
              <a:t>sớ</a:t>
            </a:r>
            <a:r>
              <a:rPr kumimoji="0" lang="en-US" sz="2200" b="0" i="0" u="none" strike="noStrike" kern="1200" cap="none" spc="0" normalizeH="0" baseline="0" noProof="0" dirty="0">
                <a:ln>
                  <a:noFill/>
                </a:ln>
                <a:solidFill>
                  <a:prstClr val="black"/>
                </a:solidFill>
                <a:effectLst/>
                <a:uLnTx/>
                <a:uFillTx/>
                <a:latin typeface="#9Slide03 Arima Madurai" panose="00000500000000000000" pitchFamily="2" charset="0"/>
                <a:ea typeface="+mn-ea"/>
                <a:cs typeface="#9Slide03 Arima Madurai" panose="00000500000000000000" pitchFamily="2" charset="0"/>
              </a:rPr>
              <a:t> </a:t>
            </a:r>
            <a:r>
              <a:rPr kumimoji="0" lang="en-US" sz="2200" b="0" i="0" u="none" strike="noStrike" kern="1200" cap="none" spc="0" normalizeH="0" baseline="0" noProof="0" dirty="0" err="1">
                <a:ln>
                  <a:noFill/>
                </a:ln>
                <a:solidFill>
                  <a:prstClr val="black"/>
                </a:solidFill>
                <a:effectLst/>
                <a:uLnTx/>
                <a:uFillTx/>
                <a:latin typeface="#9Slide03 Arima Madurai" panose="00000500000000000000" pitchFamily="2" charset="0"/>
                <a:ea typeface="+mn-ea"/>
                <a:cs typeface="#9Slide03 Arima Madurai" panose="00000500000000000000" pitchFamily="2" charset="0"/>
              </a:rPr>
              <a:t>tâu</a:t>
            </a:r>
            <a:r>
              <a:rPr kumimoji="0" lang="en-US" sz="2200" b="0" i="0" u="none" strike="noStrike" kern="1200" cap="none" spc="0" normalizeH="0" baseline="0" noProof="0" dirty="0">
                <a:ln>
                  <a:noFill/>
                </a:ln>
                <a:solidFill>
                  <a:prstClr val="black"/>
                </a:solidFill>
                <a:effectLst/>
                <a:uLnTx/>
                <a:uFillTx/>
                <a:latin typeface="#9Slide03 Arima Madurai" panose="00000500000000000000" pitchFamily="2" charset="0"/>
                <a:ea typeface="+mn-ea"/>
                <a:cs typeface="#9Slide03 Arima Madurai" panose="00000500000000000000" pitchFamily="2" charset="0"/>
              </a:rPr>
              <a:t> </a:t>
            </a:r>
            <a:r>
              <a:rPr kumimoji="0" lang="en-US" sz="2200" b="0" i="0" u="none" strike="noStrike" kern="1200" cap="none" spc="0" normalizeH="0" baseline="0" noProof="0" dirty="0" err="1">
                <a:ln>
                  <a:noFill/>
                </a:ln>
                <a:solidFill>
                  <a:prstClr val="black"/>
                </a:solidFill>
                <a:effectLst/>
                <a:uLnTx/>
                <a:uFillTx/>
                <a:latin typeface="#9Slide03 Arima Madurai" panose="00000500000000000000" pitchFamily="2" charset="0"/>
                <a:ea typeface="+mn-ea"/>
                <a:cs typeface="#9Slide03 Arima Madurai" panose="00000500000000000000" pitchFamily="2" charset="0"/>
              </a:rPr>
              <a:t>bày</a:t>
            </a:r>
            <a:r>
              <a:rPr kumimoji="0" lang="en-US" sz="2200" b="0" i="0" u="none" strike="noStrike" kern="1200" cap="none" spc="0" normalizeH="0" baseline="0" noProof="0" dirty="0">
                <a:ln>
                  <a:noFill/>
                </a:ln>
                <a:solidFill>
                  <a:prstClr val="black"/>
                </a:solidFill>
                <a:effectLst/>
                <a:uLnTx/>
                <a:uFillTx/>
                <a:latin typeface="#9Slide03 Arima Madurai" panose="00000500000000000000" pitchFamily="2" charset="0"/>
                <a:ea typeface="+mn-ea"/>
                <a:cs typeface="#9Slide03 Arima Madurai" panose="00000500000000000000" pitchFamily="2" charset="0"/>
              </a:rPr>
              <a:t>; </a:t>
            </a:r>
            <a:r>
              <a:rPr kumimoji="0" lang="en-US" sz="2200" b="0" i="0" u="none" strike="noStrike" kern="1200" cap="none" spc="0" normalizeH="0" baseline="0" noProof="0" dirty="0" err="1">
                <a:ln>
                  <a:noFill/>
                </a:ln>
                <a:solidFill>
                  <a:prstClr val="black"/>
                </a:solidFill>
                <a:effectLst/>
                <a:uLnTx/>
                <a:uFillTx/>
                <a:latin typeface="#9Slide03 Arima Madurai" panose="00000500000000000000" pitchFamily="2" charset="0"/>
                <a:ea typeface="+mn-ea"/>
                <a:cs typeface="#9Slide03 Arima Madurai" panose="00000500000000000000" pitchFamily="2" charset="0"/>
              </a:rPr>
              <a:t>tiến</a:t>
            </a:r>
            <a:r>
              <a:rPr kumimoji="0" lang="en-US" sz="2200" b="0" i="0" u="none" strike="noStrike" kern="1200" cap="none" spc="0" normalizeH="0" baseline="0" noProof="0" dirty="0">
                <a:ln>
                  <a:noFill/>
                </a:ln>
                <a:solidFill>
                  <a:prstClr val="black"/>
                </a:solidFill>
                <a:effectLst/>
                <a:uLnTx/>
                <a:uFillTx/>
                <a:latin typeface="#9Slide03 Arima Madurai" panose="00000500000000000000" pitchFamily="2" charset="0"/>
                <a:ea typeface="+mn-ea"/>
                <a:cs typeface="#9Slide03 Arima Madurai" panose="00000500000000000000" pitchFamily="2" charset="0"/>
              </a:rPr>
              <a:t> </a:t>
            </a:r>
            <a:r>
              <a:rPr kumimoji="0" lang="en-US" sz="2200" b="0" i="0" u="none" strike="noStrike" kern="1200" cap="none" spc="0" normalizeH="0" baseline="0" noProof="0" dirty="0" err="1">
                <a:ln>
                  <a:noFill/>
                </a:ln>
                <a:solidFill>
                  <a:prstClr val="black"/>
                </a:solidFill>
                <a:effectLst/>
                <a:uLnTx/>
                <a:uFillTx/>
                <a:latin typeface="#9Slide03 Arima Madurai" panose="00000500000000000000" pitchFamily="2" charset="0"/>
                <a:ea typeface="+mn-ea"/>
                <a:cs typeface="#9Slide03 Arima Madurai" panose="00000500000000000000" pitchFamily="2" charset="0"/>
              </a:rPr>
              <a:t>cử</a:t>
            </a:r>
            <a:r>
              <a:rPr kumimoji="0" lang="en-US" sz="2200" b="0" i="0" u="none" strike="noStrike" kern="1200" cap="none" spc="0" normalizeH="0" baseline="0" noProof="0" dirty="0">
                <a:ln>
                  <a:noFill/>
                </a:ln>
                <a:solidFill>
                  <a:prstClr val="black"/>
                </a:solidFill>
                <a:effectLst/>
                <a:uLnTx/>
                <a:uFillTx/>
                <a:latin typeface="#9Slide03 Arima Madurai" panose="00000500000000000000" pitchFamily="2" charset="0"/>
                <a:ea typeface="+mn-ea"/>
                <a:cs typeface="#9Slide03 Arima Madurai" panose="00000500000000000000" pitchFamily="2" charset="0"/>
              </a:rPr>
              <a:t>, </a:t>
            </a:r>
            <a:r>
              <a:rPr kumimoji="0" lang="en-US" sz="2200" b="0" i="0" u="none" strike="noStrike" kern="1200" cap="none" spc="0" normalizeH="0" baseline="0" noProof="0" dirty="0" err="1">
                <a:ln>
                  <a:noFill/>
                </a:ln>
                <a:solidFill>
                  <a:prstClr val="black"/>
                </a:solidFill>
                <a:effectLst/>
                <a:uLnTx/>
                <a:uFillTx/>
                <a:latin typeface="#9Slide03 Arima Madurai" panose="00000500000000000000" pitchFamily="2" charset="0"/>
                <a:ea typeface="+mn-ea"/>
                <a:cs typeface="#9Slide03 Arima Madurai" panose="00000500000000000000" pitchFamily="2" charset="0"/>
              </a:rPr>
              <a:t>tự</a:t>
            </a:r>
            <a:r>
              <a:rPr kumimoji="0" lang="en-US" sz="2200" b="0" i="0" u="none" strike="noStrike" kern="1200" cap="none" spc="0" normalizeH="0" baseline="0" noProof="0" dirty="0">
                <a:ln>
                  <a:noFill/>
                </a:ln>
                <a:solidFill>
                  <a:prstClr val="black"/>
                </a:solidFill>
                <a:effectLst/>
                <a:uLnTx/>
                <a:uFillTx/>
                <a:latin typeface="#9Slide03 Arima Madurai" panose="00000500000000000000" pitchFamily="2" charset="0"/>
                <a:ea typeface="+mn-ea"/>
                <a:cs typeface="#9Slide03 Arima Madurai" panose="00000500000000000000" pitchFamily="2" charset="0"/>
              </a:rPr>
              <a:t> </a:t>
            </a:r>
            <a:r>
              <a:rPr kumimoji="0" lang="en-US" sz="2200" b="0" i="0" u="none" strike="noStrike" kern="1200" cap="none" spc="0" normalizeH="0" baseline="0" noProof="0" dirty="0" err="1">
                <a:ln>
                  <a:noFill/>
                </a:ln>
                <a:solidFill>
                  <a:prstClr val="black"/>
                </a:solidFill>
                <a:effectLst/>
                <a:uLnTx/>
                <a:uFillTx/>
                <a:latin typeface="#9Slide03 Arima Madurai" panose="00000500000000000000" pitchFamily="2" charset="0"/>
                <a:ea typeface="+mn-ea"/>
                <a:cs typeface="#9Slide03 Arima Madurai" panose="00000500000000000000" pitchFamily="2" charset="0"/>
              </a:rPr>
              <a:t>tiến</a:t>
            </a:r>
            <a:r>
              <a:rPr kumimoji="0" lang="en-US" sz="2200" b="0" i="0" u="none" strike="noStrike" kern="1200" cap="none" spc="0" normalizeH="0" baseline="0" noProof="0" dirty="0">
                <a:ln>
                  <a:noFill/>
                </a:ln>
                <a:solidFill>
                  <a:prstClr val="black"/>
                </a:solidFill>
                <a:effectLst/>
                <a:uLnTx/>
                <a:uFillTx/>
                <a:latin typeface="#9Slide03 Arima Madurai" panose="00000500000000000000" pitchFamily="2" charset="0"/>
                <a:ea typeface="+mn-ea"/>
                <a:cs typeface="#9Slide03 Arima Madurai" panose="00000500000000000000" pitchFamily="2" charset="0"/>
              </a:rPr>
              <a:t> </a:t>
            </a:r>
            <a:r>
              <a:rPr kumimoji="0" lang="en-US" sz="2200" b="0" i="0" u="none" strike="noStrike" kern="1200" cap="none" spc="0" normalizeH="0" baseline="0" noProof="0" dirty="0" err="1">
                <a:ln>
                  <a:noFill/>
                </a:ln>
                <a:solidFill>
                  <a:prstClr val="black"/>
                </a:solidFill>
                <a:effectLst/>
                <a:uLnTx/>
                <a:uFillTx/>
                <a:latin typeface="#9Slide03 Arima Madurai" panose="00000500000000000000" pitchFamily="2" charset="0"/>
                <a:ea typeface="+mn-ea"/>
                <a:cs typeface="#9Slide03 Arima Madurai" panose="00000500000000000000" pitchFamily="2" charset="0"/>
              </a:rPr>
              <a:t>cử</a:t>
            </a:r>
            <a:r>
              <a:rPr kumimoji="0" lang="en-US" sz="2200" b="0" i="0" u="none" strike="noStrike" kern="1200" cap="none" spc="0" normalizeH="0" baseline="0" noProof="0" dirty="0">
                <a:ln>
                  <a:noFill/>
                </a:ln>
                <a:solidFill>
                  <a:prstClr val="black"/>
                </a:solidFill>
                <a:effectLst/>
                <a:uLnTx/>
                <a:uFillTx/>
                <a:latin typeface="#9Slide03 Arima Madurai" panose="00000500000000000000" pitchFamily="2" charset="0"/>
                <a:ea typeface="+mn-ea"/>
                <a:cs typeface="#9Slide03 Arima Madurai" panose="00000500000000000000" pitchFamily="2" charset="0"/>
              </a:rPr>
              <a:t>….</a:t>
            </a:r>
          </a:p>
        </p:txBody>
      </p:sp>
      <p:sp>
        <p:nvSpPr>
          <p:cNvPr id="13" name="TextBox 12">
            <a:extLst>
              <a:ext uri="{FF2B5EF4-FFF2-40B4-BE49-F238E27FC236}">
                <a16:creationId xmlns:a16="http://schemas.microsoft.com/office/drawing/2014/main" id="{06FE9B73-C2C7-7829-577C-2D34ABF8FE7E}"/>
              </a:ext>
            </a:extLst>
          </p:cNvPr>
          <p:cNvSpPr txBox="1"/>
          <p:nvPr/>
        </p:nvSpPr>
        <p:spPr>
          <a:xfrm>
            <a:off x="9448800" y="1629446"/>
            <a:ext cx="2875723"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9Slide03 Arima Madurai" panose="00000500000000000000" pitchFamily="2" charset="0"/>
                <a:ea typeface="+mn-ea"/>
                <a:cs typeface="#9Slide03 Arima Madurai" panose="00000500000000000000" pitchFamily="2" charset="0"/>
              </a:rPr>
              <a:t>Thuyết minh về tình hình khó khăn của đất nước</a:t>
            </a:r>
            <a:r>
              <a:rPr kumimoji="0" lang="en-US" sz="2000" b="0" i="0" u="none" strike="noStrike" kern="1200" cap="none" spc="0" normalizeH="0" baseline="0" noProof="0" dirty="0">
                <a:ln>
                  <a:noFill/>
                </a:ln>
                <a:solidFill>
                  <a:prstClr val="black"/>
                </a:solidFill>
                <a:effectLst/>
                <a:uLnTx/>
                <a:uFillTx/>
                <a:latin typeface="#9Slide03 Arima Madurai" panose="00000500000000000000" pitchFamily="2" charset="0"/>
                <a:ea typeface="+mn-ea"/>
                <a:cs typeface="#9Slide03 Arima Madurai" panose="00000500000000000000" pitchFamily="2" charset="0"/>
              </a:rPr>
              <a:t> </a:t>
            </a:r>
            <a:r>
              <a:rPr kumimoji="0" lang="en-US" sz="2000" b="0" i="0" u="none" strike="noStrike" kern="1200" cap="none" spc="0" normalizeH="0" baseline="0" noProof="0" dirty="0" err="1">
                <a:ln>
                  <a:noFill/>
                </a:ln>
                <a:solidFill>
                  <a:prstClr val="black"/>
                </a:solidFill>
                <a:effectLst/>
                <a:uLnTx/>
                <a:uFillTx/>
                <a:latin typeface="#9Slide03 Arima Madurai" panose="00000500000000000000" pitchFamily="2" charset="0"/>
                <a:ea typeface="+mn-ea"/>
                <a:cs typeface="#9Slide03 Arima Madurai" panose="00000500000000000000" pitchFamily="2" charset="0"/>
              </a:rPr>
              <a:t>buổi</a:t>
            </a:r>
            <a:r>
              <a:rPr kumimoji="0" lang="en-US" sz="2000" b="0" i="0" u="none" strike="noStrike" kern="1200" cap="none" spc="0" normalizeH="0" baseline="0" noProof="0" dirty="0">
                <a:ln>
                  <a:noFill/>
                </a:ln>
                <a:solidFill>
                  <a:prstClr val="black"/>
                </a:solidFill>
                <a:effectLst/>
                <a:uLnTx/>
                <a:uFillTx/>
                <a:latin typeface="#9Slide03 Arima Madurai" panose="00000500000000000000" pitchFamily="2" charset="0"/>
                <a:ea typeface="+mn-ea"/>
                <a:cs typeface="#9Slide03 Arima Madurai" panose="00000500000000000000" pitchFamily="2" charset="0"/>
              </a:rPr>
              <a:t> </a:t>
            </a:r>
            <a:r>
              <a:rPr kumimoji="0" lang="en-US" sz="2000" b="0" i="0" u="none" strike="noStrike" kern="1200" cap="none" spc="0" normalizeH="0" baseline="0" noProof="0" dirty="0" err="1">
                <a:ln>
                  <a:noFill/>
                </a:ln>
                <a:solidFill>
                  <a:prstClr val="black"/>
                </a:solidFill>
                <a:effectLst/>
                <a:uLnTx/>
                <a:uFillTx/>
                <a:latin typeface="#9Slide03 Arima Madurai" panose="00000500000000000000" pitchFamily="2" charset="0"/>
                <a:ea typeface="+mn-ea"/>
                <a:cs typeface="#9Slide03 Arima Madurai" panose="00000500000000000000" pitchFamily="2" charset="0"/>
              </a:rPr>
              <a:t>đầu</a:t>
            </a:r>
            <a:r>
              <a:rPr kumimoji="0" lang="en-US" sz="2000" b="0" i="0" u="none" strike="noStrike" kern="1200" cap="none" spc="0" normalizeH="0" baseline="0" noProof="0" dirty="0">
                <a:ln>
                  <a:noFill/>
                </a:ln>
                <a:solidFill>
                  <a:prstClr val="black"/>
                </a:solidFill>
                <a:effectLst/>
                <a:uLnTx/>
                <a:uFillTx/>
                <a:latin typeface="#9Slide03 Arima Madurai" panose="00000500000000000000" pitchFamily="2" charset="0"/>
                <a:ea typeface="+mn-ea"/>
                <a:cs typeface="#9Slide03 Arima Madurai" panose="00000500000000000000" pitchFamily="2" charset="0"/>
              </a:rPr>
              <a:t> </a:t>
            </a:r>
            <a:r>
              <a:rPr kumimoji="0" lang="en-US" sz="2000" b="0" i="0" u="none" strike="noStrike" kern="1200" cap="none" spc="0" normalizeH="0" baseline="0" noProof="0" dirty="0" err="1">
                <a:ln>
                  <a:noFill/>
                </a:ln>
                <a:solidFill>
                  <a:prstClr val="black"/>
                </a:solidFill>
                <a:effectLst/>
                <a:uLnTx/>
                <a:uFillTx/>
                <a:latin typeface="#9Slide03 Arima Madurai" panose="00000500000000000000" pitchFamily="2" charset="0"/>
                <a:ea typeface="+mn-ea"/>
                <a:cs typeface="#9Slide03 Arima Madurai" panose="00000500000000000000" pitchFamily="2" charset="0"/>
              </a:rPr>
              <a:t>tạo</a:t>
            </a:r>
            <a:r>
              <a:rPr kumimoji="0" lang="en-US" sz="2000" b="0" i="0" u="none" strike="noStrike" kern="1200" cap="none" spc="0" normalizeH="0" baseline="0" noProof="0" dirty="0">
                <a:ln>
                  <a:noFill/>
                </a:ln>
                <a:solidFill>
                  <a:prstClr val="black"/>
                </a:solidFill>
                <a:effectLst/>
                <a:uLnTx/>
                <a:uFillTx/>
                <a:latin typeface="#9Slide03 Arima Madurai" panose="00000500000000000000" pitchFamily="2" charset="0"/>
                <a:ea typeface="+mn-ea"/>
                <a:cs typeface="#9Slide03 Arima Madurai" panose="00000500000000000000" pitchFamily="2" charset="0"/>
              </a:rPr>
              <a:t> </a:t>
            </a:r>
            <a:r>
              <a:rPr kumimoji="0" lang="en-US" sz="2000" b="0" i="0" u="none" strike="noStrike" kern="1200" cap="none" spc="0" normalizeH="0" baseline="0" noProof="0" dirty="0" err="1">
                <a:ln>
                  <a:noFill/>
                </a:ln>
                <a:solidFill>
                  <a:prstClr val="black"/>
                </a:solidFill>
                <a:effectLst/>
                <a:uLnTx/>
                <a:uFillTx/>
                <a:latin typeface="#9Slide03 Arima Madurai" panose="00000500000000000000" pitchFamily="2" charset="0"/>
                <a:ea typeface="+mn-ea"/>
                <a:cs typeface="#9Slide03 Arima Madurai" panose="00000500000000000000" pitchFamily="2" charset="0"/>
              </a:rPr>
              <a:t>lập</a:t>
            </a:r>
            <a:r>
              <a:rPr kumimoji="0" lang="en-US" sz="2000" b="0" i="0" u="none" strike="noStrike" kern="1200" cap="none" spc="0" normalizeH="0" baseline="0" noProof="0" dirty="0">
                <a:ln>
                  <a:noFill/>
                </a:ln>
                <a:solidFill>
                  <a:prstClr val="black"/>
                </a:solidFill>
                <a:effectLst/>
                <a:uLnTx/>
                <a:uFillTx/>
                <a:latin typeface="#9Slide03 Arima Madurai" panose="00000500000000000000" pitchFamily="2" charset="0"/>
                <a:ea typeface="+mn-ea"/>
                <a:cs typeface="#9Slide03 Arima Madurai" panose="00000500000000000000" pitchFamily="2" charset="0"/>
              </a:rPr>
              <a:t>.</a:t>
            </a:r>
          </a:p>
        </p:txBody>
      </p:sp>
      <p:sp>
        <p:nvSpPr>
          <p:cNvPr id="14" name="TextBox 13">
            <a:extLst>
              <a:ext uri="{FF2B5EF4-FFF2-40B4-BE49-F238E27FC236}">
                <a16:creationId xmlns:a16="http://schemas.microsoft.com/office/drawing/2014/main" id="{C51E8CA9-BDEE-F2D3-81DE-5729299491FD}"/>
              </a:ext>
            </a:extLst>
          </p:cNvPr>
          <p:cNvSpPr txBox="1"/>
          <p:nvPr/>
        </p:nvSpPr>
        <p:spPr>
          <a:xfrm>
            <a:off x="9488557" y="3141104"/>
            <a:ext cx="2716696" cy="1323439"/>
          </a:xfrm>
          <a:prstGeom prst="rect">
            <a:avLst/>
          </a:prstGeom>
          <a:noFill/>
        </p:spPr>
        <p:txBody>
          <a:bodyPr wrap="square" rtlCol="0">
            <a:spAutoFit/>
          </a:bodyPr>
          <a:lstStyle/>
          <a:p>
            <a:pPr marL="0" marR="0" lvl="0" indent="0" algn="l" defTabSz="914400" rtl="0" eaLnBrk="1" fontAlgn="auto" latinLnBrk="0" hangingPunct="1">
              <a:lnSpc>
                <a:spcPts val="2400"/>
              </a:lnSpc>
              <a:spcBef>
                <a:spcPts val="0"/>
              </a:spcBef>
              <a:spcAft>
                <a:spcPts val="0"/>
              </a:spcAft>
              <a:buClrTx/>
              <a:buSzTx/>
              <a:buFontTx/>
              <a:buNone/>
              <a:tabLst/>
              <a:defRPr/>
            </a:pPr>
            <a:r>
              <a:rPr kumimoji="0" lang="en-US" sz="2000" b="0" i="0" u="none" strike="noStrike" kern="1200" cap="none" spc="0" normalizeH="0" baseline="0" noProof="0" dirty="0" err="1">
                <a:ln>
                  <a:noFill/>
                </a:ln>
                <a:solidFill>
                  <a:prstClr val="black"/>
                </a:solidFill>
                <a:effectLst/>
                <a:uLnTx/>
                <a:uFillTx/>
                <a:latin typeface="#9Slide03 Arima Madurai" panose="00000500000000000000" pitchFamily="2" charset="0"/>
                <a:ea typeface="+mn-ea"/>
                <a:cs typeface="#9Slide03 Arima Madurai" panose="00000500000000000000" pitchFamily="2" charset="0"/>
              </a:rPr>
              <a:t>Tâm</a:t>
            </a:r>
            <a:r>
              <a:rPr kumimoji="0" lang="en-US" sz="2000" b="0" i="0" u="none" strike="noStrike" kern="1200" cap="none" spc="0" normalizeH="0" baseline="0" noProof="0" dirty="0">
                <a:ln>
                  <a:noFill/>
                </a:ln>
                <a:solidFill>
                  <a:prstClr val="black"/>
                </a:solidFill>
                <a:effectLst/>
                <a:uLnTx/>
                <a:uFillTx/>
                <a:latin typeface="#9Slide03 Arima Madurai" panose="00000500000000000000" pitchFamily="2" charset="0"/>
                <a:ea typeface="+mn-ea"/>
                <a:cs typeface="#9Slide03 Arima Madurai" panose="00000500000000000000" pitchFamily="2" charset="0"/>
              </a:rPr>
              <a:t> </a:t>
            </a:r>
            <a:r>
              <a:rPr kumimoji="0" lang="en-US" sz="2000" b="0" i="0" u="none" strike="noStrike" kern="1200" cap="none" spc="0" normalizeH="0" baseline="0" noProof="0" dirty="0" err="1">
                <a:ln>
                  <a:noFill/>
                </a:ln>
                <a:solidFill>
                  <a:prstClr val="black"/>
                </a:solidFill>
                <a:effectLst/>
                <a:uLnTx/>
                <a:uFillTx/>
                <a:latin typeface="#9Slide03 Arima Madurai" panose="00000500000000000000" pitchFamily="2" charset="0"/>
                <a:ea typeface="+mn-ea"/>
                <a:cs typeface="#9Slide03 Arima Madurai" panose="00000500000000000000" pitchFamily="2" charset="0"/>
              </a:rPr>
              <a:t>trạng</a:t>
            </a:r>
            <a:r>
              <a:rPr kumimoji="0" lang="en-US" sz="2000" b="0" i="0" u="none" strike="noStrike" kern="1200" cap="none" spc="0" normalizeH="0" baseline="0" noProof="0" dirty="0">
                <a:ln>
                  <a:noFill/>
                </a:ln>
                <a:solidFill>
                  <a:prstClr val="black"/>
                </a:solidFill>
                <a:effectLst/>
                <a:uLnTx/>
                <a:uFillTx/>
                <a:latin typeface="#9Slide03 Arima Madurai" panose="00000500000000000000" pitchFamily="2" charset="0"/>
                <a:ea typeface="+mn-ea"/>
                <a:cs typeface="#9Slide03 Arima Madurai" panose="00000500000000000000" pitchFamily="2" charset="0"/>
              </a:rPr>
              <a:t> lo </a:t>
            </a:r>
            <a:r>
              <a:rPr kumimoji="0" lang="en-US" sz="2000" b="0" i="0" u="none" strike="noStrike" kern="1200" cap="none" spc="0" normalizeH="0" baseline="0" noProof="0" dirty="0" err="1">
                <a:ln>
                  <a:noFill/>
                </a:ln>
                <a:solidFill>
                  <a:prstClr val="black"/>
                </a:solidFill>
                <a:effectLst/>
                <a:uLnTx/>
                <a:uFillTx/>
                <a:latin typeface="#9Slide03 Arima Madurai" panose="00000500000000000000" pitchFamily="2" charset="0"/>
                <a:ea typeface="+mn-ea"/>
                <a:cs typeface="#9Slide03 Arima Madurai" panose="00000500000000000000" pitchFamily="2" charset="0"/>
              </a:rPr>
              <a:t>lắng</a:t>
            </a:r>
            <a:r>
              <a:rPr kumimoji="0" lang="en-US" sz="2000" b="0" i="0" u="none" strike="noStrike" kern="1200" cap="none" spc="0" normalizeH="0" baseline="0" noProof="0" dirty="0">
                <a:ln>
                  <a:noFill/>
                </a:ln>
                <a:solidFill>
                  <a:prstClr val="black"/>
                </a:solidFill>
                <a:effectLst/>
                <a:uLnTx/>
                <a:uFillTx/>
                <a:latin typeface="#9Slide03 Arima Madurai" panose="00000500000000000000" pitchFamily="2" charset="0"/>
                <a:ea typeface="+mn-ea"/>
                <a:cs typeface="#9Slide03 Arima Madurai" panose="00000500000000000000" pitchFamily="2" charset="0"/>
              </a:rPr>
              <a:t> </a:t>
            </a:r>
            <a:r>
              <a:rPr kumimoji="0" lang="en-US" sz="2000" b="0" i="0" u="none" strike="noStrike" kern="1200" cap="none" spc="0" normalizeH="0" baseline="0" noProof="0" dirty="0" err="1">
                <a:ln>
                  <a:noFill/>
                </a:ln>
                <a:solidFill>
                  <a:prstClr val="black"/>
                </a:solidFill>
                <a:effectLst/>
                <a:uLnTx/>
                <a:uFillTx/>
                <a:latin typeface="#9Slide03 Arima Madurai" panose="00000500000000000000" pitchFamily="2" charset="0"/>
                <a:ea typeface="+mn-ea"/>
                <a:cs typeface="#9Slide03 Arima Madurai" panose="00000500000000000000" pitchFamily="2" charset="0"/>
              </a:rPr>
              <a:t>của</a:t>
            </a:r>
            <a:r>
              <a:rPr kumimoji="0" lang="en-US" sz="2000" b="0" i="0" u="none" strike="noStrike" kern="1200" cap="none" spc="0" normalizeH="0" baseline="0" noProof="0" dirty="0">
                <a:ln>
                  <a:noFill/>
                </a:ln>
                <a:solidFill>
                  <a:prstClr val="black"/>
                </a:solidFill>
                <a:effectLst/>
                <a:uLnTx/>
                <a:uFillTx/>
                <a:latin typeface="#9Slide03 Arima Madurai" panose="00000500000000000000" pitchFamily="2" charset="0"/>
                <a:ea typeface="+mn-ea"/>
                <a:cs typeface="#9Slide03 Arima Madurai" panose="00000500000000000000" pitchFamily="2" charset="0"/>
              </a:rPr>
              <a:t> </a:t>
            </a:r>
            <a:r>
              <a:rPr kumimoji="0" lang="en-US" sz="2000" b="0" i="0" u="none" strike="noStrike" kern="1200" cap="none" spc="0" normalizeH="0" baseline="0" noProof="0" dirty="0" err="1">
                <a:ln>
                  <a:noFill/>
                </a:ln>
                <a:solidFill>
                  <a:prstClr val="black"/>
                </a:solidFill>
                <a:effectLst/>
                <a:uLnTx/>
                <a:uFillTx/>
                <a:latin typeface="#9Slide03 Arima Madurai" panose="00000500000000000000" pitchFamily="2" charset="0"/>
                <a:ea typeface="+mn-ea"/>
                <a:cs typeface="#9Slide03 Arima Madurai" panose="00000500000000000000" pitchFamily="2" charset="0"/>
              </a:rPr>
              <a:t>nhà</a:t>
            </a:r>
            <a:r>
              <a:rPr kumimoji="0" lang="en-US" sz="2000" b="0" i="0" u="none" strike="noStrike" kern="1200" cap="none" spc="0" normalizeH="0" baseline="0" noProof="0" dirty="0">
                <a:ln>
                  <a:noFill/>
                </a:ln>
                <a:solidFill>
                  <a:prstClr val="black"/>
                </a:solidFill>
                <a:effectLst/>
                <a:uLnTx/>
                <a:uFillTx/>
                <a:latin typeface="#9Slide03 Arima Madurai" panose="00000500000000000000" pitchFamily="2" charset="0"/>
                <a:ea typeface="+mn-ea"/>
                <a:cs typeface="#9Slide03 Arima Madurai" panose="00000500000000000000" pitchFamily="2" charset="0"/>
              </a:rPr>
              <a:t> </a:t>
            </a:r>
            <a:r>
              <a:rPr kumimoji="0" lang="en-US" sz="2000" b="0" i="0" u="none" strike="noStrike" kern="1200" cap="none" spc="0" normalizeH="0" baseline="0" noProof="0" dirty="0" err="1">
                <a:ln>
                  <a:noFill/>
                </a:ln>
                <a:solidFill>
                  <a:prstClr val="black"/>
                </a:solidFill>
                <a:effectLst/>
                <a:uLnTx/>
                <a:uFillTx/>
                <a:latin typeface="#9Slide03 Arima Madurai" panose="00000500000000000000" pitchFamily="2" charset="0"/>
                <a:ea typeface="+mn-ea"/>
                <a:cs typeface="#9Slide03 Arima Madurai" panose="00000500000000000000" pitchFamily="2" charset="0"/>
              </a:rPr>
              <a:t>vua</a:t>
            </a:r>
            <a:r>
              <a:rPr kumimoji="0" lang="en-US" sz="2000" b="0" i="0" u="none" strike="noStrike" kern="1200" cap="none" spc="0" normalizeH="0" baseline="0" noProof="0" dirty="0">
                <a:ln>
                  <a:noFill/>
                </a:ln>
                <a:solidFill>
                  <a:prstClr val="black"/>
                </a:solidFill>
                <a:effectLst/>
                <a:uLnTx/>
                <a:uFillTx/>
                <a:latin typeface="#9Slide03 Arima Madurai" panose="00000500000000000000" pitchFamily="2" charset="0"/>
                <a:ea typeface="+mn-ea"/>
                <a:cs typeface="#9Slide03 Arima Madurai" panose="00000500000000000000" pitchFamily="2" charset="0"/>
              </a:rPr>
              <a:t>: </a:t>
            </a:r>
            <a:r>
              <a:rPr kumimoji="0" lang="vi-VN" sz="2000" b="0" i="1" u="none" strike="noStrike" kern="1200" cap="none" spc="0" normalizeH="0" baseline="0" noProof="0" dirty="0">
                <a:ln>
                  <a:noFill/>
                </a:ln>
                <a:solidFill>
                  <a:schemeClr val="accent1"/>
                </a:solidFill>
                <a:effectLst/>
                <a:uLnTx/>
                <a:uFillTx/>
                <a:latin typeface="#9Slide03 Arima Madurai" panose="00000500000000000000" pitchFamily="2" charset="0"/>
                <a:ea typeface="+mn-ea"/>
                <a:cs typeface="#9Slide03 Arima Madurai" panose="00000500000000000000" pitchFamily="2" charset="0"/>
              </a:rPr>
              <a:t>Trẫm nơm nớp lo lắng, ngày một ngày hai vạn việc nảy sinh.</a:t>
            </a:r>
            <a:endParaRPr kumimoji="0" lang="en-US" sz="2000" b="0" i="1" u="none" strike="noStrike" kern="1200" cap="none" spc="0" normalizeH="0" baseline="0" noProof="0" dirty="0">
              <a:ln>
                <a:noFill/>
              </a:ln>
              <a:solidFill>
                <a:schemeClr val="accent1"/>
              </a:solidFill>
              <a:effectLst/>
              <a:uLnTx/>
              <a:uFillTx/>
              <a:latin typeface="#9Slide03 Arima Madurai" panose="00000500000000000000" pitchFamily="2" charset="0"/>
              <a:ea typeface="+mn-ea"/>
              <a:cs typeface="#9Slide03 Arima Madurai" panose="00000500000000000000" pitchFamily="2" charset="0"/>
            </a:endParaRPr>
          </a:p>
        </p:txBody>
      </p:sp>
      <p:sp>
        <p:nvSpPr>
          <p:cNvPr id="15" name="TextBox 14">
            <a:extLst>
              <a:ext uri="{FF2B5EF4-FFF2-40B4-BE49-F238E27FC236}">
                <a16:creationId xmlns:a16="http://schemas.microsoft.com/office/drawing/2014/main" id="{B3BB1DD2-C926-7E8E-02BF-101EBD9B6B95}"/>
              </a:ext>
            </a:extLst>
          </p:cNvPr>
          <p:cNvSpPr txBox="1"/>
          <p:nvPr/>
        </p:nvSpPr>
        <p:spPr>
          <a:xfrm>
            <a:off x="9525000" y="5174497"/>
            <a:ext cx="254773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err="1">
                <a:ln>
                  <a:noFill/>
                </a:ln>
                <a:solidFill>
                  <a:prstClr val="black"/>
                </a:solidFill>
                <a:effectLst/>
                <a:uLnTx/>
                <a:uFillTx/>
                <a:latin typeface="#9Slide03 Arima Madurai" panose="00000500000000000000" pitchFamily="2" charset="0"/>
                <a:ea typeface="+mn-ea"/>
                <a:cs typeface="#9Slide03 Arima Madurai" panose="00000500000000000000" pitchFamily="2" charset="0"/>
              </a:rPr>
              <a:t>Các</a:t>
            </a:r>
            <a:r>
              <a:rPr kumimoji="0" lang="en-US" sz="2200" b="0" i="0" u="none" strike="noStrike" kern="1200" cap="none" spc="0" normalizeH="0" baseline="0" noProof="0" dirty="0">
                <a:ln>
                  <a:noFill/>
                </a:ln>
                <a:solidFill>
                  <a:prstClr val="black"/>
                </a:solidFill>
                <a:effectLst/>
                <a:uLnTx/>
                <a:uFillTx/>
                <a:latin typeface="#9Slide03 Arima Madurai" panose="00000500000000000000" pitchFamily="2" charset="0"/>
                <a:ea typeface="+mn-ea"/>
                <a:cs typeface="#9Slide03 Arima Madurai" panose="00000500000000000000" pitchFamily="2" charset="0"/>
              </a:rPr>
              <a:t> </a:t>
            </a:r>
            <a:r>
              <a:rPr kumimoji="0" lang="en-US" sz="2200" b="0" i="0" u="none" strike="noStrike" kern="1200" cap="none" spc="0" normalizeH="0" baseline="0" noProof="0" dirty="0" err="1">
                <a:ln>
                  <a:noFill/>
                </a:ln>
                <a:solidFill>
                  <a:prstClr val="black"/>
                </a:solidFill>
                <a:effectLst/>
                <a:uLnTx/>
                <a:uFillTx/>
                <a:latin typeface="#9Slide03 Arima Madurai" panose="00000500000000000000" pitchFamily="2" charset="0"/>
                <a:ea typeface="+mn-ea"/>
                <a:cs typeface="#9Slide03 Arima Madurai" panose="00000500000000000000" pitchFamily="2" charset="0"/>
              </a:rPr>
              <a:t>hình</a:t>
            </a:r>
            <a:r>
              <a:rPr kumimoji="0" lang="en-US" sz="2200" b="0" i="0" u="none" strike="noStrike" kern="1200" cap="none" spc="0" normalizeH="0" baseline="0" noProof="0" dirty="0">
                <a:ln>
                  <a:noFill/>
                </a:ln>
                <a:solidFill>
                  <a:prstClr val="black"/>
                </a:solidFill>
                <a:effectLst/>
                <a:uLnTx/>
                <a:uFillTx/>
                <a:latin typeface="#9Slide03 Arima Madurai" panose="00000500000000000000" pitchFamily="2" charset="0"/>
                <a:ea typeface="+mn-ea"/>
                <a:cs typeface="#9Slide03 Arima Madurai" panose="00000500000000000000" pitchFamily="2" charset="0"/>
              </a:rPr>
              <a:t> </a:t>
            </a:r>
            <a:r>
              <a:rPr kumimoji="0" lang="en-US" sz="2200" b="0" i="0" u="none" strike="noStrike" kern="1200" cap="none" spc="0" normalizeH="0" baseline="0" noProof="0" dirty="0" err="1">
                <a:ln>
                  <a:noFill/>
                </a:ln>
                <a:solidFill>
                  <a:prstClr val="black"/>
                </a:solidFill>
                <a:effectLst/>
                <a:uLnTx/>
                <a:uFillTx/>
                <a:latin typeface="#9Slide03 Arima Madurai" panose="00000500000000000000" pitchFamily="2" charset="0"/>
                <a:ea typeface="+mn-ea"/>
                <a:cs typeface="#9Slide03 Arima Madurai" panose="00000500000000000000" pitchFamily="2" charset="0"/>
              </a:rPr>
              <a:t>thức</a:t>
            </a:r>
            <a:r>
              <a:rPr kumimoji="0" lang="en-US" sz="2200" b="0" i="0" u="none" strike="noStrike" kern="1200" cap="none" spc="0" normalizeH="0" baseline="0" noProof="0" dirty="0">
                <a:ln>
                  <a:noFill/>
                </a:ln>
                <a:solidFill>
                  <a:prstClr val="black"/>
                </a:solidFill>
                <a:effectLst/>
                <a:uLnTx/>
                <a:uFillTx/>
                <a:latin typeface="#9Slide03 Arima Madurai" panose="00000500000000000000" pitchFamily="2" charset="0"/>
                <a:ea typeface="+mn-ea"/>
                <a:cs typeface="#9Slide03 Arima Madurai" panose="00000500000000000000" pitchFamily="2" charset="0"/>
              </a:rPr>
              <a:t> </a:t>
            </a:r>
            <a:r>
              <a:rPr kumimoji="0" lang="en-US" sz="2200" b="0" i="0" u="none" strike="noStrike" kern="1200" cap="none" spc="0" normalizeH="0" baseline="0" noProof="0" dirty="0" err="1">
                <a:ln>
                  <a:noFill/>
                </a:ln>
                <a:solidFill>
                  <a:prstClr val="black"/>
                </a:solidFill>
                <a:effectLst/>
                <a:uLnTx/>
                <a:uFillTx/>
                <a:latin typeface="#9Slide03 Arima Madurai" panose="00000500000000000000" pitchFamily="2" charset="0"/>
                <a:ea typeface="+mn-ea"/>
                <a:cs typeface="#9Slide03 Arima Madurai" panose="00000500000000000000" pitchFamily="2" charset="0"/>
              </a:rPr>
              <a:t>chiêu</a:t>
            </a:r>
            <a:r>
              <a:rPr kumimoji="0" lang="en-US" sz="2200" b="0" i="0" u="none" strike="noStrike" kern="1200" cap="none" spc="0" normalizeH="0" baseline="0" noProof="0" dirty="0">
                <a:ln>
                  <a:noFill/>
                </a:ln>
                <a:solidFill>
                  <a:prstClr val="black"/>
                </a:solidFill>
                <a:effectLst/>
                <a:uLnTx/>
                <a:uFillTx/>
                <a:latin typeface="#9Slide03 Arima Madurai" panose="00000500000000000000" pitchFamily="2" charset="0"/>
                <a:ea typeface="+mn-ea"/>
                <a:cs typeface="#9Slide03 Arima Madurai" panose="00000500000000000000" pitchFamily="2" charset="0"/>
              </a:rPr>
              <a:t> </a:t>
            </a:r>
            <a:r>
              <a:rPr kumimoji="0" lang="en-US" sz="2200" b="0" i="0" u="none" strike="noStrike" kern="1200" cap="none" spc="0" normalizeH="0" baseline="0" noProof="0" dirty="0" err="1">
                <a:ln>
                  <a:noFill/>
                </a:ln>
                <a:solidFill>
                  <a:prstClr val="black"/>
                </a:solidFill>
                <a:effectLst/>
                <a:uLnTx/>
                <a:uFillTx/>
                <a:latin typeface="#9Slide03 Arima Madurai" panose="00000500000000000000" pitchFamily="2" charset="0"/>
                <a:ea typeface="+mn-ea"/>
                <a:cs typeface="#9Slide03 Arima Madurai" panose="00000500000000000000" pitchFamily="2" charset="0"/>
              </a:rPr>
              <a:t>mộ</a:t>
            </a:r>
            <a:r>
              <a:rPr kumimoji="0" lang="en-US" sz="2200" b="0" i="0" u="none" strike="noStrike" kern="1200" cap="none" spc="0" normalizeH="0" baseline="0" noProof="0" dirty="0">
                <a:ln>
                  <a:noFill/>
                </a:ln>
                <a:solidFill>
                  <a:prstClr val="black"/>
                </a:solidFill>
                <a:effectLst/>
                <a:uLnTx/>
                <a:uFillTx/>
                <a:latin typeface="#9Slide03 Arima Madurai" panose="00000500000000000000" pitchFamily="2" charset="0"/>
                <a:ea typeface="+mn-ea"/>
                <a:cs typeface="#9Slide03 Arima Madurai" panose="00000500000000000000" pitchFamily="2" charset="0"/>
              </a:rPr>
              <a:t> </a:t>
            </a:r>
            <a:r>
              <a:rPr kumimoji="0" lang="en-US" sz="2200" b="0" i="0" u="none" strike="noStrike" kern="1200" cap="none" spc="0" normalizeH="0" baseline="0" noProof="0" dirty="0" err="1">
                <a:ln>
                  <a:noFill/>
                </a:ln>
                <a:solidFill>
                  <a:prstClr val="black"/>
                </a:solidFill>
                <a:effectLst/>
                <a:uLnTx/>
                <a:uFillTx/>
                <a:latin typeface="#9Slide03 Arima Madurai" panose="00000500000000000000" pitchFamily="2" charset="0"/>
                <a:ea typeface="+mn-ea"/>
                <a:cs typeface="#9Slide03 Arima Madurai" panose="00000500000000000000" pitchFamily="2" charset="0"/>
              </a:rPr>
              <a:t>hiền</a:t>
            </a:r>
            <a:r>
              <a:rPr kumimoji="0" lang="en-US" sz="2200" b="0" i="0" u="none" strike="noStrike" kern="1200" cap="none" spc="0" normalizeH="0" baseline="0" noProof="0" dirty="0">
                <a:ln>
                  <a:noFill/>
                </a:ln>
                <a:solidFill>
                  <a:prstClr val="black"/>
                </a:solidFill>
                <a:effectLst/>
                <a:uLnTx/>
                <a:uFillTx/>
                <a:latin typeface="#9Slide03 Arima Madurai" panose="00000500000000000000" pitchFamily="2" charset="0"/>
                <a:ea typeface="+mn-ea"/>
                <a:cs typeface="#9Slide03 Arima Madurai" panose="00000500000000000000" pitchFamily="2" charset="0"/>
              </a:rPr>
              <a:t> </a:t>
            </a:r>
            <a:r>
              <a:rPr kumimoji="0" lang="en-US" sz="2200" b="0" i="0" u="none" strike="noStrike" kern="1200" cap="none" spc="0" normalizeH="0" baseline="0" noProof="0" dirty="0" err="1">
                <a:ln>
                  <a:noFill/>
                </a:ln>
                <a:solidFill>
                  <a:prstClr val="black"/>
                </a:solidFill>
                <a:effectLst/>
                <a:uLnTx/>
                <a:uFillTx/>
                <a:latin typeface="#9Slide03 Arima Madurai" panose="00000500000000000000" pitchFamily="2" charset="0"/>
                <a:ea typeface="+mn-ea"/>
                <a:cs typeface="#9Slide03 Arima Madurai" panose="00000500000000000000" pitchFamily="2" charset="0"/>
              </a:rPr>
              <a:t>tài</a:t>
            </a:r>
            <a:r>
              <a:rPr kumimoji="0" lang="en-US" sz="2200" b="0" i="0" u="none" strike="noStrike" kern="1200" cap="none" spc="0" normalizeH="0" baseline="0" noProof="0" dirty="0">
                <a:ln>
                  <a:noFill/>
                </a:ln>
                <a:solidFill>
                  <a:prstClr val="black"/>
                </a:solidFill>
                <a:effectLst/>
                <a:uLnTx/>
                <a:uFillTx/>
                <a:latin typeface="#9Slide03 Arima Madurai" panose="00000500000000000000" pitchFamily="2" charset="0"/>
                <a:ea typeface="+mn-ea"/>
                <a:cs typeface="#9Slide03 Arima Madurai" panose="00000500000000000000" pitchFamily="2" charset="0"/>
              </a:rPr>
              <a:t>.</a:t>
            </a:r>
          </a:p>
        </p:txBody>
      </p:sp>
    </p:spTree>
    <p:extLst>
      <p:ext uri="{BB962C8B-B14F-4D97-AF65-F5344CB8AC3E}">
        <p14:creationId xmlns:p14="http://schemas.microsoft.com/office/powerpoint/2010/main" val="3801775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5"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6ECA6DCB-B7E1-40A9-9524-540C6DA40B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20" name="Rectangle 19">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Rectangle 22">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123821"/>
            <a:ext cx="4975066"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431F417-A916-2FDF-1AF4-433809DB8F6F}"/>
              </a:ext>
            </a:extLst>
          </p:cNvPr>
          <p:cNvSpPr txBox="1"/>
          <p:nvPr/>
        </p:nvSpPr>
        <p:spPr>
          <a:xfrm>
            <a:off x="293240" y="3050572"/>
            <a:ext cx="6263208" cy="1043631"/>
          </a:xfrm>
          <a:prstGeom prst="rect">
            <a:avLst/>
          </a:prstGeom>
        </p:spPr>
        <p:txBody>
          <a:bodyPr vert="horz" lIns="91440" tIns="45720" rIns="91440" bIns="45720" rtlCol="0" anchor="ctr">
            <a:noAutofit/>
          </a:bodyPr>
          <a:lstStyle/>
          <a:p>
            <a:pPr>
              <a:lnSpc>
                <a:spcPct val="90000"/>
              </a:lnSpc>
              <a:spcAft>
                <a:spcPts val="600"/>
              </a:spcAft>
            </a:pPr>
            <a:r>
              <a:rPr lang="en-US" sz="4000" dirty="0">
                <a:latin typeface="#9Slide05 Dancing Script" panose="03080800040507000D00" pitchFamily="66" charset="0"/>
              </a:rPr>
              <a:t>3. </a:t>
            </a:r>
            <a:r>
              <a:rPr lang="en-US" sz="4000" dirty="0" err="1">
                <a:latin typeface="#9Slide05 Dancing Script" panose="03080800040507000D00" pitchFamily="66" charset="0"/>
              </a:rPr>
              <a:t>Sức</a:t>
            </a:r>
            <a:r>
              <a:rPr lang="en-US" sz="4000" dirty="0">
                <a:latin typeface="#9Slide05 Dancing Script" panose="03080800040507000D00" pitchFamily="66" charset="0"/>
              </a:rPr>
              <a:t> </a:t>
            </a:r>
            <a:r>
              <a:rPr lang="en-US" sz="4000" dirty="0" err="1">
                <a:latin typeface="#9Slide05 Dancing Script" panose="03080800040507000D00" pitchFamily="66" charset="0"/>
              </a:rPr>
              <a:t>thuyết</a:t>
            </a:r>
            <a:r>
              <a:rPr lang="en-US" sz="4000" dirty="0">
                <a:latin typeface="#9Slide05 Dancing Script" panose="03080800040507000D00" pitchFamily="66" charset="0"/>
              </a:rPr>
              <a:t> </a:t>
            </a:r>
            <a:r>
              <a:rPr lang="en-US" sz="4000" dirty="0" err="1">
                <a:latin typeface="#9Slide05 Dancing Script" panose="03080800040507000D00" pitchFamily="66" charset="0"/>
              </a:rPr>
              <a:t>phục</a:t>
            </a:r>
            <a:r>
              <a:rPr lang="en-US" sz="4000" dirty="0">
                <a:latin typeface="#9Slide05 Dancing Script" panose="03080800040507000D00" pitchFamily="66" charset="0"/>
              </a:rPr>
              <a:t> </a:t>
            </a:r>
            <a:r>
              <a:rPr lang="en-US" sz="4000" dirty="0" err="1">
                <a:latin typeface="#9Slide05 Dancing Script" panose="03080800040507000D00" pitchFamily="66" charset="0"/>
              </a:rPr>
              <a:t>của</a:t>
            </a:r>
            <a:r>
              <a:rPr lang="en-US" sz="4000" dirty="0">
                <a:latin typeface="#9Slide05 Dancing Script" panose="03080800040507000D00" pitchFamily="66" charset="0"/>
              </a:rPr>
              <a:t> </a:t>
            </a:r>
            <a:r>
              <a:rPr lang="en-US" sz="4000" dirty="0" err="1">
                <a:latin typeface="#9Slide05 Dancing Script" panose="03080800040507000D00" pitchFamily="66" charset="0"/>
              </a:rPr>
              <a:t>bài</a:t>
            </a:r>
            <a:r>
              <a:rPr lang="en-US" sz="4000" dirty="0">
                <a:latin typeface="#9Slide05 Dancing Script" panose="03080800040507000D00" pitchFamily="66" charset="0"/>
              </a:rPr>
              <a:t> </a:t>
            </a:r>
            <a:r>
              <a:rPr lang="en-US" sz="4000" dirty="0" err="1">
                <a:latin typeface="#9Slide05 Dancing Script" panose="03080800040507000D00" pitchFamily="66" charset="0"/>
              </a:rPr>
              <a:t>chiếu</a:t>
            </a:r>
            <a:r>
              <a:rPr lang="en-US" sz="4000" dirty="0">
                <a:latin typeface="#9Slide05 Dancing Script" panose="03080800040507000D00" pitchFamily="66" charset="0"/>
              </a:rPr>
              <a:t> </a:t>
            </a:r>
            <a:r>
              <a:rPr lang="en-US" sz="4000" dirty="0" err="1">
                <a:latin typeface="#9Slide05 Dancing Script" panose="03080800040507000D00" pitchFamily="66" charset="0"/>
              </a:rPr>
              <a:t>và</a:t>
            </a:r>
            <a:r>
              <a:rPr lang="en-US" sz="4000" dirty="0">
                <a:latin typeface="#9Slide05 Dancing Script" panose="03080800040507000D00" pitchFamily="66" charset="0"/>
              </a:rPr>
              <a:t> </a:t>
            </a:r>
            <a:r>
              <a:rPr lang="en-US" sz="4000" dirty="0" err="1">
                <a:latin typeface="#9Slide05 Dancing Script" panose="03080800040507000D00" pitchFamily="66" charset="0"/>
              </a:rPr>
              <a:t>tình</a:t>
            </a:r>
            <a:r>
              <a:rPr lang="en-US" sz="4000" dirty="0">
                <a:latin typeface="#9Slide05 Dancing Script" panose="03080800040507000D00" pitchFamily="66" charset="0"/>
              </a:rPr>
              <a:t> </a:t>
            </a:r>
            <a:r>
              <a:rPr lang="en-US" sz="4000" dirty="0" err="1">
                <a:latin typeface="#9Slide05 Dancing Script" panose="03080800040507000D00" pitchFamily="66" charset="0"/>
              </a:rPr>
              <a:t>cảm</a:t>
            </a:r>
            <a:r>
              <a:rPr lang="en-US" sz="4000" dirty="0">
                <a:latin typeface="#9Slide05 Dancing Script" panose="03080800040507000D00" pitchFamily="66" charset="0"/>
              </a:rPr>
              <a:t> </a:t>
            </a:r>
            <a:r>
              <a:rPr lang="en-US" sz="4000" dirty="0" err="1">
                <a:latin typeface="#9Slide05 Dancing Script" panose="03080800040507000D00" pitchFamily="66" charset="0"/>
              </a:rPr>
              <a:t>của</a:t>
            </a:r>
            <a:r>
              <a:rPr lang="en-US" sz="4000" dirty="0">
                <a:latin typeface="#9Slide05 Dancing Script" panose="03080800040507000D00" pitchFamily="66" charset="0"/>
              </a:rPr>
              <a:t> </a:t>
            </a:r>
            <a:r>
              <a:rPr lang="en-US" sz="4000" dirty="0" err="1">
                <a:latin typeface="#9Slide05 Dancing Script" panose="03080800040507000D00" pitchFamily="66" charset="0"/>
              </a:rPr>
              <a:t>người</a:t>
            </a:r>
            <a:r>
              <a:rPr lang="en-US" sz="4000" dirty="0">
                <a:latin typeface="#9Slide05 Dancing Script" panose="03080800040507000D00" pitchFamily="66" charset="0"/>
              </a:rPr>
              <a:t> </a:t>
            </a:r>
            <a:r>
              <a:rPr lang="en-US" sz="4000" dirty="0" err="1">
                <a:latin typeface="#9Slide05 Dancing Script" panose="03080800040507000D00" pitchFamily="66" charset="0"/>
              </a:rPr>
              <a:t>viết</a:t>
            </a:r>
            <a:r>
              <a:rPr lang="en-US" sz="4000" dirty="0">
                <a:latin typeface="#9Slide05 Dancing Script" panose="03080800040507000D00" pitchFamily="66" charset="0"/>
              </a:rPr>
              <a:t>.</a:t>
            </a:r>
          </a:p>
        </p:txBody>
      </p:sp>
      <p:sp>
        <p:nvSpPr>
          <p:cNvPr id="25" name="Rectangle 24">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49687" y="357447"/>
            <a:ext cx="4845488" cy="292358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FDCAEE35-D6F6-BD2B-9DA3-0937C8D61C5A}"/>
              </a:ext>
            </a:extLst>
          </p:cNvPr>
          <p:cNvPicPr>
            <a:picLocks noChangeAspect="1"/>
          </p:cNvPicPr>
          <p:nvPr/>
        </p:nvPicPr>
        <p:blipFill rotWithShape="1">
          <a:blip r:embed="rId2"/>
          <a:srcRect t="23369" r="4" b="7416"/>
          <a:stretch/>
        </p:blipFill>
        <p:spPr>
          <a:xfrm>
            <a:off x="7083423" y="581892"/>
            <a:ext cx="4397433" cy="2518756"/>
          </a:xfrm>
          <a:prstGeom prst="rect">
            <a:avLst/>
          </a:prstGeom>
        </p:spPr>
      </p:pic>
      <p:sp>
        <p:nvSpPr>
          <p:cNvPr id="29" name="Rectangle 28">
            <a:extLst>
              <a:ext uri="{FF2B5EF4-FFF2-40B4-BE49-F238E27FC236}">
                <a16:creationId xmlns:a16="http://schemas.microsoft.com/office/drawing/2014/main" id="{8CB5D2D7-DF65-4E86-BFBA-FFB9B5AC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49687" y="3505479"/>
            <a:ext cx="4845488" cy="292358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3237B50B-9CED-42F9-C2C4-4410D2DAB6B0}"/>
              </a:ext>
            </a:extLst>
          </p:cNvPr>
          <p:cNvPicPr>
            <a:picLocks noChangeAspect="1"/>
          </p:cNvPicPr>
          <p:nvPr/>
        </p:nvPicPr>
        <p:blipFill rotWithShape="1">
          <a:blip r:embed="rId3"/>
          <a:srcRect t="10942" r="1" b="3533"/>
          <a:stretch/>
        </p:blipFill>
        <p:spPr>
          <a:xfrm>
            <a:off x="7083423" y="3707894"/>
            <a:ext cx="4395569" cy="2518756"/>
          </a:xfrm>
          <a:prstGeom prst="rect">
            <a:avLst/>
          </a:prstGeom>
        </p:spPr>
      </p:pic>
    </p:spTree>
    <p:extLst>
      <p:ext uri="{BB962C8B-B14F-4D97-AF65-F5344CB8AC3E}">
        <p14:creationId xmlns:p14="http://schemas.microsoft.com/office/powerpoint/2010/main" val="31598761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9646535-AEF6-4883-A4F9-EEC1F8B431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11F4D251-B7D8-402D-950A-F9D15396E9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0089F397-B699-B9B1-B2B3-9AD3614C4C86}"/>
              </a:ext>
            </a:extLst>
          </p:cNvPr>
          <p:cNvSpPr txBox="1"/>
          <p:nvPr/>
        </p:nvSpPr>
        <p:spPr>
          <a:xfrm>
            <a:off x="6419648" y="980455"/>
            <a:ext cx="5015638" cy="4505945"/>
          </a:xfrm>
          <a:prstGeom prst="rect">
            <a:avLst/>
          </a:prstGeom>
        </p:spPr>
        <p:txBody>
          <a:bodyPr vert="horz" wrap="square" lIns="0" tIns="0" rIns="0" bIns="0" rtlCol="0" anchor="b" anchorCtr="0">
            <a:normAutofit/>
          </a:bodyPr>
          <a:lstStyle/>
          <a:p>
            <a:pPr algn="ctr">
              <a:lnSpc>
                <a:spcPct val="150000"/>
              </a:lnSpc>
              <a:spcBef>
                <a:spcPct val="0"/>
              </a:spcBef>
              <a:spcAft>
                <a:spcPts val="600"/>
              </a:spcAft>
            </a:pPr>
            <a:r>
              <a:rPr lang="en-US" sz="4800" spc="-100" dirty="0" err="1">
                <a:latin typeface="Times New Roman" panose="02020603050405020304" pitchFamily="18" charset="0"/>
                <a:ea typeface="+mj-ea"/>
                <a:cs typeface="Times New Roman" panose="02020603050405020304" pitchFamily="18" charset="0"/>
              </a:rPr>
              <a:t>Các</a:t>
            </a:r>
            <a:r>
              <a:rPr lang="en-US" sz="4800" spc="-100" dirty="0">
                <a:latin typeface="Times New Roman" panose="02020603050405020304" pitchFamily="18" charset="0"/>
                <a:ea typeface="+mj-ea"/>
                <a:cs typeface="Times New Roman" panose="02020603050405020304" pitchFamily="18" charset="0"/>
              </a:rPr>
              <a:t> </a:t>
            </a:r>
            <a:r>
              <a:rPr lang="en-US" sz="4800" spc="-100" dirty="0" err="1">
                <a:latin typeface="Times New Roman" panose="02020603050405020304" pitchFamily="18" charset="0"/>
                <a:ea typeface="+mj-ea"/>
                <a:cs typeface="Times New Roman" panose="02020603050405020304" pitchFamily="18" charset="0"/>
              </a:rPr>
              <a:t>hình</a:t>
            </a:r>
            <a:r>
              <a:rPr lang="en-US" sz="4800" spc="-100" dirty="0">
                <a:latin typeface="Times New Roman" panose="02020603050405020304" pitchFamily="18" charset="0"/>
                <a:ea typeface="+mj-ea"/>
                <a:cs typeface="Times New Roman" panose="02020603050405020304" pitchFamily="18" charset="0"/>
              </a:rPr>
              <a:t> </a:t>
            </a:r>
            <a:r>
              <a:rPr lang="en-US" sz="4800" spc="-100" dirty="0" err="1">
                <a:latin typeface="Times New Roman" panose="02020603050405020304" pitchFamily="18" charset="0"/>
                <a:ea typeface="+mj-ea"/>
                <a:cs typeface="Times New Roman" panose="02020603050405020304" pitchFamily="18" charset="0"/>
              </a:rPr>
              <a:t>ảnh</a:t>
            </a:r>
            <a:r>
              <a:rPr lang="en-US" sz="4800" spc="-100" dirty="0">
                <a:latin typeface="Times New Roman" panose="02020603050405020304" pitchFamily="18" charset="0"/>
                <a:ea typeface="+mj-ea"/>
                <a:cs typeface="Times New Roman" panose="02020603050405020304" pitchFamily="18" charset="0"/>
              </a:rPr>
              <a:t> </a:t>
            </a:r>
            <a:r>
              <a:rPr lang="en-US" sz="4800" spc="-100" dirty="0" err="1">
                <a:latin typeface="Times New Roman" panose="02020603050405020304" pitchFamily="18" charset="0"/>
                <a:ea typeface="+mj-ea"/>
                <a:cs typeface="Times New Roman" panose="02020603050405020304" pitchFamily="18" charset="0"/>
              </a:rPr>
              <a:t>sau</a:t>
            </a:r>
            <a:r>
              <a:rPr lang="en-US" sz="4800" spc="-100" dirty="0">
                <a:latin typeface="Times New Roman" panose="02020603050405020304" pitchFamily="18" charset="0"/>
                <a:ea typeface="+mj-ea"/>
                <a:cs typeface="Times New Roman" panose="02020603050405020304" pitchFamily="18" charset="0"/>
              </a:rPr>
              <a:t> </a:t>
            </a:r>
            <a:r>
              <a:rPr lang="en-US" sz="4800" spc="-100" dirty="0" err="1">
                <a:latin typeface="Times New Roman" panose="02020603050405020304" pitchFamily="18" charset="0"/>
                <a:ea typeface="+mj-ea"/>
                <a:cs typeface="Times New Roman" panose="02020603050405020304" pitchFamily="18" charset="0"/>
              </a:rPr>
              <a:t>gợi</a:t>
            </a:r>
            <a:r>
              <a:rPr lang="en-US" sz="4800" spc="-100" dirty="0">
                <a:latin typeface="Times New Roman" panose="02020603050405020304" pitchFamily="18" charset="0"/>
                <a:ea typeface="+mj-ea"/>
                <a:cs typeface="Times New Roman" panose="02020603050405020304" pitchFamily="18" charset="0"/>
              </a:rPr>
              <a:t> </a:t>
            </a:r>
            <a:r>
              <a:rPr lang="en-US" sz="4800" spc="-100" dirty="0" err="1">
                <a:latin typeface="Times New Roman" panose="02020603050405020304" pitchFamily="18" charset="0"/>
                <a:ea typeface="+mj-ea"/>
                <a:cs typeface="Times New Roman" panose="02020603050405020304" pitchFamily="18" charset="0"/>
              </a:rPr>
              <a:t>cho</a:t>
            </a:r>
            <a:r>
              <a:rPr lang="en-US" sz="4800" spc="-100" dirty="0">
                <a:latin typeface="Times New Roman" panose="02020603050405020304" pitchFamily="18" charset="0"/>
                <a:ea typeface="+mj-ea"/>
                <a:cs typeface="Times New Roman" panose="02020603050405020304" pitchFamily="18" charset="0"/>
              </a:rPr>
              <a:t> </a:t>
            </a:r>
            <a:r>
              <a:rPr lang="en-US" sz="4800" spc="-100" dirty="0" err="1">
                <a:latin typeface="Times New Roman" panose="02020603050405020304" pitchFamily="18" charset="0"/>
                <a:ea typeface="+mj-ea"/>
                <a:cs typeface="Times New Roman" panose="02020603050405020304" pitchFamily="18" charset="0"/>
              </a:rPr>
              <a:t>em</a:t>
            </a:r>
            <a:r>
              <a:rPr lang="en-US" sz="4800" spc="-100" dirty="0">
                <a:latin typeface="Times New Roman" panose="02020603050405020304" pitchFamily="18" charset="0"/>
                <a:ea typeface="+mj-ea"/>
                <a:cs typeface="Times New Roman" panose="02020603050405020304" pitchFamily="18" charset="0"/>
              </a:rPr>
              <a:t> </a:t>
            </a:r>
            <a:r>
              <a:rPr lang="en-US" sz="4800" spc="-100" dirty="0" err="1">
                <a:latin typeface="Times New Roman" panose="02020603050405020304" pitchFamily="18" charset="0"/>
                <a:ea typeface="+mj-ea"/>
                <a:cs typeface="Times New Roman" panose="02020603050405020304" pitchFamily="18" charset="0"/>
              </a:rPr>
              <a:t>liên</a:t>
            </a:r>
            <a:r>
              <a:rPr lang="en-US" sz="4800" spc="-100" dirty="0">
                <a:latin typeface="Times New Roman" panose="02020603050405020304" pitchFamily="18" charset="0"/>
                <a:ea typeface="+mj-ea"/>
                <a:cs typeface="Times New Roman" panose="02020603050405020304" pitchFamily="18" charset="0"/>
              </a:rPr>
              <a:t> </a:t>
            </a:r>
            <a:r>
              <a:rPr lang="en-US" sz="4800" spc="-100" dirty="0" err="1">
                <a:latin typeface="Times New Roman" panose="02020603050405020304" pitchFamily="18" charset="0"/>
                <a:ea typeface="+mj-ea"/>
                <a:cs typeface="Times New Roman" panose="02020603050405020304" pitchFamily="18" charset="0"/>
              </a:rPr>
              <a:t>tưởng</a:t>
            </a:r>
            <a:r>
              <a:rPr lang="en-US" sz="4800" spc="-100" dirty="0">
                <a:latin typeface="Times New Roman" panose="02020603050405020304" pitchFamily="18" charset="0"/>
                <a:ea typeface="+mj-ea"/>
                <a:cs typeface="Times New Roman" panose="02020603050405020304" pitchFamily="18" charset="0"/>
              </a:rPr>
              <a:t> </a:t>
            </a:r>
            <a:r>
              <a:rPr lang="en-US" sz="4800" spc="-100" dirty="0" err="1">
                <a:latin typeface="Times New Roman" panose="02020603050405020304" pitchFamily="18" charset="0"/>
                <a:ea typeface="+mj-ea"/>
                <a:cs typeface="Times New Roman" panose="02020603050405020304" pitchFamily="18" charset="0"/>
              </a:rPr>
              <a:t>đến</a:t>
            </a:r>
            <a:r>
              <a:rPr lang="en-US" sz="4800" spc="-100" dirty="0">
                <a:latin typeface="Times New Roman" panose="02020603050405020304" pitchFamily="18" charset="0"/>
                <a:ea typeface="+mj-ea"/>
                <a:cs typeface="Times New Roman" panose="02020603050405020304" pitchFamily="18" charset="0"/>
              </a:rPr>
              <a:t> </a:t>
            </a:r>
            <a:r>
              <a:rPr lang="en-US" sz="4800" spc="-100" dirty="0" err="1">
                <a:latin typeface="Times New Roman" panose="02020603050405020304" pitchFamily="18" charset="0"/>
                <a:ea typeface="+mj-ea"/>
                <a:cs typeface="Times New Roman" panose="02020603050405020304" pitchFamily="18" charset="0"/>
              </a:rPr>
              <a:t>hoạt</a:t>
            </a:r>
            <a:r>
              <a:rPr lang="en-US" sz="4800" spc="-100" dirty="0">
                <a:latin typeface="Times New Roman" panose="02020603050405020304" pitchFamily="18" charset="0"/>
                <a:ea typeface="+mj-ea"/>
                <a:cs typeface="Times New Roman" panose="02020603050405020304" pitchFamily="18" charset="0"/>
              </a:rPr>
              <a:t> </a:t>
            </a:r>
            <a:r>
              <a:rPr lang="en-US" sz="4800" spc="-100" dirty="0" err="1">
                <a:latin typeface="Times New Roman" panose="02020603050405020304" pitchFamily="18" charset="0"/>
                <a:ea typeface="+mj-ea"/>
                <a:cs typeface="Times New Roman" panose="02020603050405020304" pitchFamily="18" charset="0"/>
              </a:rPr>
              <a:t>động</a:t>
            </a:r>
            <a:r>
              <a:rPr lang="en-US" sz="4800" spc="-100" dirty="0">
                <a:latin typeface="Times New Roman" panose="02020603050405020304" pitchFamily="18" charset="0"/>
                <a:ea typeface="+mj-ea"/>
                <a:cs typeface="Times New Roman" panose="02020603050405020304" pitchFamily="18" charset="0"/>
              </a:rPr>
              <a:t>, </a:t>
            </a:r>
            <a:r>
              <a:rPr lang="en-US" sz="4800" spc="-100" dirty="0" err="1">
                <a:latin typeface="Times New Roman" panose="02020603050405020304" pitchFamily="18" charset="0"/>
                <a:ea typeface="+mj-ea"/>
                <a:cs typeface="Times New Roman" panose="02020603050405020304" pitchFamily="18" charset="0"/>
              </a:rPr>
              <a:t>đặc</a:t>
            </a:r>
            <a:r>
              <a:rPr lang="en-US" sz="4800" spc="-100" dirty="0">
                <a:latin typeface="Times New Roman" panose="02020603050405020304" pitchFamily="18" charset="0"/>
                <a:ea typeface="+mj-ea"/>
                <a:cs typeface="Times New Roman" panose="02020603050405020304" pitchFamily="18" charset="0"/>
              </a:rPr>
              <a:t> </a:t>
            </a:r>
            <a:r>
              <a:rPr lang="en-US" sz="4800" spc="-100" dirty="0" err="1">
                <a:latin typeface="Times New Roman" panose="02020603050405020304" pitchFamily="18" charset="0"/>
                <a:ea typeface="+mj-ea"/>
                <a:cs typeface="Times New Roman" panose="02020603050405020304" pitchFamily="18" charset="0"/>
              </a:rPr>
              <a:t>điểm</a:t>
            </a:r>
            <a:r>
              <a:rPr lang="en-US" sz="4800" spc="-100" dirty="0">
                <a:latin typeface="Times New Roman" panose="02020603050405020304" pitchFamily="18" charset="0"/>
                <a:ea typeface="+mj-ea"/>
                <a:cs typeface="Times New Roman" panose="02020603050405020304" pitchFamily="18" charset="0"/>
              </a:rPr>
              <a:t>, </a:t>
            </a:r>
            <a:r>
              <a:rPr lang="en-US" sz="4800" spc="-100" dirty="0" err="1">
                <a:latin typeface="Times New Roman" panose="02020603050405020304" pitchFamily="18" charset="0"/>
                <a:ea typeface="+mj-ea"/>
                <a:cs typeface="Times New Roman" panose="02020603050405020304" pitchFamily="18" charset="0"/>
              </a:rPr>
              <a:t>tính</a:t>
            </a:r>
            <a:r>
              <a:rPr lang="en-US" sz="4800" spc="-100" dirty="0">
                <a:latin typeface="Times New Roman" panose="02020603050405020304" pitchFamily="18" charset="0"/>
                <a:ea typeface="+mj-ea"/>
                <a:cs typeface="Times New Roman" panose="02020603050405020304" pitchFamily="18" charset="0"/>
              </a:rPr>
              <a:t> </a:t>
            </a:r>
            <a:r>
              <a:rPr lang="en-US" sz="4800" spc="-100" dirty="0" err="1">
                <a:latin typeface="Times New Roman" panose="02020603050405020304" pitchFamily="18" charset="0"/>
                <a:ea typeface="+mj-ea"/>
                <a:cs typeface="Times New Roman" panose="02020603050405020304" pitchFamily="18" charset="0"/>
              </a:rPr>
              <a:t>chất</a:t>
            </a:r>
            <a:r>
              <a:rPr lang="en-US" sz="4800" spc="-100" dirty="0">
                <a:latin typeface="Times New Roman" panose="02020603050405020304" pitchFamily="18" charset="0"/>
                <a:ea typeface="+mj-ea"/>
                <a:cs typeface="Times New Roman" panose="02020603050405020304" pitchFamily="18" charset="0"/>
              </a:rPr>
              <a:t> </a:t>
            </a:r>
            <a:r>
              <a:rPr lang="en-US" sz="4800" spc="-100" dirty="0" err="1">
                <a:latin typeface="Times New Roman" panose="02020603050405020304" pitchFamily="18" charset="0"/>
                <a:ea typeface="+mj-ea"/>
                <a:cs typeface="Times New Roman" panose="02020603050405020304" pitchFamily="18" charset="0"/>
              </a:rPr>
              <a:t>gì</a:t>
            </a:r>
            <a:r>
              <a:rPr lang="en-US" sz="4800" spc="-100" dirty="0">
                <a:latin typeface="Times New Roman" panose="02020603050405020304" pitchFamily="18" charset="0"/>
                <a:ea typeface="+mj-ea"/>
                <a:cs typeface="Times New Roman" panose="02020603050405020304" pitchFamily="18" charset="0"/>
              </a:rPr>
              <a:t>?</a:t>
            </a:r>
          </a:p>
        </p:txBody>
      </p:sp>
      <p:pic>
        <p:nvPicPr>
          <p:cNvPr id="6" name="Picture 5" descr="A teddy bear">
            <a:extLst>
              <a:ext uri="{FF2B5EF4-FFF2-40B4-BE49-F238E27FC236}">
                <a16:creationId xmlns:a16="http://schemas.microsoft.com/office/drawing/2014/main" id="{536911F8-0464-04E8-E709-7003204E4D37}"/>
              </a:ext>
            </a:extLst>
          </p:cNvPr>
          <p:cNvPicPr>
            <a:picLocks noChangeAspect="1"/>
          </p:cNvPicPr>
          <p:nvPr/>
        </p:nvPicPr>
        <p:blipFill rotWithShape="1">
          <a:blip r:embed="rId2"/>
          <a:srcRect l="44882" r="-1" b="-1"/>
          <a:stretch/>
        </p:blipFill>
        <p:spPr>
          <a:xfrm>
            <a:off x="1" y="10"/>
            <a:ext cx="5662934" cy="6857990"/>
          </a:xfrm>
          <a:custGeom>
            <a:avLst/>
            <a:gdLst/>
            <a:ahLst/>
            <a:cxnLst/>
            <a:rect l="l" t="t" r="r" b="b"/>
            <a:pathLst>
              <a:path w="5662934" h="6858000">
                <a:moveTo>
                  <a:pt x="0" y="0"/>
                </a:moveTo>
                <a:lnTo>
                  <a:pt x="5064602" y="0"/>
                </a:lnTo>
                <a:lnTo>
                  <a:pt x="4889880" y="279455"/>
                </a:lnTo>
                <a:cubicBezTo>
                  <a:pt x="4472355" y="1021447"/>
                  <a:pt x="4263593" y="1948936"/>
                  <a:pt x="4263593" y="3061922"/>
                </a:cubicBezTo>
                <a:cubicBezTo>
                  <a:pt x="4263593" y="3516203"/>
                  <a:pt x="4324186" y="3970483"/>
                  <a:pt x="4445372" y="4515619"/>
                </a:cubicBezTo>
                <a:cubicBezTo>
                  <a:pt x="4596855" y="5030470"/>
                  <a:pt x="4748338" y="5515036"/>
                  <a:pt x="4990710" y="5969316"/>
                </a:cubicBezTo>
                <a:cubicBezTo>
                  <a:pt x="5172489" y="6275955"/>
                  <a:pt x="5371310" y="6544265"/>
                  <a:pt x="5583977" y="6777438"/>
                </a:cubicBezTo>
                <a:lnTo>
                  <a:pt x="5662934" y="6858000"/>
                </a:lnTo>
                <a:lnTo>
                  <a:pt x="0" y="6858000"/>
                </a:lnTo>
                <a:close/>
              </a:path>
            </a:pathLst>
          </a:custGeom>
        </p:spPr>
      </p:pic>
      <p:sp>
        <p:nvSpPr>
          <p:cNvPr id="14" name="Freeform 10">
            <a:extLst>
              <a:ext uri="{FF2B5EF4-FFF2-40B4-BE49-F238E27FC236}">
                <a16:creationId xmlns:a16="http://schemas.microsoft.com/office/drawing/2014/main" id="{E67870A8-BE17-461C-AD58-035AD7FA02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7291575">
            <a:off x="3479502" y="491434"/>
            <a:ext cx="2397877" cy="2244442"/>
          </a:xfrm>
          <a:custGeom>
            <a:avLst/>
            <a:gdLst>
              <a:gd name="T0" fmla="*/ 43 w 250"/>
              <a:gd name="T1" fmla="*/ 167 h 234"/>
              <a:gd name="T2" fmla="*/ 70 w 250"/>
              <a:gd name="T3" fmla="*/ 133 h 234"/>
              <a:gd name="T4" fmla="*/ 48 w 250"/>
              <a:gd name="T5" fmla="*/ 134 h 234"/>
              <a:gd name="T6" fmla="*/ 19 w 250"/>
              <a:gd name="T7" fmla="*/ 130 h 234"/>
              <a:gd name="T8" fmla="*/ 6 w 250"/>
              <a:gd name="T9" fmla="*/ 123 h 234"/>
              <a:gd name="T10" fmla="*/ 1 w 250"/>
              <a:gd name="T11" fmla="*/ 103 h 234"/>
              <a:gd name="T12" fmla="*/ 11 w 250"/>
              <a:gd name="T13" fmla="*/ 81 h 234"/>
              <a:gd name="T14" fmla="*/ 23 w 250"/>
              <a:gd name="T15" fmla="*/ 76 h 234"/>
              <a:gd name="T16" fmla="*/ 81 w 250"/>
              <a:gd name="T17" fmla="*/ 78 h 234"/>
              <a:gd name="T18" fmla="*/ 65 w 250"/>
              <a:gd name="T19" fmla="*/ 49 h 234"/>
              <a:gd name="T20" fmla="*/ 57 w 250"/>
              <a:gd name="T21" fmla="*/ 27 h 234"/>
              <a:gd name="T22" fmla="*/ 67 w 250"/>
              <a:gd name="T23" fmla="*/ 12 h 234"/>
              <a:gd name="T24" fmla="*/ 85 w 250"/>
              <a:gd name="T25" fmla="*/ 1 h 234"/>
              <a:gd name="T26" fmla="*/ 101 w 250"/>
              <a:gd name="T27" fmla="*/ 8 h 234"/>
              <a:gd name="T28" fmla="*/ 107 w 250"/>
              <a:gd name="T29" fmla="*/ 15 h 234"/>
              <a:gd name="T30" fmla="*/ 120 w 250"/>
              <a:gd name="T31" fmla="*/ 37 h 234"/>
              <a:gd name="T32" fmla="*/ 131 w 250"/>
              <a:gd name="T33" fmla="*/ 60 h 234"/>
              <a:gd name="T34" fmla="*/ 164 w 250"/>
              <a:gd name="T35" fmla="*/ 25 h 234"/>
              <a:gd name="T36" fmla="*/ 187 w 250"/>
              <a:gd name="T37" fmla="*/ 11 h 234"/>
              <a:gd name="T38" fmla="*/ 205 w 250"/>
              <a:gd name="T39" fmla="*/ 19 h 234"/>
              <a:gd name="T40" fmla="*/ 214 w 250"/>
              <a:gd name="T41" fmla="*/ 34 h 234"/>
              <a:gd name="T42" fmla="*/ 203 w 250"/>
              <a:gd name="T43" fmla="*/ 57 h 234"/>
              <a:gd name="T44" fmla="*/ 166 w 250"/>
              <a:gd name="T45" fmla="*/ 100 h 234"/>
              <a:gd name="T46" fmla="*/ 217 w 250"/>
              <a:gd name="T47" fmla="*/ 98 h 234"/>
              <a:gd name="T48" fmla="*/ 244 w 250"/>
              <a:gd name="T49" fmla="*/ 104 h 234"/>
              <a:gd name="T50" fmla="*/ 249 w 250"/>
              <a:gd name="T51" fmla="*/ 115 h 234"/>
              <a:gd name="T52" fmla="*/ 247 w 250"/>
              <a:gd name="T53" fmla="*/ 129 h 234"/>
              <a:gd name="T54" fmla="*/ 245 w 250"/>
              <a:gd name="T55" fmla="*/ 134 h 234"/>
              <a:gd name="T56" fmla="*/ 241 w 250"/>
              <a:gd name="T57" fmla="*/ 141 h 234"/>
              <a:gd name="T58" fmla="*/ 227 w 250"/>
              <a:gd name="T59" fmla="*/ 147 h 234"/>
              <a:gd name="T60" fmla="*/ 187 w 250"/>
              <a:gd name="T61" fmla="*/ 151 h 234"/>
              <a:gd name="T62" fmla="*/ 160 w 250"/>
              <a:gd name="T63" fmla="*/ 148 h 234"/>
              <a:gd name="T64" fmla="*/ 168 w 250"/>
              <a:gd name="T65" fmla="*/ 168 h 234"/>
              <a:gd name="T66" fmla="*/ 176 w 250"/>
              <a:gd name="T67" fmla="*/ 194 h 234"/>
              <a:gd name="T68" fmla="*/ 176 w 250"/>
              <a:gd name="T69" fmla="*/ 211 h 234"/>
              <a:gd name="T70" fmla="*/ 170 w 250"/>
              <a:gd name="T71" fmla="*/ 221 h 234"/>
              <a:gd name="T72" fmla="*/ 156 w 250"/>
              <a:gd name="T73" fmla="*/ 230 h 234"/>
              <a:gd name="T74" fmla="*/ 130 w 250"/>
              <a:gd name="T75" fmla="*/ 226 h 234"/>
              <a:gd name="T76" fmla="*/ 122 w 250"/>
              <a:gd name="T77" fmla="*/ 213 h 234"/>
              <a:gd name="T78" fmla="*/ 110 w 250"/>
              <a:gd name="T79" fmla="*/ 169 h 234"/>
              <a:gd name="T80" fmla="*/ 92 w 250"/>
              <a:gd name="T81" fmla="*/ 192 h 234"/>
              <a:gd name="T82" fmla="*/ 87 w 250"/>
              <a:gd name="T83" fmla="*/ 197 h 234"/>
              <a:gd name="T84" fmla="*/ 84 w 250"/>
              <a:gd name="T85" fmla="*/ 201 h 234"/>
              <a:gd name="T86" fmla="*/ 65 w 250"/>
              <a:gd name="T87" fmla="*/ 212 h 234"/>
              <a:gd name="T88" fmla="*/ 50 w 250"/>
              <a:gd name="T89" fmla="*/ 204 h 234"/>
              <a:gd name="T90" fmla="*/ 44 w 250"/>
              <a:gd name="T91" fmla="*/ 198 h 234"/>
              <a:gd name="T92" fmla="*/ 38 w 250"/>
              <a:gd name="T93" fmla="*/ 185 h 234"/>
              <a:gd name="T94" fmla="*/ 43 w 250"/>
              <a:gd name="T95" fmla="*/ 167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50" h="234">
                <a:moveTo>
                  <a:pt x="43" y="167"/>
                </a:moveTo>
                <a:cubicBezTo>
                  <a:pt x="70" y="133"/>
                  <a:pt x="70" y="133"/>
                  <a:pt x="70" y="133"/>
                </a:cubicBezTo>
                <a:cubicBezTo>
                  <a:pt x="60" y="134"/>
                  <a:pt x="61" y="134"/>
                  <a:pt x="48" y="134"/>
                </a:cubicBezTo>
                <a:cubicBezTo>
                  <a:pt x="34" y="133"/>
                  <a:pt x="24" y="132"/>
                  <a:pt x="19" y="130"/>
                </a:cubicBezTo>
                <a:cubicBezTo>
                  <a:pt x="13" y="128"/>
                  <a:pt x="9" y="126"/>
                  <a:pt x="6" y="123"/>
                </a:cubicBezTo>
                <a:cubicBezTo>
                  <a:pt x="1" y="119"/>
                  <a:pt x="0" y="112"/>
                  <a:pt x="1" y="103"/>
                </a:cubicBezTo>
                <a:cubicBezTo>
                  <a:pt x="2" y="93"/>
                  <a:pt x="6" y="86"/>
                  <a:pt x="11" y="81"/>
                </a:cubicBezTo>
                <a:cubicBezTo>
                  <a:pt x="15" y="77"/>
                  <a:pt x="18" y="76"/>
                  <a:pt x="23" y="76"/>
                </a:cubicBezTo>
                <a:cubicBezTo>
                  <a:pt x="81" y="78"/>
                  <a:pt x="81" y="78"/>
                  <a:pt x="81" y="78"/>
                </a:cubicBezTo>
                <a:cubicBezTo>
                  <a:pt x="65" y="49"/>
                  <a:pt x="65" y="49"/>
                  <a:pt x="65" y="49"/>
                </a:cubicBezTo>
                <a:cubicBezTo>
                  <a:pt x="58" y="40"/>
                  <a:pt x="56" y="33"/>
                  <a:pt x="57" y="27"/>
                </a:cubicBezTo>
                <a:cubicBezTo>
                  <a:pt x="58" y="21"/>
                  <a:pt x="62" y="16"/>
                  <a:pt x="67" y="12"/>
                </a:cubicBezTo>
                <a:cubicBezTo>
                  <a:pt x="74" y="6"/>
                  <a:pt x="80" y="2"/>
                  <a:pt x="85" y="1"/>
                </a:cubicBezTo>
                <a:cubicBezTo>
                  <a:pt x="90" y="0"/>
                  <a:pt x="95" y="2"/>
                  <a:pt x="101" y="8"/>
                </a:cubicBezTo>
                <a:cubicBezTo>
                  <a:pt x="104" y="11"/>
                  <a:pt x="106" y="13"/>
                  <a:pt x="107" y="15"/>
                </a:cubicBezTo>
                <a:cubicBezTo>
                  <a:pt x="110" y="19"/>
                  <a:pt x="112" y="20"/>
                  <a:pt x="120" y="37"/>
                </a:cubicBezTo>
                <a:cubicBezTo>
                  <a:pt x="129" y="55"/>
                  <a:pt x="128" y="51"/>
                  <a:pt x="131" y="60"/>
                </a:cubicBezTo>
                <a:cubicBezTo>
                  <a:pt x="164" y="25"/>
                  <a:pt x="164" y="25"/>
                  <a:pt x="164" y="25"/>
                </a:cubicBezTo>
                <a:cubicBezTo>
                  <a:pt x="173" y="16"/>
                  <a:pt x="180" y="11"/>
                  <a:pt x="187" y="11"/>
                </a:cubicBezTo>
                <a:cubicBezTo>
                  <a:pt x="193" y="10"/>
                  <a:pt x="200" y="13"/>
                  <a:pt x="205" y="19"/>
                </a:cubicBezTo>
                <a:cubicBezTo>
                  <a:pt x="210" y="24"/>
                  <a:pt x="213" y="29"/>
                  <a:pt x="214" y="34"/>
                </a:cubicBezTo>
                <a:cubicBezTo>
                  <a:pt x="214" y="39"/>
                  <a:pt x="211" y="47"/>
                  <a:pt x="203" y="57"/>
                </a:cubicBezTo>
                <a:cubicBezTo>
                  <a:pt x="166" y="100"/>
                  <a:pt x="166" y="100"/>
                  <a:pt x="166" y="100"/>
                </a:cubicBezTo>
                <a:cubicBezTo>
                  <a:pt x="217" y="98"/>
                  <a:pt x="217" y="98"/>
                  <a:pt x="217" y="98"/>
                </a:cubicBezTo>
                <a:cubicBezTo>
                  <a:pt x="229" y="96"/>
                  <a:pt x="238" y="98"/>
                  <a:pt x="244" y="104"/>
                </a:cubicBezTo>
                <a:cubicBezTo>
                  <a:pt x="247" y="107"/>
                  <a:pt x="249" y="111"/>
                  <a:pt x="249" y="115"/>
                </a:cubicBezTo>
                <a:cubicBezTo>
                  <a:pt x="250" y="120"/>
                  <a:pt x="249" y="124"/>
                  <a:pt x="247" y="129"/>
                </a:cubicBezTo>
                <a:cubicBezTo>
                  <a:pt x="247" y="130"/>
                  <a:pt x="246" y="132"/>
                  <a:pt x="245" y="134"/>
                </a:cubicBezTo>
                <a:cubicBezTo>
                  <a:pt x="244" y="137"/>
                  <a:pt x="243" y="140"/>
                  <a:pt x="241" y="141"/>
                </a:cubicBezTo>
                <a:cubicBezTo>
                  <a:pt x="239" y="144"/>
                  <a:pt x="234" y="146"/>
                  <a:pt x="227" y="147"/>
                </a:cubicBezTo>
                <a:cubicBezTo>
                  <a:pt x="221" y="149"/>
                  <a:pt x="207" y="150"/>
                  <a:pt x="187" y="151"/>
                </a:cubicBezTo>
                <a:cubicBezTo>
                  <a:pt x="175" y="152"/>
                  <a:pt x="161" y="148"/>
                  <a:pt x="160" y="148"/>
                </a:cubicBezTo>
                <a:cubicBezTo>
                  <a:pt x="161" y="151"/>
                  <a:pt x="165" y="161"/>
                  <a:pt x="168" y="168"/>
                </a:cubicBezTo>
                <a:cubicBezTo>
                  <a:pt x="168" y="171"/>
                  <a:pt x="173" y="181"/>
                  <a:pt x="176" y="194"/>
                </a:cubicBezTo>
                <a:cubicBezTo>
                  <a:pt x="179" y="206"/>
                  <a:pt x="176" y="203"/>
                  <a:pt x="176" y="211"/>
                </a:cubicBezTo>
                <a:cubicBezTo>
                  <a:pt x="176" y="214"/>
                  <a:pt x="174" y="217"/>
                  <a:pt x="170" y="221"/>
                </a:cubicBezTo>
                <a:cubicBezTo>
                  <a:pt x="166" y="226"/>
                  <a:pt x="161" y="228"/>
                  <a:pt x="156" y="230"/>
                </a:cubicBezTo>
                <a:cubicBezTo>
                  <a:pt x="147" y="234"/>
                  <a:pt x="137" y="233"/>
                  <a:pt x="130" y="226"/>
                </a:cubicBezTo>
                <a:cubicBezTo>
                  <a:pt x="127" y="223"/>
                  <a:pt x="125" y="219"/>
                  <a:pt x="122" y="213"/>
                </a:cubicBezTo>
                <a:cubicBezTo>
                  <a:pt x="118" y="188"/>
                  <a:pt x="117" y="189"/>
                  <a:pt x="110" y="169"/>
                </a:cubicBezTo>
                <a:cubicBezTo>
                  <a:pt x="92" y="192"/>
                  <a:pt x="92" y="192"/>
                  <a:pt x="92" y="192"/>
                </a:cubicBezTo>
                <a:cubicBezTo>
                  <a:pt x="90" y="193"/>
                  <a:pt x="88" y="195"/>
                  <a:pt x="87" y="197"/>
                </a:cubicBezTo>
                <a:cubicBezTo>
                  <a:pt x="86" y="198"/>
                  <a:pt x="85" y="200"/>
                  <a:pt x="84" y="201"/>
                </a:cubicBezTo>
                <a:cubicBezTo>
                  <a:pt x="76" y="209"/>
                  <a:pt x="70" y="212"/>
                  <a:pt x="65" y="212"/>
                </a:cubicBezTo>
                <a:cubicBezTo>
                  <a:pt x="60" y="211"/>
                  <a:pt x="55" y="209"/>
                  <a:pt x="50" y="204"/>
                </a:cubicBezTo>
                <a:cubicBezTo>
                  <a:pt x="50" y="203"/>
                  <a:pt x="48" y="202"/>
                  <a:pt x="44" y="198"/>
                </a:cubicBezTo>
                <a:cubicBezTo>
                  <a:pt x="41" y="195"/>
                  <a:pt x="39" y="191"/>
                  <a:pt x="38" y="185"/>
                </a:cubicBezTo>
                <a:cubicBezTo>
                  <a:pt x="37" y="179"/>
                  <a:pt x="39" y="173"/>
                  <a:pt x="43" y="167"/>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619239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CD37C88-651C-1FDA-3D5B-1D972605E761}"/>
              </a:ext>
            </a:extLst>
          </p:cNvPr>
          <p:cNvSpPr txBox="1"/>
          <p:nvPr/>
        </p:nvSpPr>
        <p:spPr>
          <a:xfrm>
            <a:off x="1099929" y="128612"/>
            <a:ext cx="10283688" cy="993221"/>
          </a:xfrm>
          <a:prstGeom prst="rect">
            <a:avLst/>
          </a:prstGeom>
          <a:noFill/>
        </p:spPr>
        <p:txBody>
          <a:bodyPr wrap="square">
            <a:spAutoFit/>
          </a:bodyPr>
          <a:lstStyle/>
          <a:p>
            <a:pPr marL="914400" algn="ctr">
              <a:lnSpc>
                <a:spcPct val="107000"/>
              </a:lnSpc>
              <a:spcAft>
                <a:spcPts val="800"/>
              </a:spcAft>
            </a:pPr>
            <a:r>
              <a:rPr lang="en-US" sz="2800" b="1" kern="100" dirty="0">
                <a:effectLst/>
                <a:latin typeface="#9Slide05 Dancing Script" panose="03080800040507000D00" pitchFamily="66" charset="0"/>
                <a:ea typeface="Calibri" panose="020F0502020204030204" pitchFamily="34" charset="0"/>
                <a:cs typeface="Times New Roman" panose="02020603050405020304" pitchFamily="18" charset="0"/>
              </a:rPr>
              <a:t>PHT </a:t>
            </a:r>
            <a:r>
              <a:rPr lang="en-US" sz="2800" b="1" kern="100" dirty="0" err="1">
                <a:effectLst/>
                <a:latin typeface="#9Slide05 Dancing Script" panose="03080800040507000D00" pitchFamily="66" charset="0"/>
                <a:ea typeface="Calibri" panose="020F0502020204030204" pitchFamily="34" charset="0"/>
                <a:cs typeface="Times New Roman" panose="02020603050405020304" pitchFamily="18" charset="0"/>
              </a:rPr>
              <a:t>số</a:t>
            </a:r>
            <a:r>
              <a:rPr lang="en-US" sz="2800" b="1" kern="100" dirty="0">
                <a:effectLst/>
                <a:latin typeface="#9Slide05 Dancing Script" panose="03080800040507000D00" pitchFamily="66" charset="0"/>
                <a:ea typeface="Calibri" panose="020F0502020204030204" pitchFamily="34" charset="0"/>
                <a:cs typeface="Times New Roman" panose="02020603050405020304" pitchFamily="18" charset="0"/>
              </a:rPr>
              <a:t> 3: </a:t>
            </a:r>
            <a:r>
              <a:rPr lang="en-US" sz="2800" b="1" kern="100" dirty="0" err="1">
                <a:effectLst/>
                <a:latin typeface="#9Slide05 Dancing Script" panose="03080800040507000D00" pitchFamily="66" charset="0"/>
                <a:ea typeface="Calibri" panose="020F0502020204030204" pitchFamily="34" charset="0"/>
                <a:cs typeface="Times New Roman" panose="02020603050405020304" pitchFamily="18" charset="0"/>
              </a:rPr>
              <a:t>Sức</a:t>
            </a:r>
            <a:r>
              <a:rPr lang="en-US" sz="2800" b="1" kern="100" dirty="0">
                <a:effectLst/>
                <a:latin typeface="#9Slide05 Dancing Script" panose="03080800040507000D00" pitchFamily="66" charset="0"/>
                <a:ea typeface="Calibri" panose="020F0502020204030204" pitchFamily="34" charset="0"/>
                <a:cs typeface="Times New Roman" panose="02020603050405020304" pitchFamily="18" charset="0"/>
              </a:rPr>
              <a:t> </a:t>
            </a:r>
            <a:r>
              <a:rPr lang="en-US" sz="2800" b="1" kern="100" dirty="0" err="1">
                <a:effectLst/>
                <a:latin typeface="#9Slide05 Dancing Script" panose="03080800040507000D00" pitchFamily="66" charset="0"/>
                <a:ea typeface="Calibri" panose="020F0502020204030204" pitchFamily="34" charset="0"/>
                <a:cs typeface="Times New Roman" panose="02020603050405020304" pitchFamily="18" charset="0"/>
              </a:rPr>
              <a:t>thuyết</a:t>
            </a:r>
            <a:r>
              <a:rPr lang="en-US" sz="2800" b="1" kern="100" dirty="0">
                <a:effectLst/>
                <a:latin typeface="#9Slide05 Dancing Script" panose="03080800040507000D00" pitchFamily="66" charset="0"/>
                <a:ea typeface="Calibri" panose="020F0502020204030204" pitchFamily="34" charset="0"/>
                <a:cs typeface="Times New Roman" panose="02020603050405020304" pitchFamily="18" charset="0"/>
              </a:rPr>
              <a:t> </a:t>
            </a:r>
            <a:r>
              <a:rPr lang="en-US" sz="2800" b="1" kern="100" dirty="0" err="1">
                <a:effectLst/>
                <a:latin typeface="#9Slide05 Dancing Script" panose="03080800040507000D00" pitchFamily="66" charset="0"/>
                <a:ea typeface="Calibri" panose="020F0502020204030204" pitchFamily="34" charset="0"/>
                <a:cs typeface="Times New Roman" panose="02020603050405020304" pitchFamily="18" charset="0"/>
              </a:rPr>
              <a:t>phục</a:t>
            </a:r>
            <a:r>
              <a:rPr lang="en-US" sz="2800" b="1" kern="100" dirty="0">
                <a:effectLst/>
                <a:latin typeface="#9Slide05 Dancing Script" panose="03080800040507000D00" pitchFamily="66" charset="0"/>
                <a:ea typeface="Calibri" panose="020F0502020204030204" pitchFamily="34" charset="0"/>
                <a:cs typeface="Times New Roman" panose="02020603050405020304" pitchFamily="18" charset="0"/>
              </a:rPr>
              <a:t> </a:t>
            </a:r>
            <a:r>
              <a:rPr lang="en-US" sz="2800" b="1" kern="100" dirty="0" err="1">
                <a:effectLst/>
                <a:latin typeface="#9Slide05 Dancing Script" panose="03080800040507000D00" pitchFamily="66" charset="0"/>
                <a:ea typeface="Calibri" panose="020F0502020204030204" pitchFamily="34" charset="0"/>
                <a:cs typeface="Times New Roman" panose="02020603050405020304" pitchFamily="18" charset="0"/>
              </a:rPr>
              <a:t>của</a:t>
            </a:r>
            <a:r>
              <a:rPr lang="en-US" sz="2800" b="1" kern="100" dirty="0">
                <a:effectLst/>
                <a:latin typeface="#9Slide05 Dancing Script" panose="03080800040507000D00" pitchFamily="66" charset="0"/>
                <a:ea typeface="Calibri" panose="020F0502020204030204" pitchFamily="34" charset="0"/>
                <a:cs typeface="Times New Roman" panose="02020603050405020304" pitchFamily="18" charset="0"/>
              </a:rPr>
              <a:t> </a:t>
            </a:r>
            <a:r>
              <a:rPr lang="en-US" sz="2800" b="1" kern="100" dirty="0" err="1">
                <a:effectLst/>
                <a:latin typeface="#9Slide05 Dancing Script" panose="03080800040507000D00" pitchFamily="66" charset="0"/>
                <a:ea typeface="Calibri" panose="020F0502020204030204" pitchFamily="34" charset="0"/>
                <a:cs typeface="Times New Roman" panose="02020603050405020304" pitchFamily="18" charset="0"/>
              </a:rPr>
              <a:t>bài</a:t>
            </a:r>
            <a:r>
              <a:rPr lang="en-US" sz="2800" b="1" kern="100" dirty="0">
                <a:effectLst/>
                <a:latin typeface="#9Slide05 Dancing Script" panose="03080800040507000D00" pitchFamily="66" charset="0"/>
                <a:ea typeface="Calibri" panose="020F0502020204030204" pitchFamily="34" charset="0"/>
                <a:cs typeface="Times New Roman" panose="02020603050405020304" pitchFamily="18" charset="0"/>
              </a:rPr>
              <a:t> </a:t>
            </a:r>
            <a:r>
              <a:rPr lang="en-US" sz="2800" b="1" kern="100" dirty="0" err="1">
                <a:effectLst/>
                <a:latin typeface="#9Slide05 Dancing Script" panose="03080800040507000D00" pitchFamily="66" charset="0"/>
                <a:ea typeface="Calibri" panose="020F0502020204030204" pitchFamily="34" charset="0"/>
                <a:cs typeface="Times New Roman" panose="02020603050405020304" pitchFamily="18" charset="0"/>
              </a:rPr>
              <a:t>chiếu</a:t>
            </a:r>
            <a:r>
              <a:rPr lang="en-US" sz="2800" b="1" kern="100" dirty="0">
                <a:effectLst/>
                <a:latin typeface="#9Slide05 Dancing Script" panose="03080800040507000D00" pitchFamily="66" charset="0"/>
                <a:ea typeface="Calibri" panose="020F0502020204030204" pitchFamily="34" charset="0"/>
                <a:cs typeface="Times New Roman" panose="02020603050405020304" pitchFamily="18" charset="0"/>
              </a:rPr>
              <a:t> </a:t>
            </a:r>
            <a:r>
              <a:rPr lang="en-US" sz="2800" b="1" kern="100" dirty="0" err="1">
                <a:effectLst/>
                <a:latin typeface="#9Slide05 Dancing Script" panose="03080800040507000D00" pitchFamily="66" charset="0"/>
                <a:ea typeface="Calibri" panose="020F0502020204030204" pitchFamily="34" charset="0"/>
                <a:cs typeface="Times New Roman" panose="02020603050405020304" pitchFamily="18" charset="0"/>
              </a:rPr>
              <a:t>và</a:t>
            </a:r>
            <a:r>
              <a:rPr lang="en-US" sz="2800" b="1" kern="100" dirty="0">
                <a:effectLst/>
                <a:latin typeface="#9Slide05 Dancing Script" panose="03080800040507000D00" pitchFamily="66" charset="0"/>
                <a:ea typeface="Calibri" panose="020F0502020204030204" pitchFamily="34" charset="0"/>
                <a:cs typeface="Times New Roman" panose="02020603050405020304" pitchFamily="18" charset="0"/>
              </a:rPr>
              <a:t> </a:t>
            </a:r>
            <a:r>
              <a:rPr lang="en-US" sz="2800" b="1" kern="100" dirty="0" err="1">
                <a:effectLst/>
                <a:latin typeface="#9Slide05 Dancing Script" panose="03080800040507000D00" pitchFamily="66" charset="0"/>
                <a:ea typeface="Calibri" panose="020F0502020204030204" pitchFamily="34" charset="0"/>
                <a:cs typeface="Times New Roman" panose="02020603050405020304" pitchFamily="18" charset="0"/>
              </a:rPr>
              <a:t>tình</a:t>
            </a:r>
            <a:r>
              <a:rPr lang="en-US" sz="2800" b="1" kern="100" dirty="0">
                <a:effectLst/>
                <a:latin typeface="#9Slide05 Dancing Script" panose="03080800040507000D00" pitchFamily="66" charset="0"/>
                <a:ea typeface="Calibri" panose="020F0502020204030204" pitchFamily="34" charset="0"/>
                <a:cs typeface="Times New Roman" panose="02020603050405020304" pitchFamily="18" charset="0"/>
              </a:rPr>
              <a:t> </a:t>
            </a:r>
            <a:r>
              <a:rPr lang="en-US" sz="2800" b="1" kern="100" dirty="0" err="1">
                <a:effectLst/>
                <a:latin typeface="#9Slide05 Dancing Script" panose="03080800040507000D00" pitchFamily="66" charset="0"/>
                <a:ea typeface="Calibri" panose="020F0502020204030204" pitchFamily="34" charset="0"/>
                <a:cs typeface="Times New Roman" panose="02020603050405020304" pitchFamily="18" charset="0"/>
              </a:rPr>
              <a:t>cảm</a:t>
            </a:r>
            <a:r>
              <a:rPr lang="en-US" sz="2800" b="1" kern="100" dirty="0">
                <a:effectLst/>
                <a:latin typeface="#9Slide05 Dancing Script" panose="03080800040507000D00" pitchFamily="66" charset="0"/>
                <a:ea typeface="Calibri" panose="020F0502020204030204" pitchFamily="34" charset="0"/>
                <a:cs typeface="Times New Roman" panose="02020603050405020304" pitchFamily="18" charset="0"/>
              </a:rPr>
              <a:t> </a:t>
            </a:r>
            <a:r>
              <a:rPr lang="en-US" sz="2800" b="1" kern="100" dirty="0" err="1">
                <a:effectLst/>
                <a:latin typeface="#9Slide05 Dancing Script" panose="03080800040507000D00" pitchFamily="66" charset="0"/>
                <a:ea typeface="Calibri" panose="020F0502020204030204" pitchFamily="34" charset="0"/>
                <a:cs typeface="Times New Roman" panose="02020603050405020304" pitchFamily="18" charset="0"/>
              </a:rPr>
              <a:t>của</a:t>
            </a:r>
            <a:r>
              <a:rPr lang="en-US" sz="2800" b="1" kern="100" dirty="0">
                <a:effectLst/>
                <a:latin typeface="#9Slide05 Dancing Script" panose="03080800040507000D00" pitchFamily="66" charset="0"/>
                <a:ea typeface="Calibri" panose="020F0502020204030204" pitchFamily="34" charset="0"/>
                <a:cs typeface="Times New Roman" panose="02020603050405020304" pitchFamily="18" charset="0"/>
              </a:rPr>
              <a:t> </a:t>
            </a:r>
            <a:r>
              <a:rPr lang="en-US" sz="2800" b="1" kern="100" dirty="0" err="1">
                <a:effectLst/>
                <a:latin typeface="#9Slide05 Dancing Script" panose="03080800040507000D00" pitchFamily="66" charset="0"/>
                <a:ea typeface="Calibri" panose="020F0502020204030204" pitchFamily="34" charset="0"/>
                <a:cs typeface="Times New Roman" panose="02020603050405020304" pitchFamily="18" charset="0"/>
              </a:rPr>
              <a:t>người</a:t>
            </a:r>
            <a:r>
              <a:rPr lang="en-US" sz="2800" b="1" kern="100" dirty="0">
                <a:effectLst/>
                <a:latin typeface="#9Slide05 Dancing Script" panose="03080800040507000D00" pitchFamily="66" charset="0"/>
                <a:ea typeface="Calibri" panose="020F0502020204030204" pitchFamily="34" charset="0"/>
                <a:cs typeface="Times New Roman" panose="02020603050405020304" pitchFamily="18" charset="0"/>
              </a:rPr>
              <a:t> </a:t>
            </a:r>
            <a:r>
              <a:rPr lang="en-US" sz="2800" b="1" kern="100" dirty="0" err="1">
                <a:effectLst/>
                <a:latin typeface="#9Slide05 Dancing Script" panose="03080800040507000D00" pitchFamily="66" charset="0"/>
                <a:ea typeface="Calibri" panose="020F0502020204030204" pitchFamily="34" charset="0"/>
                <a:cs typeface="Times New Roman" panose="02020603050405020304" pitchFamily="18" charset="0"/>
              </a:rPr>
              <a:t>viết</a:t>
            </a:r>
            <a:r>
              <a:rPr lang="en-US" sz="2800" b="1" kern="100" dirty="0">
                <a:effectLst/>
                <a:latin typeface="#9Slide05 Dancing Script" panose="03080800040507000D00" pitchFamily="66" charset="0"/>
                <a:ea typeface="Calibri" panose="020F0502020204030204" pitchFamily="34" charset="0"/>
                <a:cs typeface="Times New Roman" panose="02020603050405020304" pitchFamily="18" charset="0"/>
              </a:rPr>
              <a:t> (HĐ </a:t>
            </a:r>
            <a:r>
              <a:rPr lang="en-US" sz="2800" b="1" kern="100" dirty="0" err="1">
                <a:effectLst/>
                <a:latin typeface="#9Slide05 Dancing Script" panose="03080800040507000D00" pitchFamily="66" charset="0"/>
                <a:ea typeface="Calibri" panose="020F0502020204030204" pitchFamily="34" charset="0"/>
                <a:cs typeface="Times New Roman" panose="02020603050405020304" pitchFamily="18" charset="0"/>
              </a:rPr>
              <a:t>cá</a:t>
            </a:r>
            <a:r>
              <a:rPr lang="en-US" sz="2800" b="1" kern="100" dirty="0">
                <a:effectLst/>
                <a:latin typeface="#9Slide05 Dancing Script" panose="03080800040507000D00" pitchFamily="66" charset="0"/>
                <a:ea typeface="Calibri" panose="020F0502020204030204" pitchFamily="34" charset="0"/>
                <a:cs typeface="Times New Roman" panose="02020603050405020304" pitchFamily="18" charset="0"/>
              </a:rPr>
              <a:t> </a:t>
            </a:r>
            <a:r>
              <a:rPr lang="en-US" sz="2800" b="1" kern="100" dirty="0" err="1">
                <a:effectLst/>
                <a:latin typeface="#9Slide05 Dancing Script" panose="03080800040507000D00" pitchFamily="66" charset="0"/>
                <a:ea typeface="Calibri" panose="020F0502020204030204" pitchFamily="34" charset="0"/>
                <a:cs typeface="Times New Roman" panose="02020603050405020304" pitchFamily="18" charset="0"/>
              </a:rPr>
              <a:t>nhân</a:t>
            </a:r>
            <a:r>
              <a:rPr lang="en-US" sz="2800" b="1" kern="100" dirty="0">
                <a:effectLst/>
                <a:latin typeface="#9Slide05 Dancing Script" panose="03080800040507000D00" pitchFamily="66" charset="0"/>
                <a:ea typeface="Calibri" panose="020F0502020204030204" pitchFamily="34" charset="0"/>
                <a:cs typeface="Times New Roman" panose="02020603050405020304" pitchFamily="18" charset="0"/>
              </a:rPr>
              <a:t> - </a:t>
            </a:r>
            <a:r>
              <a:rPr lang="en-US" sz="2800" b="1" kern="100" dirty="0" err="1">
                <a:effectLst/>
                <a:latin typeface="#9Slide05 Dancing Script" panose="03080800040507000D00" pitchFamily="66" charset="0"/>
                <a:ea typeface="Calibri" panose="020F0502020204030204" pitchFamily="34" charset="0"/>
                <a:cs typeface="Times New Roman" panose="02020603050405020304" pitchFamily="18" charset="0"/>
              </a:rPr>
              <a:t>trả</a:t>
            </a:r>
            <a:r>
              <a:rPr lang="en-US" sz="2800" b="1" kern="100" dirty="0">
                <a:effectLst/>
                <a:latin typeface="#9Slide05 Dancing Script" panose="03080800040507000D00" pitchFamily="66" charset="0"/>
                <a:ea typeface="Calibri" panose="020F0502020204030204" pitchFamily="34" charset="0"/>
                <a:cs typeface="Times New Roman" panose="02020603050405020304" pitchFamily="18" charset="0"/>
              </a:rPr>
              <a:t> </a:t>
            </a:r>
            <a:r>
              <a:rPr lang="en-US" sz="2800" b="1" kern="100" dirty="0" err="1">
                <a:effectLst/>
                <a:latin typeface="#9Slide05 Dancing Script" panose="03080800040507000D00" pitchFamily="66" charset="0"/>
                <a:ea typeface="Calibri" panose="020F0502020204030204" pitchFamily="34" charset="0"/>
                <a:cs typeface="Times New Roman" panose="02020603050405020304" pitchFamily="18" charset="0"/>
              </a:rPr>
              <a:t>lời</a:t>
            </a:r>
            <a:r>
              <a:rPr lang="en-US" sz="2800" b="1" kern="100" dirty="0">
                <a:effectLst/>
                <a:latin typeface="#9Slide05 Dancing Script" panose="03080800040507000D00" pitchFamily="66" charset="0"/>
                <a:ea typeface="Calibri" panose="020F0502020204030204" pitchFamily="34" charset="0"/>
                <a:cs typeface="Times New Roman" panose="02020603050405020304" pitchFamily="18" charset="0"/>
              </a:rPr>
              <a:t> </a:t>
            </a:r>
            <a:r>
              <a:rPr lang="en-US" sz="2800" b="1" kern="100" dirty="0" err="1">
                <a:effectLst/>
                <a:latin typeface="#9Slide05 Dancing Script" panose="03080800040507000D00" pitchFamily="66" charset="0"/>
                <a:ea typeface="Calibri" panose="020F0502020204030204" pitchFamily="34" charset="0"/>
                <a:cs typeface="Times New Roman" panose="02020603050405020304" pitchFamily="18" charset="0"/>
              </a:rPr>
              <a:t>câu</a:t>
            </a:r>
            <a:r>
              <a:rPr lang="en-US" sz="2800" b="1" kern="100" dirty="0">
                <a:effectLst/>
                <a:latin typeface="#9Slide05 Dancing Script" panose="03080800040507000D00" pitchFamily="66" charset="0"/>
                <a:ea typeface="Calibri" panose="020F0502020204030204" pitchFamily="34" charset="0"/>
                <a:cs typeface="Times New Roman" panose="02020603050405020304" pitchFamily="18" charset="0"/>
              </a:rPr>
              <a:t> </a:t>
            </a:r>
            <a:r>
              <a:rPr lang="en-US" sz="2800" b="1" kern="100" dirty="0" err="1">
                <a:effectLst/>
                <a:latin typeface="#9Slide05 Dancing Script" panose="03080800040507000D00" pitchFamily="66" charset="0"/>
                <a:ea typeface="Calibri" panose="020F0502020204030204" pitchFamily="34" charset="0"/>
                <a:cs typeface="Times New Roman" panose="02020603050405020304" pitchFamily="18" charset="0"/>
              </a:rPr>
              <a:t>hỏi</a:t>
            </a:r>
            <a:r>
              <a:rPr lang="en-US" sz="2800" b="1" kern="100" dirty="0">
                <a:effectLst/>
                <a:latin typeface="#9Slide05 Dancing Script" panose="03080800040507000D00" pitchFamily="66" charset="0"/>
                <a:ea typeface="Calibri" panose="020F0502020204030204" pitchFamily="34" charset="0"/>
                <a:cs typeface="Times New Roman" panose="02020603050405020304" pitchFamily="18" charset="0"/>
              </a:rPr>
              <a:t> 5,6)</a:t>
            </a:r>
            <a:endParaRPr lang="en-US" sz="2800" kern="100" dirty="0">
              <a:effectLst/>
              <a:latin typeface="#9Slide05 Dancing Script" panose="03080800040507000D00" pitchFamily="66" charset="0"/>
              <a:ea typeface="Calibri" panose="020F0502020204030204" pitchFamily="34" charset="0"/>
              <a:cs typeface="Times New Roman" panose="02020603050405020304" pitchFamily="18" charset="0"/>
            </a:endParaRPr>
          </a:p>
        </p:txBody>
      </p:sp>
      <p:graphicFrame>
        <p:nvGraphicFramePr>
          <p:cNvPr id="4" name="Table 3">
            <a:extLst>
              <a:ext uri="{FF2B5EF4-FFF2-40B4-BE49-F238E27FC236}">
                <a16:creationId xmlns:a16="http://schemas.microsoft.com/office/drawing/2014/main" id="{B029F247-677C-8F5E-9754-D4DF802577E0}"/>
              </a:ext>
            </a:extLst>
          </p:cNvPr>
          <p:cNvGraphicFramePr>
            <a:graphicFrameLocks noGrp="1"/>
          </p:cNvGraphicFramePr>
          <p:nvPr>
            <p:extLst>
              <p:ext uri="{D42A27DB-BD31-4B8C-83A1-F6EECF244321}">
                <p14:modId xmlns:p14="http://schemas.microsoft.com/office/powerpoint/2010/main" val="3209833600"/>
              </p:ext>
            </p:extLst>
          </p:nvPr>
        </p:nvGraphicFramePr>
        <p:xfrm>
          <a:off x="642729" y="1222057"/>
          <a:ext cx="11198087" cy="5388103"/>
        </p:xfrm>
        <a:graphic>
          <a:graphicData uri="http://schemas.openxmlformats.org/drawingml/2006/table">
            <a:tbl>
              <a:tblPr firstRow="1" firstCol="1" bandRow="1">
                <a:tableStyleId>{72833802-FEF1-4C79-8D5D-14CF1EAF98D9}</a:tableStyleId>
              </a:tblPr>
              <a:tblGrid>
                <a:gridCol w="5493028">
                  <a:extLst>
                    <a:ext uri="{9D8B030D-6E8A-4147-A177-3AD203B41FA5}">
                      <a16:colId xmlns:a16="http://schemas.microsoft.com/office/drawing/2014/main" val="3438244257"/>
                    </a:ext>
                  </a:extLst>
                </a:gridCol>
                <a:gridCol w="5705059">
                  <a:extLst>
                    <a:ext uri="{9D8B030D-6E8A-4147-A177-3AD203B41FA5}">
                      <a16:colId xmlns:a16="http://schemas.microsoft.com/office/drawing/2014/main" val="806298164"/>
                    </a:ext>
                  </a:extLst>
                </a:gridCol>
              </a:tblGrid>
              <a:tr h="341446">
                <a:tc>
                  <a:txBody>
                    <a:bodyPr/>
                    <a:lstStyle/>
                    <a:p>
                      <a:pPr marL="457200" algn="ctr">
                        <a:lnSpc>
                          <a:spcPct val="107000"/>
                        </a:lnSpc>
                      </a:pPr>
                      <a:r>
                        <a:rPr lang="en-US" sz="2800" kern="100" dirty="0" err="1">
                          <a:effectLst/>
                          <a:latin typeface="#9Slide03 Arima Madurai" panose="00000500000000000000" pitchFamily="2" charset="0"/>
                          <a:cs typeface="#9Slide03 Arima Madurai" panose="00000500000000000000" pitchFamily="2" charset="0"/>
                        </a:rPr>
                        <a:t>Sức</a:t>
                      </a:r>
                      <a:r>
                        <a:rPr lang="en-US" sz="2800" kern="100" dirty="0">
                          <a:effectLst/>
                          <a:latin typeface="#9Slide03 Arima Madurai" panose="00000500000000000000" pitchFamily="2" charset="0"/>
                          <a:cs typeface="#9Slide03 Arima Madurai" panose="00000500000000000000" pitchFamily="2" charset="0"/>
                        </a:rPr>
                        <a:t> </a:t>
                      </a:r>
                      <a:r>
                        <a:rPr lang="en-US" sz="2800" kern="100" dirty="0" err="1">
                          <a:effectLst/>
                          <a:latin typeface="#9Slide03 Arima Madurai" panose="00000500000000000000" pitchFamily="2" charset="0"/>
                          <a:cs typeface="#9Slide03 Arima Madurai" panose="00000500000000000000" pitchFamily="2" charset="0"/>
                        </a:rPr>
                        <a:t>thuyết</a:t>
                      </a:r>
                      <a:r>
                        <a:rPr lang="en-US" sz="2800" kern="100" dirty="0">
                          <a:effectLst/>
                          <a:latin typeface="#9Slide03 Arima Madurai" panose="00000500000000000000" pitchFamily="2" charset="0"/>
                          <a:cs typeface="#9Slide03 Arima Madurai" panose="00000500000000000000" pitchFamily="2" charset="0"/>
                        </a:rPr>
                        <a:t> </a:t>
                      </a:r>
                      <a:r>
                        <a:rPr lang="en-US" sz="2800" kern="100" dirty="0" err="1">
                          <a:effectLst/>
                          <a:latin typeface="#9Slide03 Arima Madurai" panose="00000500000000000000" pitchFamily="2" charset="0"/>
                          <a:cs typeface="#9Slide03 Arima Madurai" panose="00000500000000000000" pitchFamily="2" charset="0"/>
                        </a:rPr>
                        <a:t>phục</a:t>
                      </a:r>
                      <a:r>
                        <a:rPr lang="en-US" sz="2800" kern="100" dirty="0">
                          <a:effectLst/>
                          <a:latin typeface="#9Slide03 Arima Madurai" panose="00000500000000000000" pitchFamily="2" charset="0"/>
                          <a:cs typeface="#9Slide03 Arima Madurai" panose="00000500000000000000" pitchFamily="2" charset="0"/>
                        </a:rPr>
                        <a:t> </a:t>
                      </a:r>
                      <a:r>
                        <a:rPr lang="en-US" sz="2800" kern="100" dirty="0" err="1">
                          <a:effectLst/>
                          <a:latin typeface="#9Slide03 Arima Madurai" panose="00000500000000000000" pitchFamily="2" charset="0"/>
                          <a:cs typeface="#9Slide03 Arima Madurai" panose="00000500000000000000" pitchFamily="2" charset="0"/>
                        </a:rPr>
                        <a:t>của</a:t>
                      </a:r>
                      <a:r>
                        <a:rPr lang="en-US" sz="2800" kern="100" dirty="0">
                          <a:effectLst/>
                          <a:latin typeface="#9Slide03 Arima Madurai" panose="00000500000000000000" pitchFamily="2" charset="0"/>
                          <a:cs typeface="#9Slide03 Arima Madurai" panose="00000500000000000000" pitchFamily="2" charset="0"/>
                        </a:rPr>
                        <a:t> </a:t>
                      </a:r>
                      <a:r>
                        <a:rPr lang="en-US" sz="2800" kern="100" dirty="0" err="1">
                          <a:effectLst/>
                          <a:latin typeface="#9Slide03 Arima Madurai" panose="00000500000000000000" pitchFamily="2" charset="0"/>
                          <a:cs typeface="#9Slide03 Arima Madurai" panose="00000500000000000000" pitchFamily="2" charset="0"/>
                        </a:rPr>
                        <a:t>bài</a:t>
                      </a:r>
                      <a:r>
                        <a:rPr lang="en-US" sz="2800" kern="100" dirty="0">
                          <a:effectLst/>
                          <a:latin typeface="#9Slide03 Arima Madurai" panose="00000500000000000000" pitchFamily="2" charset="0"/>
                          <a:cs typeface="#9Slide03 Arima Madurai" panose="00000500000000000000" pitchFamily="2" charset="0"/>
                        </a:rPr>
                        <a:t> </a:t>
                      </a:r>
                      <a:r>
                        <a:rPr lang="en-US" sz="2800" kern="100" dirty="0" err="1">
                          <a:effectLst/>
                          <a:latin typeface="#9Slide03 Arima Madurai" panose="00000500000000000000" pitchFamily="2" charset="0"/>
                          <a:cs typeface="#9Slide03 Arima Madurai" panose="00000500000000000000" pitchFamily="2" charset="0"/>
                        </a:rPr>
                        <a:t>chiếu</a:t>
                      </a:r>
                      <a:endParaRPr lang="en-US" sz="2800" kern="100" dirty="0">
                        <a:effectLst/>
                        <a:latin typeface="#9Slide03 Arima Madurai" panose="00000500000000000000" pitchFamily="2" charset="0"/>
                        <a:ea typeface="Calibri" panose="020F0502020204030204" pitchFamily="34" charset="0"/>
                        <a:cs typeface="#9Slide03 Arima Madurai" panose="00000500000000000000" pitchFamily="2"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457200" algn="ctr">
                        <a:lnSpc>
                          <a:spcPct val="107000"/>
                        </a:lnSpc>
                        <a:spcAft>
                          <a:spcPts val="800"/>
                        </a:spcAft>
                      </a:pPr>
                      <a:r>
                        <a:rPr lang="en-US" sz="2800" kern="100">
                          <a:effectLst/>
                          <a:latin typeface="#9Slide03 Arima Madurai" panose="00000500000000000000" pitchFamily="2" charset="0"/>
                          <a:cs typeface="#9Slide03 Arima Madurai" panose="00000500000000000000" pitchFamily="2" charset="0"/>
                        </a:rPr>
                        <a:t>Tình cảm của người viết</a:t>
                      </a:r>
                      <a:endParaRPr lang="en-US" sz="2800" kern="100">
                        <a:effectLst/>
                        <a:latin typeface="#9Slide03 Arima Madurai" panose="00000500000000000000" pitchFamily="2" charset="0"/>
                        <a:ea typeface="Calibri" panose="020F0502020204030204" pitchFamily="34" charset="0"/>
                        <a:cs typeface="#9Slide03 Arima Madurai" panose="00000500000000000000" pitchFamily="2"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9181207"/>
                  </a:ext>
                </a:extLst>
              </a:tr>
              <a:tr h="3334848">
                <a:tc>
                  <a:txBody>
                    <a:bodyPr/>
                    <a:lstStyle/>
                    <a:p>
                      <a:pPr algn="just">
                        <a:lnSpc>
                          <a:spcPct val="107000"/>
                        </a:lnSpc>
                        <a:spcAft>
                          <a:spcPts val="800"/>
                        </a:spcAft>
                      </a:pPr>
                      <a:r>
                        <a:rPr lang="en-US" sz="2800" kern="100" dirty="0">
                          <a:effectLst/>
                          <a:latin typeface="#9Slide03 Arima Madurai" panose="00000500000000000000" pitchFamily="2" charset="0"/>
                          <a:cs typeface="#9Slide03 Arima Madurai" panose="00000500000000000000" pitchFamily="2" charset="0"/>
                        </a:rPr>
                        <a:t>* </a:t>
                      </a:r>
                      <a:r>
                        <a:rPr lang="en-US" sz="2800" kern="100" dirty="0" err="1">
                          <a:effectLst/>
                          <a:latin typeface="#9Slide03 Arima Madurai" panose="00000500000000000000" pitchFamily="2" charset="0"/>
                          <a:cs typeface="#9Slide03 Arima Madurai" panose="00000500000000000000" pitchFamily="2" charset="0"/>
                        </a:rPr>
                        <a:t>Nhận</a:t>
                      </a:r>
                      <a:r>
                        <a:rPr lang="en-US" sz="2800" kern="100" dirty="0">
                          <a:effectLst/>
                          <a:latin typeface="#9Slide03 Arima Madurai" panose="00000500000000000000" pitchFamily="2" charset="0"/>
                          <a:cs typeface="#9Slide03 Arima Madurai" panose="00000500000000000000" pitchFamily="2" charset="0"/>
                        </a:rPr>
                        <a:t> </a:t>
                      </a:r>
                      <a:r>
                        <a:rPr lang="en-US" sz="2800" kern="100" dirty="0" err="1">
                          <a:effectLst/>
                          <a:latin typeface="#9Slide03 Arima Madurai" panose="00000500000000000000" pitchFamily="2" charset="0"/>
                          <a:cs typeface="#9Slide03 Arima Madurai" panose="00000500000000000000" pitchFamily="2" charset="0"/>
                        </a:rPr>
                        <a:t>xét</a:t>
                      </a:r>
                      <a:r>
                        <a:rPr lang="en-US" sz="2800" kern="100" dirty="0">
                          <a:effectLst/>
                          <a:latin typeface="#9Slide03 Arima Madurai" panose="00000500000000000000" pitchFamily="2" charset="0"/>
                          <a:cs typeface="#9Slide03 Arima Madurai" panose="00000500000000000000" pitchFamily="2" charset="0"/>
                        </a:rPr>
                        <a:t> </a:t>
                      </a:r>
                      <a:r>
                        <a:rPr lang="en-US" sz="2800" kern="100" dirty="0" err="1">
                          <a:effectLst/>
                          <a:latin typeface="#9Slide03 Arima Madurai" panose="00000500000000000000" pitchFamily="2" charset="0"/>
                          <a:cs typeface="#9Slide03 Arima Madurai" panose="00000500000000000000" pitchFamily="2" charset="0"/>
                        </a:rPr>
                        <a:t>các</a:t>
                      </a:r>
                      <a:r>
                        <a:rPr lang="en-US" sz="2800" kern="100" dirty="0">
                          <a:effectLst/>
                          <a:latin typeface="#9Slide03 Arima Madurai" panose="00000500000000000000" pitchFamily="2" charset="0"/>
                          <a:cs typeface="#9Slide03 Arima Madurai" panose="00000500000000000000" pitchFamily="2" charset="0"/>
                        </a:rPr>
                        <a:t> </a:t>
                      </a:r>
                      <a:r>
                        <a:rPr lang="en-US" sz="2800" kern="100" dirty="0" err="1">
                          <a:effectLst/>
                          <a:latin typeface="#9Slide03 Arima Madurai" panose="00000500000000000000" pitchFamily="2" charset="0"/>
                          <a:cs typeface="#9Slide03 Arima Madurai" panose="00000500000000000000" pitchFamily="2" charset="0"/>
                        </a:rPr>
                        <a:t>yếu</a:t>
                      </a:r>
                      <a:r>
                        <a:rPr lang="en-US" sz="2800" kern="100" dirty="0">
                          <a:effectLst/>
                          <a:latin typeface="#9Slide03 Arima Madurai" panose="00000500000000000000" pitchFamily="2" charset="0"/>
                          <a:cs typeface="#9Slide03 Arima Madurai" panose="00000500000000000000" pitchFamily="2" charset="0"/>
                        </a:rPr>
                        <a:t> </a:t>
                      </a:r>
                      <a:r>
                        <a:rPr lang="en-US" sz="2800" kern="100" dirty="0" err="1">
                          <a:effectLst/>
                          <a:latin typeface="#9Slide03 Arima Madurai" panose="00000500000000000000" pitchFamily="2" charset="0"/>
                          <a:cs typeface="#9Slide03 Arima Madurai" panose="00000500000000000000" pitchFamily="2" charset="0"/>
                        </a:rPr>
                        <a:t>tố</a:t>
                      </a:r>
                      <a:r>
                        <a:rPr lang="en-US" sz="2800" kern="100" dirty="0">
                          <a:effectLst/>
                          <a:latin typeface="#9Slide03 Arima Madurai" panose="00000500000000000000" pitchFamily="2" charset="0"/>
                          <a:cs typeface="#9Slide03 Arima Madurai" panose="00000500000000000000" pitchFamily="2" charset="0"/>
                        </a:rPr>
                        <a:t> </a:t>
                      </a:r>
                      <a:r>
                        <a:rPr lang="en-US" sz="2800" kern="100" dirty="0" err="1">
                          <a:effectLst/>
                          <a:latin typeface="#9Slide03 Arima Madurai" panose="00000500000000000000" pitchFamily="2" charset="0"/>
                          <a:cs typeface="#9Slide03 Arima Madurai" panose="00000500000000000000" pitchFamily="2" charset="0"/>
                        </a:rPr>
                        <a:t>tạo</a:t>
                      </a:r>
                      <a:r>
                        <a:rPr lang="en-US" sz="2800" kern="100" dirty="0">
                          <a:effectLst/>
                          <a:latin typeface="#9Slide03 Arima Madurai" panose="00000500000000000000" pitchFamily="2" charset="0"/>
                          <a:cs typeface="#9Slide03 Arima Madurai" panose="00000500000000000000" pitchFamily="2" charset="0"/>
                        </a:rPr>
                        <a:t> </a:t>
                      </a:r>
                      <a:r>
                        <a:rPr lang="en-US" sz="2800" kern="100" dirty="0" err="1">
                          <a:effectLst/>
                          <a:latin typeface="#9Slide03 Arima Madurai" panose="00000500000000000000" pitchFamily="2" charset="0"/>
                          <a:cs typeface="#9Slide03 Arima Madurai" panose="00000500000000000000" pitchFamily="2" charset="0"/>
                        </a:rPr>
                        <a:t>nên</a:t>
                      </a:r>
                      <a:r>
                        <a:rPr lang="en-US" sz="2800" kern="100" dirty="0">
                          <a:effectLst/>
                          <a:latin typeface="#9Slide03 Arima Madurai" panose="00000500000000000000" pitchFamily="2" charset="0"/>
                          <a:cs typeface="#9Slide03 Arima Madurai" panose="00000500000000000000" pitchFamily="2" charset="0"/>
                        </a:rPr>
                        <a:t> </a:t>
                      </a:r>
                      <a:r>
                        <a:rPr lang="en-US" sz="2800" kern="100" dirty="0" err="1">
                          <a:effectLst/>
                          <a:latin typeface="#9Slide03 Arima Madurai" panose="00000500000000000000" pitchFamily="2" charset="0"/>
                          <a:cs typeface="#9Slide03 Arima Madurai" panose="00000500000000000000" pitchFamily="2" charset="0"/>
                        </a:rPr>
                        <a:t>sức</a:t>
                      </a:r>
                      <a:r>
                        <a:rPr lang="en-US" sz="2800" kern="100" dirty="0">
                          <a:effectLst/>
                          <a:latin typeface="#9Slide03 Arima Madurai" panose="00000500000000000000" pitchFamily="2" charset="0"/>
                          <a:cs typeface="#9Slide03 Arima Madurai" panose="00000500000000000000" pitchFamily="2" charset="0"/>
                        </a:rPr>
                        <a:t> </a:t>
                      </a:r>
                      <a:r>
                        <a:rPr lang="en-US" sz="2800" kern="100" dirty="0" err="1">
                          <a:effectLst/>
                          <a:latin typeface="#9Slide03 Arima Madurai" panose="00000500000000000000" pitchFamily="2" charset="0"/>
                          <a:cs typeface="#9Slide03 Arima Madurai" panose="00000500000000000000" pitchFamily="2" charset="0"/>
                        </a:rPr>
                        <a:t>thuyết</a:t>
                      </a:r>
                      <a:r>
                        <a:rPr lang="en-US" sz="2800" kern="100" dirty="0">
                          <a:effectLst/>
                          <a:latin typeface="#9Slide03 Arima Madurai" panose="00000500000000000000" pitchFamily="2" charset="0"/>
                          <a:cs typeface="#9Slide03 Arima Madurai" panose="00000500000000000000" pitchFamily="2" charset="0"/>
                        </a:rPr>
                        <a:t> </a:t>
                      </a:r>
                      <a:r>
                        <a:rPr lang="en-US" sz="2800" kern="100" dirty="0" err="1">
                          <a:effectLst/>
                          <a:latin typeface="#9Slide03 Arima Madurai" panose="00000500000000000000" pitchFamily="2" charset="0"/>
                          <a:cs typeface="#9Slide03 Arima Madurai" panose="00000500000000000000" pitchFamily="2" charset="0"/>
                        </a:rPr>
                        <a:t>phục</a:t>
                      </a:r>
                      <a:r>
                        <a:rPr lang="en-US" sz="2800" kern="100" dirty="0">
                          <a:effectLst/>
                          <a:latin typeface="#9Slide03 Arima Madurai" panose="00000500000000000000" pitchFamily="2" charset="0"/>
                          <a:cs typeface="#9Slide03 Arima Madurai" panose="00000500000000000000" pitchFamily="2" charset="0"/>
                        </a:rPr>
                        <a:t> </a:t>
                      </a:r>
                      <a:r>
                        <a:rPr lang="en-US" sz="2800" kern="100" dirty="0" err="1">
                          <a:effectLst/>
                          <a:latin typeface="#9Slide03 Arima Madurai" panose="00000500000000000000" pitchFamily="2" charset="0"/>
                          <a:cs typeface="#9Slide03 Arima Madurai" panose="00000500000000000000" pitchFamily="2" charset="0"/>
                        </a:rPr>
                        <a:t>cho</a:t>
                      </a:r>
                      <a:r>
                        <a:rPr lang="en-US" sz="2800" kern="100" dirty="0">
                          <a:effectLst/>
                          <a:latin typeface="#9Slide03 Arima Madurai" panose="00000500000000000000" pitchFamily="2" charset="0"/>
                          <a:cs typeface="#9Slide03 Arima Madurai" panose="00000500000000000000" pitchFamily="2" charset="0"/>
                        </a:rPr>
                        <a:t> </a:t>
                      </a:r>
                      <a:r>
                        <a:rPr lang="en-US" sz="2800" kern="100" dirty="0" err="1">
                          <a:effectLst/>
                          <a:latin typeface="#9Slide03 Arima Madurai" panose="00000500000000000000" pitchFamily="2" charset="0"/>
                          <a:cs typeface="#9Slide03 Arima Madurai" panose="00000500000000000000" pitchFamily="2" charset="0"/>
                        </a:rPr>
                        <a:t>bài</a:t>
                      </a:r>
                      <a:r>
                        <a:rPr lang="en-US" sz="2800" kern="100" dirty="0">
                          <a:effectLst/>
                          <a:latin typeface="#9Slide03 Arima Madurai" panose="00000500000000000000" pitchFamily="2" charset="0"/>
                          <a:cs typeface="#9Slide03 Arima Madurai" panose="00000500000000000000" pitchFamily="2" charset="0"/>
                        </a:rPr>
                        <a:t> </a:t>
                      </a:r>
                      <a:r>
                        <a:rPr lang="en-US" sz="2800" kern="100" dirty="0" err="1">
                          <a:effectLst/>
                          <a:latin typeface="#9Slide03 Arima Madurai" panose="00000500000000000000" pitchFamily="2" charset="0"/>
                          <a:cs typeface="#9Slide03 Arima Madurai" panose="00000500000000000000" pitchFamily="2" charset="0"/>
                        </a:rPr>
                        <a:t>chiếu</a:t>
                      </a:r>
                      <a:r>
                        <a:rPr lang="en-US" sz="2800" kern="100" dirty="0">
                          <a:effectLst/>
                          <a:latin typeface="#9Slide03 Arima Madurai" panose="00000500000000000000" pitchFamily="2" charset="0"/>
                          <a:cs typeface="#9Slide03 Arima Madurai" panose="00000500000000000000" pitchFamily="2" charset="0"/>
                        </a:rPr>
                        <a:t>: </a:t>
                      </a:r>
                    </a:p>
                    <a:p>
                      <a:pPr algn="just">
                        <a:lnSpc>
                          <a:spcPct val="107000"/>
                        </a:lnSpc>
                        <a:spcAft>
                          <a:spcPts val="800"/>
                        </a:spcAft>
                      </a:pPr>
                      <a:r>
                        <a:rPr lang="en-US" sz="2800" kern="100" dirty="0">
                          <a:effectLst/>
                          <a:latin typeface="#9Slide03 Arima Madurai" panose="00000500000000000000" pitchFamily="2" charset="0"/>
                          <a:cs typeface="#9Slide03 Arima Madurai" panose="00000500000000000000" pitchFamily="2" charset="0"/>
                        </a:rPr>
                        <a:t>- </a:t>
                      </a:r>
                      <a:r>
                        <a:rPr lang="en-US" sz="2800" kern="100" dirty="0" err="1">
                          <a:effectLst/>
                          <a:latin typeface="#9Slide03 Arima Madurai" panose="00000500000000000000" pitchFamily="2" charset="0"/>
                          <a:cs typeface="#9Slide03 Arima Madurai" panose="00000500000000000000" pitchFamily="2" charset="0"/>
                        </a:rPr>
                        <a:t>Luận</a:t>
                      </a:r>
                      <a:r>
                        <a:rPr lang="en-US" sz="2800" kern="100" dirty="0">
                          <a:effectLst/>
                          <a:latin typeface="#9Slide03 Arima Madurai" panose="00000500000000000000" pitchFamily="2" charset="0"/>
                          <a:cs typeface="#9Slide03 Arima Madurai" panose="00000500000000000000" pitchFamily="2" charset="0"/>
                        </a:rPr>
                        <a:t> </a:t>
                      </a:r>
                      <a:r>
                        <a:rPr lang="en-US" sz="2800" kern="100" dirty="0" err="1">
                          <a:effectLst/>
                          <a:latin typeface="#9Slide03 Arima Madurai" panose="00000500000000000000" pitchFamily="2" charset="0"/>
                          <a:cs typeface="#9Slide03 Arima Madurai" panose="00000500000000000000" pitchFamily="2" charset="0"/>
                        </a:rPr>
                        <a:t>đề</a:t>
                      </a:r>
                      <a:r>
                        <a:rPr lang="en-US" sz="2800" kern="100" dirty="0">
                          <a:effectLst/>
                          <a:latin typeface="#9Slide03 Arima Madurai" panose="00000500000000000000" pitchFamily="2" charset="0"/>
                          <a:cs typeface="#9Slide03 Arima Madurai" panose="00000500000000000000" pitchFamily="2" charset="0"/>
                        </a:rPr>
                        <a:t>:</a:t>
                      </a:r>
                    </a:p>
                    <a:p>
                      <a:pPr algn="just">
                        <a:lnSpc>
                          <a:spcPct val="107000"/>
                        </a:lnSpc>
                        <a:spcAft>
                          <a:spcPts val="800"/>
                        </a:spcAft>
                      </a:pPr>
                      <a:r>
                        <a:rPr lang="en-US" sz="2800" kern="100" dirty="0">
                          <a:effectLst/>
                          <a:latin typeface="#9Slide03 Arima Madurai" panose="00000500000000000000" pitchFamily="2" charset="0"/>
                          <a:cs typeface="#9Slide03 Arima Madurai" panose="00000500000000000000" pitchFamily="2" charset="0"/>
                        </a:rPr>
                        <a:t>- </a:t>
                      </a:r>
                      <a:r>
                        <a:rPr lang="en-US" sz="2800" kern="100" dirty="0" err="1">
                          <a:effectLst/>
                          <a:latin typeface="#9Slide03 Arima Madurai" panose="00000500000000000000" pitchFamily="2" charset="0"/>
                          <a:cs typeface="#9Slide03 Arima Madurai" panose="00000500000000000000" pitchFamily="2" charset="0"/>
                        </a:rPr>
                        <a:t>Luận</a:t>
                      </a:r>
                      <a:r>
                        <a:rPr lang="en-US" sz="2800" kern="100" dirty="0">
                          <a:effectLst/>
                          <a:latin typeface="#9Slide03 Arima Madurai" panose="00000500000000000000" pitchFamily="2" charset="0"/>
                          <a:cs typeface="#9Slide03 Arima Madurai" panose="00000500000000000000" pitchFamily="2" charset="0"/>
                        </a:rPr>
                        <a:t> </a:t>
                      </a:r>
                      <a:r>
                        <a:rPr lang="en-US" sz="2800" kern="100" dirty="0" err="1">
                          <a:effectLst/>
                          <a:latin typeface="#9Slide03 Arima Madurai" panose="00000500000000000000" pitchFamily="2" charset="0"/>
                          <a:cs typeface="#9Slide03 Arima Madurai" panose="00000500000000000000" pitchFamily="2" charset="0"/>
                        </a:rPr>
                        <a:t>điểm</a:t>
                      </a:r>
                      <a:r>
                        <a:rPr lang="en-US" sz="2800" kern="100" dirty="0">
                          <a:effectLst/>
                          <a:latin typeface="#9Slide03 Arima Madurai" panose="00000500000000000000" pitchFamily="2" charset="0"/>
                          <a:cs typeface="#9Slide03 Arima Madurai" panose="00000500000000000000" pitchFamily="2" charset="0"/>
                        </a:rPr>
                        <a:t>:</a:t>
                      </a:r>
                    </a:p>
                    <a:p>
                      <a:pPr algn="just">
                        <a:lnSpc>
                          <a:spcPct val="107000"/>
                        </a:lnSpc>
                        <a:spcAft>
                          <a:spcPts val="800"/>
                        </a:spcAft>
                      </a:pPr>
                      <a:r>
                        <a:rPr lang="en-US" sz="2800" kern="100" dirty="0">
                          <a:effectLst/>
                          <a:latin typeface="#9Slide03 Arima Madurai" panose="00000500000000000000" pitchFamily="2" charset="0"/>
                          <a:cs typeface="#9Slide03 Arima Madurai" panose="00000500000000000000" pitchFamily="2" charset="0"/>
                        </a:rPr>
                        <a:t>- </a:t>
                      </a:r>
                      <a:r>
                        <a:rPr lang="en-US" sz="2800" kern="100" dirty="0" err="1">
                          <a:effectLst/>
                          <a:latin typeface="#9Slide03 Arima Madurai" panose="00000500000000000000" pitchFamily="2" charset="0"/>
                          <a:cs typeface="#9Slide03 Arima Madurai" panose="00000500000000000000" pitchFamily="2" charset="0"/>
                        </a:rPr>
                        <a:t>Lí</a:t>
                      </a:r>
                      <a:r>
                        <a:rPr lang="en-US" sz="2800" kern="100" dirty="0">
                          <a:effectLst/>
                          <a:latin typeface="#9Slide03 Arima Madurai" panose="00000500000000000000" pitchFamily="2" charset="0"/>
                          <a:cs typeface="#9Slide03 Arima Madurai" panose="00000500000000000000" pitchFamily="2" charset="0"/>
                        </a:rPr>
                        <a:t> </a:t>
                      </a:r>
                      <a:r>
                        <a:rPr lang="en-US" sz="2800" kern="100" dirty="0" err="1">
                          <a:effectLst/>
                          <a:latin typeface="#9Slide03 Arima Madurai" panose="00000500000000000000" pitchFamily="2" charset="0"/>
                          <a:cs typeface="#9Slide03 Arima Madurai" panose="00000500000000000000" pitchFamily="2" charset="0"/>
                        </a:rPr>
                        <a:t>lẽ</a:t>
                      </a:r>
                      <a:r>
                        <a:rPr lang="en-US" sz="2800" kern="100" dirty="0">
                          <a:effectLst/>
                          <a:latin typeface="#9Slide03 Arima Madurai" panose="00000500000000000000" pitchFamily="2" charset="0"/>
                          <a:cs typeface="#9Slide03 Arima Madurai" panose="00000500000000000000" pitchFamily="2" charset="0"/>
                        </a:rPr>
                        <a:t>, </a:t>
                      </a:r>
                      <a:r>
                        <a:rPr lang="en-US" sz="2800" kern="100" dirty="0" err="1">
                          <a:effectLst/>
                          <a:latin typeface="#9Slide03 Arima Madurai" panose="00000500000000000000" pitchFamily="2" charset="0"/>
                          <a:cs typeface="#9Slide03 Arima Madurai" panose="00000500000000000000" pitchFamily="2" charset="0"/>
                        </a:rPr>
                        <a:t>bằng</a:t>
                      </a:r>
                      <a:r>
                        <a:rPr lang="en-US" sz="2800" kern="100" dirty="0">
                          <a:effectLst/>
                          <a:latin typeface="#9Slide03 Arima Madurai" panose="00000500000000000000" pitchFamily="2" charset="0"/>
                          <a:cs typeface="#9Slide03 Arima Madurai" panose="00000500000000000000" pitchFamily="2" charset="0"/>
                        </a:rPr>
                        <a:t> </a:t>
                      </a:r>
                      <a:r>
                        <a:rPr lang="en-US" sz="2800" kern="100" dirty="0" err="1">
                          <a:effectLst/>
                          <a:latin typeface="#9Slide03 Arima Madurai" panose="00000500000000000000" pitchFamily="2" charset="0"/>
                          <a:cs typeface="#9Slide03 Arima Madurai" panose="00000500000000000000" pitchFamily="2" charset="0"/>
                        </a:rPr>
                        <a:t>chứng</a:t>
                      </a:r>
                      <a:r>
                        <a:rPr lang="en-US" sz="2800" kern="100" dirty="0">
                          <a:effectLst/>
                          <a:latin typeface="#9Slide03 Arima Madurai" panose="00000500000000000000" pitchFamily="2" charset="0"/>
                          <a:cs typeface="#9Slide03 Arima Madurai" panose="00000500000000000000" pitchFamily="2" charset="0"/>
                        </a:rPr>
                        <a:t>:</a:t>
                      </a:r>
                    </a:p>
                    <a:p>
                      <a:pPr marL="457200" algn="just">
                        <a:lnSpc>
                          <a:spcPct val="107000"/>
                        </a:lnSpc>
                      </a:pPr>
                      <a:r>
                        <a:rPr lang="en-US" sz="2800" kern="100" dirty="0">
                          <a:effectLst/>
                          <a:latin typeface="#9Slide03 Arima Madurai" panose="00000500000000000000" pitchFamily="2" charset="0"/>
                          <a:cs typeface="#9Slide03 Arima Madurai" panose="00000500000000000000" pitchFamily="2" charset="0"/>
                        </a:rPr>
                        <a:t> </a:t>
                      </a:r>
                    </a:p>
                    <a:p>
                      <a:pPr marL="457200" algn="just">
                        <a:lnSpc>
                          <a:spcPct val="107000"/>
                        </a:lnSpc>
                      </a:pPr>
                      <a:r>
                        <a:rPr lang="en-US" sz="2800" kern="100" dirty="0">
                          <a:effectLst/>
                          <a:latin typeface="#9Slide03 Arima Madurai" panose="00000500000000000000" pitchFamily="2" charset="0"/>
                          <a:cs typeface="#9Slide03 Arima Madurai" panose="00000500000000000000" pitchFamily="2" charset="0"/>
                        </a:rPr>
                        <a:t> </a:t>
                      </a:r>
                    </a:p>
                    <a:p>
                      <a:pPr marL="457200" algn="just">
                        <a:lnSpc>
                          <a:spcPct val="107000"/>
                        </a:lnSpc>
                      </a:pPr>
                      <a:r>
                        <a:rPr lang="en-US" sz="2800" kern="100" dirty="0">
                          <a:effectLst/>
                          <a:latin typeface="#9Slide03 Arima Madurai" panose="00000500000000000000" pitchFamily="2" charset="0"/>
                          <a:cs typeface="#9Slide03 Arima Madurai" panose="00000500000000000000" pitchFamily="2" charset="0"/>
                        </a:rPr>
                        <a:t> </a:t>
                      </a:r>
                    </a:p>
                    <a:p>
                      <a:pPr marL="457200" algn="just">
                        <a:lnSpc>
                          <a:spcPct val="107000"/>
                        </a:lnSpc>
                      </a:pPr>
                      <a:r>
                        <a:rPr lang="en-US" sz="2800" kern="100" dirty="0">
                          <a:effectLst/>
                          <a:latin typeface="#9Slide03 Arima Madurai" panose="00000500000000000000" pitchFamily="2" charset="0"/>
                          <a:cs typeface="#9Slide03 Arima Madurai" panose="00000500000000000000" pitchFamily="2" charset="0"/>
                        </a:rPr>
                        <a:t> </a:t>
                      </a:r>
                    </a:p>
                    <a:p>
                      <a:pPr marL="457200" algn="just">
                        <a:lnSpc>
                          <a:spcPct val="107000"/>
                        </a:lnSpc>
                      </a:pPr>
                      <a:r>
                        <a:rPr lang="en-US" sz="2800" kern="100" dirty="0">
                          <a:effectLst/>
                          <a:latin typeface="#9Slide03 Arima Madurai" panose="00000500000000000000" pitchFamily="2" charset="0"/>
                          <a:cs typeface="#9Slide03 Arima Madurai" panose="00000500000000000000" pitchFamily="2" charset="0"/>
                        </a:rPr>
                        <a:t> </a:t>
                      </a:r>
                      <a:endParaRPr lang="en-US" sz="2800" kern="100" dirty="0">
                        <a:effectLst/>
                        <a:latin typeface="#9Slide03 Arima Madurai" panose="00000500000000000000" pitchFamily="2" charset="0"/>
                        <a:ea typeface="Calibri" panose="020F0502020204030204" pitchFamily="34" charset="0"/>
                        <a:cs typeface="#9Slide03 Arima Madurai" panose="00000500000000000000" pitchFamily="2"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457200" algn="just">
                        <a:lnSpc>
                          <a:spcPct val="107000"/>
                        </a:lnSpc>
                        <a:spcAft>
                          <a:spcPts val="800"/>
                        </a:spcAft>
                      </a:pPr>
                      <a:r>
                        <a:rPr lang="en-US" sz="2800" kern="100" dirty="0">
                          <a:effectLst/>
                          <a:latin typeface="#9Slide03 Arima Madurai" panose="00000500000000000000" pitchFamily="2" charset="0"/>
                          <a:cs typeface="#9Slide03 Arima Madurai" panose="00000500000000000000" pitchFamily="2" charset="0"/>
                        </a:rPr>
                        <a:t>*</a:t>
                      </a:r>
                      <a:r>
                        <a:rPr lang="en-US" sz="2800" b="1" kern="100" dirty="0">
                          <a:effectLst/>
                          <a:latin typeface="#9Slide03 Arima Madurai" panose="00000500000000000000" pitchFamily="2" charset="0"/>
                          <a:cs typeface="#9Slide03 Arima Madurai" panose="00000500000000000000" pitchFamily="2" charset="0"/>
                        </a:rPr>
                        <a:t> </a:t>
                      </a:r>
                      <a:r>
                        <a:rPr lang="vi-VN" sz="2800" b="1" kern="100" dirty="0">
                          <a:effectLst/>
                          <a:latin typeface="#9Slide03 Arima Madurai" panose="00000500000000000000" pitchFamily="2" charset="0"/>
                          <a:cs typeface="#9Slide03 Arima Madurai" panose="00000500000000000000" pitchFamily="2" charset="0"/>
                        </a:rPr>
                        <a:t>Người viết bày tỏ khát vọng: </a:t>
                      </a:r>
                      <a:endParaRPr lang="en-US" sz="2800" b="1" kern="100" dirty="0">
                        <a:effectLst/>
                        <a:latin typeface="#9Slide03 Arima Madurai" panose="00000500000000000000" pitchFamily="2" charset="0"/>
                        <a:ea typeface="Calibri" panose="020F0502020204030204" pitchFamily="34" charset="0"/>
                        <a:cs typeface="#9Slide03 Arima Madurai" panose="00000500000000000000" pitchFamily="2"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78892728"/>
                  </a:ext>
                </a:extLst>
              </a:tr>
            </a:tbl>
          </a:graphicData>
        </a:graphic>
      </p:graphicFrame>
      <p:pic>
        <p:nvPicPr>
          <p:cNvPr id="5" name="5 Minute Timer (Nho)">
            <a:hlinkClick r:id="" action="ppaction://media"/>
            <a:extLst>
              <a:ext uri="{FF2B5EF4-FFF2-40B4-BE49-F238E27FC236}">
                <a16:creationId xmlns:a16="http://schemas.microsoft.com/office/drawing/2014/main" id="{CC226D50-A383-3449-5621-267E0C89F2C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567696" y="2199435"/>
            <a:ext cx="4981575" cy="2799948"/>
          </a:xfrm>
          <a:prstGeom prst="rect">
            <a:avLst/>
          </a:prstGeom>
        </p:spPr>
      </p:pic>
    </p:spTree>
    <p:extLst>
      <p:ext uri="{BB962C8B-B14F-4D97-AF65-F5344CB8AC3E}">
        <p14:creationId xmlns:p14="http://schemas.microsoft.com/office/powerpoint/2010/main" val="1331338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509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CD37C88-651C-1FDA-3D5B-1D972605E761}"/>
              </a:ext>
            </a:extLst>
          </p:cNvPr>
          <p:cNvSpPr txBox="1"/>
          <p:nvPr/>
        </p:nvSpPr>
        <p:spPr>
          <a:xfrm>
            <a:off x="1099929" y="128612"/>
            <a:ext cx="10283688" cy="993221"/>
          </a:xfrm>
          <a:prstGeom prst="rect">
            <a:avLst/>
          </a:prstGeom>
          <a:noFill/>
        </p:spPr>
        <p:txBody>
          <a:bodyPr wrap="square">
            <a:spAutoFit/>
          </a:bodyPr>
          <a:lstStyle/>
          <a:p>
            <a:pPr marL="914400" marR="0" lvl="0" indent="0" algn="ctr" defTabSz="914400" rtl="0" eaLnBrk="1" fontAlgn="auto" latinLnBrk="0" hangingPunct="1">
              <a:lnSpc>
                <a:spcPct val="107000"/>
              </a:lnSpc>
              <a:spcBef>
                <a:spcPts val="0"/>
              </a:spcBef>
              <a:spcAft>
                <a:spcPts val="800"/>
              </a:spcAft>
              <a:buClrTx/>
              <a:buSzTx/>
              <a:buFontTx/>
              <a:buNone/>
              <a:tabLst/>
              <a:defRPr/>
            </a:pPr>
            <a:r>
              <a:rPr kumimoji="0" lang="en-US" sz="2800" b="1" i="0" u="none" strike="noStrike" kern="100" cap="none" spc="0" normalizeH="0" baseline="0" noProof="0" dirty="0">
                <a:ln>
                  <a:noFill/>
                </a:ln>
                <a:solidFill>
                  <a:prstClr val="black"/>
                </a:solidFill>
                <a:effectLst/>
                <a:uLnTx/>
                <a:uFillTx/>
                <a:latin typeface="#9Slide05 Dancing Script" panose="03080800040507000D00" pitchFamily="66" charset="0"/>
                <a:ea typeface="Calibri" panose="020F0502020204030204" pitchFamily="34" charset="0"/>
                <a:cs typeface="Times New Roman" panose="02020603050405020304" pitchFamily="18" charset="0"/>
              </a:rPr>
              <a:t>PHT </a:t>
            </a:r>
            <a:r>
              <a:rPr kumimoji="0" lang="en-US" sz="2800" b="1" i="0" u="none" strike="noStrike" kern="100" cap="none" spc="0" normalizeH="0" baseline="0" noProof="0" dirty="0" err="1">
                <a:ln>
                  <a:noFill/>
                </a:ln>
                <a:solidFill>
                  <a:prstClr val="black"/>
                </a:solidFill>
                <a:effectLst/>
                <a:uLnTx/>
                <a:uFillTx/>
                <a:latin typeface="#9Slide05 Dancing Script" panose="03080800040507000D00" pitchFamily="66" charset="0"/>
                <a:ea typeface="Calibri" panose="020F0502020204030204" pitchFamily="34" charset="0"/>
                <a:cs typeface="Times New Roman" panose="02020603050405020304" pitchFamily="18" charset="0"/>
              </a:rPr>
              <a:t>số</a:t>
            </a:r>
            <a:r>
              <a:rPr kumimoji="0" lang="en-US" sz="2800" b="1" i="0" u="none" strike="noStrike" kern="100" cap="none" spc="0" normalizeH="0" baseline="0" noProof="0" dirty="0">
                <a:ln>
                  <a:noFill/>
                </a:ln>
                <a:solidFill>
                  <a:prstClr val="black"/>
                </a:solidFill>
                <a:effectLst/>
                <a:uLnTx/>
                <a:uFillTx/>
                <a:latin typeface="#9Slide05 Dancing Script" panose="03080800040507000D00" pitchFamily="66" charset="0"/>
                <a:ea typeface="Calibri" panose="020F0502020204030204" pitchFamily="34" charset="0"/>
                <a:cs typeface="Times New Roman" panose="02020603050405020304" pitchFamily="18" charset="0"/>
              </a:rPr>
              <a:t> 3: </a:t>
            </a:r>
            <a:r>
              <a:rPr kumimoji="0" lang="en-US" sz="2800" b="1" i="0" u="none" strike="noStrike" kern="100" cap="none" spc="0" normalizeH="0" baseline="0" noProof="0" dirty="0" err="1">
                <a:ln>
                  <a:noFill/>
                </a:ln>
                <a:solidFill>
                  <a:prstClr val="black"/>
                </a:solidFill>
                <a:effectLst/>
                <a:uLnTx/>
                <a:uFillTx/>
                <a:latin typeface="#9Slide05 Dancing Script" panose="03080800040507000D00" pitchFamily="66" charset="0"/>
                <a:ea typeface="Calibri" panose="020F0502020204030204" pitchFamily="34" charset="0"/>
                <a:cs typeface="Times New Roman" panose="02020603050405020304" pitchFamily="18" charset="0"/>
              </a:rPr>
              <a:t>Sức</a:t>
            </a:r>
            <a:r>
              <a:rPr kumimoji="0" lang="en-US" sz="2800" b="1" i="0" u="none" strike="noStrike" kern="100" cap="none" spc="0" normalizeH="0" baseline="0" noProof="0" dirty="0">
                <a:ln>
                  <a:noFill/>
                </a:ln>
                <a:solidFill>
                  <a:prstClr val="black"/>
                </a:solidFill>
                <a:effectLst/>
                <a:uLnTx/>
                <a:uFillTx/>
                <a:latin typeface="#9Slide05 Dancing Script" panose="03080800040507000D00" pitchFamily="66" charset="0"/>
                <a:ea typeface="Calibri" panose="020F0502020204030204" pitchFamily="34" charset="0"/>
                <a:cs typeface="Times New Roman" panose="02020603050405020304" pitchFamily="18" charset="0"/>
              </a:rPr>
              <a:t> </a:t>
            </a:r>
            <a:r>
              <a:rPr kumimoji="0" lang="en-US" sz="2800" b="1" i="0" u="none" strike="noStrike" kern="100" cap="none" spc="0" normalizeH="0" baseline="0" noProof="0" dirty="0" err="1">
                <a:ln>
                  <a:noFill/>
                </a:ln>
                <a:solidFill>
                  <a:prstClr val="black"/>
                </a:solidFill>
                <a:effectLst/>
                <a:uLnTx/>
                <a:uFillTx/>
                <a:latin typeface="#9Slide05 Dancing Script" panose="03080800040507000D00" pitchFamily="66" charset="0"/>
                <a:ea typeface="Calibri" panose="020F0502020204030204" pitchFamily="34" charset="0"/>
                <a:cs typeface="Times New Roman" panose="02020603050405020304" pitchFamily="18" charset="0"/>
              </a:rPr>
              <a:t>thuyết</a:t>
            </a:r>
            <a:r>
              <a:rPr kumimoji="0" lang="en-US" sz="2800" b="1" i="0" u="none" strike="noStrike" kern="100" cap="none" spc="0" normalizeH="0" baseline="0" noProof="0" dirty="0">
                <a:ln>
                  <a:noFill/>
                </a:ln>
                <a:solidFill>
                  <a:prstClr val="black"/>
                </a:solidFill>
                <a:effectLst/>
                <a:uLnTx/>
                <a:uFillTx/>
                <a:latin typeface="#9Slide05 Dancing Script" panose="03080800040507000D00" pitchFamily="66" charset="0"/>
                <a:ea typeface="Calibri" panose="020F0502020204030204" pitchFamily="34" charset="0"/>
                <a:cs typeface="Times New Roman" panose="02020603050405020304" pitchFamily="18" charset="0"/>
              </a:rPr>
              <a:t> </a:t>
            </a:r>
            <a:r>
              <a:rPr kumimoji="0" lang="en-US" sz="2800" b="1" i="0" u="none" strike="noStrike" kern="100" cap="none" spc="0" normalizeH="0" baseline="0" noProof="0" dirty="0" err="1">
                <a:ln>
                  <a:noFill/>
                </a:ln>
                <a:solidFill>
                  <a:prstClr val="black"/>
                </a:solidFill>
                <a:effectLst/>
                <a:uLnTx/>
                <a:uFillTx/>
                <a:latin typeface="#9Slide05 Dancing Script" panose="03080800040507000D00" pitchFamily="66" charset="0"/>
                <a:ea typeface="Calibri" panose="020F0502020204030204" pitchFamily="34" charset="0"/>
                <a:cs typeface="Times New Roman" panose="02020603050405020304" pitchFamily="18" charset="0"/>
              </a:rPr>
              <a:t>phục</a:t>
            </a:r>
            <a:r>
              <a:rPr kumimoji="0" lang="en-US" sz="2800" b="1" i="0" u="none" strike="noStrike" kern="100" cap="none" spc="0" normalizeH="0" baseline="0" noProof="0" dirty="0">
                <a:ln>
                  <a:noFill/>
                </a:ln>
                <a:solidFill>
                  <a:prstClr val="black"/>
                </a:solidFill>
                <a:effectLst/>
                <a:uLnTx/>
                <a:uFillTx/>
                <a:latin typeface="#9Slide05 Dancing Script" panose="03080800040507000D00" pitchFamily="66" charset="0"/>
                <a:ea typeface="Calibri" panose="020F0502020204030204" pitchFamily="34" charset="0"/>
                <a:cs typeface="Times New Roman" panose="02020603050405020304" pitchFamily="18" charset="0"/>
              </a:rPr>
              <a:t> </a:t>
            </a:r>
            <a:r>
              <a:rPr kumimoji="0" lang="en-US" sz="2800" b="1" i="0" u="none" strike="noStrike" kern="100" cap="none" spc="0" normalizeH="0" baseline="0" noProof="0" dirty="0" err="1">
                <a:ln>
                  <a:noFill/>
                </a:ln>
                <a:solidFill>
                  <a:prstClr val="black"/>
                </a:solidFill>
                <a:effectLst/>
                <a:uLnTx/>
                <a:uFillTx/>
                <a:latin typeface="#9Slide05 Dancing Script" panose="03080800040507000D00" pitchFamily="66" charset="0"/>
                <a:ea typeface="Calibri" panose="020F0502020204030204" pitchFamily="34" charset="0"/>
                <a:cs typeface="Times New Roman" panose="02020603050405020304" pitchFamily="18" charset="0"/>
              </a:rPr>
              <a:t>của</a:t>
            </a:r>
            <a:r>
              <a:rPr kumimoji="0" lang="en-US" sz="2800" b="1" i="0" u="none" strike="noStrike" kern="100" cap="none" spc="0" normalizeH="0" baseline="0" noProof="0" dirty="0">
                <a:ln>
                  <a:noFill/>
                </a:ln>
                <a:solidFill>
                  <a:prstClr val="black"/>
                </a:solidFill>
                <a:effectLst/>
                <a:uLnTx/>
                <a:uFillTx/>
                <a:latin typeface="#9Slide05 Dancing Script" panose="03080800040507000D00" pitchFamily="66" charset="0"/>
                <a:ea typeface="Calibri" panose="020F0502020204030204" pitchFamily="34" charset="0"/>
                <a:cs typeface="Times New Roman" panose="02020603050405020304" pitchFamily="18" charset="0"/>
              </a:rPr>
              <a:t> </a:t>
            </a:r>
            <a:r>
              <a:rPr kumimoji="0" lang="en-US" sz="2800" b="1" i="0" u="none" strike="noStrike" kern="100" cap="none" spc="0" normalizeH="0" baseline="0" noProof="0" dirty="0" err="1">
                <a:ln>
                  <a:noFill/>
                </a:ln>
                <a:solidFill>
                  <a:prstClr val="black"/>
                </a:solidFill>
                <a:effectLst/>
                <a:uLnTx/>
                <a:uFillTx/>
                <a:latin typeface="#9Slide05 Dancing Script" panose="03080800040507000D00" pitchFamily="66" charset="0"/>
                <a:ea typeface="Calibri" panose="020F0502020204030204" pitchFamily="34" charset="0"/>
                <a:cs typeface="Times New Roman" panose="02020603050405020304" pitchFamily="18" charset="0"/>
              </a:rPr>
              <a:t>bài</a:t>
            </a:r>
            <a:r>
              <a:rPr kumimoji="0" lang="en-US" sz="2800" b="1" i="0" u="none" strike="noStrike" kern="100" cap="none" spc="0" normalizeH="0" baseline="0" noProof="0" dirty="0">
                <a:ln>
                  <a:noFill/>
                </a:ln>
                <a:solidFill>
                  <a:prstClr val="black"/>
                </a:solidFill>
                <a:effectLst/>
                <a:uLnTx/>
                <a:uFillTx/>
                <a:latin typeface="#9Slide05 Dancing Script" panose="03080800040507000D00" pitchFamily="66" charset="0"/>
                <a:ea typeface="Calibri" panose="020F0502020204030204" pitchFamily="34" charset="0"/>
                <a:cs typeface="Times New Roman" panose="02020603050405020304" pitchFamily="18" charset="0"/>
              </a:rPr>
              <a:t> </a:t>
            </a:r>
            <a:r>
              <a:rPr kumimoji="0" lang="en-US" sz="2800" b="1" i="0" u="none" strike="noStrike" kern="100" cap="none" spc="0" normalizeH="0" baseline="0" noProof="0" dirty="0" err="1">
                <a:ln>
                  <a:noFill/>
                </a:ln>
                <a:solidFill>
                  <a:prstClr val="black"/>
                </a:solidFill>
                <a:effectLst/>
                <a:uLnTx/>
                <a:uFillTx/>
                <a:latin typeface="#9Slide05 Dancing Script" panose="03080800040507000D00" pitchFamily="66" charset="0"/>
                <a:ea typeface="Calibri" panose="020F0502020204030204" pitchFamily="34" charset="0"/>
                <a:cs typeface="Times New Roman" panose="02020603050405020304" pitchFamily="18" charset="0"/>
              </a:rPr>
              <a:t>chiếu</a:t>
            </a:r>
            <a:r>
              <a:rPr kumimoji="0" lang="en-US" sz="2800" b="1" i="0" u="none" strike="noStrike" kern="100" cap="none" spc="0" normalizeH="0" baseline="0" noProof="0" dirty="0">
                <a:ln>
                  <a:noFill/>
                </a:ln>
                <a:solidFill>
                  <a:prstClr val="black"/>
                </a:solidFill>
                <a:effectLst/>
                <a:uLnTx/>
                <a:uFillTx/>
                <a:latin typeface="#9Slide05 Dancing Script" panose="03080800040507000D00" pitchFamily="66" charset="0"/>
                <a:ea typeface="Calibri" panose="020F0502020204030204" pitchFamily="34" charset="0"/>
                <a:cs typeface="Times New Roman" panose="02020603050405020304" pitchFamily="18" charset="0"/>
              </a:rPr>
              <a:t> </a:t>
            </a:r>
            <a:r>
              <a:rPr kumimoji="0" lang="en-US" sz="2800" b="1" i="0" u="none" strike="noStrike" kern="100" cap="none" spc="0" normalizeH="0" baseline="0" noProof="0" dirty="0" err="1">
                <a:ln>
                  <a:noFill/>
                </a:ln>
                <a:solidFill>
                  <a:prstClr val="black"/>
                </a:solidFill>
                <a:effectLst/>
                <a:uLnTx/>
                <a:uFillTx/>
                <a:latin typeface="#9Slide05 Dancing Script" panose="03080800040507000D00" pitchFamily="66" charset="0"/>
                <a:ea typeface="Calibri" panose="020F0502020204030204" pitchFamily="34" charset="0"/>
                <a:cs typeface="Times New Roman" panose="02020603050405020304" pitchFamily="18" charset="0"/>
              </a:rPr>
              <a:t>và</a:t>
            </a:r>
            <a:r>
              <a:rPr kumimoji="0" lang="en-US" sz="2800" b="1" i="0" u="none" strike="noStrike" kern="100" cap="none" spc="0" normalizeH="0" baseline="0" noProof="0" dirty="0">
                <a:ln>
                  <a:noFill/>
                </a:ln>
                <a:solidFill>
                  <a:prstClr val="black"/>
                </a:solidFill>
                <a:effectLst/>
                <a:uLnTx/>
                <a:uFillTx/>
                <a:latin typeface="#9Slide05 Dancing Script" panose="03080800040507000D00" pitchFamily="66" charset="0"/>
                <a:ea typeface="Calibri" panose="020F0502020204030204" pitchFamily="34" charset="0"/>
                <a:cs typeface="Times New Roman" panose="02020603050405020304" pitchFamily="18" charset="0"/>
              </a:rPr>
              <a:t> </a:t>
            </a:r>
            <a:r>
              <a:rPr kumimoji="0" lang="en-US" sz="2800" b="1" i="0" u="none" strike="noStrike" kern="100" cap="none" spc="0" normalizeH="0" baseline="0" noProof="0" dirty="0" err="1">
                <a:ln>
                  <a:noFill/>
                </a:ln>
                <a:solidFill>
                  <a:prstClr val="black"/>
                </a:solidFill>
                <a:effectLst/>
                <a:uLnTx/>
                <a:uFillTx/>
                <a:latin typeface="#9Slide05 Dancing Script" panose="03080800040507000D00" pitchFamily="66" charset="0"/>
                <a:ea typeface="Calibri" panose="020F0502020204030204" pitchFamily="34" charset="0"/>
                <a:cs typeface="Times New Roman" panose="02020603050405020304" pitchFamily="18" charset="0"/>
              </a:rPr>
              <a:t>tình</a:t>
            </a:r>
            <a:r>
              <a:rPr kumimoji="0" lang="en-US" sz="2800" b="1" i="0" u="none" strike="noStrike" kern="100" cap="none" spc="0" normalizeH="0" baseline="0" noProof="0" dirty="0">
                <a:ln>
                  <a:noFill/>
                </a:ln>
                <a:solidFill>
                  <a:prstClr val="black"/>
                </a:solidFill>
                <a:effectLst/>
                <a:uLnTx/>
                <a:uFillTx/>
                <a:latin typeface="#9Slide05 Dancing Script" panose="03080800040507000D00" pitchFamily="66" charset="0"/>
                <a:ea typeface="Calibri" panose="020F0502020204030204" pitchFamily="34" charset="0"/>
                <a:cs typeface="Times New Roman" panose="02020603050405020304" pitchFamily="18" charset="0"/>
              </a:rPr>
              <a:t> </a:t>
            </a:r>
            <a:r>
              <a:rPr kumimoji="0" lang="en-US" sz="2800" b="1" i="0" u="none" strike="noStrike" kern="100" cap="none" spc="0" normalizeH="0" baseline="0" noProof="0" dirty="0" err="1">
                <a:ln>
                  <a:noFill/>
                </a:ln>
                <a:solidFill>
                  <a:prstClr val="black"/>
                </a:solidFill>
                <a:effectLst/>
                <a:uLnTx/>
                <a:uFillTx/>
                <a:latin typeface="#9Slide05 Dancing Script" panose="03080800040507000D00" pitchFamily="66" charset="0"/>
                <a:ea typeface="Calibri" panose="020F0502020204030204" pitchFamily="34" charset="0"/>
                <a:cs typeface="Times New Roman" panose="02020603050405020304" pitchFamily="18" charset="0"/>
              </a:rPr>
              <a:t>cảm</a:t>
            </a:r>
            <a:r>
              <a:rPr kumimoji="0" lang="en-US" sz="2800" b="1" i="0" u="none" strike="noStrike" kern="100" cap="none" spc="0" normalizeH="0" baseline="0" noProof="0" dirty="0">
                <a:ln>
                  <a:noFill/>
                </a:ln>
                <a:solidFill>
                  <a:prstClr val="black"/>
                </a:solidFill>
                <a:effectLst/>
                <a:uLnTx/>
                <a:uFillTx/>
                <a:latin typeface="#9Slide05 Dancing Script" panose="03080800040507000D00" pitchFamily="66" charset="0"/>
                <a:ea typeface="Calibri" panose="020F0502020204030204" pitchFamily="34" charset="0"/>
                <a:cs typeface="Times New Roman" panose="02020603050405020304" pitchFamily="18" charset="0"/>
              </a:rPr>
              <a:t> </a:t>
            </a:r>
            <a:r>
              <a:rPr kumimoji="0" lang="en-US" sz="2800" b="1" i="0" u="none" strike="noStrike" kern="100" cap="none" spc="0" normalizeH="0" baseline="0" noProof="0" dirty="0" err="1">
                <a:ln>
                  <a:noFill/>
                </a:ln>
                <a:solidFill>
                  <a:prstClr val="black"/>
                </a:solidFill>
                <a:effectLst/>
                <a:uLnTx/>
                <a:uFillTx/>
                <a:latin typeface="#9Slide05 Dancing Script" panose="03080800040507000D00" pitchFamily="66" charset="0"/>
                <a:ea typeface="Calibri" panose="020F0502020204030204" pitchFamily="34" charset="0"/>
                <a:cs typeface="Times New Roman" panose="02020603050405020304" pitchFamily="18" charset="0"/>
              </a:rPr>
              <a:t>của</a:t>
            </a:r>
            <a:r>
              <a:rPr kumimoji="0" lang="en-US" sz="2800" b="1" i="0" u="none" strike="noStrike" kern="100" cap="none" spc="0" normalizeH="0" baseline="0" noProof="0" dirty="0">
                <a:ln>
                  <a:noFill/>
                </a:ln>
                <a:solidFill>
                  <a:prstClr val="black"/>
                </a:solidFill>
                <a:effectLst/>
                <a:uLnTx/>
                <a:uFillTx/>
                <a:latin typeface="#9Slide05 Dancing Script" panose="03080800040507000D00" pitchFamily="66" charset="0"/>
                <a:ea typeface="Calibri" panose="020F0502020204030204" pitchFamily="34" charset="0"/>
                <a:cs typeface="Times New Roman" panose="02020603050405020304" pitchFamily="18" charset="0"/>
              </a:rPr>
              <a:t> </a:t>
            </a:r>
            <a:r>
              <a:rPr kumimoji="0" lang="en-US" sz="2800" b="1" i="0" u="none" strike="noStrike" kern="100" cap="none" spc="0" normalizeH="0" baseline="0" noProof="0" dirty="0" err="1">
                <a:ln>
                  <a:noFill/>
                </a:ln>
                <a:solidFill>
                  <a:prstClr val="black"/>
                </a:solidFill>
                <a:effectLst/>
                <a:uLnTx/>
                <a:uFillTx/>
                <a:latin typeface="#9Slide05 Dancing Script" panose="03080800040507000D00" pitchFamily="66" charset="0"/>
                <a:ea typeface="Calibri" panose="020F0502020204030204" pitchFamily="34" charset="0"/>
                <a:cs typeface="Times New Roman" panose="02020603050405020304" pitchFamily="18" charset="0"/>
              </a:rPr>
              <a:t>người</a:t>
            </a:r>
            <a:r>
              <a:rPr kumimoji="0" lang="en-US" sz="2800" b="1" i="0" u="none" strike="noStrike" kern="100" cap="none" spc="0" normalizeH="0" baseline="0" noProof="0" dirty="0">
                <a:ln>
                  <a:noFill/>
                </a:ln>
                <a:solidFill>
                  <a:prstClr val="black"/>
                </a:solidFill>
                <a:effectLst/>
                <a:uLnTx/>
                <a:uFillTx/>
                <a:latin typeface="#9Slide05 Dancing Script" panose="03080800040507000D00" pitchFamily="66" charset="0"/>
                <a:ea typeface="Calibri" panose="020F0502020204030204" pitchFamily="34" charset="0"/>
                <a:cs typeface="Times New Roman" panose="02020603050405020304" pitchFamily="18" charset="0"/>
              </a:rPr>
              <a:t> </a:t>
            </a:r>
            <a:r>
              <a:rPr kumimoji="0" lang="en-US" sz="2800" b="1" i="0" u="none" strike="noStrike" kern="100" cap="none" spc="0" normalizeH="0" baseline="0" noProof="0" dirty="0" err="1">
                <a:ln>
                  <a:noFill/>
                </a:ln>
                <a:solidFill>
                  <a:prstClr val="black"/>
                </a:solidFill>
                <a:effectLst/>
                <a:uLnTx/>
                <a:uFillTx/>
                <a:latin typeface="#9Slide05 Dancing Script" panose="03080800040507000D00" pitchFamily="66" charset="0"/>
                <a:ea typeface="Calibri" panose="020F0502020204030204" pitchFamily="34" charset="0"/>
                <a:cs typeface="Times New Roman" panose="02020603050405020304" pitchFamily="18" charset="0"/>
              </a:rPr>
              <a:t>viết</a:t>
            </a:r>
            <a:r>
              <a:rPr kumimoji="0" lang="en-US" sz="2800" b="1" i="0" u="none" strike="noStrike" kern="100" cap="none" spc="0" normalizeH="0" baseline="0" noProof="0" dirty="0">
                <a:ln>
                  <a:noFill/>
                </a:ln>
                <a:solidFill>
                  <a:prstClr val="black"/>
                </a:solidFill>
                <a:effectLst/>
                <a:uLnTx/>
                <a:uFillTx/>
                <a:latin typeface="#9Slide05 Dancing Script" panose="03080800040507000D00" pitchFamily="66" charset="0"/>
                <a:ea typeface="Calibri" panose="020F0502020204030204" pitchFamily="34" charset="0"/>
                <a:cs typeface="Times New Roman" panose="02020603050405020304" pitchFamily="18" charset="0"/>
              </a:rPr>
              <a:t> (HĐ </a:t>
            </a:r>
            <a:r>
              <a:rPr kumimoji="0" lang="en-US" sz="2800" b="1" i="0" u="none" strike="noStrike" kern="100" cap="none" spc="0" normalizeH="0" baseline="0" noProof="0" dirty="0" err="1">
                <a:ln>
                  <a:noFill/>
                </a:ln>
                <a:solidFill>
                  <a:prstClr val="black"/>
                </a:solidFill>
                <a:effectLst/>
                <a:uLnTx/>
                <a:uFillTx/>
                <a:latin typeface="#9Slide05 Dancing Script" panose="03080800040507000D00" pitchFamily="66" charset="0"/>
                <a:ea typeface="Calibri" panose="020F0502020204030204" pitchFamily="34" charset="0"/>
                <a:cs typeface="Times New Roman" panose="02020603050405020304" pitchFamily="18" charset="0"/>
              </a:rPr>
              <a:t>cá</a:t>
            </a:r>
            <a:r>
              <a:rPr kumimoji="0" lang="en-US" sz="2800" b="1" i="0" u="none" strike="noStrike" kern="100" cap="none" spc="0" normalizeH="0" baseline="0" noProof="0" dirty="0">
                <a:ln>
                  <a:noFill/>
                </a:ln>
                <a:solidFill>
                  <a:prstClr val="black"/>
                </a:solidFill>
                <a:effectLst/>
                <a:uLnTx/>
                <a:uFillTx/>
                <a:latin typeface="#9Slide05 Dancing Script" panose="03080800040507000D00" pitchFamily="66" charset="0"/>
                <a:ea typeface="Calibri" panose="020F0502020204030204" pitchFamily="34" charset="0"/>
                <a:cs typeface="Times New Roman" panose="02020603050405020304" pitchFamily="18" charset="0"/>
              </a:rPr>
              <a:t> </a:t>
            </a:r>
            <a:r>
              <a:rPr kumimoji="0" lang="en-US" sz="2800" b="1" i="0" u="none" strike="noStrike" kern="100" cap="none" spc="0" normalizeH="0" baseline="0" noProof="0" dirty="0" err="1">
                <a:ln>
                  <a:noFill/>
                </a:ln>
                <a:solidFill>
                  <a:prstClr val="black"/>
                </a:solidFill>
                <a:effectLst/>
                <a:uLnTx/>
                <a:uFillTx/>
                <a:latin typeface="#9Slide05 Dancing Script" panose="03080800040507000D00" pitchFamily="66" charset="0"/>
                <a:ea typeface="Calibri" panose="020F0502020204030204" pitchFamily="34" charset="0"/>
                <a:cs typeface="Times New Roman" panose="02020603050405020304" pitchFamily="18" charset="0"/>
              </a:rPr>
              <a:t>nhân</a:t>
            </a:r>
            <a:r>
              <a:rPr kumimoji="0" lang="en-US" sz="2800" b="1" i="0" u="none" strike="noStrike" kern="100" cap="none" spc="0" normalizeH="0" baseline="0" noProof="0" dirty="0">
                <a:ln>
                  <a:noFill/>
                </a:ln>
                <a:solidFill>
                  <a:prstClr val="black"/>
                </a:solidFill>
                <a:effectLst/>
                <a:uLnTx/>
                <a:uFillTx/>
                <a:latin typeface="#9Slide05 Dancing Script" panose="03080800040507000D00" pitchFamily="66" charset="0"/>
                <a:ea typeface="Calibri" panose="020F0502020204030204" pitchFamily="34" charset="0"/>
                <a:cs typeface="Times New Roman" panose="02020603050405020304" pitchFamily="18" charset="0"/>
              </a:rPr>
              <a:t> - </a:t>
            </a:r>
            <a:r>
              <a:rPr kumimoji="0" lang="en-US" sz="2800" b="1" i="0" u="none" strike="noStrike" kern="100" cap="none" spc="0" normalizeH="0" baseline="0" noProof="0" dirty="0" err="1">
                <a:ln>
                  <a:noFill/>
                </a:ln>
                <a:solidFill>
                  <a:prstClr val="black"/>
                </a:solidFill>
                <a:effectLst/>
                <a:uLnTx/>
                <a:uFillTx/>
                <a:latin typeface="#9Slide05 Dancing Script" panose="03080800040507000D00" pitchFamily="66" charset="0"/>
                <a:ea typeface="Calibri" panose="020F0502020204030204" pitchFamily="34" charset="0"/>
                <a:cs typeface="Times New Roman" panose="02020603050405020304" pitchFamily="18" charset="0"/>
              </a:rPr>
              <a:t>trả</a:t>
            </a:r>
            <a:r>
              <a:rPr kumimoji="0" lang="en-US" sz="2800" b="1" i="0" u="none" strike="noStrike" kern="100" cap="none" spc="0" normalizeH="0" baseline="0" noProof="0" dirty="0">
                <a:ln>
                  <a:noFill/>
                </a:ln>
                <a:solidFill>
                  <a:prstClr val="black"/>
                </a:solidFill>
                <a:effectLst/>
                <a:uLnTx/>
                <a:uFillTx/>
                <a:latin typeface="#9Slide05 Dancing Script" panose="03080800040507000D00" pitchFamily="66" charset="0"/>
                <a:ea typeface="Calibri" panose="020F0502020204030204" pitchFamily="34" charset="0"/>
                <a:cs typeface="Times New Roman" panose="02020603050405020304" pitchFamily="18" charset="0"/>
              </a:rPr>
              <a:t> </a:t>
            </a:r>
            <a:r>
              <a:rPr kumimoji="0" lang="en-US" sz="2800" b="1" i="0" u="none" strike="noStrike" kern="100" cap="none" spc="0" normalizeH="0" baseline="0" noProof="0" dirty="0" err="1">
                <a:ln>
                  <a:noFill/>
                </a:ln>
                <a:solidFill>
                  <a:prstClr val="black"/>
                </a:solidFill>
                <a:effectLst/>
                <a:uLnTx/>
                <a:uFillTx/>
                <a:latin typeface="#9Slide05 Dancing Script" panose="03080800040507000D00" pitchFamily="66" charset="0"/>
                <a:ea typeface="Calibri" panose="020F0502020204030204" pitchFamily="34" charset="0"/>
                <a:cs typeface="Times New Roman" panose="02020603050405020304" pitchFamily="18" charset="0"/>
              </a:rPr>
              <a:t>lời</a:t>
            </a:r>
            <a:r>
              <a:rPr kumimoji="0" lang="en-US" sz="2800" b="1" i="0" u="none" strike="noStrike" kern="100" cap="none" spc="0" normalizeH="0" baseline="0" noProof="0" dirty="0">
                <a:ln>
                  <a:noFill/>
                </a:ln>
                <a:solidFill>
                  <a:prstClr val="black"/>
                </a:solidFill>
                <a:effectLst/>
                <a:uLnTx/>
                <a:uFillTx/>
                <a:latin typeface="#9Slide05 Dancing Script" panose="03080800040507000D00" pitchFamily="66" charset="0"/>
                <a:ea typeface="Calibri" panose="020F0502020204030204" pitchFamily="34" charset="0"/>
                <a:cs typeface="Times New Roman" panose="02020603050405020304" pitchFamily="18" charset="0"/>
              </a:rPr>
              <a:t> </a:t>
            </a:r>
            <a:r>
              <a:rPr kumimoji="0" lang="en-US" sz="2800" b="1" i="0" u="none" strike="noStrike" kern="100" cap="none" spc="0" normalizeH="0" baseline="0" noProof="0" dirty="0" err="1">
                <a:ln>
                  <a:noFill/>
                </a:ln>
                <a:solidFill>
                  <a:prstClr val="black"/>
                </a:solidFill>
                <a:effectLst/>
                <a:uLnTx/>
                <a:uFillTx/>
                <a:latin typeface="#9Slide05 Dancing Script" panose="03080800040507000D00" pitchFamily="66" charset="0"/>
                <a:ea typeface="Calibri" panose="020F0502020204030204" pitchFamily="34" charset="0"/>
                <a:cs typeface="Times New Roman" panose="02020603050405020304" pitchFamily="18" charset="0"/>
              </a:rPr>
              <a:t>câu</a:t>
            </a:r>
            <a:r>
              <a:rPr kumimoji="0" lang="en-US" sz="2800" b="1" i="0" u="none" strike="noStrike" kern="100" cap="none" spc="0" normalizeH="0" baseline="0" noProof="0" dirty="0">
                <a:ln>
                  <a:noFill/>
                </a:ln>
                <a:solidFill>
                  <a:prstClr val="black"/>
                </a:solidFill>
                <a:effectLst/>
                <a:uLnTx/>
                <a:uFillTx/>
                <a:latin typeface="#9Slide05 Dancing Script" panose="03080800040507000D00" pitchFamily="66" charset="0"/>
                <a:ea typeface="Calibri" panose="020F0502020204030204" pitchFamily="34" charset="0"/>
                <a:cs typeface="Times New Roman" panose="02020603050405020304" pitchFamily="18" charset="0"/>
              </a:rPr>
              <a:t> </a:t>
            </a:r>
            <a:r>
              <a:rPr kumimoji="0" lang="en-US" sz="2800" b="1" i="0" u="none" strike="noStrike" kern="100" cap="none" spc="0" normalizeH="0" baseline="0" noProof="0" dirty="0" err="1">
                <a:ln>
                  <a:noFill/>
                </a:ln>
                <a:solidFill>
                  <a:prstClr val="black"/>
                </a:solidFill>
                <a:effectLst/>
                <a:uLnTx/>
                <a:uFillTx/>
                <a:latin typeface="#9Slide05 Dancing Script" panose="03080800040507000D00" pitchFamily="66" charset="0"/>
                <a:ea typeface="Calibri" panose="020F0502020204030204" pitchFamily="34" charset="0"/>
                <a:cs typeface="Times New Roman" panose="02020603050405020304" pitchFamily="18" charset="0"/>
              </a:rPr>
              <a:t>hỏi</a:t>
            </a:r>
            <a:r>
              <a:rPr kumimoji="0" lang="en-US" sz="2800" b="1" i="0" u="none" strike="noStrike" kern="100" cap="none" spc="0" normalizeH="0" baseline="0" noProof="0" dirty="0">
                <a:ln>
                  <a:noFill/>
                </a:ln>
                <a:solidFill>
                  <a:prstClr val="black"/>
                </a:solidFill>
                <a:effectLst/>
                <a:uLnTx/>
                <a:uFillTx/>
                <a:latin typeface="#9Slide05 Dancing Script" panose="03080800040507000D00" pitchFamily="66" charset="0"/>
                <a:ea typeface="Calibri" panose="020F0502020204030204" pitchFamily="34" charset="0"/>
                <a:cs typeface="Times New Roman" panose="02020603050405020304" pitchFamily="18" charset="0"/>
              </a:rPr>
              <a:t> 5,6)</a:t>
            </a:r>
            <a:endParaRPr kumimoji="0" lang="en-US" sz="2800" b="0" i="0" u="none" strike="noStrike" kern="100" cap="none" spc="0" normalizeH="0" baseline="0" noProof="0" dirty="0">
              <a:ln>
                <a:noFill/>
              </a:ln>
              <a:solidFill>
                <a:prstClr val="black"/>
              </a:solidFill>
              <a:effectLst/>
              <a:uLnTx/>
              <a:uFillTx/>
              <a:latin typeface="#9Slide05 Dancing Script" panose="03080800040507000D00" pitchFamily="66" charset="0"/>
              <a:ea typeface="Calibri" panose="020F0502020204030204" pitchFamily="34" charset="0"/>
              <a:cs typeface="Times New Roman" panose="02020603050405020304" pitchFamily="18" charset="0"/>
            </a:endParaRPr>
          </a:p>
        </p:txBody>
      </p:sp>
      <p:graphicFrame>
        <p:nvGraphicFramePr>
          <p:cNvPr id="4" name="Table 3">
            <a:extLst>
              <a:ext uri="{FF2B5EF4-FFF2-40B4-BE49-F238E27FC236}">
                <a16:creationId xmlns:a16="http://schemas.microsoft.com/office/drawing/2014/main" id="{B029F247-677C-8F5E-9754-D4DF802577E0}"/>
              </a:ext>
            </a:extLst>
          </p:cNvPr>
          <p:cNvGraphicFramePr>
            <a:graphicFrameLocks noGrp="1"/>
          </p:cNvGraphicFramePr>
          <p:nvPr/>
        </p:nvGraphicFramePr>
        <p:xfrm>
          <a:off x="265043" y="1222057"/>
          <a:ext cx="11714922" cy="4767926"/>
        </p:xfrm>
        <a:graphic>
          <a:graphicData uri="http://schemas.openxmlformats.org/drawingml/2006/table">
            <a:tbl>
              <a:tblPr firstRow="1" firstCol="1" bandRow="1">
                <a:tableStyleId>{72833802-FEF1-4C79-8D5D-14CF1EAF98D9}</a:tableStyleId>
              </a:tblPr>
              <a:tblGrid>
                <a:gridCol w="5605670">
                  <a:extLst>
                    <a:ext uri="{9D8B030D-6E8A-4147-A177-3AD203B41FA5}">
                      <a16:colId xmlns:a16="http://schemas.microsoft.com/office/drawing/2014/main" val="3438244257"/>
                    </a:ext>
                  </a:extLst>
                </a:gridCol>
                <a:gridCol w="6109252">
                  <a:extLst>
                    <a:ext uri="{9D8B030D-6E8A-4147-A177-3AD203B41FA5}">
                      <a16:colId xmlns:a16="http://schemas.microsoft.com/office/drawing/2014/main" val="806298164"/>
                    </a:ext>
                  </a:extLst>
                </a:gridCol>
              </a:tblGrid>
              <a:tr h="574157">
                <a:tc>
                  <a:txBody>
                    <a:bodyPr/>
                    <a:lstStyle/>
                    <a:p>
                      <a:pPr marL="457200" algn="ctr">
                        <a:lnSpc>
                          <a:spcPct val="107000"/>
                        </a:lnSpc>
                      </a:pPr>
                      <a:r>
                        <a:rPr lang="en-US" sz="2800" kern="100" dirty="0" err="1">
                          <a:effectLst/>
                          <a:latin typeface="#9Slide03 Arima Madurai" panose="00000500000000000000" pitchFamily="2" charset="0"/>
                          <a:cs typeface="#9Slide03 Arima Madurai" panose="00000500000000000000" pitchFamily="2" charset="0"/>
                        </a:rPr>
                        <a:t>Sức</a:t>
                      </a:r>
                      <a:r>
                        <a:rPr lang="en-US" sz="2800" kern="100" dirty="0">
                          <a:effectLst/>
                          <a:latin typeface="#9Slide03 Arima Madurai" panose="00000500000000000000" pitchFamily="2" charset="0"/>
                          <a:cs typeface="#9Slide03 Arima Madurai" panose="00000500000000000000" pitchFamily="2" charset="0"/>
                        </a:rPr>
                        <a:t> </a:t>
                      </a:r>
                      <a:r>
                        <a:rPr lang="en-US" sz="2800" kern="100" dirty="0" err="1">
                          <a:effectLst/>
                          <a:latin typeface="#9Slide03 Arima Madurai" panose="00000500000000000000" pitchFamily="2" charset="0"/>
                          <a:cs typeface="#9Slide03 Arima Madurai" panose="00000500000000000000" pitchFamily="2" charset="0"/>
                        </a:rPr>
                        <a:t>thuyết</a:t>
                      </a:r>
                      <a:r>
                        <a:rPr lang="en-US" sz="2800" kern="100" dirty="0">
                          <a:effectLst/>
                          <a:latin typeface="#9Slide03 Arima Madurai" panose="00000500000000000000" pitchFamily="2" charset="0"/>
                          <a:cs typeface="#9Slide03 Arima Madurai" panose="00000500000000000000" pitchFamily="2" charset="0"/>
                        </a:rPr>
                        <a:t> </a:t>
                      </a:r>
                      <a:r>
                        <a:rPr lang="en-US" sz="2800" kern="100" dirty="0" err="1">
                          <a:effectLst/>
                          <a:latin typeface="#9Slide03 Arima Madurai" panose="00000500000000000000" pitchFamily="2" charset="0"/>
                          <a:cs typeface="#9Slide03 Arima Madurai" panose="00000500000000000000" pitchFamily="2" charset="0"/>
                        </a:rPr>
                        <a:t>phục</a:t>
                      </a:r>
                      <a:r>
                        <a:rPr lang="en-US" sz="2800" kern="100" dirty="0">
                          <a:effectLst/>
                          <a:latin typeface="#9Slide03 Arima Madurai" panose="00000500000000000000" pitchFamily="2" charset="0"/>
                          <a:cs typeface="#9Slide03 Arima Madurai" panose="00000500000000000000" pitchFamily="2" charset="0"/>
                        </a:rPr>
                        <a:t> </a:t>
                      </a:r>
                      <a:r>
                        <a:rPr lang="en-US" sz="2800" kern="100" dirty="0" err="1">
                          <a:effectLst/>
                          <a:latin typeface="#9Slide03 Arima Madurai" panose="00000500000000000000" pitchFamily="2" charset="0"/>
                          <a:cs typeface="#9Slide03 Arima Madurai" panose="00000500000000000000" pitchFamily="2" charset="0"/>
                        </a:rPr>
                        <a:t>của</a:t>
                      </a:r>
                      <a:r>
                        <a:rPr lang="en-US" sz="2800" kern="100" dirty="0">
                          <a:effectLst/>
                          <a:latin typeface="#9Slide03 Arima Madurai" panose="00000500000000000000" pitchFamily="2" charset="0"/>
                          <a:cs typeface="#9Slide03 Arima Madurai" panose="00000500000000000000" pitchFamily="2" charset="0"/>
                        </a:rPr>
                        <a:t> </a:t>
                      </a:r>
                      <a:r>
                        <a:rPr lang="en-US" sz="2800" kern="100" dirty="0" err="1">
                          <a:effectLst/>
                          <a:latin typeface="#9Slide03 Arima Madurai" panose="00000500000000000000" pitchFamily="2" charset="0"/>
                          <a:cs typeface="#9Slide03 Arima Madurai" panose="00000500000000000000" pitchFamily="2" charset="0"/>
                        </a:rPr>
                        <a:t>bài</a:t>
                      </a:r>
                      <a:r>
                        <a:rPr lang="en-US" sz="2800" kern="100" dirty="0">
                          <a:effectLst/>
                          <a:latin typeface="#9Slide03 Arima Madurai" panose="00000500000000000000" pitchFamily="2" charset="0"/>
                          <a:cs typeface="#9Slide03 Arima Madurai" panose="00000500000000000000" pitchFamily="2" charset="0"/>
                        </a:rPr>
                        <a:t> </a:t>
                      </a:r>
                      <a:r>
                        <a:rPr lang="en-US" sz="2800" kern="100" dirty="0" err="1">
                          <a:effectLst/>
                          <a:latin typeface="#9Slide03 Arima Madurai" panose="00000500000000000000" pitchFamily="2" charset="0"/>
                          <a:cs typeface="#9Slide03 Arima Madurai" panose="00000500000000000000" pitchFamily="2" charset="0"/>
                        </a:rPr>
                        <a:t>chiếu</a:t>
                      </a:r>
                      <a:endParaRPr lang="en-US" sz="2800" kern="100" dirty="0">
                        <a:effectLst/>
                        <a:latin typeface="#9Slide03 Arima Madurai" panose="00000500000000000000" pitchFamily="2" charset="0"/>
                        <a:ea typeface="Calibri" panose="020F0502020204030204" pitchFamily="34" charset="0"/>
                        <a:cs typeface="#9Slide03 Arima Madurai" panose="00000500000000000000" pitchFamily="2"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457200" algn="ctr">
                        <a:lnSpc>
                          <a:spcPct val="107000"/>
                        </a:lnSpc>
                        <a:spcAft>
                          <a:spcPts val="800"/>
                        </a:spcAft>
                      </a:pPr>
                      <a:r>
                        <a:rPr lang="en-US" sz="2800" kern="100" dirty="0" err="1">
                          <a:effectLst/>
                          <a:latin typeface="#9Slide03 Arima Madurai" panose="00000500000000000000" pitchFamily="2" charset="0"/>
                          <a:cs typeface="#9Slide03 Arima Madurai" panose="00000500000000000000" pitchFamily="2" charset="0"/>
                        </a:rPr>
                        <a:t>Tình</a:t>
                      </a:r>
                      <a:r>
                        <a:rPr lang="en-US" sz="2800" kern="100" dirty="0">
                          <a:effectLst/>
                          <a:latin typeface="#9Slide03 Arima Madurai" panose="00000500000000000000" pitchFamily="2" charset="0"/>
                          <a:cs typeface="#9Slide03 Arima Madurai" panose="00000500000000000000" pitchFamily="2" charset="0"/>
                        </a:rPr>
                        <a:t> </a:t>
                      </a:r>
                      <a:r>
                        <a:rPr lang="en-US" sz="2800" kern="100" dirty="0" err="1">
                          <a:effectLst/>
                          <a:latin typeface="#9Slide03 Arima Madurai" panose="00000500000000000000" pitchFamily="2" charset="0"/>
                          <a:cs typeface="#9Slide03 Arima Madurai" panose="00000500000000000000" pitchFamily="2" charset="0"/>
                        </a:rPr>
                        <a:t>cảm</a:t>
                      </a:r>
                      <a:r>
                        <a:rPr lang="en-US" sz="2800" kern="100" dirty="0">
                          <a:effectLst/>
                          <a:latin typeface="#9Slide03 Arima Madurai" panose="00000500000000000000" pitchFamily="2" charset="0"/>
                          <a:cs typeface="#9Slide03 Arima Madurai" panose="00000500000000000000" pitchFamily="2" charset="0"/>
                        </a:rPr>
                        <a:t> </a:t>
                      </a:r>
                      <a:r>
                        <a:rPr lang="en-US" sz="2800" kern="100" dirty="0" err="1">
                          <a:effectLst/>
                          <a:latin typeface="#9Slide03 Arima Madurai" panose="00000500000000000000" pitchFamily="2" charset="0"/>
                          <a:cs typeface="#9Slide03 Arima Madurai" panose="00000500000000000000" pitchFamily="2" charset="0"/>
                        </a:rPr>
                        <a:t>của</a:t>
                      </a:r>
                      <a:r>
                        <a:rPr lang="en-US" sz="2800" kern="100" dirty="0">
                          <a:effectLst/>
                          <a:latin typeface="#9Slide03 Arima Madurai" panose="00000500000000000000" pitchFamily="2" charset="0"/>
                          <a:cs typeface="#9Slide03 Arima Madurai" panose="00000500000000000000" pitchFamily="2" charset="0"/>
                        </a:rPr>
                        <a:t> </a:t>
                      </a:r>
                      <a:r>
                        <a:rPr lang="en-US" sz="2800" kern="100" dirty="0" err="1">
                          <a:effectLst/>
                          <a:latin typeface="#9Slide03 Arima Madurai" panose="00000500000000000000" pitchFamily="2" charset="0"/>
                          <a:cs typeface="#9Slide03 Arima Madurai" panose="00000500000000000000" pitchFamily="2" charset="0"/>
                        </a:rPr>
                        <a:t>người</a:t>
                      </a:r>
                      <a:r>
                        <a:rPr lang="en-US" sz="2800" kern="100" dirty="0">
                          <a:effectLst/>
                          <a:latin typeface="#9Slide03 Arima Madurai" panose="00000500000000000000" pitchFamily="2" charset="0"/>
                          <a:cs typeface="#9Slide03 Arima Madurai" panose="00000500000000000000" pitchFamily="2" charset="0"/>
                        </a:rPr>
                        <a:t> </a:t>
                      </a:r>
                      <a:r>
                        <a:rPr lang="en-US" sz="2800" kern="100" dirty="0" err="1">
                          <a:effectLst/>
                          <a:latin typeface="#9Slide03 Arima Madurai" panose="00000500000000000000" pitchFamily="2" charset="0"/>
                          <a:cs typeface="#9Slide03 Arima Madurai" panose="00000500000000000000" pitchFamily="2" charset="0"/>
                        </a:rPr>
                        <a:t>viết</a:t>
                      </a:r>
                      <a:endParaRPr lang="en-US" sz="2800" kern="100" dirty="0">
                        <a:effectLst/>
                        <a:latin typeface="#9Slide03 Arima Madurai" panose="00000500000000000000" pitchFamily="2" charset="0"/>
                        <a:ea typeface="Calibri" panose="020F0502020204030204" pitchFamily="34" charset="0"/>
                        <a:cs typeface="#9Slide03 Arima Madurai" panose="00000500000000000000" pitchFamily="2"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9181207"/>
                  </a:ext>
                </a:extLst>
              </a:tr>
              <a:tr h="4193769">
                <a:tc>
                  <a:txBody>
                    <a:bodyPr/>
                    <a:lstStyle/>
                    <a:p>
                      <a:pPr marL="457200" algn="just">
                        <a:lnSpc>
                          <a:spcPct val="107000"/>
                        </a:lnSpc>
                      </a:pPr>
                      <a:r>
                        <a:rPr lang="en-US" sz="2800" kern="100" dirty="0">
                          <a:effectLst/>
                          <a:latin typeface="#9Slide03 Arima Madurai" panose="00000500000000000000" pitchFamily="2" charset="0"/>
                          <a:cs typeface="#9Slide03 Arima Madurai" panose="00000500000000000000" pitchFamily="2" charset="0"/>
                        </a:rPr>
                        <a:t> </a:t>
                      </a:r>
                    </a:p>
                    <a:p>
                      <a:pPr marL="457200" algn="just">
                        <a:lnSpc>
                          <a:spcPct val="107000"/>
                        </a:lnSpc>
                      </a:pPr>
                      <a:r>
                        <a:rPr lang="en-US" sz="2800" kern="100" dirty="0">
                          <a:effectLst/>
                          <a:latin typeface="#9Slide03 Arima Madurai" panose="00000500000000000000" pitchFamily="2" charset="0"/>
                          <a:cs typeface="#9Slide03 Arima Madurai" panose="00000500000000000000" pitchFamily="2" charset="0"/>
                        </a:rPr>
                        <a:t> </a:t>
                      </a:r>
                    </a:p>
                    <a:p>
                      <a:pPr marL="457200" algn="just">
                        <a:lnSpc>
                          <a:spcPct val="107000"/>
                        </a:lnSpc>
                      </a:pPr>
                      <a:r>
                        <a:rPr lang="en-US" sz="2800" kern="100" dirty="0">
                          <a:effectLst/>
                          <a:latin typeface="#9Slide03 Arima Madurai" panose="00000500000000000000" pitchFamily="2" charset="0"/>
                          <a:cs typeface="#9Slide03 Arima Madurai" panose="00000500000000000000" pitchFamily="2" charset="0"/>
                        </a:rPr>
                        <a:t> </a:t>
                      </a:r>
                    </a:p>
                    <a:p>
                      <a:pPr marL="457200" algn="just">
                        <a:lnSpc>
                          <a:spcPct val="107000"/>
                        </a:lnSpc>
                      </a:pPr>
                      <a:r>
                        <a:rPr lang="en-US" sz="2800" kern="100" dirty="0">
                          <a:effectLst/>
                          <a:latin typeface="#9Slide03 Arima Madurai" panose="00000500000000000000" pitchFamily="2" charset="0"/>
                          <a:cs typeface="#9Slide03 Arima Madurai" panose="00000500000000000000" pitchFamily="2" charset="0"/>
                        </a:rPr>
                        <a:t> </a:t>
                      </a:r>
                    </a:p>
                    <a:p>
                      <a:pPr marL="457200" algn="just">
                        <a:lnSpc>
                          <a:spcPct val="107000"/>
                        </a:lnSpc>
                      </a:pPr>
                      <a:r>
                        <a:rPr lang="en-US" sz="2800" kern="100" dirty="0">
                          <a:effectLst/>
                          <a:latin typeface="#9Slide03 Arima Madurai" panose="00000500000000000000" pitchFamily="2" charset="0"/>
                          <a:cs typeface="#9Slide03 Arima Madurai" panose="00000500000000000000" pitchFamily="2" charset="0"/>
                        </a:rPr>
                        <a:t> </a:t>
                      </a:r>
                      <a:endParaRPr lang="en-US" sz="2800" kern="100" dirty="0">
                        <a:effectLst/>
                        <a:latin typeface="#9Slide03 Arima Madurai" panose="00000500000000000000" pitchFamily="2" charset="0"/>
                        <a:ea typeface="Calibri" panose="020F0502020204030204" pitchFamily="34" charset="0"/>
                        <a:cs typeface="#9Slide03 Arima Madurai" panose="00000500000000000000" pitchFamily="2"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457200" algn="just">
                        <a:lnSpc>
                          <a:spcPct val="107000"/>
                        </a:lnSpc>
                        <a:spcAft>
                          <a:spcPts val="800"/>
                        </a:spcAft>
                      </a:pPr>
                      <a:r>
                        <a:rPr lang="en-US" sz="2800" kern="100" dirty="0">
                          <a:effectLst/>
                          <a:latin typeface="#9Slide03 Arima Madurai" panose="00000500000000000000" pitchFamily="2" charset="0"/>
                          <a:cs typeface="#9Slide03 Arima Madurai" panose="00000500000000000000" pitchFamily="2" charset="0"/>
                        </a:rPr>
                        <a:t> </a:t>
                      </a:r>
                      <a:endParaRPr lang="en-US" sz="2800" kern="100" dirty="0">
                        <a:effectLst/>
                        <a:latin typeface="#9Slide03 Arima Madurai" panose="00000500000000000000" pitchFamily="2" charset="0"/>
                        <a:ea typeface="Calibri" panose="020F0502020204030204" pitchFamily="34" charset="0"/>
                        <a:cs typeface="#9Slide03 Arima Madurai" panose="00000500000000000000" pitchFamily="2"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78892728"/>
                  </a:ext>
                </a:extLst>
              </a:tr>
            </a:tbl>
          </a:graphicData>
        </a:graphic>
      </p:graphicFrame>
      <p:sp>
        <p:nvSpPr>
          <p:cNvPr id="6" name="TextBox 5">
            <a:extLst>
              <a:ext uri="{FF2B5EF4-FFF2-40B4-BE49-F238E27FC236}">
                <a16:creationId xmlns:a16="http://schemas.microsoft.com/office/drawing/2014/main" id="{A6F08309-5F68-460F-5CDE-2B291BE8DAA9}"/>
              </a:ext>
            </a:extLst>
          </p:cNvPr>
          <p:cNvSpPr txBox="1"/>
          <p:nvPr/>
        </p:nvSpPr>
        <p:spPr>
          <a:xfrm>
            <a:off x="410819" y="1905506"/>
            <a:ext cx="5473147" cy="304698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9Slide03 Arima Madurai" panose="00000500000000000000" pitchFamily="2" charset="0"/>
                <a:ea typeface="+mn-ea"/>
                <a:cs typeface="#9Slide03 Arima Madurai" panose="00000500000000000000" pitchFamily="2" charset="0"/>
              </a:rPr>
              <a:t>- </a:t>
            </a:r>
            <a:r>
              <a:rPr kumimoji="0" lang="en-US" sz="2400" b="1" i="0" u="none" strike="noStrike" kern="1200" cap="none" spc="0" normalizeH="0" baseline="0" noProof="0" dirty="0" err="1">
                <a:ln>
                  <a:noFill/>
                </a:ln>
                <a:solidFill>
                  <a:prstClr val="black"/>
                </a:solidFill>
                <a:effectLst/>
                <a:uLnTx/>
                <a:uFillTx/>
                <a:latin typeface="#9Slide03 Arima Madurai" panose="00000500000000000000" pitchFamily="2" charset="0"/>
                <a:ea typeface="+mn-ea"/>
                <a:cs typeface="#9Slide03 Arima Madurai" panose="00000500000000000000" pitchFamily="2" charset="0"/>
              </a:rPr>
              <a:t>Luận</a:t>
            </a:r>
            <a:r>
              <a:rPr kumimoji="0" lang="en-US" sz="2400" b="1" i="0" u="none" strike="noStrike" kern="1200" cap="none" spc="0" normalizeH="0" baseline="0" noProof="0" dirty="0">
                <a:ln>
                  <a:noFill/>
                </a:ln>
                <a:solidFill>
                  <a:prstClr val="black"/>
                </a:solidFill>
                <a:effectLst/>
                <a:uLnTx/>
                <a:uFillTx/>
                <a:latin typeface="#9Slide03 Arima Madurai" panose="00000500000000000000" pitchFamily="2" charset="0"/>
                <a:ea typeface="+mn-ea"/>
                <a:cs typeface="#9Slide03 Arima Madurai" panose="00000500000000000000" pitchFamily="2" charset="0"/>
              </a:rPr>
              <a:t> </a:t>
            </a:r>
            <a:r>
              <a:rPr kumimoji="0" lang="en-US" sz="2400" b="1" i="0" u="none" strike="noStrike" kern="1200" cap="none" spc="0" normalizeH="0" baseline="0" noProof="0" dirty="0" err="1">
                <a:ln>
                  <a:noFill/>
                </a:ln>
                <a:solidFill>
                  <a:prstClr val="black"/>
                </a:solidFill>
                <a:effectLst/>
                <a:uLnTx/>
                <a:uFillTx/>
                <a:latin typeface="#9Slide03 Arima Madurai" panose="00000500000000000000" pitchFamily="2" charset="0"/>
                <a:ea typeface="+mn-ea"/>
                <a:cs typeface="#9Slide03 Arima Madurai" panose="00000500000000000000" pitchFamily="2" charset="0"/>
              </a:rPr>
              <a:t>đề</a:t>
            </a:r>
            <a:r>
              <a:rPr kumimoji="0" lang="en-US" sz="2400" b="1" i="0" u="none" strike="noStrike" kern="1200" cap="none" spc="0" normalizeH="0" baseline="0" noProof="0" dirty="0">
                <a:ln>
                  <a:noFill/>
                </a:ln>
                <a:solidFill>
                  <a:prstClr val="black"/>
                </a:solidFill>
                <a:effectLst/>
                <a:uLnTx/>
                <a:uFillTx/>
                <a:latin typeface="#9Slide03 Arima Madurai" panose="00000500000000000000" pitchFamily="2" charset="0"/>
                <a:ea typeface="+mn-ea"/>
                <a:cs typeface="#9Slide03 Arima Madurai" panose="00000500000000000000" pitchFamily="2" charset="0"/>
              </a:rPr>
              <a:t> </a:t>
            </a:r>
            <a:r>
              <a:rPr kumimoji="0" lang="en-US" sz="2400" b="0" i="0" u="none" strike="noStrike" kern="1200" cap="none" spc="0" normalizeH="0" baseline="0" noProof="0" dirty="0" err="1">
                <a:ln>
                  <a:noFill/>
                </a:ln>
                <a:solidFill>
                  <a:prstClr val="black"/>
                </a:solidFill>
                <a:effectLst/>
                <a:uLnTx/>
                <a:uFillTx/>
                <a:latin typeface="#9Slide03 Arima Madurai" panose="00000500000000000000" pitchFamily="2" charset="0"/>
                <a:ea typeface="+mn-ea"/>
                <a:cs typeface="#9Slide03 Arima Madurai" panose="00000500000000000000" pitchFamily="2" charset="0"/>
              </a:rPr>
              <a:t>thể</a:t>
            </a:r>
            <a:r>
              <a:rPr kumimoji="0" lang="en-US" sz="2400" b="0" i="0" u="none" strike="noStrike" kern="1200" cap="none" spc="0" normalizeH="0" baseline="0" noProof="0" dirty="0">
                <a:ln>
                  <a:noFill/>
                </a:ln>
                <a:solidFill>
                  <a:prstClr val="black"/>
                </a:solidFill>
                <a:effectLst/>
                <a:uLnTx/>
                <a:uFillTx/>
                <a:latin typeface="#9Slide03 Arima Madurai" panose="00000500000000000000" pitchFamily="2" charset="0"/>
                <a:ea typeface="+mn-ea"/>
                <a:cs typeface="#9Slide03 Arima Madurai" panose="00000500000000000000" pitchFamily="2" charset="0"/>
              </a:rPr>
              <a:t> </a:t>
            </a:r>
            <a:r>
              <a:rPr kumimoji="0" lang="en-US" sz="2400" b="0" i="0" u="none" strike="noStrike" kern="1200" cap="none" spc="0" normalizeH="0" baseline="0" noProof="0" dirty="0" err="1">
                <a:ln>
                  <a:noFill/>
                </a:ln>
                <a:solidFill>
                  <a:prstClr val="black"/>
                </a:solidFill>
                <a:effectLst/>
                <a:uLnTx/>
                <a:uFillTx/>
                <a:latin typeface="#9Slide03 Arima Madurai" panose="00000500000000000000" pitchFamily="2" charset="0"/>
                <a:ea typeface="+mn-ea"/>
                <a:cs typeface="#9Slide03 Arima Madurai" panose="00000500000000000000" pitchFamily="2" charset="0"/>
              </a:rPr>
              <a:t>hiện</a:t>
            </a:r>
            <a:r>
              <a:rPr kumimoji="0" lang="en-US" sz="2400" b="0" i="0" u="none" strike="noStrike" kern="1200" cap="none" spc="0" normalizeH="0" baseline="0" noProof="0" dirty="0">
                <a:ln>
                  <a:noFill/>
                </a:ln>
                <a:solidFill>
                  <a:prstClr val="black"/>
                </a:solidFill>
                <a:effectLst/>
                <a:uLnTx/>
                <a:uFillTx/>
                <a:latin typeface="#9Slide03 Arima Madurai" panose="00000500000000000000" pitchFamily="2" charset="0"/>
                <a:ea typeface="+mn-ea"/>
                <a:cs typeface="#9Slide03 Arima Madurai" panose="00000500000000000000" pitchFamily="2" charset="0"/>
              </a:rPr>
              <a:t> </a:t>
            </a:r>
            <a:r>
              <a:rPr kumimoji="0" lang="en-US" sz="2400" b="0" i="0" u="none" strike="noStrike" kern="1200" cap="none" spc="0" normalizeH="0" baseline="0" noProof="0" dirty="0" err="1">
                <a:ln>
                  <a:noFill/>
                </a:ln>
                <a:solidFill>
                  <a:prstClr val="black"/>
                </a:solidFill>
                <a:effectLst/>
                <a:uLnTx/>
                <a:uFillTx/>
                <a:latin typeface="#9Slide03 Arima Madurai" panose="00000500000000000000" pitchFamily="2" charset="0"/>
                <a:ea typeface="+mn-ea"/>
                <a:cs typeface="#9Slide03 Arima Madurai" panose="00000500000000000000" pitchFamily="2" charset="0"/>
              </a:rPr>
              <a:t>được</a:t>
            </a:r>
            <a:r>
              <a:rPr kumimoji="0" lang="en-US" sz="2400" b="0" i="0" u="none" strike="noStrike" kern="1200" cap="none" spc="0" normalizeH="0" baseline="0" noProof="0" dirty="0">
                <a:ln>
                  <a:noFill/>
                </a:ln>
                <a:solidFill>
                  <a:prstClr val="black"/>
                </a:solidFill>
                <a:effectLst/>
                <a:uLnTx/>
                <a:uFillTx/>
                <a:latin typeface="#9Slide03 Arima Madurai" panose="00000500000000000000" pitchFamily="2" charset="0"/>
                <a:ea typeface="+mn-ea"/>
                <a:cs typeface="#9Slide03 Arima Madurai" panose="00000500000000000000" pitchFamily="2" charset="0"/>
              </a:rPr>
              <a:t> </a:t>
            </a:r>
            <a:r>
              <a:rPr kumimoji="0" lang="vi-VN" sz="2400" b="0" i="0" u="none" strike="noStrike" kern="1200" cap="none" spc="0" normalizeH="0" baseline="0" noProof="0" dirty="0">
                <a:ln>
                  <a:noFill/>
                </a:ln>
                <a:solidFill>
                  <a:prstClr val="black"/>
                </a:solidFill>
                <a:effectLst/>
                <a:uLnTx/>
                <a:uFillTx/>
                <a:latin typeface="#9Slide03 Arima Madurai" panose="00000500000000000000" pitchFamily="2" charset="0"/>
                <a:ea typeface="+mn-ea"/>
                <a:cs typeface="#9Slide03 Arima Madurai" panose="00000500000000000000" pitchFamily="2" charset="0"/>
              </a:rPr>
              <a:t>tư tưởng đúng đắn, quang minh chính đại: Cần người hiền tài giúp vua dựng đất nước.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9Slide03 Arima Madurai" panose="00000500000000000000" pitchFamily="2" charset="0"/>
                <a:ea typeface="+mn-ea"/>
                <a:cs typeface="#9Slide03 Arima Madurai" panose="00000500000000000000" pitchFamily="2" charset="0"/>
              </a:rPr>
              <a:t>- </a:t>
            </a:r>
            <a:r>
              <a:rPr kumimoji="0" lang="en-US" sz="2400" b="1" i="0" u="none" strike="noStrike" kern="1200" cap="none" spc="0" normalizeH="0" baseline="0" noProof="0" dirty="0" err="1">
                <a:ln>
                  <a:noFill/>
                </a:ln>
                <a:solidFill>
                  <a:prstClr val="black"/>
                </a:solidFill>
                <a:effectLst/>
                <a:uLnTx/>
                <a:uFillTx/>
                <a:latin typeface="#9Slide03 Arima Madurai" panose="00000500000000000000" pitchFamily="2" charset="0"/>
                <a:ea typeface="+mn-ea"/>
                <a:cs typeface="#9Slide03 Arima Madurai" panose="00000500000000000000" pitchFamily="2" charset="0"/>
              </a:rPr>
              <a:t>Các</a:t>
            </a:r>
            <a:r>
              <a:rPr kumimoji="0" lang="en-US" sz="2400" b="1" i="0" u="none" strike="noStrike" kern="1200" cap="none" spc="0" normalizeH="0" baseline="0" noProof="0" dirty="0">
                <a:ln>
                  <a:noFill/>
                </a:ln>
                <a:solidFill>
                  <a:prstClr val="black"/>
                </a:solidFill>
                <a:effectLst/>
                <a:uLnTx/>
                <a:uFillTx/>
                <a:latin typeface="#9Slide03 Arima Madurai" panose="00000500000000000000" pitchFamily="2" charset="0"/>
                <a:ea typeface="+mn-ea"/>
                <a:cs typeface="#9Slide03 Arima Madurai" panose="00000500000000000000" pitchFamily="2" charset="0"/>
              </a:rPr>
              <a:t> </a:t>
            </a:r>
            <a:r>
              <a:rPr kumimoji="0" lang="vi-VN" sz="2400" b="1" i="0" u="none" strike="noStrike" kern="1200" cap="none" spc="0" normalizeH="0" baseline="0" noProof="0" dirty="0">
                <a:ln>
                  <a:noFill/>
                </a:ln>
                <a:solidFill>
                  <a:prstClr val="black"/>
                </a:solidFill>
                <a:effectLst/>
                <a:uLnTx/>
                <a:uFillTx/>
                <a:latin typeface="#9Slide03 Arima Madurai" panose="00000500000000000000" pitchFamily="2" charset="0"/>
                <a:ea typeface="+mn-ea"/>
                <a:cs typeface="#9Slide03 Arima Madurai" panose="00000500000000000000" pitchFamily="2" charset="0"/>
              </a:rPr>
              <a:t>luận điểm </a:t>
            </a:r>
            <a:r>
              <a:rPr kumimoji="0" lang="vi-VN" sz="2400" b="0" i="0" u="none" strike="noStrike" kern="1200" cap="none" spc="0" normalizeH="0" baseline="0" noProof="0" dirty="0">
                <a:ln>
                  <a:noFill/>
                </a:ln>
                <a:solidFill>
                  <a:prstClr val="black"/>
                </a:solidFill>
                <a:effectLst/>
                <a:uLnTx/>
                <a:uFillTx/>
                <a:latin typeface="#9Slide03 Arima Madurai" panose="00000500000000000000" pitchFamily="2" charset="0"/>
                <a:ea typeface="+mn-ea"/>
                <a:cs typeface="#9Slide03 Arima Madurai" panose="00000500000000000000" pitchFamily="2" charset="0"/>
              </a:rPr>
              <a:t>rõ ràng, mạch lạc,</a:t>
            </a:r>
            <a:r>
              <a:rPr kumimoji="0" lang="en-US" sz="2400" b="0" i="0" u="none" strike="noStrike" kern="1200" cap="none" spc="0" normalizeH="0" baseline="0" noProof="0" dirty="0">
                <a:ln>
                  <a:noFill/>
                </a:ln>
                <a:solidFill>
                  <a:prstClr val="black"/>
                </a:solidFill>
                <a:effectLst/>
                <a:uLnTx/>
                <a:uFillTx/>
                <a:latin typeface="#9Slide03 Arima Madurai" panose="00000500000000000000" pitchFamily="2" charset="0"/>
                <a:ea typeface="+mn-ea"/>
                <a:cs typeface="#9Slide03 Arima Madurai" panose="00000500000000000000" pitchFamily="2" charset="0"/>
              </a:rPr>
              <a:t> </a:t>
            </a:r>
            <a:r>
              <a:rPr kumimoji="0" lang="en-US" sz="2400" b="0" i="0" u="none" strike="noStrike" kern="1200" cap="none" spc="0" normalizeH="0" baseline="0" noProof="0" dirty="0" err="1">
                <a:ln>
                  <a:noFill/>
                </a:ln>
                <a:solidFill>
                  <a:prstClr val="black"/>
                </a:solidFill>
                <a:effectLst/>
                <a:uLnTx/>
                <a:uFillTx/>
                <a:latin typeface="#9Slide03 Arima Madurai" panose="00000500000000000000" pitchFamily="2" charset="0"/>
                <a:ea typeface="+mn-ea"/>
                <a:cs typeface="#9Slide03 Arima Madurai" panose="00000500000000000000" pitchFamily="2" charset="0"/>
              </a:rPr>
              <a:t>có</a:t>
            </a:r>
            <a:r>
              <a:rPr kumimoji="0" lang="vi-VN" sz="2400" b="0" i="0" u="none" strike="noStrike" kern="1200" cap="none" spc="0" normalizeH="0" baseline="0" noProof="0" dirty="0">
                <a:ln>
                  <a:noFill/>
                </a:ln>
                <a:solidFill>
                  <a:prstClr val="black"/>
                </a:solidFill>
                <a:effectLst/>
                <a:uLnTx/>
                <a:uFillTx/>
                <a:latin typeface="#9Slide03 Arima Madurai" panose="00000500000000000000" pitchFamily="2" charset="0"/>
                <a:ea typeface="+mn-ea"/>
                <a:cs typeface="#9Slide03 Arima Madurai" panose="00000500000000000000" pitchFamily="2" charset="0"/>
              </a:rPr>
              <a:t> quan hệ chặt chẽ.</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9Slide03 Arima Madurai" panose="00000500000000000000" pitchFamily="2" charset="0"/>
                <a:ea typeface="+mn-ea"/>
                <a:cs typeface="#9Slide03 Arima Madurai" panose="00000500000000000000" pitchFamily="2" charset="0"/>
              </a:rPr>
              <a:t>- </a:t>
            </a:r>
            <a:r>
              <a:rPr kumimoji="0" lang="en-US" sz="2400" b="1" i="0" u="none" strike="noStrike" kern="1200" cap="none" spc="0" normalizeH="0" baseline="0" noProof="0" dirty="0">
                <a:ln>
                  <a:noFill/>
                </a:ln>
                <a:solidFill>
                  <a:prstClr val="black"/>
                </a:solidFill>
                <a:effectLst/>
                <a:uLnTx/>
                <a:uFillTx/>
                <a:latin typeface="#9Slide03 Arima Madurai" panose="00000500000000000000" pitchFamily="2" charset="0"/>
                <a:ea typeface="+mn-ea"/>
                <a:cs typeface="#9Slide03 Arima Madurai" panose="00000500000000000000" pitchFamily="2" charset="0"/>
              </a:rPr>
              <a:t>L</a:t>
            </a:r>
            <a:r>
              <a:rPr kumimoji="0" lang="vi-VN" sz="2400" b="1" i="0" u="none" strike="noStrike" kern="1200" cap="none" spc="0" normalizeH="0" baseline="0" noProof="0" dirty="0">
                <a:ln>
                  <a:noFill/>
                </a:ln>
                <a:solidFill>
                  <a:prstClr val="black"/>
                </a:solidFill>
                <a:effectLst/>
                <a:uLnTx/>
                <a:uFillTx/>
                <a:latin typeface="#9Slide03 Arima Madurai" panose="00000500000000000000" pitchFamily="2" charset="0"/>
                <a:ea typeface="+mn-ea"/>
                <a:cs typeface="#9Slide03 Arima Madurai" panose="00000500000000000000" pitchFamily="2" charset="0"/>
              </a:rPr>
              <a:t>í lẽ </a:t>
            </a:r>
            <a:r>
              <a:rPr kumimoji="0" lang="vi-VN" sz="2400" b="0" i="0" u="none" strike="noStrike" kern="1200" cap="none" spc="0" normalizeH="0" baseline="0" noProof="0" dirty="0">
                <a:ln>
                  <a:noFill/>
                </a:ln>
                <a:solidFill>
                  <a:prstClr val="black"/>
                </a:solidFill>
                <a:effectLst/>
                <a:uLnTx/>
                <a:uFillTx/>
                <a:latin typeface="#9Slide03 Arima Madurai" panose="00000500000000000000" pitchFamily="2" charset="0"/>
                <a:ea typeface="+mn-ea"/>
                <a:cs typeface="#9Slide03 Arima Madurai" panose="00000500000000000000" pitchFamily="2" charset="0"/>
              </a:rPr>
              <a:t>sắc bén, </a:t>
            </a:r>
            <a:r>
              <a:rPr kumimoji="0" lang="vi-VN" sz="2400" b="1" i="0" u="none" strike="noStrike" kern="1200" cap="none" spc="0" normalizeH="0" baseline="0" noProof="0" dirty="0">
                <a:ln>
                  <a:noFill/>
                </a:ln>
                <a:solidFill>
                  <a:prstClr val="black"/>
                </a:solidFill>
                <a:effectLst/>
                <a:uLnTx/>
                <a:uFillTx/>
                <a:latin typeface="#9Slide03 Arima Madurai" panose="00000500000000000000" pitchFamily="2" charset="0"/>
                <a:ea typeface="+mn-ea"/>
                <a:cs typeface="#9Slide03 Arima Madurai" panose="00000500000000000000" pitchFamily="2" charset="0"/>
              </a:rPr>
              <a:t>bằng chứng </a:t>
            </a:r>
            <a:r>
              <a:rPr kumimoji="0" lang="vi-VN" sz="2400" b="0" i="0" u="none" strike="noStrike" kern="1200" cap="none" spc="0" normalizeH="0" baseline="0" noProof="0" dirty="0">
                <a:ln>
                  <a:noFill/>
                </a:ln>
                <a:solidFill>
                  <a:prstClr val="black"/>
                </a:solidFill>
                <a:effectLst/>
                <a:uLnTx/>
                <a:uFillTx/>
                <a:latin typeface="#9Slide03 Arima Madurai" panose="00000500000000000000" pitchFamily="2" charset="0"/>
                <a:ea typeface="+mn-ea"/>
                <a:cs typeface="#9Slide03 Arima Madurai" panose="00000500000000000000" pitchFamily="2" charset="0"/>
              </a:rPr>
              <a:t>xác thực, thái độ chân thành</a:t>
            </a:r>
            <a:r>
              <a:rPr kumimoji="0" lang="en-US" sz="2400" b="0" i="0" u="none" strike="noStrike" kern="1200" cap="none" spc="0" normalizeH="0" baseline="0" noProof="0" dirty="0">
                <a:ln>
                  <a:noFill/>
                </a:ln>
                <a:solidFill>
                  <a:prstClr val="black"/>
                </a:solidFill>
                <a:effectLst/>
                <a:uLnTx/>
                <a:uFillTx/>
                <a:latin typeface="#9Slide03 Arima Madurai" panose="00000500000000000000" pitchFamily="2" charset="0"/>
                <a:ea typeface="+mn-ea"/>
                <a:cs typeface="#9Slide03 Arima Madurai" panose="00000500000000000000" pitchFamily="2" charset="0"/>
              </a:rPr>
              <a:t>, </a:t>
            </a:r>
            <a:r>
              <a:rPr kumimoji="0" lang="vi-VN" sz="2400" b="0" i="0" u="none" strike="noStrike" kern="1200" cap="none" spc="0" normalizeH="0" baseline="0" noProof="0" dirty="0">
                <a:ln>
                  <a:noFill/>
                </a:ln>
                <a:solidFill>
                  <a:prstClr val="black"/>
                </a:solidFill>
                <a:effectLst/>
                <a:uLnTx/>
                <a:uFillTx/>
                <a:latin typeface="#9Slide03 Arima Madurai" panose="00000500000000000000" pitchFamily="2" charset="0"/>
                <a:ea typeface="+mn-ea"/>
                <a:cs typeface="#9Slide03 Arima Madurai" panose="00000500000000000000" pitchFamily="2" charset="0"/>
              </a:rPr>
              <a:t>thấu hiểu lòng người, mời gọi tha thiết.</a:t>
            </a:r>
          </a:p>
        </p:txBody>
      </p:sp>
      <p:sp>
        <p:nvSpPr>
          <p:cNvPr id="8" name="TextBox 7">
            <a:extLst>
              <a:ext uri="{FF2B5EF4-FFF2-40B4-BE49-F238E27FC236}">
                <a16:creationId xmlns:a16="http://schemas.microsoft.com/office/drawing/2014/main" id="{0D3C294A-8D8E-9E79-4662-4533A4C90622}"/>
              </a:ext>
            </a:extLst>
          </p:cNvPr>
          <p:cNvSpPr txBox="1"/>
          <p:nvPr/>
        </p:nvSpPr>
        <p:spPr>
          <a:xfrm>
            <a:off x="5976734" y="2082526"/>
            <a:ext cx="5804447" cy="267765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9Slide03 Arima Madurai" panose="00000500000000000000" pitchFamily="2" charset="0"/>
                <a:ea typeface="+mn-ea"/>
                <a:cs typeface="#9Slide03 Arima Madurai" panose="00000500000000000000" pitchFamily="2" charset="0"/>
              </a:rPr>
              <a:t>- </a:t>
            </a:r>
            <a:r>
              <a:rPr kumimoji="0" lang="vi-VN" sz="2400" b="1" i="0" u="none" strike="noStrike" kern="1200" cap="none" spc="0" normalizeH="0" baseline="0" noProof="0" dirty="0">
                <a:ln>
                  <a:noFill/>
                </a:ln>
                <a:solidFill>
                  <a:prstClr val="black"/>
                </a:solidFill>
                <a:effectLst/>
                <a:uLnTx/>
                <a:uFillTx/>
                <a:latin typeface="#9Slide03 Arima Madurai" panose="00000500000000000000" pitchFamily="2" charset="0"/>
                <a:ea typeface="+mn-ea"/>
                <a:cs typeface="#9Slide03 Arima Madurai" panose="00000500000000000000" pitchFamily="2" charset="0"/>
              </a:rPr>
              <a:t>N</a:t>
            </a:r>
            <a:r>
              <a:rPr kumimoji="0" lang="en-US" sz="2400" b="1" i="0" u="none" strike="noStrike" kern="1200" cap="none" spc="0" normalizeH="0" baseline="0" noProof="0" dirty="0" err="1">
                <a:ln>
                  <a:noFill/>
                </a:ln>
                <a:solidFill>
                  <a:prstClr val="black"/>
                </a:solidFill>
                <a:effectLst/>
                <a:uLnTx/>
                <a:uFillTx/>
                <a:latin typeface="#9Slide03 Arima Madurai" panose="00000500000000000000" pitchFamily="2" charset="0"/>
                <a:ea typeface="+mn-ea"/>
                <a:cs typeface="#9Slide03 Arima Madurai" panose="00000500000000000000" pitchFamily="2" charset="0"/>
              </a:rPr>
              <a:t>gô</a:t>
            </a:r>
            <a:r>
              <a:rPr kumimoji="0" lang="en-US" sz="2400" b="1" i="0" u="none" strike="noStrike" kern="1200" cap="none" spc="0" normalizeH="0" baseline="0" noProof="0" dirty="0">
                <a:ln>
                  <a:noFill/>
                </a:ln>
                <a:solidFill>
                  <a:prstClr val="black"/>
                </a:solidFill>
                <a:effectLst/>
                <a:uLnTx/>
                <a:uFillTx/>
                <a:latin typeface="#9Slide03 Arima Madurai" panose="00000500000000000000" pitchFamily="2" charset="0"/>
                <a:ea typeface="+mn-ea"/>
                <a:cs typeface="#9Slide03 Arima Madurai" panose="00000500000000000000" pitchFamily="2" charset="0"/>
              </a:rPr>
              <a:t> </a:t>
            </a:r>
            <a:r>
              <a:rPr kumimoji="0" lang="en-US" sz="2400" b="1" i="0" u="none" strike="noStrike" kern="1200" cap="none" spc="0" normalizeH="0" baseline="0" noProof="0" dirty="0" err="1">
                <a:ln>
                  <a:noFill/>
                </a:ln>
                <a:solidFill>
                  <a:prstClr val="black"/>
                </a:solidFill>
                <a:effectLst/>
                <a:uLnTx/>
                <a:uFillTx/>
                <a:latin typeface="#9Slide03 Arima Madurai" panose="00000500000000000000" pitchFamily="2" charset="0"/>
                <a:ea typeface="+mn-ea"/>
                <a:cs typeface="#9Slide03 Arima Madurai" panose="00000500000000000000" pitchFamily="2" charset="0"/>
              </a:rPr>
              <a:t>Thì</a:t>
            </a:r>
            <a:r>
              <a:rPr kumimoji="0" lang="en-US" sz="2400" b="1" i="0" u="none" strike="noStrike" kern="1200" cap="none" spc="0" normalizeH="0" baseline="0" noProof="0" dirty="0">
                <a:ln>
                  <a:noFill/>
                </a:ln>
                <a:solidFill>
                  <a:prstClr val="black"/>
                </a:solidFill>
                <a:effectLst/>
                <a:uLnTx/>
                <a:uFillTx/>
                <a:latin typeface="#9Slide03 Arima Madurai" panose="00000500000000000000" pitchFamily="2" charset="0"/>
                <a:ea typeface="+mn-ea"/>
                <a:cs typeface="#9Slide03 Arima Madurai" panose="00000500000000000000" pitchFamily="2" charset="0"/>
              </a:rPr>
              <a:t> </a:t>
            </a:r>
            <a:r>
              <a:rPr kumimoji="0" lang="en-US" sz="2400" b="1" i="0" u="none" strike="noStrike" kern="1200" cap="none" spc="0" normalizeH="0" baseline="0" noProof="0" dirty="0" err="1">
                <a:ln>
                  <a:noFill/>
                </a:ln>
                <a:solidFill>
                  <a:prstClr val="black"/>
                </a:solidFill>
                <a:effectLst/>
                <a:uLnTx/>
                <a:uFillTx/>
                <a:latin typeface="#9Slide03 Arima Madurai" panose="00000500000000000000" pitchFamily="2" charset="0"/>
                <a:ea typeface="+mn-ea"/>
                <a:cs typeface="#9Slide03 Arima Madurai" panose="00000500000000000000" pitchFamily="2" charset="0"/>
              </a:rPr>
              <a:t>Nhậm</a:t>
            </a:r>
            <a:r>
              <a:rPr kumimoji="0" lang="vi-VN" sz="2400" b="1" i="0" u="none" strike="noStrike" kern="1200" cap="none" spc="0" normalizeH="0" baseline="0" noProof="0" dirty="0">
                <a:ln>
                  <a:noFill/>
                </a:ln>
                <a:solidFill>
                  <a:prstClr val="black"/>
                </a:solidFill>
                <a:effectLst/>
                <a:uLnTx/>
                <a:uFillTx/>
                <a:latin typeface="#9Slide03 Arima Madurai" panose="00000500000000000000" pitchFamily="2" charset="0"/>
                <a:ea typeface="+mn-ea"/>
                <a:cs typeface="#9Slide03 Arima Madurai" panose="00000500000000000000" pitchFamily="2" charset="0"/>
              </a:rPr>
              <a:t> gửi gắm những khát vọng lớn lao: </a:t>
            </a:r>
            <a:r>
              <a:rPr kumimoji="0" lang="vi-VN" sz="2400" b="0" i="0" u="none" strike="noStrike" kern="1200" cap="none" spc="0" normalizeH="0" baseline="0" noProof="0" dirty="0">
                <a:ln>
                  <a:noFill/>
                </a:ln>
                <a:solidFill>
                  <a:prstClr val="black"/>
                </a:solidFill>
                <a:effectLst/>
                <a:uLnTx/>
                <a:uFillTx/>
                <a:latin typeface="#9Slide03 Arima Madurai" panose="00000500000000000000" pitchFamily="2" charset="0"/>
                <a:ea typeface="+mn-ea"/>
                <a:cs typeface="#9Slide03 Arima Madurai" panose="00000500000000000000" pitchFamily="2" charset="0"/>
              </a:rPr>
              <a:t>muốn thuyết phục người hiền tài vượt qua những e dè, nghi ngại, đồng tâm hợp lực cùng vua xây dựng triều đại mới, </a:t>
            </a:r>
            <a:r>
              <a:rPr kumimoji="0" lang="en-US" sz="2400" b="0" i="0" u="none" strike="noStrike" kern="1200" cap="none" spc="0" normalizeH="0" baseline="0" noProof="0" dirty="0">
                <a:ln>
                  <a:noFill/>
                </a:ln>
                <a:solidFill>
                  <a:prstClr val="black"/>
                </a:solidFill>
                <a:effectLst/>
                <a:uLnTx/>
                <a:uFillTx/>
                <a:latin typeface="#9Slide03 Arima Madurai" panose="00000500000000000000" pitchFamily="2" charset="0"/>
                <a:ea typeface="+mn-ea"/>
                <a:cs typeface="#9Slide03 Arima Madurai" panose="00000500000000000000" pitchFamily="2" charset="0"/>
              </a:rPr>
              <a:t>l</a:t>
            </a:r>
            <a:r>
              <a:rPr kumimoji="0" lang="vi-VN" sz="2400" b="0" i="0" u="none" strike="noStrike" kern="1200" cap="none" spc="0" normalizeH="0" baseline="0" noProof="0" dirty="0">
                <a:ln>
                  <a:noFill/>
                </a:ln>
                <a:solidFill>
                  <a:prstClr val="black"/>
                </a:solidFill>
                <a:effectLst/>
                <a:uLnTx/>
                <a:uFillTx/>
                <a:latin typeface="#9Slide03 Arima Madurai" panose="00000500000000000000" pitchFamily="2" charset="0"/>
                <a:ea typeface="+mn-ea"/>
                <a:cs typeface="#9Slide03 Arima Madurai" panose="00000500000000000000" pitchFamily="2" charset="0"/>
              </a:rPr>
              <a:t>àm cho đất nước ngày càng vững mạnh. </a:t>
            </a:r>
            <a:endParaRPr kumimoji="0" lang="en-US" sz="2400" b="0" i="0" u="none" strike="noStrike" kern="1200" cap="none" spc="0" normalizeH="0" baseline="0" noProof="0" dirty="0">
              <a:ln>
                <a:noFill/>
              </a:ln>
              <a:solidFill>
                <a:prstClr val="black"/>
              </a:solidFill>
              <a:effectLst/>
              <a:uLnTx/>
              <a:uFillTx/>
              <a:latin typeface="#9Slide03 Arima Madurai" panose="00000500000000000000" pitchFamily="2" charset="0"/>
              <a:ea typeface="+mn-ea"/>
              <a:cs typeface="#9Slide03 Arima Madurai" panose="00000500000000000000" pitchFamily="2"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9Slide03 Arima Madurai" panose="00000500000000000000" pitchFamily="2" charset="0"/>
                <a:ea typeface="+mn-ea"/>
                <a:cs typeface="#9Slide03 Arima Madurai" panose="00000500000000000000" pitchFamily="2" charset="0"/>
                <a:sym typeface="Wingdings" panose="05000000000000000000" pitchFamily="2" charset="2"/>
              </a:rPr>
              <a:t> </a:t>
            </a:r>
            <a:r>
              <a:rPr kumimoji="0" lang="vi-VN" sz="2400" b="0" i="0" u="none" strike="noStrike" kern="1200" cap="none" spc="0" normalizeH="0" baseline="0" noProof="0" dirty="0">
                <a:ln>
                  <a:noFill/>
                </a:ln>
                <a:solidFill>
                  <a:prstClr val="black"/>
                </a:solidFill>
                <a:effectLst/>
                <a:uLnTx/>
                <a:uFillTx/>
                <a:latin typeface="#9Slide03 Arima Madurai" panose="00000500000000000000" pitchFamily="2" charset="0"/>
                <a:ea typeface="+mn-ea"/>
                <a:cs typeface="#9Slide03 Arima Madurai" panose="00000500000000000000" pitchFamily="2" charset="0"/>
              </a:rPr>
              <a:t>Đây là tư tưởng tiến bộ nhất trong suốt các triều đại phong kiến Việt Nam</a:t>
            </a:r>
            <a:r>
              <a:rPr kumimoji="0" lang="en-US" sz="2400" b="0" i="0" u="none" strike="noStrike" kern="1200" cap="none" spc="0" normalizeH="0" baseline="0" noProof="0" dirty="0">
                <a:ln>
                  <a:noFill/>
                </a:ln>
                <a:solidFill>
                  <a:prstClr val="black"/>
                </a:solidFill>
                <a:effectLst/>
                <a:uLnTx/>
                <a:uFillTx/>
                <a:latin typeface="#9Slide03 Arima Madurai" panose="00000500000000000000" pitchFamily="2" charset="0"/>
                <a:ea typeface="+mn-ea"/>
                <a:cs typeface="#9Slide03 Arima Madurai" panose="00000500000000000000" pitchFamily="2" charset="0"/>
              </a:rPr>
              <a:t>.</a:t>
            </a:r>
          </a:p>
        </p:txBody>
      </p:sp>
    </p:spTree>
    <p:extLst>
      <p:ext uri="{BB962C8B-B14F-4D97-AF65-F5344CB8AC3E}">
        <p14:creationId xmlns:p14="http://schemas.microsoft.com/office/powerpoint/2010/main" val="3030225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xEl>
                                              <p:pRg st="0" end="0"/>
                                            </p:txEl>
                                          </p:spTgt>
                                        </p:tgtEl>
                                        <p:attrNameLst>
                                          <p:attrName>style.visibility</p:attrName>
                                        </p:attrNameLst>
                                      </p:cBhvr>
                                      <p:to>
                                        <p:strVal val="visible"/>
                                      </p:to>
                                    </p:set>
                                    <p:anim calcmode="lin" valueType="num">
                                      <p:cBhvr additive="base">
                                        <p:cTn id="25"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
                                            <p:txEl>
                                              <p:pRg st="0" end="0"/>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8">
                                            <p:txEl>
                                              <p:pRg st="1" end="1"/>
                                            </p:txEl>
                                          </p:spTgt>
                                        </p:tgtEl>
                                        <p:attrNameLst>
                                          <p:attrName>style.visibility</p:attrName>
                                        </p:attrNameLst>
                                      </p:cBhvr>
                                      <p:to>
                                        <p:strVal val="visible"/>
                                      </p:to>
                                    </p:set>
                                    <p:anim calcmode="lin" valueType="num">
                                      <p:cBhvr additive="base">
                                        <p:cTn id="29"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BEDCB"/>
        </a:solidFill>
        <a:effectLst/>
      </p:bgPr>
    </p:bg>
    <p:spTree>
      <p:nvGrpSpPr>
        <p:cNvPr id="1" name=""/>
        <p:cNvGrpSpPr/>
        <p:nvPr/>
      </p:nvGrpSpPr>
      <p:grpSpPr>
        <a:xfrm>
          <a:off x="0" y="0"/>
          <a:ext cx="0" cy="0"/>
          <a:chOff x="0" y="0"/>
          <a:chExt cx="0" cy="0"/>
        </a:xfrm>
      </p:grpSpPr>
      <p:sp>
        <p:nvSpPr>
          <p:cNvPr id="4" name="Hình Bầu dục 3">
            <a:extLst>
              <a:ext uri="{FF2B5EF4-FFF2-40B4-BE49-F238E27FC236}">
                <a16:creationId xmlns:a16="http://schemas.microsoft.com/office/drawing/2014/main" id="{29C78274-51C3-C0B9-9130-73390DD28CD2}"/>
              </a:ext>
            </a:extLst>
          </p:cNvPr>
          <p:cNvSpPr/>
          <p:nvPr/>
        </p:nvSpPr>
        <p:spPr>
          <a:xfrm>
            <a:off x="4901532" y="1410785"/>
            <a:ext cx="3026004" cy="3026004"/>
          </a:xfrm>
          <a:prstGeom prst="ellipse">
            <a:avLst/>
          </a:prstGeom>
          <a:noFill/>
          <a:ln w="25400">
            <a:solidFill>
              <a:srgbClr val="CFA15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59号-创粗黑" panose="020F0502020204030204"/>
              <a:cs typeface="+mn-cs"/>
            </a:endParaRPr>
          </a:p>
        </p:txBody>
      </p:sp>
      <p:sp>
        <p:nvSpPr>
          <p:cNvPr id="8" name="Hộp Văn bản 7">
            <a:extLst>
              <a:ext uri="{FF2B5EF4-FFF2-40B4-BE49-F238E27FC236}">
                <a16:creationId xmlns:a16="http://schemas.microsoft.com/office/drawing/2014/main" id="{B42ED463-8336-4D05-C873-9627FDD83915}"/>
              </a:ext>
            </a:extLst>
          </p:cNvPr>
          <p:cNvSpPr txBox="1"/>
          <p:nvPr/>
        </p:nvSpPr>
        <p:spPr>
          <a:xfrm>
            <a:off x="7026531" y="567380"/>
            <a:ext cx="5010794" cy="1475404"/>
          </a:xfrm>
          <a:prstGeom prst="rect">
            <a:avLst/>
          </a:prstGeom>
          <a:noFill/>
        </p:spPr>
        <p:txBody>
          <a:bodyPr wrap="square">
            <a:spAutoFit/>
          </a:bodyPr>
          <a:lstStyle/>
          <a:p>
            <a:pPr marL="457200" marR="0" lvl="0" indent="-457200" algn="just" defTabSz="914400" rtl="0" eaLnBrk="1" fontAlgn="auto" latinLnBrk="0" hangingPunct="1">
              <a:lnSpc>
                <a:spcPct val="107000"/>
              </a:lnSpc>
              <a:spcBef>
                <a:spcPts val="0"/>
              </a:spcBef>
              <a:spcAft>
                <a:spcPts val="800"/>
              </a:spcAft>
              <a:buClrTx/>
              <a:buSzTx/>
              <a:buFontTx/>
              <a:buAutoNum type="arabicPeriod"/>
              <a:tabLst/>
              <a:defRPr/>
            </a:pPr>
            <a:r>
              <a:rPr kumimoji="0" lang="en-US" sz="2800" b="0" i="0" u="none" strike="noStrike" kern="1200" cap="none" spc="0" normalizeH="0" baseline="0" noProof="0" dirty="0" err="1">
                <a:ln>
                  <a:noFill/>
                </a:ln>
                <a:solidFill>
                  <a:prstClr val="black"/>
                </a:solidFill>
                <a:effectLst/>
                <a:uLnTx/>
                <a:uFillTx/>
                <a:latin typeface="#9Slide05 Garris" pitchFamily="2" charset="0"/>
                <a:ea typeface="Arial" panose="020B0604020202020204" pitchFamily="34" charset="0"/>
                <a:cs typeface="Times New Roman" panose="02020603050405020304" pitchFamily="18" charset="0"/>
              </a:rPr>
              <a:t>Các</a:t>
            </a:r>
            <a:r>
              <a:rPr kumimoji="0" lang="en-US" sz="2800" b="0" i="0" u="none" strike="noStrike" kern="1200" cap="none" spc="0" normalizeH="0" baseline="0" noProof="0" dirty="0">
                <a:ln>
                  <a:noFill/>
                </a:ln>
                <a:solidFill>
                  <a:prstClr val="black"/>
                </a:solidFill>
                <a:effectLst/>
                <a:uLnTx/>
                <a:uFillTx/>
                <a:latin typeface="#9Slide05 Garris" pitchFamily="2" charset="0"/>
                <a:ea typeface="Arial" panose="020B060402020202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Garris" pitchFamily="2" charset="0"/>
                <a:ea typeface="Arial" panose="020B0604020202020204" pitchFamily="34" charset="0"/>
                <a:cs typeface="Times New Roman" panose="02020603050405020304" pitchFamily="18" charset="0"/>
              </a:rPr>
              <a:t>yếu</a:t>
            </a:r>
            <a:r>
              <a:rPr kumimoji="0" lang="en-US" sz="2800" b="0" i="0" u="none" strike="noStrike" kern="1200" cap="none" spc="0" normalizeH="0" baseline="0" noProof="0" dirty="0">
                <a:ln>
                  <a:noFill/>
                </a:ln>
                <a:solidFill>
                  <a:prstClr val="black"/>
                </a:solidFill>
                <a:effectLst/>
                <a:uLnTx/>
                <a:uFillTx/>
                <a:latin typeface="#9Slide05 Garris" pitchFamily="2" charset="0"/>
                <a:ea typeface="Arial" panose="020B060402020202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Garris" pitchFamily="2" charset="0"/>
                <a:ea typeface="Arial" panose="020B0604020202020204" pitchFamily="34" charset="0"/>
                <a:cs typeface="Times New Roman" panose="02020603050405020304" pitchFamily="18" charset="0"/>
              </a:rPr>
              <a:t>tố</a:t>
            </a:r>
            <a:r>
              <a:rPr kumimoji="0" lang="en-US" sz="2800" b="0" i="0" u="none" strike="noStrike" kern="1200" cap="none" spc="0" normalizeH="0" baseline="0" noProof="0" dirty="0">
                <a:ln>
                  <a:noFill/>
                </a:ln>
                <a:solidFill>
                  <a:prstClr val="black"/>
                </a:solidFill>
                <a:effectLst/>
                <a:uLnTx/>
                <a:uFillTx/>
                <a:latin typeface="#9Slide05 Garris" pitchFamily="2" charset="0"/>
                <a:ea typeface="Arial" panose="020B060402020202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Garris" pitchFamily="2" charset="0"/>
                <a:ea typeface="Arial" panose="020B0604020202020204" pitchFamily="34" charset="0"/>
                <a:cs typeface="Times New Roman" panose="02020603050405020304" pitchFamily="18" charset="0"/>
              </a:rPr>
              <a:t>tạo</a:t>
            </a:r>
            <a:r>
              <a:rPr kumimoji="0" lang="en-US" sz="2800" b="0" i="0" u="none" strike="noStrike" kern="1200" cap="none" spc="0" normalizeH="0" baseline="0" noProof="0" dirty="0">
                <a:ln>
                  <a:noFill/>
                </a:ln>
                <a:solidFill>
                  <a:prstClr val="black"/>
                </a:solidFill>
                <a:effectLst/>
                <a:uLnTx/>
                <a:uFillTx/>
                <a:latin typeface="#9Slide05 Garris" pitchFamily="2" charset="0"/>
                <a:ea typeface="Arial" panose="020B060402020202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Garris" pitchFamily="2" charset="0"/>
                <a:ea typeface="Arial" panose="020B0604020202020204" pitchFamily="34" charset="0"/>
                <a:cs typeface="Times New Roman" panose="02020603050405020304" pitchFamily="18" charset="0"/>
              </a:rPr>
              <a:t>nê</a:t>
            </a:r>
            <a:r>
              <a:rPr kumimoji="0" lang="en-US" sz="2800" b="0" i="0" u="none" strike="noStrike" kern="1200" cap="none" spc="0" normalizeH="0" baseline="0" noProof="0" dirty="0">
                <a:ln>
                  <a:noFill/>
                </a:ln>
                <a:solidFill>
                  <a:prstClr val="black"/>
                </a:solidFill>
                <a:effectLst/>
                <a:uLnTx/>
                <a:uFillTx/>
                <a:latin typeface="#9Slide05 Garris" pitchFamily="2" charset="0"/>
                <a:ea typeface="Arial" panose="020B0604020202020204" pitchFamily="34" charset="0"/>
                <a:cs typeface="Times New Roman" panose="02020603050405020304" pitchFamily="18" charset="0"/>
              </a:rPr>
              <a:t>n </a:t>
            </a:r>
            <a:r>
              <a:rPr kumimoji="0" lang="en-US" sz="2800" b="0" i="0" u="none" strike="noStrike" kern="1200" cap="none" spc="0" normalizeH="0" baseline="0" noProof="0" dirty="0" err="1">
                <a:ln>
                  <a:noFill/>
                </a:ln>
                <a:solidFill>
                  <a:prstClr val="black"/>
                </a:solidFill>
                <a:effectLst/>
                <a:uLnTx/>
                <a:uFillTx/>
                <a:latin typeface="#9Slide05 Garris" pitchFamily="2" charset="0"/>
                <a:ea typeface="Arial" panose="020B0604020202020204" pitchFamily="34" charset="0"/>
                <a:cs typeface="Times New Roman" panose="02020603050405020304" pitchFamily="18" charset="0"/>
              </a:rPr>
              <a:t>cấu</a:t>
            </a:r>
            <a:r>
              <a:rPr kumimoji="0" lang="en-US" sz="2800" b="0" i="0" u="none" strike="noStrike" kern="1200" cap="none" spc="0" normalizeH="0" baseline="0" noProof="0" dirty="0">
                <a:ln>
                  <a:noFill/>
                </a:ln>
                <a:solidFill>
                  <a:prstClr val="black"/>
                </a:solidFill>
                <a:effectLst/>
                <a:uLnTx/>
                <a:uFillTx/>
                <a:latin typeface="#9Slide05 Garris" pitchFamily="2" charset="0"/>
                <a:ea typeface="Arial" panose="020B060402020202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Garris" pitchFamily="2" charset="0"/>
                <a:ea typeface="Arial" panose="020B0604020202020204" pitchFamily="34" charset="0"/>
                <a:cs typeface="Times New Roman" panose="02020603050405020304" pitchFamily="18" charset="0"/>
              </a:rPr>
              <a:t>trúc</a:t>
            </a:r>
            <a:r>
              <a:rPr kumimoji="0" lang="en-US" sz="2800" b="0" i="0" u="none" strike="noStrike" kern="1200" cap="none" spc="0" normalizeH="0" baseline="0" noProof="0" dirty="0">
                <a:ln>
                  <a:noFill/>
                </a:ln>
                <a:solidFill>
                  <a:prstClr val="black"/>
                </a:solidFill>
                <a:effectLst/>
                <a:uLnTx/>
                <a:uFillTx/>
                <a:latin typeface="#9Slide05 Garris" pitchFamily="2" charset="0"/>
                <a:ea typeface="Arial" panose="020B060402020202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Garris" pitchFamily="2" charset="0"/>
                <a:ea typeface="Arial" panose="020B0604020202020204" pitchFamily="34" charset="0"/>
                <a:cs typeface="Times New Roman" panose="02020603050405020304" pitchFamily="18" charset="0"/>
              </a:rPr>
              <a:t>của</a:t>
            </a:r>
            <a:r>
              <a:rPr kumimoji="0" lang="en-US" sz="2800" b="0" i="0" u="none" strike="noStrike" kern="1200" cap="none" spc="0" normalizeH="0" baseline="0" noProof="0" dirty="0">
                <a:ln>
                  <a:noFill/>
                </a:ln>
                <a:solidFill>
                  <a:prstClr val="black"/>
                </a:solidFill>
                <a:effectLst/>
                <a:uLnTx/>
                <a:uFillTx/>
                <a:latin typeface="#9Slide05 Garris" pitchFamily="2" charset="0"/>
                <a:ea typeface="Arial" panose="020B0604020202020204" pitchFamily="34" charset="0"/>
                <a:cs typeface="Times New Roman" panose="02020603050405020304" pitchFamily="18" charset="0"/>
              </a:rPr>
              <a:t> VBNL: </a:t>
            </a:r>
            <a:r>
              <a:rPr kumimoji="0" lang="en-US" sz="2800" b="0" i="0" u="none" strike="noStrike" kern="1200" cap="none" spc="0" normalizeH="0" baseline="0" noProof="0" dirty="0" err="1">
                <a:ln>
                  <a:noFill/>
                </a:ln>
                <a:solidFill>
                  <a:prstClr val="black"/>
                </a:solidFill>
                <a:effectLst/>
                <a:uLnTx/>
                <a:uFillTx/>
                <a:latin typeface="#9Slide05 Garris" pitchFamily="2" charset="0"/>
                <a:ea typeface="Arial" panose="020B0604020202020204" pitchFamily="34" charset="0"/>
                <a:cs typeface="Times New Roman" panose="02020603050405020304" pitchFamily="18" charset="0"/>
              </a:rPr>
              <a:t>luận</a:t>
            </a:r>
            <a:r>
              <a:rPr kumimoji="0" lang="en-US" sz="2800" b="0" i="0" u="none" strike="noStrike" kern="1200" cap="none" spc="0" normalizeH="0" baseline="0" noProof="0" dirty="0">
                <a:ln>
                  <a:noFill/>
                </a:ln>
                <a:solidFill>
                  <a:prstClr val="black"/>
                </a:solidFill>
                <a:effectLst/>
                <a:uLnTx/>
                <a:uFillTx/>
                <a:latin typeface="#9Slide05 Garris" pitchFamily="2" charset="0"/>
                <a:ea typeface="Arial" panose="020B060402020202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Garris" pitchFamily="2" charset="0"/>
                <a:ea typeface="Arial" panose="020B0604020202020204" pitchFamily="34" charset="0"/>
                <a:cs typeface="Times New Roman" panose="02020603050405020304" pitchFamily="18" charset="0"/>
              </a:rPr>
              <a:t>đề</a:t>
            </a:r>
            <a:r>
              <a:rPr kumimoji="0" lang="en-US" sz="2800" b="0" i="0" u="none" strike="noStrike" kern="1200" cap="none" spc="0" normalizeH="0" baseline="0" noProof="0" dirty="0">
                <a:ln>
                  <a:noFill/>
                </a:ln>
                <a:solidFill>
                  <a:prstClr val="black"/>
                </a:solidFill>
                <a:effectLst/>
                <a:uLnTx/>
                <a:uFillTx/>
                <a:latin typeface="#9Slide05 Garris" pitchFamily="2" charset="0"/>
                <a:ea typeface="Arial" panose="020B060402020202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Garris" pitchFamily="2" charset="0"/>
                <a:ea typeface="Arial" panose="020B0604020202020204" pitchFamily="34" charset="0"/>
                <a:cs typeface="Times New Roman" panose="02020603050405020304" pitchFamily="18" charset="0"/>
              </a:rPr>
              <a:t>luận</a:t>
            </a:r>
            <a:r>
              <a:rPr kumimoji="0" lang="en-US" sz="2800" b="0" i="0" u="none" strike="noStrike" kern="1200" cap="none" spc="0" normalizeH="0" baseline="0" noProof="0" dirty="0">
                <a:ln>
                  <a:noFill/>
                </a:ln>
                <a:solidFill>
                  <a:prstClr val="black"/>
                </a:solidFill>
                <a:effectLst/>
                <a:uLnTx/>
                <a:uFillTx/>
                <a:latin typeface="#9Slide05 Garris" pitchFamily="2" charset="0"/>
                <a:ea typeface="Arial" panose="020B060402020202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Garris" pitchFamily="2" charset="0"/>
                <a:ea typeface="Arial" panose="020B0604020202020204" pitchFamily="34" charset="0"/>
                <a:cs typeface="Times New Roman" panose="02020603050405020304" pitchFamily="18" charset="0"/>
              </a:rPr>
              <a:t>điểm</a:t>
            </a:r>
            <a:r>
              <a:rPr kumimoji="0" lang="en-US" sz="2800" b="0" i="0" u="none" strike="noStrike" kern="1200" cap="none" spc="0" normalizeH="0" baseline="0" noProof="0" dirty="0">
                <a:ln>
                  <a:noFill/>
                </a:ln>
                <a:solidFill>
                  <a:prstClr val="black"/>
                </a:solidFill>
                <a:effectLst/>
                <a:uLnTx/>
                <a:uFillTx/>
                <a:latin typeface="#9Slide05 Garris" pitchFamily="2" charset="0"/>
                <a:ea typeface="Arial" panose="020B060402020202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Garris" pitchFamily="2" charset="0"/>
                <a:ea typeface="Arial" panose="020B0604020202020204" pitchFamily="34" charset="0"/>
                <a:cs typeface="Times New Roman" panose="02020603050405020304" pitchFamily="18" charset="0"/>
              </a:rPr>
              <a:t>lí</a:t>
            </a:r>
            <a:r>
              <a:rPr kumimoji="0" lang="en-US" sz="2800" b="0" i="0" u="none" strike="noStrike" kern="1200" cap="none" spc="0" normalizeH="0" baseline="0" noProof="0" dirty="0">
                <a:ln>
                  <a:noFill/>
                </a:ln>
                <a:solidFill>
                  <a:prstClr val="black"/>
                </a:solidFill>
                <a:effectLst/>
                <a:uLnTx/>
                <a:uFillTx/>
                <a:latin typeface="#9Slide05 Garris" pitchFamily="2" charset="0"/>
                <a:ea typeface="Arial" panose="020B060402020202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Garris" pitchFamily="2" charset="0"/>
                <a:ea typeface="Arial" panose="020B0604020202020204" pitchFamily="34" charset="0"/>
                <a:cs typeface="Times New Roman" panose="02020603050405020304" pitchFamily="18" charset="0"/>
              </a:rPr>
              <a:t>lẽ</a:t>
            </a:r>
            <a:r>
              <a:rPr kumimoji="0" lang="en-US" sz="2800" b="0" i="0" u="none" strike="noStrike" kern="1200" cap="none" spc="0" normalizeH="0" baseline="0" noProof="0" dirty="0">
                <a:ln>
                  <a:noFill/>
                </a:ln>
                <a:solidFill>
                  <a:prstClr val="black"/>
                </a:solidFill>
                <a:effectLst/>
                <a:uLnTx/>
                <a:uFillTx/>
                <a:latin typeface="#9Slide05 Garris" pitchFamily="2" charset="0"/>
                <a:ea typeface="Arial" panose="020B060402020202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Garris" pitchFamily="2" charset="0"/>
                <a:ea typeface="Arial" panose="020B0604020202020204" pitchFamily="34" charset="0"/>
                <a:cs typeface="Times New Roman" panose="02020603050405020304" pitchFamily="18" charset="0"/>
              </a:rPr>
              <a:t>bằng</a:t>
            </a:r>
            <a:r>
              <a:rPr kumimoji="0" lang="en-US" sz="2800" b="0" i="0" u="none" strike="noStrike" kern="1200" cap="none" spc="0" normalizeH="0" baseline="0" noProof="0" dirty="0">
                <a:ln>
                  <a:noFill/>
                </a:ln>
                <a:solidFill>
                  <a:prstClr val="black"/>
                </a:solidFill>
                <a:effectLst/>
                <a:uLnTx/>
                <a:uFillTx/>
                <a:latin typeface="#9Slide05 Garris" pitchFamily="2" charset="0"/>
                <a:ea typeface="Arial" panose="020B060402020202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Garris" pitchFamily="2" charset="0"/>
                <a:ea typeface="Arial" panose="020B0604020202020204" pitchFamily="34" charset="0"/>
                <a:cs typeface="Times New Roman" panose="02020603050405020304" pitchFamily="18" charset="0"/>
              </a:rPr>
              <a:t>chứng</a:t>
            </a:r>
            <a:r>
              <a:rPr kumimoji="0" lang="en-US" sz="2800" b="0" i="0" u="none" strike="noStrike" kern="1200" cap="none" spc="0" normalizeH="0" baseline="0" noProof="0" dirty="0">
                <a:ln>
                  <a:noFill/>
                </a:ln>
                <a:solidFill>
                  <a:prstClr val="black"/>
                </a:solidFill>
                <a:effectLst/>
                <a:uLnTx/>
                <a:uFillTx/>
                <a:latin typeface="#9Slide05 Garris" pitchFamily="2" charset="0"/>
                <a:ea typeface="Arial" panose="020B0604020202020204" pitchFamily="34" charset="0"/>
                <a:cs typeface="Times New Roman" panose="02020603050405020304" pitchFamily="18" charset="0"/>
              </a:rPr>
              <a:t>.</a:t>
            </a:r>
          </a:p>
        </p:txBody>
      </p:sp>
      <p:sp>
        <p:nvSpPr>
          <p:cNvPr id="9" name="Hộp Văn bản 8">
            <a:extLst>
              <a:ext uri="{FF2B5EF4-FFF2-40B4-BE49-F238E27FC236}">
                <a16:creationId xmlns:a16="http://schemas.microsoft.com/office/drawing/2014/main" id="{AD193273-1A79-9591-E1D5-21EB5E57837D}"/>
              </a:ext>
            </a:extLst>
          </p:cNvPr>
          <p:cNvSpPr txBox="1"/>
          <p:nvPr/>
        </p:nvSpPr>
        <p:spPr>
          <a:xfrm>
            <a:off x="5543837" y="2284518"/>
            <a:ext cx="3323996" cy="1323439"/>
          </a:xfrm>
          <a:prstGeom prst="rect">
            <a:avLst/>
          </a:prstGeom>
          <a:solidFill>
            <a:srgbClr val="FBEDCB"/>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C00000"/>
              </a:solidFill>
              <a:effectLst/>
              <a:uLnTx/>
              <a:uFillTx/>
              <a:latin typeface="Dancing Script" pitchFamily="2" charset="0"/>
              <a:ea typeface="Arial" panose="020B0604020202020204" pitchFamily="34"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C00000"/>
                </a:solidFill>
                <a:effectLst/>
                <a:uLnTx/>
                <a:uFillTx/>
                <a:latin typeface="Dancing Script" pitchFamily="2" charset="0"/>
                <a:ea typeface="Arial" panose="020B0604020202020204" pitchFamily="34" charset="0"/>
                <a:cs typeface="+mn-cs"/>
              </a:rPr>
              <a:t>III. </a:t>
            </a:r>
            <a:r>
              <a:rPr kumimoji="0" lang="en-US" sz="4000" b="1" i="0" u="none" strike="noStrike" kern="1200" cap="none" spc="0" normalizeH="0" baseline="0" noProof="0" dirty="0" err="1">
                <a:ln>
                  <a:noFill/>
                </a:ln>
                <a:solidFill>
                  <a:srgbClr val="C00000"/>
                </a:solidFill>
                <a:effectLst/>
                <a:uLnTx/>
                <a:uFillTx/>
                <a:latin typeface="Dancing Script" pitchFamily="2" charset="0"/>
                <a:ea typeface="Arial" panose="020B0604020202020204" pitchFamily="34" charset="0"/>
                <a:cs typeface="+mn-cs"/>
              </a:rPr>
              <a:t>Tổng</a:t>
            </a:r>
            <a:r>
              <a:rPr kumimoji="0" lang="en-US" sz="4000" b="1" i="0" u="none" strike="noStrike" kern="1200" cap="none" spc="0" normalizeH="0" baseline="0" noProof="0" dirty="0">
                <a:ln>
                  <a:noFill/>
                </a:ln>
                <a:solidFill>
                  <a:srgbClr val="C00000"/>
                </a:solidFill>
                <a:effectLst/>
                <a:uLnTx/>
                <a:uFillTx/>
                <a:latin typeface="Dancing Script" pitchFamily="2" charset="0"/>
                <a:ea typeface="Arial" panose="020B0604020202020204" pitchFamily="34" charset="0"/>
                <a:cs typeface="+mn-cs"/>
              </a:rPr>
              <a:t> </a:t>
            </a:r>
            <a:r>
              <a:rPr kumimoji="0" lang="en-US" sz="4000" b="1" i="0" u="none" strike="noStrike" kern="1200" cap="none" spc="0" normalizeH="0" baseline="0" noProof="0" dirty="0" err="1">
                <a:ln>
                  <a:noFill/>
                </a:ln>
                <a:solidFill>
                  <a:srgbClr val="C00000"/>
                </a:solidFill>
                <a:effectLst/>
                <a:uLnTx/>
                <a:uFillTx/>
                <a:latin typeface="Dancing Script" pitchFamily="2" charset="0"/>
                <a:ea typeface="Arial" panose="020B0604020202020204" pitchFamily="34" charset="0"/>
                <a:cs typeface="+mn-cs"/>
              </a:rPr>
              <a:t>kết</a:t>
            </a:r>
            <a:endParaRPr kumimoji="0" lang="en-US" sz="4000" b="1" i="0" u="none" strike="noStrike" kern="1200" cap="none" spc="0" normalizeH="0" baseline="0" noProof="0" dirty="0">
              <a:ln>
                <a:noFill/>
              </a:ln>
              <a:solidFill>
                <a:srgbClr val="C00000"/>
              </a:solidFill>
              <a:effectLst/>
              <a:uLnTx/>
              <a:uFillTx/>
              <a:latin typeface="Dancing Script" pitchFamily="2" charset="0"/>
              <a:ea typeface="Arial" panose="020B0604020202020204" pitchFamily="34"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C00000"/>
              </a:solidFill>
              <a:effectLst/>
              <a:uLnTx/>
              <a:uFillTx/>
              <a:latin typeface="Dancing Script" pitchFamily="2" charset="0"/>
              <a:ea typeface="Arial" panose="020B0604020202020204" pitchFamily="34" charset="0"/>
              <a:cs typeface="+mn-cs"/>
            </a:endParaRPr>
          </a:p>
        </p:txBody>
      </p:sp>
      <p:sp>
        <p:nvSpPr>
          <p:cNvPr id="2" name="Hộp Văn bản 1">
            <a:extLst>
              <a:ext uri="{FF2B5EF4-FFF2-40B4-BE49-F238E27FC236}">
                <a16:creationId xmlns:a16="http://schemas.microsoft.com/office/drawing/2014/main" id="{2398DF26-11AC-B9C5-7E75-09A5DC5AAE40}"/>
              </a:ext>
            </a:extLst>
          </p:cNvPr>
          <p:cNvSpPr txBox="1"/>
          <p:nvPr/>
        </p:nvSpPr>
        <p:spPr>
          <a:xfrm>
            <a:off x="53534" y="1645142"/>
            <a:ext cx="4847998" cy="2376997"/>
          </a:xfrm>
          <a:prstGeom prst="rect">
            <a:avLst/>
          </a:prstGeom>
          <a:noFill/>
        </p:spPr>
        <p:txBody>
          <a:bodyPr wrap="square">
            <a:spAutoFit/>
          </a:bodyPr>
          <a:lstStyle/>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9Slide05 Garris" pitchFamily="2" charset="0"/>
                <a:ea typeface="Arial" panose="020B0604020202020204" pitchFamily="34" charset="0"/>
                <a:cs typeface="Times New Roman" panose="02020603050405020304" pitchFamily="18" charset="0"/>
              </a:rPr>
              <a:t>2. </a:t>
            </a:r>
            <a:r>
              <a:rPr kumimoji="0" lang="en-US" sz="2800" b="0" i="0" u="none" strike="noStrike" kern="1200" cap="none" spc="0" normalizeH="0" baseline="0" noProof="0" dirty="0" err="1">
                <a:ln>
                  <a:noFill/>
                </a:ln>
                <a:solidFill>
                  <a:prstClr val="black"/>
                </a:solidFill>
                <a:effectLst/>
                <a:uLnTx/>
                <a:uFillTx/>
                <a:latin typeface="#9Slide05 Garris" pitchFamily="2" charset="0"/>
                <a:ea typeface="Arial" panose="020B0604020202020204" pitchFamily="34" charset="0"/>
                <a:cs typeface="Times New Roman" panose="02020603050405020304" pitchFamily="18" charset="0"/>
              </a:rPr>
              <a:t>Xác</a:t>
            </a:r>
            <a:r>
              <a:rPr kumimoji="0" lang="en-US" sz="2800" b="0" i="0" u="none" strike="noStrike" kern="1200" cap="none" spc="0" normalizeH="0" baseline="0" noProof="0" dirty="0">
                <a:ln>
                  <a:noFill/>
                </a:ln>
                <a:solidFill>
                  <a:prstClr val="black"/>
                </a:solidFill>
                <a:effectLst/>
                <a:uLnTx/>
                <a:uFillTx/>
                <a:latin typeface="#9Slide05 Garris" pitchFamily="2" charset="0"/>
                <a:ea typeface="Arial" panose="020B060402020202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Garris" pitchFamily="2" charset="0"/>
                <a:ea typeface="Arial" panose="020B0604020202020204" pitchFamily="34" charset="0"/>
                <a:cs typeface="Times New Roman" panose="02020603050405020304" pitchFamily="18" charset="0"/>
              </a:rPr>
              <a:t>định</a:t>
            </a:r>
            <a:r>
              <a:rPr kumimoji="0" lang="en-US" sz="2800" b="0" i="0" u="none" strike="noStrike" kern="1200" cap="none" spc="0" normalizeH="0" baseline="0" noProof="0" dirty="0">
                <a:ln>
                  <a:noFill/>
                </a:ln>
                <a:solidFill>
                  <a:prstClr val="black"/>
                </a:solidFill>
                <a:effectLst/>
                <a:uLnTx/>
                <a:uFillTx/>
                <a:latin typeface="#9Slide05 Garris" pitchFamily="2" charset="0"/>
                <a:ea typeface="Arial" panose="020B060402020202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Garris" pitchFamily="2" charset="0"/>
                <a:ea typeface="Arial" panose="020B0604020202020204" pitchFamily="34" charset="0"/>
                <a:cs typeface="Times New Roman" panose="02020603050405020304" pitchFamily="18" charset="0"/>
              </a:rPr>
              <a:t>mục</a:t>
            </a:r>
            <a:r>
              <a:rPr kumimoji="0" lang="en-US" sz="2800" b="0" i="0" u="none" strike="noStrike" kern="1200" cap="none" spc="0" normalizeH="0" baseline="0" noProof="0" dirty="0">
                <a:ln>
                  <a:noFill/>
                </a:ln>
                <a:solidFill>
                  <a:prstClr val="black"/>
                </a:solidFill>
                <a:effectLst/>
                <a:uLnTx/>
                <a:uFillTx/>
                <a:latin typeface="#9Slide05 Garris" pitchFamily="2" charset="0"/>
                <a:ea typeface="Arial" panose="020B060402020202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Garris" pitchFamily="2" charset="0"/>
                <a:ea typeface="Arial" panose="020B0604020202020204" pitchFamily="34" charset="0"/>
                <a:cs typeface="Times New Roman" panose="02020603050405020304" pitchFamily="18" charset="0"/>
              </a:rPr>
              <a:t>đích</a:t>
            </a:r>
            <a:r>
              <a:rPr kumimoji="0" lang="en-US" sz="2800" b="0" i="0" u="none" strike="noStrike" kern="1200" cap="none" spc="0" normalizeH="0" baseline="0" noProof="0" dirty="0">
                <a:ln>
                  <a:noFill/>
                </a:ln>
                <a:solidFill>
                  <a:prstClr val="black"/>
                </a:solidFill>
                <a:effectLst/>
                <a:uLnTx/>
                <a:uFillTx/>
                <a:latin typeface="#9Slide05 Garris" pitchFamily="2" charset="0"/>
                <a:ea typeface="Arial" panose="020B060402020202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Garris" pitchFamily="2" charset="0"/>
                <a:ea typeface="Arial" panose="020B0604020202020204" pitchFamily="34" charset="0"/>
                <a:cs typeface="Times New Roman" panose="02020603050405020304" pitchFamily="18" charset="0"/>
              </a:rPr>
              <a:t>thái</a:t>
            </a:r>
            <a:r>
              <a:rPr kumimoji="0" lang="en-US" sz="2800" b="0" i="0" u="none" strike="noStrike" kern="1200" cap="none" spc="0" normalizeH="0" baseline="0" noProof="0" dirty="0">
                <a:ln>
                  <a:noFill/>
                </a:ln>
                <a:solidFill>
                  <a:prstClr val="black"/>
                </a:solidFill>
                <a:effectLst/>
                <a:uLnTx/>
                <a:uFillTx/>
                <a:latin typeface="#9Slide05 Garris" pitchFamily="2" charset="0"/>
                <a:ea typeface="Arial" panose="020B060402020202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Garris" pitchFamily="2" charset="0"/>
                <a:ea typeface="Arial" panose="020B0604020202020204" pitchFamily="34" charset="0"/>
                <a:cs typeface="Times New Roman" panose="02020603050405020304" pitchFamily="18" charset="0"/>
              </a:rPr>
              <a:t>độ</a:t>
            </a:r>
            <a:r>
              <a:rPr kumimoji="0" lang="en-US" sz="2800" b="0" i="0" u="none" strike="noStrike" kern="1200" cap="none" spc="0" normalizeH="0" baseline="0" noProof="0" dirty="0">
                <a:ln>
                  <a:noFill/>
                </a:ln>
                <a:solidFill>
                  <a:prstClr val="black"/>
                </a:solidFill>
                <a:effectLst/>
                <a:uLnTx/>
                <a:uFillTx/>
                <a:latin typeface="#9Slide05 Garris" pitchFamily="2" charset="0"/>
                <a:ea typeface="Arial" panose="020B060402020202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Garris" pitchFamily="2" charset="0"/>
                <a:ea typeface="Arial" panose="020B0604020202020204" pitchFamily="34" charset="0"/>
                <a:cs typeface="Times New Roman" panose="02020603050405020304" pitchFamily="18" charset="0"/>
              </a:rPr>
              <a:t>tình</a:t>
            </a:r>
            <a:r>
              <a:rPr kumimoji="0" lang="en-US" sz="2800" b="0" i="0" u="none" strike="noStrike" kern="1200" cap="none" spc="0" normalizeH="0" baseline="0" noProof="0" dirty="0">
                <a:ln>
                  <a:noFill/>
                </a:ln>
                <a:solidFill>
                  <a:prstClr val="black"/>
                </a:solidFill>
                <a:effectLst/>
                <a:uLnTx/>
                <a:uFillTx/>
                <a:latin typeface="#9Slide05 Garris" pitchFamily="2" charset="0"/>
                <a:ea typeface="Arial" panose="020B060402020202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Garris" pitchFamily="2" charset="0"/>
                <a:ea typeface="Arial" panose="020B0604020202020204" pitchFamily="34" charset="0"/>
                <a:cs typeface="Times New Roman" panose="02020603050405020304" pitchFamily="18" charset="0"/>
              </a:rPr>
              <a:t>cảm</a:t>
            </a:r>
            <a:r>
              <a:rPr kumimoji="0" lang="en-US" sz="2800" b="0" i="0" u="none" strike="noStrike" kern="1200" cap="none" spc="0" normalizeH="0" baseline="0" noProof="0" dirty="0">
                <a:ln>
                  <a:noFill/>
                </a:ln>
                <a:solidFill>
                  <a:prstClr val="black"/>
                </a:solidFill>
                <a:effectLst/>
                <a:uLnTx/>
                <a:uFillTx/>
                <a:latin typeface="#9Slide05 Garris" pitchFamily="2" charset="0"/>
                <a:ea typeface="Arial" panose="020B060402020202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Garris" pitchFamily="2" charset="0"/>
                <a:ea typeface="Arial" panose="020B0604020202020204" pitchFamily="34" charset="0"/>
                <a:cs typeface="Times New Roman" panose="02020603050405020304" pitchFamily="18" charset="0"/>
              </a:rPr>
              <a:t>của</a:t>
            </a:r>
            <a:r>
              <a:rPr kumimoji="0" lang="en-US" sz="2800" b="0" i="0" u="none" strike="noStrike" kern="1200" cap="none" spc="0" normalizeH="0" baseline="0" noProof="0" dirty="0">
                <a:ln>
                  <a:noFill/>
                </a:ln>
                <a:solidFill>
                  <a:prstClr val="black"/>
                </a:solidFill>
                <a:effectLst/>
                <a:uLnTx/>
                <a:uFillTx/>
                <a:latin typeface="#9Slide05 Garris" pitchFamily="2" charset="0"/>
                <a:ea typeface="Arial" panose="020B060402020202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Garris" pitchFamily="2" charset="0"/>
                <a:ea typeface="Arial" panose="020B0604020202020204" pitchFamily="34" charset="0"/>
                <a:cs typeface="Times New Roman" panose="02020603050405020304" pitchFamily="18" charset="0"/>
              </a:rPr>
              <a:t>người</a:t>
            </a:r>
            <a:r>
              <a:rPr kumimoji="0" lang="en-US" sz="2800" b="0" i="0" u="none" strike="noStrike" kern="1200" cap="none" spc="0" normalizeH="0" baseline="0" noProof="0" dirty="0">
                <a:ln>
                  <a:noFill/>
                </a:ln>
                <a:solidFill>
                  <a:prstClr val="black"/>
                </a:solidFill>
                <a:effectLst/>
                <a:uLnTx/>
                <a:uFillTx/>
                <a:latin typeface="#9Slide05 Garris" pitchFamily="2" charset="0"/>
                <a:ea typeface="Arial" panose="020B060402020202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Garris" pitchFamily="2" charset="0"/>
                <a:ea typeface="Arial" panose="020B0604020202020204" pitchFamily="34" charset="0"/>
                <a:cs typeface="Times New Roman" panose="02020603050405020304" pitchFamily="18" charset="0"/>
              </a:rPr>
              <a:t>viết</a:t>
            </a:r>
            <a:r>
              <a:rPr kumimoji="0" lang="en-US" sz="2800" b="0" i="0" u="none" strike="noStrike" kern="1200" cap="none" spc="0" normalizeH="0" baseline="0" noProof="0" dirty="0">
                <a:ln>
                  <a:noFill/>
                </a:ln>
                <a:solidFill>
                  <a:prstClr val="black"/>
                </a:solidFill>
                <a:effectLst/>
                <a:uLnTx/>
                <a:uFillTx/>
                <a:latin typeface="#9Slide05 Garris" pitchFamily="2" charset="0"/>
                <a:ea typeface="Arial" panose="020B060402020202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Garris" pitchFamily="2" charset="0"/>
                <a:ea typeface="Arial" panose="020B0604020202020204" pitchFamily="34" charset="0"/>
                <a:cs typeface="Times New Roman" panose="02020603050405020304" pitchFamily="18" charset="0"/>
              </a:rPr>
              <a:t>khát</a:t>
            </a:r>
            <a:r>
              <a:rPr kumimoji="0" lang="en-US" sz="2800" b="0" i="0" u="none" strike="noStrike" kern="1200" cap="none" spc="0" normalizeH="0" baseline="0" noProof="0" dirty="0">
                <a:ln>
                  <a:noFill/>
                </a:ln>
                <a:solidFill>
                  <a:prstClr val="black"/>
                </a:solidFill>
                <a:effectLst/>
                <a:uLnTx/>
                <a:uFillTx/>
                <a:latin typeface="#9Slide05 Garris" pitchFamily="2" charset="0"/>
                <a:ea typeface="Arial" panose="020B060402020202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Garris" pitchFamily="2" charset="0"/>
                <a:ea typeface="Arial" panose="020B0604020202020204" pitchFamily="34" charset="0"/>
                <a:cs typeface="Times New Roman" panose="02020603050405020304" pitchFamily="18" charset="0"/>
              </a:rPr>
              <a:t>vọng</a:t>
            </a:r>
            <a:r>
              <a:rPr kumimoji="0" lang="en-US" sz="2800" b="0" i="0" u="none" strike="noStrike" kern="1200" cap="none" spc="0" normalizeH="0" baseline="0" noProof="0" dirty="0">
                <a:ln>
                  <a:noFill/>
                </a:ln>
                <a:solidFill>
                  <a:prstClr val="black"/>
                </a:solidFill>
                <a:effectLst/>
                <a:uLnTx/>
                <a:uFillTx/>
                <a:latin typeface="#9Slide05 Garris" pitchFamily="2" charset="0"/>
                <a:ea typeface="Arial" panose="020B060402020202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Garris" pitchFamily="2" charset="0"/>
                <a:ea typeface="Arial" panose="020B0604020202020204" pitchFamily="34" charset="0"/>
                <a:cs typeface="Times New Roman" panose="02020603050405020304" pitchFamily="18" charset="0"/>
              </a:rPr>
              <a:t>thuyết</a:t>
            </a:r>
            <a:r>
              <a:rPr kumimoji="0" lang="en-US" sz="2800" b="0" i="0" u="none" strike="noStrike" kern="1200" cap="none" spc="0" normalizeH="0" baseline="0" noProof="0" dirty="0">
                <a:ln>
                  <a:noFill/>
                </a:ln>
                <a:solidFill>
                  <a:prstClr val="black"/>
                </a:solidFill>
                <a:effectLst/>
                <a:uLnTx/>
                <a:uFillTx/>
                <a:latin typeface="#9Slide05 Garris" pitchFamily="2" charset="0"/>
                <a:ea typeface="Arial" panose="020B060402020202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Garris" pitchFamily="2" charset="0"/>
                <a:ea typeface="Arial" panose="020B0604020202020204" pitchFamily="34" charset="0"/>
                <a:cs typeface="Times New Roman" panose="02020603050405020304" pitchFamily="18" charset="0"/>
              </a:rPr>
              <a:t>phục</a:t>
            </a:r>
            <a:r>
              <a:rPr kumimoji="0" lang="en-US" sz="2800" b="0" i="0" u="none" strike="noStrike" kern="1200" cap="none" spc="0" normalizeH="0" baseline="0" noProof="0" dirty="0">
                <a:ln>
                  <a:noFill/>
                </a:ln>
                <a:solidFill>
                  <a:prstClr val="black"/>
                </a:solidFill>
                <a:effectLst/>
                <a:uLnTx/>
                <a:uFillTx/>
                <a:latin typeface="#9Slide05 Garris" pitchFamily="2" charset="0"/>
                <a:ea typeface="Arial" panose="020B060402020202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Garris" pitchFamily="2" charset="0"/>
                <a:ea typeface="Arial" panose="020B0604020202020204" pitchFamily="34" charset="0"/>
                <a:cs typeface="Times New Roman" panose="02020603050405020304" pitchFamily="18" charset="0"/>
              </a:rPr>
              <a:t>hiền</a:t>
            </a:r>
            <a:r>
              <a:rPr kumimoji="0" lang="en-US" sz="2800" b="0" i="0" u="none" strike="noStrike" kern="1200" cap="none" spc="0" normalizeH="0" baseline="0" noProof="0" dirty="0">
                <a:ln>
                  <a:noFill/>
                </a:ln>
                <a:solidFill>
                  <a:prstClr val="black"/>
                </a:solidFill>
                <a:effectLst/>
                <a:uLnTx/>
                <a:uFillTx/>
                <a:latin typeface="#9Slide05 Garris" pitchFamily="2" charset="0"/>
                <a:ea typeface="Arial" panose="020B060402020202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Garris" pitchFamily="2" charset="0"/>
                <a:ea typeface="Arial" panose="020B0604020202020204" pitchFamily="34" charset="0"/>
                <a:cs typeface="Times New Roman" panose="02020603050405020304" pitchFamily="18" charset="0"/>
              </a:rPr>
              <a:t>tài</a:t>
            </a:r>
            <a:r>
              <a:rPr kumimoji="0" lang="en-US" sz="2800" b="0" i="0" u="none" strike="noStrike" kern="1200" cap="none" spc="0" normalizeH="0" baseline="0" noProof="0" dirty="0">
                <a:ln>
                  <a:noFill/>
                </a:ln>
                <a:solidFill>
                  <a:prstClr val="black"/>
                </a:solidFill>
                <a:effectLst/>
                <a:uLnTx/>
                <a:uFillTx/>
                <a:latin typeface="#9Slide05 Garris" pitchFamily="2" charset="0"/>
                <a:ea typeface="Arial" panose="020B060402020202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Garris" pitchFamily="2" charset="0"/>
                <a:ea typeface="Arial" panose="020B0604020202020204" pitchFamily="34" charset="0"/>
                <a:cs typeface="Times New Roman" panose="02020603050405020304" pitchFamily="18" charset="0"/>
              </a:rPr>
              <a:t>chung</a:t>
            </a:r>
            <a:r>
              <a:rPr kumimoji="0" lang="en-US" sz="2800" b="0" i="0" u="none" strike="noStrike" kern="1200" cap="none" spc="0" normalizeH="0" baseline="0" noProof="0" dirty="0">
                <a:ln>
                  <a:noFill/>
                </a:ln>
                <a:solidFill>
                  <a:prstClr val="black"/>
                </a:solidFill>
                <a:effectLst/>
                <a:uLnTx/>
                <a:uFillTx/>
                <a:latin typeface="#9Slide05 Garris" pitchFamily="2" charset="0"/>
                <a:ea typeface="Arial" panose="020B060402020202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Garris" pitchFamily="2" charset="0"/>
                <a:ea typeface="Arial" panose="020B0604020202020204" pitchFamily="34" charset="0"/>
                <a:cs typeface="Times New Roman" panose="02020603050405020304" pitchFamily="18" charset="0"/>
              </a:rPr>
              <a:t>sức</a:t>
            </a:r>
            <a:r>
              <a:rPr kumimoji="0" lang="en-US" sz="2800" b="0" i="0" u="none" strike="noStrike" kern="1200" cap="none" spc="0" normalizeH="0" baseline="0" noProof="0" dirty="0">
                <a:ln>
                  <a:noFill/>
                </a:ln>
                <a:solidFill>
                  <a:prstClr val="black"/>
                </a:solidFill>
                <a:effectLst/>
                <a:uLnTx/>
                <a:uFillTx/>
                <a:latin typeface="#9Slide05 Garris" pitchFamily="2" charset="0"/>
                <a:ea typeface="Arial" panose="020B060402020202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Garris" pitchFamily="2" charset="0"/>
                <a:ea typeface="Arial" panose="020B0604020202020204" pitchFamily="34" charset="0"/>
                <a:cs typeface="Times New Roman" panose="02020603050405020304" pitchFamily="18" charset="0"/>
              </a:rPr>
              <a:t>xây</a:t>
            </a:r>
            <a:r>
              <a:rPr kumimoji="0" lang="en-US" sz="2800" b="0" i="0" u="none" strike="noStrike" kern="1200" cap="none" spc="0" normalizeH="0" baseline="0" noProof="0" dirty="0">
                <a:ln>
                  <a:noFill/>
                </a:ln>
                <a:solidFill>
                  <a:prstClr val="black"/>
                </a:solidFill>
                <a:effectLst/>
                <a:uLnTx/>
                <a:uFillTx/>
                <a:latin typeface="#9Slide05 Garris" pitchFamily="2" charset="0"/>
                <a:ea typeface="Arial" panose="020B060402020202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Garris" pitchFamily="2" charset="0"/>
                <a:ea typeface="Arial" panose="020B0604020202020204" pitchFamily="34" charset="0"/>
                <a:cs typeface="Times New Roman" panose="02020603050405020304" pitchFamily="18" charset="0"/>
              </a:rPr>
              <a:t>dựng</a:t>
            </a:r>
            <a:r>
              <a:rPr kumimoji="0" lang="en-US" sz="2800" b="0" i="0" u="none" strike="noStrike" kern="1200" cap="none" spc="0" normalizeH="0" baseline="0" noProof="0" dirty="0">
                <a:ln>
                  <a:noFill/>
                </a:ln>
                <a:solidFill>
                  <a:prstClr val="black"/>
                </a:solidFill>
                <a:effectLst/>
                <a:uLnTx/>
                <a:uFillTx/>
                <a:latin typeface="#9Slide05 Garris" pitchFamily="2" charset="0"/>
                <a:ea typeface="Arial" panose="020B060402020202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Garris" pitchFamily="2" charset="0"/>
                <a:ea typeface="Arial" panose="020B0604020202020204" pitchFamily="34" charset="0"/>
                <a:cs typeface="Times New Roman" panose="02020603050405020304" pitchFamily="18" charset="0"/>
              </a:rPr>
              <a:t>và</a:t>
            </a:r>
            <a:r>
              <a:rPr kumimoji="0" lang="en-US" sz="2800" b="0" i="0" u="none" strike="noStrike" kern="1200" cap="none" spc="0" normalizeH="0" baseline="0" noProof="0" dirty="0">
                <a:ln>
                  <a:noFill/>
                </a:ln>
                <a:solidFill>
                  <a:prstClr val="black"/>
                </a:solidFill>
                <a:effectLst/>
                <a:uLnTx/>
                <a:uFillTx/>
                <a:latin typeface="#9Slide05 Garris" pitchFamily="2" charset="0"/>
                <a:ea typeface="Arial" panose="020B0604020202020204" pitchFamily="34" charset="0"/>
                <a:cs typeface="Times New Roman" panose="02020603050405020304" pitchFamily="18" charset="0"/>
              </a:rPr>
              <a:t> phát </a:t>
            </a:r>
            <a:r>
              <a:rPr kumimoji="0" lang="en-US" sz="2800" b="0" i="0" u="none" strike="noStrike" kern="1200" cap="none" spc="0" normalizeH="0" baseline="0" noProof="0" dirty="0" err="1">
                <a:ln>
                  <a:noFill/>
                </a:ln>
                <a:solidFill>
                  <a:prstClr val="black"/>
                </a:solidFill>
                <a:effectLst/>
                <a:uLnTx/>
                <a:uFillTx/>
                <a:latin typeface="#9Slide05 Garris" pitchFamily="2" charset="0"/>
                <a:ea typeface="Arial" panose="020B0604020202020204" pitchFamily="34" charset="0"/>
                <a:cs typeface="Times New Roman" panose="02020603050405020304" pitchFamily="18" charset="0"/>
              </a:rPr>
              <a:t>triển</a:t>
            </a:r>
            <a:r>
              <a:rPr kumimoji="0" lang="en-US" sz="2800" b="0" i="0" u="none" strike="noStrike" kern="1200" cap="none" spc="0" normalizeH="0" baseline="0" noProof="0" dirty="0">
                <a:ln>
                  <a:noFill/>
                </a:ln>
                <a:solidFill>
                  <a:prstClr val="black"/>
                </a:solidFill>
                <a:effectLst/>
                <a:uLnTx/>
                <a:uFillTx/>
                <a:latin typeface="#9Slide05 Garris" pitchFamily="2" charset="0"/>
                <a:ea typeface="Arial" panose="020B060402020202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Garris" pitchFamily="2" charset="0"/>
                <a:ea typeface="Arial" panose="020B0604020202020204" pitchFamily="34" charset="0"/>
                <a:cs typeface="Times New Roman" panose="02020603050405020304" pitchFamily="18" charset="0"/>
              </a:rPr>
              <a:t>đất</a:t>
            </a:r>
            <a:r>
              <a:rPr kumimoji="0" lang="en-US" sz="2800" b="0" i="0" u="none" strike="noStrike" kern="1200" cap="none" spc="0" normalizeH="0" baseline="0" noProof="0" dirty="0">
                <a:ln>
                  <a:noFill/>
                </a:ln>
                <a:solidFill>
                  <a:prstClr val="black"/>
                </a:solidFill>
                <a:effectLst/>
                <a:uLnTx/>
                <a:uFillTx/>
                <a:latin typeface="#9Slide05 Garris" pitchFamily="2" charset="0"/>
                <a:ea typeface="Arial" panose="020B060402020202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Garris" pitchFamily="2" charset="0"/>
                <a:ea typeface="Arial" panose="020B0604020202020204" pitchFamily="34" charset="0"/>
                <a:cs typeface="Times New Roman" panose="02020603050405020304" pitchFamily="18" charset="0"/>
              </a:rPr>
              <a:t>nước</a:t>
            </a:r>
            <a:r>
              <a:rPr kumimoji="0" lang="en-US" sz="2800" b="0" i="0" u="none" strike="noStrike" kern="1200" cap="none" spc="0" normalizeH="0" baseline="0" noProof="0" dirty="0">
                <a:ln>
                  <a:noFill/>
                </a:ln>
                <a:solidFill>
                  <a:prstClr val="black"/>
                </a:solidFill>
                <a:effectLst/>
                <a:uLnTx/>
                <a:uFillTx/>
                <a:latin typeface="#9Slide05 Garris" pitchFamily="2" charset="0"/>
                <a:ea typeface="Arial" panose="020B0604020202020204" pitchFamily="34" charset="0"/>
                <a:cs typeface="Times New Roman" panose="02020603050405020304" pitchFamily="18" charset="0"/>
              </a:rPr>
              <a:t>.</a:t>
            </a:r>
          </a:p>
        </p:txBody>
      </p:sp>
      <p:sp>
        <p:nvSpPr>
          <p:cNvPr id="3" name="Hộp Văn bản 2">
            <a:extLst>
              <a:ext uri="{FF2B5EF4-FFF2-40B4-BE49-F238E27FC236}">
                <a16:creationId xmlns:a16="http://schemas.microsoft.com/office/drawing/2014/main" id="{D3B0E5CD-1011-4489-498F-83B6FAA5536B}"/>
              </a:ext>
            </a:extLst>
          </p:cNvPr>
          <p:cNvSpPr txBox="1"/>
          <p:nvPr/>
        </p:nvSpPr>
        <p:spPr>
          <a:xfrm>
            <a:off x="5129463" y="5104575"/>
            <a:ext cx="5529437" cy="1014380"/>
          </a:xfrm>
          <a:prstGeom prst="rect">
            <a:avLst/>
          </a:prstGeom>
          <a:noFill/>
        </p:spPr>
        <p:txBody>
          <a:bodyPr wrap="square">
            <a:spAutoFit/>
          </a:bodyPr>
          <a:lstStyle/>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9Slide05 Garris" pitchFamily="2" charset="0"/>
                <a:ea typeface="Arial" panose="020B0604020202020204" pitchFamily="34" charset="0"/>
                <a:cs typeface="Times New Roman" panose="02020603050405020304" pitchFamily="18" charset="0"/>
              </a:rPr>
              <a:t>3. </a:t>
            </a:r>
            <a:r>
              <a:rPr kumimoji="0" lang="en-US" sz="2800" b="0" i="0" u="none" strike="noStrike" kern="1200" cap="none" spc="0" normalizeH="0" baseline="0" noProof="0" dirty="0" err="1">
                <a:ln>
                  <a:noFill/>
                </a:ln>
                <a:solidFill>
                  <a:prstClr val="black"/>
                </a:solidFill>
                <a:effectLst/>
                <a:uLnTx/>
                <a:uFillTx/>
                <a:latin typeface="#9Slide05 Garris" pitchFamily="2" charset="0"/>
                <a:ea typeface="Arial" panose="020B0604020202020204" pitchFamily="34" charset="0"/>
                <a:cs typeface="Times New Roman" panose="02020603050405020304" pitchFamily="18" charset="0"/>
              </a:rPr>
              <a:t>Đánh</a:t>
            </a:r>
            <a:r>
              <a:rPr kumimoji="0" lang="en-US" sz="2800" b="0" i="0" u="none" strike="noStrike" kern="1200" cap="none" spc="0" normalizeH="0" baseline="0" noProof="0" dirty="0">
                <a:ln>
                  <a:noFill/>
                </a:ln>
                <a:solidFill>
                  <a:prstClr val="black"/>
                </a:solidFill>
                <a:effectLst/>
                <a:uLnTx/>
                <a:uFillTx/>
                <a:latin typeface="#9Slide05 Garris" pitchFamily="2" charset="0"/>
                <a:ea typeface="Arial" panose="020B060402020202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Garris" pitchFamily="2" charset="0"/>
                <a:ea typeface="Arial" panose="020B0604020202020204" pitchFamily="34" charset="0"/>
                <a:cs typeface="Times New Roman" panose="02020603050405020304" pitchFamily="18" charset="0"/>
              </a:rPr>
              <a:t>giá</a:t>
            </a:r>
            <a:r>
              <a:rPr kumimoji="0" lang="en-US" sz="2800" b="0" i="0" u="none" strike="noStrike" kern="1200" cap="none" spc="0" normalizeH="0" baseline="0" noProof="0" dirty="0">
                <a:ln>
                  <a:noFill/>
                </a:ln>
                <a:solidFill>
                  <a:prstClr val="black"/>
                </a:solidFill>
                <a:effectLst/>
                <a:uLnTx/>
                <a:uFillTx/>
                <a:latin typeface="#9Slide05 Garris" pitchFamily="2" charset="0"/>
                <a:ea typeface="Arial" panose="020B060402020202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Garris" pitchFamily="2" charset="0"/>
                <a:ea typeface="Arial" panose="020B0604020202020204" pitchFamily="34" charset="0"/>
                <a:cs typeface="Times New Roman" panose="02020603050405020304" pitchFamily="18" charset="0"/>
              </a:rPr>
              <a:t>nội</a:t>
            </a:r>
            <a:r>
              <a:rPr kumimoji="0" lang="en-US" sz="2800" b="0" i="0" u="none" strike="noStrike" kern="1200" cap="none" spc="0" normalizeH="0" baseline="0" noProof="0" dirty="0">
                <a:ln>
                  <a:noFill/>
                </a:ln>
                <a:solidFill>
                  <a:prstClr val="black"/>
                </a:solidFill>
                <a:effectLst/>
                <a:uLnTx/>
                <a:uFillTx/>
                <a:latin typeface="#9Slide05 Garris" pitchFamily="2" charset="0"/>
                <a:ea typeface="Arial" panose="020B0604020202020204" pitchFamily="34" charset="0"/>
                <a:cs typeface="Times New Roman" panose="02020603050405020304" pitchFamily="18" charset="0"/>
              </a:rPr>
              <a:t> dung, ý </a:t>
            </a:r>
            <a:r>
              <a:rPr kumimoji="0" lang="en-US" sz="2800" b="0" i="0" u="none" strike="noStrike" kern="1200" cap="none" spc="0" normalizeH="0" baseline="0" noProof="0" dirty="0" err="1">
                <a:ln>
                  <a:noFill/>
                </a:ln>
                <a:solidFill>
                  <a:prstClr val="black"/>
                </a:solidFill>
                <a:effectLst/>
                <a:uLnTx/>
                <a:uFillTx/>
                <a:latin typeface="#9Slide05 Garris" pitchFamily="2" charset="0"/>
                <a:ea typeface="Arial" panose="020B0604020202020204" pitchFamily="34" charset="0"/>
                <a:cs typeface="Times New Roman" panose="02020603050405020304" pitchFamily="18" charset="0"/>
              </a:rPr>
              <a:t>nghĩa</a:t>
            </a:r>
            <a:r>
              <a:rPr kumimoji="0" lang="en-US" sz="2800" b="0" i="0" u="none" strike="noStrike" kern="1200" cap="none" spc="0" normalizeH="0" baseline="0" noProof="0" dirty="0">
                <a:ln>
                  <a:noFill/>
                </a:ln>
                <a:solidFill>
                  <a:prstClr val="black"/>
                </a:solidFill>
                <a:effectLst/>
                <a:uLnTx/>
                <a:uFillTx/>
                <a:latin typeface="#9Slide05 Garris" pitchFamily="2" charset="0"/>
                <a:ea typeface="Arial" panose="020B060402020202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Garris" pitchFamily="2" charset="0"/>
                <a:ea typeface="Arial" panose="020B0604020202020204" pitchFamily="34" charset="0"/>
                <a:cs typeface="Times New Roman" panose="02020603050405020304" pitchFamily="18" charset="0"/>
              </a:rPr>
              <a:t>của</a:t>
            </a:r>
            <a:r>
              <a:rPr kumimoji="0" lang="en-US" sz="2800" b="0" i="0" u="none" strike="noStrike" kern="1200" cap="none" spc="0" normalizeH="0" baseline="0" noProof="0" dirty="0">
                <a:ln>
                  <a:noFill/>
                </a:ln>
                <a:solidFill>
                  <a:prstClr val="black"/>
                </a:solidFill>
                <a:effectLst/>
                <a:uLnTx/>
                <a:uFillTx/>
                <a:latin typeface="#9Slide05 Garris" pitchFamily="2" charset="0"/>
                <a:ea typeface="Arial" panose="020B060402020202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Garris" pitchFamily="2" charset="0"/>
                <a:ea typeface="Arial" panose="020B0604020202020204" pitchFamily="34" charset="0"/>
                <a:cs typeface="Times New Roman" panose="02020603050405020304" pitchFamily="18" charset="0"/>
              </a:rPr>
              <a:t>văn</a:t>
            </a:r>
            <a:r>
              <a:rPr kumimoji="0" lang="en-US" sz="2800" b="0" i="0" u="none" strike="noStrike" kern="1200" cap="none" spc="0" normalizeH="0" baseline="0" noProof="0" dirty="0">
                <a:ln>
                  <a:noFill/>
                </a:ln>
                <a:solidFill>
                  <a:prstClr val="black"/>
                </a:solidFill>
                <a:effectLst/>
                <a:uLnTx/>
                <a:uFillTx/>
                <a:latin typeface="#9Slide05 Garris" pitchFamily="2" charset="0"/>
                <a:ea typeface="Arial" panose="020B060402020202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Garris" pitchFamily="2" charset="0"/>
                <a:ea typeface="Arial" panose="020B0604020202020204" pitchFamily="34" charset="0"/>
                <a:cs typeface="Times New Roman" panose="02020603050405020304" pitchFamily="18" charset="0"/>
              </a:rPr>
              <a:t>bản</a:t>
            </a:r>
            <a:r>
              <a:rPr kumimoji="0" lang="en-US" sz="2800" b="0" i="0" u="none" strike="noStrike" kern="1200" cap="none" spc="0" normalizeH="0" baseline="0" noProof="0" dirty="0">
                <a:ln>
                  <a:noFill/>
                </a:ln>
                <a:solidFill>
                  <a:prstClr val="black"/>
                </a:solidFill>
                <a:effectLst/>
                <a:uLnTx/>
                <a:uFillTx/>
                <a:latin typeface="#9Slide05 Garris" pitchFamily="2" charset="0"/>
                <a:ea typeface="Arial" panose="020B060402020202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Garris" pitchFamily="2" charset="0"/>
                <a:ea typeface="Arial" panose="020B0604020202020204" pitchFamily="34" charset="0"/>
                <a:cs typeface="Times New Roman" panose="02020603050405020304" pitchFamily="18" charset="0"/>
              </a:rPr>
              <a:t>bài</a:t>
            </a:r>
            <a:r>
              <a:rPr kumimoji="0" lang="en-US" sz="2800" b="0" i="0" u="none" strike="noStrike" kern="1200" cap="none" spc="0" normalizeH="0" baseline="0" noProof="0" dirty="0">
                <a:ln>
                  <a:noFill/>
                </a:ln>
                <a:solidFill>
                  <a:prstClr val="black"/>
                </a:solidFill>
                <a:effectLst/>
                <a:uLnTx/>
                <a:uFillTx/>
                <a:latin typeface="#9Slide05 Garris" pitchFamily="2" charset="0"/>
                <a:ea typeface="Arial" panose="020B060402020202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Garris" pitchFamily="2" charset="0"/>
                <a:ea typeface="Arial" panose="020B0604020202020204" pitchFamily="34" charset="0"/>
                <a:cs typeface="Times New Roman" panose="02020603050405020304" pitchFamily="18" charset="0"/>
              </a:rPr>
              <a:t>học</a:t>
            </a:r>
            <a:r>
              <a:rPr kumimoji="0" lang="en-US" sz="2800" b="0" i="0" u="none" strike="noStrike" kern="1200" cap="none" spc="0" normalizeH="0" baseline="0" noProof="0" dirty="0">
                <a:ln>
                  <a:noFill/>
                </a:ln>
                <a:solidFill>
                  <a:prstClr val="black"/>
                </a:solidFill>
                <a:effectLst/>
                <a:uLnTx/>
                <a:uFillTx/>
                <a:latin typeface="#9Slide05 Garris" pitchFamily="2" charset="0"/>
                <a:ea typeface="Arial" panose="020B060402020202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Garris" pitchFamily="2" charset="0"/>
                <a:ea typeface="Arial" panose="020B0604020202020204" pitchFamily="34" charset="0"/>
                <a:cs typeface="Times New Roman" panose="02020603050405020304" pitchFamily="18" charset="0"/>
              </a:rPr>
              <a:t>thông</a:t>
            </a:r>
            <a:r>
              <a:rPr kumimoji="0" lang="en-US" sz="2800" b="0" i="0" u="none" strike="noStrike" kern="1200" cap="none" spc="0" normalizeH="0" baseline="0" noProof="0" dirty="0">
                <a:ln>
                  <a:noFill/>
                </a:ln>
                <a:solidFill>
                  <a:prstClr val="black"/>
                </a:solidFill>
                <a:effectLst/>
                <a:uLnTx/>
                <a:uFillTx/>
                <a:latin typeface="#9Slide05 Garris" pitchFamily="2" charset="0"/>
                <a:ea typeface="Arial" panose="020B060402020202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Garris" pitchFamily="2" charset="0"/>
                <a:ea typeface="Arial" panose="020B0604020202020204" pitchFamily="34" charset="0"/>
                <a:cs typeface="Times New Roman" panose="02020603050405020304" pitchFamily="18" charset="0"/>
              </a:rPr>
              <a:t>điệp</a:t>
            </a:r>
            <a:r>
              <a:rPr kumimoji="0" lang="en-US" sz="2800" b="0" i="0" u="none" strike="noStrike" kern="1200" cap="none" spc="0" normalizeH="0" baseline="0" noProof="0" dirty="0">
                <a:ln>
                  <a:noFill/>
                </a:ln>
                <a:solidFill>
                  <a:prstClr val="black"/>
                </a:solidFill>
                <a:effectLst/>
                <a:uLnTx/>
                <a:uFillTx/>
                <a:latin typeface="#9Slide05 Garris" pitchFamily="2" charset="0"/>
                <a:ea typeface="Arial" panose="020B0604020202020204" pitchFamily="34" charset="0"/>
                <a:cs typeface="Times New Roman" panose="02020603050405020304" pitchFamily="18" charset="0"/>
              </a:rPr>
              <a:t> ý </a:t>
            </a:r>
            <a:r>
              <a:rPr kumimoji="0" lang="en-US" sz="2800" b="0" i="0" u="none" strike="noStrike" kern="1200" cap="none" spc="0" normalizeH="0" baseline="0" noProof="0" dirty="0" err="1">
                <a:ln>
                  <a:noFill/>
                </a:ln>
                <a:solidFill>
                  <a:prstClr val="black"/>
                </a:solidFill>
                <a:effectLst/>
                <a:uLnTx/>
                <a:uFillTx/>
                <a:latin typeface="#9Slide05 Garris" pitchFamily="2" charset="0"/>
                <a:ea typeface="Arial" panose="020B0604020202020204" pitchFamily="34" charset="0"/>
                <a:cs typeface="Times New Roman" panose="02020603050405020304" pitchFamily="18" charset="0"/>
              </a:rPr>
              <a:t>nghĩa</a:t>
            </a:r>
            <a:r>
              <a:rPr kumimoji="0" lang="en-US" sz="2800" b="0" i="0" u="none" strike="noStrike" kern="1200" cap="none" spc="0" normalizeH="0" baseline="0" noProof="0" dirty="0">
                <a:ln>
                  <a:noFill/>
                </a:ln>
                <a:solidFill>
                  <a:prstClr val="black"/>
                </a:solidFill>
                <a:effectLst/>
                <a:uLnTx/>
                <a:uFillTx/>
                <a:latin typeface="#9Slide05 Garris" pitchFamily="2" charset="0"/>
                <a:ea typeface="Arial" panose="020B0604020202020204" pitchFamily="34" charset="0"/>
                <a:cs typeface="Times New Roman" panose="02020603050405020304" pitchFamily="18" charset="0"/>
              </a:rPr>
              <a:t>.</a:t>
            </a:r>
          </a:p>
        </p:txBody>
      </p:sp>
      <p:pic>
        <p:nvPicPr>
          <p:cNvPr id="7" name="图片 3">
            <a:extLst>
              <a:ext uri="{FF2B5EF4-FFF2-40B4-BE49-F238E27FC236}">
                <a16:creationId xmlns:a16="http://schemas.microsoft.com/office/drawing/2014/main" id="{540E9327-9D40-ED8D-752D-6133413A60F8}"/>
              </a:ext>
            </a:extLst>
          </p:cNvPr>
          <p:cNvPicPr>
            <a:picLocks noChangeAspect="1"/>
          </p:cNvPicPr>
          <p:nvPr/>
        </p:nvPicPr>
        <p:blipFill rotWithShape="1">
          <a:blip r:embed="rId3" cstate="print">
            <a:alphaModFix amt="85000"/>
            <a:extLst>
              <a:ext uri="{28A0092B-C50C-407E-A947-70E740481C1C}">
                <a14:useLocalDpi xmlns:a14="http://schemas.microsoft.com/office/drawing/2010/main" val="0"/>
              </a:ext>
            </a:extLst>
          </a:blip>
          <a:srcRect l="-4161" t="14250" r="4161" b="11990"/>
          <a:stretch/>
        </p:blipFill>
        <p:spPr>
          <a:xfrm flipH="1">
            <a:off x="5087973" y="2644839"/>
            <a:ext cx="2501847" cy="2459736"/>
          </a:xfrm>
          <a:prstGeom prst="rect">
            <a:avLst/>
          </a:prstGeom>
        </p:spPr>
      </p:pic>
    </p:spTree>
    <p:extLst>
      <p:ext uri="{BB962C8B-B14F-4D97-AF65-F5344CB8AC3E}">
        <p14:creationId xmlns:p14="http://schemas.microsoft.com/office/powerpoint/2010/main" val="74447029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Shape 4">
            <a:extLst>
              <a:ext uri="{FF2B5EF4-FFF2-40B4-BE49-F238E27FC236}">
                <a16:creationId xmlns:a16="http://schemas.microsoft.com/office/drawing/2014/main" id="{0DDE3B9D-0946-44BF-E0DC-80801E092C7C}"/>
              </a:ext>
            </a:extLst>
          </p:cNvPr>
          <p:cNvSpPr/>
          <p:nvPr/>
        </p:nvSpPr>
        <p:spPr>
          <a:xfrm>
            <a:off x="616424" y="1118537"/>
            <a:ext cx="2186000" cy="1931458"/>
          </a:xfrm>
          <a:custGeom>
            <a:avLst/>
            <a:gdLst>
              <a:gd name="connsiteX0" fmla="*/ 0 w 1931458"/>
              <a:gd name="connsiteY0" fmla="*/ 0 h 1352020"/>
              <a:gd name="connsiteX1" fmla="*/ 1255448 w 1931458"/>
              <a:gd name="connsiteY1" fmla="*/ 0 h 1352020"/>
              <a:gd name="connsiteX2" fmla="*/ 1931458 w 1931458"/>
              <a:gd name="connsiteY2" fmla="*/ 676010 h 1352020"/>
              <a:gd name="connsiteX3" fmla="*/ 1255448 w 1931458"/>
              <a:gd name="connsiteY3" fmla="*/ 1352020 h 1352020"/>
              <a:gd name="connsiteX4" fmla="*/ 0 w 1931458"/>
              <a:gd name="connsiteY4" fmla="*/ 1352020 h 1352020"/>
              <a:gd name="connsiteX5" fmla="*/ 676010 w 1931458"/>
              <a:gd name="connsiteY5" fmla="*/ 676010 h 1352020"/>
              <a:gd name="connsiteX6" fmla="*/ 0 w 1931458"/>
              <a:gd name="connsiteY6" fmla="*/ 0 h 13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31458" h="1352020">
                <a:moveTo>
                  <a:pt x="1931457" y="0"/>
                </a:moveTo>
                <a:lnTo>
                  <a:pt x="1931457" y="878813"/>
                </a:lnTo>
                <a:lnTo>
                  <a:pt x="965729" y="1352020"/>
                </a:lnTo>
                <a:lnTo>
                  <a:pt x="1" y="878813"/>
                </a:lnTo>
                <a:lnTo>
                  <a:pt x="1" y="0"/>
                </a:lnTo>
                <a:lnTo>
                  <a:pt x="965729" y="473207"/>
                </a:lnTo>
                <a:lnTo>
                  <a:pt x="1931457" y="0"/>
                </a:lnTo>
                <a:close/>
              </a:path>
            </a:pathLst>
          </a:custGeom>
          <a:solidFill>
            <a:srgbClr val="8F4F58">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p:spPr>
        <p:txBody>
          <a:bodyPr spcFirstLastPara="0" vert="horz" wrap="square" lIns="24130" tIns="700141" rIns="24130" bIns="700140" numCol="1" spcCol="1270" anchor="ctr" anchorCtr="0">
            <a:noAutofit/>
          </a:bodyPr>
          <a:lstStyle/>
          <a:p>
            <a:pPr marL="0" marR="0" lvl="0" indent="0" algn="ctr" defTabSz="1689100" rtl="0" eaLnBrk="1" fontAlgn="auto" latinLnBrk="0" hangingPunct="1">
              <a:lnSpc>
                <a:spcPct val="90000"/>
              </a:lnSpc>
              <a:spcBef>
                <a:spcPct val="0"/>
              </a:spcBef>
              <a:spcAft>
                <a:spcPct val="35000"/>
              </a:spcAft>
              <a:buClrTx/>
              <a:buSzTx/>
              <a:buFontTx/>
              <a:buNone/>
              <a:tabLst/>
              <a:defRPr/>
            </a:pPr>
            <a:endParaRPr kumimoji="0" lang="vi-VN" sz="3800" b="0" i="0" u="none" strike="noStrike" kern="0" cap="none" spc="0" normalizeH="0" baseline="0" noProof="0" dirty="0">
              <a:ln>
                <a:noFill/>
              </a:ln>
              <a:solidFill>
                <a:prstClr val="white"/>
              </a:solidFill>
              <a:effectLst/>
              <a:uLnTx/>
              <a:uFillTx/>
              <a:latin typeface="字魂59号-创粗黑" panose="020F0502020204030204"/>
              <a:ea typeface="+mn-ea"/>
              <a:cs typeface="+mn-cs"/>
            </a:endParaRPr>
          </a:p>
        </p:txBody>
      </p:sp>
      <p:sp>
        <p:nvSpPr>
          <p:cNvPr id="6" name="Freeform: Shape 5">
            <a:extLst>
              <a:ext uri="{FF2B5EF4-FFF2-40B4-BE49-F238E27FC236}">
                <a16:creationId xmlns:a16="http://schemas.microsoft.com/office/drawing/2014/main" id="{A711A074-B1F7-2601-F0A4-46BB498B4D59}"/>
              </a:ext>
            </a:extLst>
          </p:cNvPr>
          <p:cNvSpPr/>
          <p:nvPr/>
        </p:nvSpPr>
        <p:spPr>
          <a:xfrm>
            <a:off x="2904438" y="1118538"/>
            <a:ext cx="8671138" cy="1255447"/>
          </a:xfrm>
          <a:custGeom>
            <a:avLst/>
            <a:gdLst>
              <a:gd name="connsiteX0" fmla="*/ 209245 w 1255447"/>
              <a:gd name="connsiteY0" fmla="*/ 0 h 8748839"/>
              <a:gd name="connsiteX1" fmla="*/ 1046202 w 1255447"/>
              <a:gd name="connsiteY1" fmla="*/ 0 h 8748839"/>
              <a:gd name="connsiteX2" fmla="*/ 1255447 w 1255447"/>
              <a:gd name="connsiteY2" fmla="*/ 209245 h 8748839"/>
              <a:gd name="connsiteX3" fmla="*/ 1255447 w 1255447"/>
              <a:gd name="connsiteY3" fmla="*/ 8748839 h 8748839"/>
              <a:gd name="connsiteX4" fmla="*/ 1255447 w 1255447"/>
              <a:gd name="connsiteY4" fmla="*/ 8748839 h 8748839"/>
              <a:gd name="connsiteX5" fmla="*/ 0 w 1255447"/>
              <a:gd name="connsiteY5" fmla="*/ 8748839 h 8748839"/>
              <a:gd name="connsiteX6" fmla="*/ 0 w 1255447"/>
              <a:gd name="connsiteY6" fmla="*/ 8748839 h 8748839"/>
              <a:gd name="connsiteX7" fmla="*/ 0 w 1255447"/>
              <a:gd name="connsiteY7" fmla="*/ 209245 h 8748839"/>
              <a:gd name="connsiteX8" fmla="*/ 209245 w 1255447"/>
              <a:gd name="connsiteY8" fmla="*/ 0 h 874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5447" h="8748839">
                <a:moveTo>
                  <a:pt x="1255447" y="1458167"/>
                </a:moveTo>
                <a:lnTo>
                  <a:pt x="1255447" y="7290672"/>
                </a:lnTo>
                <a:cubicBezTo>
                  <a:pt x="1255447" y="8095997"/>
                  <a:pt x="1242004" y="8748839"/>
                  <a:pt x="1225421" y="8748839"/>
                </a:cubicBezTo>
                <a:lnTo>
                  <a:pt x="0" y="8748839"/>
                </a:lnTo>
                <a:lnTo>
                  <a:pt x="0" y="8748839"/>
                </a:lnTo>
                <a:lnTo>
                  <a:pt x="0" y="0"/>
                </a:lnTo>
                <a:lnTo>
                  <a:pt x="0" y="0"/>
                </a:lnTo>
                <a:lnTo>
                  <a:pt x="1225421" y="0"/>
                </a:lnTo>
                <a:cubicBezTo>
                  <a:pt x="1242004" y="0"/>
                  <a:pt x="1255447" y="652842"/>
                  <a:pt x="1255447" y="1458167"/>
                </a:cubicBezTo>
                <a:close/>
              </a:path>
            </a:pathLst>
          </a:custGeom>
          <a:solidFill>
            <a:sysClr val="window" lastClr="FFFFFF">
              <a:alpha val="90000"/>
              <a:hueOff val="0"/>
              <a:satOff val="0"/>
              <a:lumOff val="0"/>
              <a:alphaOff val="0"/>
            </a:sysClr>
          </a:solidFill>
          <a:ln>
            <a:noFill/>
          </a:ln>
          <a:effectLst/>
          <a:scene3d>
            <a:camera prst="orthographicFront">
              <a:rot lat="0" lon="0" rev="0"/>
            </a:camera>
            <a:lightRig rig="contrasting" dir="t">
              <a:rot lat="0" lon="0" rev="1200000"/>
            </a:lightRig>
          </a:scene3d>
          <a:sp3d contourW="19050" prstMaterial="metal">
            <a:bevelT w="88900" h="203200"/>
            <a:bevelB w="165100" h="254000"/>
          </a:sp3d>
        </p:spPr>
        <p:txBody>
          <a:bodyPr spcFirstLastPara="0" vert="horz" wrap="square" lIns="256032" tIns="84146" rIns="84146" bIns="84146" numCol="1" spcCol="1270" anchor="ctr" anchorCtr="0">
            <a:noAutofit/>
          </a:bodyPr>
          <a:lstStyle/>
          <a:p>
            <a:pPr marL="285750" marR="0" lvl="1" indent="-285750" algn="l" defTabSz="1600200" rtl="0" eaLnBrk="1" fontAlgn="auto" latinLnBrk="0" hangingPunct="1">
              <a:lnSpc>
                <a:spcPct val="90000"/>
              </a:lnSpc>
              <a:spcBef>
                <a:spcPct val="0"/>
              </a:spcBef>
              <a:spcAft>
                <a:spcPct val="15000"/>
              </a:spcAft>
              <a:buClrTx/>
              <a:buSzTx/>
              <a:buFontTx/>
              <a:buChar char="•"/>
              <a:tabLst/>
              <a:defRPr/>
            </a:pPr>
            <a:endParaRPr kumimoji="0" lang="vi-VN" sz="3600" b="0" i="0" u="none" strike="noStrike" kern="0" cap="none" spc="0" normalizeH="0" baseline="0" noProof="0">
              <a:ln>
                <a:noFill/>
              </a:ln>
              <a:solidFill>
                <a:prstClr val="black">
                  <a:hueOff val="0"/>
                  <a:satOff val="0"/>
                  <a:lumOff val="0"/>
                  <a:alphaOff val="0"/>
                </a:prstClr>
              </a:solidFill>
              <a:effectLst/>
              <a:uLnTx/>
              <a:uFillTx/>
              <a:latin typeface="字魂59号-创粗黑" panose="020F0502020204030204"/>
              <a:ea typeface="+mn-ea"/>
              <a:cs typeface="+mn-cs"/>
            </a:endParaRPr>
          </a:p>
          <a:p>
            <a:pPr marL="285750" marR="0" lvl="1" indent="-285750" algn="l" defTabSz="1600200" rtl="0" eaLnBrk="1" fontAlgn="auto" latinLnBrk="0" hangingPunct="1">
              <a:lnSpc>
                <a:spcPct val="90000"/>
              </a:lnSpc>
              <a:spcBef>
                <a:spcPct val="0"/>
              </a:spcBef>
              <a:spcAft>
                <a:spcPct val="15000"/>
              </a:spcAft>
              <a:buClrTx/>
              <a:buSzTx/>
              <a:buFontTx/>
              <a:buChar char="•"/>
              <a:tabLst/>
              <a:defRPr/>
            </a:pPr>
            <a:endParaRPr kumimoji="0" lang="vi-VN" sz="3600" b="0" i="0" u="none" strike="noStrike" kern="0" cap="none" spc="0" normalizeH="0" baseline="0" noProof="0">
              <a:ln>
                <a:noFill/>
              </a:ln>
              <a:solidFill>
                <a:prstClr val="black">
                  <a:hueOff val="0"/>
                  <a:satOff val="0"/>
                  <a:lumOff val="0"/>
                  <a:alphaOff val="0"/>
                </a:prstClr>
              </a:solidFill>
              <a:effectLst/>
              <a:uLnTx/>
              <a:uFillTx/>
              <a:latin typeface="字魂59号-创粗黑" panose="020F0502020204030204"/>
              <a:ea typeface="+mn-ea"/>
              <a:cs typeface="+mn-cs"/>
            </a:endParaRPr>
          </a:p>
        </p:txBody>
      </p:sp>
      <p:sp>
        <p:nvSpPr>
          <p:cNvPr id="7" name="Freeform: Shape 6">
            <a:extLst>
              <a:ext uri="{FF2B5EF4-FFF2-40B4-BE49-F238E27FC236}">
                <a16:creationId xmlns:a16="http://schemas.microsoft.com/office/drawing/2014/main" id="{B52E5BDE-06DB-44F0-9A47-DF942AAD77B5}"/>
              </a:ext>
            </a:extLst>
          </p:cNvPr>
          <p:cNvSpPr/>
          <p:nvPr/>
        </p:nvSpPr>
        <p:spPr>
          <a:xfrm>
            <a:off x="616424" y="2859055"/>
            <a:ext cx="2186000" cy="1931458"/>
          </a:xfrm>
          <a:custGeom>
            <a:avLst/>
            <a:gdLst>
              <a:gd name="connsiteX0" fmla="*/ 0 w 1931458"/>
              <a:gd name="connsiteY0" fmla="*/ 0 h 1352020"/>
              <a:gd name="connsiteX1" fmla="*/ 1255448 w 1931458"/>
              <a:gd name="connsiteY1" fmla="*/ 0 h 1352020"/>
              <a:gd name="connsiteX2" fmla="*/ 1931458 w 1931458"/>
              <a:gd name="connsiteY2" fmla="*/ 676010 h 1352020"/>
              <a:gd name="connsiteX3" fmla="*/ 1255448 w 1931458"/>
              <a:gd name="connsiteY3" fmla="*/ 1352020 h 1352020"/>
              <a:gd name="connsiteX4" fmla="*/ 0 w 1931458"/>
              <a:gd name="connsiteY4" fmla="*/ 1352020 h 1352020"/>
              <a:gd name="connsiteX5" fmla="*/ 676010 w 1931458"/>
              <a:gd name="connsiteY5" fmla="*/ 676010 h 1352020"/>
              <a:gd name="connsiteX6" fmla="*/ 0 w 1931458"/>
              <a:gd name="connsiteY6" fmla="*/ 0 h 13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31458" h="1352020">
                <a:moveTo>
                  <a:pt x="1931457" y="0"/>
                </a:moveTo>
                <a:lnTo>
                  <a:pt x="1931457" y="878813"/>
                </a:lnTo>
                <a:lnTo>
                  <a:pt x="965729" y="1352020"/>
                </a:lnTo>
                <a:lnTo>
                  <a:pt x="1" y="878813"/>
                </a:lnTo>
                <a:lnTo>
                  <a:pt x="1" y="0"/>
                </a:lnTo>
                <a:lnTo>
                  <a:pt x="965729" y="473207"/>
                </a:lnTo>
                <a:lnTo>
                  <a:pt x="1931457" y="0"/>
                </a:lnTo>
                <a:close/>
              </a:path>
            </a:pathLst>
          </a:custGeom>
          <a:solidFill>
            <a:srgbClr val="8F4F58">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p:spPr>
        <p:txBody>
          <a:bodyPr spcFirstLastPara="0" vert="horz" wrap="square" lIns="24130" tIns="700140" rIns="24130" bIns="700140" numCol="1" spcCol="1270" anchor="ctr" anchorCtr="0">
            <a:noAutofit/>
          </a:bodyPr>
          <a:lstStyle/>
          <a:p>
            <a:pPr marL="0" marR="0" lvl="0" indent="0" algn="ctr" defTabSz="1689100" rtl="0" eaLnBrk="1" fontAlgn="auto" latinLnBrk="0" hangingPunct="1">
              <a:lnSpc>
                <a:spcPct val="90000"/>
              </a:lnSpc>
              <a:spcBef>
                <a:spcPct val="0"/>
              </a:spcBef>
              <a:spcAft>
                <a:spcPct val="35000"/>
              </a:spcAft>
              <a:buClrTx/>
              <a:buSzTx/>
              <a:buFontTx/>
              <a:buNone/>
              <a:tabLst/>
              <a:defRPr/>
            </a:pPr>
            <a:endParaRPr kumimoji="0" lang="vi-VN" sz="3800" b="0" i="0" u="none" strike="noStrike" kern="0" cap="none" spc="0" normalizeH="0" baseline="0" noProof="0" dirty="0">
              <a:ln>
                <a:noFill/>
              </a:ln>
              <a:solidFill>
                <a:prstClr val="white"/>
              </a:solidFill>
              <a:effectLst/>
              <a:uLnTx/>
              <a:uFillTx/>
              <a:latin typeface="字魂59号-创粗黑" panose="020F0502020204030204"/>
              <a:ea typeface="+mn-ea"/>
              <a:cs typeface="+mn-cs"/>
            </a:endParaRPr>
          </a:p>
        </p:txBody>
      </p:sp>
      <p:sp>
        <p:nvSpPr>
          <p:cNvPr id="8" name="Freeform: Shape 7">
            <a:extLst>
              <a:ext uri="{FF2B5EF4-FFF2-40B4-BE49-F238E27FC236}">
                <a16:creationId xmlns:a16="http://schemas.microsoft.com/office/drawing/2014/main" id="{AD195309-8845-9555-D7C1-72D442A60A51}"/>
              </a:ext>
            </a:extLst>
          </p:cNvPr>
          <p:cNvSpPr/>
          <p:nvPr/>
        </p:nvSpPr>
        <p:spPr>
          <a:xfrm>
            <a:off x="2904438" y="2859056"/>
            <a:ext cx="8671138" cy="1255447"/>
          </a:xfrm>
          <a:custGeom>
            <a:avLst/>
            <a:gdLst>
              <a:gd name="connsiteX0" fmla="*/ 209245 w 1255447"/>
              <a:gd name="connsiteY0" fmla="*/ 0 h 8748839"/>
              <a:gd name="connsiteX1" fmla="*/ 1046202 w 1255447"/>
              <a:gd name="connsiteY1" fmla="*/ 0 h 8748839"/>
              <a:gd name="connsiteX2" fmla="*/ 1255447 w 1255447"/>
              <a:gd name="connsiteY2" fmla="*/ 209245 h 8748839"/>
              <a:gd name="connsiteX3" fmla="*/ 1255447 w 1255447"/>
              <a:gd name="connsiteY3" fmla="*/ 8748839 h 8748839"/>
              <a:gd name="connsiteX4" fmla="*/ 1255447 w 1255447"/>
              <a:gd name="connsiteY4" fmla="*/ 8748839 h 8748839"/>
              <a:gd name="connsiteX5" fmla="*/ 0 w 1255447"/>
              <a:gd name="connsiteY5" fmla="*/ 8748839 h 8748839"/>
              <a:gd name="connsiteX6" fmla="*/ 0 w 1255447"/>
              <a:gd name="connsiteY6" fmla="*/ 8748839 h 8748839"/>
              <a:gd name="connsiteX7" fmla="*/ 0 w 1255447"/>
              <a:gd name="connsiteY7" fmla="*/ 209245 h 8748839"/>
              <a:gd name="connsiteX8" fmla="*/ 209245 w 1255447"/>
              <a:gd name="connsiteY8" fmla="*/ 0 h 874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5447" h="8748839">
                <a:moveTo>
                  <a:pt x="1255447" y="1458167"/>
                </a:moveTo>
                <a:lnTo>
                  <a:pt x="1255447" y="7290672"/>
                </a:lnTo>
                <a:cubicBezTo>
                  <a:pt x="1255447" y="8095997"/>
                  <a:pt x="1242004" y="8748839"/>
                  <a:pt x="1225421" y="8748839"/>
                </a:cubicBezTo>
                <a:lnTo>
                  <a:pt x="0" y="8748839"/>
                </a:lnTo>
                <a:lnTo>
                  <a:pt x="0" y="8748839"/>
                </a:lnTo>
                <a:lnTo>
                  <a:pt x="0" y="0"/>
                </a:lnTo>
                <a:lnTo>
                  <a:pt x="0" y="0"/>
                </a:lnTo>
                <a:lnTo>
                  <a:pt x="1225421" y="0"/>
                </a:lnTo>
                <a:cubicBezTo>
                  <a:pt x="1242004" y="0"/>
                  <a:pt x="1255447" y="652842"/>
                  <a:pt x="1255447" y="1458167"/>
                </a:cubicBezTo>
                <a:close/>
              </a:path>
            </a:pathLst>
          </a:custGeom>
          <a:solidFill>
            <a:sysClr val="window" lastClr="FFFFFF">
              <a:alpha val="90000"/>
              <a:hueOff val="0"/>
              <a:satOff val="0"/>
              <a:lumOff val="0"/>
              <a:alphaOff val="0"/>
            </a:sysClr>
          </a:solidFill>
          <a:ln>
            <a:noFill/>
          </a:ln>
          <a:effectLst/>
          <a:scene3d>
            <a:camera prst="orthographicFront">
              <a:rot lat="0" lon="0" rev="0"/>
            </a:camera>
            <a:lightRig rig="contrasting" dir="t">
              <a:rot lat="0" lon="0" rev="1200000"/>
            </a:lightRig>
          </a:scene3d>
          <a:sp3d contourW="19050" prstMaterial="metal">
            <a:bevelT w="88900" h="203200"/>
            <a:bevelB w="165100" h="254000"/>
          </a:sp3d>
        </p:spPr>
        <p:txBody>
          <a:bodyPr spcFirstLastPara="0" vert="horz" wrap="square" lIns="256032" tIns="84146" rIns="84146" bIns="84146" numCol="1" spcCol="1270" anchor="ctr" anchorCtr="0">
            <a:noAutofit/>
          </a:bodyPr>
          <a:lstStyle/>
          <a:p>
            <a:pPr marL="285750" marR="0" lvl="1" indent="-285750" algn="l" defTabSz="1600200" rtl="0" eaLnBrk="1" fontAlgn="auto" latinLnBrk="0" hangingPunct="1">
              <a:lnSpc>
                <a:spcPct val="90000"/>
              </a:lnSpc>
              <a:spcBef>
                <a:spcPct val="0"/>
              </a:spcBef>
              <a:spcAft>
                <a:spcPct val="15000"/>
              </a:spcAft>
              <a:buClrTx/>
              <a:buSzTx/>
              <a:buFontTx/>
              <a:buChar char="•"/>
              <a:tabLst/>
              <a:defRPr/>
            </a:pPr>
            <a:endParaRPr kumimoji="0" lang="vi-VN" sz="3600" b="0" i="0" u="none" strike="noStrike" kern="0" cap="none" spc="0" normalizeH="0" baseline="0" noProof="0">
              <a:ln>
                <a:noFill/>
              </a:ln>
              <a:solidFill>
                <a:prstClr val="black">
                  <a:hueOff val="0"/>
                  <a:satOff val="0"/>
                  <a:lumOff val="0"/>
                  <a:alphaOff val="0"/>
                </a:prstClr>
              </a:solidFill>
              <a:effectLst/>
              <a:uLnTx/>
              <a:uFillTx/>
              <a:latin typeface="字魂59号-创粗黑" panose="020F0502020204030204"/>
              <a:ea typeface="+mn-ea"/>
              <a:cs typeface="+mn-cs"/>
            </a:endParaRPr>
          </a:p>
          <a:p>
            <a:pPr marL="285750" marR="0" lvl="1" indent="-285750" algn="l" defTabSz="1600200" rtl="0" eaLnBrk="1" fontAlgn="auto" latinLnBrk="0" hangingPunct="1">
              <a:lnSpc>
                <a:spcPct val="90000"/>
              </a:lnSpc>
              <a:spcBef>
                <a:spcPct val="0"/>
              </a:spcBef>
              <a:spcAft>
                <a:spcPct val="15000"/>
              </a:spcAft>
              <a:buClrTx/>
              <a:buSzTx/>
              <a:buFontTx/>
              <a:buChar char="•"/>
              <a:tabLst/>
              <a:defRPr/>
            </a:pPr>
            <a:endParaRPr kumimoji="0" lang="vi-VN" sz="3600" b="0" i="0" u="none" strike="noStrike" kern="0" cap="none" spc="0" normalizeH="0" baseline="0" noProof="0">
              <a:ln>
                <a:noFill/>
              </a:ln>
              <a:solidFill>
                <a:prstClr val="black">
                  <a:hueOff val="0"/>
                  <a:satOff val="0"/>
                  <a:lumOff val="0"/>
                  <a:alphaOff val="0"/>
                </a:prstClr>
              </a:solidFill>
              <a:effectLst/>
              <a:uLnTx/>
              <a:uFillTx/>
              <a:latin typeface="字魂59号-创粗黑" panose="020F0502020204030204"/>
              <a:ea typeface="+mn-ea"/>
              <a:cs typeface="+mn-cs"/>
            </a:endParaRPr>
          </a:p>
        </p:txBody>
      </p:sp>
      <p:sp>
        <p:nvSpPr>
          <p:cNvPr id="9" name="Freeform: Shape 8">
            <a:extLst>
              <a:ext uri="{FF2B5EF4-FFF2-40B4-BE49-F238E27FC236}">
                <a16:creationId xmlns:a16="http://schemas.microsoft.com/office/drawing/2014/main" id="{E22FBDD8-6927-0909-418C-FDD1F5C538D6}"/>
              </a:ext>
            </a:extLst>
          </p:cNvPr>
          <p:cNvSpPr/>
          <p:nvPr/>
        </p:nvSpPr>
        <p:spPr>
          <a:xfrm>
            <a:off x="616424" y="4599572"/>
            <a:ext cx="2186000" cy="2046888"/>
          </a:xfrm>
          <a:custGeom>
            <a:avLst/>
            <a:gdLst>
              <a:gd name="connsiteX0" fmla="*/ 0 w 1931458"/>
              <a:gd name="connsiteY0" fmla="*/ 0 h 1352020"/>
              <a:gd name="connsiteX1" fmla="*/ 1255448 w 1931458"/>
              <a:gd name="connsiteY1" fmla="*/ 0 h 1352020"/>
              <a:gd name="connsiteX2" fmla="*/ 1931458 w 1931458"/>
              <a:gd name="connsiteY2" fmla="*/ 676010 h 1352020"/>
              <a:gd name="connsiteX3" fmla="*/ 1255448 w 1931458"/>
              <a:gd name="connsiteY3" fmla="*/ 1352020 h 1352020"/>
              <a:gd name="connsiteX4" fmla="*/ 0 w 1931458"/>
              <a:gd name="connsiteY4" fmla="*/ 1352020 h 1352020"/>
              <a:gd name="connsiteX5" fmla="*/ 676010 w 1931458"/>
              <a:gd name="connsiteY5" fmla="*/ 676010 h 1352020"/>
              <a:gd name="connsiteX6" fmla="*/ 0 w 1931458"/>
              <a:gd name="connsiteY6" fmla="*/ 0 h 13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31458" h="1352020">
                <a:moveTo>
                  <a:pt x="1931457" y="0"/>
                </a:moveTo>
                <a:lnTo>
                  <a:pt x="1931457" y="878813"/>
                </a:lnTo>
                <a:lnTo>
                  <a:pt x="965729" y="1352020"/>
                </a:lnTo>
                <a:lnTo>
                  <a:pt x="1" y="878813"/>
                </a:lnTo>
                <a:lnTo>
                  <a:pt x="1" y="0"/>
                </a:lnTo>
                <a:lnTo>
                  <a:pt x="965729" y="473207"/>
                </a:lnTo>
                <a:lnTo>
                  <a:pt x="1931457" y="0"/>
                </a:lnTo>
                <a:close/>
              </a:path>
            </a:pathLst>
          </a:custGeom>
          <a:solidFill>
            <a:srgbClr val="8F4F58">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p:spPr>
        <p:txBody>
          <a:bodyPr spcFirstLastPara="0" vert="horz" wrap="square" lIns="24130" tIns="700140" rIns="24130" bIns="700140" numCol="1" spcCol="1270" anchor="ctr" anchorCtr="0">
            <a:noAutofit/>
          </a:bodyPr>
          <a:lstStyle/>
          <a:p>
            <a:pPr marL="0" marR="0" lvl="0" indent="0" algn="ctr" defTabSz="1689100" rtl="0" eaLnBrk="1" fontAlgn="auto" latinLnBrk="0" hangingPunct="1">
              <a:lnSpc>
                <a:spcPct val="90000"/>
              </a:lnSpc>
              <a:spcBef>
                <a:spcPct val="0"/>
              </a:spcBef>
              <a:spcAft>
                <a:spcPct val="35000"/>
              </a:spcAft>
              <a:buClrTx/>
              <a:buSzTx/>
              <a:buFontTx/>
              <a:buNone/>
              <a:tabLst/>
              <a:defRPr/>
            </a:pPr>
            <a:endParaRPr kumimoji="0" lang="vi-VN" sz="3800" b="0" i="0" u="none" strike="noStrike" kern="0" cap="none" spc="0" normalizeH="0" baseline="0" noProof="0" dirty="0">
              <a:ln>
                <a:noFill/>
              </a:ln>
              <a:solidFill>
                <a:prstClr val="white"/>
              </a:solidFill>
              <a:effectLst/>
              <a:uLnTx/>
              <a:uFillTx/>
              <a:latin typeface="字魂59号-创粗黑" panose="020F0502020204030204"/>
              <a:ea typeface="+mn-ea"/>
              <a:cs typeface="+mn-cs"/>
            </a:endParaRPr>
          </a:p>
        </p:txBody>
      </p:sp>
      <p:sp>
        <p:nvSpPr>
          <p:cNvPr id="10" name="Freeform: Shape 9">
            <a:extLst>
              <a:ext uri="{FF2B5EF4-FFF2-40B4-BE49-F238E27FC236}">
                <a16:creationId xmlns:a16="http://schemas.microsoft.com/office/drawing/2014/main" id="{B4EBC64F-5E6B-F19E-5B8C-381794DD9E01}"/>
              </a:ext>
            </a:extLst>
          </p:cNvPr>
          <p:cNvSpPr/>
          <p:nvPr/>
        </p:nvSpPr>
        <p:spPr>
          <a:xfrm>
            <a:off x="2904438" y="4599573"/>
            <a:ext cx="8671138" cy="1822283"/>
          </a:xfrm>
          <a:custGeom>
            <a:avLst/>
            <a:gdLst>
              <a:gd name="connsiteX0" fmla="*/ 209245 w 1255447"/>
              <a:gd name="connsiteY0" fmla="*/ 0 h 8748839"/>
              <a:gd name="connsiteX1" fmla="*/ 1046202 w 1255447"/>
              <a:gd name="connsiteY1" fmla="*/ 0 h 8748839"/>
              <a:gd name="connsiteX2" fmla="*/ 1255447 w 1255447"/>
              <a:gd name="connsiteY2" fmla="*/ 209245 h 8748839"/>
              <a:gd name="connsiteX3" fmla="*/ 1255447 w 1255447"/>
              <a:gd name="connsiteY3" fmla="*/ 8748839 h 8748839"/>
              <a:gd name="connsiteX4" fmla="*/ 1255447 w 1255447"/>
              <a:gd name="connsiteY4" fmla="*/ 8748839 h 8748839"/>
              <a:gd name="connsiteX5" fmla="*/ 0 w 1255447"/>
              <a:gd name="connsiteY5" fmla="*/ 8748839 h 8748839"/>
              <a:gd name="connsiteX6" fmla="*/ 0 w 1255447"/>
              <a:gd name="connsiteY6" fmla="*/ 8748839 h 8748839"/>
              <a:gd name="connsiteX7" fmla="*/ 0 w 1255447"/>
              <a:gd name="connsiteY7" fmla="*/ 209245 h 8748839"/>
              <a:gd name="connsiteX8" fmla="*/ 209245 w 1255447"/>
              <a:gd name="connsiteY8" fmla="*/ 0 h 874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5447" h="8748839">
                <a:moveTo>
                  <a:pt x="1255447" y="1458167"/>
                </a:moveTo>
                <a:lnTo>
                  <a:pt x="1255447" y="7290672"/>
                </a:lnTo>
                <a:cubicBezTo>
                  <a:pt x="1255447" y="8095997"/>
                  <a:pt x="1242004" y="8748839"/>
                  <a:pt x="1225421" y="8748839"/>
                </a:cubicBezTo>
                <a:lnTo>
                  <a:pt x="0" y="8748839"/>
                </a:lnTo>
                <a:lnTo>
                  <a:pt x="0" y="8748839"/>
                </a:lnTo>
                <a:lnTo>
                  <a:pt x="0" y="0"/>
                </a:lnTo>
                <a:lnTo>
                  <a:pt x="0" y="0"/>
                </a:lnTo>
                <a:lnTo>
                  <a:pt x="1225421" y="0"/>
                </a:lnTo>
                <a:cubicBezTo>
                  <a:pt x="1242004" y="0"/>
                  <a:pt x="1255447" y="652842"/>
                  <a:pt x="1255447" y="1458167"/>
                </a:cubicBezTo>
                <a:close/>
              </a:path>
            </a:pathLst>
          </a:custGeom>
          <a:solidFill>
            <a:sysClr val="window" lastClr="FFFFFF">
              <a:alpha val="90000"/>
              <a:hueOff val="0"/>
              <a:satOff val="0"/>
              <a:lumOff val="0"/>
              <a:alphaOff val="0"/>
            </a:sysClr>
          </a:solidFill>
          <a:ln>
            <a:noFill/>
          </a:ln>
          <a:effectLst/>
          <a:scene3d>
            <a:camera prst="orthographicFront">
              <a:rot lat="0" lon="0" rev="0"/>
            </a:camera>
            <a:lightRig rig="contrasting" dir="t">
              <a:rot lat="0" lon="0" rev="1200000"/>
            </a:lightRig>
          </a:scene3d>
          <a:sp3d contourW="19050" prstMaterial="metal">
            <a:bevelT w="88900" h="203200"/>
            <a:bevelB w="165100" h="254000"/>
          </a:sp3d>
        </p:spPr>
        <p:txBody>
          <a:bodyPr spcFirstLastPara="0" vert="horz" wrap="square" lIns="256032" tIns="84146" rIns="84146" bIns="84147" numCol="1" spcCol="1270" anchor="ctr" anchorCtr="0">
            <a:noAutofit/>
          </a:bodyPr>
          <a:lstStyle/>
          <a:p>
            <a:pPr marL="285750" marR="0" lvl="1" indent="-285750" algn="l" defTabSz="1600200" rtl="0" eaLnBrk="1" fontAlgn="auto" latinLnBrk="0" hangingPunct="1">
              <a:lnSpc>
                <a:spcPct val="90000"/>
              </a:lnSpc>
              <a:spcBef>
                <a:spcPct val="0"/>
              </a:spcBef>
              <a:spcAft>
                <a:spcPct val="15000"/>
              </a:spcAft>
              <a:buClrTx/>
              <a:buSzTx/>
              <a:buFontTx/>
              <a:buChar char="•"/>
              <a:tabLst/>
              <a:defRPr/>
            </a:pPr>
            <a:endParaRPr kumimoji="0" lang="vi-VN" sz="3600" b="0" i="0" u="none" strike="noStrike" kern="0" cap="none" spc="0" normalizeH="0" baseline="0" noProof="0">
              <a:ln>
                <a:noFill/>
              </a:ln>
              <a:solidFill>
                <a:prstClr val="black">
                  <a:hueOff val="0"/>
                  <a:satOff val="0"/>
                  <a:lumOff val="0"/>
                  <a:alphaOff val="0"/>
                </a:prstClr>
              </a:solidFill>
              <a:effectLst/>
              <a:uLnTx/>
              <a:uFillTx/>
              <a:latin typeface="字魂59号-创粗黑" panose="020F0502020204030204"/>
              <a:ea typeface="+mn-ea"/>
              <a:cs typeface="+mn-cs"/>
            </a:endParaRPr>
          </a:p>
          <a:p>
            <a:pPr marL="285750" marR="0" lvl="1" indent="-285750" algn="l" defTabSz="1600200" rtl="0" eaLnBrk="1" fontAlgn="auto" latinLnBrk="0" hangingPunct="1">
              <a:lnSpc>
                <a:spcPct val="90000"/>
              </a:lnSpc>
              <a:spcBef>
                <a:spcPct val="0"/>
              </a:spcBef>
              <a:spcAft>
                <a:spcPct val="15000"/>
              </a:spcAft>
              <a:buClrTx/>
              <a:buSzTx/>
              <a:buFontTx/>
              <a:buChar char="•"/>
              <a:tabLst/>
              <a:defRPr/>
            </a:pPr>
            <a:endParaRPr kumimoji="0" lang="vi-VN" sz="3600" b="0" i="0" u="none" strike="noStrike" kern="0" cap="none" spc="0" normalizeH="0" baseline="0" noProof="0">
              <a:ln>
                <a:noFill/>
              </a:ln>
              <a:solidFill>
                <a:prstClr val="black">
                  <a:hueOff val="0"/>
                  <a:satOff val="0"/>
                  <a:lumOff val="0"/>
                  <a:alphaOff val="0"/>
                </a:prstClr>
              </a:solidFill>
              <a:effectLst/>
              <a:uLnTx/>
              <a:uFillTx/>
              <a:latin typeface="字魂59号-创粗黑" panose="020F0502020204030204"/>
              <a:ea typeface="+mn-ea"/>
              <a:cs typeface="+mn-cs"/>
            </a:endParaRPr>
          </a:p>
        </p:txBody>
      </p:sp>
      <p:sp>
        <p:nvSpPr>
          <p:cNvPr id="11" name="TextBox 10">
            <a:extLst>
              <a:ext uri="{FF2B5EF4-FFF2-40B4-BE49-F238E27FC236}">
                <a16:creationId xmlns:a16="http://schemas.microsoft.com/office/drawing/2014/main" id="{2D31BD51-F81A-ADF2-51FC-F01162D8541A}"/>
              </a:ext>
            </a:extLst>
          </p:cNvPr>
          <p:cNvSpPr txBox="1"/>
          <p:nvPr/>
        </p:nvSpPr>
        <p:spPr>
          <a:xfrm>
            <a:off x="568656" y="1714126"/>
            <a:ext cx="2288014" cy="1144929"/>
          </a:xfrm>
          <a:prstGeom prst="rect">
            <a:avLst/>
          </a:prstGeom>
          <a:noFill/>
        </p:spPr>
        <p:txBody>
          <a:bodyPr wrap="square" rtlCol="0">
            <a:spAutoFit/>
          </a:bodyPr>
          <a:lstStyle/>
          <a:p>
            <a:pPr marL="0" marR="0" lvl="0" indent="0" algn="ctr" defTabSz="1689100" rtl="0" eaLnBrk="1" fontAlgn="auto" latinLnBrk="0" hangingPunct="1">
              <a:lnSpc>
                <a:spcPct val="90000"/>
              </a:lnSpc>
              <a:spcBef>
                <a:spcPct val="0"/>
              </a:spcBef>
              <a:spcAft>
                <a:spcPct val="35000"/>
              </a:spcAft>
              <a:buClrTx/>
              <a:buSzTx/>
              <a:buFontTx/>
              <a:buNone/>
              <a:tabLst/>
              <a:defRPr/>
            </a:pPr>
            <a:r>
              <a:rPr kumimoji="0" lang="en-US" sz="3800" b="0" i="0" u="none" strike="noStrike" kern="0" cap="none" spc="0" normalizeH="0" baseline="0" noProof="0" dirty="0" err="1">
                <a:ln>
                  <a:noFill/>
                </a:ln>
                <a:solidFill>
                  <a:prstClr val="white"/>
                </a:solidFill>
                <a:effectLst/>
                <a:uLnTx/>
                <a:uFillTx/>
                <a:latin typeface="Avenir Next LT Pro"/>
                <a:cs typeface="+mn-cs"/>
              </a:rPr>
              <a:t>Nhận</a:t>
            </a:r>
            <a:r>
              <a:rPr kumimoji="0" lang="en-US" sz="3800" b="0" i="0" u="none" strike="noStrike" kern="0" cap="none" spc="0" normalizeH="0" baseline="0" noProof="0" dirty="0">
                <a:ln>
                  <a:noFill/>
                </a:ln>
                <a:solidFill>
                  <a:prstClr val="white"/>
                </a:solidFill>
                <a:effectLst/>
                <a:uLnTx/>
                <a:uFillTx/>
                <a:latin typeface="Avenir Next LT Pro"/>
                <a:cs typeface="+mn-cs"/>
              </a:rPr>
              <a:t> </a:t>
            </a:r>
            <a:r>
              <a:rPr kumimoji="0" lang="en-US" sz="3800" b="0" i="0" u="none" strike="noStrike" kern="0" cap="none" spc="0" normalizeH="0" baseline="0" noProof="0" dirty="0" err="1">
                <a:ln>
                  <a:noFill/>
                </a:ln>
                <a:solidFill>
                  <a:prstClr val="white"/>
                </a:solidFill>
                <a:effectLst/>
                <a:uLnTx/>
                <a:uFillTx/>
                <a:latin typeface="Avenir Next LT Pro"/>
                <a:cs typeface="+mn-cs"/>
              </a:rPr>
              <a:t>thức</a:t>
            </a:r>
            <a:endParaRPr kumimoji="0" lang="vi-VN" sz="3800" b="0" i="0" u="none" strike="noStrike" kern="0" cap="none" spc="0" normalizeH="0" baseline="0" noProof="0" dirty="0">
              <a:ln>
                <a:noFill/>
              </a:ln>
              <a:solidFill>
                <a:prstClr val="white"/>
              </a:solidFill>
              <a:effectLst/>
              <a:uLnTx/>
              <a:uFillTx/>
              <a:latin typeface="字魂59号-创粗黑" panose="020F0502020204030204"/>
              <a:cs typeface="+mn-cs"/>
            </a:endParaRPr>
          </a:p>
        </p:txBody>
      </p:sp>
      <p:sp>
        <p:nvSpPr>
          <p:cNvPr id="12" name="TextBox 11">
            <a:extLst>
              <a:ext uri="{FF2B5EF4-FFF2-40B4-BE49-F238E27FC236}">
                <a16:creationId xmlns:a16="http://schemas.microsoft.com/office/drawing/2014/main" id="{931E8D9F-288A-E6CC-9151-A0DB793634A8}"/>
              </a:ext>
            </a:extLst>
          </p:cNvPr>
          <p:cNvSpPr txBox="1"/>
          <p:nvPr/>
        </p:nvSpPr>
        <p:spPr>
          <a:xfrm>
            <a:off x="616424" y="3679122"/>
            <a:ext cx="2186000" cy="618631"/>
          </a:xfrm>
          <a:prstGeom prst="rect">
            <a:avLst/>
          </a:prstGeom>
          <a:noFill/>
        </p:spPr>
        <p:txBody>
          <a:bodyPr wrap="square" rtlCol="0">
            <a:spAutoFit/>
          </a:bodyPr>
          <a:lstStyle/>
          <a:p>
            <a:pPr marL="0" marR="0" lvl="0" indent="0" algn="ctr" defTabSz="1689100" rtl="0" eaLnBrk="1" fontAlgn="auto" latinLnBrk="0" hangingPunct="1">
              <a:lnSpc>
                <a:spcPct val="90000"/>
              </a:lnSpc>
              <a:spcBef>
                <a:spcPct val="0"/>
              </a:spcBef>
              <a:spcAft>
                <a:spcPct val="35000"/>
              </a:spcAft>
              <a:buClrTx/>
              <a:buSzTx/>
              <a:buFontTx/>
              <a:buNone/>
              <a:tabLst/>
              <a:defRPr/>
            </a:pPr>
            <a:r>
              <a:rPr kumimoji="0" lang="en-US" sz="3800" b="0" i="0" u="none" strike="noStrike" kern="0" cap="none" spc="0" normalizeH="0" baseline="0" noProof="0" dirty="0">
                <a:ln>
                  <a:noFill/>
                </a:ln>
                <a:solidFill>
                  <a:prstClr val="white"/>
                </a:solidFill>
                <a:effectLst/>
                <a:uLnTx/>
                <a:uFillTx/>
                <a:latin typeface="Avenir Next LT Pro"/>
                <a:cs typeface="+mn-cs"/>
              </a:rPr>
              <a:t>Thái </a:t>
            </a:r>
            <a:r>
              <a:rPr kumimoji="0" lang="en-US" sz="3800" b="0" i="0" u="none" strike="noStrike" kern="0" cap="none" spc="0" normalizeH="0" baseline="0" noProof="0" dirty="0" err="1">
                <a:ln>
                  <a:noFill/>
                </a:ln>
                <a:solidFill>
                  <a:prstClr val="white"/>
                </a:solidFill>
                <a:effectLst/>
                <a:uLnTx/>
                <a:uFillTx/>
                <a:latin typeface="Avenir Next LT Pro"/>
                <a:cs typeface="+mn-cs"/>
              </a:rPr>
              <a:t>độ</a:t>
            </a:r>
            <a:endParaRPr kumimoji="0" lang="vi-VN" sz="3800" b="0" i="0" u="none" strike="noStrike" kern="0" cap="none" spc="0" normalizeH="0" baseline="0" noProof="0" dirty="0">
              <a:ln>
                <a:noFill/>
              </a:ln>
              <a:solidFill>
                <a:prstClr val="white"/>
              </a:solidFill>
              <a:effectLst/>
              <a:uLnTx/>
              <a:uFillTx/>
              <a:latin typeface="字魂59号-创粗黑" panose="020F0502020204030204"/>
              <a:cs typeface="+mn-cs"/>
            </a:endParaRPr>
          </a:p>
        </p:txBody>
      </p:sp>
      <p:sp>
        <p:nvSpPr>
          <p:cNvPr id="13" name="TextBox 12">
            <a:extLst>
              <a:ext uri="{FF2B5EF4-FFF2-40B4-BE49-F238E27FC236}">
                <a16:creationId xmlns:a16="http://schemas.microsoft.com/office/drawing/2014/main" id="{3CAF68C2-1E9E-C33B-900C-B6DF9673C383}"/>
              </a:ext>
            </a:extLst>
          </p:cNvPr>
          <p:cNvSpPr txBox="1"/>
          <p:nvPr/>
        </p:nvSpPr>
        <p:spPr>
          <a:xfrm>
            <a:off x="711958" y="5227298"/>
            <a:ext cx="2069415" cy="1144929"/>
          </a:xfrm>
          <a:prstGeom prst="rect">
            <a:avLst/>
          </a:prstGeom>
          <a:noFill/>
        </p:spPr>
        <p:txBody>
          <a:bodyPr wrap="square" rtlCol="0">
            <a:spAutoFit/>
          </a:bodyPr>
          <a:lstStyle/>
          <a:p>
            <a:pPr marL="0" marR="0" lvl="0" indent="0" algn="ctr" defTabSz="1689100" rtl="0" eaLnBrk="1" fontAlgn="auto" latinLnBrk="0" hangingPunct="1">
              <a:lnSpc>
                <a:spcPct val="90000"/>
              </a:lnSpc>
              <a:spcBef>
                <a:spcPct val="0"/>
              </a:spcBef>
              <a:spcAft>
                <a:spcPct val="35000"/>
              </a:spcAft>
              <a:buClrTx/>
              <a:buSzTx/>
              <a:buFontTx/>
              <a:buNone/>
              <a:tabLst/>
              <a:defRPr/>
            </a:pPr>
            <a:r>
              <a:rPr kumimoji="0" lang="en-US" sz="3800" b="0" i="0" u="none" strike="noStrike" kern="0" cap="none" spc="0" normalizeH="0" baseline="0" noProof="0" dirty="0">
                <a:ln>
                  <a:noFill/>
                </a:ln>
                <a:solidFill>
                  <a:prstClr val="white"/>
                </a:solidFill>
                <a:effectLst/>
                <a:uLnTx/>
                <a:uFillTx/>
                <a:latin typeface="Avenir Next LT Pro"/>
                <a:cs typeface="+mn-cs"/>
              </a:rPr>
              <a:t>Hành </a:t>
            </a:r>
            <a:r>
              <a:rPr kumimoji="0" lang="en-US" sz="3800" b="0" i="0" u="none" strike="noStrike" kern="0" cap="none" spc="0" normalizeH="0" baseline="0" noProof="0" dirty="0" err="1">
                <a:ln>
                  <a:noFill/>
                </a:ln>
                <a:solidFill>
                  <a:prstClr val="white"/>
                </a:solidFill>
                <a:effectLst/>
                <a:uLnTx/>
                <a:uFillTx/>
                <a:latin typeface="Avenir Next LT Pro"/>
                <a:cs typeface="+mn-cs"/>
              </a:rPr>
              <a:t>động</a:t>
            </a:r>
            <a:endParaRPr kumimoji="0" lang="vi-VN" sz="3800" b="0" i="0" u="none" strike="noStrike" kern="0" cap="none" spc="0" normalizeH="0" baseline="0" noProof="0" dirty="0">
              <a:ln>
                <a:noFill/>
              </a:ln>
              <a:solidFill>
                <a:prstClr val="white"/>
              </a:solidFill>
              <a:effectLst/>
              <a:uLnTx/>
              <a:uFillTx/>
              <a:latin typeface="字魂59号-创粗黑" panose="020F0502020204030204"/>
              <a:cs typeface="+mn-cs"/>
            </a:endParaRPr>
          </a:p>
        </p:txBody>
      </p:sp>
      <p:sp>
        <p:nvSpPr>
          <p:cNvPr id="14" name="TextBox 13">
            <a:extLst>
              <a:ext uri="{FF2B5EF4-FFF2-40B4-BE49-F238E27FC236}">
                <a16:creationId xmlns:a16="http://schemas.microsoft.com/office/drawing/2014/main" id="{5D6F3384-C9FB-6259-33E3-294E794FF322}"/>
              </a:ext>
            </a:extLst>
          </p:cNvPr>
          <p:cNvSpPr txBox="1"/>
          <p:nvPr/>
        </p:nvSpPr>
        <p:spPr>
          <a:xfrm>
            <a:off x="3098042" y="1315309"/>
            <a:ext cx="8147713" cy="861903"/>
          </a:xfrm>
          <a:prstGeom prst="rect">
            <a:avLst/>
          </a:prstGeom>
          <a:noFill/>
        </p:spPr>
        <p:txBody>
          <a:bodyPr wrap="square" rtlCol="0">
            <a:spAutoFit/>
          </a:bodyPr>
          <a:lstStyle/>
          <a:p>
            <a:pPr marL="0" marR="0" lvl="0" indent="0" algn="l" defTabSz="914400" rtl="0" eaLnBrk="1" fontAlgn="auto" latinLnBrk="0" hangingPunct="1">
              <a:lnSpc>
                <a:spcPts val="3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Amazone" panose="03020702060507090A04" pitchFamily="66" charset="0"/>
                <a:ea typeface="Times New Roman" panose="02020603050405020304" pitchFamily="18" charset="0"/>
                <a:cs typeface="+mn-cs"/>
              </a:rPr>
              <a:t>Thời</a:t>
            </a:r>
            <a:r>
              <a:rPr kumimoji="0" lang="en-US" sz="2800" b="1" i="0" u="none" strike="noStrike" kern="1200" cap="none" spc="0" normalizeH="0" baseline="0" noProof="0" dirty="0">
                <a:ln>
                  <a:noFill/>
                </a:ln>
                <a:solidFill>
                  <a:prstClr val="black"/>
                </a:solidFill>
                <a:effectLst/>
                <a:uLnTx/>
                <a:uFillTx/>
                <a:latin typeface="Amazone" panose="03020702060507090A04" pitchFamily="66"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Amazone" panose="03020702060507090A04" pitchFamily="66" charset="0"/>
                <a:ea typeface="Times New Roman" panose="02020603050405020304" pitchFamily="18" charset="0"/>
                <a:cs typeface="+mn-cs"/>
              </a:rPr>
              <a:t>đại</a:t>
            </a:r>
            <a:r>
              <a:rPr kumimoji="0" lang="en-US" sz="2800" b="1" i="0" u="none" strike="noStrike" kern="1200" cap="none" spc="0" normalizeH="0" baseline="0" noProof="0" dirty="0">
                <a:ln>
                  <a:noFill/>
                </a:ln>
                <a:solidFill>
                  <a:prstClr val="black"/>
                </a:solidFill>
                <a:effectLst/>
                <a:uLnTx/>
                <a:uFillTx/>
                <a:latin typeface="Amazone" panose="03020702060507090A04" pitchFamily="66"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Amazone" panose="03020702060507090A04" pitchFamily="66" charset="0"/>
                <a:ea typeface="Times New Roman" panose="02020603050405020304" pitchFamily="18" charset="0"/>
                <a:cs typeface="+mn-cs"/>
              </a:rPr>
              <a:t>nào</a:t>
            </a:r>
            <a:r>
              <a:rPr kumimoji="0" lang="en-US" sz="2800" b="1" i="0" u="none" strike="noStrike" kern="1200" cap="none" spc="0" normalizeH="0" baseline="0" noProof="0" dirty="0">
                <a:ln>
                  <a:noFill/>
                </a:ln>
                <a:solidFill>
                  <a:prstClr val="black"/>
                </a:solidFill>
                <a:effectLst/>
                <a:uLnTx/>
                <a:uFillTx/>
                <a:latin typeface="Amazone" panose="03020702060507090A04" pitchFamily="66"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Amazone" panose="03020702060507090A04" pitchFamily="66" charset="0"/>
                <a:ea typeface="Times New Roman" panose="02020603050405020304" pitchFamily="18" charset="0"/>
                <a:cs typeface="+mn-cs"/>
              </a:rPr>
              <a:t>người</a:t>
            </a:r>
            <a:r>
              <a:rPr kumimoji="0" lang="en-US" sz="2800" b="1" i="0" u="none" strike="noStrike" kern="1200" cap="none" spc="0" normalizeH="0" baseline="0" noProof="0" dirty="0">
                <a:ln>
                  <a:noFill/>
                </a:ln>
                <a:solidFill>
                  <a:prstClr val="black"/>
                </a:solidFill>
                <a:effectLst/>
                <a:uLnTx/>
                <a:uFillTx/>
                <a:latin typeface="Amazone" panose="03020702060507090A04" pitchFamily="66"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Amazone" panose="03020702060507090A04" pitchFamily="66" charset="0"/>
                <a:ea typeface="Times New Roman" panose="02020603050405020304" pitchFamily="18" charset="0"/>
                <a:cs typeface="+mn-cs"/>
              </a:rPr>
              <a:t>hiền</a:t>
            </a:r>
            <a:r>
              <a:rPr kumimoji="0" lang="en-US" sz="2800" b="1" i="0" u="none" strike="noStrike" kern="1200" cap="none" spc="0" normalizeH="0" baseline="0" noProof="0" dirty="0">
                <a:ln>
                  <a:noFill/>
                </a:ln>
                <a:solidFill>
                  <a:prstClr val="black"/>
                </a:solidFill>
                <a:effectLst/>
                <a:uLnTx/>
                <a:uFillTx/>
                <a:latin typeface="Amazone" panose="03020702060507090A04" pitchFamily="66"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Amazone" panose="03020702060507090A04" pitchFamily="66" charset="0"/>
                <a:ea typeface="Times New Roman" panose="02020603050405020304" pitchFamily="18" charset="0"/>
                <a:cs typeface="+mn-cs"/>
              </a:rPr>
              <a:t>tài</a:t>
            </a:r>
            <a:r>
              <a:rPr kumimoji="0" lang="en-US" sz="2800" b="1" i="0" u="none" strike="noStrike" kern="1200" cap="none" spc="0" normalizeH="0" baseline="0" noProof="0" dirty="0">
                <a:ln>
                  <a:noFill/>
                </a:ln>
                <a:solidFill>
                  <a:prstClr val="black"/>
                </a:solidFill>
                <a:effectLst/>
                <a:uLnTx/>
                <a:uFillTx/>
                <a:latin typeface="Amazone" panose="03020702060507090A04" pitchFamily="66"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Amazone" panose="03020702060507090A04" pitchFamily="66" charset="0"/>
                <a:ea typeface="Times New Roman" panose="02020603050405020304" pitchFamily="18" charset="0"/>
                <a:cs typeface="+mn-cs"/>
              </a:rPr>
              <a:t>cũng</a:t>
            </a:r>
            <a:r>
              <a:rPr kumimoji="0" lang="en-US" sz="2800" b="1" i="0" u="none" strike="noStrike" kern="1200" cap="none" spc="0" normalizeH="0" baseline="0" noProof="0" dirty="0">
                <a:ln>
                  <a:noFill/>
                </a:ln>
                <a:solidFill>
                  <a:prstClr val="black"/>
                </a:solidFill>
                <a:effectLst/>
                <a:uLnTx/>
                <a:uFillTx/>
                <a:latin typeface="Amazone" panose="03020702060507090A04" pitchFamily="66"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Amazone" panose="03020702060507090A04" pitchFamily="66" charset="0"/>
                <a:ea typeface="Times New Roman" panose="02020603050405020304" pitchFamily="18" charset="0"/>
                <a:cs typeface="+mn-cs"/>
              </a:rPr>
              <a:t>có</a:t>
            </a:r>
            <a:r>
              <a:rPr kumimoji="0" lang="en-US" sz="2800" b="1" i="0" u="none" strike="noStrike" kern="1200" cap="none" spc="0" normalizeH="0" baseline="0" noProof="0" dirty="0">
                <a:ln>
                  <a:noFill/>
                </a:ln>
                <a:solidFill>
                  <a:prstClr val="black"/>
                </a:solidFill>
                <a:effectLst/>
                <a:uLnTx/>
                <a:uFillTx/>
                <a:latin typeface="Amazone" panose="03020702060507090A04" pitchFamily="66"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Amazone" panose="03020702060507090A04" pitchFamily="66" charset="0"/>
                <a:ea typeface="Times New Roman" panose="02020603050405020304" pitchFamily="18" charset="0"/>
                <a:cs typeface="+mn-cs"/>
              </a:rPr>
              <a:t>vai</a:t>
            </a:r>
            <a:r>
              <a:rPr kumimoji="0" lang="en-US" sz="2800" b="1" i="0" u="none" strike="noStrike" kern="1200" cap="none" spc="0" normalizeH="0" baseline="0" noProof="0" dirty="0">
                <a:ln>
                  <a:noFill/>
                </a:ln>
                <a:solidFill>
                  <a:prstClr val="black"/>
                </a:solidFill>
                <a:effectLst/>
                <a:uLnTx/>
                <a:uFillTx/>
                <a:latin typeface="Amazone" panose="03020702060507090A04" pitchFamily="66"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Amazone" panose="03020702060507090A04" pitchFamily="66" charset="0"/>
                <a:ea typeface="Times New Roman" panose="02020603050405020304" pitchFamily="18" charset="0"/>
                <a:cs typeface="+mn-cs"/>
              </a:rPr>
              <a:t>trò</a:t>
            </a:r>
            <a:r>
              <a:rPr kumimoji="0" lang="en-US" sz="2800" b="1" i="0" u="none" strike="noStrike" kern="1200" cap="none" spc="0" normalizeH="0" baseline="0" noProof="0" dirty="0">
                <a:ln>
                  <a:noFill/>
                </a:ln>
                <a:solidFill>
                  <a:prstClr val="black"/>
                </a:solidFill>
                <a:effectLst/>
                <a:uLnTx/>
                <a:uFillTx/>
                <a:latin typeface="Amazone" panose="03020702060507090A04" pitchFamily="66"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Amazone" panose="03020702060507090A04" pitchFamily="66" charset="0"/>
                <a:ea typeface="Times New Roman" panose="02020603050405020304" pitchFamily="18" charset="0"/>
                <a:cs typeface="+mn-cs"/>
              </a:rPr>
              <a:t>quan</a:t>
            </a:r>
            <a:r>
              <a:rPr kumimoji="0" lang="en-US" sz="2800" b="1" i="0" u="none" strike="noStrike" kern="1200" cap="none" spc="0" normalizeH="0" baseline="0" noProof="0" dirty="0">
                <a:ln>
                  <a:noFill/>
                </a:ln>
                <a:solidFill>
                  <a:prstClr val="black"/>
                </a:solidFill>
                <a:effectLst/>
                <a:uLnTx/>
                <a:uFillTx/>
                <a:latin typeface="Amazone" panose="03020702060507090A04" pitchFamily="66"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Amazone" panose="03020702060507090A04" pitchFamily="66" charset="0"/>
                <a:ea typeface="Times New Roman" panose="02020603050405020304" pitchFamily="18" charset="0"/>
                <a:cs typeface="+mn-cs"/>
              </a:rPr>
              <a:t>trọng</a:t>
            </a:r>
            <a:r>
              <a:rPr kumimoji="0" lang="en-US" sz="2800" b="1" i="0" u="none" strike="noStrike" kern="1200" cap="none" spc="0" normalizeH="0" baseline="0" noProof="0" dirty="0">
                <a:ln>
                  <a:noFill/>
                </a:ln>
                <a:solidFill>
                  <a:prstClr val="black"/>
                </a:solidFill>
                <a:effectLst/>
                <a:uLnTx/>
                <a:uFillTx/>
                <a:latin typeface="Amazone" panose="03020702060507090A04" pitchFamily="66"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Amazone" panose="03020702060507090A04" pitchFamily="66" charset="0"/>
                <a:ea typeface="Times New Roman" panose="02020603050405020304" pitchFamily="18" charset="0"/>
                <a:cs typeface="+mn-cs"/>
              </a:rPr>
              <a:t>đối</a:t>
            </a:r>
            <a:r>
              <a:rPr kumimoji="0" lang="en-US" sz="2800" b="1" i="0" u="none" strike="noStrike" kern="1200" cap="none" spc="0" normalizeH="0" baseline="0" noProof="0" dirty="0">
                <a:ln>
                  <a:noFill/>
                </a:ln>
                <a:solidFill>
                  <a:prstClr val="black"/>
                </a:solidFill>
                <a:effectLst/>
                <a:uLnTx/>
                <a:uFillTx/>
                <a:latin typeface="Amazone" panose="03020702060507090A04" pitchFamily="66"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Amazone" panose="03020702060507090A04" pitchFamily="66" charset="0"/>
                <a:ea typeface="Times New Roman" panose="02020603050405020304" pitchFamily="18" charset="0"/>
                <a:cs typeface="+mn-cs"/>
              </a:rPr>
              <a:t>với</a:t>
            </a:r>
            <a:r>
              <a:rPr kumimoji="0" lang="en-US" sz="2800" b="1" i="0" u="none" strike="noStrike" kern="1200" cap="none" spc="0" normalizeH="0" baseline="0" noProof="0" dirty="0">
                <a:ln>
                  <a:noFill/>
                </a:ln>
                <a:solidFill>
                  <a:prstClr val="black"/>
                </a:solidFill>
                <a:effectLst/>
                <a:uLnTx/>
                <a:uFillTx/>
                <a:latin typeface="Amazone" panose="03020702060507090A04" pitchFamily="66"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Amazone" panose="03020702060507090A04" pitchFamily="66" charset="0"/>
                <a:ea typeface="Times New Roman" panose="02020603050405020304" pitchFamily="18" charset="0"/>
                <a:cs typeface="+mn-cs"/>
              </a:rPr>
              <a:t>sự</a:t>
            </a:r>
            <a:r>
              <a:rPr kumimoji="0" lang="en-US" sz="2800" b="1" i="0" u="none" strike="noStrike" kern="1200" cap="none" spc="0" normalizeH="0" baseline="0" noProof="0" dirty="0">
                <a:ln>
                  <a:noFill/>
                </a:ln>
                <a:solidFill>
                  <a:prstClr val="black"/>
                </a:solidFill>
                <a:effectLst/>
                <a:uLnTx/>
                <a:uFillTx/>
                <a:latin typeface="Amazone" panose="03020702060507090A04" pitchFamily="66"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Amazone" panose="03020702060507090A04" pitchFamily="66" charset="0"/>
                <a:ea typeface="Times New Roman" panose="02020603050405020304" pitchFamily="18" charset="0"/>
                <a:cs typeface="+mn-cs"/>
              </a:rPr>
              <a:t>phát</a:t>
            </a:r>
            <a:r>
              <a:rPr kumimoji="0" lang="en-US" sz="2800" b="1" i="0" u="none" strike="noStrike" kern="1200" cap="none" spc="0" normalizeH="0" baseline="0" noProof="0" dirty="0">
                <a:ln>
                  <a:noFill/>
                </a:ln>
                <a:solidFill>
                  <a:prstClr val="black"/>
                </a:solidFill>
                <a:effectLst/>
                <a:uLnTx/>
                <a:uFillTx/>
                <a:latin typeface="Amazone" panose="03020702060507090A04" pitchFamily="66"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Amazone" panose="03020702060507090A04" pitchFamily="66" charset="0"/>
                <a:ea typeface="Times New Roman" panose="02020603050405020304" pitchFamily="18" charset="0"/>
                <a:cs typeface="+mn-cs"/>
              </a:rPr>
              <a:t>triển</a:t>
            </a:r>
            <a:r>
              <a:rPr kumimoji="0" lang="en-US" sz="2800" b="1" i="0" u="none" strike="noStrike" kern="1200" cap="none" spc="0" normalizeH="0" baseline="0" noProof="0" dirty="0">
                <a:ln>
                  <a:noFill/>
                </a:ln>
                <a:solidFill>
                  <a:prstClr val="black"/>
                </a:solidFill>
                <a:effectLst/>
                <a:uLnTx/>
                <a:uFillTx/>
                <a:latin typeface="Amazone" panose="03020702060507090A04" pitchFamily="66"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Amazone" panose="03020702060507090A04" pitchFamily="66" charset="0"/>
                <a:ea typeface="Times New Roman" panose="02020603050405020304" pitchFamily="18" charset="0"/>
                <a:cs typeface="+mn-cs"/>
              </a:rPr>
              <a:t>của</a:t>
            </a:r>
            <a:r>
              <a:rPr kumimoji="0" lang="en-US" sz="2800" b="1" i="0" u="none" strike="noStrike" kern="1200" cap="none" spc="0" normalizeH="0" baseline="0" noProof="0" dirty="0">
                <a:ln>
                  <a:noFill/>
                </a:ln>
                <a:solidFill>
                  <a:prstClr val="black"/>
                </a:solidFill>
                <a:effectLst/>
                <a:uLnTx/>
                <a:uFillTx/>
                <a:latin typeface="Amazone" panose="03020702060507090A04" pitchFamily="66"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Amazone" panose="03020702060507090A04" pitchFamily="66" charset="0"/>
                <a:ea typeface="Times New Roman" panose="02020603050405020304" pitchFamily="18" charset="0"/>
                <a:cs typeface="+mn-cs"/>
              </a:rPr>
              <a:t>đất</a:t>
            </a:r>
            <a:r>
              <a:rPr kumimoji="0" lang="en-US" sz="2800" b="1" i="0" u="none" strike="noStrike" kern="1200" cap="none" spc="0" normalizeH="0" baseline="0" noProof="0" dirty="0">
                <a:ln>
                  <a:noFill/>
                </a:ln>
                <a:solidFill>
                  <a:prstClr val="black"/>
                </a:solidFill>
                <a:effectLst/>
                <a:uLnTx/>
                <a:uFillTx/>
                <a:latin typeface="Amazone" panose="03020702060507090A04" pitchFamily="66"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Amazone" panose="03020702060507090A04" pitchFamily="66" charset="0"/>
                <a:ea typeface="Times New Roman" panose="02020603050405020304" pitchFamily="18" charset="0"/>
                <a:cs typeface="+mn-cs"/>
              </a:rPr>
              <a:t>nước</a:t>
            </a:r>
            <a:r>
              <a:rPr kumimoji="0" lang="en-US" sz="2800" b="1" i="0" u="none" strike="noStrike" kern="1200" cap="none" spc="0" normalizeH="0" baseline="0" noProof="0" dirty="0">
                <a:ln>
                  <a:noFill/>
                </a:ln>
                <a:solidFill>
                  <a:prstClr val="black"/>
                </a:solidFill>
                <a:effectLst/>
                <a:uLnTx/>
                <a:uFillTx/>
                <a:latin typeface="Amazone" panose="03020702060507090A04" pitchFamily="66" charset="0"/>
                <a:ea typeface="Times New Roman" panose="02020603050405020304" pitchFamily="18" charset="0"/>
                <a:cs typeface="+mn-cs"/>
              </a:rPr>
              <a:t>.</a:t>
            </a:r>
            <a:endParaRPr kumimoji="0" lang="vi-VN" sz="2800" b="0" i="0" u="none" strike="noStrike" kern="1200" cap="none" spc="0" normalizeH="0" baseline="0" noProof="0" dirty="0">
              <a:ln>
                <a:noFill/>
              </a:ln>
              <a:solidFill>
                <a:prstClr val="black"/>
              </a:solidFill>
              <a:effectLst/>
              <a:uLnTx/>
              <a:uFillTx/>
              <a:latin typeface="Amazone" panose="03020702060507090A04" pitchFamily="66" charset="0"/>
              <a:cs typeface="+mn-cs"/>
            </a:endParaRPr>
          </a:p>
        </p:txBody>
      </p:sp>
      <p:sp>
        <p:nvSpPr>
          <p:cNvPr id="15" name="TextBox 14">
            <a:extLst>
              <a:ext uri="{FF2B5EF4-FFF2-40B4-BE49-F238E27FC236}">
                <a16:creationId xmlns:a16="http://schemas.microsoft.com/office/drawing/2014/main" id="{43DC6A2A-2F12-28EE-B364-2997043BB73A}"/>
              </a:ext>
            </a:extLst>
          </p:cNvPr>
          <p:cNvSpPr txBox="1"/>
          <p:nvPr/>
        </p:nvSpPr>
        <p:spPr>
          <a:xfrm>
            <a:off x="3098042" y="3045109"/>
            <a:ext cx="7820167" cy="477182"/>
          </a:xfrm>
          <a:prstGeom prst="rect">
            <a:avLst/>
          </a:prstGeom>
          <a:noFill/>
        </p:spPr>
        <p:txBody>
          <a:bodyPr wrap="square" rtlCol="0">
            <a:spAutoFit/>
          </a:bodyPr>
          <a:lstStyle/>
          <a:p>
            <a:pPr marL="0" marR="0" lvl="0" indent="0" algn="l" defTabSz="914400" rtl="0" eaLnBrk="1" fontAlgn="auto" latinLnBrk="0" hangingPunct="1">
              <a:lnSpc>
                <a:spcPts val="3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Amazone" panose="03020702060507090A04" pitchFamily="66" charset="0"/>
                <a:ea typeface="Times New Roman" panose="02020603050405020304" pitchFamily="18" charset="0"/>
                <a:cs typeface="+mn-cs"/>
              </a:rPr>
              <a:t>Cần</a:t>
            </a:r>
            <a:r>
              <a:rPr kumimoji="0" lang="en-US" sz="2800" b="1" i="0" u="none" strike="noStrike" kern="1200" cap="none" spc="0" normalizeH="0" baseline="0" noProof="0" dirty="0">
                <a:ln>
                  <a:noFill/>
                </a:ln>
                <a:solidFill>
                  <a:prstClr val="black"/>
                </a:solidFill>
                <a:effectLst/>
                <a:uLnTx/>
                <a:uFillTx/>
                <a:latin typeface="Amazone" panose="03020702060507090A04" pitchFamily="66"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Amazone" panose="03020702060507090A04" pitchFamily="66" charset="0"/>
                <a:ea typeface="Times New Roman" panose="02020603050405020304" pitchFamily="18" charset="0"/>
                <a:cs typeface="+mn-cs"/>
              </a:rPr>
              <a:t>biết</a:t>
            </a:r>
            <a:r>
              <a:rPr kumimoji="0" lang="en-US" sz="2800" b="1" i="0" u="none" strike="noStrike" kern="1200" cap="none" spc="0" normalizeH="0" baseline="0" noProof="0" dirty="0">
                <a:ln>
                  <a:noFill/>
                </a:ln>
                <a:solidFill>
                  <a:prstClr val="black"/>
                </a:solidFill>
                <a:effectLst/>
                <a:uLnTx/>
                <a:uFillTx/>
                <a:latin typeface="Amazone" panose="03020702060507090A04" pitchFamily="66"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Amazone" panose="03020702060507090A04" pitchFamily="66" charset="0"/>
                <a:ea typeface="Times New Roman" panose="02020603050405020304" pitchFamily="18" charset="0"/>
                <a:cs typeface="+mn-cs"/>
              </a:rPr>
              <a:t>quý</a:t>
            </a:r>
            <a:r>
              <a:rPr kumimoji="0" lang="en-US" sz="2800" b="1" i="0" u="none" strike="noStrike" kern="1200" cap="none" spc="0" normalizeH="0" baseline="0" noProof="0" dirty="0">
                <a:ln>
                  <a:noFill/>
                </a:ln>
                <a:solidFill>
                  <a:prstClr val="black"/>
                </a:solidFill>
                <a:effectLst/>
                <a:uLnTx/>
                <a:uFillTx/>
                <a:latin typeface="Amazone" panose="03020702060507090A04" pitchFamily="66"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Amazone" panose="03020702060507090A04" pitchFamily="66" charset="0"/>
                <a:ea typeface="Times New Roman" panose="02020603050405020304" pitchFamily="18" charset="0"/>
                <a:cs typeface="+mn-cs"/>
              </a:rPr>
              <a:t>trọng</a:t>
            </a:r>
            <a:r>
              <a:rPr kumimoji="0" lang="en-US" sz="2800" b="1" i="0" u="none" strike="noStrike" kern="1200" cap="none" spc="0" normalizeH="0" baseline="0" noProof="0" dirty="0">
                <a:ln>
                  <a:noFill/>
                </a:ln>
                <a:solidFill>
                  <a:prstClr val="black"/>
                </a:solidFill>
                <a:effectLst/>
                <a:uLnTx/>
                <a:uFillTx/>
                <a:latin typeface="Amazone" panose="03020702060507090A04" pitchFamily="66"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Amazone" panose="03020702060507090A04" pitchFamily="66" charset="0"/>
                <a:ea typeface="Times New Roman" panose="02020603050405020304" pitchFamily="18" charset="0"/>
                <a:cs typeface="+mn-cs"/>
              </a:rPr>
              <a:t>người</a:t>
            </a:r>
            <a:r>
              <a:rPr kumimoji="0" lang="en-US" sz="2800" b="1" i="0" u="none" strike="noStrike" kern="1200" cap="none" spc="0" normalizeH="0" baseline="0" noProof="0" dirty="0">
                <a:ln>
                  <a:noFill/>
                </a:ln>
                <a:solidFill>
                  <a:prstClr val="black"/>
                </a:solidFill>
                <a:effectLst/>
                <a:uLnTx/>
                <a:uFillTx/>
                <a:latin typeface="Amazone" panose="03020702060507090A04" pitchFamily="66"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Amazone" panose="03020702060507090A04" pitchFamily="66" charset="0"/>
                <a:ea typeface="Times New Roman" panose="02020603050405020304" pitchFamily="18" charset="0"/>
                <a:cs typeface="+mn-cs"/>
              </a:rPr>
              <a:t>hiền</a:t>
            </a:r>
            <a:r>
              <a:rPr kumimoji="0" lang="en-US" sz="2800" b="1" i="0" u="none" strike="noStrike" kern="1200" cap="none" spc="0" normalizeH="0" baseline="0" noProof="0" dirty="0">
                <a:ln>
                  <a:noFill/>
                </a:ln>
                <a:solidFill>
                  <a:prstClr val="black"/>
                </a:solidFill>
                <a:effectLst/>
                <a:uLnTx/>
                <a:uFillTx/>
                <a:latin typeface="Amazone" panose="03020702060507090A04" pitchFamily="66"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Amazone" panose="03020702060507090A04" pitchFamily="66" charset="0"/>
                <a:ea typeface="Times New Roman" panose="02020603050405020304" pitchFamily="18" charset="0"/>
                <a:cs typeface="+mn-cs"/>
              </a:rPr>
              <a:t>tài</a:t>
            </a:r>
            <a:r>
              <a:rPr kumimoji="0" lang="en-US" sz="2800" b="1" i="0" u="none" strike="noStrike" kern="1200" cap="none" spc="0" normalizeH="0" baseline="0" noProof="0" dirty="0">
                <a:ln>
                  <a:noFill/>
                </a:ln>
                <a:solidFill>
                  <a:prstClr val="black"/>
                </a:solidFill>
                <a:effectLst/>
                <a:uLnTx/>
                <a:uFillTx/>
                <a:latin typeface="Amazone" panose="03020702060507090A04" pitchFamily="66" charset="0"/>
                <a:ea typeface="Times New Roman" panose="02020603050405020304" pitchFamily="18" charset="0"/>
                <a:cs typeface="+mn-cs"/>
              </a:rPr>
              <a:t>.</a:t>
            </a:r>
            <a:endParaRPr kumimoji="0" lang="vi-VN" sz="2800" b="0" i="0" u="none" strike="noStrike" kern="1200" cap="none" spc="0" normalizeH="0" baseline="0" noProof="0" dirty="0">
              <a:ln>
                <a:noFill/>
              </a:ln>
              <a:solidFill>
                <a:prstClr val="black"/>
              </a:solidFill>
              <a:effectLst/>
              <a:uLnTx/>
              <a:uFillTx/>
              <a:latin typeface="Amazone" panose="03020702060507090A04" pitchFamily="66" charset="0"/>
              <a:cs typeface="+mn-cs"/>
            </a:endParaRPr>
          </a:p>
        </p:txBody>
      </p:sp>
      <p:sp>
        <p:nvSpPr>
          <p:cNvPr id="16" name="TextBox 15">
            <a:extLst>
              <a:ext uri="{FF2B5EF4-FFF2-40B4-BE49-F238E27FC236}">
                <a16:creationId xmlns:a16="http://schemas.microsoft.com/office/drawing/2014/main" id="{EC64E290-CB79-53DD-5D7C-D075AFE64464}"/>
              </a:ext>
            </a:extLst>
          </p:cNvPr>
          <p:cNvSpPr txBox="1"/>
          <p:nvPr/>
        </p:nvSpPr>
        <p:spPr>
          <a:xfrm>
            <a:off x="3098042" y="4695042"/>
            <a:ext cx="8406760" cy="1631344"/>
          </a:xfrm>
          <a:prstGeom prst="rect">
            <a:avLst/>
          </a:prstGeom>
          <a:noFill/>
        </p:spPr>
        <p:txBody>
          <a:bodyPr wrap="square" rtlCol="0">
            <a:spAutoFit/>
          </a:bodyPr>
          <a:lstStyle/>
          <a:p>
            <a:pPr marL="0" marR="0" lvl="0" indent="0" algn="just" defTabSz="914400" rtl="0" eaLnBrk="1" fontAlgn="auto" latinLnBrk="0" hangingPunct="1">
              <a:lnSpc>
                <a:spcPts val="3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mazone" panose="03020702060507090A04" pitchFamily="66"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Amazone" panose="03020702060507090A04" pitchFamily="66" charset="0"/>
                <a:ea typeface="Times New Roman" panose="02020603050405020304" pitchFamily="18" charset="0"/>
                <a:cs typeface="Times New Roman" panose="02020603050405020304" pitchFamily="18" charset="0"/>
              </a:rPr>
              <a:t>Cần</a:t>
            </a:r>
            <a:r>
              <a:rPr kumimoji="0" lang="en-US" sz="2800" b="1" i="0" u="none" strike="noStrike" kern="1200" cap="none" spc="0" normalizeH="0" baseline="0" noProof="0" dirty="0">
                <a:ln>
                  <a:noFill/>
                </a:ln>
                <a:solidFill>
                  <a:prstClr val="black"/>
                </a:solidFill>
                <a:effectLst/>
                <a:uLnTx/>
                <a:uFillTx/>
                <a:latin typeface="Amazone" panose="03020702060507090A04" pitchFamily="66"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Amazone" panose="03020702060507090A04" pitchFamily="66" charset="0"/>
                <a:ea typeface="Times New Roman" panose="02020603050405020304" pitchFamily="18" charset="0"/>
                <a:cs typeface="Times New Roman" panose="02020603050405020304" pitchFamily="18" charset="0"/>
              </a:rPr>
              <a:t>có</a:t>
            </a:r>
            <a:r>
              <a:rPr kumimoji="0" lang="en-US" sz="2800" b="1" i="0" u="none" strike="noStrike" kern="1200" cap="none" spc="0" normalizeH="0" baseline="0" noProof="0" dirty="0">
                <a:ln>
                  <a:noFill/>
                </a:ln>
                <a:solidFill>
                  <a:prstClr val="black"/>
                </a:solidFill>
                <a:effectLst/>
                <a:uLnTx/>
                <a:uFillTx/>
                <a:latin typeface="Amazone" panose="03020702060507090A04" pitchFamily="66"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Amazone" panose="03020702060507090A04" pitchFamily="66" charset="0"/>
                <a:ea typeface="Times New Roman" panose="02020603050405020304" pitchFamily="18" charset="0"/>
                <a:cs typeface="Times New Roman" panose="02020603050405020304" pitchFamily="18" charset="0"/>
              </a:rPr>
              <a:t>chính</a:t>
            </a:r>
            <a:r>
              <a:rPr kumimoji="0" lang="en-US" sz="2800" b="1" i="0" u="none" strike="noStrike" kern="1200" cap="none" spc="0" normalizeH="0" baseline="0" noProof="0" dirty="0">
                <a:ln>
                  <a:noFill/>
                </a:ln>
                <a:solidFill>
                  <a:prstClr val="black"/>
                </a:solidFill>
                <a:effectLst/>
                <a:uLnTx/>
                <a:uFillTx/>
                <a:latin typeface="Amazone" panose="03020702060507090A04" pitchFamily="66"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Amazone" panose="03020702060507090A04" pitchFamily="66" charset="0"/>
                <a:ea typeface="Times New Roman" panose="02020603050405020304" pitchFamily="18" charset="0"/>
                <a:cs typeface="Times New Roman" panose="02020603050405020304" pitchFamily="18" charset="0"/>
              </a:rPr>
              <a:t>sách</a:t>
            </a:r>
            <a:r>
              <a:rPr kumimoji="0" lang="en-US" sz="2800" b="1" i="0" u="none" strike="noStrike" kern="1200" cap="none" spc="0" normalizeH="0" baseline="0" noProof="0" dirty="0">
                <a:ln>
                  <a:noFill/>
                </a:ln>
                <a:solidFill>
                  <a:prstClr val="black"/>
                </a:solidFill>
                <a:effectLst/>
                <a:uLnTx/>
                <a:uFillTx/>
                <a:latin typeface="Amazone" panose="03020702060507090A04" pitchFamily="66"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Amazone" panose="03020702060507090A04" pitchFamily="66" charset="0"/>
                <a:ea typeface="Times New Roman" panose="02020603050405020304" pitchFamily="18" charset="0"/>
                <a:cs typeface="Times New Roman" panose="02020603050405020304" pitchFamily="18" charset="0"/>
              </a:rPr>
              <a:t>đãi</a:t>
            </a:r>
            <a:r>
              <a:rPr kumimoji="0" lang="en-US" sz="2800" b="1" i="0" u="none" strike="noStrike" kern="1200" cap="none" spc="0" normalizeH="0" baseline="0" noProof="0" dirty="0">
                <a:ln>
                  <a:noFill/>
                </a:ln>
                <a:solidFill>
                  <a:prstClr val="black"/>
                </a:solidFill>
                <a:effectLst/>
                <a:uLnTx/>
                <a:uFillTx/>
                <a:latin typeface="Amazone" panose="03020702060507090A04" pitchFamily="66"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Amazone" panose="03020702060507090A04" pitchFamily="66" charset="0"/>
                <a:ea typeface="Times New Roman" panose="02020603050405020304" pitchFamily="18" charset="0"/>
                <a:cs typeface="Times New Roman" panose="02020603050405020304" pitchFamily="18" charset="0"/>
              </a:rPr>
              <a:t>ngộ</a:t>
            </a:r>
            <a:r>
              <a:rPr kumimoji="0" lang="en-US" sz="2800" b="1" i="0" u="none" strike="noStrike" kern="1200" cap="none" spc="0" normalizeH="0" baseline="0" noProof="0" dirty="0">
                <a:ln>
                  <a:noFill/>
                </a:ln>
                <a:solidFill>
                  <a:prstClr val="black"/>
                </a:solidFill>
                <a:effectLst/>
                <a:uLnTx/>
                <a:uFillTx/>
                <a:latin typeface="Amazone" panose="03020702060507090A04" pitchFamily="66"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Amazone" panose="03020702060507090A04" pitchFamily="66" charset="0"/>
                <a:ea typeface="Times New Roman" panose="02020603050405020304" pitchFamily="18" charset="0"/>
                <a:cs typeface="Times New Roman" panose="02020603050405020304" pitchFamily="18" charset="0"/>
              </a:rPr>
              <a:t>người</a:t>
            </a:r>
            <a:r>
              <a:rPr kumimoji="0" lang="en-US" sz="2800" b="1" i="0" u="none" strike="noStrike" kern="1200" cap="none" spc="0" normalizeH="0" baseline="0" noProof="0" dirty="0">
                <a:ln>
                  <a:noFill/>
                </a:ln>
                <a:solidFill>
                  <a:prstClr val="black"/>
                </a:solidFill>
                <a:effectLst/>
                <a:uLnTx/>
                <a:uFillTx/>
                <a:latin typeface="Amazone" panose="03020702060507090A04" pitchFamily="66"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Amazone" panose="03020702060507090A04" pitchFamily="66" charset="0"/>
                <a:ea typeface="Times New Roman" panose="02020603050405020304" pitchFamily="18" charset="0"/>
                <a:cs typeface="Times New Roman" panose="02020603050405020304" pitchFamily="18" charset="0"/>
              </a:rPr>
              <a:t>hiền</a:t>
            </a:r>
            <a:r>
              <a:rPr kumimoji="0" lang="en-US" sz="2800" b="1" i="0" u="none" strike="noStrike" kern="1200" cap="none" spc="0" normalizeH="0" baseline="0" noProof="0" dirty="0">
                <a:ln>
                  <a:noFill/>
                </a:ln>
                <a:solidFill>
                  <a:prstClr val="black"/>
                </a:solidFill>
                <a:effectLst/>
                <a:uLnTx/>
                <a:uFillTx/>
                <a:latin typeface="Amazone" panose="03020702060507090A04" pitchFamily="66"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Amazone" panose="03020702060507090A04" pitchFamily="66" charset="0"/>
                <a:ea typeface="Times New Roman" panose="02020603050405020304" pitchFamily="18" charset="0"/>
                <a:cs typeface="Times New Roman" panose="02020603050405020304" pitchFamily="18" charset="0"/>
              </a:rPr>
              <a:t>tài</a:t>
            </a:r>
            <a:r>
              <a:rPr kumimoji="0" lang="en-US" sz="2800" b="1" i="0" u="none" strike="noStrike" kern="1200" cap="none" spc="0" normalizeH="0" baseline="0" noProof="0" dirty="0">
                <a:ln>
                  <a:noFill/>
                </a:ln>
                <a:solidFill>
                  <a:prstClr val="black"/>
                </a:solidFill>
                <a:effectLst/>
                <a:uLnTx/>
                <a:uFillTx/>
                <a:latin typeface="Amazone" panose="03020702060507090A04" pitchFamily="66" charset="0"/>
                <a:ea typeface="Times New Roman" panose="02020603050405020304" pitchFamily="18" charset="0"/>
                <a:cs typeface="Times New Roman" panose="02020603050405020304" pitchFamily="18" charset="0"/>
              </a:rPr>
              <a:t>.</a:t>
            </a:r>
            <a:endParaRPr kumimoji="0" lang="vi-VN" sz="2800" b="0" i="0" u="none" strike="noStrike" kern="1200" cap="none" spc="0" normalizeH="0" baseline="0" noProof="0" dirty="0">
              <a:ln>
                <a:noFill/>
              </a:ln>
              <a:solidFill>
                <a:prstClr val="black"/>
              </a:solidFill>
              <a:effectLst/>
              <a:uLnTx/>
              <a:uFillTx/>
              <a:latin typeface="Amazone" panose="03020702060507090A04" pitchFamily="66" charset="0"/>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ts val="3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mazone" panose="03020702060507090A04" pitchFamily="66"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Amazone" panose="03020702060507090A04" pitchFamily="66" charset="0"/>
                <a:ea typeface="Times New Roman" panose="02020603050405020304" pitchFamily="18" charset="0"/>
                <a:cs typeface="Times New Roman" panose="02020603050405020304" pitchFamily="18" charset="0"/>
              </a:rPr>
              <a:t>Có</a:t>
            </a:r>
            <a:r>
              <a:rPr kumimoji="0" lang="en-US" sz="2800" b="1" i="0" u="none" strike="noStrike" kern="1200" cap="none" spc="0" normalizeH="0" baseline="0" noProof="0" dirty="0">
                <a:ln>
                  <a:noFill/>
                </a:ln>
                <a:solidFill>
                  <a:prstClr val="black"/>
                </a:solidFill>
                <a:effectLst/>
                <a:uLnTx/>
                <a:uFillTx/>
                <a:latin typeface="Amazone" panose="03020702060507090A04" pitchFamily="66"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Amazone" panose="03020702060507090A04" pitchFamily="66" charset="0"/>
                <a:ea typeface="Times New Roman" panose="02020603050405020304" pitchFamily="18" charset="0"/>
                <a:cs typeface="Times New Roman" panose="02020603050405020304" pitchFamily="18" charset="0"/>
              </a:rPr>
              <a:t>chính</a:t>
            </a:r>
            <a:r>
              <a:rPr kumimoji="0" lang="en-US" sz="2800" b="1" i="0" u="none" strike="noStrike" kern="1200" cap="none" spc="0" normalizeH="0" baseline="0" noProof="0" dirty="0">
                <a:ln>
                  <a:noFill/>
                </a:ln>
                <a:solidFill>
                  <a:prstClr val="black"/>
                </a:solidFill>
                <a:effectLst/>
                <a:uLnTx/>
                <a:uFillTx/>
                <a:latin typeface="Amazone" panose="03020702060507090A04" pitchFamily="66"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Amazone" panose="03020702060507090A04" pitchFamily="66" charset="0"/>
                <a:ea typeface="Times New Roman" panose="02020603050405020304" pitchFamily="18" charset="0"/>
                <a:cs typeface="Times New Roman" panose="02020603050405020304" pitchFamily="18" charset="0"/>
              </a:rPr>
              <a:t>sách</a:t>
            </a:r>
            <a:r>
              <a:rPr kumimoji="0" lang="en-US" sz="2800" b="1" i="0" u="none" strike="noStrike" kern="1200" cap="none" spc="0" normalizeH="0" baseline="0" noProof="0" dirty="0">
                <a:ln>
                  <a:noFill/>
                </a:ln>
                <a:solidFill>
                  <a:prstClr val="black"/>
                </a:solidFill>
                <a:effectLst/>
                <a:uLnTx/>
                <a:uFillTx/>
                <a:latin typeface="Amazone" panose="03020702060507090A04" pitchFamily="66"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Amazone" panose="03020702060507090A04" pitchFamily="66" charset="0"/>
                <a:ea typeface="Times New Roman" panose="02020603050405020304" pitchFamily="18" charset="0"/>
                <a:cs typeface="Times New Roman" panose="02020603050405020304" pitchFamily="18" charset="0"/>
              </a:rPr>
              <a:t>đường</a:t>
            </a:r>
            <a:r>
              <a:rPr kumimoji="0" lang="en-US" sz="2800" b="1" i="0" u="none" strike="noStrike" kern="1200" cap="none" spc="0" normalizeH="0" baseline="0" noProof="0" dirty="0">
                <a:ln>
                  <a:noFill/>
                </a:ln>
                <a:solidFill>
                  <a:prstClr val="black"/>
                </a:solidFill>
                <a:effectLst/>
                <a:uLnTx/>
                <a:uFillTx/>
                <a:latin typeface="Amazone" panose="03020702060507090A04" pitchFamily="66"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Amazone" panose="03020702060507090A04" pitchFamily="66" charset="0"/>
                <a:ea typeface="Times New Roman" panose="02020603050405020304" pitchFamily="18" charset="0"/>
                <a:cs typeface="Times New Roman" panose="02020603050405020304" pitchFamily="18" charset="0"/>
              </a:rPr>
              <a:t>lối</a:t>
            </a:r>
            <a:r>
              <a:rPr kumimoji="0" lang="en-US" sz="2800" b="1" i="0" u="none" strike="noStrike" kern="1200" cap="none" spc="0" normalizeH="0" baseline="0" noProof="0" dirty="0">
                <a:ln>
                  <a:noFill/>
                </a:ln>
                <a:solidFill>
                  <a:prstClr val="black"/>
                </a:solidFill>
                <a:effectLst/>
                <a:uLnTx/>
                <a:uFillTx/>
                <a:latin typeface="Amazone" panose="03020702060507090A04" pitchFamily="66"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Amazone" panose="03020702060507090A04" pitchFamily="66" charset="0"/>
                <a:ea typeface="Times New Roman" panose="02020603050405020304" pitchFamily="18" charset="0"/>
                <a:cs typeface="Times New Roman" panose="02020603050405020304" pitchFamily="18" charset="0"/>
              </a:rPr>
              <a:t>để</a:t>
            </a:r>
            <a:r>
              <a:rPr kumimoji="0" lang="en-US" sz="2800" b="1" i="0" u="none" strike="noStrike" kern="1200" cap="none" spc="0" normalizeH="0" baseline="0" noProof="0" dirty="0">
                <a:ln>
                  <a:noFill/>
                </a:ln>
                <a:solidFill>
                  <a:prstClr val="black"/>
                </a:solidFill>
                <a:effectLst/>
                <a:uLnTx/>
                <a:uFillTx/>
                <a:latin typeface="Amazone" panose="03020702060507090A04" pitchFamily="66"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Amazone" panose="03020702060507090A04" pitchFamily="66" charset="0"/>
                <a:ea typeface="Times New Roman" panose="02020603050405020304" pitchFamily="18" charset="0"/>
                <a:cs typeface="Times New Roman" panose="02020603050405020304" pitchFamily="18" charset="0"/>
              </a:rPr>
              <a:t>phát</a:t>
            </a:r>
            <a:r>
              <a:rPr kumimoji="0" lang="en-US" sz="2800" b="1" i="0" u="none" strike="noStrike" kern="1200" cap="none" spc="0" normalizeH="0" baseline="0" noProof="0" dirty="0">
                <a:ln>
                  <a:noFill/>
                </a:ln>
                <a:solidFill>
                  <a:prstClr val="black"/>
                </a:solidFill>
                <a:effectLst/>
                <a:uLnTx/>
                <a:uFillTx/>
                <a:latin typeface="Amazone" panose="03020702060507090A04" pitchFamily="66"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Amazone" panose="03020702060507090A04" pitchFamily="66" charset="0"/>
                <a:ea typeface="Times New Roman" panose="02020603050405020304" pitchFamily="18" charset="0"/>
                <a:cs typeface="Times New Roman" panose="02020603050405020304" pitchFamily="18" charset="0"/>
              </a:rPr>
              <a:t>hiện</a:t>
            </a:r>
            <a:r>
              <a:rPr kumimoji="0" lang="en-US" sz="2800" b="1" i="0" u="none" strike="noStrike" kern="1200" cap="none" spc="0" normalizeH="0" baseline="0" noProof="0" dirty="0">
                <a:ln>
                  <a:noFill/>
                </a:ln>
                <a:solidFill>
                  <a:prstClr val="black"/>
                </a:solidFill>
                <a:effectLst/>
                <a:uLnTx/>
                <a:uFillTx/>
                <a:latin typeface="Amazone" panose="03020702060507090A04" pitchFamily="66"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Amazone" panose="03020702060507090A04" pitchFamily="66" charset="0"/>
                <a:ea typeface="Times New Roman" panose="02020603050405020304" pitchFamily="18" charset="0"/>
                <a:cs typeface="Times New Roman" panose="02020603050405020304" pitchFamily="18" charset="0"/>
              </a:rPr>
              <a:t>bồi</a:t>
            </a:r>
            <a:r>
              <a:rPr kumimoji="0" lang="en-US" sz="2800" b="1" i="0" u="none" strike="noStrike" kern="1200" cap="none" spc="0" normalizeH="0" baseline="0" noProof="0" dirty="0">
                <a:ln>
                  <a:noFill/>
                </a:ln>
                <a:solidFill>
                  <a:prstClr val="black"/>
                </a:solidFill>
                <a:effectLst/>
                <a:uLnTx/>
                <a:uFillTx/>
                <a:latin typeface="Amazone" panose="03020702060507090A04" pitchFamily="66"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Amazone" panose="03020702060507090A04" pitchFamily="66" charset="0"/>
                <a:ea typeface="Times New Roman" panose="02020603050405020304" pitchFamily="18" charset="0"/>
                <a:cs typeface="Times New Roman" panose="02020603050405020304" pitchFamily="18" charset="0"/>
              </a:rPr>
              <a:t>dưỡng</a:t>
            </a:r>
            <a:r>
              <a:rPr kumimoji="0" lang="en-US" sz="2800" b="1" i="0" u="none" strike="noStrike" kern="1200" cap="none" spc="0" normalizeH="0" baseline="0" noProof="0" dirty="0">
                <a:ln>
                  <a:noFill/>
                </a:ln>
                <a:solidFill>
                  <a:prstClr val="black"/>
                </a:solidFill>
                <a:effectLst/>
                <a:uLnTx/>
                <a:uFillTx/>
                <a:latin typeface="Amazone" panose="03020702060507090A04" pitchFamily="66"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Amazone" panose="03020702060507090A04" pitchFamily="66" charset="0"/>
                <a:ea typeface="Times New Roman" panose="02020603050405020304" pitchFamily="18" charset="0"/>
                <a:cs typeface="Times New Roman" panose="02020603050405020304" pitchFamily="18" charset="0"/>
              </a:rPr>
              <a:t>nhân</a:t>
            </a:r>
            <a:r>
              <a:rPr kumimoji="0" lang="en-US" sz="2800" b="1" i="0" u="none" strike="noStrike" kern="1200" cap="none" spc="0" normalizeH="0" baseline="0" noProof="0" dirty="0">
                <a:ln>
                  <a:noFill/>
                </a:ln>
                <a:solidFill>
                  <a:prstClr val="black"/>
                </a:solidFill>
                <a:effectLst/>
                <a:uLnTx/>
                <a:uFillTx/>
                <a:latin typeface="Amazone" panose="03020702060507090A04" pitchFamily="66"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Amazone" panose="03020702060507090A04" pitchFamily="66" charset="0"/>
                <a:ea typeface="Times New Roman" panose="02020603050405020304" pitchFamily="18" charset="0"/>
                <a:cs typeface="Times New Roman" panose="02020603050405020304" pitchFamily="18" charset="0"/>
              </a:rPr>
              <a:t>tài</a:t>
            </a:r>
            <a:r>
              <a:rPr kumimoji="0" lang="en-US" sz="2800" b="0" i="0" u="none" strike="noStrike" kern="1200" cap="none" spc="0" normalizeH="0" baseline="0" noProof="0" dirty="0">
                <a:ln>
                  <a:noFill/>
                </a:ln>
                <a:solidFill>
                  <a:prstClr val="black"/>
                </a:solidFill>
                <a:effectLst/>
                <a:uLnTx/>
                <a:uFillTx/>
                <a:latin typeface="Amazone" panose="03020702060507090A04" pitchFamily="66"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Amazone" panose="03020702060507090A04" pitchFamily="66" charset="0"/>
                <a:ea typeface="Times New Roman" panose="02020603050405020304" pitchFamily="18" charset="0"/>
                <a:cs typeface="Times New Roman" panose="02020603050405020304" pitchFamily="18" charset="0"/>
              </a:rPr>
              <a:t>đặc</a:t>
            </a:r>
            <a:r>
              <a:rPr kumimoji="0" lang="en-US" sz="2800" b="1" i="0" u="none" strike="noStrike" kern="1200" cap="none" spc="0" normalizeH="0" baseline="0" noProof="0" dirty="0">
                <a:ln>
                  <a:noFill/>
                </a:ln>
                <a:solidFill>
                  <a:prstClr val="black"/>
                </a:solidFill>
                <a:effectLst/>
                <a:uLnTx/>
                <a:uFillTx/>
                <a:latin typeface="Amazone" panose="03020702060507090A04" pitchFamily="66"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Amazone" panose="03020702060507090A04" pitchFamily="66" charset="0"/>
                <a:ea typeface="Times New Roman" panose="02020603050405020304" pitchFamily="18" charset="0"/>
                <a:cs typeface="Times New Roman" panose="02020603050405020304" pitchFamily="18" charset="0"/>
              </a:rPr>
              <a:t>biệt</a:t>
            </a:r>
            <a:r>
              <a:rPr kumimoji="0" lang="en-US" sz="2800" b="1" i="0" u="none" strike="noStrike" kern="1200" cap="none" spc="0" normalizeH="0" baseline="0" noProof="0" dirty="0">
                <a:ln>
                  <a:noFill/>
                </a:ln>
                <a:solidFill>
                  <a:prstClr val="black"/>
                </a:solidFill>
                <a:effectLst/>
                <a:uLnTx/>
                <a:uFillTx/>
                <a:latin typeface="Amazone" panose="03020702060507090A04" pitchFamily="66"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Amazone" panose="03020702060507090A04" pitchFamily="66" charset="0"/>
                <a:ea typeface="Times New Roman" panose="02020603050405020304" pitchFamily="18" charset="0"/>
                <a:cs typeface="Times New Roman" panose="02020603050405020304" pitchFamily="18" charset="0"/>
              </a:rPr>
              <a:t>chú</a:t>
            </a:r>
            <a:r>
              <a:rPr kumimoji="0" lang="en-US" sz="2800" b="1" i="0" u="none" strike="noStrike" kern="1200" cap="none" spc="0" normalizeH="0" baseline="0" noProof="0" dirty="0">
                <a:ln>
                  <a:noFill/>
                </a:ln>
                <a:solidFill>
                  <a:prstClr val="black"/>
                </a:solidFill>
                <a:effectLst/>
                <a:uLnTx/>
                <a:uFillTx/>
                <a:latin typeface="Amazone" panose="03020702060507090A04" pitchFamily="66"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Amazone" panose="03020702060507090A04" pitchFamily="66" charset="0"/>
                <a:ea typeface="Times New Roman" panose="02020603050405020304" pitchFamily="18" charset="0"/>
                <a:cs typeface="Times New Roman" panose="02020603050405020304" pitchFamily="18" charset="0"/>
              </a:rPr>
              <a:t>trong</a:t>
            </a:r>
            <a:r>
              <a:rPr kumimoji="0" lang="en-US" sz="2800" b="1" i="0" u="none" strike="noStrike" kern="1200" cap="none" spc="0" normalizeH="0" baseline="0" noProof="0" dirty="0">
                <a:ln>
                  <a:noFill/>
                </a:ln>
                <a:solidFill>
                  <a:prstClr val="black"/>
                </a:solidFill>
                <a:effectLst/>
                <a:uLnTx/>
                <a:uFillTx/>
                <a:latin typeface="Amazone" panose="03020702060507090A04" pitchFamily="66"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Amazone" panose="03020702060507090A04" pitchFamily="66" charset="0"/>
                <a:ea typeface="Times New Roman" panose="02020603050405020304" pitchFamily="18" charset="0"/>
                <a:cs typeface="Times New Roman" panose="02020603050405020304" pitchFamily="18" charset="0"/>
              </a:rPr>
              <a:t>đầu</a:t>
            </a:r>
            <a:r>
              <a:rPr kumimoji="0" lang="en-US" sz="2800" b="1" i="0" u="none" strike="noStrike" kern="1200" cap="none" spc="0" normalizeH="0" baseline="0" noProof="0" dirty="0">
                <a:ln>
                  <a:noFill/>
                </a:ln>
                <a:solidFill>
                  <a:prstClr val="black"/>
                </a:solidFill>
                <a:effectLst/>
                <a:uLnTx/>
                <a:uFillTx/>
                <a:latin typeface="Amazone" panose="03020702060507090A04" pitchFamily="66"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Amazone" panose="03020702060507090A04" pitchFamily="66" charset="0"/>
                <a:ea typeface="Times New Roman" panose="02020603050405020304" pitchFamily="18" charset="0"/>
                <a:cs typeface="Times New Roman" panose="02020603050405020304" pitchFamily="18" charset="0"/>
              </a:rPr>
              <a:t>tư</a:t>
            </a:r>
            <a:r>
              <a:rPr kumimoji="0" lang="en-US" sz="2800" b="1" i="0" u="none" strike="noStrike" kern="1200" cap="none" spc="0" normalizeH="0" baseline="0" noProof="0" dirty="0">
                <a:ln>
                  <a:noFill/>
                </a:ln>
                <a:solidFill>
                  <a:prstClr val="black"/>
                </a:solidFill>
                <a:effectLst/>
                <a:uLnTx/>
                <a:uFillTx/>
                <a:latin typeface="Amazone" panose="03020702060507090A04" pitchFamily="66"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Amazone" panose="03020702060507090A04" pitchFamily="66" charset="0"/>
                <a:ea typeface="Times New Roman" panose="02020603050405020304" pitchFamily="18" charset="0"/>
                <a:cs typeface="Times New Roman" panose="02020603050405020304" pitchFamily="18" charset="0"/>
              </a:rPr>
              <a:t>cho</a:t>
            </a:r>
            <a:r>
              <a:rPr kumimoji="0" lang="en-US" sz="2800" b="1" i="0" u="none" strike="noStrike" kern="1200" cap="none" spc="0" normalizeH="0" baseline="0" noProof="0" dirty="0">
                <a:ln>
                  <a:noFill/>
                </a:ln>
                <a:solidFill>
                  <a:prstClr val="black"/>
                </a:solidFill>
                <a:effectLst/>
                <a:uLnTx/>
                <a:uFillTx/>
                <a:latin typeface="Amazone" panose="03020702060507090A04" pitchFamily="66"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Amazone" panose="03020702060507090A04" pitchFamily="66" charset="0"/>
                <a:ea typeface="Times New Roman" panose="02020603050405020304" pitchFamily="18" charset="0"/>
                <a:cs typeface="Times New Roman" panose="02020603050405020304" pitchFamily="18" charset="0"/>
              </a:rPr>
              <a:t>giáo</a:t>
            </a:r>
            <a:r>
              <a:rPr kumimoji="0" lang="en-US" sz="2800" b="1" i="0" u="none" strike="noStrike" kern="1200" cap="none" spc="0" normalizeH="0" baseline="0" noProof="0" dirty="0">
                <a:ln>
                  <a:noFill/>
                </a:ln>
                <a:solidFill>
                  <a:prstClr val="black"/>
                </a:solidFill>
                <a:effectLst/>
                <a:uLnTx/>
                <a:uFillTx/>
                <a:latin typeface="Amazone" panose="03020702060507090A04" pitchFamily="66"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Amazone" panose="03020702060507090A04" pitchFamily="66" charset="0"/>
                <a:ea typeface="Times New Roman" panose="02020603050405020304" pitchFamily="18" charset="0"/>
                <a:cs typeface="Times New Roman" panose="02020603050405020304" pitchFamily="18" charset="0"/>
              </a:rPr>
              <a:t>dục</a:t>
            </a:r>
            <a:r>
              <a:rPr kumimoji="0" lang="en-US" sz="2800" b="1" i="0" u="none" strike="noStrike" kern="1200" cap="none" spc="0" normalizeH="0" baseline="0" noProof="0" dirty="0">
                <a:ln>
                  <a:noFill/>
                </a:ln>
                <a:solidFill>
                  <a:prstClr val="black"/>
                </a:solidFill>
                <a:effectLst/>
                <a:uLnTx/>
                <a:uFillTx/>
                <a:latin typeface="Amazone" panose="03020702060507090A04" pitchFamily="66"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Amazone" panose="03020702060507090A04" pitchFamily="66" charset="0"/>
                <a:ea typeface="Times New Roman" panose="02020603050405020304" pitchFamily="18" charset="0"/>
                <a:cs typeface="Times New Roman" panose="02020603050405020304" pitchFamily="18" charset="0"/>
              </a:rPr>
              <a:t>xem</a:t>
            </a:r>
            <a:r>
              <a:rPr kumimoji="0" lang="en-US" sz="2800" b="1" i="0" u="none" strike="noStrike" kern="1200" cap="none" spc="0" normalizeH="0" baseline="0" noProof="0" dirty="0">
                <a:ln>
                  <a:noFill/>
                </a:ln>
                <a:solidFill>
                  <a:prstClr val="black"/>
                </a:solidFill>
                <a:effectLst/>
                <a:uLnTx/>
                <a:uFillTx/>
                <a:latin typeface="Amazone" panose="03020702060507090A04" pitchFamily="66"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Amazone" panose="03020702060507090A04" pitchFamily="66" charset="0"/>
                <a:ea typeface="Times New Roman" panose="02020603050405020304" pitchFamily="18" charset="0"/>
                <a:cs typeface="Times New Roman" panose="02020603050405020304" pitchFamily="18" charset="0"/>
              </a:rPr>
              <a:t>giáo</a:t>
            </a:r>
            <a:r>
              <a:rPr kumimoji="0" lang="en-US" sz="2800" b="1" i="0" u="none" strike="noStrike" kern="1200" cap="none" spc="0" normalizeH="0" baseline="0" noProof="0" dirty="0">
                <a:ln>
                  <a:noFill/>
                </a:ln>
                <a:solidFill>
                  <a:prstClr val="black"/>
                </a:solidFill>
                <a:effectLst/>
                <a:uLnTx/>
                <a:uFillTx/>
                <a:latin typeface="Amazone" panose="03020702060507090A04" pitchFamily="66"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Amazone" panose="03020702060507090A04" pitchFamily="66" charset="0"/>
                <a:ea typeface="Times New Roman" panose="02020603050405020304" pitchFamily="18" charset="0"/>
                <a:cs typeface="Times New Roman" panose="02020603050405020304" pitchFamily="18" charset="0"/>
              </a:rPr>
              <a:t>dục</a:t>
            </a:r>
            <a:r>
              <a:rPr kumimoji="0" lang="en-US" sz="2800" b="1" i="0" u="none" strike="noStrike" kern="1200" cap="none" spc="0" normalizeH="0" baseline="0" noProof="0" dirty="0">
                <a:ln>
                  <a:noFill/>
                </a:ln>
                <a:solidFill>
                  <a:prstClr val="black"/>
                </a:solidFill>
                <a:effectLst/>
                <a:uLnTx/>
                <a:uFillTx/>
                <a:latin typeface="Amazone" panose="03020702060507090A04" pitchFamily="66"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Amazone" panose="03020702060507090A04" pitchFamily="66" charset="0"/>
                <a:ea typeface="Times New Roman" panose="02020603050405020304" pitchFamily="18" charset="0"/>
                <a:cs typeface="Times New Roman" panose="02020603050405020304" pitchFamily="18" charset="0"/>
              </a:rPr>
              <a:t>là</a:t>
            </a:r>
            <a:r>
              <a:rPr kumimoji="0" lang="en-US" sz="2800" b="1" i="0" u="none" strike="noStrike" kern="1200" cap="none" spc="0" normalizeH="0" baseline="0" noProof="0" dirty="0">
                <a:ln>
                  <a:noFill/>
                </a:ln>
                <a:solidFill>
                  <a:prstClr val="black"/>
                </a:solidFill>
                <a:effectLst/>
                <a:uLnTx/>
                <a:uFillTx/>
                <a:latin typeface="Amazone" panose="03020702060507090A04" pitchFamily="66"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Amazone" panose="03020702060507090A04" pitchFamily="66" charset="0"/>
                <a:ea typeface="Times New Roman" panose="02020603050405020304" pitchFamily="18" charset="0"/>
                <a:cs typeface="Times New Roman" panose="02020603050405020304" pitchFamily="18" charset="0"/>
              </a:rPr>
              <a:t>quốc</a:t>
            </a:r>
            <a:r>
              <a:rPr kumimoji="0" lang="en-US" sz="2800" b="1" i="0" u="none" strike="noStrike" kern="1200" cap="none" spc="0" normalizeH="0" baseline="0" noProof="0" dirty="0">
                <a:ln>
                  <a:noFill/>
                </a:ln>
                <a:solidFill>
                  <a:prstClr val="black"/>
                </a:solidFill>
                <a:effectLst/>
                <a:uLnTx/>
                <a:uFillTx/>
                <a:latin typeface="Amazone" panose="03020702060507090A04" pitchFamily="66"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Amazone" panose="03020702060507090A04" pitchFamily="66" charset="0"/>
                <a:ea typeface="Times New Roman" panose="02020603050405020304" pitchFamily="18" charset="0"/>
                <a:cs typeface="Times New Roman" panose="02020603050405020304" pitchFamily="18" charset="0"/>
              </a:rPr>
              <a:t>sách</a:t>
            </a:r>
            <a:r>
              <a:rPr kumimoji="0" lang="en-US" sz="2800" b="1" i="0" u="none" strike="noStrike" kern="1200" cap="none" spc="0" normalizeH="0" baseline="0" noProof="0" dirty="0">
                <a:ln>
                  <a:noFill/>
                </a:ln>
                <a:solidFill>
                  <a:prstClr val="black"/>
                </a:solidFill>
                <a:effectLst/>
                <a:uLnTx/>
                <a:uFillTx/>
                <a:latin typeface="Amazone" panose="03020702060507090A04" pitchFamily="66"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Amazone" panose="03020702060507090A04" pitchFamily="66" charset="0"/>
                <a:ea typeface="Times New Roman" panose="02020603050405020304" pitchFamily="18" charset="0"/>
                <a:cs typeface="Times New Roman" panose="02020603050405020304" pitchFamily="18" charset="0"/>
              </a:rPr>
              <a:t>hàng</a:t>
            </a:r>
            <a:r>
              <a:rPr kumimoji="0" lang="en-US" sz="2800" b="1" i="0" u="none" strike="noStrike" kern="1200" cap="none" spc="0" normalizeH="0" baseline="0" noProof="0" dirty="0">
                <a:ln>
                  <a:noFill/>
                </a:ln>
                <a:solidFill>
                  <a:prstClr val="black"/>
                </a:solidFill>
                <a:effectLst/>
                <a:uLnTx/>
                <a:uFillTx/>
                <a:latin typeface="Amazone" panose="03020702060507090A04" pitchFamily="66"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Amazone" panose="03020702060507090A04" pitchFamily="66" charset="0"/>
                <a:ea typeface="Times New Roman" panose="02020603050405020304" pitchFamily="18" charset="0"/>
                <a:cs typeface="Times New Roman" panose="02020603050405020304" pitchFamily="18" charset="0"/>
              </a:rPr>
              <a:t>đầu</a:t>
            </a:r>
            <a:r>
              <a:rPr kumimoji="0" lang="en-US" sz="2800" b="1" i="0" u="none" strike="noStrike" kern="1200" cap="none" spc="0" normalizeH="0" baseline="0" noProof="0" dirty="0">
                <a:ln>
                  <a:noFill/>
                </a:ln>
                <a:solidFill>
                  <a:prstClr val="black"/>
                </a:solidFill>
                <a:effectLst/>
                <a:uLnTx/>
                <a:uFillTx/>
                <a:latin typeface="Amazone" panose="03020702060507090A04" pitchFamily="66" charset="0"/>
                <a:ea typeface="Times New Roman" panose="02020603050405020304" pitchFamily="18" charset="0"/>
                <a:cs typeface="Times New Roman" panose="02020603050405020304" pitchFamily="18" charset="0"/>
              </a:rPr>
              <a:t>. </a:t>
            </a:r>
            <a:endParaRPr kumimoji="0" lang="vi-VN" sz="2800" b="0" i="0" u="none" strike="noStrike" kern="1200" cap="none" spc="0" normalizeH="0" baseline="0" noProof="0" dirty="0">
              <a:ln>
                <a:noFill/>
              </a:ln>
              <a:solidFill>
                <a:prstClr val="black"/>
              </a:solidFill>
              <a:effectLst/>
              <a:uLnTx/>
              <a:uFillTx/>
              <a:latin typeface="Amazone" panose="03020702060507090A04" pitchFamily="66" charset="0"/>
              <a:ea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37F94F99-CA94-0471-90D9-53CBD8FCBAA7}"/>
              </a:ext>
            </a:extLst>
          </p:cNvPr>
          <p:cNvSpPr txBox="1"/>
          <p:nvPr/>
        </p:nvSpPr>
        <p:spPr>
          <a:xfrm>
            <a:off x="3657600" y="150125"/>
            <a:ext cx="611419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9Slide03 AllRoundGothic" panose="020B0703020202020104" pitchFamily="34" charset="0"/>
                <a:cs typeface="+mn-cs"/>
              </a:rPr>
              <a:t>BÀI HỌC Ý NGHĨA TỪ BÀI CHIẾU</a:t>
            </a:r>
            <a:endParaRPr kumimoji="0" lang="vi-VN" sz="2800" b="0" i="0" u="none" strike="noStrike" kern="1200" cap="none" spc="0" normalizeH="0" baseline="0" noProof="0" dirty="0">
              <a:ln>
                <a:noFill/>
              </a:ln>
              <a:solidFill>
                <a:prstClr val="black"/>
              </a:solidFill>
              <a:effectLst/>
              <a:uLnTx/>
              <a:uFillTx/>
              <a:latin typeface="#9Slide03 AllRoundGothic" panose="020B0703020202020104" pitchFamily="34" charset="0"/>
              <a:cs typeface="+mn-cs"/>
            </a:endParaRPr>
          </a:p>
        </p:txBody>
      </p:sp>
    </p:spTree>
    <p:extLst>
      <p:ext uri="{BB962C8B-B14F-4D97-AF65-F5344CB8AC3E}">
        <p14:creationId xmlns:p14="http://schemas.microsoft.com/office/powerpoint/2010/main" val="363773545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1000"/>
                                        <p:tgtEl>
                                          <p:spTgt spid="12"/>
                                        </p:tgtEl>
                                      </p:cBhvr>
                                    </p:animEffect>
                                    <p:anim calcmode="lin" valueType="num">
                                      <p:cBhvr>
                                        <p:cTn id="30" dur="1000" fill="hold"/>
                                        <p:tgtEl>
                                          <p:spTgt spid="12"/>
                                        </p:tgtEl>
                                        <p:attrNameLst>
                                          <p:attrName>ppt_x</p:attrName>
                                        </p:attrNameLst>
                                      </p:cBhvr>
                                      <p:tavLst>
                                        <p:tav tm="0">
                                          <p:val>
                                            <p:strVal val="#ppt_x"/>
                                          </p:val>
                                        </p:tav>
                                        <p:tav tm="100000">
                                          <p:val>
                                            <p:strVal val="#ppt_x"/>
                                          </p:val>
                                        </p:tav>
                                      </p:tavLst>
                                    </p:anim>
                                    <p:anim calcmode="lin" valueType="num">
                                      <p:cBhvr>
                                        <p:cTn id="31" dur="1000" fill="hold"/>
                                        <p:tgtEl>
                                          <p:spTgt spid="12"/>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1000"/>
                                        <p:tgtEl>
                                          <p:spTgt spid="7"/>
                                        </p:tgtEl>
                                      </p:cBhvr>
                                    </p:animEffect>
                                    <p:anim calcmode="lin" valueType="num">
                                      <p:cBhvr>
                                        <p:cTn id="35" dur="1000" fill="hold"/>
                                        <p:tgtEl>
                                          <p:spTgt spid="7"/>
                                        </p:tgtEl>
                                        <p:attrNameLst>
                                          <p:attrName>ppt_x</p:attrName>
                                        </p:attrNameLst>
                                      </p:cBhvr>
                                      <p:tavLst>
                                        <p:tav tm="0">
                                          <p:val>
                                            <p:strVal val="#ppt_x"/>
                                          </p:val>
                                        </p:tav>
                                        <p:tav tm="100000">
                                          <p:val>
                                            <p:strVal val="#ppt_x"/>
                                          </p:val>
                                        </p:tav>
                                      </p:tavLst>
                                    </p:anim>
                                    <p:anim calcmode="lin" valueType="num">
                                      <p:cBhvr>
                                        <p:cTn id="36" dur="1000" fill="hold"/>
                                        <p:tgtEl>
                                          <p:spTgt spid="7"/>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1000"/>
                                        <p:tgtEl>
                                          <p:spTgt spid="15"/>
                                        </p:tgtEl>
                                      </p:cBhvr>
                                    </p:animEffect>
                                    <p:anim calcmode="lin" valueType="num">
                                      <p:cBhvr>
                                        <p:cTn id="40" dur="1000" fill="hold"/>
                                        <p:tgtEl>
                                          <p:spTgt spid="15"/>
                                        </p:tgtEl>
                                        <p:attrNameLst>
                                          <p:attrName>ppt_x</p:attrName>
                                        </p:attrNameLst>
                                      </p:cBhvr>
                                      <p:tavLst>
                                        <p:tav tm="0">
                                          <p:val>
                                            <p:strVal val="#ppt_x"/>
                                          </p:val>
                                        </p:tav>
                                        <p:tav tm="100000">
                                          <p:val>
                                            <p:strVal val="#ppt_x"/>
                                          </p:val>
                                        </p:tav>
                                      </p:tavLst>
                                    </p:anim>
                                    <p:anim calcmode="lin" valueType="num">
                                      <p:cBhvr>
                                        <p:cTn id="41" dur="1000" fill="hold"/>
                                        <p:tgtEl>
                                          <p:spTgt spid="15"/>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fade">
                                      <p:cBhvr>
                                        <p:cTn id="44" dur="1000"/>
                                        <p:tgtEl>
                                          <p:spTgt spid="8"/>
                                        </p:tgtEl>
                                      </p:cBhvr>
                                    </p:animEffect>
                                    <p:anim calcmode="lin" valueType="num">
                                      <p:cBhvr>
                                        <p:cTn id="45" dur="1000" fill="hold"/>
                                        <p:tgtEl>
                                          <p:spTgt spid="8"/>
                                        </p:tgtEl>
                                        <p:attrNameLst>
                                          <p:attrName>ppt_x</p:attrName>
                                        </p:attrNameLst>
                                      </p:cBhvr>
                                      <p:tavLst>
                                        <p:tav tm="0">
                                          <p:val>
                                            <p:strVal val="#ppt_x"/>
                                          </p:val>
                                        </p:tav>
                                        <p:tav tm="100000">
                                          <p:val>
                                            <p:strVal val="#ppt_x"/>
                                          </p:val>
                                        </p:tav>
                                      </p:tavLst>
                                    </p:anim>
                                    <p:anim calcmode="lin" valueType="num">
                                      <p:cBhvr>
                                        <p:cTn id="4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fade">
                                      <p:cBhvr>
                                        <p:cTn id="51" dur="1000"/>
                                        <p:tgtEl>
                                          <p:spTgt spid="13"/>
                                        </p:tgtEl>
                                      </p:cBhvr>
                                    </p:animEffect>
                                    <p:anim calcmode="lin" valueType="num">
                                      <p:cBhvr>
                                        <p:cTn id="52" dur="1000" fill="hold"/>
                                        <p:tgtEl>
                                          <p:spTgt spid="13"/>
                                        </p:tgtEl>
                                        <p:attrNameLst>
                                          <p:attrName>ppt_x</p:attrName>
                                        </p:attrNameLst>
                                      </p:cBhvr>
                                      <p:tavLst>
                                        <p:tav tm="0">
                                          <p:val>
                                            <p:strVal val="#ppt_x"/>
                                          </p:val>
                                        </p:tav>
                                        <p:tav tm="100000">
                                          <p:val>
                                            <p:strVal val="#ppt_x"/>
                                          </p:val>
                                        </p:tav>
                                      </p:tavLst>
                                    </p:anim>
                                    <p:anim calcmode="lin" valueType="num">
                                      <p:cBhvr>
                                        <p:cTn id="53" dur="1000" fill="hold"/>
                                        <p:tgtEl>
                                          <p:spTgt spid="13"/>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9"/>
                                        </p:tgtEl>
                                        <p:attrNameLst>
                                          <p:attrName>style.visibility</p:attrName>
                                        </p:attrNameLst>
                                      </p:cBhvr>
                                      <p:to>
                                        <p:strVal val="visible"/>
                                      </p:to>
                                    </p:set>
                                    <p:animEffect transition="in" filter="fade">
                                      <p:cBhvr>
                                        <p:cTn id="56" dur="1000"/>
                                        <p:tgtEl>
                                          <p:spTgt spid="9"/>
                                        </p:tgtEl>
                                      </p:cBhvr>
                                    </p:animEffect>
                                    <p:anim calcmode="lin" valueType="num">
                                      <p:cBhvr>
                                        <p:cTn id="57" dur="1000" fill="hold"/>
                                        <p:tgtEl>
                                          <p:spTgt spid="9"/>
                                        </p:tgtEl>
                                        <p:attrNameLst>
                                          <p:attrName>ppt_x</p:attrName>
                                        </p:attrNameLst>
                                      </p:cBhvr>
                                      <p:tavLst>
                                        <p:tav tm="0">
                                          <p:val>
                                            <p:strVal val="#ppt_x"/>
                                          </p:val>
                                        </p:tav>
                                        <p:tav tm="100000">
                                          <p:val>
                                            <p:strVal val="#ppt_x"/>
                                          </p:val>
                                        </p:tav>
                                      </p:tavLst>
                                    </p:anim>
                                    <p:anim calcmode="lin" valueType="num">
                                      <p:cBhvr>
                                        <p:cTn id="58" dur="1000" fill="hold"/>
                                        <p:tgtEl>
                                          <p:spTgt spid="9"/>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0"/>
                                  </p:stCondLst>
                                  <p:childTnLst>
                                    <p:set>
                                      <p:cBhvr>
                                        <p:cTn id="60" dur="1" fill="hold">
                                          <p:stCondLst>
                                            <p:cond delay="0"/>
                                          </p:stCondLst>
                                        </p:cTn>
                                        <p:tgtEl>
                                          <p:spTgt spid="16"/>
                                        </p:tgtEl>
                                        <p:attrNameLst>
                                          <p:attrName>style.visibility</p:attrName>
                                        </p:attrNameLst>
                                      </p:cBhvr>
                                      <p:to>
                                        <p:strVal val="visible"/>
                                      </p:to>
                                    </p:set>
                                    <p:animEffect transition="in" filter="fade">
                                      <p:cBhvr>
                                        <p:cTn id="61" dur="1000"/>
                                        <p:tgtEl>
                                          <p:spTgt spid="16"/>
                                        </p:tgtEl>
                                      </p:cBhvr>
                                    </p:animEffect>
                                    <p:anim calcmode="lin" valueType="num">
                                      <p:cBhvr>
                                        <p:cTn id="62" dur="1000" fill="hold"/>
                                        <p:tgtEl>
                                          <p:spTgt spid="16"/>
                                        </p:tgtEl>
                                        <p:attrNameLst>
                                          <p:attrName>ppt_x</p:attrName>
                                        </p:attrNameLst>
                                      </p:cBhvr>
                                      <p:tavLst>
                                        <p:tav tm="0">
                                          <p:val>
                                            <p:strVal val="#ppt_x"/>
                                          </p:val>
                                        </p:tav>
                                        <p:tav tm="100000">
                                          <p:val>
                                            <p:strVal val="#ppt_x"/>
                                          </p:val>
                                        </p:tav>
                                      </p:tavLst>
                                    </p:anim>
                                    <p:anim calcmode="lin" valueType="num">
                                      <p:cBhvr>
                                        <p:cTn id="63" dur="1000" fill="hold"/>
                                        <p:tgtEl>
                                          <p:spTgt spid="16"/>
                                        </p:tgtEl>
                                        <p:attrNameLst>
                                          <p:attrName>ppt_y</p:attrName>
                                        </p:attrNameLst>
                                      </p:cBhvr>
                                      <p:tavLst>
                                        <p:tav tm="0">
                                          <p:val>
                                            <p:strVal val="#ppt_y+.1"/>
                                          </p:val>
                                        </p:tav>
                                        <p:tav tm="100000">
                                          <p:val>
                                            <p:strVal val="#ppt_y"/>
                                          </p:val>
                                        </p:tav>
                                      </p:tavLst>
                                    </p:anim>
                                  </p:childTnLst>
                                </p:cTn>
                              </p:par>
                              <p:par>
                                <p:cTn id="64" presetID="42" presetClass="entr" presetSubtype="0" fill="hold" grpId="0" nodeType="withEffect">
                                  <p:stCondLst>
                                    <p:cond delay="0"/>
                                  </p:stCondLst>
                                  <p:childTnLst>
                                    <p:set>
                                      <p:cBhvr>
                                        <p:cTn id="65" dur="1" fill="hold">
                                          <p:stCondLst>
                                            <p:cond delay="0"/>
                                          </p:stCondLst>
                                        </p:cTn>
                                        <p:tgtEl>
                                          <p:spTgt spid="10"/>
                                        </p:tgtEl>
                                        <p:attrNameLst>
                                          <p:attrName>style.visibility</p:attrName>
                                        </p:attrNameLst>
                                      </p:cBhvr>
                                      <p:to>
                                        <p:strVal val="visible"/>
                                      </p:to>
                                    </p:set>
                                    <p:animEffect transition="in" filter="fade">
                                      <p:cBhvr>
                                        <p:cTn id="66" dur="1000"/>
                                        <p:tgtEl>
                                          <p:spTgt spid="10"/>
                                        </p:tgtEl>
                                      </p:cBhvr>
                                    </p:animEffect>
                                    <p:anim calcmode="lin" valueType="num">
                                      <p:cBhvr>
                                        <p:cTn id="67" dur="1000" fill="hold"/>
                                        <p:tgtEl>
                                          <p:spTgt spid="10"/>
                                        </p:tgtEl>
                                        <p:attrNameLst>
                                          <p:attrName>ppt_x</p:attrName>
                                        </p:attrNameLst>
                                      </p:cBhvr>
                                      <p:tavLst>
                                        <p:tav tm="0">
                                          <p:val>
                                            <p:strVal val="#ppt_x"/>
                                          </p:val>
                                        </p:tav>
                                        <p:tav tm="100000">
                                          <p:val>
                                            <p:strVal val="#ppt_x"/>
                                          </p:val>
                                        </p:tav>
                                      </p:tavLst>
                                    </p:anim>
                                    <p:anim calcmode="lin" valueType="num">
                                      <p:cBhvr>
                                        <p:cTn id="6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p:bldP spid="12" grpId="0"/>
      <p:bldP spid="13" grpId="0"/>
      <p:bldP spid="14" grpId="0"/>
      <p:bldP spid="15" grpId="0"/>
      <p:bldP spid="16"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13">
            <a:extLst>
              <a:ext uri="{FF2B5EF4-FFF2-40B4-BE49-F238E27FC236}">
                <a16:creationId xmlns:a16="http://schemas.microsoft.com/office/drawing/2014/main" id="{E36BB3C5-822B-45E1-A81E-5CC3176C61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D2D1F2B8-D506-49D3-5FCE-1EE8D9882E54}"/>
              </a:ext>
            </a:extLst>
          </p:cNvPr>
          <p:cNvPicPr>
            <a:picLocks noChangeAspect="1"/>
          </p:cNvPicPr>
          <p:nvPr/>
        </p:nvPicPr>
        <p:blipFill rotWithShape="1">
          <a:blip r:embed="rId2"/>
          <a:srcRect r="2" b="13382"/>
          <a:stretch/>
        </p:blipFill>
        <p:spPr>
          <a:xfrm>
            <a:off x="579264" y="365141"/>
            <a:ext cx="6288262" cy="3063875"/>
          </a:xfrm>
          <a:prstGeom prst="rect">
            <a:avLst/>
          </a:prstGeom>
        </p:spPr>
      </p:pic>
      <p:sp useBgFill="1">
        <p:nvSpPr>
          <p:cNvPr id="22" name="Rectangle 15">
            <a:extLst>
              <a:ext uri="{FF2B5EF4-FFF2-40B4-BE49-F238E27FC236}">
                <a16:creationId xmlns:a16="http://schemas.microsoft.com/office/drawing/2014/main" id="{FB39ECA9-4CDE-4883-98E8-287E905E9F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263" y="3630934"/>
            <a:ext cx="6288261" cy="2546028"/>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96250A14-F778-AC4C-3C1A-355555EFAF3A}"/>
              </a:ext>
            </a:extLst>
          </p:cNvPr>
          <p:cNvSpPr txBox="1"/>
          <p:nvPr/>
        </p:nvSpPr>
        <p:spPr>
          <a:xfrm>
            <a:off x="841248" y="3849689"/>
            <a:ext cx="2111122" cy="2105025"/>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2400" b="1" kern="1200" dirty="0">
                <a:solidFill>
                  <a:schemeClr val="tx1"/>
                </a:solidFill>
                <a:effectLst/>
                <a:latin typeface="+mj-lt"/>
                <a:ea typeface="+mj-ea"/>
                <a:cs typeface="+mj-cs"/>
              </a:rPr>
              <a:t>LUYỆN TẬP – VẬN DỤNG.</a:t>
            </a:r>
            <a:endParaRPr lang="en-US" sz="2400" kern="1200" dirty="0">
              <a:solidFill>
                <a:schemeClr val="tx1"/>
              </a:solidFill>
              <a:latin typeface="+mj-lt"/>
              <a:ea typeface="+mj-ea"/>
              <a:cs typeface="+mj-cs"/>
            </a:endParaRPr>
          </a:p>
        </p:txBody>
      </p:sp>
      <p:sp>
        <p:nvSpPr>
          <p:cNvPr id="23" name="Rectangle 17">
            <a:extLst>
              <a:ext uri="{FF2B5EF4-FFF2-40B4-BE49-F238E27FC236}">
                <a16:creationId xmlns:a16="http://schemas.microsoft.com/office/drawing/2014/main" id="{A67483D0-BAEB-4927-88AD-76F5DA846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2494" y="456572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0" name="Rectangle 19">
            <a:extLst>
              <a:ext uri="{FF2B5EF4-FFF2-40B4-BE49-F238E27FC236}">
                <a16:creationId xmlns:a16="http://schemas.microsoft.com/office/drawing/2014/main" id="{0DBB7B12-4298-4CFB-B539-44A91C9303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394346" y="4893056"/>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3E42F08C-2ED8-F82C-5044-267754098CD0}"/>
              </a:ext>
            </a:extLst>
          </p:cNvPr>
          <p:cNvSpPr txBox="1"/>
          <p:nvPr/>
        </p:nvSpPr>
        <p:spPr>
          <a:xfrm>
            <a:off x="2794404" y="4077440"/>
            <a:ext cx="4335105" cy="2105025"/>
          </a:xfrm>
          <a:prstGeom prst="rect">
            <a:avLst/>
          </a:prstGeom>
        </p:spPr>
        <p:txBody>
          <a:bodyPr vert="horz" lIns="91440" tIns="45720" rIns="91440" bIns="45720" rtlCol="0" anchor="ctr">
            <a:noAutofit/>
          </a:bodyPr>
          <a:lstStyle/>
          <a:p>
            <a:pPr marL="342900" marR="98425" lvl="0" indent="-228600">
              <a:lnSpc>
                <a:spcPct val="90000"/>
              </a:lnSpc>
              <a:spcBef>
                <a:spcPts val="265"/>
              </a:spcBef>
              <a:spcAft>
                <a:spcPts val="800"/>
              </a:spcAft>
              <a:buSzPts val="1300"/>
              <a:buFont typeface="Arial" panose="020B0604020202020204" pitchFamily="34" charset="0"/>
              <a:buChar char="•"/>
              <a:tabLst>
                <a:tab pos="201295" algn="l"/>
              </a:tabLst>
            </a:pPr>
            <a:r>
              <a:rPr lang="en-US" sz="2000" dirty="0" err="1">
                <a:effectLst/>
                <a:latin typeface="#9Slide03 Arima Madurai" panose="00000500000000000000" pitchFamily="2" charset="0"/>
                <a:cs typeface="#9Slide03 Arima Madurai" panose="00000500000000000000" pitchFamily="2" charset="0"/>
              </a:rPr>
              <a:t>Kể</a:t>
            </a:r>
            <a:r>
              <a:rPr lang="en-US" sz="2000" dirty="0">
                <a:effectLst/>
                <a:latin typeface="#9Slide03 Arima Madurai" panose="00000500000000000000" pitchFamily="2" charset="0"/>
                <a:cs typeface="#9Slide03 Arima Madurai" panose="00000500000000000000" pitchFamily="2" charset="0"/>
              </a:rPr>
              <a:t> </a:t>
            </a:r>
            <a:r>
              <a:rPr lang="en-US" sz="2000" dirty="0" err="1">
                <a:effectLst/>
                <a:latin typeface="#9Slide03 Arima Madurai" panose="00000500000000000000" pitchFamily="2" charset="0"/>
                <a:cs typeface="#9Slide03 Arima Madurai" panose="00000500000000000000" pitchFamily="2" charset="0"/>
              </a:rPr>
              <a:t>những</a:t>
            </a:r>
            <a:r>
              <a:rPr lang="en-US" sz="2000" dirty="0">
                <a:effectLst/>
                <a:latin typeface="#9Slide03 Arima Madurai" panose="00000500000000000000" pitchFamily="2" charset="0"/>
                <a:cs typeface="#9Slide03 Arima Madurai" panose="00000500000000000000" pitchFamily="2" charset="0"/>
              </a:rPr>
              <a:t> </a:t>
            </a:r>
            <a:r>
              <a:rPr lang="en-US" sz="2000" dirty="0" err="1">
                <a:effectLst/>
                <a:latin typeface="#9Slide03 Arima Madurai" panose="00000500000000000000" pitchFamily="2" charset="0"/>
                <a:cs typeface="#9Slide03 Arima Madurai" panose="00000500000000000000" pitchFamily="2" charset="0"/>
              </a:rPr>
              <a:t>hình</a:t>
            </a:r>
            <a:r>
              <a:rPr lang="en-US" sz="2000" dirty="0">
                <a:effectLst/>
                <a:latin typeface="#9Slide03 Arima Madurai" panose="00000500000000000000" pitchFamily="2" charset="0"/>
                <a:cs typeface="#9Slide03 Arima Madurai" panose="00000500000000000000" pitchFamily="2" charset="0"/>
              </a:rPr>
              <a:t> </a:t>
            </a:r>
            <a:r>
              <a:rPr lang="en-US" sz="2000" dirty="0" err="1">
                <a:effectLst/>
                <a:latin typeface="#9Slide03 Arima Madurai" panose="00000500000000000000" pitchFamily="2" charset="0"/>
                <a:cs typeface="#9Slide03 Arima Madurai" panose="00000500000000000000" pitchFamily="2" charset="0"/>
              </a:rPr>
              <a:t>thức</a:t>
            </a:r>
            <a:r>
              <a:rPr lang="en-US" sz="2000" dirty="0">
                <a:effectLst/>
                <a:latin typeface="#9Slide03 Arima Madurai" panose="00000500000000000000" pitchFamily="2" charset="0"/>
                <a:cs typeface="#9Slide03 Arima Madurai" panose="00000500000000000000" pitchFamily="2" charset="0"/>
              </a:rPr>
              <a:t> </a:t>
            </a:r>
            <a:r>
              <a:rPr lang="en-US" sz="2000" dirty="0" err="1">
                <a:effectLst/>
                <a:latin typeface="#9Slide03 Arima Madurai" panose="00000500000000000000" pitchFamily="2" charset="0"/>
                <a:cs typeface="#9Slide03 Arima Madurai" panose="00000500000000000000" pitchFamily="2" charset="0"/>
              </a:rPr>
              <a:t>chiêu</a:t>
            </a:r>
            <a:r>
              <a:rPr lang="en-US" sz="2000" dirty="0">
                <a:effectLst/>
                <a:latin typeface="#9Slide03 Arima Madurai" panose="00000500000000000000" pitchFamily="2" charset="0"/>
                <a:cs typeface="#9Slide03 Arima Madurai" panose="00000500000000000000" pitchFamily="2" charset="0"/>
              </a:rPr>
              <a:t> </a:t>
            </a:r>
            <a:r>
              <a:rPr lang="en-US" sz="2000" dirty="0" err="1">
                <a:effectLst/>
                <a:latin typeface="#9Slide03 Arima Madurai" panose="00000500000000000000" pitchFamily="2" charset="0"/>
                <a:cs typeface="#9Slide03 Arima Madurai" panose="00000500000000000000" pitchFamily="2" charset="0"/>
              </a:rPr>
              <a:t>mộ</a:t>
            </a:r>
            <a:r>
              <a:rPr lang="en-US" sz="2000" dirty="0">
                <a:effectLst/>
                <a:latin typeface="#9Slide03 Arima Madurai" panose="00000500000000000000" pitchFamily="2" charset="0"/>
                <a:cs typeface="#9Slide03 Arima Madurai" panose="00000500000000000000" pitchFamily="2" charset="0"/>
              </a:rPr>
              <a:t> </a:t>
            </a:r>
            <a:r>
              <a:rPr lang="en-US" sz="2000" dirty="0" err="1">
                <a:effectLst/>
                <a:latin typeface="#9Slide03 Arima Madurai" panose="00000500000000000000" pitchFamily="2" charset="0"/>
                <a:cs typeface="#9Slide03 Arima Madurai" panose="00000500000000000000" pitchFamily="2" charset="0"/>
              </a:rPr>
              <a:t>hiền</a:t>
            </a:r>
            <a:r>
              <a:rPr lang="en-US" sz="2000" dirty="0">
                <a:effectLst/>
                <a:latin typeface="#9Slide03 Arima Madurai" panose="00000500000000000000" pitchFamily="2" charset="0"/>
                <a:cs typeface="#9Slide03 Arima Madurai" panose="00000500000000000000" pitchFamily="2" charset="0"/>
              </a:rPr>
              <a:t> </a:t>
            </a:r>
            <a:r>
              <a:rPr lang="en-US" sz="2000" dirty="0" err="1">
                <a:effectLst/>
                <a:latin typeface="#9Slide03 Arima Madurai" panose="00000500000000000000" pitchFamily="2" charset="0"/>
                <a:cs typeface="#9Slide03 Arima Madurai" panose="00000500000000000000" pitchFamily="2" charset="0"/>
              </a:rPr>
              <a:t>tài</a:t>
            </a:r>
            <a:r>
              <a:rPr lang="en-US" sz="2000" dirty="0">
                <a:effectLst/>
                <a:latin typeface="#9Slide03 Arima Madurai" panose="00000500000000000000" pitchFamily="2" charset="0"/>
                <a:cs typeface="#9Slide03 Arima Madurai" panose="00000500000000000000" pitchFamily="2" charset="0"/>
              </a:rPr>
              <a:t> </a:t>
            </a:r>
            <a:r>
              <a:rPr lang="en-US" sz="2000" dirty="0" err="1">
                <a:effectLst/>
                <a:latin typeface="#9Slide03 Arima Madurai" panose="00000500000000000000" pitchFamily="2" charset="0"/>
                <a:cs typeface="#9Slide03 Arima Madurai" panose="00000500000000000000" pitchFamily="2" charset="0"/>
              </a:rPr>
              <a:t>của</a:t>
            </a:r>
            <a:r>
              <a:rPr lang="en-US" sz="2000" dirty="0">
                <a:effectLst/>
                <a:latin typeface="#9Slide03 Arima Madurai" panose="00000500000000000000" pitchFamily="2" charset="0"/>
                <a:cs typeface="#9Slide03 Arima Madurai" panose="00000500000000000000" pitchFamily="2" charset="0"/>
              </a:rPr>
              <a:t> </a:t>
            </a:r>
            <a:r>
              <a:rPr lang="en-US" sz="2000" dirty="0" err="1">
                <a:effectLst/>
                <a:latin typeface="#9Slide03 Arima Madurai" panose="00000500000000000000" pitchFamily="2" charset="0"/>
                <a:cs typeface="#9Slide03 Arima Madurai" panose="00000500000000000000" pitchFamily="2" charset="0"/>
              </a:rPr>
              <a:t>Đảng</a:t>
            </a:r>
            <a:r>
              <a:rPr lang="en-US" sz="2000" dirty="0">
                <a:effectLst/>
                <a:latin typeface="#9Slide03 Arima Madurai" panose="00000500000000000000" pitchFamily="2" charset="0"/>
                <a:cs typeface="#9Slide03 Arima Madurai" panose="00000500000000000000" pitchFamily="2" charset="0"/>
              </a:rPr>
              <a:t> </a:t>
            </a:r>
            <a:r>
              <a:rPr lang="en-US" sz="2000" dirty="0" err="1">
                <a:effectLst/>
                <a:latin typeface="#9Slide03 Arima Madurai" panose="00000500000000000000" pitchFamily="2" charset="0"/>
                <a:cs typeface="#9Slide03 Arima Madurai" panose="00000500000000000000" pitchFamily="2" charset="0"/>
              </a:rPr>
              <a:t>và</a:t>
            </a:r>
            <a:r>
              <a:rPr lang="en-US" sz="2000" dirty="0">
                <a:effectLst/>
                <a:latin typeface="#9Slide03 Arima Madurai" panose="00000500000000000000" pitchFamily="2" charset="0"/>
                <a:cs typeface="#9Slide03 Arima Madurai" panose="00000500000000000000" pitchFamily="2" charset="0"/>
              </a:rPr>
              <a:t> </a:t>
            </a:r>
            <a:r>
              <a:rPr lang="en-US" sz="2000" dirty="0" err="1">
                <a:effectLst/>
                <a:latin typeface="#9Slide03 Arima Madurai" panose="00000500000000000000" pitchFamily="2" charset="0"/>
                <a:cs typeface="#9Slide03 Arima Madurai" panose="00000500000000000000" pitchFamily="2" charset="0"/>
              </a:rPr>
              <a:t>đất</a:t>
            </a:r>
            <a:r>
              <a:rPr lang="en-US" sz="2000" dirty="0">
                <a:effectLst/>
                <a:latin typeface="#9Slide03 Arima Madurai" panose="00000500000000000000" pitchFamily="2" charset="0"/>
                <a:cs typeface="#9Slide03 Arima Madurai" panose="00000500000000000000" pitchFamily="2" charset="0"/>
              </a:rPr>
              <a:t> </a:t>
            </a:r>
            <a:r>
              <a:rPr lang="en-US" sz="2000" dirty="0" err="1">
                <a:effectLst/>
                <a:latin typeface="#9Slide03 Arima Madurai" panose="00000500000000000000" pitchFamily="2" charset="0"/>
                <a:cs typeface="#9Slide03 Arima Madurai" panose="00000500000000000000" pitchFamily="2" charset="0"/>
              </a:rPr>
              <a:t>nước</a:t>
            </a:r>
            <a:r>
              <a:rPr lang="en-US" sz="2000" dirty="0">
                <a:effectLst/>
                <a:latin typeface="#9Slide03 Arima Madurai" panose="00000500000000000000" pitchFamily="2" charset="0"/>
                <a:cs typeface="#9Slide03 Arima Madurai" panose="00000500000000000000" pitchFamily="2" charset="0"/>
              </a:rPr>
              <a:t> ta </a:t>
            </a:r>
            <a:r>
              <a:rPr lang="en-US" sz="2000" dirty="0" err="1">
                <a:effectLst/>
                <a:latin typeface="#9Slide03 Arima Madurai" panose="00000500000000000000" pitchFamily="2" charset="0"/>
                <a:cs typeface="#9Slide03 Arima Madurai" panose="00000500000000000000" pitchFamily="2" charset="0"/>
              </a:rPr>
              <a:t>ngày</a:t>
            </a:r>
            <a:r>
              <a:rPr lang="en-US" sz="2000" dirty="0">
                <a:effectLst/>
                <a:latin typeface="#9Slide03 Arima Madurai" panose="00000500000000000000" pitchFamily="2" charset="0"/>
                <a:cs typeface="#9Slide03 Arima Madurai" panose="00000500000000000000" pitchFamily="2" charset="0"/>
              </a:rPr>
              <a:t> nay.</a:t>
            </a:r>
          </a:p>
          <a:p>
            <a:pPr marL="342900" marR="98425" lvl="0" indent="-228600">
              <a:lnSpc>
                <a:spcPct val="90000"/>
              </a:lnSpc>
              <a:spcBef>
                <a:spcPts val="265"/>
              </a:spcBef>
              <a:spcAft>
                <a:spcPts val="800"/>
              </a:spcAft>
              <a:buSzPts val="1300"/>
              <a:buFont typeface="Arial" panose="020B0604020202020204" pitchFamily="34" charset="0"/>
              <a:buChar char="•"/>
              <a:tabLst>
                <a:tab pos="201295" algn="l"/>
              </a:tabLst>
            </a:pPr>
            <a:r>
              <a:rPr lang="en-US" sz="2000" dirty="0" err="1">
                <a:effectLst/>
                <a:latin typeface="#9Slide03 Arima Madurai" panose="00000500000000000000" pitchFamily="2" charset="0"/>
                <a:cs typeface="#9Slide03 Arima Madurai" panose="00000500000000000000" pitchFamily="2" charset="0"/>
              </a:rPr>
              <a:t>Hãy</a:t>
            </a:r>
            <a:r>
              <a:rPr lang="en-US" sz="2000" spc="-15" dirty="0">
                <a:effectLst/>
                <a:latin typeface="#9Slide03 Arima Madurai" panose="00000500000000000000" pitchFamily="2" charset="0"/>
                <a:cs typeface="#9Slide03 Arima Madurai" panose="00000500000000000000" pitchFamily="2" charset="0"/>
              </a:rPr>
              <a:t> </a:t>
            </a:r>
            <a:r>
              <a:rPr lang="en-US" sz="2000" dirty="0" err="1">
                <a:effectLst/>
                <a:latin typeface="#9Slide03 Arima Madurai" panose="00000500000000000000" pitchFamily="2" charset="0"/>
                <a:cs typeface="#9Slide03 Arima Madurai" panose="00000500000000000000" pitchFamily="2" charset="0"/>
              </a:rPr>
              <a:t>viết</a:t>
            </a:r>
            <a:r>
              <a:rPr lang="en-US" sz="2000" spc="-15" dirty="0">
                <a:effectLst/>
                <a:latin typeface="#9Slide03 Arima Madurai" panose="00000500000000000000" pitchFamily="2" charset="0"/>
                <a:cs typeface="#9Slide03 Arima Madurai" panose="00000500000000000000" pitchFamily="2" charset="0"/>
              </a:rPr>
              <a:t> </a:t>
            </a:r>
            <a:r>
              <a:rPr lang="en-US" sz="2000" dirty="0" err="1">
                <a:effectLst/>
                <a:latin typeface="#9Slide03 Arima Madurai" panose="00000500000000000000" pitchFamily="2" charset="0"/>
                <a:cs typeface="#9Slide03 Arima Madurai" panose="00000500000000000000" pitchFamily="2" charset="0"/>
              </a:rPr>
              <a:t>đoạn</a:t>
            </a:r>
            <a:r>
              <a:rPr lang="en-US" sz="2000" spc="-5" dirty="0">
                <a:effectLst/>
                <a:latin typeface="#9Slide03 Arima Madurai" panose="00000500000000000000" pitchFamily="2" charset="0"/>
                <a:cs typeface="#9Slide03 Arima Madurai" panose="00000500000000000000" pitchFamily="2" charset="0"/>
              </a:rPr>
              <a:t> </a:t>
            </a:r>
            <a:r>
              <a:rPr lang="en-US" sz="2000" dirty="0" err="1">
                <a:effectLst/>
                <a:latin typeface="#9Slide03 Arima Madurai" panose="00000500000000000000" pitchFamily="2" charset="0"/>
                <a:cs typeface="#9Slide03 Arima Madurai" panose="00000500000000000000" pitchFamily="2" charset="0"/>
              </a:rPr>
              <a:t>văn</a:t>
            </a:r>
            <a:r>
              <a:rPr lang="en-US" sz="2000" spc="-10" dirty="0">
                <a:effectLst/>
                <a:latin typeface="#9Slide03 Arima Madurai" panose="00000500000000000000" pitchFamily="2" charset="0"/>
                <a:cs typeface="#9Slide03 Arima Madurai" panose="00000500000000000000" pitchFamily="2" charset="0"/>
              </a:rPr>
              <a:t> </a:t>
            </a:r>
            <a:r>
              <a:rPr lang="en-US" sz="2000" dirty="0" err="1">
                <a:effectLst/>
                <a:latin typeface="#9Slide03 Arima Madurai" panose="00000500000000000000" pitchFamily="2" charset="0"/>
                <a:cs typeface="#9Slide03 Arima Madurai" panose="00000500000000000000" pitchFamily="2" charset="0"/>
              </a:rPr>
              <a:t>ngắn</a:t>
            </a:r>
            <a:r>
              <a:rPr lang="en-US" sz="2000" dirty="0">
                <a:effectLst/>
                <a:latin typeface="#9Slide03 Arima Madurai" panose="00000500000000000000" pitchFamily="2" charset="0"/>
                <a:cs typeface="#9Slide03 Arima Madurai" panose="00000500000000000000" pitchFamily="2" charset="0"/>
              </a:rPr>
              <a:t> (</a:t>
            </a:r>
            <a:r>
              <a:rPr lang="en-US" sz="2000" dirty="0" err="1">
                <a:effectLst/>
                <a:latin typeface="#9Slide03 Arima Madurai" panose="00000500000000000000" pitchFamily="2" charset="0"/>
                <a:cs typeface="#9Slide03 Arima Madurai" panose="00000500000000000000" pitchFamily="2" charset="0"/>
              </a:rPr>
              <a:t>khoảng</a:t>
            </a:r>
            <a:r>
              <a:rPr lang="en-US" sz="2000" dirty="0">
                <a:effectLst/>
                <a:latin typeface="#9Slide03 Arima Madurai" panose="00000500000000000000" pitchFamily="2" charset="0"/>
                <a:cs typeface="#9Slide03 Arima Madurai" panose="00000500000000000000" pitchFamily="2" charset="0"/>
              </a:rPr>
              <a:t> 150 </a:t>
            </a:r>
            <a:r>
              <a:rPr lang="en-US" sz="2000" dirty="0" err="1">
                <a:effectLst/>
                <a:latin typeface="#9Slide03 Arima Madurai" panose="00000500000000000000" pitchFamily="2" charset="0"/>
                <a:cs typeface="#9Slide03 Arima Madurai" panose="00000500000000000000" pitchFamily="2" charset="0"/>
              </a:rPr>
              <a:t>chữ</a:t>
            </a:r>
            <a:r>
              <a:rPr lang="en-US" sz="2000" dirty="0">
                <a:effectLst/>
                <a:latin typeface="#9Slide03 Arima Madurai" panose="00000500000000000000" pitchFamily="2" charset="0"/>
                <a:cs typeface="#9Slide03 Arima Madurai" panose="00000500000000000000" pitchFamily="2" charset="0"/>
              </a:rPr>
              <a:t>)</a:t>
            </a:r>
            <a:r>
              <a:rPr lang="en-US" sz="2000" spc="-15" dirty="0">
                <a:effectLst/>
                <a:latin typeface="#9Slide03 Arima Madurai" panose="00000500000000000000" pitchFamily="2" charset="0"/>
                <a:cs typeface="#9Slide03 Arima Madurai" panose="00000500000000000000" pitchFamily="2" charset="0"/>
              </a:rPr>
              <a:t> </a:t>
            </a:r>
            <a:r>
              <a:rPr lang="en-US" sz="2000" dirty="0" err="1">
                <a:effectLst/>
                <a:latin typeface="#9Slide03 Arima Madurai" panose="00000500000000000000" pitchFamily="2" charset="0"/>
                <a:cs typeface="#9Slide03 Arima Madurai" panose="00000500000000000000" pitchFamily="2" charset="0"/>
              </a:rPr>
              <a:t>trình</a:t>
            </a:r>
            <a:r>
              <a:rPr lang="en-US" sz="2000" spc="-15" dirty="0">
                <a:effectLst/>
                <a:latin typeface="#9Slide03 Arima Madurai" panose="00000500000000000000" pitchFamily="2" charset="0"/>
                <a:cs typeface="#9Slide03 Arima Madurai" panose="00000500000000000000" pitchFamily="2" charset="0"/>
              </a:rPr>
              <a:t> </a:t>
            </a:r>
            <a:r>
              <a:rPr lang="en-US" sz="2000" dirty="0" err="1">
                <a:effectLst/>
                <a:latin typeface="#9Slide03 Arima Madurai" panose="00000500000000000000" pitchFamily="2" charset="0"/>
                <a:cs typeface="#9Slide03 Arima Madurai" panose="00000500000000000000" pitchFamily="2" charset="0"/>
              </a:rPr>
              <a:t>bày</a:t>
            </a:r>
            <a:r>
              <a:rPr lang="en-US" sz="2000" spc="-15" dirty="0">
                <a:effectLst/>
                <a:latin typeface="#9Slide03 Arima Madurai" panose="00000500000000000000" pitchFamily="2" charset="0"/>
                <a:cs typeface="#9Slide03 Arima Madurai" panose="00000500000000000000" pitchFamily="2" charset="0"/>
              </a:rPr>
              <a:t> </a:t>
            </a:r>
            <a:r>
              <a:rPr lang="en-US" sz="2000" dirty="0" err="1">
                <a:effectLst/>
                <a:latin typeface="#9Slide03 Arima Madurai" panose="00000500000000000000" pitchFamily="2" charset="0"/>
                <a:cs typeface="#9Slide03 Arima Madurai" panose="00000500000000000000" pitchFamily="2" charset="0"/>
              </a:rPr>
              <a:t>suy</a:t>
            </a:r>
            <a:r>
              <a:rPr lang="en-US" sz="2000" dirty="0">
                <a:effectLst/>
                <a:latin typeface="#9Slide03 Arima Madurai" panose="00000500000000000000" pitchFamily="2" charset="0"/>
                <a:cs typeface="#9Slide03 Arima Madurai" panose="00000500000000000000" pitchFamily="2" charset="0"/>
              </a:rPr>
              <a:t> </a:t>
            </a:r>
            <a:r>
              <a:rPr lang="en-US" sz="2000" dirty="0" err="1">
                <a:effectLst/>
                <a:latin typeface="#9Slide03 Arima Madurai" panose="00000500000000000000" pitchFamily="2" charset="0"/>
                <a:cs typeface="#9Slide03 Arima Madurai" panose="00000500000000000000" pitchFamily="2" charset="0"/>
              </a:rPr>
              <a:t>nghĩ</a:t>
            </a:r>
            <a:r>
              <a:rPr lang="en-US" sz="2000" spc="-15" dirty="0">
                <a:effectLst/>
                <a:latin typeface="#9Slide03 Arima Madurai" panose="00000500000000000000" pitchFamily="2" charset="0"/>
                <a:cs typeface="#9Slide03 Arima Madurai" panose="00000500000000000000" pitchFamily="2" charset="0"/>
              </a:rPr>
              <a:t> </a:t>
            </a:r>
            <a:r>
              <a:rPr lang="en-US" sz="2000" dirty="0" err="1">
                <a:effectLst/>
                <a:latin typeface="#9Slide03 Arima Madurai" panose="00000500000000000000" pitchFamily="2" charset="0"/>
                <a:cs typeface="#9Slide03 Arima Madurai" panose="00000500000000000000" pitchFamily="2" charset="0"/>
              </a:rPr>
              <a:t>của</a:t>
            </a:r>
            <a:r>
              <a:rPr lang="en-US" sz="2000" spc="-5" dirty="0">
                <a:effectLst/>
                <a:latin typeface="#9Slide03 Arima Madurai" panose="00000500000000000000" pitchFamily="2" charset="0"/>
                <a:cs typeface="#9Slide03 Arima Madurai" panose="00000500000000000000" pitchFamily="2" charset="0"/>
              </a:rPr>
              <a:t> </a:t>
            </a:r>
            <a:r>
              <a:rPr lang="en-US" sz="2000" dirty="0" err="1">
                <a:effectLst/>
                <a:latin typeface="#9Slide03 Arima Madurai" panose="00000500000000000000" pitchFamily="2" charset="0"/>
                <a:cs typeface="#9Slide03 Arima Madurai" panose="00000500000000000000" pitchFamily="2" charset="0"/>
              </a:rPr>
              <a:t>anh</a:t>
            </a:r>
            <a:r>
              <a:rPr lang="en-US" sz="2000" dirty="0">
                <a:effectLst/>
                <a:latin typeface="#9Slide03 Arima Madurai" panose="00000500000000000000" pitchFamily="2" charset="0"/>
                <a:cs typeface="#9Slide03 Arima Madurai" panose="00000500000000000000" pitchFamily="2" charset="0"/>
              </a:rPr>
              <a:t>/</a:t>
            </a:r>
            <a:r>
              <a:rPr lang="en-US" sz="2000" dirty="0" err="1">
                <a:effectLst/>
                <a:latin typeface="#9Slide03 Arima Madurai" panose="00000500000000000000" pitchFamily="2" charset="0"/>
                <a:cs typeface="#9Slide03 Arima Madurai" panose="00000500000000000000" pitchFamily="2" charset="0"/>
              </a:rPr>
              <a:t>chị</a:t>
            </a:r>
            <a:r>
              <a:rPr lang="en-US" sz="2000" spc="-5" dirty="0">
                <a:effectLst/>
                <a:latin typeface="#9Slide03 Arima Madurai" panose="00000500000000000000" pitchFamily="2" charset="0"/>
                <a:cs typeface="#9Slide03 Arima Madurai" panose="00000500000000000000" pitchFamily="2" charset="0"/>
              </a:rPr>
              <a:t> </a:t>
            </a:r>
            <a:r>
              <a:rPr lang="en-US" sz="2000" dirty="0" err="1">
                <a:effectLst/>
                <a:latin typeface="#9Slide03 Arima Madurai" panose="00000500000000000000" pitchFamily="2" charset="0"/>
                <a:cs typeface="#9Slide03 Arima Madurai" panose="00000500000000000000" pitchFamily="2" charset="0"/>
              </a:rPr>
              <a:t>về</a:t>
            </a:r>
            <a:r>
              <a:rPr lang="en-US" sz="2000" spc="5" dirty="0">
                <a:effectLst/>
                <a:latin typeface="#9Slide03 Arima Madurai" panose="00000500000000000000" pitchFamily="2" charset="0"/>
                <a:cs typeface="#9Slide03 Arima Madurai" panose="00000500000000000000" pitchFamily="2" charset="0"/>
              </a:rPr>
              <a:t> </a:t>
            </a:r>
            <a:r>
              <a:rPr lang="en-US" sz="2000" dirty="0">
                <a:effectLst/>
                <a:latin typeface="#9Slide03 Arima Madurai" panose="00000500000000000000" pitchFamily="2" charset="0"/>
                <a:cs typeface="#9Slide03 Arima Madurai" panose="00000500000000000000" pitchFamily="2" charset="0"/>
              </a:rPr>
              <a:t>ý</a:t>
            </a:r>
            <a:r>
              <a:rPr lang="en-US" sz="2000" spc="-15" dirty="0">
                <a:effectLst/>
                <a:latin typeface="#9Slide03 Arima Madurai" panose="00000500000000000000" pitchFamily="2" charset="0"/>
                <a:cs typeface="#9Slide03 Arima Madurai" panose="00000500000000000000" pitchFamily="2" charset="0"/>
              </a:rPr>
              <a:t> </a:t>
            </a:r>
            <a:r>
              <a:rPr lang="en-US" sz="2000" dirty="0" err="1">
                <a:effectLst/>
                <a:latin typeface="#9Slide03 Arima Madurai" panose="00000500000000000000" pitchFamily="2" charset="0"/>
                <a:cs typeface="#9Slide03 Arima Madurai" panose="00000500000000000000" pitchFamily="2" charset="0"/>
              </a:rPr>
              <a:t>kiến</a:t>
            </a:r>
            <a:r>
              <a:rPr lang="en-US" sz="2000" dirty="0">
                <a:effectLst/>
                <a:latin typeface="#9Slide03 Arima Madurai" panose="00000500000000000000" pitchFamily="2" charset="0"/>
                <a:cs typeface="#9Slide03 Arima Madurai" panose="00000500000000000000" pitchFamily="2" charset="0"/>
              </a:rPr>
              <a:t>:</a:t>
            </a:r>
            <a:r>
              <a:rPr lang="en-US" sz="2000" spc="-15" dirty="0">
                <a:effectLst/>
                <a:latin typeface="#9Slide03 Arima Madurai" panose="00000500000000000000" pitchFamily="2" charset="0"/>
                <a:cs typeface="#9Slide03 Arima Madurai" panose="00000500000000000000" pitchFamily="2" charset="0"/>
              </a:rPr>
              <a:t> </a:t>
            </a:r>
            <a:r>
              <a:rPr lang="en-US" sz="2000" b="1" i="1" dirty="0">
                <a:effectLst/>
                <a:latin typeface="#9Slide03 Arima Madurai" panose="00000500000000000000" pitchFamily="2" charset="0"/>
                <a:cs typeface="#9Slide03 Arima Madurai" panose="00000500000000000000" pitchFamily="2" charset="0"/>
              </a:rPr>
              <a:t>Con</a:t>
            </a:r>
            <a:r>
              <a:rPr lang="en-US" sz="2000" b="1" i="1" spc="-15" dirty="0">
                <a:effectLst/>
                <a:latin typeface="#9Slide03 Arima Madurai" panose="00000500000000000000" pitchFamily="2" charset="0"/>
                <a:cs typeface="#9Slide03 Arima Madurai" panose="00000500000000000000" pitchFamily="2" charset="0"/>
              </a:rPr>
              <a:t> </a:t>
            </a:r>
            <a:r>
              <a:rPr lang="en-US" sz="2000" b="1" i="1" dirty="0" err="1">
                <a:effectLst/>
                <a:latin typeface="#9Slide03 Arima Madurai" panose="00000500000000000000" pitchFamily="2" charset="0"/>
                <a:cs typeface="#9Slide03 Arima Madurai" panose="00000500000000000000" pitchFamily="2" charset="0"/>
              </a:rPr>
              <a:t>người</a:t>
            </a:r>
            <a:r>
              <a:rPr lang="en-US" sz="2000" b="1" i="1" spc="-10" dirty="0">
                <a:effectLst/>
                <a:latin typeface="#9Slide03 Arima Madurai" panose="00000500000000000000" pitchFamily="2" charset="0"/>
                <a:cs typeface="#9Slide03 Arima Madurai" panose="00000500000000000000" pitchFamily="2" charset="0"/>
              </a:rPr>
              <a:t> </a:t>
            </a:r>
            <a:r>
              <a:rPr lang="en-US" sz="2000" b="1" i="1" dirty="0" err="1">
                <a:effectLst/>
                <a:latin typeface="#9Slide03 Arima Madurai" panose="00000500000000000000" pitchFamily="2" charset="0"/>
                <a:cs typeface="#9Slide03 Arima Madurai" panose="00000500000000000000" pitchFamily="2" charset="0"/>
              </a:rPr>
              <a:t>sẽ</a:t>
            </a:r>
            <a:r>
              <a:rPr lang="en-US" sz="2000" b="1" i="1" dirty="0">
                <a:effectLst/>
                <a:latin typeface="#9Slide03 Arima Madurai" panose="00000500000000000000" pitchFamily="2" charset="0"/>
                <a:cs typeface="#9Slide03 Arima Madurai" panose="00000500000000000000" pitchFamily="2" charset="0"/>
              </a:rPr>
              <a:t> </a:t>
            </a:r>
            <a:r>
              <a:rPr lang="en-US" sz="2000" b="1" i="1" spc="-310" dirty="0">
                <a:effectLst/>
                <a:latin typeface="#9Slide03 Arima Madurai" panose="00000500000000000000" pitchFamily="2" charset="0"/>
                <a:cs typeface="#9Slide03 Arima Madurai" panose="00000500000000000000" pitchFamily="2" charset="0"/>
              </a:rPr>
              <a:t> </a:t>
            </a:r>
            <a:r>
              <a:rPr lang="en-US" sz="2000" b="1" i="1" dirty="0" err="1">
                <a:effectLst/>
                <a:latin typeface="#9Slide03 Arima Madurai" panose="00000500000000000000" pitchFamily="2" charset="0"/>
                <a:cs typeface="#9Slide03 Arima Madurai" panose="00000500000000000000" pitchFamily="2" charset="0"/>
              </a:rPr>
              <a:t>trở</a:t>
            </a:r>
            <a:r>
              <a:rPr lang="en-US" sz="2000" b="1" i="1" spc="-10" dirty="0">
                <a:effectLst/>
                <a:latin typeface="#9Slide03 Arima Madurai" panose="00000500000000000000" pitchFamily="2" charset="0"/>
                <a:cs typeface="#9Slide03 Arima Madurai" panose="00000500000000000000" pitchFamily="2" charset="0"/>
              </a:rPr>
              <a:t> </a:t>
            </a:r>
            <a:r>
              <a:rPr lang="en-US" sz="2000" b="1" i="1" dirty="0" err="1">
                <a:effectLst/>
                <a:latin typeface="#9Slide03 Arima Madurai" panose="00000500000000000000" pitchFamily="2" charset="0"/>
                <a:cs typeface="#9Slide03 Arima Madurai" panose="00000500000000000000" pitchFamily="2" charset="0"/>
              </a:rPr>
              <a:t>nên</a:t>
            </a:r>
            <a:r>
              <a:rPr lang="en-US" sz="2000" b="1" i="1" dirty="0">
                <a:effectLst/>
                <a:latin typeface="#9Slide03 Arima Madurai" panose="00000500000000000000" pitchFamily="2" charset="0"/>
                <a:cs typeface="#9Slide03 Arima Madurai" panose="00000500000000000000" pitchFamily="2" charset="0"/>
              </a:rPr>
              <a:t> </a:t>
            </a:r>
            <a:r>
              <a:rPr lang="en-US" sz="2000" b="1" i="1" dirty="0" err="1">
                <a:effectLst/>
                <a:latin typeface="#9Slide03 Arima Madurai" panose="00000500000000000000" pitchFamily="2" charset="0"/>
                <a:cs typeface="#9Slide03 Arima Madurai" panose="00000500000000000000" pitchFamily="2" charset="0"/>
              </a:rPr>
              <a:t>hạnh</a:t>
            </a:r>
            <a:r>
              <a:rPr lang="en-US" sz="2000" b="1" i="1" spc="5" dirty="0">
                <a:effectLst/>
                <a:latin typeface="#9Slide03 Arima Madurai" panose="00000500000000000000" pitchFamily="2" charset="0"/>
                <a:cs typeface="#9Slide03 Arima Madurai" panose="00000500000000000000" pitchFamily="2" charset="0"/>
              </a:rPr>
              <a:t> </a:t>
            </a:r>
            <a:r>
              <a:rPr lang="en-US" sz="2000" b="1" i="1" dirty="0" err="1">
                <a:effectLst/>
                <a:latin typeface="#9Slide03 Arima Madurai" panose="00000500000000000000" pitchFamily="2" charset="0"/>
                <a:cs typeface="#9Slide03 Arima Madurai" panose="00000500000000000000" pitchFamily="2" charset="0"/>
              </a:rPr>
              <a:t>phúc</a:t>
            </a:r>
            <a:r>
              <a:rPr lang="en-US" sz="2000" b="1" i="1" dirty="0">
                <a:effectLst/>
                <a:latin typeface="#9Slide03 Arima Madurai" panose="00000500000000000000" pitchFamily="2" charset="0"/>
                <a:cs typeface="#9Slide03 Arima Madurai" panose="00000500000000000000" pitchFamily="2" charset="0"/>
              </a:rPr>
              <a:t> </a:t>
            </a:r>
            <a:r>
              <a:rPr lang="en-US" sz="2000" b="1" i="1" dirty="0" err="1">
                <a:effectLst/>
                <a:latin typeface="#9Slide03 Arima Madurai" panose="00000500000000000000" pitchFamily="2" charset="0"/>
                <a:cs typeface="#9Slide03 Arima Madurai" panose="00000500000000000000" pitchFamily="2" charset="0"/>
              </a:rPr>
              <a:t>và</a:t>
            </a:r>
            <a:r>
              <a:rPr lang="en-US" sz="2000" b="1" i="1" dirty="0">
                <a:effectLst/>
                <a:latin typeface="#9Slide03 Arima Madurai" panose="00000500000000000000" pitchFamily="2" charset="0"/>
                <a:cs typeface="#9Slide03 Arima Madurai" panose="00000500000000000000" pitchFamily="2" charset="0"/>
              </a:rPr>
              <a:t> </a:t>
            </a:r>
            <a:r>
              <a:rPr lang="en-US" sz="2000" b="1" i="1" dirty="0" err="1">
                <a:effectLst/>
                <a:latin typeface="#9Slide03 Arima Madurai" panose="00000500000000000000" pitchFamily="2" charset="0"/>
                <a:cs typeface="#9Slide03 Arima Madurai" panose="00000500000000000000" pitchFamily="2" charset="0"/>
              </a:rPr>
              <a:t>thành</a:t>
            </a:r>
            <a:r>
              <a:rPr lang="en-US" sz="2000" b="1" i="1" spc="-5" dirty="0">
                <a:effectLst/>
                <a:latin typeface="#9Slide03 Arima Madurai" panose="00000500000000000000" pitchFamily="2" charset="0"/>
                <a:cs typeface="#9Slide03 Arima Madurai" panose="00000500000000000000" pitchFamily="2" charset="0"/>
              </a:rPr>
              <a:t> </a:t>
            </a:r>
            <a:r>
              <a:rPr lang="en-US" sz="2000" b="1" i="1" dirty="0" err="1">
                <a:effectLst/>
                <a:latin typeface="#9Slide03 Arima Madurai" panose="00000500000000000000" pitchFamily="2" charset="0"/>
                <a:cs typeface="#9Slide03 Arima Madurai" panose="00000500000000000000" pitchFamily="2" charset="0"/>
              </a:rPr>
              <a:t>công</a:t>
            </a:r>
            <a:r>
              <a:rPr lang="en-US" sz="2000" b="1" i="1" spc="-10" dirty="0">
                <a:effectLst/>
                <a:latin typeface="#9Slide03 Arima Madurai" panose="00000500000000000000" pitchFamily="2" charset="0"/>
                <a:cs typeface="#9Slide03 Arima Madurai" panose="00000500000000000000" pitchFamily="2" charset="0"/>
              </a:rPr>
              <a:t> </a:t>
            </a:r>
            <a:r>
              <a:rPr lang="en-US" sz="2000" b="1" i="1" dirty="0" err="1">
                <a:effectLst/>
                <a:latin typeface="#9Slide03 Arima Madurai" panose="00000500000000000000" pitchFamily="2" charset="0"/>
                <a:cs typeface="#9Slide03 Arima Madurai" panose="00000500000000000000" pitchFamily="2" charset="0"/>
              </a:rPr>
              <a:t>nhất</a:t>
            </a:r>
            <a:r>
              <a:rPr lang="en-US" sz="2000" b="1" i="1" spc="-10" dirty="0">
                <a:effectLst/>
                <a:latin typeface="#9Slide03 Arima Madurai" panose="00000500000000000000" pitchFamily="2" charset="0"/>
                <a:cs typeface="#9Slide03 Arima Madurai" panose="00000500000000000000" pitchFamily="2" charset="0"/>
              </a:rPr>
              <a:t> </a:t>
            </a:r>
            <a:r>
              <a:rPr lang="en-US" sz="2000" b="1" i="1" dirty="0" err="1">
                <a:effectLst/>
                <a:latin typeface="#9Slide03 Arima Madurai" panose="00000500000000000000" pitchFamily="2" charset="0"/>
                <a:cs typeface="#9Slide03 Arima Madurai" panose="00000500000000000000" pitchFamily="2" charset="0"/>
              </a:rPr>
              <a:t>khi</a:t>
            </a:r>
            <a:r>
              <a:rPr lang="en-US" sz="2000" b="1" i="1" spc="5" dirty="0">
                <a:effectLst/>
                <a:latin typeface="#9Slide03 Arima Madurai" panose="00000500000000000000" pitchFamily="2" charset="0"/>
                <a:cs typeface="#9Slide03 Arima Madurai" panose="00000500000000000000" pitchFamily="2" charset="0"/>
              </a:rPr>
              <a:t> </a:t>
            </a:r>
            <a:r>
              <a:rPr lang="en-US" sz="2000" b="1" i="1" dirty="0" err="1">
                <a:effectLst/>
                <a:latin typeface="#9Slide03 Arima Madurai" panose="00000500000000000000" pitchFamily="2" charset="0"/>
                <a:cs typeface="#9Slide03 Arima Madurai" panose="00000500000000000000" pitchFamily="2" charset="0"/>
              </a:rPr>
              <a:t>được</a:t>
            </a:r>
            <a:r>
              <a:rPr lang="en-US" sz="2000" b="1" i="1" spc="-5" dirty="0">
                <a:effectLst/>
                <a:latin typeface="#9Slide03 Arima Madurai" panose="00000500000000000000" pitchFamily="2" charset="0"/>
                <a:cs typeface="#9Slide03 Arima Madurai" panose="00000500000000000000" pitchFamily="2" charset="0"/>
              </a:rPr>
              <a:t> </a:t>
            </a:r>
            <a:r>
              <a:rPr lang="en-US" sz="2000" b="1" i="1" dirty="0" err="1">
                <a:effectLst/>
                <a:latin typeface="#9Slide03 Arima Madurai" panose="00000500000000000000" pitchFamily="2" charset="0"/>
                <a:cs typeface="#9Slide03 Arima Madurai" panose="00000500000000000000" pitchFamily="2" charset="0"/>
              </a:rPr>
              <a:t>cống</a:t>
            </a:r>
            <a:r>
              <a:rPr lang="en-US" sz="2000" b="1" i="1" spc="-10" dirty="0">
                <a:effectLst/>
                <a:latin typeface="#9Slide03 Arima Madurai" panose="00000500000000000000" pitchFamily="2" charset="0"/>
                <a:cs typeface="#9Slide03 Arima Madurai" panose="00000500000000000000" pitchFamily="2" charset="0"/>
              </a:rPr>
              <a:t> </a:t>
            </a:r>
            <a:r>
              <a:rPr lang="en-US" sz="2000" b="1" i="1" dirty="0" err="1">
                <a:effectLst/>
                <a:latin typeface="#9Slide03 Arima Madurai" panose="00000500000000000000" pitchFamily="2" charset="0"/>
                <a:cs typeface="#9Slide03 Arima Madurai" panose="00000500000000000000" pitchFamily="2" charset="0"/>
              </a:rPr>
              <a:t>hiến</a:t>
            </a:r>
            <a:r>
              <a:rPr lang="en-US" sz="2000" b="1" i="1" dirty="0">
                <a:effectLst/>
                <a:latin typeface="#9Slide03 Arima Madurai" panose="00000500000000000000" pitchFamily="2" charset="0"/>
                <a:cs typeface="#9Slide03 Arima Madurai" panose="00000500000000000000" pitchFamily="2" charset="0"/>
              </a:rPr>
              <a:t>”</a:t>
            </a:r>
            <a:r>
              <a:rPr lang="en-US" sz="2000" b="1" i="1" spc="-5" dirty="0">
                <a:effectLst/>
                <a:latin typeface="#9Slide03 Arima Madurai" panose="00000500000000000000" pitchFamily="2" charset="0"/>
                <a:cs typeface="#9Slide03 Arima Madurai" panose="00000500000000000000" pitchFamily="2" charset="0"/>
              </a:rPr>
              <a:t> </a:t>
            </a:r>
            <a:r>
              <a:rPr lang="en-US" sz="2000" b="1" dirty="0">
                <a:effectLst/>
                <a:latin typeface="#9Slide03 Arima Madurai" panose="00000500000000000000" pitchFamily="2" charset="0"/>
                <a:cs typeface="#9Slide03 Arima Madurai" panose="00000500000000000000" pitchFamily="2" charset="0"/>
              </a:rPr>
              <a:t>.</a:t>
            </a:r>
            <a:endParaRPr lang="en-US" sz="2000" dirty="0">
              <a:effectLst/>
              <a:latin typeface="#9Slide03 Arima Madurai" panose="00000500000000000000" pitchFamily="2" charset="0"/>
              <a:cs typeface="#9Slide03 Arima Madurai" panose="00000500000000000000" pitchFamily="2" charset="0"/>
            </a:endParaRPr>
          </a:p>
        </p:txBody>
      </p:sp>
      <p:pic>
        <p:nvPicPr>
          <p:cNvPr id="9" name="Picture 8">
            <a:extLst>
              <a:ext uri="{FF2B5EF4-FFF2-40B4-BE49-F238E27FC236}">
                <a16:creationId xmlns:a16="http://schemas.microsoft.com/office/drawing/2014/main" id="{3A6C71F9-AE33-02A2-4864-0D6C147E42CF}"/>
              </a:ext>
            </a:extLst>
          </p:cNvPr>
          <p:cNvPicPr>
            <a:picLocks noChangeAspect="1"/>
          </p:cNvPicPr>
          <p:nvPr/>
        </p:nvPicPr>
        <p:blipFill rotWithShape="1">
          <a:blip r:embed="rId3"/>
          <a:srcRect t="10972" r="1" b="1"/>
          <a:stretch/>
        </p:blipFill>
        <p:spPr>
          <a:xfrm>
            <a:off x="7048500" y="365109"/>
            <a:ext cx="4621006" cy="5811838"/>
          </a:xfrm>
          <a:prstGeom prst="rect">
            <a:avLst/>
          </a:prstGeom>
        </p:spPr>
      </p:pic>
    </p:spTree>
    <p:extLst>
      <p:ext uri="{BB962C8B-B14F-4D97-AF65-F5344CB8AC3E}">
        <p14:creationId xmlns:p14="http://schemas.microsoft.com/office/powerpoint/2010/main" val="873145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A colorful cubes with black background&#10;&#10;Description automatically generated">
            <a:extLst>
              <a:ext uri="{FF2B5EF4-FFF2-40B4-BE49-F238E27FC236}">
                <a16:creationId xmlns:a16="http://schemas.microsoft.com/office/drawing/2014/main" id="{40E1150E-C1BC-5FA0-7E58-9C27A729F149}"/>
              </a:ext>
            </a:extLst>
          </p:cNvPr>
          <p:cNvPicPr>
            <a:picLocks noChangeAspect="1"/>
          </p:cNvPicPr>
          <p:nvPr/>
        </p:nvPicPr>
        <p:blipFill>
          <a:blip r:embed="rId2"/>
          <a:stretch>
            <a:fillRect/>
          </a:stretch>
        </p:blipFill>
        <p:spPr>
          <a:xfrm>
            <a:off x="643467" y="672924"/>
            <a:ext cx="5291666" cy="5512151"/>
          </a:xfrm>
          <a:prstGeom prst="rect">
            <a:avLst/>
          </a:prstGeom>
        </p:spPr>
      </p:pic>
      <p:pic>
        <p:nvPicPr>
          <p:cNvPr id="3" name="Picture 2" descr="A white characters holding red gears&#10;&#10;Description automatically generated with medium confidence">
            <a:extLst>
              <a:ext uri="{FF2B5EF4-FFF2-40B4-BE49-F238E27FC236}">
                <a16:creationId xmlns:a16="http://schemas.microsoft.com/office/drawing/2014/main" id="{1C7EBADC-7C2A-9F1B-1D01-273B7EB2D497}"/>
              </a:ext>
            </a:extLst>
          </p:cNvPr>
          <p:cNvPicPr>
            <a:picLocks noChangeAspect="1"/>
          </p:cNvPicPr>
          <p:nvPr/>
        </p:nvPicPr>
        <p:blipFill>
          <a:blip r:embed="rId3"/>
          <a:stretch>
            <a:fillRect/>
          </a:stretch>
        </p:blipFill>
        <p:spPr>
          <a:xfrm>
            <a:off x="6256865" y="1599370"/>
            <a:ext cx="5291667" cy="3968750"/>
          </a:xfrm>
          <a:prstGeom prst="rect">
            <a:avLst/>
          </a:prstGeom>
        </p:spPr>
      </p:pic>
      <p:sp>
        <p:nvSpPr>
          <p:cNvPr id="5" name="TextBox 4">
            <a:extLst>
              <a:ext uri="{FF2B5EF4-FFF2-40B4-BE49-F238E27FC236}">
                <a16:creationId xmlns:a16="http://schemas.microsoft.com/office/drawing/2014/main" id="{A73D4C71-90F2-54F9-EFBE-A51E4ACC6F62}"/>
              </a:ext>
            </a:extLst>
          </p:cNvPr>
          <p:cNvSpPr txBox="1"/>
          <p:nvPr/>
        </p:nvSpPr>
        <p:spPr>
          <a:xfrm>
            <a:off x="2676939" y="260899"/>
            <a:ext cx="5791200" cy="707886"/>
          </a:xfrm>
          <a:prstGeom prst="rect">
            <a:avLst/>
          </a:prstGeom>
          <a:noFill/>
        </p:spPr>
        <p:txBody>
          <a:bodyPr wrap="square" rtlCol="0">
            <a:spAutoFit/>
          </a:bodyPr>
          <a:lstStyle/>
          <a:p>
            <a:pPr algn="ctr"/>
            <a:r>
              <a:rPr lang="en-US" sz="4000" b="1" dirty="0"/>
              <a:t>SẮP XẾP</a:t>
            </a:r>
          </a:p>
        </p:txBody>
      </p:sp>
    </p:spTree>
    <p:extLst>
      <p:ext uri="{BB962C8B-B14F-4D97-AF65-F5344CB8AC3E}">
        <p14:creationId xmlns:p14="http://schemas.microsoft.com/office/powerpoint/2010/main" val="4999323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7">
            <a:extLst>
              <a:ext uri="{FF2B5EF4-FFF2-40B4-BE49-F238E27FC236}">
                <a16:creationId xmlns:a16="http://schemas.microsoft.com/office/drawing/2014/main" id="{664E23E2-7440-4E36-A67B-0F88C5F7E1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9">
            <a:extLst>
              <a:ext uri="{FF2B5EF4-FFF2-40B4-BE49-F238E27FC236}">
                <a16:creationId xmlns:a16="http://schemas.microsoft.com/office/drawing/2014/main" id="{B06949AE-010D-4C18-8AED-7872085ADD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7090"/>
            <a:ext cx="5458121" cy="5897880"/>
          </a:xfrm>
          <a:prstGeom prst="rect">
            <a:avLst/>
          </a:prstGeom>
          <a:solidFill>
            <a:srgbClr val="FFFFFF"/>
          </a:solidFill>
          <a:ln w="19050">
            <a:solidFill>
              <a:srgbClr val="EEF6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group of people with arrows pointing to each other&#10;&#10;Description automatically generated">
            <a:extLst>
              <a:ext uri="{FF2B5EF4-FFF2-40B4-BE49-F238E27FC236}">
                <a16:creationId xmlns:a16="http://schemas.microsoft.com/office/drawing/2014/main" id="{7FBFBD85-1381-BF4F-C13C-DF76207AEAEC}"/>
              </a:ext>
            </a:extLst>
          </p:cNvPr>
          <p:cNvPicPr>
            <a:picLocks noChangeAspect="1"/>
          </p:cNvPicPr>
          <p:nvPr/>
        </p:nvPicPr>
        <p:blipFill>
          <a:blip r:embed="rId2"/>
          <a:stretch>
            <a:fillRect/>
          </a:stretch>
        </p:blipFill>
        <p:spPr>
          <a:xfrm>
            <a:off x="641180" y="1512361"/>
            <a:ext cx="5129784" cy="3847338"/>
          </a:xfrm>
          <a:prstGeom prst="rect">
            <a:avLst/>
          </a:prstGeom>
        </p:spPr>
      </p:pic>
      <p:sp>
        <p:nvSpPr>
          <p:cNvPr id="16" name="Rectangle 11">
            <a:extLst>
              <a:ext uri="{FF2B5EF4-FFF2-40B4-BE49-F238E27FC236}">
                <a16:creationId xmlns:a16="http://schemas.microsoft.com/office/drawing/2014/main" id="{FE54AADB-50C7-4293-94C0-27361A32B8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1" cy="5897880"/>
          </a:xfrm>
          <a:prstGeom prst="rect">
            <a:avLst/>
          </a:prstGeom>
          <a:solidFill>
            <a:srgbClr val="FFFFFF"/>
          </a:solidFill>
          <a:ln w="19050">
            <a:solidFill>
              <a:srgbClr val="EEF6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group of people connected to a building&#10;&#10;Description automatically generated">
            <a:extLst>
              <a:ext uri="{FF2B5EF4-FFF2-40B4-BE49-F238E27FC236}">
                <a16:creationId xmlns:a16="http://schemas.microsoft.com/office/drawing/2014/main" id="{F10FADD0-9E71-0A2D-6810-F73E36642B40}"/>
              </a:ext>
            </a:extLst>
          </p:cNvPr>
          <p:cNvPicPr>
            <a:picLocks noChangeAspect="1"/>
          </p:cNvPicPr>
          <p:nvPr/>
        </p:nvPicPr>
        <p:blipFill>
          <a:blip r:embed="rId3"/>
          <a:stretch>
            <a:fillRect/>
          </a:stretch>
        </p:blipFill>
        <p:spPr>
          <a:xfrm>
            <a:off x="6421034" y="2223501"/>
            <a:ext cx="5129784" cy="2410998"/>
          </a:xfrm>
          <a:prstGeom prst="rect">
            <a:avLst/>
          </a:prstGeom>
        </p:spPr>
      </p:pic>
      <p:sp>
        <p:nvSpPr>
          <p:cNvPr id="4" name="TextBox 3">
            <a:extLst>
              <a:ext uri="{FF2B5EF4-FFF2-40B4-BE49-F238E27FC236}">
                <a16:creationId xmlns:a16="http://schemas.microsoft.com/office/drawing/2014/main" id="{CB90F661-D03C-A1B5-8752-8E388AA3E96A}"/>
              </a:ext>
            </a:extLst>
          </p:cNvPr>
          <p:cNvSpPr txBox="1"/>
          <p:nvPr/>
        </p:nvSpPr>
        <p:spPr>
          <a:xfrm>
            <a:off x="3206072" y="61861"/>
            <a:ext cx="5671931" cy="523220"/>
          </a:xfrm>
          <a:prstGeom prst="rect">
            <a:avLst/>
          </a:prstGeom>
          <a:noFill/>
        </p:spPr>
        <p:txBody>
          <a:bodyPr wrap="square" rtlCol="0">
            <a:spAutoFit/>
          </a:bodyPr>
          <a:lstStyle/>
          <a:p>
            <a:pPr algn="ctr"/>
            <a:r>
              <a:rPr lang="en-US" sz="2800" b="1" dirty="0"/>
              <a:t>TỔ CHỨC</a:t>
            </a:r>
          </a:p>
        </p:txBody>
      </p:sp>
    </p:spTree>
    <p:extLst>
      <p:ext uri="{BB962C8B-B14F-4D97-AF65-F5344CB8AC3E}">
        <p14:creationId xmlns:p14="http://schemas.microsoft.com/office/powerpoint/2010/main" val="25135565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9F529C3-C941-49FD-8C67-82F134F64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0586029-32A0-47E5-9AEC-AE3ABA6B9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184C67D9-EEE1-8E9B-A391-53F23527E8DF}"/>
              </a:ext>
            </a:extLst>
          </p:cNvPr>
          <p:cNvPicPr>
            <a:picLocks noChangeAspect="1"/>
          </p:cNvPicPr>
          <p:nvPr/>
        </p:nvPicPr>
        <p:blipFill>
          <a:blip r:embed="rId2"/>
          <a:stretch>
            <a:fillRect/>
          </a:stretch>
        </p:blipFill>
        <p:spPr>
          <a:xfrm>
            <a:off x="643467" y="1443480"/>
            <a:ext cx="5294716" cy="3971037"/>
          </a:xfrm>
          <a:prstGeom prst="rect">
            <a:avLst/>
          </a:prstGeom>
        </p:spPr>
      </p:pic>
      <p:cxnSp>
        <p:nvCxnSpPr>
          <p:cNvPr id="12" name="Straight Connector 11">
            <a:extLst>
              <a:ext uri="{FF2B5EF4-FFF2-40B4-BE49-F238E27FC236}">
                <a16:creationId xmlns:a16="http://schemas.microsoft.com/office/drawing/2014/main" id="{8C730EAB-A532-4295-A302-FB4B90DB9F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79958" y="1143000"/>
            <a:ext cx="0" cy="4572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D968D9BF-0F07-778D-FB53-CF90DF774702}"/>
              </a:ext>
            </a:extLst>
          </p:cNvPr>
          <p:cNvPicPr>
            <a:picLocks noChangeAspect="1"/>
          </p:cNvPicPr>
          <p:nvPr/>
        </p:nvPicPr>
        <p:blipFill>
          <a:blip r:embed="rId3"/>
          <a:stretch>
            <a:fillRect/>
          </a:stretch>
        </p:blipFill>
        <p:spPr>
          <a:xfrm>
            <a:off x="6253817" y="781642"/>
            <a:ext cx="5294715" cy="5294715"/>
          </a:xfrm>
          <a:prstGeom prst="rect">
            <a:avLst/>
          </a:prstGeom>
        </p:spPr>
      </p:pic>
      <p:sp>
        <p:nvSpPr>
          <p:cNvPr id="4" name="TextBox 3">
            <a:extLst>
              <a:ext uri="{FF2B5EF4-FFF2-40B4-BE49-F238E27FC236}">
                <a16:creationId xmlns:a16="http://schemas.microsoft.com/office/drawing/2014/main" id="{F5BBAD3D-2F72-D45F-15BF-5008378D145E}"/>
              </a:ext>
            </a:extLst>
          </p:cNvPr>
          <p:cNvSpPr txBox="1"/>
          <p:nvPr/>
        </p:nvSpPr>
        <p:spPr>
          <a:xfrm>
            <a:off x="3687940" y="-52026"/>
            <a:ext cx="4784035" cy="584775"/>
          </a:xfrm>
          <a:prstGeom prst="rect">
            <a:avLst/>
          </a:prstGeom>
          <a:noFill/>
        </p:spPr>
        <p:txBody>
          <a:bodyPr wrap="square" rtlCol="0">
            <a:spAutoFit/>
          </a:bodyPr>
          <a:lstStyle/>
          <a:p>
            <a:pPr algn="ctr"/>
            <a:r>
              <a:rPr lang="en-US" sz="3200" b="1" dirty="0"/>
              <a:t>LIÊN KẾT/KẾT NỐI</a:t>
            </a:r>
          </a:p>
        </p:txBody>
      </p:sp>
    </p:spTree>
    <p:extLst>
      <p:ext uri="{BB962C8B-B14F-4D97-AF65-F5344CB8AC3E}">
        <p14:creationId xmlns:p14="http://schemas.microsoft.com/office/powerpoint/2010/main" val="7176644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54" name="Rectangle 39">
            <a:extLst>
              <a:ext uri="{FF2B5EF4-FFF2-40B4-BE49-F238E27FC236}">
                <a16:creationId xmlns:a16="http://schemas.microsoft.com/office/drawing/2014/main" id="{BDE63055-C438-4977-B234-872D73E6C4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3" descr="Jigsaw puzzles in plastic figures">
            <a:extLst>
              <a:ext uri="{FF2B5EF4-FFF2-40B4-BE49-F238E27FC236}">
                <a16:creationId xmlns:a16="http://schemas.microsoft.com/office/drawing/2014/main" id="{D3D32909-E606-4851-59EE-D511351A9B68}"/>
              </a:ext>
            </a:extLst>
          </p:cNvPr>
          <p:cNvPicPr>
            <a:picLocks noChangeAspect="1"/>
          </p:cNvPicPr>
          <p:nvPr/>
        </p:nvPicPr>
        <p:blipFill rotWithShape="1">
          <a:blip r:embed="rId2"/>
          <a:srcRect t="9386" b="9386"/>
          <a:stretch/>
        </p:blipFill>
        <p:spPr>
          <a:xfrm>
            <a:off x="20" y="10"/>
            <a:ext cx="12191980" cy="6857990"/>
          </a:xfrm>
          <a:custGeom>
            <a:avLst/>
            <a:gdLst/>
            <a:ahLst/>
            <a:cxnLst/>
            <a:rect l="l" t="t" r="r" b="b"/>
            <a:pathLst>
              <a:path w="12192000" h="6858000">
                <a:moveTo>
                  <a:pt x="0" y="0"/>
                </a:moveTo>
                <a:lnTo>
                  <a:pt x="12192000" y="0"/>
                </a:lnTo>
                <a:lnTo>
                  <a:pt x="12192000" y="6858000"/>
                </a:lnTo>
                <a:lnTo>
                  <a:pt x="0" y="6858000"/>
                </a:lnTo>
                <a:close/>
              </a:path>
            </a:pathLst>
          </a:custGeom>
        </p:spPr>
      </p:pic>
      <p:sp>
        <p:nvSpPr>
          <p:cNvPr id="55" name="Rectangle 41">
            <a:extLst>
              <a:ext uri="{FF2B5EF4-FFF2-40B4-BE49-F238E27FC236}">
                <a16:creationId xmlns:a16="http://schemas.microsoft.com/office/drawing/2014/main" id="{497BC505-FE0C-4637-A29D-B71DFBBBAA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852794" y="0"/>
            <a:ext cx="9339206" cy="6858000"/>
          </a:xfrm>
          <a:prstGeom prst="rect">
            <a:avLst/>
          </a:prstGeom>
          <a:gradFill>
            <a:gsLst>
              <a:gs pos="58000">
                <a:schemeClr val="bg1">
                  <a:alpha val="30000"/>
                </a:schemeClr>
              </a:gs>
              <a:gs pos="33000">
                <a:schemeClr val="bg1">
                  <a:alpha val="20000"/>
                </a:schemeClr>
              </a:gs>
              <a:gs pos="0">
                <a:schemeClr val="bg1">
                  <a:alpha val="0"/>
                </a:schemeClr>
              </a:gs>
              <a:gs pos="100000">
                <a:schemeClr val="bg1">
                  <a:alpha val="3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4B6E45A-893B-662E-C8B1-1391269E1D13}"/>
              </a:ext>
            </a:extLst>
          </p:cNvPr>
          <p:cNvSpPr>
            <a:spLocks noGrp="1"/>
          </p:cNvSpPr>
          <p:nvPr>
            <p:ph type="ctrTitle"/>
          </p:nvPr>
        </p:nvSpPr>
        <p:spPr>
          <a:xfrm>
            <a:off x="6480000" y="1449388"/>
            <a:ext cx="5015638" cy="2075012"/>
          </a:xfrm>
        </p:spPr>
        <p:txBody>
          <a:bodyPr>
            <a:normAutofit/>
          </a:bodyPr>
          <a:lstStyle/>
          <a:p>
            <a:r>
              <a:rPr lang="en-US" sz="6600" dirty="0" err="1">
                <a:latin typeface="#9Slide03 Arima Madurai Black" panose="00000A00000000000000" pitchFamily="2" charset="0"/>
                <a:cs typeface="#9Slide03 Arima Madurai Black" panose="00000A00000000000000" pitchFamily="2" charset="0"/>
              </a:rPr>
              <a:t>Cấu</a:t>
            </a:r>
            <a:r>
              <a:rPr lang="en-US" sz="6600" dirty="0">
                <a:latin typeface="#9Slide03 Arima Madurai Black" panose="00000A00000000000000" pitchFamily="2" charset="0"/>
                <a:cs typeface="#9Slide03 Arima Madurai Black" panose="00000A00000000000000" pitchFamily="2" charset="0"/>
              </a:rPr>
              <a:t> </a:t>
            </a:r>
            <a:r>
              <a:rPr lang="en-US" sz="6600" dirty="0" err="1">
                <a:latin typeface="#9Slide03 Arima Madurai Black" panose="00000A00000000000000" pitchFamily="2" charset="0"/>
                <a:cs typeface="#9Slide03 Arima Madurai Black" panose="00000A00000000000000" pitchFamily="2" charset="0"/>
              </a:rPr>
              <a:t>trúc</a:t>
            </a:r>
            <a:endParaRPr lang="en-US" sz="6600" dirty="0">
              <a:latin typeface="#9Slide03 Arima Madurai Black" panose="00000A00000000000000" pitchFamily="2" charset="0"/>
              <a:cs typeface="#9Slide03 Arima Madurai Black" panose="00000A00000000000000" pitchFamily="2" charset="0"/>
            </a:endParaRPr>
          </a:p>
        </p:txBody>
      </p:sp>
      <p:grpSp>
        <p:nvGrpSpPr>
          <p:cNvPr id="56" name="Group 43">
            <a:extLst>
              <a:ext uri="{FF2B5EF4-FFF2-40B4-BE49-F238E27FC236}">
                <a16:creationId xmlns:a16="http://schemas.microsoft.com/office/drawing/2014/main" id="{F2FD01A0-E6FF-41CD-AEBD-279232B90D4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813952" y="317452"/>
            <a:ext cx="2088038" cy="719230"/>
            <a:chOff x="4532666" y="505937"/>
            <a:chExt cx="2981730" cy="1027064"/>
          </a:xfrm>
        </p:grpSpPr>
        <p:sp>
          <p:nvSpPr>
            <p:cNvPr id="57" name="Freeform 78">
              <a:extLst>
                <a:ext uri="{FF2B5EF4-FFF2-40B4-BE49-F238E27FC236}">
                  <a16:creationId xmlns:a16="http://schemas.microsoft.com/office/drawing/2014/main" id="{811C6308-5554-4129-8881-A95AF512C52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600114">
              <a:off x="4532666" y="754398"/>
              <a:ext cx="694205" cy="713383"/>
            </a:xfrm>
            <a:custGeom>
              <a:avLst/>
              <a:gdLst>
                <a:gd name="T0" fmla="*/ 32 w 58"/>
                <a:gd name="T1" fmla="*/ 56 h 60"/>
                <a:gd name="T2" fmla="*/ 24 w 58"/>
                <a:gd name="T3" fmla="*/ 48 h 60"/>
                <a:gd name="T4" fmla="*/ 14 w 58"/>
                <a:gd name="T5" fmla="*/ 36 h 60"/>
                <a:gd name="T6" fmla="*/ 7 w 58"/>
                <a:gd name="T7" fmla="*/ 29 h 60"/>
                <a:gd name="T8" fmla="*/ 1 w 58"/>
                <a:gd name="T9" fmla="*/ 17 h 60"/>
                <a:gd name="T10" fmla="*/ 7 w 58"/>
                <a:gd name="T11" fmla="*/ 4 h 60"/>
                <a:gd name="T12" fmla="*/ 17 w 58"/>
                <a:gd name="T13" fmla="*/ 1 h 60"/>
                <a:gd name="T14" fmla="*/ 29 w 58"/>
                <a:gd name="T15" fmla="*/ 6 h 60"/>
                <a:gd name="T16" fmla="*/ 31 w 58"/>
                <a:gd name="T17" fmla="*/ 8 h 60"/>
                <a:gd name="T18" fmla="*/ 38 w 58"/>
                <a:gd name="T19" fmla="*/ 15 h 60"/>
                <a:gd name="T20" fmla="*/ 44 w 58"/>
                <a:gd name="T21" fmla="*/ 22 h 60"/>
                <a:gd name="T22" fmla="*/ 54 w 58"/>
                <a:gd name="T23" fmla="*/ 33 h 60"/>
                <a:gd name="T24" fmla="*/ 58 w 58"/>
                <a:gd name="T25" fmla="*/ 44 h 60"/>
                <a:gd name="T26" fmla="*/ 53 w 58"/>
                <a:gd name="T27" fmla="*/ 54 h 60"/>
                <a:gd name="T28" fmla="*/ 42 w 58"/>
                <a:gd name="T29" fmla="*/ 60 h 60"/>
                <a:gd name="T30" fmla="*/ 32 w 58"/>
                <a:gd name="T31" fmla="*/ 56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8" h="60">
                  <a:moveTo>
                    <a:pt x="32" y="56"/>
                  </a:moveTo>
                  <a:cubicBezTo>
                    <a:pt x="30" y="54"/>
                    <a:pt x="31" y="55"/>
                    <a:pt x="24" y="48"/>
                  </a:cubicBezTo>
                  <a:cubicBezTo>
                    <a:pt x="17" y="40"/>
                    <a:pt x="14" y="36"/>
                    <a:pt x="14" y="36"/>
                  </a:cubicBezTo>
                  <a:cubicBezTo>
                    <a:pt x="8" y="30"/>
                    <a:pt x="14" y="37"/>
                    <a:pt x="7" y="29"/>
                  </a:cubicBezTo>
                  <a:cubicBezTo>
                    <a:pt x="3" y="24"/>
                    <a:pt x="1" y="20"/>
                    <a:pt x="1" y="17"/>
                  </a:cubicBezTo>
                  <a:cubicBezTo>
                    <a:pt x="0" y="13"/>
                    <a:pt x="3" y="9"/>
                    <a:pt x="7" y="4"/>
                  </a:cubicBezTo>
                  <a:cubicBezTo>
                    <a:pt x="10" y="2"/>
                    <a:pt x="13" y="0"/>
                    <a:pt x="17" y="1"/>
                  </a:cubicBezTo>
                  <a:cubicBezTo>
                    <a:pt x="21" y="1"/>
                    <a:pt x="25" y="3"/>
                    <a:pt x="29" y="6"/>
                  </a:cubicBezTo>
                  <a:cubicBezTo>
                    <a:pt x="31" y="8"/>
                    <a:pt x="31" y="8"/>
                    <a:pt x="31" y="8"/>
                  </a:cubicBezTo>
                  <a:cubicBezTo>
                    <a:pt x="33" y="11"/>
                    <a:pt x="37" y="15"/>
                    <a:pt x="38" y="15"/>
                  </a:cubicBezTo>
                  <a:cubicBezTo>
                    <a:pt x="42" y="20"/>
                    <a:pt x="40" y="18"/>
                    <a:pt x="44" y="22"/>
                  </a:cubicBezTo>
                  <a:cubicBezTo>
                    <a:pt x="51" y="29"/>
                    <a:pt x="50" y="29"/>
                    <a:pt x="54" y="33"/>
                  </a:cubicBezTo>
                  <a:cubicBezTo>
                    <a:pt x="57" y="37"/>
                    <a:pt x="58" y="40"/>
                    <a:pt x="58" y="44"/>
                  </a:cubicBezTo>
                  <a:cubicBezTo>
                    <a:pt x="58" y="47"/>
                    <a:pt x="56" y="50"/>
                    <a:pt x="53" y="54"/>
                  </a:cubicBezTo>
                  <a:cubicBezTo>
                    <a:pt x="49" y="58"/>
                    <a:pt x="45" y="60"/>
                    <a:pt x="42" y="60"/>
                  </a:cubicBezTo>
                  <a:cubicBezTo>
                    <a:pt x="39" y="60"/>
                    <a:pt x="36" y="59"/>
                    <a:pt x="32" y="56"/>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58" name="Freeform 79">
              <a:extLst>
                <a:ext uri="{FF2B5EF4-FFF2-40B4-BE49-F238E27FC236}">
                  <a16:creationId xmlns:a16="http://schemas.microsoft.com/office/drawing/2014/main" id="{C28F3A03-B53B-433E-8DF7-6B13336D0A5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600114">
              <a:off x="5791465" y="505937"/>
              <a:ext cx="587404" cy="943792"/>
            </a:xfrm>
            <a:custGeom>
              <a:avLst/>
              <a:gdLst>
                <a:gd name="T0" fmla="*/ 15 w 49"/>
                <a:gd name="T1" fmla="*/ 65 h 79"/>
                <a:gd name="T2" fmla="*/ 12 w 49"/>
                <a:gd name="T3" fmla="*/ 54 h 79"/>
                <a:gd name="T4" fmla="*/ 8 w 49"/>
                <a:gd name="T5" fmla="*/ 33 h 79"/>
                <a:gd name="T6" fmla="*/ 38 w 49"/>
                <a:gd name="T7" fmla="*/ 24 h 79"/>
                <a:gd name="T8" fmla="*/ 45 w 49"/>
                <a:gd name="T9" fmla="*/ 70 h 79"/>
                <a:gd name="T10" fmla="*/ 15 w 49"/>
                <a:gd name="T11" fmla="*/ 65 h 79"/>
              </a:gdLst>
              <a:ahLst/>
              <a:cxnLst>
                <a:cxn ang="0">
                  <a:pos x="T0" y="T1"/>
                </a:cxn>
                <a:cxn ang="0">
                  <a:pos x="T2" y="T3"/>
                </a:cxn>
                <a:cxn ang="0">
                  <a:pos x="T4" y="T5"/>
                </a:cxn>
                <a:cxn ang="0">
                  <a:pos x="T6" y="T7"/>
                </a:cxn>
                <a:cxn ang="0">
                  <a:pos x="T8" y="T9"/>
                </a:cxn>
                <a:cxn ang="0">
                  <a:pos x="T10" y="T11"/>
                </a:cxn>
              </a:cxnLst>
              <a:rect l="0" t="0" r="r" b="b"/>
              <a:pathLst>
                <a:path w="49" h="79">
                  <a:moveTo>
                    <a:pt x="15" y="65"/>
                  </a:moveTo>
                  <a:cubicBezTo>
                    <a:pt x="14" y="59"/>
                    <a:pt x="13" y="58"/>
                    <a:pt x="12" y="54"/>
                  </a:cubicBezTo>
                  <a:cubicBezTo>
                    <a:pt x="11" y="45"/>
                    <a:pt x="10" y="40"/>
                    <a:pt x="8" y="33"/>
                  </a:cubicBezTo>
                  <a:cubicBezTo>
                    <a:pt x="0" y="9"/>
                    <a:pt x="34" y="0"/>
                    <a:pt x="38" y="24"/>
                  </a:cubicBezTo>
                  <a:cubicBezTo>
                    <a:pt x="43" y="43"/>
                    <a:pt x="49" y="60"/>
                    <a:pt x="45" y="70"/>
                  </a:cubicBezTo>
                  <a:cubicBezTo>
                    <a:pt x="38" y="77"/>
                    <a:pt x="19" y="79"/>
                    <a:pt x="15" y="65"/>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59" name="Freeform 85">
              <a:extLst>
                <a:ext uri="{FF2B5EF4-FFF2-40B4-BE49-F238E27FC236}">
                  <a16:creationId xmlns:a16="http://schemas.microsoft.com/office/drawing/2014/main" id="{E990BBBC-E616-4D0E-9917-A6CA72AAEA4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600114">
              <a:off x="7087193" y="757585"/>
              <a:ext cx="427203" cy="775416"/>
            </a:xfrm>
            <a:custGeom>
              <a:avLst/>
              <a:gdLst>
                <a:gd name="T0" fmla="*/ 36 w 36"/>
                <a:gd name="T1" fmla="*/ 15 h 65"/>
                <a:gd name="T2" fmla="*/ 34 w 36"/>
                <a:gd name="T3" fmla="*/ 5 h 65"/>
                <a:gd name="T4" fmla="*/ 28 w 36"/>
                <a:gd name="T5" fmla="*/ 1 h 65"/>
                <a:gd name="T6" fmla="*/ 23 w 36"/>
                <a:gd name="T7" fmla="*/ 0 h 65"/>
                <a:gd name="T8" fmla="*/ 13 w 36"/>
                <a:gd name="T9" fmla="*/ 1 h 65"/>
                <a:gd name="T10" fmla="*/ 7 w 36"/>
                <a:gd name="T11" fmla="*/ 9 h 65"/>
                <a:gd name="T12" fmla="*/ 4 w 36"/>
                <a:gd name="T13" fmla="*/ 19 h 65"/>
                <a:gd name="T14" fmla="*/ 0 w 36"/>
                <a:gd name="T15" fmla="*/ 44 h 65"/>
                <a:gd name="T16" fmla="*/ 1 w 36"/>
                <a:gd name="T17" fmla="*/ 58 h 65"/>
                <a:gd name="T18" fmla="*/ 8 w 36"/>
                <a:gd name="T19" fmla="*/ 64 h 65"/>
                <a:gd name="T20" fmla="*/ 16 w 36"/>
                <a:gd name="T21" fmla="*/ 65 h 65"/>
                <a:gd name="T22" fmla="*/ 25 w 36"/>
                <a:gd name="T23" fmla="*/ 63 h 65"/>
                <a:gd name="T24" fmla="*/ 31 w 36"/>
                <a:gd name="T25" fmla="*/ 55 h 65"/>
                <a:gd name="T26" fmla="*/ 34 w 36"/>
                <a:gd name="T27" fmla="*/ 40 h 65"/>
                <a:gd name="T28" fmla="*/ 36 w 36"/>
                <a:gd name="T29" fmla="*/ 1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 h="65">
                  <a:moveTo>
                    <a:pt x="36" y="15"/>
                  </a:moveTo>
                  <a:cubicBezTo>
                    <a:pt x="36" y="10"/>
                    <a:pt x="35" y="7"/>
                    <a:pt x="34" y="5"/>
                  </a:cubicBezTo>
                  <a:cubicBezTo>
                    <a:pt x="33" y="3"/>
                    <a:pt x="31" y="2"/>
                    <a:pt x="28" y="1"/>
                  </a:cubicBezTo>
                  <a:cubicBezTo>
                    <a:pt x="27" y="1"/>
                    <a:pt x="25" y="1"/>
                    <a:pt x="23" y="0"/>
                  </a:cubicBezTo>
                  <a:cubicBezTo>
                    <a:pt x="19" y="0"/>
                    <a:pt x="16" y="0"/>
                    <a:pt x="13" y="1"/>
                  </a:cubicBezTo>
                  <a:cubicBezTo>
                    <a:pt x="11" y="2"/>
                    <a:pt x="9" y="4"/>
                    <a:pt x="7" y="9"/>
                  </a:cubicBezTo>
                  <a:cubicBezTo>
                    <a:pt x="6" y="13"/>
                    <a:pt x="5" y="17"/>
                    <a:pt x="4" y="19"/>
                  </a:cubicBezTo>
                  <a:cubicBezTo>
                    <a:pt x="2" y="29"/>
                    <a:pt x="0" y="44"/>
                    <a:pt x="0" y="44"/>
                  </a:cubicBezTo>
                  <a:cubicBezTo>
                    <a:pt x="0" y="50"/>
                    <a:pt x="0" y="55"/>
                    <a:pt x="1" y="58"/>
                  </a:cubicBezTo>
                  <a:cubicBezTo>
                    <a:pt x="2" y="61"/>
                    <a:pt x="5" y="63"/>
                    <a:pt x="8" y="64"/>
                  </a:cubicBezTo>
                  <a:cubicBezTo>
                    <a:pt x="11" y="65"/>
                    <a:pt x="13" y="65"/>
                    <a:pt x="16" y="65"/>
                  </a:cubicBezTo>
                  <a:cubicBezTo>
                    <a:pt x="19" y="65"/>
                    <a:pt x="22" y="64"/>
                    <a:pt x="25" y="63"/>
                  </a:cubicBezTo>
                  <a:cubicBezTo>
                    <a:pt x="28" y="61"/>
                    <a:pt x="30" y="59"/>
                    <a:pt x="31" y="55"/>
                  </a:cubicBezTo>
                  <a:cubicBezTo>
                    <a:pt x="32" y="50"/>
                    <a:pt x="31" y="54"/>
                    <a:pt x="34" y="40"/>
                  </a:cubicBezTo>
                  <a:lnTo>
                    <a:pt x="36" y="15"/>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grpSp>
      <p:grpSp>
        <p:nvGrpSpPr>
          <p:cNvPr id="60" name="Group 48">
            <a:extLst>
              <a:ext uri="{FF2B5EF4-FFF2-40B4-BE49-F238E27FC236}">
                <a16:creationId xmlns:a16="http://schemas.microsoft.com/office/drawing/2014/main" id="{3C9AA14C-80A4-427C-A911-28CD20C56E5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865706" y="5503147"/>
            <a:ext cx="2117174" cy="588806"/>
            <a:chOff x="4549904" y="5078157"/>
            <a:chExt cx="3023338" cy="840818"/>
          </a:xfrm>
        </p:grpSpPr>
        <p:sp>
          <p:nvSpPr>
            <p:cNvPr id="61" name="Freeform 80">
              <a:extLst>
                <a:ext uri="{FF2B5EF4-FFF2-40B4-BE49-F238E27FC236}">
                  <a16:creationId xmlns:a16="http://schemas.microsoft.com/office/drawing/2014/main" id="{EF32CDAF-4619-4949-9516-1E042181EBF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5690691" y="5352589"/>
              <a:ext cx="749228" cy="383544"/>
            </a:xfrm>
            <a:custGeom>
              <a:avLst/>
              <a:gdLst>
                <a:gd name="T0" fmla="*/ 53 w 66"/>
                <a:gd name="T1" fmla="*/ 33 h 34"/>
                <a:gd name="T2" fmla="*/ 39 w 66"/>
                <a:gd name="T3" fmla="*/ 33 h 34"/>
                <a:gd name="T4" fmla="*/ 21 w 66"/>
                <a:gd name="T5" fmla="*/ 33 h 34"/>
                <a:gd name="T6" fmla="*/ 12 w 66"/>
                <a:gd name="T7" fmla="*/ 32 h 34"/>
                <a:gd name="T8" fmla="*/ 3 w 66"/>
                <a:gd name="T9" fmla="*/ 28 h 34"/>
                <a:gd name="T10" fmla="*/ 0 w 66"/>
                <a:gd name="T11" fmla="*/ 21 h 34"/>
                <a:gd name="T12" fmla="*/ 0 w 66"/>
                <a:gd name="T13" fmla="*/ 16 h 34"/>
                <a:gd name="T14" fmla="*/ 3 w 66"/>
                <a:gd name="T15" fmla="*/ 7 h 34"/>
                <a:gd name="T16" fmla="*/ 11 w 66"/>
                <a:gd name="T17" fmla="*/ 3 h 34"/>
                <a:gd name="T18" fmla="*/ 23 w 66"/>
                <a:gd name="T19" fmla="*/ 2 h 34"/>
                <a:gd name="T20" fmla="*/ 43 w 66"/>
                <a:gd name="T21" fmla="*/ 0 h 34"/>
                <a:gd name="T22" fmla="*/ 48 w 66"/>
                <a:gd name="T23" fmla="*/ 0 h 34"/>
                <a:gd name="T24" fmla="*/ 62 w 66"/>
                <a:gd name="T25" fmla="*/ 4 h 34"/>
                <a:gd name="T26" fmla="*/ 66 w 66"/>
                <a:gd name="T27" fmla="*/ 13 h 34"/>
                <a:gd name="T28" fmla="*/ 66 w 66"/>
                <a:gd name="T29" fmla="*/ 20 h 34"/>
                <a:gd name="T30" fmla="*/ 62 w 66"/>
                <a:gd name="T31" fmla="*/ 29 h 34"/>
                <a:gd name="T32" fmla="*/ 53 w 66"/>
                <a:gd name="T33"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6" h="34">
                  <a:moveTo>
                    <a:pt x="53" y="33"/>
                  </a:moveTo>
                  <a:cubicBezTo>
                    <a:pt x="47" y="33"/>
                    <a:pt x="53" y="34"/>
                    <a:pt x="39" y="33"/>
                  </a:cubicBezTo>
                  <a:cubicBezTo>
                    <a:pt x="24" y="33"/>
                    <a:pt x="21" y="33"/>
                    <a:pt x="21" y="33"/>
                  </a:cubicBezTo>
                  <a:cubicBezTo>
                    <a:pt x="12" y="32"/>
                    <a:pt x="12" y="32"/>
                    <a:pt x="12" y="32"/>
                  </a:cubicBezTo>
                  <a:cubicBezTo>
                    <a:pt x="7" y="31"/>
                    <a:pt x="4" y="30"/>
                    <a:pt x="3" y="28"/>
                  </a:cubicBezTo>
                  <a:cubicBezTo>
                    <a:pt x="1" y="26"/>
                    <a:pt x="0" y="24"/>
                    <a:pt x="0" y="21"/>
                  </a:cubicBezTo>
                  <a:cubicBezTo>
                    <a:pt x="0" y="21"/>
                    <a:pt x="0" y="19"/>
                    <a:pt x="0" y="16"/>
                  </a:cubicBezTo>
                  <a:cubicBezTo>
                    <a:pt x="0" y="13"/>
                    <a:pt x="1" y="10"/>
                    <a:pt x="3" y="7"/>
                  </a:cubicBezTo>
                  <a:cubicBezTo>
                    <a:pt x="4" y="5"/>
                    <a:pt x="7" y="3"/>
                    <a:pt x="11" y="3"/>
                  </a:cubicBezTo>
                  <a:cubicBezTo>
                    <a:pt x="16" y="2"/>
                    <a:pt x="20" y="2"/>
                    <a:pt x="23" y="2"/>
                  </a:cubicBezTo>
                  <a:cubicBezTo>
                    <a:pt x="32" y="1"/>
                    <a:pt x="37" y="0"/>
                    <a:pt x="43" y="0"/>
                  </a:cubicBezTo>
                  <a:cubicBezTo>
                    <a:pt x="48" y="0"/>
                    <a:pt x="48" y="0"/>
                    <a:pt x="48" y="0"/>
                  </a:cubicBezTo>
                  <a:cubicBezTo>
                    <a:pt x="54" y="1"/>
                    <a:pt x="59" y="3"/>
                    <a:pt x="62" y="4"/>
                  </a:cubicBezTo>
                  <a:cubicBezTo>
                    <a:pt x="65" y="6"/>
                    <a:pt x="66" y="9"/>
                    <a:pt x="66" y="13"/>
                  </a:cubicBezTo>
                  <a:cubicBezTo>
                    <a:pt x="66" y="15"/>
                    <a:pt x="66" y="17"/>
                    <a:pt x="66" y="20"/>
                  </a:cubicBezTo>
                  <a:cubicBezTo>
                    <a:pt x="65" y="23"/>
                    <a:pt x="64" y="26"/>
                    <a:pt x="62" y="29"/>
                  </a:cubicBezTo>
                  <a:cubicBezTo>
                    <a:pt x="60" y="31"/>
                    <a:pt x="57" y="32"/>
                    <a:pt x="53" y="33"/>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62" name="Freeform 84">
              <a:extLst>
                <a:ext uri="{FF2B5EF4-FFF2-40B4-BE49-F238E27FC236}">
                  <a16:creationId xmlns:a16="http://schemas.microsoft.com/office/drawing/2014/main" id="{270C485D-6BA8-4BF7-B72C-2B14A43A664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6274527">
              <a:off x="6910134" y="5062687"/>
              <a:ext cx="647637" cy="678578"/>
            </a:xfrm>
            <a:custGeom>
              <a:avLst/>
              <a:gdLst>
                <a:gd name="T0" fmla="*/ 4 w 57"/>
                <a:gd name="T1" fmla="*/ 34 h 60"/>
                <a:gd name="T2" fmla="*/ 17 w 57"/>
                <a:gd name="T3" fmla="*/ 18 h 60"/>
                <a:gd name="T4" fmla="*/ 26 w 57"/>
                <a:gd name="T5" fmla="*/ 8 h 60"/>
                <a:gd name="T6" fmla="*/ 29 w 57"/>
                <a:gd name="T7" fmla="*/ 5 h 60"/>
                <a:gd name="T8" fmla="*/ 41 w 57"/>
                <a:gd name="T9" fmla="*/ 0 h 60"/>
                <a:gd name="T10" fmla="*/ 51 w 57"/>
                <a:gd name="T11" fmla="*/ 6 h 60"/>
                <a:gd name="T12" fmla="*/ 56 w 57"/>
                <a:gd name="T13" fmla="*/ 16 h 60"/>
                <a:gd name="T14" fmla="*/ 51 w 57"/>
                <a:gd name="T15" fmla="*/ 28 h 60"/>
                <a:gd name="T16" fmla="*/ 29 w 57"/>
                <a:gd name="T17" fmla="*/ 53 h 60"/>
                <a:gd name="T18" fmla="*/ 17 w 57"/>
                <a:gd name="T19" fmla="*/ 59 h 60"/>
                <a:gd name="T20" fmla="*/ 5 w 57"/>
                <a:gd name="T21" fmla="*/ 54 h 60"/>
                <a:gd name="T22" fmla="*/ 0 w 57"/>
                <a:gd name="T23" fmla="*/ 45 h 60"/>
                <a:gd name="T24" fmla="*/ 4 w 57"/>
                <a:gd name="T25" fmla="*/ 3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7" h="60">
                  <a:moveTo>
                    <a:pt x="4" y="34"/>
                  </a:moveTo>
                  <a:cubicBezTo>
                    <a:pt x="5" y="33"/>
                    <a:pt x="17" y="18"/>
                    <a:pt x="17" y="18"/>
                  </a:cubicBezTo>
                  <a:cubicBezTo>
                    <a:pt x="21" y="14"/>
                    <a:pt x="24" y="10"/>
                    <a:pt x="26" y="8"/>
                  </a:cubicBezTo>
                  <a:cubicBezTo>
                    <a:pt x="29" y="5"/>
                    <a:pt x="29" y="5"/>
                    <a:pt x="29" y="5"/>
                  </a:cubicBezTo>
                  <a:cubicBezTo>
                    <a:pt x="34" y="2"/>
                    <a:pt x="38" y="0"/>
                    <a:pt x="41" y="0"/>
                  </a:cubicBezTo>
                  <a:cubicBezTo>
                    <a:pt x="44" y="1"/>
                    <a:pt x="47" y="2"/>
                    <a:pt x="51" y="6"/>
                  </a:cubicBezTo>
                  <a:cubicBezTo>
                    <a:pt x="55" y="10"/>
                    <a:pt x="57" y="13"/>
                    <a:pt x="56" y="16"/>
                  </a:cubicBezTo>
                  <a:cubicBezTo>
                    <a:pt x="56" y="19"/>
                    <a:pt x="54" y="23"/>
                    <a:pt x="51" y="28"/>
                  </a:cubicBezTo>
                  <a:cubicBezTo>
                    <a:pt x="51" y="28"/>
                    <a:pt x="33" y="48"/>
                    <a:pt x="29" y="53"/>
                  </a:cubicBezTo>
                  <a:cubicBezTo>
                    <a:pt x="25" y="57"/>
                    <a:pt x="21" y="59"/>
                    <a:pt x="17" y="59"/>
                  </a:cubicBezTo>
                  <a:cubicBezTo>
                    <a:pt x="13" y="60"/>
                    <a:pt x="9" y="58"/>
                    <a:pt x="5" y="54"/>
                  </a:cubicBezTo>
                  <a:cubicBezTo>
                    <a:pt x="2" y="51"/>
                    <a:pt x="0" y="48"/>
                    <a:pt x="0" y="45"/>
                  </a:cubicBezTo>
                  <a:cubicBezTo>
                    <a:pt x="0" y="42"/>
                    <a:pt x="2" y="38"/>
                    <a:pt x="4" y="34"/>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63" name="Freeform 87">
              <a:extLst>
                <a:ext uri="{FF2B5EF4-FFF2-40B4-BE49-F238E27FC236}">
                  <a16:creationId xmlns:a16="http://schemas.microsoft.com/office/drawing/2014/main" id="{79239B91-4327-43B3-AED5-CB9EC1653B4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4430858">
              <a:off x="4571743" y="5071596"/>
              <a:ext cx="626472" cy="670149"/>
            </a:xfrm>
            <a:custGeom>
              <a:avLst/>
              <a:gdLst>
                <a:gd name="T0" fmla="*/ 0 w 55"/>
                <a:gd name="T1" fmla="*/ 17 h 59"/>
                <a:gd name="T2" fmla="*/ 1 w 55"/>
                <a:gd name="T3" fmla="*/ 11 h 59"/>
                <a:gd name="T4" fmla="*/ 4 w 55"/>
                <a:gd name="T5" fmla="*/ 6 h 59"/>
                <a:gd name="T6" fmla="*/ 7 w 55"/>
                <a:gd name="T7" fmla="*/ 4 h 59"/>
                <a:gd name="T8" fmla="*/ 14 w 55"/>
                <a:gd name="T9" fmla="*/ 0 h 59"/>
                <a:gd name="T10" fmla="*/ 23 w 55"/>
                <a:gd name="T11" fmla="*/ 3 h 59"/>
                <a:gd name="T12" fmla="*/ 31 w 55"/>
                <a:gd name="T13" fmla="*/ 11 h 59"/>
                <a:gd name="T14" fmla="*/ 38 w 55"/>
                <a:gd name="T15" fmla="*/ 20 h 59"/>
                <a:gd name="T16" fmla="*/ 48 w 55"/>
                <a:gd name="T17" fmla="*/ 31 h 59"/>
                <a:gd name="T18" fmla="*/ 55 w 55"/>
                <a:gd name="T19" fmla="*/ 43 h 59"/>
                <a:gd name="T20" fmla="*/ 49 w 55"/>
                <a:gd name="T21" fmla="*/ 55 h 59"/>
                <a:gd name="T22" fmla="*/ 38 w 55"/>
                <a:gd name="T23" fmla="*/ 59 h 59"/>
                <a:gd name="T24" fmla="*/ 33 w 55"/>
                <a:gd name="T25" fmla="*/ 58 h 59"/>
                <a:gd name="T26" fmla="*/ 26 w 55"/>
                <a:gd name="T27" fmla="*/ 53 h 59"/>
                <a:gd name="T28" fmla="*/ 5 w 55"/>
                <a:gd name="T29" fmla="*/ 27 h 59"/>
                <a:gd name="T30" fmla="*/ 0 w 55"/>
                <a:gd name="T31" fmla="*/ 17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5" h="59">
                  <a:moveTo>
                    <a:pt x="0" y="17"/>
                  </a:moveTo>
                  <a:cubicBezTo>
                    <a:pt x="0" y="14"/>
                    <a:pt x="0" y="12"/>
                    <a:pt x="1" y="11"/>
                  </a:cubicBezTo>
                  <a:cubicBezTo>
                    <a:pt x="2" y="9"/>
                    <a:pt x="3" y="8"/>
                    <a:pt x="4" y="6"/>
                  </a:cubicBezTo>
                  <a:cubicBezTo>
                    <a:pt x="6" y="5"/>
                    <a:pt x="7" y="4"/>
                    <a:pt x="7" y="4"/>
                  </a:cubicBezTo>
                  <a:cubicBezTo>
                    <a:pt x="9" y="2"/>
                    <a:pt x="12" y="1"/>
                    <a:pt x="14" y="0"/>
                  </a:cubicBezTo>
                  <a:cubicBezTo>
                    <a:pt x="17" y="0"/>
                    <a:pt x="20" y="1"/>
                    <a:pt x="23" y="3"/>
                  </a:cubicBezTo>
                  <a:cubicBezTo>
                    <a:pt x="26" y="4"/>
                    <a:pt x="29" y="7"/>
                    <a:pt x="31" y="11"/>
                  </a:cubicBezTo>
                  <a:cubicBezTo>
                    <a:pt x="38" y="20"/>
                    <a:pt x="38" y="20"/>
                    <a:pt x="38" y="20"/>
                  </a:cubicBezTo>
                  <a:cubicBezTo>
                    <a:pt x="48" y="31"/>
                    <a:pt x="48" y="31"/>
                    <a:pt x="48" y="31"/>
                  </a:cubicBezTo>
                  <a:cubicBezTo>
                    <a:pt x="52" y="36"/>
                    <a:pt x="54" y="40"/>
                    <a:pt x="55" y="43"/>
                  </a:cubicBezTo>
                  <a:cubicBezTo>
                    <a:pt x="55" y="47"/>
                    <a:pt x="54" y="52"/>
                    <a:pt x="49" y="55"/>
                  </a:cubicBezTo>
                  <a:cubicBezTo>
                    <a:pt x="45" y="58"/>
                    <a:pt x="41" y="59"/>
                    <a:pt x="38" y="59"/>
                  </a:cubicBezTo>
                  <a:cubicBezTo>
                    <a:pt x="37" y="59"/>
                    <a:pt x="35" y="59"/>
                    <a:pt x="33" y="58"/>
                  </a:cubicBezTo>
                  <a:cubicBezTo>
                    <a:pt x="31" y="57"/>
                    <a:pt x="29" y="55"/>
                    <a:pt x="26" y="53"/>
                  </a:cubicBezTo>
                  <a:cubicBezTo>
                    <a:pt x="23" y="50"/>
                    <a:pt x="5" y="27"/>
                    <a:pt x="5" y="27"/>
                  </a:cubicBezTo>
                  <a:cubicBezTo>
                    <a:pt x="2" y="23"/>
                    <a:pt x="0" y="19"/>
                    <a:pt x="0" y="17"/>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grpSp>
    </p:spTree>
    <p:extLst>
      <p:ext uri="{BB962C8B-B14F-4D97-AF65-F5344CB8AC3E}">
        <p14:creationId xmlns:p14="http://schemas.microsoft.com/office/powerpoint/2010/main" val="14534344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3" name="Rectangle 8">
            <a:extLst>
              <a:ext uri="{FF2B5EF4-FFF2-40B4-BE49-F238E27FC236}">
                <a16:creationId xmlns:a16="http://schemas.microsoft.com/office/drawing/2014/main" id="{11F4D251-B7D8-402D-950A-F9D15396E9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2" name="Title 1">
            <a:extLst>
              <a:ext uri="{FF2B5EF4-FFF2-40B4-BE49-F238E27FC236}">
                <a16:creationId xmlns:a16="http://schemas.microsoft.com/office/drawing/2014/main" id="{84B6E45A-893B-662E-C8B1-1391269E1D13}"/>
              </a:ext>
            </a:extLst>
          </p:cNvPr>
          <p:cNvSpPr>
            <a:spLocks noGrp="1"/>
          </p:cNvSpPr>
          <p:nvPr>
            <p:ph type="ctrTitle"/>
          </p:nvPr>
        </p:nvSpPr>
        <p:spPr>
          <a:xfrm>
            <a:off x="6276876" y="2031131"/>
            <a:ext cx="5301183" cy="2795737"/>
          </a:xfrm>
        </p:spPr>
        <p:txBody>
          <a:bodyPr>
            <a:normAutofit/>
          </a:bodyPr>
          <a:lstStyle/>
          <a:p>
            <a:r>
              <a:rPr lang="en-US" dirty="0" err="1">
                <a:latin typeface="#9Slide03 Arima Madurai Black" panose="00000A00000000000000" pitchFamily="2" charset="0"/>
                <a:cs typeface="#9Slide03 Arima Madurai Black" panose="00000A00000000000000" pitchFamily="2" charset="0"/>
              </a:rPr>
              <a:t>Cấu</a:t>
            </a:r>
            <a:r>
              <a:rPr lang="en-US" dirty="0">
                <a:latin typeface="#9Slide03 Arima Madurai Black" panose="00000A00000000000000" pitchFamily="2" charset="0"/>
                <a:cs typeface="#9Slide03 Arima Madurai Black" panose="00000A00000000000000" pitchFamily="2" charset="0"/>
              </a:rPr>
              <a:t> </a:t>
            </a:r>
            <a:r>
              <a:rPr lang="en-US" dirty="0" err="1">
                <a:latin typeface="#9Slide03 Arima Madurai Black" panose="00000A00000000000000" pitchFamily="2" charset="0"/>
                <a:cs typeface="#9Slide03 Arima Madurai Black" panose="00000A00000000000000" pitchFamily="2" charset="0"/>
              </a:rPr>
              <a:t>trúc</a:t>
            </a:r>
            <a:r>
              <a:rPr lang="en-US" dirty="0">
                <a:latin typeface="#9Slide03 Arima Madurai Black" panose="00000A00000000000000" pitchFamily="2" charset="0"/>
                <a:cs typeface="#9Slide03 Arima Madurai Black" panose="00000A00000000000000" pitchFamily="2" charset="0"/>
              </a:rPr>
              <a:t> </a:t>
            </a:r>
            <a:r>
              <a:rPr lang="en-US" dirty="0" err="1">
                <a:latin typeface="#9Slide03 Arima Madurai Black" panose="00000A00000000000000" pitchFamily="2" charset="0"/>
                <a:cs typeface="#9Slide03 Arima Madurai Black" panose="00000A00000000000000" pitchFamily="2" charset="0"/>
              </a:rPr>
              <a:t>của</a:t>
            </a:r>
            <a:r>
              <a:rPr lang="en-US" dirty="0">
                <a:latin typeface="#9Slide03 Arima Madurai Black" panose="00000A00000000000000" pitchFamily="2" charset="0"/>
                <a:cs typeface="#9Slide03 Arima Madurai Black" panose="00000A00000000000000" pitchFamily="2" charset="0"/>
              </a:rPr>
              <a:t> </a:t>
            </a:r>
            <a:r>
              <a:rPr lang="en-US" dirty="0" err="1">
                <a:latin typeface="#9Slide03 Arima Madurai Black" panose="00000A00000000000000" pitchFamily="2" charset="0"/>
                <a:cs typeface="#9Slide03 Arima Madurai Black" panose="00000A00000000000000" pitchFamily="2" charset="0"/>
              </a:rPr>
              <a:t>văn</a:t>
            </a:r>
            <a:r>
              <a:rPr lang="en-US" dirty="0">
                <a:latin typeface="#9Slide03 Arima Madurai Black" panose="00000A00000000000000" pitchFamily="2" charset="0"/>
                <a:cs typeface="#9Slide03 Arima Madurai Black" panose="00000A00000000000000" pitchFamily="2" charset="0"/>
              </a:rPr>
              <a:t> </a:t>
            </a:r>
            <a:r>
              <a:rPr lang="en-US" dirty="0" err="1">
                <a:latin typeface="#9Slide03 Arima Madurai Black" panose="00000A00000000000000" pitchFamily="2" charset="0"/>
                <a:cs typeface="#9Slide03 Arima Madurai Black" panose="00000A00000000000000" pitchFamily="2" charset="0"/>
              </a:rPr>
              <a:t>bản</a:t>
            </a:r>
            <a:r>
              <a:rPr lang="en-US" dirty="0">
                <a:latin typeface="#9Slide03 Arima Madurai Black" panose="00000A00000000000000" pitchFamily="2" charset="0"/>
                <a:cs typeface="#9Slide03 Arima Madurai Black" panose="00000A00000000000000" pitchFamily="2" charset="0"/>
              </a:rPr>
              <a:t> </a:t>
            </a:r>
            <a:r>
              <a:rPr lang="en-US" dirty="0" err="1">
                <a:latin typeface="#9Slide03 Arima Madurai Black" panose="00000A00000000000000" pitchFamily="2" charset="0"/>
                <a:cs typeface="#9Slide03 Arima Madurai Black" panose="00000A00000000000000" pitchFamily="2" charset="0"/>
              </a:rPr>
              <a:t>nghị</a:t>
            </a:r>
            <a:r>
              <a:rPr lang="en-US" dirty="0">
                <a:latin typeface="#9Slide03 Arima Madurai Black" panose="00000A00000000000000" pitchFamily="2" charset="0"/>
                <a:cs typeface="#9Slide03 Arima Madurai Black" panose="00000A00000000000000" pitchFamily="2" charset="0"/>
              </a:rPr>
              <a:t> </a:t>
            </a:r>
            <a:r>
              <a:rPr lang="en-US" dirty="0" err="1">
                <a:latin typeface="#9Slide03 Arima Madurai Black" panose="00000A00000000000000" pitchFamily="2" charset="0"/>
                <a:cs typeface="#9Slide03 Arima Madurai Black" panose="00000A00000000000000" pitchFamily="2" charset="0"/>
              </a:rPr>
              <a:t>luận</a:t>
            </a:r>
            <a:endParaRPr lang="en-US" dirty="0">
              <a:latin typeface="#9Slide03 Arima Madurai Black" panose="00000A00000000000000" pitchFamily="2" charset="0"/>
              <a:cs typeface="#9Slide03 Arima Madurai Black" panose="00000A00000000000000" pitchFamily="2" charset="0"/>
            </a:endParaRPr>
          </a:p>
        </p:txBody>
      </p:sp>
      <p:pic>
        <p:nvPicPr>
          <p:cNvPr id="14" name="Picture 3" descr="Jigsaw puzzles in plastic figures">
            <a:extLst>
              <a:ext uri="{FF2B5EF4-FFF2-40B4-BE49-F238E27FC236}">
                <a16:creationId xmlns:a16="http://schemas.microsoft.com/office/drawing/2014/main" id="{D3D32909-E606-4851-59EE-D511351A9B68}"/>
              </a:ext>
            </a:extLst>
          </p:cNvPr>
          <p:cNvPicPr>
            <a:picLocks noChangeAspect="1"/>
          </p:cNvPicPr>
          <p:nvPr/>
        </p:nvPicPr>
        <p:blipFill rotWithShape="1">
          <a:blip r:embed="rId2"/>
          <a:srcRect l="23493" r="19325"/>
          <a:stretch/>
        </p:blipFill>
        <p:spPr>
          <a:xfrm>
            <a:off x="1" y="10"/>
            <a:ext cx="5662934" cy="6857990"/>
          </a:xfrm>
          <a:custGeom>
            <a:avLst/>
            <a:gdLst/>
            <a:ahLst/>
            <a:cxnLst/>
            <a:rect l="l" t="t" r="r" b="b"/>
            <a:pathLst>
              <a:path w="5662934" h="6858000">
                <a:moveTo>
                  <a:pt x="0" y="0"/>
                </a:moveTo>
                <a:lnTo>
                  <a:pt x="5064602" y="0"/>
                </a:lnTo>
                <a:lnTo>
                  <a:pt x="4889880" y="279455"/>
                </a:lnTo>
                <a:cubicBezTo>
                  <a:pt x="4472355" y="1021447"/>
                  <a:pt x="4263593" y="1948936"/>
                  <a:pt x="4263593" y="3061922"/>
                </a:cubicBezTo>
                <a:cubicBezTo>
                  <a:pt x="4263593" y="3516203"/>
                  <a:pt x="4324186" y="3970483"/>
                  <a:pt x="4445372" y="4515619"/>
                </a:cubicBezTo>
                <a:cubicBezTo>
                  <a:pt x="4596855" y="5030470"/>
                  <a:pt x="4748338" y="5515036"/>
                  <a:pt x="4990710" y="5969316"/>
                </a:cubicBezTo>
                <a:cubicBezTo>
                  <a:pt x="5172489" y="6275955"/>
                  <a:pt x="5371310" y="6544265"/>
                  <a:pt x="5583977" y="6777438"/>
                </a:cubicBezTo>
                <a:lnTo>
                  <a:pt x="5662934" y="6858000"/>
                </a:lnTo>
                <a:lnTo>
                  <a:pt x="0" y="6858000"/>
                </a:lnTo>
                <a:close/>
              </a:path>
            </a:pathLst>
          </a:custGeom>
        </p:spPr>
      </p:pic>
      <p:sp>
        <p:nvSpPr>
          <p:cNvPr id="15" name="Freeform 10">
            <a:extLst>
              <a:ext uri="{FF2B5EF4-FFF2-40B4-BE49-F238E27FC236}">
                <a16:creationId xmlns:a16="http://schemas.microsoft.com/office/drawing/2014/main" id="{E67870A8-BE17-461C-AD58-035AD7FA02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7291575">
            <a:off x="3479502" y="491434"/>
            <a:ext cx="2397877" cy="2244442"/>
          </a:xfrm>
          <a:custGeom>
            <a:avLst/>
            <a:gdLst>
              <a:gd name="T0" fmla="*/ 43 w 250"/>
              <a:gd name="T1" fmla="*/ 167 h 234"/>
              <a:gd name="T2" fmla="*/ 70 w 250"/>
              <a:gd name="T3" fmla="*/ 133 h 234"/>
              <a:gd name="T4" fmla="*/ 48 w 250"/>
              <a:gd name="T5" fmla="*/ 134 h 234"/>
              <a:gd name="T6" fmla="*/ 19 w 250"/>
              <a:gd name="T7" fmla="*/ 130 h 234"/>
              <a:gd name="T8" fmla="*/ 6 w 250"/>
              <a:gd name="T9" fmla="*/ 123 h 234"/>
              <a:gd name="T10" fmla="*/ 1 w 250"/>
              <a:gd name="T11" fmla="*/ 103 h 234"/>
              <a:gd name="T12" fmla="*/ 11 w 250"/>
              <a:gd name="T13" fmla="*/ 81 h 234"/>
              <a:gd name="T14" fmla="*/ 23 w 250"/>
              <a:gd name="T15" fmla="*/ 76 h 234"/>
              <a:gd name="T16" fmla="*/ 81 w 250"/>
              <a:gd name="T17" fmla="*/ 78 h 234"/>
              <a:gd name="T18" fmla="*/ 65 w 250"/>
              <a:gd name="T19" fmla="*/ 49 h 234"/>
              <a:gd name="T20" fmla="*/ 57 w 250"/>
              <a:gd name="T21" fmla="*/ 27 h 234"/>
              <a:gd name="T22" fmla="*/ 67 w 250"/>
              <a:gd name="T23" fmla="*/ 12 h 234"/>
              <a:gd name="T24" fmla="*/ 85 w 250"/>
              <a:gd name="T25" fmla="*/ 1 h 234"/>
              <a:gd name="T26" fmla="*/ 101 w 250"/>
              <a:gd name="T27" fmla="*/ 8 h 234"/>
              <a:gd name="T28" fmla="*/ 107 w 250"/>
              <a:gd name="T29" fmla="*/ 15 h 234"/>
              <a:gd name="T30" fmla="*/ 120 w 250"/>
              <a:gd name="T31" fmla="*/ 37 h 234"/>
              <a:gd name="T32" fmla="*/ 131 w 250"/>
              <a:gd name="T33" fmla="*/ 60 h 234"/>
              <a:gd name="T34" fmla="*/ 164 w 250"/>
              <a:gd name="T35" fmla="*/ 25 h 234"/>
              <a:gd name="T36" fmla="*/ 187 w 250"/>
              <a:gd name="T37" fmla="*/ 11 h 234"/>
              <a:gd name="T38" fmla="*/ 205 w 250"/>
              <a:gd name="T39" fmla="*/ 19 h 234"/>
              <a:gd name="T40" fmla="*/ 214 w 250"/>
              <a:gd name="T41" fmla="*/ 34 h 234"/>
              <a:gd name="T42" fmla="*/ 203 w 250"/>
              <a:gd name="T43" fmla="*/ 57 h 234"/>
              <a:gd name="T44" fmla="*/ 166 w 250"/>
              <a:gd name="T45" fmla="*/ 100 h 234"/>
              <a:gd name="T46" fmla="*/ 217 w 250"/>
              <a:gd name="T47" fmla="*/ 98 h 234"/>
              <a:gd name="T48" fmla="*/ 244 w 250"/>
              <a:gd name="T49" fmla="*/ 104 h 234"/>
              <a:gd name="T50" fmla="*/ 249 w 250"/>
              <a:gd name="T51" fmla="*/ 115 h 234"/>
              <a:gd name="T52" fmla="*/ 247 w 250"/>
              <a:gd name="T53" fmla="*/ 129 h 234"/>
              <a:gd name="T54" fmla="*/ 245 w 250"/>
              <a:gd name="T55" fmla="*/ 134 h 234"/>
              <a:gd name="T56" fmla="*/ 241 w 250"/>
              <a:gd name="T57" fmla="*/ 141 h 234"/>
              <a:gd name="T58" fmla="*/ 227 w 250"/>
              <a:gd name="T59" fmla="*/ 147 h 234"/>
              <a:gd name="T60" fmla="*/ 187 w 250"/>
              <a:gd name="T61" fmla="*/ 151 h 234"/>
              <a:gd name="T62" fmla="*/ 160 w 250"/>
              <a:gd name="T63" fmla="*/ 148 h 234"/>
              <a:gd name="T64" fmla="*/ 168 w 250"/>
              <a:gd name="T65" fmla="*/ 168 h 234"/>
              <a:gd name="T66" fmla="*/ 176 w 250"/>
              <a:gd name="T67" fmla="*/ 194 h 234"/>
              <a:gd name="T68" fmla="*/ 176 w 250"/>
              <a:gd name="T69" fmla="*/ 211 h 234"/>
              <a:gd name="T70" fmla="*/ 170 w 250"/>
              <a:gd name="T71" fmla="*/ 221 h 234"/>
              <a:gd name="T72" fmla="*/ 156 w 250"/>
              <a:gd name="T73" fmla="*/ 230 h 234"/>
              <a:gd name="T74" fmla="*/ 130 w 250"/>
              <a:gd name="T75" fmla="*/ 226 h 234"/>
              <a:gd name="T76" fmla="*/ 122 w 250"/>
              <a:gd name="T77" fmla="*/ 213 h 234"/>
              <a:gd name="T78" fmla="*/ 110 w 250"/>
              <a:gd name="T79" fmla="*/ 169 h 234"/>
              <a:gd name="T80" fmla="*/ 92 w 250"/>
              <a:gd name="T81" fmla="*/ 192 h 234"/>
              <a:gd name="T82" fmla="*/ 87 w 250"/>
              <a:gd name="T83" fmla="*/ 197 h 234"/>
              <a:gd name="T84" fmla="*/ 84 w 250"/>
              <a:gd name="T85" fmla="*/ 201 h 234"/>
              <a:gd name="T86" fmla="*/ 65 w 250"/>
              <a:gd name="T87" fmla="*/ 212 h 234"/>
              <a:gd name="T88" fmla="*/ 50 w 250"/>
              <a:gd name="T89" fmla="*/ 204 h 234"/>
              <a:gd name="T90" fmla="*/ 44 w 250"/>
              <a:gd name="T91" fmla="*/ 198 h 234"/>
              <a:gd name="T92" fmla="*/ 38 w 250"/>
              <a:gd name="T93" fmla="*/ 185 h 234"/>
              <a:gd name="T94" fmla="*/ 43 w 250"/>
              <a:gd name="T95" fmla="*/ 167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50" h="234">
                <a:moveTo>
                  <a:pt x="43" y="167"/>
                </a:moveTo>
                <a:cubicBezTo>
                  <a:pt x="70" y="133"/>
                  <a:pt x="70" y="133"/>
                  <a:pt x="70" y="133"/>
                </a:cubicBezTo>
                <a:cubicBezTo>
                  <a:pt x="60" y="134"/>
                  <a:pt x="61" y="134"/>
                  <a:pt x="48" y="134"/>
                </a:cubicBezTo>
                <a:cubicBezTo>
                  <a:pt x="34" y="133"/>
                  <a:pt x="24" y="132"/>
                  <a:pt x="19" y="130"/>
                </a:cubicBezTo>
                <a:cubicBezTo>
                  <a:pt x="13" y="128"/>
                  <a:pt x="9" y="126"/>
                  <a:pt x="6" y="123"/>
                </a:cubicBezTo>
                <a:cubicBezTo>
                  <a:pt x="1" y="119"/>
                  <a:pt x="0" y="112"/>
                  <a:pt x="1" y="103"/>
                </a:cubicBezTo>
                <a:cubicBezTo>
                  <a:pt x="2" y="93"/>
                  <a:pt x="6" y="86"/>
                  <a:pt x="11" y="81"/>
                </a:cubicBezTo>
                <a:cubicBezTo>
                  <a:pt x="15" y="77"/>
                  <a:pt x="18" y="76"/>
                  <a:pt x="23" y="76"/>
                </a:cubicBezTo>
                <a:cubicBezTo>
                  <a:pt x="81" y="78"/>
                  <a:pt x="81" y="78"/>
                  <a:pt x="81" y="78"/>
                </a:cubicBezTo>
                <a:cubicBezTo>
                  <a:pt x="65" y="49"/>
                  <a:pt x="65" y="49"/>
                  <a:pt x="65" y="49"/>
                </a:cubicBezTo>
                <a:cubicBezTo>
                  <a:pt x="58" y="40"/>
                  <a:pt x="56" y="33"/>
                  <a:pt x="57" y="27"/>
                </a:cubicBezTo>
                <a:cubicBezTo>
                  <a:pt x="58" y="21"/>
                  <a:pt x="62" y="16"/>
                  <a:pt x="67" y="12"/>
                </a:cubicBezTo>
                <a:cubicBezTo>
                  <a:pt x="74" y="6"/>
                  <a:pt x="80" y="2"/>
                  <a:pt x="85" y="1"/>
                </a:cubicBezTo>
                <a:cubicBezTo>
                  <a:pt x="90" y="0"/>
                  <a:pt x="95" y="2"/>
                  <a:pt x="101" y="8"/>
                </a:cubicBezTo>
                <a:cubicBezTo>
                  <a:pt x="104" y="11"/>
                  <a:pt x="106" y="13"/>
                  <a:pt x="107" y="15"/>
                </a:cubicBezTo>
                <a:cubicBezTo>
                  <a:pt x="110" y="19"/>
                  <a:pt x="112" y="20"/>
                  <a:pt x="120" y="37"/>
                </a:cubicBezTo>
                <a:cubicBezTo>
                  <a:pt x="129" y="55"/>
                  <a:pt x="128" y="51"/>
                  <a:pt x="131" y="60"/>
                </a:cubicBezTo>
                <a:cubicBezTo>
                  <a:pt x="164" y="25"/>
                  <a:pt x="164" y="25"/>
                  <a:pt x="164" y="25"/>
                </a:cubicBezTo>
                <a:cubicBezTo>
                  <a:pt x="173" y="16"/>
                  <a:pt x="180" y="11"/>
                  <a:pt x="187" y="11"/>
                </a:cubicBezTo>
                <a:cubicBezTo>
                  <a:pt x="193" y="10"/>
                  <a:pt x="200" y="13"/>
                  <a:pt x="205" y="19"/>
                </a:cubicBezTo>
                <a:cubicBezTo>
                  <a:pt x="210" y="24"/>
                  <a:pt x="213" y="29"/>
                  <a:pt x="214" y="34"/>
                </a:cubicBezTo>
                <a:cubicBezTo>
                  <a:pt x="214" y="39"/>
                  <a:pt x="211" y="47"/>
                  <a:pt x="203" y="57"/>
                </a:cubicBezTo>
                <a:cubicBezTo>
                  <a:pt x="166" y="100"/>
                  <a:pt x="166" y="100"/>
                  <a:pt x="166" y="100"/>
                </a:cubicBezTo>
                <a:cubicBezTo>
                  <a:pt x="217" y="98"/>
                  <a:pt x="217" y="98"/>
                  <a:pt x="217" y="98"/>
                </a:cubicBezTo>
                <a:cubicBezTo>
                  <a:pt x="229" y="96"/>
                  <a:pt x="238" y="98"/>
                  <a:pt x="244" y="104"/>
                </a:cubicBezTo>
                <a:cubicBezTo>
                  <a:pt x="247" y="107"/>
                  <a:pt x="249" y="111"/>
                  <a:pt x="249" y="115"/>
                </a:cubicBezTo>
                <a:cubicBezTo>
                  <a:pt x="250" y="120"/>
                  <a:pt x="249" y="124"/>
                  <a:pt x="247" y="129"/>
                </a:cubicBezTo>
                <a:cubicBezTo>
                  <a:pt x="247" y="130"/>
                  <a:pt x="246" y="132"/>
                  <a:pt x="245" y="134"/>
                </a:cubicBezTo>
                <a:cubicBezTo>
                  <a:pt x="244" y="137"/>
                  <a:pt x="243" y="140"/>
                  <a:pt x="241" y="141"/>
                </a:cubicBezTo>
                <a:cubicBezTo>
                  <a:pt x="239" y="144"/>
                  <a:pt x="234" y="146"/>
                  <a:pt x="227" y="147"/>
                </a:cubicBezTo>
                <a:cubicBezTo>
                  <a:pt x="221" y="149"/>
                  <a:pt x="207" y="150"/>
                  <a:pt x="187" y="151"/>
                </a:cubicBezTo>
                <a:cubicBezTo>
                  <a:pt x="175" y="152"/>
                  <a:pt x="161" y="148"/>
                  <a:pt x="160" y="148"/>
                </a:cubicBezTo>
                <a:cubicBezTo>
                  <a:pt x="161" y="151"/>
                  <a:pt x="165" y="161"/>
                  <a:pt x="168" y="168"/>
                </a:cubicBezTo>
                <a:cubicBezTo>
                  <a:pt x="168" y="171"/>
                  <a:pt x="173" y="181"/>
                  <a:pt x="176" y="194"/>
                </a:cubicBezTo>
                <a:cubicBezTo>
                  <a:pt x="179" y="206"/>
                  <a:pt x="176" y="203"/>
                  <a:pt x="176" y="211"/>
                </a:cubicBezTo>
                <a:cubicBezTo>
                  <a:pt x="176" y="214"/>
                  <a:pt x="174" y="217"/>
                  <a:pt x="170" y="221"/>
                </a:cubicBezTo>
                <a:cubicBezTo>
                  <a:pt x="166" y="226"/>
                  <a:pt x="161" y="228"/>
                  <a:pt x="156" y="230"/>
                </a:cubicBezTo>
                <a:cubicBezTo>
                  <a:pt x="147" y="234"/>
                  <a:pt x="137" y="233"/>
                  <a:pt x="130" y="226"/>
                </a:cubicBezTo>
                <a:cubicBezTo>
                  <a:pt x="127" y="223"/>
                  <a:pt x="125" y="219"/>
                  <a:pt x="122" y="213"/>
                </a:cubicBezTo>
                <a:cubicBezTo>
                  <a:pt x="118" y="188"/>
                  <a:pt x="117" y="189"/>
                  <a:pt x="110" y="169"/>
                </a:cubicBezTo>
                <a:cubicBezTo>
                  <a:pt x="92" y="192"/>
                  <a:pt x="92" y="192"/>
                  <a:pt x="92" y="192"/>
                </a:cubicBezTo>
                <a:cubicBezTo>
                  <a:pt x="90" y="193"/>
                  <a:pt x="88" y="195"/>
                  <a:pt x="87" y="197"/>
                </a:cubicBezTo>
                <a:cubicBezTo>
                  <a:pt x="86" y="198"/>
                  <a:pt x="85" y="200"/>
                  <a:pt x="84" y="201"/>
                </a:cubicBezTo>
                <a:cubicBezTo>
                  <a:pt x="76" y="209"/>
                  <a:pt x="70" y="212"/>
                  <a:pt x="65" y="212"/>
                </a:cubicBezTo>
                <a:cubicBezTo>
                  <a:pt x="60" y="211"/>
                  <a:pt x="55" y="209"/>
                  <a:pt x="50" y="204"/>
                </a:cubicBezTo>
                <a:cubicBezTo>
                  <a:pt x="50" y="203"/>
                  <a:pt x="48" y="202"/>
                  <a:pt x="44" y="198"/>
                </a:cubicBezTo>
                <a:cubicBezTo>
                  <a:pt x="41" y="195"/>
                  <a:pt x="39" y="191"/>
                  <a:pt x="38" y="185"/>
                </a:cubicBezTo>
                <a:cubicBezTo>
                  <a:pt x="37" y="179"/>
                  <a:pt x="39" y="173"/>
                  <a:pt x="43" y="167"/>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4" name="TextBox 3">
            <a:extLst>
              <a:ext uri="{FF2B5EF4-FFF2-40B4-BE49-F238E27FC236}">
                <a16:creationId xmlns:a16="http://schemas.microsoft.com/office/drawing/2014/main" id="{5894F554-B62E-34F6-F642-20C31490FA19}"/>
              </a:ext>
            </a:extLst>
          </p:cNvPr>
          <p:cNvSpPr txBox="1"/>
          <p:nvPr/>
        </p:nvSpPr>
        <p:spPr>
          <a:xfrm>
            <a:off x="4160985" y="1321267"/>
            <a:ext cx="1179443" cy="584775"/>
          </a:xfrm>
          <a:prstGeom prst="rect">
            <a:avLst/>
          </a:prstGeom>
          <a:noFill/>
        </p:spPr>
        <p:txBody>
          <a:bodyPr wrap="square" rtlCol="0">
            <a:spAutoFit/>
          </a:bodyPr>
          <a:lstStyle/>
          <a:p>
            <a:pPr algn="ctr"/>
            <a:r>
              <a:rPr lang="en-US" sz="3200" dirty="0" err="1">
                <a:latin typeface="#9Slide03 Arima Madurai Black" panose="00000A00000000000000" pitchFamily="2" charset="0"/>
                <a:cs typeface="#9Slide03 Arima Madurai Black" panose="00000A00000000000000" pitchFamily="2" charset="0"/>
              </a:rPr>
              <a:t>Bài</a:t>
            </a:r>
            <a:r>
              <a:rPr lang="en-US" sz="3200" dirty="0">
                <a:latin typeface="#9Slide03 Arima Madurai Black" panose="00000A00000000000000" pitchFamily="2" charset="0"/>
                <a:cs typeface="#9Slide03 Arima Madurai Black" panose="00000A00000000000000" pitchFamily="2" charset="0"/>
              </a:rPr>
              <a:t> 3</a:t>
            </a:r>
          </a:p>
        </p:txBody>
      </p:sp>
    </p:spTree>
    <p:extLst>
      <p:ext uri="{BB962C8B-B14F-4D97-AF65-F5344CB8AC3E}">
        <p14:creationId xmlns:p14="http://schemas.microsoft.com/office/powerpoint/2010/main" val="24993402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8" name="Rectangle 19">
            <a:extLst>
              <a:ext uri="{FF2B5EF4-FFF2-40B4-BE49-F238E27FC236}">
                <a16:creationId xmlns:a16="http://schemas.microsoft.com/office/drawing/2014/main" id="{335243F2-87BD-4C47-8358-ACFE608D3D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21">
            <a:extLst>
              <a:ext uri="{FF2B5EF4-FFF2-40B4-BE49-F238E27FC236}">
                <a16:creationId xmlns:a16="http://schemas.microsoft.com/office/drawing/2014/main" id="{65B33439-EC96-4835-9DF2-CFA3336E0E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4B6E45A-893B-662E-C8B1-1391269E1D13}"/>
              </a:ext>
            </a:extLst>
          </p:cNvPr>
          <p:cNvSpPr>
            <a:spLocks noGrp="1"/>
          </p:cNvSpPr>
          <p:nvPr>
            <p:ph type="ctrTitle"/>
          </p:nvPr>
        </p:nvSpPr>
        <p:spPr>
          <a:xfrm>
            <a:off x="720000" y="1554630"/>
            <a:ext cx="5015638" cy="1969770"/>
          </a:xfrm>
        </p:spPr>
        <p:txBody>
          <a:bodyPr>
            <a:normAutofit/>
          </a:bodyPr>
          <a:lstStyle/>
          <a:p>
            <a:r>
              <a:rPr lang="en-US" dirty="0">
                <a:latin typeface="#9Slide03 Arima Madurai Black" panose="00000A00000000000000" pitchFamily="2" charset="0"/>
                <a:cs typeface="#9Slide03 Arima Madurai Black" panose="00000A00000000000000" pitchFamily="2" charset="0"/>
              </a:rPr>
              <a:t>PHẦN ĐỌC</a:t>
            </a:r>
          </a:p>
        </p:txBody>
      </p:sp>
      <p:grpSp>
        <p:nvGrpSpPr>
          <p:cNvPr id="24" name="Group 23">
            <a:extLst>
              <a:ext uri="{FF2B5EF4-FFF2-40B4-BE49-F238E27FC236}">
                <a16:creationId xmlns:a16="http://schemas.microsoft.com/office/drawing/2014/main" id="{F2FD01A0-E6FF-41CD-AEBD-279232B90D4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965602" y="317452"/>
            <a:ext cx="2088038" cy="719230"/>
            <a:chOff x="4532666" y="505937"/>
            <a:chExt cx="2981730" cy="1027064"/>
          </a:xfrm>
        </p:grpSpPr>
        <p:sp>
          <p:nvSpPr>
            <p:cNvPr id="25" name="Freeform 78">
              <a:extLst>
                <a:ext uri="{FF2B5EF4-FFF2-40B4-BE49-F238E27FC236}">
                  <a16:creationId xmlns:a16="http://schemas.microsoft.com/office/drawing/2014/main" id="{811C6308-5554-4129-8881-A95AF512C52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600114">
              <a:off x="4532666" y="754398"/>
              <a:ext cx="694205" cy="713383"/>
            </a:xfrm>
            <a:custGeom>
              <a:avLst/>
              <a:gdLst>
                <a:gd name="T0" fmla="*/ 32 w 58"/>
                <a:gd name="T1" fmla="*/ 56 h 60"/>
                <a:gd name="T2" fmla="*/ 24 w 58"/>
                <a:gd name="T3" fmla="*/ 48 h 60"/>
                <a:gd name="T4" fmla="*/ 14 w 58"/>
                <a:gd name="T5" fmla="*/ 36 h 60"/>
                <a:gd name="T6" fmla="*/ 7 w 58"/>
                <a:gd name="T7" fmla="*/ 29 h 60"/>
                <a:gd name="T8" fmla="*/ 1 w 58"/>
                <a:gd name="T9" fmla="*/ 17 h 60"/>
                <a:gd name="T10" fmla="*/ 7 w 58"/>
                <a:gd name="T11" fmla="*/ 4 h 60"/>
                <a:gd name="T12" fmla="*/ 17 w 58"/>
                <a:gd name="T13" fmla="*/ 1 h 60"/>
                <a:gd name="T14" fmla="*/ 29 w 58"/>
                <a:gd name="T15" fmla="*/ 6 h 60"/>
                <a:gd name="T16" fmla="*/ 31 w 58"/>
                <a:gd name="T17" fmla="*/ 8 h 60"/>
                <a:gd name="T18" fmla="*/ 38 w 58"/>
                <a:gd name="T19" fmla="*/ 15 h 60"/>
                <a:gd name="T20" fmla="*/ 44 w 58"/>
                <a:gd name="T21" fmla="*/ 22 h 60"/>
                <a:gd name="T22" fmla="*/ 54 w 58"/>
                <a:gd name="T23" fmla="*/ 33 h 60"/>
                <a:gd name="T24" fmla="*/ 58 w 58"/>
                <a:gd name="T25" fmla="*/ 44 h 60"/>
                <a:gd name="T26" fmla="*/ 53 w 58"/>
                <a:gd name="T27" fmla="*/ 54 h 60"/>
                <a:gd name="T28" fmla="*/ 42 w 58"/>
                <a:gd name="T29" fmla="*/ 60 h 60"/>
                <a:gd name="T30" fmla="*/ 32 w 58"/>
                <a:gd name="T31" fmla="*/ 56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8" h="60">
                  <a:moveTo>
                    <a:pt x="32" y="56"/>
                  </a:moveTo>
                  <a:cubicBezTo>
                    <a:pt x="30" y="54"/>
                    <a:pt x="31" y="55"/>
                    <a:pt x="24" y="48"/>
                  </a:cubicBezTo>
                  <a:cubicBezTo>
                    <a:pt x="17" y="40"/>
                    <a:pt x="14" y="36"/>
                    <a:pt x="14" y="36"/>
                  </a:cubicBezTo>
                  <a:cubicBezTo>
                    <a:pt x="8" y="30"/>
                    <a:pt x="14" y="37"/>
                    <a:pt x="7" y="29"/>
                  </a:cubicBezTo>
                  <a:cubicBezTo>
                    <a:pt x="3" y="24"/>
                    <a:pt x="1" y="20"/>
                    <a:pt x="1" y="17"/>
                  </a:cubicBezTo>
                  <a:cubicBezTo>
                    <a:pt x="0" y="13"/>
                    <a:pt x="3" y="9"/>
                    <a:pt x="7" y="4"/>
                  </a:cubicBezTo>
                  <a:cubicBezTo>
                    <a:pt x="10" y="2"/>
                    <a:pt x="13" y="0"/>
                    <a:pt x="17" y="1"/>
                  </a:cubicBezTo>
                  <a:cubicBezTo>
                    <a:pt x="21" y="1"/>
                    <a:pt x="25" y="3"/>
                    <a:pt x="29" y="6"/>
                  </a:cubicBezTo>
                  <a:cubicBezTo>
                    <a:pt x="31" y="8"/>
                    <a:pt x="31" y="8"/>
                    <a:pt x="31" y="8"/>
                  </a:cubicBezTo>
                  <a:cubicBezTo>
                    <a:pt x="33" y="11"/>
                    <a:pt x="37" y="15"/>
                    <a:pt x="38" y="15"/>
                  </a:cubicBezTo>
                  <a:cubicBezTo>
                    <a:pt x="42" y="20"/>
                    <a:pt x="40" y="18"/>
                    <a:pt x="44" y="22"/>
                  </a:cubicBezTo>
                  <a:cubicBezTo>
                    <a:pt x="51" y="29"/>
                    <a:pt x="50" y="29"/>
                    <a:pt x="54" y="33"/>
                  </a:cubicBezTo>
                  <a:cubicBezTo>
                    <a:pt x="57" y="37"/>
                    <a:pt x="58" y="40"/>
                    <a:pt x="58" y="44"/>
                  </a:cubicBezTo>
                  <a:cubicBezTo>
                    <a:pt x="58" y="47"/>
                    <a:pt x="56" y="50"/>
                    <a:pt x="53" y="54"/>
                  </a:cubicBezTo>
                  <a:cubicBezTo>
                    <a:pt x="49" y="58"/>
                    <a:pt x="45" y="60"/>
                    <a:pt x="42" y="60"/>
                  </a:cubicBezTo>
                  <a:cubicBezTo>
                    <a:pt x="39" y="60"/>
                    <a:pt x="36" y="59"/>
                    <a:pt x="32" y="56"/>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26" name="Freeform 79">
              <a:extLst>
                <a:ext uri="{FF2B5EF4-FFF2-40B4-BE49-F238E27FC236}">
                  <a16:creationId xmlns:a16="http://schemas.microsoft.com/office/drawing/2014/main" id="{C28F3A03-B53B-433E-8DF7-6B13336D0A5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600114">
              <a:off x="5791465" y="505937"/>
              <a:ext cx="587404" cy="943792"/>
            </a:xfrm>
            <a:custGeom>
              <a:avLst/>
              <a:gdLst>
                <a:gd name="T0" fmla="*/ 15 w 49"/>
                <a:gd name="T1" fmla="*/ 65 h 79"/>
                <a:gd name="T2" fmla="*/ 12 w 49"/>
                <a:gd name="T3" fmla="*/ 54 h 79"/>
                <a:gd name="T4" fmla="*/ 8 w 49"/>
                <a:gd name="T5" fmla="*/ 33 h 79"/>
                <a:gd name="T6" fmla="*/ 38 w 49"/>
                <a:gd name="T7" fmla="*/ 24 h 79"/>
                <a:gd name="T8" fmla="*/ 45 w 49"/>
                <a:gd name="T9" fmla="*/ 70 h 79"/>
                <a:gd name="T10" fmla="*/ 15 w 49"/>
                <a:gd name="T11" fmla="*/ 65 h 79"/>
              </a:gdLst>
              <a:ahLst/>
              <a:cxnLst>
                <a:cxn ang="0">
                  <a:pos x="T0" y="T1"/>
                </a:cxn>
                <a:cxn ang="0">
                  <a:pos x="T2" y="T3"/>
                </a:cxn>
                <a:cxn ang="0">
                  <a:pos x="T4" y="T5"/>
                </a:cxn>
                <a:cxn ang="0">
                  <a:pos x="T6" y="T7"/>
                </a:cxn>
                <a:cxn ang="0">
                  <a:pos x="T8" y="T9"/>
                </a:cxn>
                <a:cxn ang="0">
                  <a:pos x="T10" y="T11"/>
                </a:cxn>
              </a:cxnLst>
              <a:rect l="0" t="0" r="r" b="b"/>
              <a:pathLst>
                <a:path w="49" h="79">
                  <a:moveTo>
                    <a:pt x="15" y="65"/>
                  </a:moveTo>
                  <a:cubicBezTo>
                    <a:pt x="14" y="59"/>
                    <a:pt x="13" y="58"/>
                    <a:pt x="12" y="54"/>
                  </a:cubicBezTo>
                  <a:cubicBezTo>
                    <a:pt x="11" y="45"/>
                    <a:pt x="10" y="40"/>
                    <a:pt x="8" y="33"/>
                  </a:cubicBezTo>
                  <a:cubicBezTo>
                    <a:pt x="0" y="9"/>
                    <a:pt x="34" y="0"/>
                    <a:pt x="38" y="24"/>
                  </a:cubicBezTo>
                  <a:cubicBezTo>
                    <a:pt x="43" y="43"/>
                    <a:pt x="49" y="60"/>
                    <a:pt x="45" y="70"/>
                  </a:cubicBezTo>
                  <a:cubicBezTo>
                    <a:pt x="38" y="77"/>
                    <a:pt x="19" y="79"/>
                    <a:pt x="15" y="65"/>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27" name="Freeform 85">
              <a:extLst>
                <a:ext uri="{FF2B5EF4-FFF2-40B4-BE49-F238E27FC236}">
                  <a16:creationId xmlns:a16="http://schemas.microsoft.com/office/drawing/2014/main" id="{E990BBBC-E616-4D0E-9917-A6CA72AAEA4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600114">
              <a:off x="7087193" y="757585"/>
              <a:ext cx="427203" cy="775416"/>
            </a:xfrm>
            <a:custGeom>
              <a:avLst/>
              <a:gdLst>
                <a:gd name="T0" fmla="*/ 36 w 36"/>
                <a:gd name="T1" fmla="*/ 15 h 65"/>
                <a:gd name="T2" fmla="*/ 34 w 36"/>
                <a:gd name="T3" fmla="*/ 5 h 65"/>
                <a:gd name="T4" fmla="*/ 28 w 36"/>
                <a:gd name="T5" fmla="*/ 1 h 65"/>
                <a:gd name="T6" fmla="*/ 23 w 36"/>
                <a:gd name="T7" fmla="*/ 0 h 65"/>
                <a:gd name="T8" fmla="*/ 13 w 36"/>
                <a:gd name="T9" fmla="*/ 1 h 65"/>
                <a:gd name="T10" fmla="*/ 7 w 36"/>
                <a:gd name="T11" fmla="*/ 9 h 65"/>
                <a:gd name="T12" fmla="*/ 4 w 36"/>
                <a:gd name="T13" fmla="*/ 19 h 65"/>
                <a:gd name="T14" fmla="*/ 0 w 36"/>
                <a:gd name="T15" fmla="*/ 44 h 65"/>
                <a:gd name="T16" fmla="*/ 1 w 36"/>
                <a:gd name="T17" fmla="*/ 58 h 65"/>
                <a:gd name="T18" fmla="*/ 8 w 36"/>
                <a:gd name="T19" fmla="*/ 64 h 65"/>
                <a:gd name="T20" fmla="*/ 16 w 36"/>
                <a:gd name="T21" fmla="*/ 65 h 65"/>
                <a:gd name="T22" fmla="*/ 25 w 36"/>
                <a:gd name="T23" fmla="*/ 63 h 65"/>
                <a:gd name="T24" fmla="*/ 31 w 36"/>
                <a:gd name="T25" fmla="*/ 55 h 65"/>
                <a:gd name="T26" fmla="*/ 34 w 36"/>
                <a:gd name="T27" fmla="*/ 40 h 65"/>
                <a:gd name="T28" fmla="*/ 36 w 36"/>
                <a:gd name="T29" fmla="*/ 1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 h="65">
                  <a:moveTo>
                    <a:pt x="36" y="15"/>
                  </a:moveTo>
                  <a:cubicBezTo>
                    <a:pt x="36" y="10"/>
                    <a:pt x="35" y="7"/>
                    <a:pt x="34" y="5"/>
                  </a:cubicBezTo>
                  <a:cubicBezTo>
                    <a:pt x="33" y="3"/>
                    <a:pt x="31" y="2"/>
                    <a:pt x="28" y="1"/>
                  </a:cubicBezTo>
                  <a:cubicBezTo>
                    <a:pt x="27" y="1"/>
                    <a:pt x="25" y="1"/>
                    <a:pt x="23" y="0"/>
                  </a:cubicBezTo>
                  <a:cubicBezTo>
                    <a:pt x="19" y="0"/>
                    <a:pt x="16" y="0"/>
                    <a:pt x="13" y="1"/>
                  </a:cubicBezTo>
                  <a:cubicBezTo>
                    <a:pt x="11" y="2"/>
                    <a:pt x="9" y="4"/>
                    <a:pt x="7" y="9"/>
                  </a:cubicBezTo>
                  <a:cubicBezTo>
                    <a:pt x="6" y="13"/>
                    <a:pt x="5" y="17"/>
                    <a:pt x="4" y="19"/>
                  </a:cubicBezTo>
                  <a:cubicBezTo>
                    <a:pt x="2" y="29"/>
                    <a:pt x="0" y="44"/>
                    <a:pt x="0" y="44"/>
                  </a:cubicBezTo>
                  <a:cubicBezTo>
                    <a:pt x="0" y="50"/>
                    <a:pt x="0" y="55"/>
                    <a:pt x="1" y="58"/>
                  </a:cubicBezTo>
                  <a:cubicBezTo>
                    <a:pt x="2" y="61"/>
                    <a:pt x="5" y="63"/>
                    <a:pt x="8" y="64"/>
                  </a:cubicBezTo>
                  <a:cubicBezTo>
                    <a:pt x="11" y="65"/>
                    <a:pt x="13" y="65"/>
                    <a:pt x="16" y="65"/>
                  </a:cubicBezTo>
                  <a:cubicBezTo>
                    <a:pt x="19" y="65"/>
                    <a:pt x="22" y="64"/>
                    <a:pt x="25" y="63"/>
                  </a:cubicBezTo>
                  <a:cubicBezTo>
                    <a:pt x="28" y="61"/>
                    <a:pt x="30" y="59"/>
                    <a:pt x="31" y="55"/>
                  </a:cubicBezTo>
                  <a:cubicBezTo>
                    <a:pt x="32" y="50"/>
                    <a:pt x="31" y="54"/>
                    <a:pt x="34" y="40"/>
                  </a:cubicBezTo>
                  <a:lnTo>
                    <a:pt x="36" y="15"/>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grpSp>
      <p:grpSp>
        <p:nvGrpSpPr>
          <p:cNvPr id="29" name="Group 28">
            <a:extLst>
              <a:ext uri="{FF2B5EF4-FFF2-40B4-BE49-F238E27FC236}">
                <a16:creationId xmlns:a16="http://schemas.microsoft.com/office/drawing/2014/main" id="{3C9AA14C-80A4-427C-A911-28CD20C56E5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017356" y="5503147"/>
            <a:ext cx="2117174" cy="588806"/>
            <a:chOff x="4549904" y="5078157"/>
            <a:chExt cx="3023338" cy="840818"/>
          </a:xfrm>
        </p:grpSpPr>
        <p:sp>
          <p:nvSpPr>
            <p:cNvPr id="30" name="Freeform 80">
              <a:extLst>
                <a:ext uri="{FF2B5EF4-FFF2-40B4-BE49-F238E27FC236}">
                  <a16:creationId xmlns:a16="http://schemas.microsoft.com/office/drawing/2014/main" id="{EF32CDAF-4619-4949-9516-1E042181EBF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5690691" y="5352589"/>
              <a:ext cx="749228" cy="383544"/>
            </a:xfrm>
            <a:custGeom>
              <a:avLst/>
              <a:gdLst>
                <a:gd name="T0" fmla="*/ 53 w 66"/>
                <a:gd name="T1" fmla="*/ 33 h 34"/>
                <a:gd name="T2" fmla="*/ 39 w 66"/>
                <a:gd name="T3" fmla="*/ 33 h 34"/>
                <a:gd name="T4" fmla="*/ 21 w 66"/>
                <a:gd name="T5" fmla="*/ 33 h 34"/>
                <a:gd name="T6" fmla="*/ 12 w 66"/>
                <a:gd name="T7" fmla="*/ 32 h 34"/>
                <a:gd name="T8" fmla="*/ 3 w 66"/>
                <a:gd name="T9" fmla="*/ 28 h 34"/>
                <a:gd name="T10" fmla="*/ 0 w 66"/>
                <a:gd name="T11" fmla="*/ 21 h 34"/>
                <a:gd name="T12" fmla="*/ 0 w 66"/>
                <a:gd name="T13" fmla="*/ 16 h 34"/>
                <a:gd name="T14" fmla="*/ 3 w 66"/>
                <a:gd name="T15" fmla="*/ 7 h 34"/>
                <a:gd name="T16" fmla="*/ 11 w 66"/>
                <a:gd name="T17" fmla="*/ 3 h 34"/>
                <a:gd name="T18" fmla="*/ 23 w 66"/>
                <a:gd name="T19" fmla="*/ 2 h 34"/>
                <a:gd name="T20" fmla="*/ 43 w 66"/>
                <a:gd name="T21" fmla="*/ 0 h 34"/>
                <a:gd name="T22" fmla="*/ 48 w 66"/>
                <a:gd name="T23" fmla="*/ 0 h 34"/>
                <a:gd name="T24" fmla="*/ 62 w 66"/>
                <a:gd name="T25" fmla="*/ 4 h 34"/>
                <a:gd name="T26" fmla="*/ 66 w 66"/>
                <a:gd name="T27" fmla="*/ 13 h 34"/>
                <a:gd name="T28" fmla="*/ 66 w 66"/>
                <a:gd name="T29" fmla="*/ 20 h 34"/>
                <a:gd name="T30" fmla="*/ 62 w 66"/>
                <a:gd name="T31" fmla="*/ 29 h 34"/>
                <a:gd name="T32" fmla="*/ 53 w 66"/>
                <a:gd name="T33"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6" h="34">
                  <a:moveTo>
                    <a:pt x="53" y="33"/>
                  </a:moveTo>
                  <a:cubicBezTo>
                    <a:pt x="47" y="33"/>
                    <a:pt x="53" y="34"/>
                    <a:pt x="39" y="33"/>
                  </a:cubicBezTo>
                  <a:cubicBezTo>
                    <a:pt x="24" y="33"/>
                    <a:pt x="21" y="33"/>
                    <a:pt x="21" y="33"/>
                  </a:cubicBezTo>
                  <a:cubicBezTo>
                    <a:pt x="12" y="32"/>
                    <a:pt x="12" y="32"/>
                    <a:pt x="12" y="32"/>
                  </a:cubicBezTo>
                  <a:cubicBezTo>
                    <a:pt x="7" y="31"/>
                    <a:pt x="4" y="30"/>
                    <a:pt x="3" y="28"/>
                  </a:cubicBezTo>
                  <a:cubicBezTo>
                    <a:pt x="1" y="26"/>
                    <a:pt x="0" y="24"/>
                    <a:pt x="0" y="21"/>
                  </a:cubicBezTo>
                  <a:cubicBezTo>
                    <a:pt x="0" y="21"/>
                    <a:pt x="0" y="19"/>
                    <a:pt x="0" y="16"/>
                  </a:cubicBezTo>
                  <a:cubicBezTo>
                    <a:pt x="0" y="13"/>
                    <a:pt x="1" y="10"/>
                    <a:pt x="3" y="7"/>
                  </a:cubicBezTo>
                  <a:cubicBezTo>
                    <a:pt x="4" y="5"/>
                    <a:pt x="7" y="3"/>
                    <a:pt x="11" y="3"/>
                  </a:cubicBezTo>
                  <a:cubicBezTo>
                    <a:pt x="16" y="2"/>
                    <a:pt x="20" y="2"/>
                    <a:pt x="23" y="2"/>
                  </a:cubicBezTo>
                  <a:cubicBezTo>
                    <a:pt x="32" y="1"/>
                    <a:pt x="37" y="0"/>
                    <a:pt x="43" y="0"/>
                  </a:cubicBezTo>
                  <a:cubicBezTo>
                    <a:pt x="48" y="0"/>
                    <a:pt x="48" y="0"/>
                    <a:pt x="48" y="0"/>
                  </a:cubicBezTo>
                  <a:cubicBezTo>
                    <a:pt x="54" y="1"/>
                    <a:pt x="59" y="3"/>
                    <a:pt x="62" y="4"/>
                  </a:cubicBezTo>
                  <a:cubicBezTo>
                    <a:pt x="65" y="6"/>
                    <a:pt x="66" y="9"/>
                    <a:pt x="66" y="13"/>
                  </a:cubicBezTo>
                  <a:cubicBezTo>
                    <a:pt x="66" y="15"/>
                    <a:pt x="66" y="17"/>
                    <a:pt x="66" y="20"/>
                  </a:cubicBezTo>
                  <a:cubicBezTo>
                    <a:pt x="65" y="23"/>
                    <a:pt x="64" y="26"/>
                    <a:pt x="62" y="29"/>
                  </a:cubicBezTo>
                  <a:cubicBezTo>
                    <a:pt x="60" y="31"/>
                    <a:pt x="57" y="32"/>
                    <a:pt x="53" y="33"/>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31" name="Freeform 84">
              <a:extLst>
                <a:ext uri="{FF2B5EF4-FFF2-40B4-BE49-F238E27FC236}">
                  <a16:creationId xmlns:a16="http://schemas.microsoft.com/office/drawing/2014/main" id="{270C485D-6BA8-4BF7-B72C-2B14A43A664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6274527">
              <a:off x="6910134" y="5062687"/>
              <a:ext cx="647637" cy="678578"/>
            </a:xfrm>
            <a:custGeom>
              <a:avLst/>
              <a:gdLst>
                <a:gd name="T0" fmla="*/ 4 w 57"/>
                <a:gd name="T1" fmla="*/ 34 h 60"/>
                <a:gd name="T2" fmla="*/ 17 w 57"/>
                <a:gd name="T3" fmla="*/ 18 h 60"/>
                <a:gd name="T4" fmla="*/ 26 w 57"/>
                <a:gd name="T5" fmla="*/ 8 h 60"/>
                <a:gd name="T6" fmla="*/ 29 w 57"/>
                <a:gd name="T7" fmla="*/ 5 h 60"/>
                <a:gd name="T8" fmla="*/ 41 w 57"/>
                <a:gd name="T9" fmla="*/ 0 h 60"/>
                <a:gd name="T10" fmla="*/ 51 w 57"/>
                <a:gd name="T11" fmla="*/ 6 h 60"/>
                <a:gd name="T12" fmla="*/ 56 w 57"/>
                <a:gd name="T13" fmla="*/ 16 h 60"/>
                <a:gd name="T14" fmla="*/ 51 w 57"/>
                <a:gd name="T15" fmla="*/ 28 h 60"/>
                <a:gd name="T16" fmla="*/ 29 w 57"/>
                <a:gd name="T17" fmla="*/ 53 h 60"/>
                <a:gd name="T18" fmla="*/ 17 w 57"/>
                <a:gd name="T19" fmla="*/ 59 h 60"/>
                <a:gd name="T20" fmla="*/ 5 w 57"/>
                <a:gd name="T21" fmla="*/ 54 h 60"/>
                <a:gd name="T22" fmla="*/ 0 w 57"/>
                <a:gd name="T23" fmla="*/ 45 h 60"/>
                <a:gd name="T24" fmla="*/ 4 w 57"/>
                <a:gd name="T25" fmla="*/ 3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7" h="60">
                  <a:moveTo>
                    <a:pt x="4" y="34"/>
                  </a:moveTo>
                  <a:cubicBezTo>
                    <a:pt x="5" y="33"/>
                    <a:pt x="17" y="18"/>
                    <a:pt x="17" y="18"/>
                  </a:cubicBezTo>
                  <a:cubicBezTo>
                    <a:pt x="21" y="14"/>
                    <a:pt x="24" y="10"/>
                    <a:pt x="26" y="8"/>
                  </a:cubicBezTo>
                  <a:cubicBezTo>
                    <a:pt x="29" y="5"/>
                    <a:pt x="29" y="5"/>
                    <a:pt x="29" y="5"/>
                  </a:cubicBezTo>
                  <a:cubicBezTo>
                    <a:pt x="34" y="2"/>
                    <a:pt x="38" y="0"/>
                    <a:pt x="41" y="0"/>
                  </a:cubicBezTo>
                  <a:cubicBezTo>
                    <a:pt x="44" y="1"/>
                    <a:pt x="47" y="2"/>
                    <a:pt x="51" y="6"/>
                  </a:cubicBezTo>
                  <a:cubicBezTo>
                    <a:pt x="55" y="10"/>
                    <a:pt x="57" y="13"/>
                    <a:pt x="56" y="16"/>
                  </a:cubicBezTo>
                  <a:cubicBezTo>
                    <a:pt x="56" y="19"/>
                    <a:pt x="54" y="23"/>
                    <a:pt x="51" y="28"/>
                  </a:cubicBezTo>
                  <a:cubicBezTo>
                    <a:pt x="51" y="28"/>
                    <a:pt x="33" y="48"/>
                    <a:pt x="29" y="53"/>
                  </a:cubicBezTo>
                  <a:cubicBezTo>
                    <a:pt x="25" y="57"/>
                    <a:pt x="21" y="59"/>
                    <a:pt x="17" y="59"/>
                  </a:cubicBezTo>
                  <a:cubicBezTo>
                    <a:pt x="13" y="60"/>
                    <a:pt x="9" y="58"/>
                    <a:pt x="5" y="54"/>
                  </a:cubicBezTo>
                  <a:cubicBezTo>
                    <a:pt x="2" y="51"/>
                    <a:pt x="0" y="48"/>
                    <a:pt x="0" y="45"/>
                  </a:cubicBezTo>
                  <a:cubicBezTo>
                    <a:pt x="0" y="42"/>
                    <a:pt x="2" y="38"/>
                    <a:pt x="4" y="34"/>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32" name="Freeform 87">
              <a:extLst>
                <a:ext uri="{FF2B5EF4-FFF2-40B4-BE49-F238E27FC236}">
                  <a16:creationId xmlns:a16="http://schemas.microsoft.com/office/drawing/2014/main" id="{79239B91-4327-43B3-AED5-CB9EC1653B4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4430858">
              <a:off x="4571743" y="5071596"/>
              <a:ext cx="626472" cy="670149"/>
            </a:xfrm>
            <a:custGeom>
              <a:avLst/>
              <a:gdLst>
                <a:gd name="T0" fmla="*/ 0 w 55"/>
                <a:gd name="T1" fmla="*/ 17 h 59"/>
                <a:gd name="T2" fmla="*/ 1 w 55"/>
                <a:gd name="T3" fmla="*/ 11 h 59"/>
                <a:gd name="T4" fmla="*/ 4 w 55"/>
                <a:gd name="T5" fmla="*/ 6 h 59"/>
                <a:gd name="T6" fmla="*/ 7 w 55"/>
                <a:gd name="T7" fmla="*/ 4 h 59"/>
                <a:gd name="T8" fmla="*/ 14 w 55"/>
                <a:gd name="T9" fmla="*/ 0 h 59"/>
                <a:gd name="T10" fmla="*/ 23 w 55"/>
                <a:gd name="T11" fmla="*/ 3 h 59"/>
                <a:gd name="T12" fmla="*/ 31 w 55"/>
                <a:gd name="T13" fmla="*/ 11 h 59"/>
                <a:gd name="T14" fmla="*/ 38 w 55"/>
                <a:gd name="T15" fmla="*/ 20 h 59"/>
                <a:gd name="T16" fmla="*/ 48 w 55"/>
                <a:gd name="T17" fmla="*/ 31 h 59"/>
                <a:gd name="T18" fmla="*/ 55 w 55"/>
                <a:gd name="T19" fmla="*/ 43 h 59"/>
                <a:gd name="T20" fmla="*/ 49 w 55"/>
                <a:gd name="T21" fmla="*/ 55 h 59"/>
                <a:gd name="T22" fmla="*/ 38 w 55"/>
                <a:gd name="T23" fmla="*/ 59 h 59"/>
                <a:gd name="T24" fmla="*/ 33 w 55"/>
                <a:gd name="T25" fmla="*/ 58 h 59"/>
                <a:gd name="T26" fmla="*/ 26 w 55"/>
                <a:gd name="T27" fmla="*/ 53 h 59"/>
                <a:gd name="T28" fmla="*/ 5 w 55"/>
                <a:gd name="T29" fmla="*/ 27 h 59"/>
                <a:gd name="T30" fmla="*/ 0 w 55"/>
                <a:gd name="T31" fmla="*/ 17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5" h="59">
                  <a:moveTo>
                    <a:pt x="0" y="17"/>
                  </a:moveTo>
                  <a:cubicBezTo>
                    <a:pt x="0" y="14"/>
                    <a:pt x="0" y="12"/>
                    <a:pt x="1" y="11"/>
                  </a:cubicBezTo>
                  <a:cubicBezTo>
                    <a:pt x="2" y="9"/>
                    <a:pt x="3" y="8"/>
                    <a:pt x="4" y="6"/>
                  </a:cubicBezTo>
                  <a:cubicBezTo>
                    <a:pt x="6" y="5"/>
                    <a:pt x="7" y="4"/>
                    <a:pt x="7" y="4"/>
                  </a:cubicBezTo>
                  <a:cubicBezTo>
                    <a:pt x="9" y="2"/>
                    <a:pt x="12" y="1"/>
                    <a:pt x="14" y="0"/>
                  </a:cubicBezTo>
                  <a:cubicBezTo>
                    <a:pt x="17" y="0"/>
                    <a:pt x="20" y="1"/>
                    <a:pt x="23" y="3"/>
                  </a:cubicBezTo>
                  <a:cubicBezTo>
                    <a:pt x="26" y="4"/>
                    <a:pt x="29" y="7"/>
                    <a:pt x="31" y="11"/>
                  </a:cubicBezTo>
                  <a:cubicBezTo>
                    <a:pt x="38" y="20"/>
                    <a:pt x="38" y="20"/>
                    <a:pt x="38" y="20"/>
                  </a:cubicBezTo>
                  <a:cubicBezTo>
                    <a:pt x="48" y="31"/>
                    <a:pt x="48" y="31"/>
                    <a:pt x="48" y="31"/>
                  </a:cubicBezTo>
                  <a:cubicBezTo>
                    <a:pt x="52" y="36"/>
                    <a:pt x="54" y="40"/>
                    <a:pt x="55" y="43"/>
                  </a:cubicBezTo>
                  <a:cubicBezTo>
                    <a:pt x="55" y="47"/>
                    <a:pt x="54" y="52"/>
                    <a:pt x="49" y="55"/>
                  </a:cubicBezTo>
                  <a:cubicBezTo>
                    <a:pt x="45" y="58"/>
                    <a:pt x="41" y="59"/>
                    <a:pt x="38" y="59"/>
                  </a:cubicBezTo>
                  <a:cubicBezTo>
                    <a:pt x="37" y="59"/>
                    <a:pt x="35" y="59"/>
                    <a:pt x="33" y="58"/>
                  </a:cubicBezTo>
                  <a:cubicBezTo>
                    <a:pt x="31" y="57"/>
                    <a:pt x="29" y="55"/>
                    <a:pt x="26" y="53"/>
                  </a:cubicBezTo>
                  <a:cubicBezTo>
                    <a:pt x="23" y="50"/>
                    <a:pt x="5" y="27"/>
                    <a:pt x="5" y="27"/>
                  </a:cubicBezTo>
                  <a:cubicBezTo>
                    <a:pt x="2" y="23"/>
                    <a:pt x="0" y="19"/>
                    <a:pt x="0" y="17"/>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grpSp>
      <p:pic>
        <p:nvPicPr>
          <p:cNvPr id="14" name="Picture 3" descr="Jigsaw puzzles in plastic figures">
            <a:extLst>
              <a:ext uri="{FF2B5EF4-FFF2-40B4-BE49-F238E27FC236}">
                <a16:creationId xmlns:a16="http://schemas.microsoft.com/office/drawing/2014/main" id="{D3D32909-E606-4851-59EE-D511351A9B68}"/>
              </a:ext>
            </a:extLst>
          </p:cNvPr>
          <p:cNvPicPr>
            <a:picLocks noChangeAspect="1"/>
          </p:cNvPicPr>
          <p:nvPr/>
        </p:nvPicPr>
        <p:blipFill rotWithShape="1">
          <a:blip r:embed="rId2"/>
          <a:srcRect l="23493" r="19325"/>
          <a:stretch/>
        </p:blipFill>
        <p:spPr>
          <a:xfrm>
            <a:off x="6718591" y="720000"/>
            <a:ext cx="4466667" cy="5409338"/>
          </a:xfrm>
          <a:custGeom>
            <a:avLst/>
            <a:gdLst/>
            <a:ahLst/>
            <a:cxnLst/>
            <a:rect l="l" t="t" r="r" b="b"/>
            <a:pathLst>
              <a:path w="5014800" h="5409338">
                <a:moveTo>
                  <a:pt x="0" y="0"/>
                </a:moveTo>
                <a:lnTo>
                  <a:pt x="5014800" y="0"/>
                </a:lnTo>
                <a:lnTo>
                  <a:pt x="5014800" y="5409338"/>
                </a:lnTo>
                <a:lnTo>
                  <a:pt x="0" y="5409338"/>
                </a:lnTo>
                <a:close/>
              </a:path>
            </a:pathLst>
          </a:custGeom>
        </p:spPr>
      </p:pic>
    </p:spTree>
    <p:extLst>
      <p:ext uri="{BB962C8B-B14F-4D97-AF65-F5344CB8AC3E}">
        <p14:creationId xmlns:p14="http://schemas.microsoft.com/office/powerpoint/2010/main" val="112388539"/>
      </p:ext>
    </p:extLst>
  </p:cSld>
  <p:clrMapOvr>
    <a:masterClrMapping/>
  </p:clrMapOvr>
</p:sld>
</file>

<file path=ppt/theme/_rels/theme4.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BlobVTI">
  <a:themeElements>
    <a:clrScheme name="AnalogousFromLightSeedLeftStep">
      <a:dk1>
        <a:srgbClr val="000000"/>
      </a:dk1>
      <a:lt1>
        <a:srgbClr val="FFFFFF"/>
      </a:lt1>
      <a:dk2>
        <a:srgbClr val="1B2F2C"/>
      </a:dk2>
      <a:lt2>
        <a:srgbClr val="F0F0F3"/>
      </a:lt2>
      <a:accent1>
        <a:srgbClr val="A7A259"/>
      </a:accent1>
      <a:accent2>
        <a:srgbClr val="D99147"/>
      </a:accent2>
      <a:accent3>
        <a:srgbClr val="E38379"/>
      </a:accent3>
      <a:accent4>
        <a:srgbClr val="DD5C85"/>
      </a:accent4>
      <a:accent5>
        <a:srgbClr val="E379C8"/>
      </a:accent5>
      <a:accent6>
        <a:srgbClr val="C95CDD"/>
      </a:accent6>
      <a:hlink>
        <a:srgbClr val="6C71B0"/>
      </a:hlink>
      <a:folHlink>
        <a:srgbClr val="7F7F7F"/>
      </a:folHlink>
    </a:clrScheme>
    <a:fontScheme name="Blob">
      <a:majorFont>
        <a:latin typeface="Sagona Book"/>
        <a:ea typeface=""/>
        <a:cs typeface=""/>
      </a:majorFont>
      <a:minorFont>
        <a:latin typeface="Avenir Next LT Pr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lobVTI" id="{06D3AACF-B619-4265-899F-5E2FB3A445D5}" vid="{F5918863-BA1A-4735-81A8-3E7BFBDA847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003e0f15">
      <a:majorFont>
        <a:latin typeface="字魂59号-创粗黑" panose="020F0302020204030204"/>
        <a:ea typeface="字魂59号-创粗黑"/>
        <a:cs typeface=""/>
      </a:majorFont>
      <a:minorFont>
        <a:latin typeface="字魂59号-创粗黑" panose="020F0502020204030204"/>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Adjacency">
  <a:themeElements>
    <a:clrScheme name="Adjacency">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850</TotalTime>
  <Words>2318</Words>
  <Application>Microsoft Macintosh PowerPoint</Application>
  <PresentationFormat>Widescreen</PresentationFormat>
  <Paragraphs>259</Paragraphs>
  <Slides>34</Slides>
  <Notes>2</Notes>
  <HiddenSlides>0</HiddenSlides>
  <MMClips>4</MMClips>
  <ScaleCrop>false</ScaleCrop>
  <HeadingPairs>
    <vt:vector size="6" baseType="variant">
      <vt:variant>
        <vt:lpstr>Fonts Used</vt:lpstr>
      </vt:variant>
      <vt:variant>
        <vt:i4>19</vt:i4>
      </vt:variant>
      <vt:variant>
        <vt:lpstr>Theme</vt:lpstr>
      </vt:variant>
      <vt:variant>
        <vt:i4>4</vt:i4>
      </vt:variant>
      <vt:variant>
        <vt:lpstr>Slide Titles</vt:lpstr>
      </vt:variant>
      <vt:variant>
        <vt:i4>34</vt:i4>
      </vt:variant>
    </vt:vector>
  </HeadingPairs>
  <TitlesOfParts>
    <vt:vector size="57" baseType="lpstr">
      <vt:lpstr>等线</vt:lpstr>
      <vt:lpstr>#9Slide03 AllRoundGothic</vt:lpstr>
      <vt:lpstr>#9Slide03 Ample</vt:lpstr>
      <vt:lpstr>#9Slide03 Arima Madurai</vt:lpstr>
      <vt:lpstr>#9Slide03 Arima Madurai Black</vt:lpstr>
      <vt:lpstr>#9Slide05 Dancing Script</vt:lpstr>
      <vt:lpstr>#9Slide05 Garris</vt:lpstr>
      <vt:lpstr>Amazone</vt:lpstr>
      <vt:lpstr>Arial</vt:lpstr>
      <vt:lpstr>Avenir Next LT Pro</vt:lpstr>
      <vt:lpstr>Calibri</vt:lpstr>
      <vt:lpstr>Calibri Light</vt:lpstr>
      <vt:lpstr>Cambria</vt:lpstr>
      <vt:lpstr>Dancing Script</vt:lpstr>
      <vt:lpstr>Sagona Book</vt:lpstr>
      <vt:lpstr>Symbol</vt:lpstr>
      <vt:lpstr>The Hand Extrablack</vt:lpstr>
      <vt:lpstr>Times New Roman</vt:lpstr>
      <vt:lpstr>字魂59号-创粗黑</vt:lpstr>
      <vt:lpstr>BlobVTI</vt:lpstr>
      <vt:lpstr>Office Theme</vt:lpstr>
      <vt:lpstr>2_Office 主题​​</vt:lpstr>
      <vt:lpstr>Adjacency</vt:lpstr>
      <vt:lpstr>Bài 3: Cấu trúc của văn bản nghị luận</vt:lpstr>
      <vt:lpstr>PowerPoint Presentation</vt:lpstr>
      <vt:lpstr>PowerPoint Presentation</vt:lpstr>
      <vt:lpstr>PowerPoint Presentation</vt:lpstr>
      <vt:lpstr>PowerPoint Presentation</vt:lpstr>
      <vt:lpstr>PowerPoint Presentation</vt:lpstr>
      <vt:lpstr>Cấu trúc</vt:lpstr>
      <vt:lpstr>Cấu trúc của văn bản nghị luận</vt:lpstr>
      <vt:lpstr>PHẦN ĐỌC</vt:lpstr>
      <vt:lpstr>A. TÌM HIỂU TRI THỨC NGỮ VĂN</vt:lpstr>
      <vt:lpstr>1. Cấu trúc VBNL </vt:lpstr>
      <vt:lpstr>TÌM HIỂU TRI THỨC NGỮ VĂN</vt:lpstr>
      <vt:lpstr>2. Yếu tố bổ trợ trong văn bản nghị luận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Cấu trúc của văn bản nghị luận</dc:title>
  <dc:creator>ADMIN</dc:creator>
  <cp:lastModifiedBy>Nguyệt Lục</cp:lastModifiedBy>
  <cp:revision>41</cp:revision>
  <cp:lastPrinted>2023-10-10T03:36:48Z</cp:lastPrinted>
  <dcterms:created xsi:type="dcterms:W3CDTF">2023-08-03T04:04:16Z</dcterms:created>
  <dcterms:modified xsi:type="dcterms:W3CDTF">2025-10-26T17:48:31Z</dcterms:modified>
</cp:coreProperties>
</file>